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9" r:id="rId5"/>
    <p:sldId id="270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95"/>
    <a:srgbClr val="DAFD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2225" cap="rnd">
              <a:solidFill>
                <a:schemeClr val="bg1">
                  <a:alpha val="3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28</c:v>
                </c:pt>
                <c:pt idx="2">
                  <c:v>17</c:v>
                </c:pt>
                <c:pt idx="3">
                  <c:v>12</c:v>
                </c:pt>
                <c:pt idx="4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D6F-4972-A24C-D8C5894433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5133744"/>
        <c:axId val="215145712"/>
      </c:radarChart>
      <c:catAx>
        <c:axId val="21513374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5145712"/>
        <c:crosses val="autoZero"/>
        <c:auto val="1"/>
        <c:lblAlgn val="ctr"/>
        <c:lblOffset val="100"/>
        <c:noMultiLvlLbl val="0"/>
      </c:catAx>
      <c:valAx>
        <c:axId val="215145712"/>
        <c:scaling>
          <c:orientation val="minMax"/>
          <c:max val="4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5133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66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8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7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1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8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0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31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97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60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A772D86F-1404-1A28-E8EC-03B22592E956}"/>
              </a:ext>
            </a:extLst>
          </p:cNvPr>
          <p:cNvSpPr/>
          <p:nvPr/>
        </p:nvSpPr>
        <p:spPr>
          <a:xfrm>
            <a:off x="3521763" y="2366376"/>
            <a:ext cx="5107082" cy="1909410"/>
          </a:xfrm>
          <a:prstGeom prst="roundRect">
            <a:avLst>
              <a:gd name="adj" fmla="val 5201"/>
            </a:avLst>
          </a:prstGeom>
          <a:blipFill dpi="0" rotWithShape="1">
            <a:blip r:embed="rId2">
              <a:alphaModFix amt="17000"/>
            </a:blip>
            <a:srcRect/>
            <a:tile tx="0" ty="0" sx="100000" sy="100000" flip="none" algn="tl"/>
          </a:blipFill>
          <a:ln w="9525">
            <a:solidFill>
              <a:srgbClr val="DAFD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2" algn="ctr">
              <a:defRPr/>
            </a:pPr>
            <a:r>
              <a:rPr lang="en-US" altLang="ko-KR" sz="3600" b="1" i="1" kern="0" dirty="0">
                <a:ln w="15875">
                  <a:noFill/>
                </a:ln>
                <a:solidFill>
                  <a:srgbClr val="DAFD1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en-US" altLang="ko-KR" sz="3600" b="1" i="1" kern="0" dirty="0" smtClean="0">
                <a:ln w="15875">
                  <a:noFill/>
                </a:ln>
                <a:solidFill>
                  <a:srgbClr val="DAFD1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marL="0" lvl="2" algn="ctr">
              <a:defRPr/>
            </a:pPr>
            <a:r>
              <a:rPr lang="en-US" altLang="ko-KR" sz="1050" kern="0" dirty="0" smtClean="0">
                <a:solidFill>
                  <a:srgbClr val="DAFD18"/>
                </a:solidFill>
              </a:rPr>
              <a:t>Enjoy </a:t>
            </a:r>
            <a:r>
              <a:rPr lang="en-US" altLang="ko-KR" sz="1050" kern="0" dirty="0">
                <a:solidFill>
                  <a:srgbClr val="DAFD18"/>
                </a:solidFill>
              </a:rPr>
              <a:t>your stylish business and campus life with BIZCAM</a:t>
            </a:r>
            <a:endParaRPr lang="ko-KR" altLang="en-US" sz="1200" dirty="0">
              <a:solidFill>
                <a:srgbClr val="DAFD18"/>
              </a:solidFill>
            </a:endParaRPr>
          </a:p>
        </p:txBody>
      </p:sp>
      <p:grpSp>
        <p:nvGrpSpPr>
          <p:cNvPr id="248" name="그룹 247">
            <a:extLst>
              <a:ext uri="{FF2B5EF4-FFF2-40B4-BE49-F238E27FC236}">
                <a16:creationId xmlns="" xmlns:a16="http://schemas.microsoft.com/office/drawing/2014/main" id="{BB0D5D6F-A9DA-830B-92DD-73EEF8F84072}"/>
              </a:ext>
            </a:extLst>
          </p:cNvPr>
          <p:cNvGrpSpPr/>
          <p:nvPr/>
        </p:nvGrpSpPr>
        <p:grpSpPr>
          <a:xfrm rot="2273800" flipH="1">
            <a:off x="8134822" y="4136175"/>
            <a:ext cx="1583803" cy="603250"/>
            <a:chOff x="1759115" y="3412891"/>
            <a:chExt cx="1151759" cy="438690"/>
          </a:xfrm>
        </p:grpSpPr>
        <p:sp>
          <p:nvSpPr>
            <p:cNvPr id="242" name="순서도: 화면 표시 229">
              <a:extLst>
                <a:ext uri="{FF2B5EF4-FFF2-40B4-BE49-F238E27FC236}">
                  <a16:creationId xmlns="" xmlns:a16="http://schemas.microsoft.com/office/drawing/2014/main" id="{DD6BFB79-C9A4-D4D6-2551-84C07608B2B3}"/>
                </a:ext>
              </a:extLst>
            </p:cNvPr>
            <p:cNvSpPr/>
            <p:nvPr/>
          </p:nvSpPr>
          <p:spPr>
            <a:xfrm>
              <a:off x="2420113" y="3412891"/>
              <a:ext cx="490761" cy="438690"/>
            </a:xfrm>
            <a:custGeom>
              <a:avLst/>
              <a:gdLst>
                <a:gd name="connsiteX0" fmla="*/ 0 w 10000"/>
                <a:gd name="connsiteY0" fmla="*/ 5000 h 10000"/>
                <a:gd name="connsiteX1" fmla="*/ 1667 w 10000"/>
                <a:gd name="connsiteY1" fmla="*/ 0 h 10000"/>
                <a:gd name="connsiteX2" fmla="*/ 8333 w 10000"/>
                <a:gd name="connsiteY2" fmla="*/ 0 h 10000"/>
                <a:gd name="connsiteX3" fmla="*/ 10000 w 10000"/>
                <a:gd name="connsiteY3" fmla="*/ 5000 h 10000"/>
                <a:gd name="connsiteX4" fmla="*/ 8333 w 10000"/>
                <a:gd name="connsiteY4" fmla="*/ 10000 h 10000"/>
                <a:gd name="connsiteX5" fmla="*/ 1667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1667 w 10000"/>
                <a:gd name="connsiteY1" fmla="*/ 651 h 10000"/>
                <a:gd name="connsiteX2" fmla="*/ 8333 w 10000"/>
                <a:gd name="connsiteY2" fmla="*/ 0 h 10000"/>
                <a:gd name="connsiteX3" fmla="*/ 10000 w 10000"/>
                <a:gd name="connsiteY3" fmla="*/ 5000 h 10000"/>
                <a:gd name="connsiteX4" fmla="*/ 8333 w 10000"/>
                <a:gd name="connsiteY4" fmla="*/ 10000 h 10000"/>
                <a:gd name="connsiteX5" fmla="*/ 1667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1667 w 10000"/>
                <a:gd name="connsiteY1" fmla="*/ 1375 h 10000"/>
                <a:gd name="connsiteX2" fmla="*/ 8333 w 10000"/>
                <a:gd name="connsiteY2" fmla="*/ 0 h 10000"/>
                <a:gd name="connsiteX3" fmla="*/ 10000 w 10000"/>
                <a:gd name="connsiteY3" fmla="*/ 5000 h 10000"/>
                <a:gd name="connsiteX4" fmla="*/ 8333 w 10000"/>
                <a:gd name="connsiteY4" fmla="*/ 10000 h 10000"/>
                <a:gd name="connsiteX5" fmla="*/ 1667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1667 w 10000"/>
                <a:gd name="connsiteY1" fmla="*/ 1375 h 10000"/>
                <a:gd name="connsiteX2" fmla="*/ 8333 w 10000"/>
                <a:gd name="connsiteY2" fmla="*/ 0 h 10000"/>
                <a:gd name="connsiteX3" fmla="*/ 10000 w 10000"/>
                <a:gd name="connsiteY3" fmla="*/ 5000 h 10000"/>
                <a:gd name="connsiteX4" fmla="*/ 8333 w 10000"/>
                <a:gd name="connsiteY4" fmla="*/ 10000 h 10000"/>
                <a:gd name="connsiteX5" fmla="*/ 1667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1667 w 10000"/>
                <a:gd name="connsiteY1" fmla="*/ 1375 h 10000"/>
                <a:gd name="connsiteX2" fmla="*/ 8333 w 10000"/>
                <a:gd name="connsiteY2" fmla="*/ 0 h 10000"/>
                <a:gd name="connsiteX3" fmla="*/ 10000 w 10000"/>
                <a:gd name="connsiteY3" fmla="*/ 5000 h 10000"/>
                <a:gd name="connsiteX4" fmla="*/ 8333 w 10000"/>
                <a:gd name="connsiteY4" fmla="*/ 10000 h 10000"/>
                <a:gd name="connsiteX5" fmla="*/ 1538 w 10000"/>
                <a:gd name="connsiteY5" fmla="*/ 8625 h 10000"/>
                <a:gd name="connsiteX6" fmla="*/ 0 w 10000"/>
                <a:gd name="connsiteY6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667" y="1375"/>
                  </a:lnTo>
                  <a:cubicBezTo>
                    <a:pt x="3954" y="941"/>
                    <a:pt x="6111" y="0"/>
                    <a:pt x="8333" y="0"/>
                  </a:cubicBezTo>
                  <a:cubicBezTo>
                    <a:pt x="9254" y="0"/>
                    <a:pt x="10000" y="2239"/>
                    <a:pt x="10000" y="5000"/>
                  </a:cubicBezTo>
                  <a:cubicBezTo>
                    <a:pt x="10000" y="7761"/>
                    <a:pt x="9254" y="10000"/>
                    <a:pt x="8333" y="10000"/>
                  </a:cubicBezTo>
                  <a:lnTo>
                    <a:pt x="1538" y="8625"/>
                  </a:lnTo>
                  <a:lnTo>
                    <a:pt x="0" y="500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DAFD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="" xmlns:a16="http://schemas.microsoft.com/office/drawing/2014/main" id="{C7481745-9B85-E461-A8BC-6E5F197FE830}"/>
                </a:ext>
              </a:extLst>
            </p:cNvPr>
            <p:cNvSpPr/>
            <p:nvPr/>
          </p:nvSpPr>
          <p:spPr>
            <a:xfrm>
              <a:off x="1759115" y="3412891"/>
              <a:ext cx="941982" cy="438690"/>
            </a:xfrm>
            <a:custGeom>
              <a:avLst/>
              <a:gdLst>
                <a:gd name="connsiteX0" fmla="*/ 209230 w 941982"/>
                <a:gd name="connsiteY0" fmla="*/ 72455 h 438690"/>
                <a:gd name="connsiteX1" fmla="*/ 62340 w 941982"/>
                <a:gd name="connsiteY1" fmla="*/ 219345 h 438690"/>
                <a:gd name="connsiteX2" fmla="*/ 209230 w 941982"/>
                <a:gd name="connsiteY2" fmla="*/ 366235 h 438690"/>
                <a:gd name="connsiteX3" fmla="*/ 356120 w 941982"/>
                <a:gd name="connsiteY3" fmla="*/ 219345 h 438690"/>
                <a:gd name="connsiteX4" fmla="*/ 209230 w 941982"/>
                <a:gd name="connsiteY4" fmla="*/ 72455 h 438690"/>
                <a:gd name="connsiteX5" fmla="*/ 219345 w 941982"/>
                <a:gd name="connsiteY5" fmla="*/ 0 h 438690"/>
                <a:gd name="connsiteX6" fmla="*/ 232651 w 941982"/>
                <a:gd name="connsiteY6" fmla="*/ 1341 h 438690"/>
                <a:gd name="connsiteX7" fmla="*/ 232651 w 941982"/>
                <a:gd name="connsiteY7" fmla="*/ 0 h 438690"/>
                <a:gd name="connsiteX8" fmla="*/ 758053 w 941982"/>
                <a:gd name="connsiteY8" fmla="*/ 49348 h 438690"/>
                <a:gd name="connsiteX9" fmla="*/ 758053 w 941982"/>
                <a:gd name="connsiteY9" fmla="*/ 49353 h 438690"/>
                <a:gd name="connsiteX10" fmla="*/ 769649 w 941982"/>
                <a:gd name="connsiteY10" fmla="*/ 47012 h 438690"/>
                <a:gd name="connsiteX11" fmla="*/ 941982 w 941982"/>
                <a:gd name="connsiteY11" fmla="*/ 219345 h 438690"/>
                <a:gd name="connsiteX12" fmla="*/ 769649 w 941982"/>
                <a:gd name="connsiteY12" fmla="*/ 391678 h 438690"/>
                <a:gd name="connsiteX13" fmla="*/ 758053 w 941982"/>
                <a:gd name="connsiteY13" fmla="*/ 389337 h 438690"/>
                <a:gd name="connsiteX14" fmla="*/ 758053 w 941982"/>
                <a:gd name="connsiteY14" fmla="*/ 389342 h 438690"/>
                <a:gd name="connsiteX15" fmla="*/ 232651 w 941982"/>
                <a:gd name="connsiteY15" fmla="*/ 438690 h 438690"/>
                <a:gd name="connsiteX16" fmla="*/ 232651 w 941982"/>
                <a:gd name="connsiteY16" fmla="*/ 437349 h 438690"/>
                <a:gd name="connsiteX17" fmla="*/ 219345 w 941982"/>
                <a:gd name="connsiteY17" fmla="*/ 438690 h 438690"/>
                <a:gd name="connsiteX18" fmla="*/ 0 w 941982"/>
                <a:gd name="connsiteY18" fmla="*/ 219345 h 438690"/>
                <a:gd name="connsiteX19" fmla="*/ 219345 w 941982"/>
                <a:gd name="connsiteY19" fmla="*/ 0 h 43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41982" h="438690">
                  <a:moveTo>
                    <a:pt x="209230" y="72455"/>
                  </a:moveTo>
                  <a:cubicBezTo>
                    <a:pt x="128105" y="72455"/>
                    <a:pt x="62340" y="138220"/>
                    <a:pt x="62340" y="219345"/>
                  </a:cubicBezTo>
                  <a:cubicBezTo>
                    <a:pt x="62340" y="300470"/>
                    <a:pt x="128105" y="366235"/>
                    <a:pt x="209230" y="366235"/>
                  </a:cubicBezTo>
                  <a:cubicBezTo>
                    <a:pt x="290355" y="366235"/>
                    <a:pt x="356120" y="300470"/>
                    <a:pt x="356120" y="219345"/>
                  </a:cubicBezTo>
                  <a:cubicBezTo>
                    <a:pt x="356120" y="138220"/>
                    <a:pt x="290355" y="72455"/>
                    <a:pt x="209230" y="72455"/>
                  </a:cubicBezTo>
                  <a:close/>
                  <a:moveTo>
                    <a:pt x="219345" y="0"/>
                  </a:moveTo>
                  <a:lnTo>
                    <a:pt x="232651" y="1341"/>
                  </a:lnTo>
                  <a:lnTo>
                    <a:pt x="232651" y="0"/>
                  </a:lnTo>
                  <a:lnTo>
                    <a:pt x="758053" y="49348"/>
                  </a:lnTo>
                  <a:lnTo>
                    <a:pt x="758053" y="49353"/>
                  </a:lnTo>
                  <a:lnTo>
                    <a:pt x="769649" y="47012"/>
                  </a:lnTo>
                  <a:cubicBezTo>
                    <a:pt x="864826" y="47012"/>
                    <a:pt x="941982" y="124168"/>
                    <a:pt x="941982" y="219345"/>
                  </a:cubicBezTo>
                  <a:cubicBezTo>
                    <a:pt x="941982" y="314522"/>
                    <a:pt x="864826" y="391678"/>
                    <a:pt x="769649" y="391678"/>
                  </a:cubicBezTo>
                  <a:lnTo>
                    <a:pt x="758053" y="389337"/>
                  </a:lnTo>
                  <a:lnTo>
                    <a:pt x="758053" y="389342"/>
                  </a:lnTo>
                  <a:lnTo>
                    <a:pt x="232651" y="438690"/>
                  </a:lnTo>
                  <a:lnTo>
                    <a:pt x="232651" y="437349"/>
                  </a:lnTo>
                  <a:lnTo>
                    <a:pt x="219345" y="438690"/>
                  </a:lnTo>
                  <a:cubicBezTo>
                    <a:pt x="98204" y="438690"/>
                    <a:pt x="0" y="340486"/>
                    <a:pt x="0" y="219345"/>
                  </a:cubicBezTo>
                  <a:cubicBezTo>
                    <a:pt x="0" y="98204"/>
                    <a:pt x="98204" y="0"/>
                    <a:pt x="219345" y="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DAFD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4" name="원형: 비어 있음 243">
              <a:extLst>
                <a:ext uri="{FF2B5EF4-FFF2-40B4-BE49-F238E27FC236}">
                  <a16:creationId xmlns="" xmlns:a16="http://schemas.microsoft.com/office/drawing/2014/main" id="{6858C758-02A3-A754-0A04-7211FA4BADBE}"/>
                </a:ext>
              </a:extLst>
            </p:cNvPr>
            <p:cNvSpPr/>
            <p:nvPr/>
          </p:nvSpPr>
          <p:spPr>
            <a:xfrm>
              <a:off x="2406866" y="3517361"/>
              <a:ext cx="229750" cy="229750"/>
            </a:xfrm>
            <a:prstGeom prst="donut">
              <a:avLst>
                <a:gd name="adj" fmla="val 18279"/>
              </a:avLst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DAFD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5" name="사각형: 둥근 모서리 244">
              <a:extLst>
                <a:ext uri="{FF2B5EF4-FFF2-40B4-BE49-F238E27FC236}">
                  <a16:creationId xmlns="" xmlns:a16="http://schemas.microsoft.com/office/drawing/2014/main" id="{53898EA3-BEAE-EE79-2C4E-773AED5C0DFC}"/>
                </a:ext>
              </a:extLst>
            </p:cNvPr>
            <p:cNvSpPr/>
            <p:nvPr/>
          </p:nvSpPr>
          <p:spPr>
            <a:xfrm>
              <a:off x="2508037" y="3598521"/>
              <a:ext cx="267519" cy="6743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 w="9525">
              <a:solidFill>
                <a:srgbClr val="DAFD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23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E2BD34B3-486F-BA9A-4922-F3DD4EBB77DA}"/>
              </a:ext>
            </a:extLst>
          </p:cNvPr>
          <p:cNvGrpSpPr/>
          <p:nvPr/>
        </p:nvGrpSpPr>
        <p:grpSpPr>
          <a:xfrm>
            <a:off x="-62766" y="143676"/>
            <a:ext cx="12396656" cy="1140330"/>
            <a:chOff x="-62766" y="143676"/>
            <a:chExt cx="12396656" cy="1140330"/>
          </a:xfrm>
        </p:grpSpPr>
        <p:sp>
          <p:nvSpPr>
            <p:cNvPr id="10" name="자유형: 도형 9">
              <a:extLst>
                <a:ext uri="{FF2B5EF4-FFF2-40B4-BE49-F238E27FC236}">
                  <a16:creationId xmlns="" xmlns:a16="http://schemas.microsoft.com/office/drawing/2014/main" id="{5244A2DD-99BD-F5E7-D2D7-C6DF67FACF0E}"/>
                </a:ext>
              </a:extLst>
            </p:cNvPr>
            <p:cNvSpPr/>
            <p:nvPr/>
          </p:nvSpPr>
          <p:spPr>
            <a:xfrm>
              <a:off x="-62766" y="143676"/>
              <a:ext cx="12396656" cy="1140330"/>
            </a:xfrm>
            <a:custGeom>
              <a:avLst/>
              <a:gdLst>
                <a:gd name="connsiteX0" fmla="*/ 12294978 w 12396656"/>
                <a:gd name="connsiteY0" fmla="*/ 931155 h 1140330"/>
                <a:gd name="connsiteX1" fmla="*/ 12315283 w 12396656"/>
                <a:gd name="connsiteY1" fmla="*/ 931651 h 1140330"/>
                <a:gd name="connsiteX2" fmla="*/ 12328793 w 12396656"/>
                <a:gd name="connsiteY2" fmla="*/ 966666 h 1140330"/>
                <a:gd name="connsiteX3" fmla="*/ 12313211 w 12396656"/>
                <a:gd name="connsiteY3" fmla="*/ 1001830 h 1140330"/>
                <a:gd name="connsiteX4" fmla="*/ 12311106 w 12396656"/>
                <a:gd name="connsiteY4" fmla="*/ 1009527 h 1140330"/>
                <a:gd name="connsiteX5" fmla="*/ 12318124 w 12396656"/>
                <a:gd name="connsiteY5" fmla="*/ 1030752 h 1140330"/>
                <a:gd name="connsiteX6" fmla="*/ 12325376 w 12396656"/>
                <a:gd name="connsiteY6" fmla="*/ 1035889 h 1140330"/>
                <a:gd name="connsiteX7" fmla="*/ 12325348 w 12396656"/>
                <a:gd name="connsiteY7" fmla="*/ 1035953 h 1140330"/>
                <a:gd name="connsiteX8" fmla="*/ 12328160 w 12396656"/>
                <a:gd name="connsiteY8" fmla="*/ 1037200 h 1140330"/>
                <a:gd name="connsiteX9" fmla="*/ 12282459 w 12396656"/>
                <a:gd name="connsiteY9" fmla="*/ 1140330 h 1140330"/>
                <a:gd name="connsiteX10" fmla="*/ 12262767 w 12396656"/>
                <a:gd name="connsiteY10" fmla="*/ 1131603 h 1140330"/>
                <a:gd name="connsiteX11" fmla="*/ 12262865 w 12396656"/>
                <a:gd name="connsiteY11" fmla="*/ 1131384 h 1140330"/>
                <a:gd name="connsiteX12" fmla="*/ 12202949 w 12396656"/>
                <a:gd name="connsiteY12" fmla="*/ 1104833 h 1140330"/>
                <a:gd name="connsiteX13" fmla="*/ 12202852 w 12396656"/>
                <a:gd name="connsiteY13" fmla="*/ 1105052 h 1140330"/>
                <a:gd name="connsiteX14" fmla="*/ 12183160 w 12396656"/>
                <a:gd name="connsiteY14" fmla="*/ 1096327 h 1140330"/>
                <a:gd name="connsiteX15" fmla="*/ 12228861 w 12396656"/>
                <a:gd name="connsiteY15" fmla="*/ 993197 h 1140330"/>
                <a:gd name="connsiteX16" fmla="*/ 12232890 w 12396656"/>
                <a:gd name="connsiteY16" fmla="*/ 994981 h 1140330"/>
                <a:gd name="connsiteX17" fmla="*/ 12240012 w 12396656"/>
                <a:gd name="connsiteY17" fmla="*/ 996558 h 1140330"/>
                <a:gd name="connsiteX18" fmla="*/ 12260449 w 12396656"/>
                <a:gd name="connsiteY18" fmla="*/ 987501 h 1140330"/>
                <a:gd name="connsiteX19" fmla="*/ 12263926 w 12396656"/>
                <a:gd name="connsiteY19" fmla="*/ 982043 h 1140330"/>
                <a:gd name="connsiteX20" fmla="*/ 12280268 w 12396656"/>
                <a:gd name="connsiteY20" fmla="*/ 945163 h 1140330"/>
                <a:gd name="connsiteX21" fmla="*/ 12294978 w 12396656"/>
                <a:gd name="connsiteY21" fmla="*/ 931155 h 1140330"/>
                <a:gd name="connsiteX22" fmla="*/ 12174945 w 12396656"/>
                <a:gd name="connsiteY22" fmla="*/ 878219 h 1140330"/>
                <a:gd name="connsiteX23" fmla="*/ 12195256 w 12396656"/>
                <a:gd name="connsiteY23" fmla="*/ 878224 h 1140330"/>
                <a:gd name="connsiteX24" fmla="*/ 12209612 w 12396656"/>
                <a:gd name="connsiteY24" fmla="*/ 912901 h 1140330"/>
                <a:gd name="connsiteX25" fmla="*/ 12194884 w 12396656"/>
                <a:gd name="connsiteY25" fmla="*/ 948431 h 1140330"/>
                <a:gd name="connsiteX26" fmla="*/ 12192965 w 12396656"/>
                <a:gd name="connsiteY26" fmla="*/ 956178 h 1140330"/>
                <a:gd name="connsiteX27" fmla="*/ 12200496 w 12396656"/>
                <a:gd name="connsiteY27" fmla="*/ 977226 h 1140330"/>
                <a:gd name="connsiteX28" fmla="*/ 12207871 w 12396656"/>
                <a:gd name="connsiteY28" fmla="*/ 982187 h 1140330"/>
                <a:gd name="connsiteX29" fmla="*/ 12207844 w 12396656"/>
                <a:gd name="connsiteY29" fmla="*/ 982251 h 1140330"/>
                <a:gd name="connsiteX30" fmla="*/ 12210686 w 12396656"/>
                <a:gd name="connsiteY30" fmla="*/ 983428 h 1140330"/>
                <a:gd name="connsiteX31" fmla="*/ 12167496 w 12396656"/>
                <a:gd name="connsiteY31" fmla="*/ 1087636 h 1140330"/>
                <a:gd name="connsiteX32" fmla="*/ 12147599 w 12396656"/>
                <a:gd name="connsiteY32" fmla="*/ 1079390 h 1140330"/>
                <a:gd name="connsiteX33" fmla="*/ 12147690 w 12396656"/>
                <a:gd name="connsiteY33" fmla="*/ 1079168 h 1140330"/>
                <a:gd name="connsiteX34" fmla="*/ 12087148 w 12396656"/>
                <a:gd name="connsiteY34" fmla="*/ 1054075 h 1140330"/>
                <a:gd name="connsiteX35" fmla="*/ 12087058 w 12396656"/>
                <a:gd name="connsiteY35" fmla="*/ 1054297 h 1140330"/>
                <a:gd name="connsiteX36" fmla="*/ 12067161 w 12396656"/>
                <a:gd name="connsiteY36" fmla="*/ 1046051 h 1140330"/>
                <a:gd name="connsiteX37" fmla="*/ 12110350 w 12396656"/>
                <a:gd name="connsiteY37" fmla="*/ 941844 h 1140330"/>
                <a:gd name="connsiteX38" fmla="*/ 12114420 w 12396656"/>
                <a:gd name="connsiteY38" fmla="*/ 943530 h 1140330"/>
                <a:gd name="connsiteX39" fmla="*/ 12121579 w 12396656"/>
                <a:gd name="connsiteY39" fmla="*/ 944934 h 1140330"/>
                <a:gd name="connsiteX40" fmla="*/ 12141791 w 12396656"/>
                <a:gd name="connsiteY40" fmla="*/ 935384 h 1140330"/>
                <a:gd name="connsiteX41" fmla="*/ 12145133 w 12396656"/>
                <a:gd name="connsiteY41" fmla="*/ 929845 h 1140330"/>
                <a:gd name="connsiteX42" fmla="*/ 12160579 w 12396656"/>
                <a:gd name="connsiteY42" fmla="*/ 892579 h 1140330"/>
                <a:gd name="connsiteX43" fmla="*/ 12174945 w 12396656"/>
                <a:gd name="connsiteY43" fmla="*/ 878219 h 1140330"/>
                <a:gd name="connsiteX44" fmla="*/ 12074871 w 12396656"/>
                <a:gd name="connsiteY44" fmla="*/ 827105 h 1140330"/>
                <a:gd name="connsiteX45" fmla="*/ 12090183 w 12396656"/>
                <a:gd name="connsiteY45" fmla="*/ 861370 h 1140330"/>
                <a:gd name="connsiteX46" fmla="*/ 12076448 w 12396656"/>
                <a:gd name="connsiteY46" fmla="*/ 897295 h 1140330"/>
                <a:gd name="connsiteX47" fmla="*/ 12074744 w 12396656"/>
                <a:gd name="connsiteY47" fmla="*/ 905092 h 1140330"/>
                <a:gd name="connsiteX48" fmla="*/ 12082854 w 12396656"/>
                <a:gd name="connsiteY48" fmla="*/ 925923 h 1140330"/>
                <a:gd name="connsiteX49" fmla="*/ 12090364 w 12396656"/>
                <a:gd name="connsiteY49" fmla="*/ 930676 h 1140330"/>
                <a:gd name="connsiteX50" fmla="*/ 12090339 w 12396656"/>
                <a:gd name="connsiteY50" fmla="*/ 930742 h 1140330"/>
                <a:gd name="connsiteX51" fmla="*/ 12093213 w 12396656"/>
                <a:gd name="connsiteY51" fmla="*/ 931840 h 1140330"/>
                <a:gd name="connsiteX52" fmla="*/ 12052931 w 12396656"/>
                <a:gd name="connsiteY52" fmla="*/ 1037206 h 1140330"/>
                <a:gd name="connsiteX53" fmla="*/ 12032812 w 12396656"/>
                <a:gd name="connsiteY53" fmla="*/ 1029514 h 1140330"/>
                <a:gd name="connsiteX54" fmla="*/ 12032899 w 12396656"/>
                <a:gd name="connsiteY54" fmla="*/ 1029290 h 1140330"/>
                <a:gd name="connsiteX55" fmla="*/ 11971684 w 12396656"/>
                <a:gd name="connsiteY55" fmla="*/ 1005887 h 1140330"/>
                <a:gd name="connsiteX56" fmla="*/ 11971598 w 12396656"/>
                <a:gd name="connsiteY56" fmla="*/ 1006110 h 1140330"/>
                <a:gd name="connsiteX57" fmla="*/ 11951480 w 12396656"/>
                <a:gd name="connsiteY57" fmla="*/ 998420 h 1140330"/>
                <a:gd name="connsiteX58" fmla="*/ 11991763 w 12396656"/>
                <a:gd name="connsiteY58" fmla="*/ 893055 h 1140330"/>
                <a:gd name="connsiteX59" fmla="*/ 11995879 w 12396656"/>
                <a:gd name="connsiteY59" fmla="*/ 894628 h 1140330"/>
                <a:gd name="connsiteX60" fmla="*/ 12003073 w 12396656"/>
                <a:gd name="connsiteY60" fmla="*/ 895833 h 1140330"/>
                <a:gd name="connsiteX61" fmla="*/ 12023012 w 12396656"/>
                <a:gd name="connsiteY61" fmla="*/ 885726 h 1140330"/>
                <a:gd name="connsiteX62" fmla="*/ 12026200 w 12396656"/>
                <a:gd name="connsiteY62" fmla="*/ 880095 h 1140330"/>
                <a:gd name="connsiteX63" fmla="*/ 12040606 w 12396656"/>
                <a:gd name="connsiteY63" fmla="*/ 842416 h 1140330"/>
                <a:gd name="connsiteX64" fmla="*/ 12074871 w 12396656"/>
                <a:gd name="connsiteY64" fmla="*/ 827105 h 1140330"/>
                <a:gd name="connsiteX65" fmla="*/ 11953339 w 12396656"/>
                <a:gd name="connsiteY65" fmla="*/ 780438 h 1140330"/>
                <a:gd name="connsiteX66" fmla="*/ 11969986 w 12396656"/>
                <a:gd name="connsiteY66" fmla="*/ 814075 h 1140330"/>
                <a:gd name="connsiteX67" fmla="*/ 11957675 w 12396656"/>
                <a:gd name="connsiteY67" fmla="*/ 850512 h 1140330"/>
                <a:gd name="connsiteX68" fmla="*/ 11956279 w 12396656"/>
                <a:gd name="connsiteY68" fmla="*/ 858370 h 1140330"/>
                <a:gd name="connsiteX69" fmla="*/ 11965203 w 12396656"/>
                <a:gd name="connsiteY69" fmla="*/ 878867 h 1140330"/>
                <a:gd name="connsiteX70" fmla="*/ 11972893 w 12396656"/>
                <a:gd name="connsiteY70" fmla="*/ 883321 h 1140330"/>
                <a:gd name="connsiteX71" fmla="*/ 11972871 w 12396656"/>
                <a:gd name="connsiteY71" fmla="*/ 883388 h 1140330"/>
                <a:gd name="connsiteX72" fmla="*/ 11975785 w 12396656"/>
                <a:gd name="connsiteY72" fmla="*/ 884372 h 1140330"/>
                <a:gd name="connsiteX73" fmla="*/ 11939676 w 12396656"/>
                <a:gd name="connsiteY73" fmla="*/ 991239 h 1140330"/>
                <a:gd name="connsiteX74" fmla="*/ 11919271 w 12396656"/>
                <a:gd name="connsiteY74" fmla="*/ 984345 h 1140330"/>
                <a:gd name="connsiteX75" fmla="*/ 11919347 w 12396656"/>
                <a:gd name="connsiteY75" fmla="*/ 984117 h 1140330"/>
                <a:gd name="connsiteX76" fmla="*/ 11857259 w 12396656"/>
                <a:gd name="connsiteY76" fmla="*/ 963139 h 1140330"/>
                <a:gd name="connsiteX77" fmla="*/ 11857184 w 12396656"/>
                <a:gd name="connsiteY77" fmla="*/ 963366 h 1140330"/>
                <a:gd name="connsiteX78" fmla="*/ 11836779 w 12396656"/>
                <a:gd name="connsiteY78" fmla="*/ 956472 h 1140330"/>
                <a:gd name="connsiteX79" fmla="*/ 11872888 w 12396656"/>
                <a:gd name="connsiteY79" fmla="*/ 849604 h 1140330"/>
                <a:gd name="connsiteX80" fmla="*/ 11877062 w 12396656"/>
                <a:gd name="connsiteY80" fmla="*/ 851015 h 1140330"/>
                <a:gd name="connsiteX81" fmla="*/ 11884299 w 12396656"/>
                <a:gd name="connsiteY81" fmla="*/ 851936 h 1140330"/>
                <a:gd name="connsiteX82" fmla="*/ 11903826 w 12396656"/>
                <a:gd name="connsiteY82" fmla="*/ 841053 h 1140330"/>
                <a:gd name="connsiteX83" fmla="*/ 11906790 w 12396656"/>
                <a:gd name="connsiteY83" fmla="*/ 835302 h 1140330"/>
                <a:gd name="connsiteX84" fmla="*/ 11919702 w 12396656"/>
                <a:gd name="connsiteY84" fmla="*/ 797084 h 1140330"/>
                <a:gd name="connsiteX85" fmla="*/ 11953339 w 12396656"/>
                <a:gd name="connsiteY85" fmla="*/ 780438 h 1140330"/>
                <a:gd name="connsiteX86" fmla="*/ 11829668 w 12396656"/>
                <a:gd name="connsiteY86" fmla="*/ 738769 h 1140330"/>
                <a:gd name="connsiteX87" fmla="*/ 11847527 w 12396656"/>
                <a:gd name="connsiteY87" fmla="*/ 771779 h 1140330"/>
                <a:gd name="connsiteX88" fmla="*/ 11836546 w 12396656"/>
                <a:gd name="connsiteY88" fmla="*/ 808639 h 1140330"/>
                <a:gd name="connsiteX89" fmla="*/ 11835438 w 12396656"/>
                <a:gd name="connsiteY89" fmla="*/ 816543 h 1140330"/>
                <a:gd name="connsiteX90" fmla="*/ 11845100 w 12396656"/>
                <a:gd name="connsiteY90" fmla="*/ 836700 h 1140330"/>
                <a:gd name="connsiteX91" fmla="*/ 11852948 w 12396656"/>
                <a:gd name="connsiteY91" fmla="*/ 840873 h 1140330"/>
                <a:gd name="connsiteX92" fmla="*/ 11852928 w 12396656"/>
                <a:gd name="connsiteY92" fmla="*/ 840940 h 1140330"/>
                <a:gd name="connsiteX93" fmla="*/ 11855876 w 12396656"/>
                <a:gd name="connsiteY93" fmla="*/ 841818 h 1140330"/>
                <a:gd name="connsiteX94" fmla="*/ 11823675 w 12396656"/>
                <a:gd name="connsiteY94" fmla="*/ 949927 h 1140330"/>
                <a:gd name="connsiteX95" fmla="*/ 11803033 w 12396656"/>
                <a:gd name="connsiteY95" fmla="*/ 943778 h 1140330"/>
                <a:gd name="connsiteX96" fmla="*/ 11803101 w 12396656"/>
                <a:gd name="connsiteY96" fmla="*/ 943549 h 1140330"/>
                <a:gd name="connsiteX97" fmla="*/ 11740293 w 12396656"/>
                <a:gd name="connsiteY97" fmla="*/ 924841 h 1140330"/>
                <a:gd name="connsiteX98" fmla="*/ 11740224 w 12396656"/>
                <a:gd name="connsiteY98" fmla="*/ 925070 h 1140330"/>
                <a:gd name="connsiteX99" fmla="*/ 11719582 w 12396656"/>
                <a:gd name="connsiteY99" fmla="*/ 918922 h 1140330"/>
                <a:gd name="connsiteX100" fmla="*/ 11751784 w 12396656"/>
                <a:gd name="connsiteY100" fmla="*/ 810813 h 1140330"/>
                <a:gd name="connsiteX101" fmla="*/ 11756007 w 12396656"/>
                <a:gd name="connsiteY101" fmla="*/ 812071 h 1140330"/>
                <a:gd name="connsiteX102" fmla="*/ 11763272 w 12396656"/>
                <a:gd name="connsiteY102" fmla="*/ 812729 h 1140330"/>
                <a:gd name="connsiteX103" fmla="*/ 11782390 w 12396656"/>
                <a:gd name="connsiteY103" fmla="*/ 801143 h 1140330"/>
                <a:gd name="connsiteX104" fmla="*/ 11785142 w 12396656"/>
                <a:gd name="connsiteY104" fmla="*/ 795288 h 1140330"/>
                <a:gd name="connsiteX105" fmla="*/ 11796659 w 12396656"/>
                <a:gd name="connsiteY105" fmla="*/ 756627 h 1140330"/>
                <a:gd name="connsiteX106" fmla="*/ 11829668 w 12396656"/>
                <a:gd name="connsiteY106" fmla="*/ 738769 h 1140330"/>
                <a:gd name="connsiteX107" fmla="*/ 11704632 w 12396656"/>
                <a:gd name="connsiteY107" fmla="*/ 701660 h 1140330"/>
                <a:gd name="connsiteX108" fmla="*/ 11724110 w 12396656"/>
                <a:gd name="connsiteY108" fmla="*/ 733740 h 1140330"/>
                <a:gd name="connsiteX109" fmla="*/ 11714976 w 12396656"/>
                <a:gd name="connsiteY109" fmla="*/ 771102 h 1140330"/>
                <a:gd name="connsiteX110" fmla="*/ 11714261 w 12396656"/>
                <a:gd name="connsiteY110" fmla="*/ 779050 h 1140330"/>
                <a:gd name="connsiteX111" fmla="*/ 11724915 w 12396656"/>
                <a:gd name="connsiteY111" fmla="*/ 798703 h 1140330"/>
                <a:gd name="connsiteX112" fmla="*/ 11732960 w 12396656"/>
                <a:gd name="connsiteY112" fmla="*/ 802481 h 1140330"/>
                <a:gd name="connsiteX113" fmla="*/ 11732944 w 12396656"/>
                <a:gd name="connsiteY113" fmla="*/ 802548 h 1140330"/>
                <a:gd name="connsiteX114" fmla="*/ 11735932 w 12396656"/>
                <a:gd name="connsiteY114" fmla="*/ 803279 h 1140330"/>
                <a:gd name="connsiteX115" fmla="*/ 11709147 w 12396656"/>
                <a:gd name="connsiteY115" fmla="*/ 912856 h 1140330"/>
                <a:gd name="connsiteX116" fmla="*/ 11688225 w 12396656"/>
                <a:gd name="connsiteY116" fmla="*/ 907742 h 1140330"/>
                <a:gd name="connsiteX117" fmla="*/ 11688282 w 12396656"/>
                <a:gd name="connsiteY117" fmla="*/ 907508 h 1140330"/>
                <a:gd name="connsiteX118" fmla="*/ 11624620 w 12396656"/>
                <a:gd name="connsiteY118" fmla="*/ 891946 h 1140330"/>
                <a:gd name="connsiteX119" fmla="*/ 11624563 w 12396656"/>
                <a:gd name="connsiteY119" fmla="*/ 892179 h 1140330"/>
                <a:gd name="connsiteX120" fmla="*/ 11603641 w 12396656"/>
                <a:gd name="connsiteY120" fmla="*/ 887065 h 1140330"/>
                <a:gd name="connsiteX121" fmla="*/ 11630426 w 12396656"/>
                <a:gd name="connsiteY121" fmla="*/ 777489 h 1140330"/>
                <a:gd name="connsiteX122" fmla="*/ 11634707 w 12396656"/>
                <a:gd name="connsiteY122" fmla="*/ 778535 h 1140330"/>
                <a:gd name="connsiteX123" fmla="*/ 11641995 w 12396656"/>
                <a:gd name="connsiteY123" fmla="*/ 778831 h 1140330"/>
                <a:gd name="connsiteX124" fmla="*/ 11660513 w 12396656"/>
                <a:gd name="connsiteY124" fmla="*/ 766308 h 1140330"/>
                <a:gd name="connsiteX125" fmla="*/ 11662972 w 12396656"/>
                <a:gd name="connsiteY125" fmla="*/ 760323 h 1140330"/>
                <a:gd name="connsiteX126" fmla="*/ 11672551 w 12396656"/>
                <a:gd name="connsiteY126" fmla="*/ 721137 h 1140330"/>
                <a:gd name="connsiteX127" fmla="*/ 11704632 w 12396656"/>
                <a:gd name="connsiteY127" fmla="*/ 701660 h 1140330"/>
                <a:gd name="connsiteX128" fmla="*/ 11584498 w 12396656"/>
                <a:gd name="connsiteY128" fmla="*/ 670630 h 1140330"/>
                <a:gd name="connsiteX129" fmla="*/ 11603976 w 12396656"/>
                <a:gd name="connsiteY129" fmla="*/ 702711 h 1140330"/>
                <a:gd name="connsiteX130" fmla="*/ 11594843 w 12396656"/>
                <a:gd name="connsiteY130" fmla="*/ 740072 h 1140330"/>
                <a:gd name="connsiteX131" fmla="*/ 11594128 w 12396656"/>
                <a:gd name="connsiteY131" fmla="*/ 748021 h 1140330"/>
                <a:gd name="connsiteX132" fmla="*/ 11604781 w 12396656"/>
                <a:gd name="connsiteY132" fmla="*/ 767674 h 1140330"/>
                <a:gd name="connsiteX133" fmla="*/ 11612826 w 12396656"/>
                <a:gd name="connsiteY133" fmla="*/ 771450 h 1140330"/>
                <a:gd name="connsiteX134" fmla="*/ 11612810 w 12396656"/>
                <a:gd name="connsiteY134" fmla="*/ 771519 h 1140330"/>
                <a:gd name="connsiteX135" fmla="*/ 11615798 w 12396656"/>
                <a:gd name="connsiteY135" fmla="*/ 772249 h 1140330"/>
                <a:gd name="connsiteX136" fmla="*/ 11589013 w 12396656"/>
                <a:gd name="connsiteY136" fmla="*/ 881825 h 1140330"/>
                <a:gd name="connsiteX137" fmla="*/ 11568091 w 12396656"/>
                <a:gd name="connsiteY137" fmla="*/ 876711 h 1140330"/>
                <a:gd name="connsiteX138" fmla="*/ 11568147 w 12396656"/>
                <a:gd name="connsiteY138" fmla="*/ 876478 h 1140330"/>
                <a:gd name="connsiteX139" fmla="*/ 11504486 w 12396656"/>
                <a:gd name="connsiteY139" fmla="*/ 860916 h 1140330"/>
                <a:gd name="connsiteX140" fmla="*/ 11504429 w 12396656"/>
                <a:gd name="connsiteY140" fmla="*/ 861150 h 1140330"/>
                <a:gd name="connsiteX141" fmla="*/ 11483507 w 12396656"/>
                <a:gd name="connsiteY141" fmla="*/ 856035 h 1140330"/>
                <a:gd name="connsiteX142" fmla="*/ 11510292 w 12396656"/>
                <a:gd name="connsiteY142" fmla="*/ 746459 h 1140330"/>
                <a:gd name="connsiteX143" fmla="*/ 11514573 w 12396656"/>
                <a:gd name="connsiteY143" fmla="*/ 747505 h 1140330"/>
                <a:gd name="connsiteX144" fmla="*/ 11521861 w 12396656"/>
                <a:gd name="connsiteY144" fmla="*/ 747800 h 1140330"/>
                <a:gd name="connsiteX145" fmla="*/ 11540380 w 12396656"/>
                <a:gd name="connsiteY145" fmla="*/ 735278 h 1140330"/>
                <a:gd name="connsiteX146" fmla="*/ 11542839 w 12396656"/>
                <a:gd name="connsiteY146" fmla="*/ 729293 h 1140330"/>
                <a:gd name="connsiteX147" fmla="*/ 11552417 w 12396656"/>
                <a:gd name="connsiteY147" fmla="*/ 690108 h 1140330"/>
                <a:gd name="connsiteX148" fmla="*/ 11584498 w 12396656"/>
                <a:gd name="connsiteY148" fmla="*/ 670630 h 1140330"/>
                <a:gd name="connsiteX149" fmla="*/ 11460220 w 12396656"/>
                <a:gd name="connsiteY149" fmla="*/ 638730 h 1140330"/>
                <a:gd name="connsiteX150" fmla="*/ 11480405 w 12396656"/>
                <a:gd name="connsiteY150" fmla="*/ 670370 h 1140330"/>
                <a:gd name="connsiteX151" fmla="*/ 11472105 w 12396656"/>
                <a:gd name="connsiteY151" fmla="*/ 707925 h 1140330"/>
                <a:gd name="connsiteX152" fmla="*/ 11471568 w 12396656"/>
                <a:gd name="connsiteY152" fmla="*/ 715887 h 1140330"/>
                <a:gd name="connsiteX153" fmla="*/ 11482654 w 12396656"/>
                <a:gd name="connsiteY153" fmla="*/ 735298 h 1140330"/>
                <a:gd name="connsiteX154" fmla="*/ 11490782 w 12396656"/>
                <a:gd name="connsiteY154" fmla="*/ 738896 h 1140330"/>
                <a:gd name="connsiteX155" fmla="*/ 11490767 w 12396656"/>
                <a:gd name="connsiteY155" fmla="*/ 738964 h 1140330"/>
                <a:gd name="connsiteX156" fmla="*/ 11493771 w 12396656"/>
                <a:gd name="connsiteY156" fmla="*/ 739628 h 1140330"/>
                <a:gd name="connsiteX157" fmla="*/ 11469427 w 12396656"/>
                <a:gd name="connsiteY157" fmla="*/ 849773 h 1140330"/>
                <a:gd name="connsiteX158" fmla="*/ 11448397 w 12396656"/>
                <a:gd name="connsiteY158" fmla="*/ 845124 h 1140330"/>
                <a:gd name="connsiteX159" fmla="*/ 11448448 w 12396656"/>
                <a:gd name="connsiteY159" fmla="*/ 844890 h 1140330"/>
                <a:gd name="connsiteX160" fmla="*/ 11384457 w 12396656"/>
                <a:gd name="connsiteY160" fmla="*/ 830748 h 1140330"/>
                <a:gd name="connsiteX161" fmla="*/ 11384405 w 12396656"/>
                <a:gd name="connsiteY161" fmla="*/ 830982 h 1140330"/>
                <a:gd name="connsiteX162" fmla="*/ 11363375 w 12396656"/>
                <a:gd name="connsiteY162" fmla="*/ 826334 h 1140330"/>
                <a:gd name="connsiteX163" fmla="*/ 11387718 w 12396656"/>
                <a:gd name="connsiteY163" fmla="*/ 716189 h 1140330"/>
                <a:gd name="connsiteX164" fmla="*/ 11392020 w 12396656"/>
                <a:gd name="connsiteY164" fmla="*/ 717141 h 1140330"/>
                <a:gd name="connsiteX165" fmla="*/ 11399314 w 12396656"/>
                <a:gd name="connsiteY165" fmla="*/ 717273 h 1140330"/>
                <a:gd name="connsiteX166" fmla="*/ 11417549 w 12396656"/>
                <a:gd name="connsiteY166" fmla="*/ 704343 h 1140330"/>
                <a:gd name="connsiteX167" fmla="*/ 11419875 w 12396656"/>
                <a:gd name="connsiteY167" fmla="*/ 698305 h 1140330"/>
                <a:gd name="connsiteX168" fmla="*/ 11428580 w 12396656"/>
                <a:gd name="connsiteY168" fmla="*/ 658915 h 1140330"/>
                <a:gd name="connsiteX169" fmla="*/ 11460220 w 12396656"/>
                <a:gd name="connsiteY169" fmla="*/ 638730 h 1140330"/>
                <a:gd name="connsiteX170" fmla="*/ 11336955 w 12396656"/>
                <a:gd name="connsiteY170" fmla="*/ 612162 h 1140330"/>
                <a:gd name="connsiteX171" fmla="*/ 11358031 w 12396656"/>
                <a:gd name="connsiteY171" fmla="*/ 643215 h 1140330"/>
                <a:gd name="connsiteX172" fmla="*/ 11350799 w 12396656"/>
                <a:gd name="connsiteY172" fmla="*/ 680991 h 1140330"/>
                <a:gd name="connsiteX173" fmla="*/ 11350488 w 12396656"/>
                <a:gd name="connsiteY173" fmla="*/ 688965 h 1140330"/>
                <a:gd name="connsiteX174" fmla="*/ 11362123 w 12396656"/>
                <a:gd name="connsiteY174" fmla="*/ 708054 h 1140330"/>
                <a:gd name="connsiteX175" fmla="*/ 11370348 w 12396656"/>
                <a:gd name="connsiteY175" fmla="*/ 711419 h 1140330"/>
                <a:gd name="connsiteX176" fmla="*/ 11370335 w 12396656"/>
                <a:gd name="connsiteY176" fmla="*/ 711488 h 1140330"/>
                <a:gd name="connsiteX177" fmla="*/ 11373357 w 12396656"/>
                <a:gd name="connsiteY177" fmla="*/ 712066 h 1140330"/>
                <a:gd name="connsiteX178" fmla="*/ 11352151 w 12396656"/>
                <a:gd name="connsiteY178" fmla="*/ 822857 h 1140330"/>
                <a:gd name="connsiteX179" fmla="*/ 11330997 w 12396656"/>
                <a:gd name="connsiteY179" fmla="*/ 818808 h 1140330"/>
                <a:gd name="connsiteX180" fmla="*/ 11331042 w 12396656"/>
                <a:gd name="connsiteY180" fmla="*/ 818573 h 1140330"/>
                <a:gd name="connsiteX181" fmla="*/ 11266673 w 12396656"/>
                <a:gd name="connsiteY181" fmla="*/ 806253 h 1140330"/>
                <a:gd name="connsiteX182" fmla="*/ 11266629 w 12396656"/>
                <a:gd name="connsiteY182" fmla="*/ 806488 h 1140330"/>
                <a:gd name="connsiteX183" fmla="*/ 11245475 w 12396656"/>
                <a:gd name="connsiteY183" fmla="*/ 802439 h 1140330"/>
                <a:gd name="connsiteX184" fmla="*/ 11266681 w 12396656"/>
                <a:gd name="connsiteY184" fmla="*/ 691648 h 1140330"/>
                <a:gd name="connsiteX185" fmla="*/ 11271009 w 12396656"/>
                <a:gd name="connsiteY185" fmla="*/ 692476 h 1140330"/>
                <a:gd name="connsiteX186" fmla="*/ 11278303 w 12396656"/>
                <a:gd name="connsiteY186" fmla="*/ 692403 h 1140330"/>
                <a:gd name="connsiteX187" fmla="*/ 11296163 w 12396656"/>
                <a:gd name="connsiteY187" fmla="*/ 678959 h 1140330"/>
                <a:gd name="connsiteX188" fmla="*/ 11298317 w 12396656"/>
                <a:gd name="connsiteY188" fmla="*/ 672858 h 1140330"/>
                <a:gd name="connsiteX189" fmla="*/ 11305900 w 12396656"/>
                <a:gd name="connsiteY189" fmla="*/ 633237 h 1140330"/>
                <a:gd name="connsiteX190" fmla="*/ 11336955 w 12396656"/>
                <a:gd name="connsiteY190" fmla="*/ 612162 h 1140330"/>
                <a:gd name="connsiteX191" fmla="*/ 11206234 w 12396656"/>
                <a:gd name="connsiteY191" fmla="*/ 587665 h 1140330"/>
                <a:gd name="connsiteX192" fmla="*/ 11228984 w 12396656"/>
                <a:gd name="connsiteY192" fmla="*/ 617515 h 1140330"/>
                <a:gd name="connsiteX193" fmla="*/ 11223836 w 12396656"/>
                <a:gd name="connsiteY193" fmla="*/ 655631 h 1140330"/>
                <a:gd name="connsiteX194" fmla="*/ 11223964 w 12396656"/>
                <a:gd name="connsiteY194" fmla="*/ 663610 h 1140330"/>
                <a:gd name="connsiteX195" fmla="*/ 11236628 w 12396656"/>
                <a:gd name="connsiteY195" fmla="*/ 682032 h 1140330"/>
                <a:gd name="connsiteX196" fmla="*/ 11245026 w 12396656"/>
                <a:gd name="connsiteY196" fmla="*/ 684940 h 1140330"/>
                <a:gd name="connsiteX197" fmla="*/ 11245017 w 12396656"/>
                <a:gd name="connsiteY197" fmla="*/ 685009 h 1140330"/>
                <a:gd name="connsiteX198" fmla="*/ 11248066 w 12396656"/>
                <a:gd name="connsiteY198" fmla="*/ 685420 h 1140330"/>
                <a:gd name="connsiteX199" fmla="*/ 11232972 w 12396656"/>
                <a:gd name="connsiteY199" fmla="*/ 797209 h 1140330"/>
                <a:gd name="connsiteX200" fmla="*/ 11211628 w 12396656"/>
                <a:gd name="connsiteY200" fmla="*/ 794327 h 1140330"/>
                <a:gd name="connsiteX201" fmla="*/ 11211660 w 12396656"/>
                <a:gd name="connsiteY201" fmla="*/ 794090 h 1140330"/>
                <a:gd name="connsiteX202" fmla="*/ 11146713 w 12396656"/>
                <a:gd name="connsiteY202" fmla="*/ 785321 h 1140330"/>
                <a:gd name="connsiteX203" fmla="*/ 11146681 w 12396656"/>
                <a:gd name="connsiteY203" fmla="*/ 785559 h 1140330"/>
                <a:gd name="connsiteX204" fmla="*/ 11125337 w 12396656"/>
                <a:gd name="connsiteY204" fmla="*/ 782677 h 1140330"/>
                <a:gd name="connsiteX205" fmla="*/ 11140430 w 12396656"/>
                <a:gd name="connsiteY205" fmla="*/ 670888 h 1140330"/>
                <a:gd name="connsiteX206" fmla="*/ 11144797 w 12396656"/>
                <a:gd name="connsiteY206" fmla="*/ 671479 h 1140330"/>
                <a:gd name="connsiteX207" fmla="*/ 11152076 w 12396656"/>
                <a:gd name="connsiteY207" fmla="*/ 671004 h 1140330"/>
                <a:gd name="connsiteX208" fmla="*/ 11169172 w 12396656"/>
                <a:gd name="connsiteY208" fmla="*/ 656601 h 1140330"/>
                <a:gd name="connsiteX209" fmla="*/ 11170986 w 12396656"/>
                <a:gd name="connsiteY209" fmla="*/ 650390 h 1140330"/>
                <a:gd name="connsiteX210" fmla="*/ 11176385 w 12396656"/>
                <a:gd name="connsiteY210" fmla="*/ 610414 h 1140330"/>
                <a:gd name="connsiteX211" fmla="*/ 11206234 w 12396656"/>
                <a:gd name="connsiteY211" fmla="*/ 587665 h 1140330"/>
                <a:gd name="connsiteX212" fmla="*/ 11081047 w 12396656"/>
                <a:gd name="connsiteY212" fmla="*/ 571201 h 1140330"/>
                <a:gd name="connsiteX213" fmla="*/ 11103796 w 12396656"/>
                <a:gd name="connsiteY213" fmla="*/ 601051 h 1140330"/>
                <a:gd name="connsiteX214" fmla="*/ 11098649 w 12396656"/>
                <a:gd name="connsiteY214" fmla="*/ 639166 h 1140330"/>
                <a:gd name="connsiteX215" fmla="*/ 11098776 w 12396656"/>
                <a:gd name="connsiteY215" fmla="*/ 647146 h 1140330"/>
                <a:gd name="connsiteX216" fmla="*/ 11111440 w 12396656"/>
                <a:gd name="connsiteY216" fmla="*/ 665568 h 1140330"/>
                <a:gd name="connsiteX217" fmla="*/ 11119838 w 12396656"/>
                <a:gd name="connsiteY217" fmla="*/ 668476 h 1140330"/>
                <a:gd name="connsiteX218" fmla="*/ 11119829 w 12396656"/>
                <a:gd name="connsiteY218" fmla="*/ 668546 h 1140330"/>
                <a:gd name="connsiteX219" fmla="*/ 11122877 w 12396656"/>
                <a:gd name="connsiteY219" fmla="*/ 668957 h 1140330"/>
                <a:gd name="connsiteX220" fmla="*/ 11107783 w 12396656"/>
                <a:gd name="connsiteY220" fmla="*/ 780745 h 1140330"/>
                <a:gd name="connsiteX221" fmla="*/ 11086440 w 12396656"/>
                <a:gd name="connsiteY221" fmla="*/ 777863 h 1140330"/>
                <a:gd name="connsiteX222" fmla="*/ 11086472 w 12396656"/>
                <a:gd name="connsiteY222" fmla="*/ 777626 h 1140330"/>
                <a:gd name="connsiteX223" fmla="*/ 11021524 w 12396656"/>
                <a:gd name="connsiteY223" fmla="*/ 768857 h 1140330"/>
                <a:gd name="connsiteX224" fmla="*/ 11021493 w 12396656"/>
                <a:gd name="connsiteY224" fmla="*/ 769095 h 1140330"/>
                <a:gd name="connsiteX225" fmla="*/ 11000149 w 12396656"/>
                <a:gd name="connsiteY225" fmla="*/ 766213 h 1140330"/>
                <a:gd name="connsiteX226" fmla="*/ 11015242 w 12396656"/>
                <a:gd name="connsiteY226" fmla="*/ 654424 h 1140330"/>
                <a:gd name="connsiteX227" fmla="*/ 11019609 w 12396656"/>
                <a:gd name="connsiteY227" fmla="*/ 655014 h 1140330"/>
                <a:gd name="connsiteX228" fmla="*/ 11026888 w 12396656"/>
                <a:gd name="connsiteY228" fmla="*/ 654540 h 1140330"/>
                <a:gd name="connsiteX229" fmla="*/ 11043985 w 12396656"/>
                <a:gd name="connsiteY229" fmla="*/ 640137 h 1140330"/>
                <a:gd name="connsiteX230" fmla="*/ 11045799 w 12396656"/>
                <a:gd name="connsiteY230" fmla="*/ 633926 h 1140330"/>
                <a:gd name="connsiteX231" fmla="*/ 11051197 w 12396656"/>
                <a:gd name="connsiteY231" fmla="*/ 593950 h 1140330"/>
                <a:gd name="connsiteX232" fmla="*/ 11081047 w 12396656"/>
                <a:gd name="connsiteY232" fmla="*/ 571201 h 1140330"/>
                <a:gd name="connsiteX233" fmla="*/ 10951976 w 12396656"/>
                <a:gd name="connsiteY233" fmla="*/ 554297 h 1140330"/>
                <a:gd name="connsiteX234" fmla="*/ 10975850 w 12396656"/>
                <a:gd name="connsiteY234" fmla="*/ 583255 h 1140330"/>
                <a:gd name="connsiteX235" fmla="*/ 10972168 w 12396656"/>
                <a:gd name="connsiteY235" fmla="*/ 621539 h 1140330"/>
                <a:gd name="connsiteX236" fmla="*/ 10972600 w 12396656"/>
                <a:gd name="connsiteY236" fmla="*/ 629508 h 1140330"/>
                <a:gd name="connsiteX237" fmla="*/ 10985959 w 12396656"/>
                <a:gd name="connsiteY237" fmla="*/ 647431 h 1140330"/>
                <a:gd name="connsiteX238" fmla="*/ 10994463 w 12396656"/>
                <a:gd name="connsiteY238" fmla="*/ 650015 h 1140330"/>
                <a:gd name="connsiteX239" fmla="*/ 10994456 w 12396656"/>
                <a:gd name="connsiteY239" fmla="*/ 650085 h 1140330"/>
                <a:gd name="connsiteX240" fmla="*/ 10997518 w 12396656"/>
                <a:gd name="connsiteY240" fmla="*/ 650380 h 1140330"/>
                <a:gd name="connsiteX241" fmla="*/ 10986717 w 12396656"/>
                <a:gd name="connsiteY241" fmla="*/ 762664 h 1140330"/>
                <a:gd name="connsiteX242" fmla="*/ 10965278 w 12396656"/>
                <a:gd name="connsiteY242" fmla="*/ 760602 h 1140330"/>
                <a:gd name="connsiteX243" fmla="*/ 10965300 w 12396656"/>
                <a:gd name="connsiteY243" fmla="*/ 760363 h 1140330"/>
                <a:gd name="connsiteX244" fmla="*/ 10900066 w 12396656"/>
                <a:gd name="connsiteY244" fmla="*/ 754087 h 1140330"/>
                <a:gd name="connsiteX245" fmla="*/ 10900043 w 12396656"/>
                <a:gd name="connsiteY245" fmla="*/ 754326 h 1140330"/>
                <a:gd name="connsiteX246" fmla="*/ 10878604 w 12396656"/>
                <a:gd name="connsiteY246" fmla="*/ 752263 h 1140330"/>
                <a:gd name="connsiteX247" fmla="*/ 10889405 w 12396656"/>
                <a:gd name="connsiteY247" fmla="*/ 639979 h 1140330"/>
                <a:gd name="connsiteX248" fmla="*/ 10893793 w 12396656"/>
                <a:gd name="connsiteY248" fmla="*/ 640402 h 1140330"/>
                <a:gd name="connsiteX249" fmla="*/ 10901048 w 12396656"/>
                <a:gd name="connsiteY249" fmla="*/ 639649 h 1140330"/>
                <a:gd name="connsiteX250" fmla="*/ 10917580 w 12396656"/>
                <a:gd name="connsiteY250" fmla="*/ 624602 h 1140330"/>
                <a:gd name="connsiteX251" fmla="*/ 10919155 w 12396656"/>
                <a:gd name="connsiteY251" fmla="*/ 618325 h 1140330"/>
                <a:gd name="connsiteX252" fmla="*/ 10923019 w 12396656"/>
                <a:gd name="connsiteY252" fmla="*/ 578172 h 1140330"/>
                <a:gd name="connsiteX253" fmla="*/ 10951976 w 12396656"/>
                <a:gd name="connsiteY253" fmla="*/ 554297 h 1140330"/>
                <a:gd name="connsiteX254" fmla="*/ 10822583 w 12396656"/>
                <a:gd name="connsiteY254" fmla="*/ 542287 h 1140330"/>
                <a:gd name="connsiteX255" fmla="*/ 10847634 w 12396656"/>
                <a:gd name="connsiteY255" fmla="*/ 570234 h 1140330"/>
                <a:gd name="connsiteX256" fmla="*/ 10845535 w 12396656"/>
                <a:gd name="connsiteY256" fmla="*/ 608638 h 1140330"/>
                <a:gd name="connsiteX257" fmla="*/ 10846296 w 12396656"/>
                <a:gd name="connsiteY257" fmla="*/ 616582 h 1140330"/>
                <a:gd name="connsiteX258" fmla="*/ 10860386 w 12396656"/>
                <a:gd name="connsiteY258" fmla="*/ 633938 h 1140330"/>
                <a:gd name="connsiteX259" fmla="*/ 10868988 w 12396656"/>
                <a:gd name="connsiteY259" fmla="*/ 636169 h 1140330"/>
                <a:gd name="connsiteX260" fmla="*/ 10868984 w 12396656"/>
                <a:gd name="connsiteY260" fmla="*/ 636239 h 1140330"/>
                <a:gd name="connsiteX261" fmla="*/ 10872055 w 12396656"/>
                <a:gd name="connsiteY261" fmla="*/ 636407 h 1140330"/>
                <a:gd name="connsiteX262" fmla="*/ 10865902 w 12396656"/>
                <a:gd name="connsiteY262" fmla="*/ 749042 h 1140330"/>
                <a:gd name="connsiteX263" fmla="*/ 10844396 w 12396656"/>
                <a:gd name="connsiteY263" fmla="*/ 747867 h 1140330"/>
                <a:gd name="connsiteX264" fmla="*/ 10844409 w 12396656"/>
                <a:gd name="connsiteY264" fmla="*/ 747627 h 1140330"/>
                <a:gd name="connsiteX265" fmla="*/ 10778970 w 12396656"/>
                <a:gd name="connsiteY265" fmla="*/ 744051 h 1140330"/>
                <a:gd name="connsiteX266" fmla="*/ 10778957 w 12396656"/>
                <a:gd name="connsiteY266" fmla="*/ 744291 h 1140330"/>
                <a:gd name="connsiteX267" fmla="*/ 10757451 w 12396656"/>
                <a:gd name="connsiteY267" fmla="*/ 743115 h 1140330"/>
                <a:gd name="connsiteX268" fmla="*/ 10763606 w 12396656"/>
                <a:gd name="connsiteY268" fmla="*/ 630481 h 1140330"/>
                <a:gd name="connsiteX269" fmla="*/ 10768006 w 12396656"/>
                <a:gd name="connsiteY269" fmla="*/ 630722 h 1140330"/>
                <a:gd name="connsiteX270" fmla="*/ 10775223 w 12396656"/>
                <a:gd name="connsiteY270" fmla="*/ 629671 h 1140330"/>
                <a:gd name="connsiteX271" fmla="*/ 10791121 w 12396656"/>
                <a:gd name="connsiteY271" fmla="*/ 613953 h 1140330"/>
                <a:gd name="connsiteX272" fmla="*/ 10792436 w 12396656"/>
                <a:gd name="connsiteY272" fmla="*/ 607617 h 1140330"/>
                <a:gd name="connsiteX273" fmla="*/ 10794637 w 12396656"/>
                <a:gd name="connsiteY273" fmla="*/ 567338 h 1140330"/>
                <a:gd name="connsiteX274" fmla="*/ 10822583 w 12396656"/>
                <a:gd name="connsiteY274" fmla="*/ 542287 h 1140330"/>
                <a:gd name="connsiteX275" fmla="*/ 1518086 w 12396656"/>
                <a:gd name="connsiteY275" fmla="*/ 537386 h 1140330"/>
                <a:gd name="connsiteX276" fmla="*/ 1544624 w 12396656"/>
                <a:gd name="connsiteY276" fmla="*/ 563924 h 1140330"/>
                <a:gd name="connsiteX277" fmla="*/ 1544624 w 12396656"/>
                <a:gd name="connsiteY277" fmla="*/ 602385 h 1140330"/>
                <a:gd name="connsiteX278" fmla="*/ 1545818 w 12396656"/>
                <a:gd name="connsiteY278" fmla="*/ 610276 h 1140330"/>
                <a:gd name="connsiteX279" fmla="*/ 1560833 w 12396656"/>
                <a:gd name="connsiteY279" fmla="*/ 626837 h 1140330"/>
                <a:gd name="connsiteX280" fmla="*/ 1569544 w 12396656"/>
                <a:gd name="connsiteY280" fmla="*/ 628596 h 1140330"/>
                <a:gd name="connsiteX281" fmla="*/ 1569544 w 12396656"/>
                <a:gd name="connsiteY281" fmla="*/ 628667 h 1140330"/>
                <a:gd name="connsiteX282" fmla="*/ 1572620 w 12396656"/>
                <a:gd name="connsiteY282" fmla="*/ 628666 h 1140330"/>
                <a:gd name="connsiteX283" fmla="*/ 1572620 w 12396656"/>
                <a:gd name="connsiteY283" fmla="*/ 741468 h 1140330"/>
                <a:gd name="connsiteX284" fmla="*/ 1551082 w 12396656"/>
                <a:gd name="connsiteY284" fmla="*/ 741468 h 1140330"/>
                <a:gd name="connsiteX285" fmla="*/ 1551082 w 12396656"/>
                <a:gd name="connsiteY285" fmla="*/ 741229 h 1140330"/>
                <a:gd name="connsiteX286" fmla="*/ 1485547 w 12396656"/>
                <a:gd name="connsiteY286" fmla="*/ 741229 h 1140330"/>
                <a:gd name="connsiteX287" fmla="*/ 1485547 w 12396656"/>
                <a:gd name="connsiteY287" fmla="*/ 741468 h 1140330"/>
                <a:gd name="connsiteX288" fmla="*/ 1464009 w 12396656"/>
                <a:gd name="connsiteY288" fmla="*/ 741468 h 1140330"/>
                <a:gd name="connsiteX289" fmla="*/ 1464009 w 12396656"/>
                <a:gd name="connsiteY289" fmla="*/ 628666 h 1140330"/>
                <a:gd name="connsiteX290" fmla="*/ 1468415 w 12396656"/>
                <a:gd name="connsiteY290" fmla="*/ 628666 h 1140330"/>
                <a:gd name="connsiteX291" fmla="*/ 1475565 w 12396656"/>
                <a:gd name="connsiteY291" fmla="*/ 627222 h 1140330"/>
                <a:gd name="connsiteX292" fmla="*/ 1490582 w 12396656"/>
                <a:gd name="connsiteY292" fmla="*/ 610661 h 1140330"/>
                <a:gd name="connsiteX293" fmla="*/ 1491548 w 12396656"/>
                <a:gd name="connsiteY293" fmla="*/ 604263 h 1140330"/>
                <a:gd name="connsiteX294" fmla="*/ 1491548 w 12396656"/>
                <a:gd name="connsiteY294" fmla="*/ 563924 h 1140330"/>
                <a:gd name="connsiteX295" fmla="*/ 1518086 w 12396656"/>
                <a:gd name="connsiteY295" fmla="*/ 537386 h 1140330"/>
                <a:gd name="connsiteX296" fmla="*/ 9033654 w 12396656"/>
                <a:gd name="connsiteY296" fmla="*/ 537386 h 1140330"/>
                <a:gd name="connsiteX297" fmla="*/ 9060192 w 12396656"/>
                <a:gd name="connsiteY297" fmla="*/ 563924 h 1140330"/>
                <a:gd name="connsiteX298" fmla="*/ 9060192 w 12396656"/>
                <a:gd name="connsiteY298" fmla="*/ 602385 h 1140330"/>
                <a:gd name="connsiteX299" fmla="*/ 9061384 w 12396656"/>
                <a:gd name="connsiteY299" fmla="*/ 610276 h 1140330"/>
                <a:gd name="connsiteX300" fmla="*/ 9076399 w 12396656"/>
                <a:gd name="connsiteY300" fmla="*/ 626837 h 1140330"/>
                <a:gd name="connsiteX301" fmla="*/ 9085111 w 12396656"/>
                <a:gd name="connsiteY301" fmla="*/ 628597 h 1140330"/>
                <a:gd name="connsiteX302" fmla="*/ 9085111 w 12396656"/>
                <a:gd name="connsiteY302" fmla="*/ 628666 h 1140330"/>
                <a:gd name="connsiteX303" fmla="*/ 9088188 w 12396656"/>
                <a:gd name="connsiteY303" fmla="*/ 628666 h 1140330"/>
                <a:gd name="connsiteX304" fmla="*/ 9088188 w 12396656"/>
                <a:gd name="connsiteY304" fmla="*/ 741468 h 1140330"/>
                <a:gd name="connsiteX305" fmla="*/ 9066650 w 12396656"/>
                <a:gd name="connsiteY305" fmla="*/ 741468 h 1140330"/>
                <a:gd name="connsiteX306" fmla="*/ 9066650 w 12396656"/>
                <a:gd name="connsiteY306" fmla="*/ 741229 h 1140330"/>
                <a:gd name="connsiteX307" fmla="*/ 9001114 w 12396656"/>
                <a:gd name="connsiteY307" fmla="*/ 741229 h 1140330"/>
                <a:gd name="connsiteX308" fmla="*/ 9001114 w 12396656"/>
                <a:gd name="connsiteY308" fmla="*/ 741469 h 1140330"/>
                <a:gd name="connsiteX309" fmla="*/ 8979576 w 12396656"/>
                <a:gd name="connsiteY309" fmla="*/ 741468 h 1140330"/>
                <a:gd name="connsiteX310" fmla="*/ 8979576 w 12396656"/>
                <a:gd name="connsiteY310" fmla="*/ 628666 h 1140330"/>
                <a:gd name="connsiteX311" fmla="*/ 8983983 w 12396656"/>
                <a:gd name="connsiteY311" fmla="*/ 628666 h 1140330"/>
                <a:gd name="connsiteX312" fmla="*/ 8991133 w 12396656"/>
                <a:gd name="connsiteY312" fmla="*/ 627222 h 1140330"/>
                <a:gd name="connsiteX313" fmla="*/ 9006148 w 12396656"/>
                <a:gd name="connsiteY313" fmla="*/ 610661 h 1140330"/>
                <a:gd name="connsiteX314" fmla="*/ 9007115 w 12396656"/>
                <a:gd name="connsiteY314" fmla="*/ 604264 h 1140330"/>
                <a:gd name="connsiteX315" fmla="*/ 9007115 w 12396656"/>
                <a:gd name="connsiteY315" fmla="*/ 563924 h 1140330"/>
                <a:gd name="connsiteX316" fmla="*/ 9033654 w 12396656"/>
                <a:gd name="connsiteY316" fmla="*/ 537386 h 1140330"/>
                <a:gd name="connsiteX317" fmla="*/ 6103847 w 12396656"/>
                <a:gd name="connsiteY317" fmla="*/ 537386 h 1140330"/>
                <a:gd name="connsiteX318" fmla="*/ 6130385 w 12396656"/>
                <a:gd name="connsiteY318" fmla="*/ 563924 h 1140330"/>
                <a:gd name="connsiteX319" fmla="*/ 6130384 w 12396656"/>
                <a:gd name="connsiteY319" fmla="*/ 602385 h 1140330"/>
                <a:gd name="connsiteX320" fmla="*/ 6131578 w 12396656"/>
                <a:gd name="connsiteY320" fmla="*/ 610276 h 1140330"/>
                <a:gd name="connsiteX321" fmla="*/ 6146593 w 12396656"/>
                <a:gd name="connsiteY321" fmla="*/ 626837 h 1140330"/>
                <a:gd name="connsiteX322" fmla="*/ 6155305 w 12396656"/>
                <a:gd name="connsiteY322" fmla="*/ 628596 h 1140330"/>
                <a:gd name="connsiteX323" fmla="*/ 6155305 w 12396656"/>
                <a:gd name="connsiteY323" fmla="*/ 628666 h 1140330"/>
                <a:gd name="connsiteX324" fmla="*/ 6158382 w 12396656"/>
                <a:gd name="connsiteY324" fmla="*/ 628666 h 1140330"/>
                <a:gd name="connsiteX325" fmla="*/ 6158382 w 12396656"/>
                <a:gd name="connsiteY325" fmla="*/ 741468 h 1140330"/>
                <a:gd name="connsiteX326" fmla="*/ 6136843 w 12396656"/>
                <a:gd name="connsiteY326" fmla="*/ 741468 h 1140330"/>
                <a:gd name="connsiteX327" fmla="*/ 6136843 w 12396656"/>
                <a:gd name="connsiteY327" fmla="*/ 741229 h 1140330"/>
                <a:gd name="connsiteX328" fmla="*/ 6071309 w 12396656"/>
                <a:gd name="connsiteY328" fmla="*/ 741229 h 1140330"/>
                <a:gd name="connsiteX329" fmla="*/ 6071309 w 12396656"/>
                <a:gd name="connsiteY329" fmla="*/ 741469 h 1140330"/>
                <a:gd name="connsiteX330" fmla="*/ 6049771 w 12396656"/>
                <a:gd name="connsiteY330" fmla="*/ 741469 h 1140330"/>
                <a:gd name="connsiteX331" fmla="*/ 6049771 w 12396656"/>
                <a:gd name="connsiteY331" fmla="*/ 628666 h 1140330"/>
                <a:gd name="connsiteX332" fmla="*/ 6054179 w 12396656"/>
                <a:gd name="connsiteY332" fmla="*/ 628666 h 1140330"/>
                <a:gd name="connsiteX333" fmla="*/ 6061328 w 12396656"/>
                <a:gd name="connsiteY333" fmla="*/ 627222 h 1140330"/>
                <a:gd name="connsiteX334" fmla="*/ 6076343 w 12396656"/>
                <a:gd name="connsiteY334" fmla="*/ 610661 h 1140330"/>
                <a:gd name="connsiteX335" fmla="*/ 6077312 w 12396656"/>
                <a:gd name="connsiteY335" fmla="*/ 604263 h 1140330"/>
                <a:gd name="connsiteX336" fmla="*/ 6077311 w 12396656"/>
                <a:gd name="connsiteY336" fmla="*/ 563924 h 1140330"/>
                <a:gd name="connsiteX337" fmla="*/ 6103847 w 12396656"/>
                <a:gd name="connsiteY337" fmla="*/ 537386 h 1140330"/>
                <a:gd name="connsiteX338" fmla="*/ 4957423 w 12396656"/>
                <a:gd name="connsiteY338" fmla="*/ 537386 h 1140330"/>
                <a:gd name="connsiteX339" fmla="*/ 4983945 w 12396656"/>
                <a:gd name="connsiteY339" fmla="*/ 563924 h 1140330"/>
                <a:gd name="connsiteX340" fmla="*/ 4983945 w 12396656"/>
                <a:gd name="connsiteY340" fmla="*/ 602386 h 1140330"/>
                <a:gd name="connsiteX341" fmla="*/ 4985140 w 12396656"/>
                <a:gd name="connsiteY341" fmla="*/ 610276 h 1140330"/>
                <a:gd name="connsiteX342" fmla="*/ 5000146 w 12396656"/>
                <a:gd name="connsiteY342" fmla="*/ 626838 h 1140330"/>
                <a:gd name="connsiteX343" fmla="*/ 5008860 w 12396656"/>
                <a:gd name="connsiteY343" fmla="*/ 628596 h 1140330"/>
                <a:gd name="connsiteX344" fmla="*/ 5008860 w 12396656"/>
                <a:gd name="connsiteY344" fmla="*/ 628666 h 1140330"/>
                <a:gd name="connsiteX345" fmla="*/ 5011939 w 12396656"/>
                <a:gd name="connsiteY345" fmla="*/ 628666 h 1140330"/>
                <a:gd name="connsiteX346" fmla="*/ 5011939 w 12396656"/>
                <a:gd name="connsiteY346" fmla="*/ 741469 h 1140330"/>
                <a:gd name="connsiteX347" fmla="*/ 4990399 w 12396656"/>
                <a:gd name="connsiteY347" fmla="*/ 741469 h 1140330"/>
                <a:gd name="connsiteX348" fmla="*/ 4990399 w 12396656"/>
                <a:gd name="connsiteY348" fmla="*/ 741229 h 1140330"/>
                <a:gd name="connsiteX349" fmla="*/ 4924875 w 12396656"/>
                <a:gd name="connsiteY349" fmla="*/ 741229 h 1140330"/>
                <a:gd name="connsiteX350" fmla="*/ 4924876 w 12396656"/>
                <a:gd name="connsiteY350" fmla="*/ 741469 h 1140330"/>
                <a:gd name="connsiteX351" fmla="*/ 4903336 w 12396656"/>
                <a:gd name="connsiteY351" fmla="*/ 741469 h 1140330"/>
                <a:gd name="connsiteX352" fmla="*/ 4903336 w 12396656"/>
                <a:gd name="connsiteY352" fmla="*/ 628666 h 1140330"/>
                <a:gd name="connsiteX353" fmla="*/ 4907745 w 12396656"/>
                <a:gd name="connsiteY353" fmla="*/ 628666 h 1140330"/>
                <a:gd name="connsiteX354" fmla="*/ 4914892 w 12396656"/>
                <a:gd name="connsiteY354" fmla="*/ 627223 h 1140330"/>
                <a:gd name="connsiteX355" fmla="*/ 4929908 w 12396656"/>
                <a:gd name="connsiteY355" fmla="*/ 610661 h 1140330"/>
                <a:gd name="connsiteX356" fmla="*/ 4930876 w 12396656"/>
                <a:gd name="connsiteY356" fmla="*/ 604263 h 1140330"/>
                <a:gd name="connsiteX357" fmla="*/ 4930876 w 12396656"/>
                <a:gd name="connsiteY357" fmla="*/ 563924 h 1140330"/>
                <a:gd name="connsiteX358" fmla="*/ 4957423 w 12396656"/>
                <a:gd name="connsiteY358" fmla="*/ 537386 h 1140330"/>
                <a:gd name="connsiteX359" fmla="*/ 4702647 w 12396656"/>
                <a:gd name="connsiteY359" fmla="*/ 537386 h 1140330"/>
                <a:gd name="connsiteX360" fmla="*/ 4729186 w 12396656"/>
                <a:gd name="connsiteY360" fmla="*/ 563924 h 1140330"/>
                <a:gd name="connsiteX361" fmla="*/ 4729185 w 12396656"/>
                <a:gd name="connsiteY361" fmla="*/ 602385 h 1140330"/>
                <a:gd name="connsiteX362" fmla="*/ 4730378 w 12396656"/>
                <a:gd name="connsiteY362" fmla="*/ 610276 h 1140330"/>
                <a:gd name="connsiteX363" fmla="*/ 4745392 w 12396656"/>
                <a:gd name="connsiteY363" fmla="*/ 626838 h 1140330"/>
                <a:gd name="connsiteX364" fmla="*/ 4754103 w 12396656"/>
                <a:gd name="connsiteY364" fmla="*/ 628596 h 1140330"/>
                <a:gd name="connsiteX365" fmla="*/ 4754104 w 12396656"/>
                <a:gd name="connsiteY365" fmla="*/ 628666 h 1140330"/>
                <a:gd name="connsiteX366" fmla="*/ 4757181 w 12396656"/>
                <a:gd name="connsiteY366" fmla="*/ 628666 h 1140330"/>
                <a:gd name="connsiteX367" fmla="*/ 4757180 w 12396656"/>
                <a:gd name="connsiteY367" fmla="*/ 741469 h 1140330"/>
                <a:gd name="connsiteX368" fmla="*/ 4735644 w 12396656"/>
                <a:gd name="connsiteY368" fmla="*/ 741468 h 1140330"/>
                <a:gd name="connsiteX369" fmla="*/ 4735643 w 12396656"/>
                <a:gd name="connsiteY369" fmla="*/ 741229 h 1140330"/>
                <a:gd name="connsiteX370" fmla="*/ 4670108 w 12396656"/>
                <a:gd name="connsiteY370" fmla="*/ 741229 h 1140330"/>
                <a:gd name="connsiteX371" fmla="*/ 4670109 w 12396656"/>
                <a:gd name="connsiteY371" fmla="*/ 741469 h 1140330"/>
                <a:gd name="connsiteX372" fmla="*/ 4648573 w 12396656"/>
                <a:gd name="connsiteY372" fmla="*/ 741468 h 1140330"/>
                <a:gd name="connsiteX373" fmla="*/ 4648573 w 12396656"/>
                <a:gd name="connsiteY373" fmla="*/ 628666 h 1140330"/>
                <a:gd name="connsiteX374" fmla="*/ 4652979 w 12396656"/>
                <a:gd name="connsiteY374" fmla="*/ 628666 h 1140330"/>
                <a:gd name="connsiteX375" fmla="*/ 4660130 w 12396656"/>
                <a:gd name="connsiteY375" fmla="*/ 627223 h 1140330"/>
                <a:gd name="connsiteX376" fmla="*/ 4675144 w 12396656"/>
                <a:gd name="connsiteY376" fmla="*/ 610661 h 1140330"/>
                <a:gd name="connsiteX377" fmla="*/ 4676110 w 12396656"/>
                <a:gd name="connsiteY377" fmla="*/ 604263 h 1140330"/>
                <a:gd name="connsiteX378" fmla="*/ 4676110 w 12396656"/>
                <a:gd name="connsiteY378" fmla="*/ 563924 h 1140330"/>
                <a:gd name="connsiteX379" fmla="*/ 4702647 w 12396656"/>
                <a:gd name="connsiteY379" fmla="*/ 537386 h 1140330"/>
                <a:gd name="connsiteX380" fmla="*/ 4575262 w 12396656"/>
                <a:gd name="connsiteY380" fmla="*/ 537386 h 1140330"/>
                <a:gd name="connsiteX381" fmla="*/ 4601802 w 12396656"/>
                <a:gd name="connsiteY381" fmla="*/ 563924 h 1140330"/>
                <a:gd name="connsiteX382" fmla="*/ 4601802 w 12396656"/>
                <a:gd name="connsiteY382" fmla="*/ 602386 h 1140330"/>
                <a:gd name="connsiteX383" fmla="*/ 4602994 w 12396656"/>
                <a:gd name="connsiteY383" fmla="*/ 610277 h 1140330"/>
                <a:gd name="connsiteX384" fmla="*/ 4618014 w 12396656"/>
                <a:gd name="connsiteY384" fmla="*/ 626838 h 1140330"/>
                <a:gd name="connsiteX385" fmla="*/ 4626725 w 12396656"/>
                <a:gd name="connsiteY385" fmla="*/ 628596 h 1140330"/>
                <a:gd name="connsiteX386" fmla="*/ 4626726 w 12396656"/>
                <a:gd name="connsiteY386" fmla="*/ 628666 h 1140330"/>
                <a:gd name="connsiteX387" fmla="*/ 4629801 w 12396656"/>
                <a:gd name="connsiteY387" fmla="*/ 628666 h 1140330"/>
                <a:gd name="connsiteX388" fmla="*/ 4629801 w 12396656"/>
                <a:gd name="connsiteY388" fmla="*/ 741468 h 1140330"/>
                <a:gd name="connsiteX389" fmla="*/ 4608261 w 12396656"/>
                <a:gd name="connsiteY389" fmla="*/ 741469 h 1140330"/>
                <a:gd name="connsiteX390" fmla="*/ 4608261 w 12396656"/>
                <a:gd name="connsiteY390" fmla="*/ 741229 h 1140330"/>
                <a:gd name="connsiteX391" fmla="*/ 4542726 w 12396656"/>
                <a:gd name="connsiteY391" fmla="*/ 741228 h 1140330"/>
                <a:gd name="connsiteX392" fmla="*/ 4542726 w 12396656"/>
                <a:gd name="connsiteY392" fmla="*/ 741469 h 1140330"/>
                <a:gd name="connsiteX393" fmla="*/ 4521187 w 12396656"/>
                <a:gd name="connsiteY393" fmla="*/ 741469 h 1140330"/>
                <a:gd name="connsiteX394" fmla="*/ 4521187 w 12396656"/>
                <a:gd name="connsiteY394" fmla="*/ 628666 h 1140330"/>
                <a:gd name="connsiteX395" fmla="*/ 4525593 w 12396656"/>
                <a:gd name="connsiteY395" fmla="*/ 628666 h 1140330"/>
                <a:gd name="connsiteX396" fmla="*/ 4532742 w 12396656"/>
                <a:gd name="connsiteY396" fmla="*/ 627223 h 1140330"/>
                <a:gd name="connsiteX397" fmla="*/ 4547758 w 12396656"/>
                <a:gd name="connsiteY397" fmla="*/ 610661 h 1140330"/>
                <a:gd name="connsiteX398" fmla="*/ 4548727 w 12396656"/>
                <a:gd name="connsiteY398" fmla="*/ 604263 h 1140330"/>
                <a:gd name="connsiteX399" fmla="*/ 4548727 w 12396656"/>
                <a:gd name="connsiteY399" fmla="*/ 563924 h 1140330"/>
                <a:gd name="connsiteX400" fmla="*/ 4575262 w 12396656"/>
                <a:gd name="connsiteY400" fmla="*/ 537386 h 1140330"/>
                <a:gd name="connsiteX401" fmla="*/ 3938366 w 12396656"/>
                <a:gd name="connsiteY401" fmla="*/ 537386 h 1140330"/>
                <a:gd name="connsiteX402" fmla="*/ 3964902 w 12396656"/>
                <a:gd name="connsiteY402" fmla="*/ 563924 h 1140330"/>
                <a:gd name="connsiteX403" fmla="*/ 3964902 w 12396656"/>
                <a:gd name="connsiteY403" fmla="*/ 602386 h 1140330"/>
                <a:gd name="connsiteX404" fmla="*/ 3966095 w 12396656"/>
                <a:gd name="connsiteY404" fmla="*/ 610276 h 1140330"/>
                <a:gd name="connsiteX405" fmla="*/ 3981108 w 12396656"/>
                <a:gd name="connsiteY405" fmla="*/ 626838 h 1140330"/>
                <a:gd name="connsiteX406" fmla="*/ 3989819 w 12396656"/>
                <a:gd name="connsiteY406" fmla="*/ 628596 h 1140330"/>
                <a:gd name="connsiteX407" fmla="*/ 3989819 w 12396656"/>
                <a:gd name="connsiteY407" fmla="*/ 628666 h 1140330"/>
                <a:gd name="connsiteX408" fmla="*/ 3992897 w 12396656"/>
                <a:gd name="connsiteY408" fmla="*/ 628666 h 1140330"/>
                <a:gd name="connsiteX409" fmla="*/ 3992897 w 12396656"/>
                <a:gd name="connsiteY409" fmla="*/ 741469 h 1140330"/>
                <a:gd name="connsiteX410" fmla="*/ 3971361 w 12396656"/>
                <a:gd name="connsiteY410" fmla="*/ 741469 h 1140330"/>
                <a:gd name="connsiteX411" fmla="*/ 3971362 w 12396656"/>
                <a:gd name="connsiteY411" fmla="*/ 741229 h 1140330"/>
                <a:gd name="connsiteX412" fmla="*/ 3905827 w 12396656"/>
                <a:gd name="connsiteY412" fmla="*/ 741229 h 1140330"/>
                <a:gd name="connsiteX413" fmla="*/ 3905827 w 12396656"/>
                <a:gd name="connsiteY413" fmla="*/ 741468 h 1140330"/>
                <a:gd name="connsiteX414" fmla="*/ 3884289 w 12396656"/>
                <a:gd name="connsiteY414" fmla="*/ 741468 h 1140330"/>
                <a:gd name="connsiteX415" fmla="*/ 3884288 w 12396656"/>
                <a:gd name="connsiteY415" fmla="*/ 628666 h 1140330"/>
                <a:gd name="connsiteX416" fmla="*/ 3888696 w 12396656"/>
                <a:gd name="connsiteY416" fmla="*/ 628666 h 1140330"/>
                <a:gd name="connsiteX417" fmla="*/ 3895844 w 12396656"/>
                <a:gd name="connsiteY417" fmla="*/ 627222 h 1140330"/>
                <a:gd name="connsiteX418" fmla="*/ 3910860 w 12396656"/>
                <a:gd name="connsiteY418" fmla="*/ 610661 h 1140330"/>
                <a:gd name="connsiteX419" fmla="*/ 3911829 w 12396656"/>
                <a:gd name="connsiteY419" fmla="*/ 604263 h 1140330"/>
                <a:gd name="connsiteX420" fmla="*/ 3911829 w 12396656"/>
                <a:gd name="connsiteY420" fmla="*/ 563924 h 1140330"/>
                <a:gd name="connsiteX421" fmla="*/ 3938366 w 12396656"/>
                <a:gd name="connsiteY421" fmla="*/ 537386 h 1140330"/>
                <a:gd name="connsiteX422" fmla="*/ 1008556 w 12396656"/>
                <a:gd name="connsiteY422" fmla="*/ 537386 h 1140330"/>
                <a:gd name="connsiteX423" fmla="*/ 1035094 w 12396656"/>
                <a:gd name="connsiteY423" fmla="*/ 563924 h 1140330"/>
                <a:gd name="connsiteX424" fmla="*/ 1035094 w 12396656"/>
                <a:gd name="connsiteY424" fmla="*/ 602385 h 1140330"/>
                <a:gd name="connsiteX425" fmla="*/ 1036288 w 12396656"/>
                <a:gd name="connsiteY425" fmla="*/ 610276 h 1140330"/>
                <a:gd name="connsiteX426" fmla="*/ 1051303 w 12396656"/>
                <a:gd name="connsiteY426" fmla="*/ 626837 h 1140330"/>
                <a:gd name="connsiteX427" fmla="*/ 1060014 w 12396656"/>
                <a:gd name="connsiteY427" fmla="*/ 628596 h 1140330"/>
                <a:gd name="connsiteX428" fmla="*/ 1060014 w 12396656"/>
                <a:gd name="connsiteY428" fmla="*/ 628667 h 1140330"/>
                <a:gd name="connsiteX429" fmla="*/ 1063091 w 12396656"/>
                <a:gd name="connsiteY429" fmla="*/ 628666 h 1140330"/>
                <a:gd name="connsiteX430" fmla="*/ 1063090 w 12396656"/>
                <a:gd name="connsiteY430" fmla="*/ 741468 h 1140330"/>
                <a:gd name="connsiteX431" fmla="*/ 1041552 w 12396656"/>
                <a:gd name="connsiteY431" fmla="*/ 741468 h 1140330"/>
                <a:gd name="connsiteX432" fmla="*/ 1041552 w 12396656"/>
                <a:gd name="connsiteY432" fmla="*/ 741229 h 1140330"/>
                <a:gd name="connsiteX433" fmla="*/ 976017 w 12396656"/>
                <a:gd name="connsiteY433" fmla="*/ 741229 h 1140330"/>
                <a:gd name="connsiteX434" fmla="*/ 976017 w 12396656"/>
                <a:gd name="connsiteY434" fmla="*/ 741468 h 1140330"/>
                <a:gd name="connsiteX435" fmla="*/ 954478 w 12396656"/>
                <a:gd name="connsiteY435" fmla="*/ 741468 h 1140330"/>
                <a:gd name="connsiteX436" fmla="*/ 954479 w 12396656"/>
                <a:gd name="connsiteY436" fmla="*/ 628666 h 1140330"/>
                <a:gd name="connsiteX437" fmla="*/ 958886 w 12396656"/>
                <a:gd name="connsiteY437" fmla="*/ 628667 h 1140330"/>
                <a:gd name="connsiteX438" fmla="*/ 966035 w 12396656"/>
                <a:gd name="connsiteY438" fmla="*/ 627222 h 1140330"/>
                <a:gd name="connsiteX439" fmla="*/ 981052 w 12396656"/>
                <a:gd name="connsiteY439" fmla="*/ 610661 h 1140330"/>
                <a:gd name="connsiteX440" fmla="*/ 982018 w 12396656"/>
                <a:gd name="connsiteY440" fmla="*/ 604263 h 1140330"/>
                <a:gd name="connsiteX441" fmla="*/ 982018 w 12396656"/>
                <a:gd name="connsiteY441" fmla="*/ 563924 h 1140330"/>
                <a:gd name="connsiteX442" fmla="*/ 1008556 w 12396656"/>
                <a:gd name="connsiteY442" fmla="*/ 537386 h 1140330"/>
                <a:gd name="connsiteX443" fmla="*/ 8778888 w 12396656"/>
                <a:gd name="connsiteY443" fmla="*/ 537386 h 1140330"/>
                <a:gd name="connsiteX444" fmla="*/ 8805426 w 12396656"/>
                <a:gd name="connsiteY444" fmla="*/ 563924 h 1140330"/>
                <a:gd name="connsiteX445" fmla="*/ 8805426 w 12396656"/>
                <a:gd name="connsiteY445" fmla="*/ 602386 h 1140330"/>
                <a:gd name="connsiteX446" fmla="*/ 8806618 w 12396656"/>
                <a:gd name="connsiteY446" fmla="*/ 610276 h 1140330"/>
                <a:gd name="connsiteX447" fmla="*/ 8821633 w 12396656"/>
                <a:gd name="connsiteY447" fmla="*/ 626837 h 1140330"/>
                <a:gd name="connsiteX448" fmla="*/ 8830345 w 12396656"/>
                <a:gd name="connsiteY448" fmla="*/ 628597 h 1140330"/>
                <a:gd name="connsiteX449" fmla="*/ 8830345 w 12396656"/>
                <a:gd name="connsiteY449" fmla="*/ 628665 h 1140330"/>
                <a:gd name="connsiteX450" fmla="*/ 8833422 w 12396656"/>
                <a:gd name="connsiteY450" fmla="*/ 628666 h 1140330"/>
                <a:gd name="connsiteX451" fmla="*/ 8833422 w 12396656"/>
                <a:gd name="connsiteY451" fmla="*/ 741468 h 1140330"/>
                <a:gd name="connsiteX452" fmla="*/ 8811884 w 12396656"/>
                <a:gd name="connsiteY452" fmla="*/ 741468 h 1140330"/>
                <a:gd name="connsiteX453" fmla="*/ 8811884 w 12396656"/>
                <a:gd name="connsiteY453" fmla="*/ 741229 h 1140330"/>
                <a:gd name="connsiteX454" fmla="*/ 8746348 w 12396656"/>
                <a:gd name="connsiteY454" fmla="*/ 741229 h 1140330"/>
                <a:gd name="connsiteX455" fmla="*/ 8746348 w 12396656"/>
                <a:gd name="connsiteY455" fmla="*/ 741469 h 1140330"/>
                <a:gd name="connsiteX456" fmla="*/ 8724810 w 12396656"/>
                <a:gd name="connsiteY456" fmla="*/ 741468 h 1140330"/>
                <a:gd name="connsiteX457" fmla="*/ 8724810 w 12396656"/>
                <a:gd name="connsiteY457" fmla="*/ 628666 h 1140330"/>
                <a:gd name="connsiteX458" fmla="*/ 8729217 w 12396656"/>
                <a:gd name="connsiteY458" fmla="*/ 628666 h 1140330"/>
                <a:gd name="connsiteX459" fmla="*/ 8736367 w 12396656"/>
                <a:gd name="connsiteY459" fmla="*/ 627222 h 1140330"/>
                <a:gd name="connsiteX460" fmla="*/ 8751382 w 12396656"/>
                <a:gd name="connsiteY460" fmla="*/ 610661 h 1140330"/>
                <a:gd name="connsiteX461" fmla="*/ 8752349 w 12396656"/>
                <a:gd name="connsiteY461" fmla="*/ 604263 h 1140330"/>
                <a:gd name="connsiteX462" fmla="*/ 8752349 w 12396656"/>
                <a:gd name="connsiteY462" fmla="*/ 563924 h 1140330"/>
                <a:gd name="connsiteX463" fmla="*/ 8778888 w 12396656"/>
                <a:gd name="connsiteY463" fmla="*/ 537386 h 1140330"/>
                <a:gd name="connsiteX464" fmla="*/ 8396739 w 12396656"/>
                <a:gd name="connsiteY464" fmla="*/ 537386 h 1140330"/>
                <a:gd name="connsiteX465" fmla="*/ 8423277 w 12396656"/>
                <a:gd name="connsiteY465" fmla="*/ 563924 h 1140330"/>
                <a:gd name="connsiteX466" fmla="*/ 8423277 w 12396656"/>
                <a:gd name="connsiteY466" fmla="*/ 602386 h 1140330"/>
                <a:gd name="connsiteX467" fmla="*/ 8424470 w 12396656"/>
                <a:gd name="connsiteY467" fmla="*/ 610276 h 1140330"/>
                <a:gd name="connsiteX468" fmla="*/ 8439485 w 12396656"/>
                <a:gd name="connsiteY468" fmla="*/ 626837 h 1140330"/>
                <a:gd name="connsiteX469" fmla="*/ 8448197 w 12396656"/>
                <a:gd name="connsiteY469" fmla="*/ 628596 h 1140330"/>
                <a:gd name="connsiteX470" fmla="*/ 8448197 w 12396656"/>
                <a:gd name="connsiteY470" fmla="*/ 628666 h 1140330"/>
                <a:gd name="connsiteX471" fmla="*/ 8451273 w 12396656"/>
                <a:gd name="connsiteY471" fmla="*/ 628666 h 1140330"/>
                <a:gd name="connsiteX472" fmla="*/ 8451273 w 12396656"/>
                <a:gd name="connsiteY472" fmla="*/ 741469 h 1140330"/>
                <a:gd name="connsiteX473" fmla="*/ 8429735 w 12396656"/>
                <a:gd name="connsiteY473" fmla="*/ 741469 h 1140330"/>
                <a:gd name="connsiteX474" fmla="*/ 8429735 w 12396656"/>
                <a:gd name="connsiteY474" fmla="*/ 741229 h 1140330"/>
                <a:gd name="connsiteX475" fmla="*/ 8364199 w 12396656"/>
                <a:gd name="connsiteY475" fmla="*/ 741229 h 1140330"/>
                <a:gd name="connsiteX476" fmla="*/ 8364199 w 12396656"/>
                <a:gd name="connsiteY476" fmla="*/ 741468 h 1140330"/>
                <a:gd name="connsiteX477" fmla="*/ 8342660 w 12396656"/>
                <a:gd name="connsiteY477" fmla="*/ 741468 h 1140330"/>
                <a:gd name="connsiteX478" fmla="*/ 8342661 w 12396656"/>
                <a:gd name="connsiteY478" fmla="*/ 628666 h 1140330"/>
                <a:gd name="connsiteX479" fmla="*/ 8347068 w 12396656"/>
                <a:gd name="connsiteY479" fmla="*/ 628667 h 1140330"/>
                <a:gd name="connsiteX480" fmla="*/ 8354218 w 12396656"/>
                <a:gd name="connsiteY480" fmla="*/ 627223 h 1140330"/>
                <a:gd name="connsiteX481" fmla="*/ 8369233 w 12396656"/>
                <a:gd name="connsiteY481" fmla="*/ 610661 h 1140330"/>
                <a:gd name="connsiteX482" fmla="*/ 8370201 w 12396656"/>
                <a:gd name="connsiteY482" fmla="*/ 604263 h 1140330"/>
                <a:gd name="connsiteX483" fmla="*/ 8370201 w 12396656"/>
                <a:gd name="connsiteY483" fmla="*/ 563924 h 1140330"/>
                <a:gd name="connsiteX484" fmla="*/ 8396739 w 12396656"/>
                <a:gd name="connsiteY484" fmla="*/ 537386 h 1140330"/>
                <a:gd name="connsiteX485" fmla="*/ 8141972 w 12396656"/>
                <a:gd name="connsiteY485" fmla="*/ 537386 h 1140330"/>
                <a:gd name="connsiteX486" fmla="*/ 8168511 w 12396656"/>
                <a:gd name="connsiteY486" fmla="*/ 563924 h 1140330"/>
                <a:gd name="connsiteX487" fmla="*/ 8168511 w 12396656"/>
                <a:gd name="connsiteY487" fmla="*/ 602386 h 1140330"/>
                <a:gd name="connsiteX488" fmla="*/ 8169704 w 12396656"/>
                <a:gd name="connsiteY488" fmla="*/ 610276 h 1140330"/>
                <a:gd name="connsiteX489" fmla="*/ 8184719 w 12396656"/>
                <a:gd name="connsiteY489" fmla="*/ 626838 h 1140330"/>
                <a:gd name="connsiteX490" fmla="*/ 8193431 w 12396656"/>
                <a:gd name="connsiteY490" fmla="*/ 628596 h 1140330"/>
                <a:gd name="connsiteX491" fmla="*/ 8193431 w 12396656"/>
                <a:gd name="connsiteY491" fmla="*/ 628666 h 1140330"/>
                <a:gd name="connsiteX492" fmla="*/ 8196507 w 12396656"/>
                <a:gd name="connsiteY492" fmla="*/ 628666 h 1140330"/>
                <a:gd name="connsiteX493" fmla="*/ 8196507 w 12396656"/>
                <a:gd name="connsiteY493" fmla="*/ 741469 h 1140330"/>
                <a:gd name="connsiteX494" fmla="*/ 8174969 w 12396656"/>
                <a:gd name="connsiteY494" fmla="*/ 741469 h 1140330"/>
                <a:gd name="connsiteX495" fmla="*/ 8174969 w 12396656"/>
                <a:gd name="connsiteY495" fmla="*/ 741229 h 1140330"/>
                <a:gd name="connsiteX496" fmla="*/ 8109433 w 12396656"/>
                <a:gd name="connsiteY496" fmla="*/ 741229 h 1140330"/>
                <a:gd name="connsiteX497" fmla="*/ 8109433 w 12396656"/>
                <a:gd name="connsiteY497" fmla="*/ 741468 h 1140330"/>
                <a:gd name="connsiteX498" fmla="*/ 8087895 w 12396656"/>
                <a:gd name="connsiteY498" fmla="*/ 741469 h 1140330"/>
                <a:gd name="connsiteX499" fmla="*/ 8087895 w 12396656"/>
                <a:gd name="connsiteY499" fmla="*/ 628666 h 1140330"/>
                <a:gd name="connsiteX500" fmla="*/ 8092302 w 12396656"/>
                <a:gd name="connsiteY500" fmla="*/ 628666 h 1140330"/>
                <a:gd name="connsiteX501" fmla="*/ 8099452 w 12396656"/>
                <a:gd name="connsiteY501" fmla="*/ 627223 h 1140330"/>
                <a:gd name="connsiteX502" fmla="*/ 8114467 w 12396656"/>
                <a:gd name="connsiteY502" fmla="*/ 610662 h 1140330"/>
                <a:gd name="connsiteX503" fmla="*/ 8115435 w 12396656"/>
                <a:gd name="connsiteY503" fmla="*/ 604263 h 1140330"/>
                <a:gd name="connsiteX504" fmla="*/ 8115435 w 12396656"/>
                <a:gd name="connsiteY504" fmla="*/ 563924 h 1140330"/>
                <a:gd name="connsiteX505" fmla="*/ 8141972 w 12396656"/>
                <a:gd name="connsiteY505" fmla="*/ 537386 h 1140330"/>
                <a:gd name="connsiteX506" fmla="*/ 5084797 w 12396656"/>
                <a:gd name="connsiteY506" fmla="*/ 537386 h 1140330"/>
                <a:gd name="connsiteX507" fmla="*/ 5111337 w 12396656"/>
                <a:gd name="connsiteY507" fmla="*/ 563924 h 1140330"/>
                <a:gd name="connsiteX508" fmla="*/ 5111337 w 12396656"/>
                <a:gd name="connsiteY508" fmla="*/ 602385 h 1140330"/>
                <a:gd name="connsiteX509" fmla="*/ 5112531 w 12396656"/>
                <a:gd name="connsiteY509" fmla="*/ 610276 h 1140330"/>
                <a:gd name="connsiteX510" fmla="*/ 5127547 w 12396656"/>
                <a:gd name="connsiteY510" fmla="*/ 626837 h 1140330"/>
                <a:gd name="connsiteX511" fmla="*/ 5136267 w 12396656"/>
                <a:gd name="connsiteY511" fmla="*/ 628596 h 1140330"/>
                <a:gd name="connsiteX512" fmla="*/ 5136268 w 12396656"/>
                <a:gd name="connsiteY512" fmla="*/ 628666 h 1140330"/>
                <a:gd name="connsiteX513" fmla="*/ 5139328 w 12396656"/>
                <a:gd name="connsiteY513" fmla="*/ 628666 h 1140330"/>
                <a:gd name="connsiteX514" fmla="*/ 5139328 w 12396656"/>
                <a:gd name="connsiteY514" fmla="*/ 741469 h 1140330"/>
                <a:gd name="connsiteX515" fmla="*/ 5117797 w 12396656"/>
                <a:gd name="connsiteY515" fmla="*/ 741468 h 1140330"/>
                <a:gd name="connsiteX516" fmla="*/ 5117797 w 12396656"/>
                <a:gd name="connsiteY516" fmla="*/ 741229 h 1140330"/>
                <a:gd name="connsiteX517" fmla="*/ 5052254 w 12396656"/>
                <a:gd name="connsiteY517" fmla="*/ 741229 h 1140330"/>
                <a:gd name="connsiteX518" fmla="*/ 5052255 w 12396656"/>
                <a:gd name="connsiteY518" fmla="*/ 741468 h 1140330"/>
                <a:gd name="connsiteX519" fmla="*/ 5030714 w 12396656"/>
                <a:gd name="connsiteY519" fmla="*/ 741469 h 1140330"/>
                <a:gd name="connsiteX520" fmla="*/ 5030714 w 12396656"/>
                <a:gd name="connsiteY520" fmla="*/ 628666 h 1140330"/>
                <a:gd name="connsiteX521" fmla="*/ 5035125 w 12396656"/>
                <a:gd name="connsiteY521" fmla="*/ 628666 h 1140330"/>
                <a:gd name="connsiteX522" fmla="*/ 5042274 w 12396656"/>
                <a:gd name="connsiteY522" fmla="*/ 627223 h 1140330"/>
                <a:gd name="connsiteX523" fmla="*/ 5057288 w 12396656"/>
                <a:gd name="connsiteY523" fmla="*/ 610661 h 1140330"/>
                <a:gd name="connsiteX524" fmla="*/ 5058257 w 12396656"/>
                <a:gd name="connsiteY524" fmla="*/ 604263 h 1140330"/>
                <a:gd name="connsiteX525" fmla="*/ 5058257 w 12396656"/>
                <a:gd name="connsiteY525" fmla="*/ 563924 h 1140330"/>
                <a:gd name="connsiteX526" fmla="*/ 5084797 w 12396656"/>
                <a:gd name="connsiteY526" fmla="*/ 537386 h 1140330"/>
                <a:gd name="connsiteX527" fmla="*/ 4193128 w 12396656"/>
                <a:gd name="connsiteY527" fmla="*/ 537386 h 1140330"/>
                <a:gd name="connsiteX528" fmla="*/ 4219667 w 12396656"/>
                <a:gd name="connsiteY528" fmla="*/ 563924 h 1140330"/>
                <a:gd name="connsiteX529" fmla="*/ 4219666 w 12396656"/>
                <a:gd name="connsiteY529" fmla="*/ 602386 h 1140330"/>
                <a:gd name="connsiteX530" fmla="*/ 4220859 w 12396656"/>
                <a:gd name="connsiteY530" fmla="*/ 610276 h 1140330"/>
                <a:gd name="connsiteX531" fmla="*/ 4235874 w 12396656"/>
                <a:gd name="connsiteY531" fmla="*/ 626838 h 1140330"/>
                <a:gd name="connsiteX532" fmla="*/ 4244586 w 12396656"/>
                <a:gd name="connsiteY532" fmla="*/ 628596 h 1140330"/>
                <a:gd name="connsiteX533" fmla="*/ 4244586 w 12396656"/>
                <a:gd name="connsiteY533" fmla="*/ 628666 h 1140330"/>
                <a:gd name="connsiteX534" fmla="*/ 4247663 w 12396656"/>
                <a:gd name="connsiteY534" fmla="*/ 628666 h 1140330"/>
                <a:gd name="connsiteX535" fmla="*/ 4247663 w 12396656"/>
                <a:gd name="connsiteY535" fmla="*/ 741469 h 1140330"/>
                <a:gd name="connsiteX536" fmla="*/ 4226124 w 12396656"/>
                <a:gd name="connsiteY536" fmla="*/ 741469 h 1140330"/>
                <a:gd name="connsiteX537" fmla="*/ 4226124 w 12396656"/>
                <a:gd name="connsiteY537" fmla="*/ 741230 h 1140330"/>
                <a:gd name="connsiteX538" fmla="*/ 4160587 w 12396656"/>
                <a:gd name="connsiteY538" fmla="*/ 741229 h 1140330"/>
                <a:gd name="connsiteX539" fmla="*/ 4160587 w 12396656"/>
                <a:gd name="connsiteY539" fmla="*/ 741469 h 1140330"/>
                <a:gd name="connsiteX540" fmla="*/ 4139049 w 12396656"/>
                <a:gd name="connsiteY540" fmla="*/ 741469 h 1140330"/>
                <a:gd name="connsiteX541" fmla="*/ 4139049 w 12396656"/>
                <a:gd name="connsiteY541" fmla="*/ 628666 h 1140330"/>
                <a:gd name="connsiteX542" fmla="*/ 4143456 w 12396656"/>
                <a:gd name="connsiteY542" fmla="*/ 628666 h 1140330"/>
                <a:gd name="connsiteX543" fmla="*/ 4150606 w 12396656"/>
                <a:gd name="connsiteY543" fmla="*/ 627222 h 1140330"/>
                <a:gd name="connsiteX544" fmla="*/ 4165622 w 12396656"/>
                <a:gd name="connsiteY544" fmla="*/ 610662 h 1140330"/>
                <a:gd name="connsiteX545" fmla="*/ 4166589 w 12396656"/>
                <a:gd name="connsiteY545" fmla="*/ 604263 h 1140330"/>
                <a:gd name="connsiteX546" fmla="*/ 4166589 w 12396656"/>
                <a:gd name="connsiteY546" fmla="*/ 563924 h 1140330"/>
                <a:gd name="connsiteX547" fmla="*/ 4193128 w 12396656"/>
                <a:gd name="connsiteY547" fmla="*/ 537386 h 1140330"/>
                <a:gd name="connsiteX548" fmla="*/ 2791921 w 12396656"/>
                <a:gd name="connsiteY548" fmla="*/ 537386 h 1140330"/>
                <a:gd name="connsiteX549" fmla="*/ 2818458 w 12396656"/>
                <a:gd name="connsiteY549" fmla="*/ 563924 h 1140330"/>
                <a:gd name="connsiteX550" fmla="*/ 2818458 w 12396656"/>
                <a:gd name="connsiteY550" fmla="*/ 602385 h 1140330"/>
                <a:gd name="connsiteX551" fmla="*/ 2819652 w 12396656"/>
                <a:gd name="connsiteY551" fmla="*/ 610276 h 1140330"/>
                <a:gd name="connsiteX552" fmla="*/ 2834666 w 12396656"/>
                <a:gd name="connsiteY552" fmla="*/ 626837 h 1140330"/>
                <a:gd name="connsiteX553" fmla="*/ 2843381 w 12396656"/>
                <a:gd name="connsiteY553" fmla="*/ 628596 h 1140330"/>
                <a:gd name="connsiteX554" fmla="*/ 2843381 w 12396656"/>
                <a:gd name="connsiteY554" fmla="*/ 628666 h 1140330"/>
                <a:gd name="connsiteX555" fmla="*/ 2846457 w 12396656"/>
                <a:gd name="connsiteY555" fmla="*/ 628666 h 1140330"/>
                <a:gd name="connsiteX556" fmla="*/ 2846457 w 12396656"/>
                <a:gd name="connsiteY556" fmla="*/ 741469 h 1140330"/>
                <a:gd name="connsiteX557" fmla="*/ 2824916 w 12396656"/>
                <a:gd name="connsiteY557" fmla="*/ 741468 h 1140330"/>
                <a:gd name="connsiteX558" fmla="*/ 2824916 w 12396656"/>
                <a:gd name="connsiteY558" fmla="*/ 741229 h 1140330"/>
                <a:gd name="connsiteX559" fmla="*/ 2759381 w 12396656"/>
                <a:gd name="connsiteY559" fmla="*/ 741229 h 1140330"/>
                <a:gd name="connsiteX560" fmla="*/ 2759380 w 12396656"/>
                <a:gd name="connsiteY560" fmla="*/ 741468 h 1140330"/>
                <a:gd name="connsiteX561" fmla="*/ 2737844 w 12396656"/>
                <a:gd name="connsiteY561" fmla="*/ 741469 h 1140330"/>
                <a:gd name="connsiteX562" fmla="*/ 2737843 w 12396656"/>
                <a:gd name="connsiteY562" fmla="*/ 628666 h 1140330"/>
                <a:gd name="connsiteX563" fmla="*/ 2742250 w 12396656"/>
                <a:gd name="connsiteY563" fmla="*/ 628666 h 1140330"/>
                <a:gd name="connsiteX564" fmla="*/ 2749400 w 12396656"/>
                <a:gd name="connsiteY564" fmla="*/ 627222 h 1140330"/>
                <a:gd name="connsiteX565" fmla="*/ 2764415 w 12396656"/>
                <a:gd name="connsiteY565" fmla="*/ 610662 h 1140330"/>
                <a:gd name="connsiteX566" fmla="*/ 2765382 w 12396656"/>
                <a:gd name="connsiteY566" fmla="*/ 604263 h 1140330"/>
                <a:gd name="connsiteX567" fmla="*/ 2765382 w 12396656"/>
                <a:gd name="connsiteY567" fmla="*/ 563925 h 1140330"/>
                <a:gd name="connsiteX568" fmla="*/ 2791921 w 12396656"/>
                <a:gd name="connsiteY568" fmla="*/ 537386 h 1140330"/>
                <a:gd name="connsiteX569" fmla="*/ 2537157 w 12396656"/>
                <a:gd name="connsiteY569" fmla="*/ 537386 h 1140330"/>
                <a:gd name="connsiteX570" fmla="*/ 2563695 w 12396656"/>
                <a:gd name="connsiteY570" fmla="*/ 563924 h 1140330"/>
                <a:gd name="connsiteX571" fmla="*/ 2563695 w 12396656"/>
                <a:gd name="connsiteY571" fmla="*/ 602386 h 1140330"/>
                <a:gd name="connsiteX572" fmla="*/ 2564888 w 12396656"/>
                <a:gd name="connsiteY572" fmla="*/ 610276 h 1140330"/>
                <a:gd name="connsiteX573" fmla="*/ 2579903 w 12396656"/>
                <a:gd name="connsiteY573" fmla="*/ 626837 h 1140330"/>
                <a:gd name="connsiteX574" fmla="*/ 2588615 w 12396656"/>
                <a:gd name="connsiteY574" fmla="*/ 628596 h 1140330"/>
                <a:gd name="connsiteX575" fmla="*/ 2588614 w 12396656"/>
                <a:gd name="connsiteY575" fmla="*/ 628666 h 1140330"/>
                <a:gd name="connsiteX576" fmla="*/ 2591691 w 12396656"/>
                <a:gd name="connsiteY576" fmla="*/ 628666 h 1140330"/>
                <a:gd name="connsiteX577" fmla="*/ 2591691 w 12396656"/>
                <a:gd name="connsiteY577" fmla="*/ 741469 h 1140330"/>
                <a:gd name="connsiteX578" fmla="*/ 2570153 w 12396656"/>
                <a:gd name="connsiteY578" fmla="*/ 741469 h 1140330"/>
                <a:gd name="connsiteX579" fmla="*/ 2570153 w 12396656"/>
                <a:gd name="connsiteY579" fmla="*/ 741229 h 1140330"/>
                <a:gd name="connsiteX580" fmla="*/ 2504617 w 12396656"/>
                <a:gd name="connsiteY580" fmla="*/ 741229 h 1140330"/>
                <a:gd name="connsiteX581" fmla="*/ 2504618 w 12396656"/>
                <a:gd name="connsiteY581" fmla="*/ 741469 h 1140330"/>
                <a:gd name="connsiteX582" fmla="*/ 2483080 w 12396656"/>
                <a:gd name="connsiteY582" fmla="*/ 741469 h 1140330"/>
                <a:gd name="connsiteX583" fmla="*/ 2483080 w 12396656"/>
                <a:gd name="connsiteY583" fmla="*/ 628666 h 1140330"/>
                <a:gd name="connsiteX584" fmla="*/ 2487487 w 12396656"/>
                <a:gd name="connsiteY584" fmla="*/ 628666 h 1140330"/>
                <a:gd name="connsiteX585" fmla="*/ 2494637 w 12396656"/>
                <a:gd name="connsiteY585" fmla="*/ 627222 h 1140330"/>
                <a:gd name="connsiteX586" fmla="*/ 2509652 w 12396656"/>
                <a:gd name="connsiteY586" fmla="*/ 610661 h 1140330"/>
                <a:gd name="connsiteX587" fmla="*/ 2510619 w 12396656"/>
                <a:gd name="connsiteY587" fmla="*/ 604263 h 1140330"/>
                <a:gd name="connsiteX588" fmla="*/ 2510619 w 12396656"/>
                <a:gd name="connsiteY588" fmla="*/ 563924 h 1140330"/>
                <a:gd name="connsiteX589" fmla="*/ 2537157 w 12396656"/>
                <a:gd name="connsiteY589" fmla="*/ 537386 h 1140330"/>
                <a:gd name="connsiteX590" fmla="*/ 499027 w 12396656"/>
                <a:gd name="connsiteY590" fmla="*/ 537386 h 1140330"/>
                <a:gd name="connsiteX591" fmla="*/ 525565 w 12396656"/>
                <a:gd name="connsiteY591" fmla="*/ 563924 h 1140330"/>
                <a:gd name="connsiteX592" fmla="*/ 525564 w 12396656"/>
                <a:gd name="connsiteY592" fmla="*/ 602385 h 1140330"/>
                <a:gd name="connsiteX593" fmla="*/ 526758 w 12396656"/>
                <a:gd name="connsiteY593" fmla="*/ 610276 h 1140330"/>
                <a:gd name="connsiteX594" fmla="*/ 541773 w 12396656"/>
                <a:gd name="connsiteY594" fmla="*/ 626837 h 1140330"/>
                <a:gd name="connsiteX595" fmla="*/ 550484 w 12396656"/>
                <a:gd name="connsiteY595" fmla="*/ 628597 h 1140330"/>
                <a:gd name="connsiteX596" fmla="*/ 550484 w 12396656"/>
                <a:gd name="connsiteY596" fmla="*/ 628666 h 1140330"/>
                <a:gd name="connsiteX597" fmla="*/ 553561 w 12396656"/>
                <a:gd name="connsiteY597" fmla="*/ 628666 h 1140330"/>
                <a:gd name="connsiteX598" fmla="*/ 553560 w 12396656"/>
                <a:gd name="connsiteY598" fmla="*/ 741468 h 1140330"/>
                <a:gd name="connsiteX599" fmla="*/ 532023 w 12396656"/>
                <a:gd name="connsiteY599" fmla="*/ 741468 h 1140330"/>
                <a:gd name="connsiteX600" fmla="*/ 532023 w 12396656"/>
                <a:gd name="connsiteY600" fmla="*/ 741229 h 1140330"/>
                <a:gd name="connsiteX601" fmla="*/ 466487 w 12396656"/>
                <a:gd name="connsiteY601" fmla="*/ 741229 h 1140330"/>
                <a:gd name="connsiteX602" fmla="*/ 466486 w 12396656"/>
                <a:gd name="connsiteY602" fmla="*/ 741469 h 1140330"/>
                <a:gd name="connsiteX603" fmla="*/ 444949 w 12396656"/>
                <a:gd name="connsiteY603" fmla="*/ 741469 h 1140330"/>
                <a:gd name="connsiteX604" fmla="*/ 444949 w 12396656"/>
                <a:gd name="connsiteY604" fmla="*/ 628666 h 1140330"/>
                <a:gd name="connsiteX605" fmla="*/ 449356 w 12396656"/>
                <a:gd name="connsiteY605" fmla="*/ 628667 h 1140330"/>
                <a:gd name="connsiteX606" fmla="*/ 456506 w 12396656"/>
                <a:gd name="connsiteY606" fmla="*/ 627222 h 1140330"/>
                <a:gd name="connsiteX607" fmla="*/ 471521 w 12396656"/>
                <a:gd name="connsiteY607" fmla="*/ 610662 h 1140330"/>
                <a:gd name="connsiteX608" fmla="*/ 472488 w 12396656"/>
                <a:gd name="connsiteY608" fmla="*/ 604263 h 1140330"/>
                <a:gd name="connsiteX609" fmla="*/ 472489 w 12396656"/>
                <a:gd name="connsiteY609" fmla="*/ 563924 h 1140330"/>
                <a:gd name="connsiteX610" fmla="*/ 499027 w 12396656"/>
                <a:gd name="connsiteY610" fmla="*/ 537386 h 1140330"/>
                <a:gd name="connsiteX611" fmla="*/ 116844 w 12396656"/>
                <a:gd name="connsiteY611" fmla="*/ 537386 h 1140330"/>
                <a:gd name="connsiteX612" fmla="*/ 143382 w 12396656"/>
                <a:gd name="connsiteY612" fmla="*/ 563924 h 1140330"/>
                <a:gd name="connsiteX613" fmla="*/ 143382 w 12396656"/>
                <a:gd name="connsiteY613" fmla="*/ 602386 h 1140330"/>
                <a:gd name="connsiteX614" fmla="*/ 144575 w 12396656"/>
                <a:gd name="connsiteY614" fmla="*/ 610277 h 1140330"/>
                <a:gd name="connsiteX615" fmla="*/ 159590 w 12396656"/>
                <a:gd name="connsiteY615" fmla="*/ 626838 h 1140330"/>
                <a:gd name="connsiteX616" fmla="*/ 168302 w 12396656"/>
                <a:gd name="connsiteY616" fmla="*/ 628597 h 1140330"/>
                <a:gd name="connsiteX617" fmla="*/ 168302 w 12396656"/>
                <a:gd name="connsiteY617" fmla="*/ 628666 h 1140330"/>
                <a:gd name="connsiteX618" fmla="*/ 171378 w 12396656"/>
                <a:gd name="connsiteY618" fmla="*/ 628666 h 1140330"/>
                <a:gd name="connsiteX619" fmla="*/ 171378 w 12396656"/>
                <a:gd name="connsiteY619" fmla="*/ 741469 h 1140330"/>
                <a:gd name="connsiteX620" fmla="*/ 149840 w 12396656"/>
                <a:gd name="connsiteY620" fmla="*/ 741469 h 1140330"/>
                <a:gd name="connsiteX621" fmla="*/ 149840 w 12396656"/>
                <a:gd name="connsiteY621" fmla="*/ 741229 h 1140330"/>
                <a:gd name="connsiteX622" fmla="*/ 84304 w 12396656"/>
                <a:gd name="connsiteY622" fmla="*/ 741229 h 1140330"/>
                <a:gd name="connsiteX623" fmla="*/ 84304 w 12396656"/>
                <a:gd name="connsiteY623" fmla="*/ 741469 h 1140330"/>
                <a:gd name="connsiteX624" fmla="*/ 62766 w 12396656"/>
                <a:gd name="connsiteY624" fmla="*/ 741469 h 1140330"/>
                <a:gd name="connsiteX625" fmla="*/ 62766 w 12396656"/>
                <a:gd name="connsiteY625" fmla="*/ 628666 h 1140330"/>
                <a:gd name="connsiteX626" fmla="*/ 67173 w 12396656"/>
                <a:gd name="connsiteY626" fmla="*/ 628666 h 1140330"/>
                <a:gd name="connsiteX627" fmla="*/ 74323 w 12396656"/>
                <a:gd name="connsiteY627" fmla="*/ 627223 h 1140330"/>
                <a:gd name="connsiteX628" fmla="*/ 89338 w 12396656"/>
                <a:gd name="connsiteY628" fmla="*/ 610662 h 1140330"/>
                <a:gd name="connsiteX629" fmla="*/ 90305 w 12396656"/>
                <a:gd name="connsiteY629" fmla="*/ 604264 h 1140330"/>
                <a:gd name="connsiteX630" fmla="*/ 90305 w 12396656"/>
                <a:gd name="connsiteY630" fmla="*/ 563924 h 1140330"/>
                <a:gd name="connsiteX631" fmla="*/ 116844 w 12396656"/>
                <a:gd name="connsiteY631" fmla="*/ 537386 h 1140330"/>
                <a:gd name="connsiteX632" fmla="*/ 8906271 w 12396656"/>
                <a:gd name="connsiteY632" fmla="*/ 537386 h 1140330"/>
                <a:gd name="connsiteX633" fmla="*/ 8932808 w 12396656"/>
                <a:gd name="connsiteY633" fmla="*/ 563924 h 1140330"/>
                <a:gd name="connsiteX634" fmla="*/ 8932809 w 12396656"/>
                <a:gd name="connsiteY634" fmla="*/ 602386 h 1140330"/>
                <a:gd name="connsiteX635" fmla="*/ 8934002 w 12396656"/>
                <a:gd name="connsiteY635" fmla="*/ 610276 h 1140330"/>
                <a:gd name="connsiteX636" fmla="*/ 8949017 w 12396656"/>
                <a:gd name="connsiteY636" fmla="*/ 626837 h 1140330"/>
                <a:gd name="connsiteX637" fmla="*/ 8957728 w 12396656"/>
                <a:gd name="connsiteY637" fmla="*/ 628597 h 1140330"/>
                <a:gd name="connsiteX638" fmla="*/ 8957728 w 12396656"/>
                <a:gd name="connsiteY638" fmla="*/ 628666 h 1140330"/>
                <a:gd name="connsiteX639" fmla="*/ 8960805 w 12396656"/>
                <a:gd name="connsiteY639" fmla="*/ 628666 h 1140330"/>
                <a:gd name="connsiteX640" fmla="*/ 8960804 w 12396656"/>
                <a:gd name="connsiteY640" fmla="*/ 741469 h 1140330"/>
                <a:gd name="connsiteX641" fmla="*/ 8939266 w 12396656"/>
                <a:gd name="connsiteY641" fmla="*/ 741468 h 1140330"/>
                <a:gd name="connsiteX642" fmla="*/ 8939266 w 12396656"/>
                <a:gd name="connsiteY642" fmla="*/ 741229 h 1140330"/>
                <a:gd name="connsiteX643" fmla="*/ 8873731 w 12396656"/>
                <a:gd name="connsiteY643" fmla="*/ 741229 h 1140330"/>
                <a:gd name="connsiteX644" fmla="*/ 8873731 w 12396656"/>
                <a:gd name="connsiteY644" fmla="*/ 741468 h 1140330"/>
                <a:gd name="connsiteX645" fmla="*/ 8852192 w 12396656"/>
                <a:gd name="connsiteY645" fmla="*/ 741469 h 1140330"/>
                <a:gd name="connsiteX646" fmla="*/ 8852193 w 12396656"/>
                <a:gd name="connsiteY646" fmla="*/ 628666 h 1140330"/>
                <a:gd name="connsiteX647" fmla="*/ 8856599 w 12396656"/>
                <a:gd name="connsiteY647" fmla="*/ 628666 h 1140330"/>
                <a:gd name="connsiteX648" fmla="*/ 8863750 w 12396656"/>
                <a:gd name="connsiteY648" fmla="*/ 627222 h 1140330"/>
                <a:gd name="connsiteX649" fmla="*/ 8878764 w 12396656"/>
                <a:gd name="connsiteY649" fmla="*/ 610661 h 1140330"/>
                <a:gd name="connsiteX650" fmla="*/ 8879731 w 12396656"/>
                <a:gd name="connsiteY650" fmla="*/ 604264 h 1140330"/>
                <a:gd name="connsiteX651" fmla="*/ 8879731 w 12396656"/>
                <a:gd name="connsiteY651" fmla="*/ 563924 h 1140330"/>
                <a:gd name="connsiteX652" fmla="*/ 8906271 w 12396656"/>
                <a:gd name="connsiteY652" fmla="*/ 537386 h 1140330"/>
                <a:gd name="connsiteX653" fmla="*/ 8524122 w 12396656"/>
                <a:gd name="connsiteY653" fmla="*/ 537386 h 1140330"/>
                <a:gd name="connsiteX654" fmla="*/ 8550660 w 12396656"/>
                <a:gd name="connsiteY654" fmla="*/ 563924 h 1140330"/>
                <a:gd name="connsiteX655" fmla="*/ 8550660 w 12396656"/>
                <a:gd name="connsiteY655" fmla="*/ 602386 h 1140330"/>
                <a:gd name="connsiteX656" fmla="*/ 8551852 w 12396656"/>
                <a:gd name="connsiteY656" fmla="*/ 610276 h 1140330"/>
                <a:gd name="connsiteX657" fmla="*/ 8566867 w 12396656"/>
                <a:gd name="connsiteY657" fmla="*/ 626837 h 1140330"/>
                <a:gd name="connsiteX658" fmla="*/ 8575579 w 12396656"/>
                <a:gd name="connsiteY658" fmla="*/ 628596 h 1140330"/>
                <a:gd name="connsiteX659" fmla="*/ 8575579 w 12396656"/>
                <a:gd name="connsiteY659" fmla="*/ 628666 h 1140330"/>
                <a:gd name="connsiteX660" fmla="*/ 8578656 w 12396656"/>
                <a:gd name="connsiteY660" fmla="*/ 628666 h 1140330"/>
                <a:gd name="connsiteX661" fmla="*/ 8578656 w 12396656"/>
                <a:gd name="connsiteY661" fmla="*/ 741468 h 1140330"/>
                <a:gd name="connsiteX662" fmla="*/ 8557118 w 12396656"/>
                <a:gd name="connsiteY662" fmla="*/ 741469 h 1140330"/>
                <a:gd name="connsiteX663" fmla="*/ 8557118 w 12396656"/>
                <a:gd name="connsiteY663" fmla="*/ 741228 h 1140330"/>
                <a:gd name="connsiteX664" fmla="*/ 8491582 w 12396656"/>
                <a:gd name="connsiteY664" fmla="*/ 741229 h 1140330"/>
                <a:gd name="connsiteX665" fmla="*/ 8491582 w 12396656"/>
                <a:gd name="connsiteY665" fmla="*/ 741468 h 1140330"/>
                <a:gd name="connsiteX666" fmla="*/ 8470044 w 12396656"/>
                <a:gd name="connsiteY666" fmla="*/ 741468 h 1140330"/>
                <a:gd name="connsiteX667" fmla="*/ 8470044 w 12396656"/>
                <a:gd name="connsiteY667" fmla="*/ 628666 h 1140330"/>
                <a:gd name="connsiteX668" fmla="*/ 8474451 w 12396656"/>
                <a:gd name="connsiteY668" fmla="*/ 628666 h 1140330"/>
                <a:gd name="connsiteX669" fmla="*/ 8481601 w 12396656"/>
                <a:gd name="connsiteY669" fmla="*/ 627222 h 1140330"/>
                <a:gd name="connsiteX670" fmla="*/ 8496616 w 12396656"/>
                <a:gd name="connsiteY670" fmla="*/ 610661 h 1140330"/>
                <a:gd name="connsiteX671" fmla="*/ 8497583 w 12396656"/>
                <a:gd name="connsiteY671" fmla="*/ 604263 h 1140330"/>
                <a:gd name="connsiteX672" fmla="*/ 8497583 w 12396656"/>
                <a:gd name="connsiteY672" fmla="*/ 563924 h 1140330"/>
                <a:gd name="connsiteX673" fmla="*/ 8524122 w 12396656"/>
                <a:gd name="connsiteY673" fmla="*/ 537386 h 1140330"/>
                <a:gd name="connsiteX674" fmla="*/ 7887206 w 12396656"/>
                <a:gd name="connsiteY674" fmla="*/ 537386 h 1140330"/>
                <a:gd name="connsiteX675" fmla="*/ 7913745 w 12396656"/>
                <a:gd name="connsiteY675" fmla="*/ 563924 h 1140330"/>
                <a:gd name="connsiteX676" fmla="*/ 7913745 w 12396656"/>
                <a:gd name="connsiteY676" fmla="*/ 602386 h 1140330"/>
                <a:gd name="connsiteX677" fmla="*/ 7914938 w 12396656"/>
                <a:gd name="connsiteY677" fmla="*/ 610276 h 1140330"/>
                <a:gd name="connsiteX678" fmla="*/ 7929953 w 12396656"/>
                <a:gd name="connsiteY678" fmla="*/ 626838 h 1140330"/>
                <a:gd name="connsiteX679" fmla="*/ 7938665 w 12396656"/>
                <a:gd name="connsiteY679" fmla="*/ 628596 h 1140330"/>
                <a:gd name="connsiteX680" fmla="*/ 7938665 w 12396656"/>
                <a:gd name="connsiteY680" fmla="*/ 628666 h 1140330"/>
                <a:gd name="connsiteX681" fmla="*/ 7941741 w 12396656"/>
                <a:gd name="connsiteY681" fmla="*/ 628666 h 1140330"/>
                <a:gd name="connsiteX682" fmla="*/ 7941741 w 12396656"/>
                <a:gd name="connsiteY682" fmla="*/ 741469 h 1140330"/>
                <a:gd name="connsiteX683" fmla="*/ 7920203 w 12396656"/>
                <a:gd name="connsiteY683" fmla="*/ 741469 h 1140330"/>
                <a:gd name="connsiteX684" fmla="*/ 7920203 w 12396656"/>
                <a:gd name="connsiteY684" fmla="*/ 741229 h 1140330"/>
                <a:gd name="connsiteX685" fmla="*/ 7854667 w 12396656"/>
                <a:gd name="connsiteY685" fmla="*/ 741228 h 1140330"/>
                <a:gd name="connsiteX686" fmla="*/ 7854668 w 12396656"/>
                <a:gd name="connsiteY686" fmla="*/ 741469 h 1140330"/>
                <a:gd name="connsiteX687" fmla="*/ 7833129 w 12396656"/>
                <a:gd name="connsiteY687" fmla="*/ 741469 h 1140330"/>
                <a:gd name="connsiteX688" fmla="*/ 7833129 w 12396656"/>
                <a:gd name="connsiteY688" fmla="*/ 628666 h 1140330"/>
                <a:gd name="connsiteX689" fmla="*/ 7837536 w 12396656"/>
                <a:gd name="connsiteY689" fmla="*/ 628666 h 1140330"/>
                <a:gd name="connsiteX690" fmla="*/ 7844686 w 12396656"/>
                <a:gd name="connsiteY690" fmla="*/ 627223 h 1140330"/>
                <a:gd name="connsiteX691" fmla="*/ 7859701 w 12396656"/>
                <a:gd name="connsiteY691" fmla="*/ 610662 h 1140330"/>
                <a:gd name="connsiteX692" fmla="*/ 7860668 w 12396656"/>
                <a:gd name="connsiteY692" fmla="*/ 604263 h 1140330"/>
                <a:gd name="connsiteX693" fmla="*/ 7860669 w 12396656"/>
                <a:gd name="connsiteY693" fmla="*/ 563924 h 1140330"/>
                <a:gd name="connsiteX694" fmla="*/ 7887206 w 12396656"/>
                <a:gd name="connsiteY694" fmla="*/ 537386 h 1140330"/>
                <a:gd name="connsiteX695" fmla="*/ 3810983 w 12396656"/>
                <a:gd name="connsiteY695" fmla="*/ 537386 h 1140330"/>
                <a:gd name="connsiteX696" fmla="*/ 3837523 w 12396656"/>
                <a:gd name="connsiteY696" fmla="*/ 563924 h 1140330"/>
                <a:gd name="connsiteX697" fmla="*/ 3837519 w 12396656"/>
                <a:gd name="connsiteY697" fmla="*/ 602385 h 1140330"/>
                <a:gd name="connsiteX698" fmla="*/ 3838713 w 12396656"/>
                <a:gd name="connsiteY698" fmla="*/ 610277 h 1140330"/>
                <a:gd name="connsiteX699" fmla="*/ 3853728 w 12396656"/>
                <a:gd name="connsiteY699" fmla="*/ 626837 h 1140330"/>
                <a:gd name="connsiteX700" fmla="*/ 3862440 w 12396656"/>
                <a:gd name="connsiteY700" fmla="*/ 628596 h 1140330"/>
                <a:gd name="connsiteX701" fmla="*/ 3862441 w 12396656"/>
                <a:gd name="connsiteY701" fmla="*/ 628666 h 1140330"/>
                <a:gd name="connsiteX702" fmla="*/ 3865515 w 12396656"/>
                <a:gd name="connsiteY702" fmla="*/ 628666 h 1140330"/>
                <a:gd name="connsiteX703" fmla="*/ 3865516 w 12396656"/>
                <a:gd name="connsiteY703" fmla="*/ 741469 h 1140330"/>
                <a:gd name="connsiteX704" fmla="*/ 3843979 w 12396656"/>
                <a:gd name="connsiteY704" fmla="*/ 741468 h 1140330"/>
                <a:gd name="connsiteX705" fmla="*/ 3843979 w 12396656"/>
                <a:gd name="connsiteY705" fmla="*/ 741228 h 1140330"/>
                <a:gd name="connsiteX706" fmla="*/ 3778444 w 12396656"/>
                <a:gd name="connsiteY706" fmla="*/ 741228 h 1140330"/>
                <a:gd name="connsiteX707" fmla="*/ 3778445 w 12396656"/>
                <a:gd name="connsiteY707" fmla="*/ 741469 h 1140330"/>
                <a:gd name="connsiteX708" fmla="*/ 3756905 w 12396656"/>
                <a:gd name="connsiteY708" fmla="*/ 741468 h 1140330"/>
                <a:gd name="connsiteX709" fmla="*/ 3756905 w 12396656"/>
                <a:gd name="connsiteY709" fmla="*/ 628666 h 1140330"/>
                <a:gd name="connsiteX710" fmla="*/ 3761314 w 12396656"/>
                <a:gd name="connsiteY710" fmla="*/ 628666 h 1140330"/>
                <a:gd name="connsiteX711" fmla="*/ 3768461 w 12396656"/>
                <a:gd name="connsiteY711" fmla="*/ 627222 h 1140330"/>
                <a:gd name="connsiteX712" fmla="*/ 3783479 w 12396656"/>
                <a:gd name="connsiteY712" fmla="*/ 610661 h 1140330"/>
                <a:gd name="connsiteX713" fmla="*/ 3784445 w 12396656"/>
                <a:gd name="connsiteY713" fmla="*/ 604263 h 1140330"/>
                <a:gd name="connsiteX714" fmla="*/ 3784446 w 12396656"/>
                <a:gd name="connsiteY714" fmla="*/ 563924 h 1140330"/>
                <a:gd name="connsiteX715" fmla="*/ 3810983 w 12396656"/>
                <a:gd name="connsiteY715" fmla="*/ 537386 h 1140330"/>
                <a:gd name="connsiteX716" fmla="*/ 3428834 w 12396656"/>
                <a:gd name="connsiteY716" fmla="*/ 537386 h 1140330"/>
                <a:gd name="connsiteX717" fmla="*/ 3455373 w 12396656"/>
                <a:gd name="connsiteY717" fmla="*/ 563924 h 1140330"/>
                <a:gd name="connsiteX718" fmla="*/ 3455372 w 12396656"/>
                <a:gd name="connsiteY718" fmla="*/ 602386 h 1140330"/>
                <a:gd name="connsiteX719" fmla="*/ 3456567 w 12396656"/>
                <a:gd name="connsiteY719" fmla="*/ 610276 h 1140330"/>
                <a:gd name="connsiteX720" fmla="*/ 3471582 w 12396656"/>
                <a:gd name="connsiteY720" fmla="*/ 626837 h 1140330"/>
                <a:gd name="connsiteX721" fmla="*/ 3480293 w 12396656"/>
                <a:gd name="connsiteY721" fmla="*/ 628597 h 1140330"/>
                <a:gd name="connsiteX722" fmla="*/ 3480293 w 12396656"/>
                <a:gd name="connsiteY722" fmla="*/ 628666 h 1140330"/>
                <a:gd name="connsiteX723" fmla="*/ 3483369 w 12396656"/>
                <a:gd name="connsiteY723" fmla="*/ 628666 h 1140330"/>
                <a:gd name="connsiteX724" fmla="*/ 3483369 w 12396656"/>
                <a:gd name="connsiteY724" fmla="*/ 741469 h 1140330"/>
                <a:gd name="connsiteX725" fmla="*/ 3461832 w 12396656"/>
                <a:gd name="connsiteY725" fmla="*/ 741468 h 1140330"/>
                <a:gd name="connsiteX726" fmla="*/ 3461832 w 12396656"/>
                <a:gd name="connsiteY726" fmla="*/ 741229 h 1140330"/>
                <a:gd name="connsiteX727" fmla="*/ 3396296 w 12396656"/>
                <a:gd name="connsiteY727" fmla="*/ 741229 h 1140330"/>
                <a:gd name="connsiteX728" fmla="*/ 3396296 w 12396656"/>
                <a:gd name="connsiteY728" fmla="*/ 741469 h 1140330"/>
                <a:gd name="connsiteX729" fmla="*/ 3374759 w 12396656"/>
                <a:gd name="connsiteY729" fmla="*/ 741469 h 1140330"/>
                <a:gd name="connsiteX730" fmla="*/ 3374759 w 12396656"/>
                <a:gd name="connsiteY730" fmla="*/ 628666 h 1140330"/>
                <a:gd name="connsiteX731" fmla="*/ 3379166 w 12396656"/>
                <a:gd name="connsiteY731" fmla="*/ 628666 h 1140330"/>
                <a:gd name="connsiteX732" fmla="*/ 3386314 w 12396656"/>
                <a:gd name="connsiteY732" fmla="*/ 627222 h 1140330"/>
                <a:gd name="connsiteX733" fmla="*/ 3401331 w 12396656"/>
                <a:gd name="connsiteY733" fmla="*/ 610662 h 1140330"/>
                <a:gd name="connsiteX734" fmla="*/ 3402297 w 12396656"/>
                <a:gd name="connsiteY734" fmla="*/ 604263 h 1140330"/>
                <a:gd name="connsiteX735" fmla="*/ 3402297 w 12396656"/>
                <a:gd name="connsiteY735" fmla="*/ 563924 h 1140330"/>
                <a:gd name="connsiteX736" fmla="*/ 3428834 w 12396656"/>
                <a:gd name="connsiteY736" fmla="*/ 537386 h 1140330"/>
                <a:gd name="connsiteX737" fmla="*/ 1390704 w 12396656"/>
                <a:gd name="connsiteY737" fmla="*/ 537386 h 1140330"/>
                <a:gd name="connsiteX738" fmla="*/ 1417242 w 12396656"/>
                <a:gd name="connsiteY738" fmla="*/ 563924 h 1140330"/>
                <a:gd name="connsiteX739" fmla="*/ 1417242 w 12396656"/>
                <a:gd name="connsiteY739" fmla="*/ 602386 h 1140330"/>
                <a:gd name="connsiteX740" fmla="*/ 1418435 w 12396656"/>
                <a:gd name="connsiteY740" fmla="*/ 610276 h 1140330"/>
                <a:gd name="connsiteX741" fmla="*/ 1433450 w 12396656"/>
                <a:gd name="connsiteY741" fmla="*/ 626838 h 1140330"/>
                <a:gd name="connsiteX742" fmla="*/ 1442162 w 12396656"/>
                <a:gd name="connsiteY742" fmla="*/ 628596 h 1140330"/>
                <a:gd name="connsiteX743" fmla="*/ 1442162 w 12396656"/>
                <a:gd name="connsiteY743" fmla="*/ 628666 h 1140330"/>
                <a:gd name="connsiteX744" fmla="*/ 1445238 w 12396656"/>
                <a:gd name="connsiteY744" fmla="*/ 628666 h 1140330"/>
                <a:gd name="connsiteX745" fmla="*/ 1445238 w 12396656"/>
                <a:gd name="connsiteY745" fmla="*/ 741469 h 1140330"/>
                <a:gd name="connsiteX746" fmla="*/ 1423700 w 12396656"/>
                <a:gd name="connsiteY746" fmla="*/ 741469 h 1140330"/>
                <a:gd name="connsiteX747" fmla="*/ 1423700 w 12396656"/>
                <a:gd name="connsiteY747" fmla="*/ 741229 h 1140330"/>
                <a:gd name="connsiteX748" fmla="*/ 1358164 w 12396656"/>
                <a:gd name="connsiteY748" fmla="*/ 741229 h 1140330"/>
                <a:gd name="connsiteX749" fmla="*/ 1358165 w 12396656"/>
                <a:gd name="connsiteY749" fmla="*/ 741469 h 1140330"/>
                <a:gd name="connsiteX750" fmla="*/ 1336626 w 12396656"/>
                <a:gd name="connsiteY750" fmla="*/ 741469 h 1140330"/>
                <a:gd name="connsiteX751" fmla="*/ 1336626 w 12396656"/>
                <a:gd name="connsiteY751" fmla="*/ 628666 h 1140330"/>
                <a:gd name="connsiteX752" fmla="*/ 1341033 w 12396656"/>
                <a:gd name="connsiteY752" fmla="*/ 628666 h 1140330"/>
                <a:gd name="connsiteX753" fmla="*/ 1348183 w 12396656"/>
                <a:gd name="connsiteY753" fmla="*/ 627223 h 1140330"/>
                <a:gd name="connsiteX754" fmla="*/ 1363199 w 12396656"/>
                <a:gd name="connsiteY754" fmla="*/ 610661 h 1140330"/>
                <a:gd name="connsiteX755" fmla="*/ 1364166 w 12396656"/>
                <a:gd name="connsiteY755" fmla="*/ 604263 h 1140330"/>
                <a:gd name="connsiteX756" fmla="*/ 1364166 w 12396656"/>
                <a:gd name="connsiteY756" fmla="*/ 563924 h 1140330"/>
                <a:gd name="connsiteX757" fmla="*/ 1390704 w 12396656"/>
                <a:gd name="connsiteY757" fmla="*/ 537386 h 1140330"/>
                <a:gd name="connsiteX758" fmla="*/ 881174 w 12396656"/>
                <a:gd name="connsiteY758" fmla="*/ 537386 h 1140330"/>
                <a:gd name="connsiteX759" fmla="*/ 907712 w 12396656"/>
                <a:gd name="connsiteY759" fmla="*/ 563924 h 1140330"/>
                <a:gd name="connsiteX760" fmla="*/ 907711 w 12396656"/>
                <a:gd name="connsiteY760" fmla="*/ 602386 h 1140330"/>
                <a:gd name="connsiteX761" fmla="*/ 908905 w 12396656"/>
                <a:gd name="connsiteY761" fmla="*/ 610276 h 1140330"/>
                <a:gd name="connsiteX762" fmla="*/ 923921 w 12396656"/>
                <a:gd name="connsiteY762" fmla="*/ 626838 h 1140330"/>
                <a:gd name="connsiteX763" fmla="*/ 932632 w 12396656"/>
                <a:gd name="connsiteY763" fmla="*/ 628596 h 1140330"/>
                <a:gd name="connsiteX764" fmla="*/ 932631 w 12396656"/>
                <a:gd name="connsiteY764" fmla="*/ 628666 h 1140330"/>
                <a:gd name="connsiteX765" fmla="*/ 935708 w 12396656"/>
                <a:gd name="connsiteY765" fmla="*/ 628666 h 1140330"/>
                <a:gd name="connsiteX766" fmla="*/ 935708 w 12396656"/>
                <a:gd name="connsiteY766" fmla="*/ 741469 h 1140330"/>
                <a:gd name="connsiteX767" fmla="*/ 914170 w 12396656"/>
                <a:gd name="connsiteY767" fmla="*/ 741469 h 1140330"/>
                <a:gd name="connsiteX768" fmla="*/ 914170 w 12396656"/>
                <a:gd name="connsiteY768" fmla="*/ 741229 h 1140330"/>
                <a:gd name="connsiteX769" fmla="*/ 848634 w 12396656"/>
                <a:gd name="connsiteY769" fmla="*/ 741228 h 1140330"/>
                <a:gd name="connsiteX770" fmla="*/ 848635 w 12396656"/>
                <a:gd name="connsiteY770" fmla="*/ 741469 h 1140330"/>
                <a:gd name="connsiteX771" fmla="*/ 827096 w 12396656"/>
                <a:gd name="connsiteY771" fmla="*/ 741469 h 1140330"/>
                <a:gd name="connsiteX772" fmla="*/ 827096 w 12396656"/>
                <a:gd name="connsiteY772" fmla="*/ 628666 h 1140330"/>
                <a:gd name="connsiteX773" fmla="*/ 831503 w 12396656"/>
                <a:gd name="connsiteY773" fmla="*/ 628666 h 1140330"/>
                <a:gd name="connsiteX774" fmla="*/ 838653 w 12396656"/>
                <a:gd name="connsiteY774" fmla="*/ 627223 h 1140330"/>
                <a:gd name="connsiteX775" fmla="*/ 853668 w 12396656"/>
                <a:gd name="connsiteY775" fmla="*/ 610662 h 1140330"/>
                <a:gd name="connsiteX776" fmla="*/ 854636 w 12396656"/>
                <a:gd name="connsiteY776" fmla="*/ 604263 h 1140330"/>
                <a:gd name="connsiteX777" fmla="*/ 854636 w 12396656"/>
                <a:gd name="connsiteY777" fmla="*/ 563924 h 1140330"/>
                <a:gd name="connsiteX778" fmla="*/ 881174 w 12396656"/>
                <a:gd name="connsiteY778" fmla="*/ 537386 h 1140330"/>
                <a:gd name="connsiteX779" fmla="*/ 10562250 w 12396656"/>
                <a:gd name="connsiteY779" fmla="*/ 537386 h 1140330"/>
                <a:gd name="connsiteX780" fmla="*/ 10588788 w 12396656"/>
                <a:gd name="connsiteY780" fmla="*/ 563924 h 1140330"/>
                <a:gd name="connsiteX781" fmla="*/ 10588788 w 12396656"/>
                <a:gd name="connsiteY781" fmla="*/ 602385 h 1140330"/>
                <a:gd name="connsiteX782" fmla="*/ 10589980 w 12396656"/>
                <a:gd name="connsiteY782" fmla="*/ 610276 h 1140330"/>
                <a:gd name="connsiteX783" fmla="*/ 10604996 w 12396656"/>
                <a:gd name="connsiteY783" fmla="*/ 626838 h 1140330"/>
                <a:gd name="connsiteX784" fmla="*/ 10613707 w 12396656"/>
                <a:gd name="connsiteY784" fmla="*/ 628596 h 1140330"/>
                <a:gd name="connsiteX785" fmla="*/ 10613707 w 12396656"/>
                <a:gd name="connsiteY785" fmla="*/ 628666 h 1140330"/>
                <a:gd name="connsiteX786" fmla="*/ 10616784 w 12396656"/>
                <a:gd name="connsiteY786" fmla="*/ 628666 h 1140330"/>
                <a:gd name="connsiteX787" fmla="*/ 10616784 w 12396656"/>
                <a:gd name="connsiteY787" fmla="*/ 741469 h 1140330"/>
                <a:gd name="connsiteX788" fmla="*/ 10595246 w 12396656"/>
                <a:gd name="connsiteY788" fmla="*/ 741469 h 1140330"/>
                <a:gd name="connsiteX789" fmla="*/ 10595246 w 12396656"/>
                <a:gd name="connsiteY789" fmla="*/ 741229 h 1140330"/>
                <a:gd name="connsiteX790" fmla="*/ 10529709 w 12396656"/>
                <a:gd name="connsiteY790" fmla="*/ 741229 h 1140330"/>
                <a:gd name="connsiteX791" fmla="*/ 10529709 w 12396656"/>
                <a:gd name="connsiteY791" fmla="*/ 741468 h 1140330"/>
                <a:gd name="connsiteX792" fmla="*/ 10508172 w 12396656"/>
                <a:gd name="connsiteY792" fmla="*/ 741469 h 1140330"/>
                <a:gd name="connsiteX793" fmla="*/ 10508172 w 12396656"/>
                <a:gd name="connsiteY793" fmla="*/ 628666 h 1140330"/>
                <a:gd name="connsiteX794" fmla="*/ 10512579 w 12396656"/>
                <a:gd name="connsiteY794" fmla="*/ 628666 h 1140330"/>
                <a:gd name="connsiteX795" fmla="*/ 10519729 w 12396656"/>
                <a:gd name="connsiteY795" fmla="*/ 627223 h 1140330"/>
                <a:gd name="connsiteX796" fmla="*/ 10534744 w 12396656"/>
                <a:gd name="connsiteY796" fmla="*/ 610661 h 1140330"/>
                <a:gd name="connsiteX797" fmla="*/ 10535711 w 12396656"/>
                <a:gd name="connsiteY797" fmla="*/ 604263 h 1140330"/>
                <a:gd name="connsiteX798" fmla="*/ 10535711 w 12396656"/>
                <a:gd name="connsiteY798" fmla="*/ 563924 h 1140330"/>
                <a:gd name="connsiteX799" fmla="*/ 10562250 w 12396656"/>
                <a:gd name="connsiteY799" fmla="*/ 537386 h 1140330"/>
                <a:gd name="connsiteX800" fmla="*/ 8651505 w 12396656"/>
                <a:gd name="connsiteY800" fmla="*/ 537386 h 1140330"/>
                <a:gd name="connsiteX801" fmla="*/ 8678042 w 12396656"/>
                <a:gd name="connsiteY801" fmla="*/ 563924 h 1140330"/>
                <a:gd name="connsiteX802" fmla="*/ 8678043 w 12396656"/>
                <a:gd name="connsiteY802" fmla="*/ 602386 h 1140330"/>
                <a:gd name="connsiteX803" fmla="*/ 8679236 w 12396656"/>
                <a:gd name="connsiteY803" fmla="*/ 610276 h 1140330"/>
                <a:gd name="connsiteX804" fmla="*/ 8694251 w 12396656"/>
                <a:gd name="connsiteY804" fmla="*/ 626837 h 1140330"/>
                <a:gd name="connsiteX805" fmla="*/ 8702962 w 12396656"/>
                <a:gd name="connsiteY805" fmla="*/ 628597 h 1140330"/>
                <a:gd name="connsiteX806" fmla="*/ 8702961 w 12396656"/>
                <a:gd name="connsiteY806" fmla="*/ 628666 h 1140330"/>
                <a:gd name="connsiteX807" fmla="*/ 8706038 w 12396656"/>
                <a:gd name="connsiteY807" fmla="*/ 628666 h 1140330"/>
                <a:gd name="connsiteX808" fmla="*/ 8706038 w 12396656"/>
                <a:gd name="connsiteY808" fmla="*/ 741468 h 1140330"/>
                <a:gd name="connsiteX809" fmla="*/ 8684501 w 12396656"/>
                <a:gd name="connsiteY809" fmla="*/ 741469 h 1140330"/>
                <a:gd name="connsiteX810" fmla="*/ 8684500 w 12396656"/>
                <a:gd name="connsiteY810" fmla="*/ 741229 h 1140330"/>
                <a:gd name="connsiteX811" fmla="*/ 8618965 w 12396656"/>
                <a:gd name="connsiteY811" fmla="*/ 741229 h 1140330"/>
                <a:gd name="connsiteX812" fmla="*/ 8618965 w 12396656"/>
                <a:gd name="connsiteY812" fmla="*/ 741468 h 1140330"/>
                <a:gd name="connsiteX813" fmla="*/ 8597426 w 12396656"/>
                <a:gd name="connsiteY813" fmla="*/ 741468 h 1140330"/>
                <a:gd name="connsiteX814" fmla="*/ 8597427 w 12396656"/>
                <a:gd name="connsiteY814" fmla="*/ 628666 h 1140330"/>
                <a:gd name="connsiteX815" fmla="*/ 8601833 w 12396656"/>
                <a:gd name="connsiteY815" fmla="*/ 628666 h 1140330"/>
                <a:gd name="connsiteX816" fmla="*/ 8608983 w 12396656"/>
                <a:gd name="connsiteY816" fmla="*/ 627222 h 1140330"/>
                <a:gd name="connsiteX817" fmla="*/ 8623998 w 12396656"/>
                <a:gd name="connsiteY817" fmla="*/ 610661 h 1140330"/>
                <a:gd name="connsiteX818" fmla="*/ 8624965 w 12396656"/>
                <a:gd name="connsiteY818" fmla="*/ 604264 h 1140330"/>
                <a:gd name="connsiteX819" fmla="*/ 8624966 w 12396656"/>
                <a:gd name="connsiteY819" fmla="*/ 563925 h 1140330"/>
                <a:gd name="connsiteX820" fmla="*/ 8651505 w 12396656"/>
                <a:gd name="connsiteY820" fmla="*/ 537386 h 1140330"/>
                <a:gd name="connsiteX821" fmla="*/ 8269356 w 12396656"/>
                <a:gd name="connsiteY821" fmla="*/ 537386 h 1140330"/>
                <a:gd name="connsiteX822" fmla="*/ 8295894 w 12396656"/>
                <a:gd name="connsiteY822" fmla="*/ 563924 h 1140330"/>
                <a:gd name="connsiteX823" fmla="*/ 8295894 w 12396656"/>
                <a:gd name="connsiteY823" fmla="*/ 602386 h 1140330"/>
                <a:gd name="connsiteX824" fmla="*/ 8297086 w 12396656"/>
                <a:gd name="connsiteY824" fmla="*/ 610276 h 1140330"/>
                <a:gd name="connsiteX825" fmla="*/ 8312102 w 12396656"/>
                <a:gd name="connsiteY825" fmla="*/ 626838 h 1140330"/>
                <a:gd name="connsiteX826" fmla="*/ 8320813 w 12396656"/>
                <a:gd name="connsiteY826" fmla="*/ 628596 h 1140330"/>
                <a:gd name="connsiteX827" fmla="*/ 8320814 w 12396656"/>
                <a:gd name="connsiteY827" fmla="*/ 628666 h 1140330"/>
                <a:gd name="connsiteX828" fmla="*/ 8323890 w 12396656"/>
                <a:gd name="connsiteY828" fmla="*/ 628666 h 1140330"/>
                <a:gd name="connsiteX829" fmla="*/ 8323890 w 12396656"/>
                <a:gd name="connsiteY829" fmla="*/ 741469 h 1140330"/>
                <a:gd name="connsiteX830" fmla="*/ 8302352 w 12396656"/>
                <a:gd name="connsiteY830" fmla="*/ 741469 h 1140330"/>
                <a:gd name="connsiteX831" fmla="*/ 8302352 w 12396656"/>
                <a:gd name="connsiteY831" fmla="*/ 741228 h 1140330"/>
                <a:gd name="connsiteX832" fmla="*/ 8236816 w 12396656"/>
                <a:gd name="connsiteY832" fmla="*/ 741229 h 1140330"/>
                <a:gd name="connsiteX833" fmla="*/ 8236816 w 12396656"/>
                <a:gd name="connsiteY833" fmla="*/ 741468 h 1140330"/>
                <a:gd name="connsiteX834" fmla="*/ 8215278 w 12396656"/>
                <a:gd name="connsiteY834" fmla="*/ 741469 h 1140330"/>
                <a:gd name="connsiteX835" fmla="*/ 8215278 w 12396656"/>
                <a:gd name="connsiteY835" fmla="*/ 628666 h 1140330"/>
                <a:gd name="connsiteX836" fmla="*/ 8219685 w 12396656"/>
                <a:gd name="connsiteY836" fmla="*/ 628666 h 1140330"/>
                <a:gd name="connsiteX837" fmla="*/ 8226836 w 12396656"/>
                <a:gd name="connsiteY837" fmla="*/ 627223 h 1140330"/>
                <a:gd name="connsiteX838" fmla="*/ 8241850 w 12396656"/>
                <a:gd name="connsiteY838" fmla="*/ 610662 h 1140330"/>
                <a:gd name="connsiteX839" fmla="*/ 8242817 w 12396656"/>
                <a:gd name="connsiteY839" fmla="*/ 604263 h 1140330"/>
                <a:gd name="connsiteX840" fmla="*/ 8242817 w 12396656"/>
                <a:gd name="connsiteY840" fmla="*/ 563924 h 1140330"/>
                <a:gd name="connsiteX841" fmla="*/ 8269356 w 12396656"/>
                <a:gd name="connsiteY841" fmla="*/ 537386 h 1140330"/>
                <a:gd name="connsiteX842" fmla="*/ 8014590 w 12396656"/>
                <a:gd name="connsiteY842" fmla="*/ 537386 h 1140330"/>
                <a:gd name="connsiteX843" fmla="*/ 8041128 w 12396656"/>
                <a:gd name="connsiteY843" fmla="*/ 563924 h 1140330"/>
                <a:gd name="connsiteX844" fmla="*/ 8041128 w 12396656"/>
                <a:gd name="connsiteY844" fmla="*/ 602386 h 1140330"/>
                <a:gd name="connsiteX845" fmla="*/ 8042320 w 12396656"/>
                <a:gd name="connsiteY845" fmla="*/ 610276 h 1140330"/>
                <a:gd name="connsiteX846" fmla="*/ 8057336 w 12396656"/>
                <a:gd name="connsiteY846" fmla="*/ 626838 h 1140330"/>
                <a:gd name="connsiteX847" fmla="*/ 8066047 w 12396656"/>
                <a:gd name="connsiteY847" fmla="*/ 628596 h 1140330"/>
                <a:gd name="connsiteX848" fmla="*/ 8066047 w 12396656"/>
                <a:gd name="connsiteY848" fmla="*/ 628666 h 1140330"/>
                <a:gd name="connsiteX849" fmla="*/ 8069124 w 12396656"/>
                <a:gd name="connsiteY849" fmla="*/ 628666 h 1140330"/>
                <a:gd name="connsiteX850" fmla="*/ 8069124 w 12396656"/>
                <a:gd name="connsiteY850" fmla="*/ 741469 h 1140330"/>
                <a:gd name="connsiteX851" fmla="*/ 8047586 w 12396656"/>
                <a:gd name="connsiteY851" fmla="*/ 741469 h 1140330"/>
                <a:gd name="connsiteX852" fmla="*/ 8047586 w 12396656"/>
                <a:gd name="connsiteY852" fmla="*/ 741229 h 1140330"/>
                <a:gd name="connsiteX853" fmla="*/ 7982050 w 12396656"/>
                <a:gd name="connsiteY853" fmla="*/ 741229 h 1140330"/>
                <a:gd name="connsiteX854" fmla="*/ 7982050 w 12396656"/>
                <a:gd name="connsiteY854" fmla="*/ 741469 h 1140330"/>
                <a:gd name="connsiteX855" fmla="*/ 7960512 w 12396656"/>
                <a:gd name="connsiteY855" fmla="*/ 741469 h 1140330"/>
                <a:gd name="connsiteX856" fmla="*/ 7960512 w 12396656"/>
                <a:gd name="connsiteY856" fmla="*/ 628666 h 1140330"/>
                <a:gd name="connsiteX857" fmla="*/ 7964919 w 12396656"/>
                <a:gd name="connsiteY857" fmla="*/ 628666 h 1140330"/>
                <a:gd name="connsiteX858" fmla="*/ 7972069 w 12396656"/>
                <a:gd name="connsiteY858" fmla="*/ 627223 h 1140330"/>
                <a:gd name="connsiteX859" fmla="*/ 7987084 w 12396656"/>
                <a:gd name="connsiteY859" fmla="*/ 610661 h 1140330"/>
                <a:gd name="connsiteX860" fmla="*/ 7988051 w 12396656"/>
                <a:gd name="connsiteY860" fmla="*/ 604263 h 1140330"/>
                <a:gd name="connsiteX861" fmla="*/ 7988051 w 12396656"/>
                <a:gd name="connsiteY861" fmla="*/ 563924 h 1140330"/>
                <a:gd name="connsiteX862" fmla="*/ 8014590 w 12396656"/>
                <a:gd name="connsiteY862" fmla="*/ 537386 h 1140330"/>
                <a:gd name="connsiteX863" fmla="*/ 7632440 w 12396656"/>
                <a:gd name="connsiteY863" fmla="*/ 537386 h 1140330"/>
                <a:gd name="connsiteX864" fmla="*/ 7658979 w 12396656"/>
                <a:gd name="connsiteY864" fmla="*/ 563925 h 1140330"/>
                <a:gd name="connsiteX865" fmla="*/ 7658979 w 12396656"/>
                <a:gd name="connsiteY865" fmla="*/ 602385 h 1140330"/>
                <a:gd name="connsiteX866" fmla="*/ 7660172 w 12396656"/>
                <a:gd name="connsiteY866" fmla="*/ 610277 h 1140330"/>
                <a:gd name="connsiteX867" fmla="*/ 7675187 w 12396656"/>
                <a:gd name="connsiteY867" fmla="*/ 626837 h 1140330"/>
                <a:gd name="connsiteX868" fmla="*/ 7683899 w 12396656"/>
                <a:gd name="connsiteY868" fmla="*/ 628596 h 1140330"/>
                <a:gd name="connsiteX869" fmla="*/ 7683899 w 12396656"/>
                <a:gd name="connsiteY869" fmla="*/ 628666 h 1140330"/>
                <a:gd name="connsiteX870" fmla="*/ 7686975 w 12396656"/>
                <a:gd name="connsiteY870" fmla="*/ 628667 h 1140330"/>
                <a:gd name="connsiteX871" fmla="*/ 7686975 w 12396656"/>
                <a:gd name="connsiteY871" fmla="*/ 741469 h 1140330"/>
                <a:gd name="connsiteX872" fmla="*/ 7665437 w 12396656"/>
                <a:gd name="connsiteY872" fmla="*/ 741469 h 1140330"/>
                <a:gd name="connsiteX873" fmla="*/ 7665437 w 12396656"/>
                <a:gd name="connsiteY873" fmla="*/ 741229 h 1140330"/>
                <a:gd name="connsiteX874" fmla="*/ 7599901 w 12396656"/>
                <a:gd name="connsiteY874" fmla="*/ 741228 h 1140330"/>
                <a:gd name="connsiteX875" fmla="*/ 7599902 w 12396656"/>
                <a:gd name="connsiteY875" fmla="*/ 741469 h 1140330"/>
                <a:gd name="connsiteX876" fmla="*/ 7578363 w 12396656"/>
                <a:gd name="connsiteY876" fmla="*/ 741469 h 1140330"/>
                <a:gd name="connsiteX877" fmla="*/ 7578363 w 12396656"/>
                <a:gd name="connsiteY877" fmla="*/ 628666 h 1140330"/>
                <a:gd name="connsiteX878" fmla="*/ 7582770 w 12396656"/>
                <a:gd name="connsiteY878" fmla="*/ 628666 h 1140330"/>
                <a:gd name="connsiteX879" fmla="*/ 7589920 w 12396656"/>
                <a:gd name="connsiteY879" fmla="*/ 627223 h 1140330"/>
                <a:gd name="connsiteX880" fmla="*/ 7604935 w 12396656"/>
                <a:gd name="connsiteY880" fmla="*/ 610661 h 1140330"/>
                <a:gd name="connsiteX881" fmla="*/ 7605902 w 12396656"/>
                <a:gd name="connsiteY881" fmla="*/ 604263 h 1140330"/>
                <a:gd name="connsiteX882" fmla="*/ 7605903 w 12396656"/>
                <a:gd name="connsiteY882" fmla="*/ 563924 h 1140330"/>
                <a:gd name="connsiteX883" fmla="*/ 7632440 w 12396656"/>
                <a:gd name="connsiteY883" fmla="*/ 537386 h 1140330"/>
                <a:gd name="connsiteX884" fmla="*/ 5594330 w 12396656"/>
                <a:gd name="connsiteY884" fmla="*/ 537386 h 1140330"/>
                <a:gd name="connsiteX885" fmla="*/ 5620867 w 12396656"/>
                <a:gd name="connsiteY885" fmla="*/ 563924 h 1140330"/>
                <a:gd name="connsiteX886" fmla="*/ 5620867 w 12396656"/>
                <a:gd name="connsiteY886" fmla="*/ 602385 h 1140330"/>
                <a:gd name="connsiteX887" fmla="*/ 5622060 w 12396656"/>
                <a:gd name="connsiteY887" fmla="*/ 610276 h 1140330"/>
                <a:gd name="connsiteX888" fmla="*/ 5637075 w 12396656"/>
                <a:gd name="connsiteY888" fmla="*/ 626837 h 1140330"/>
                <a:gd name="connsiteX889" fmla="*/ 5645786 w 12396656"/>
                <a:gd name="connsiteY889" fmla="*/ 628597 h 1140330"/>
                <a:gd name="connsiteX890" fmla="*/ 5645786 w 12396656"/>
                <a:gd name="connsiteY890" fmla="*/ 628666 h 1140330"/>
                <a:gd name="connsiteX891" fmla="*/ 5648863 w 12396656"/>
                <a:gd name="connsiteY891" fmla="*/ 628666 h 1140330"/>
                <a:gd name="connsiteX892" fmla="*/ 5648863 w 12396656"/>
                <a:gd name="connsiteY892" fmla="*/ 741469 h 1140330"/>
                <a:gd name="connsiteX893" fmla="*/ 5627325 w 12396656"/>
                <a:gd name="connsiteY893" fmla="*/ 741468 h 1140330"/>
                <a:gd name="connsiteX894" fmla="*/ 5627325 w 12396656"/>
                <a:gd name="connsiteY894" fmla="*/ 741229 h 1140330"/>
                <a:gd name="connsiteX895" fmla="*/ 5561792 w 12396656"/>
                <a:gd name="connsiteY895" fmla="*/ 741229 h 1140330"/>
                <a:gd name="connsiteX896" fmla="*/ 5561791 w 12396656"/>
                <a:gd name="connsiteY896" fmla="*/ 741469 h 1140330"/>
                <a:gd name="connsiteX897" fmla="*/ 5540253 w 12396656"/>
                <a:gd name="connsiteY897" fmla="*/ 741469 h 1140330"/>
                <a:gd name="connsiteX898" fmla="*/ 5540254 w 12396656"/>
                <a:gd name="connsiteY898" fmla="*/ 628666 h 1140330"/>
                <a:gd name="connsiteX899" fmla="*/ 5544661 w 12396656"/>
                <a:gd name="connsiteY899" fmla="*/ 628666 h 1140330"/>
                <a:gd name="connsiteX900" fmla="*/ 5551810 w 12396656"/>
                <a:gd name="connsiteY900" fmla="*/ 627222 h 1140330"/>
                <a:gd name="connsiteX901" fmla="*/ 5566824 w 12396656"/>
                <a:gd name="connsiteY901" fmla="*/ 610662 h 1140330"/>
                <a:gd name="connsiteX902" fmla="*/ 5567793 w 12396656"/>
                <a:gd name="connsiteY902" fmla="*/ 604263 h 1140330"/>
                <a:gd name="connsiteX903" fmla="*/ 5567793 w 12396656"/>
                <a:gd name="connsiteY903" fmla="*/ 563924 h 1140330"/>
                <a:gd name="connsiteX904" fmla="*/ 5594330 w 12396656"/>
                <a:gd name="connsiteY904" fmla="*/ 537386 h 1140330"/>
                <a:gd name="connsiteX905" fmla="*/ 5212189 w 12396656"/>
                <a:gd name="connsiteY905" fmla="*/ 537386 h 1140330"/>
                <a:gd name="connsiteX906" fmla="*/ 5238723 w 12396656"/>
                <a:gd name="connsiteY906" fmla="*/ 563924 h 1140330"/>
                <a:gd name="connsiteX907" fmla="*/ 5238723 w 12396656"/>
                <a:gd name="connsiteY907" fmla="*/ 602386 h 1140330"/>
                <a:gd name="connsiteX908" fmla="*/ 5239915 w 12396656"/>
                <a:gd name="connsiteY908" fmla="*/ 610276 h 1140330"/>
                <a:gd name="connsiteX909" fmla="*/ 5254933 w 12396656"/>
                <a:gd name="connsiteY909" fmla="*/ 626837 h 1140330"/>
                <a:gd name="connsiteX910" fmla="*/ 5263644 w 12396656"/>
                <a:gd name="connsiteY910" fmla="*/ 628596 h 1140330"/>
                <a:gd name="connsiteX911" fmla="*/ 5263644 w 12396656"/>
                <a:gd name="connsiteY911" fmla="*/ 628666 h 1140330"/>
                <a:gd name="connsiteX912" fmla="*/ 5266717 w 12396656"/>
                <a:gd name="connsiteY912" fmla="*/ 628666 h 1140330"/>
                <a:gd name="connsiteX913" fmla="*/ 5266717 w 12396656"/>
                <a:gd name="connsiteY913" fmla="*/ 741469 h 1140330"/>
                <a:gd name="connsiteX914" fmla="*/ 5245186 w 12396656"/>
                <a:gd name="connsiteY914" fmla="*/ 741468 h 1140330"/>
                <a:gd name="connsiteX915" fmla="*/ 5245186 w 12396656"/>
                <a:gd name="connsiteY915" fmla="*/ 741229 h 1140330"/>
                <a:gd name="connsiteX916" fmla="*/ 5179646 w 12396656"/>
                <a:gd name="connsiteY916" fmla="*/ 741229 h 1140330"/>
                <a:gd name="connsiteX917" fmla="*/ 5179646 w 12396656"/>
                <a:gd name="connsiteY917" fmla="*/ 741468 h 1140330"/>
                <a:gd name="connsiteX918" fmla="*/ 5158106 w 12396656"/>
                <a:gd name="connsiteY918" fmla="*/ 741469 h 1140330"/>
                <a:gd name="connsiteX919" fmla="*/ 5158106 w 12396656"/>
                <a:gd name="connsiteY919" fmla="*/ 628666 h 1140330"/>
                <a:gd name="connsiteX920" fmla="*/ 5162513 w 12396656"/>
                <a:gd name="connsiteY920" fmla="*/ 628666 h 1140330"/>
                <a:gd name="connsiteX921" fmla="*/ 5169664 w 12396656"/>
                <a:gd name="connsiteY921" fmla="*/ 627222 h 1140330"/>
                <a:gd name="connsiteX922" fmla="*/ 5184681 w 12396656"/>
                <a:gd name="connsiteY922" fmla="*/ 610661 h 1140330"/>
                <a:gd name="connsiteX923" fmla="*/ 5185647 w 12396656"/>
                <a:gd name="connsiteY923" fmla="*/ 604263 h 1140330"/>
                <a:gd name="connsiteX924" fmla="*/ 5185647 w 12396656"/>
                <a:gd name="connsiteY924" fmla="*/ 563924 h 1140330"/>
                <a:gd name="connsiteX925" fmla="*/ 5212189 w 12396656"/>
                <a:gd name="connsiteY925" fmla="*/ 537386 h 1140330"/>
                <a:gd name="connsiteX926" fmla="*/ 4830026 w 12396656"/>
                <a:gd name="connsiteY926" fmla="*/ 537386 h 1140330"/>
                <a:gd name="connsiteX927" fmla="*/ 4856568 w 12396656"/>
                <a:gd name="connsiteY927" fmla="*/ 563924 h 1140330"/>
                <a:gd name="connsiteX928" fmla="*/ 4856568 w 12396656"/>
                <a:gd name="connsiteY928" fmla="*/ 602385 h 1140330"/>
                <a:gd name="connsiteX929" fmla="*/ 4857764 w 12396656"/>
                <a:gd name="connsiteY929" fmla="*/ 610276 h 1140330"/>
                <a:gd name="connsiteX930" fmla="*/ 4872773 w 12396656"/>
                <a:gd name="connsiteY930" fmla="*/ 626837 h 1140330"/>
                <a:gd name="connsiteX931" fmla="*/ 4881484 w 12396656"/>
                <a:gd name="connsiteY931" fmla="*/ 628596 h 1140330"/>
                <a:gd name="connsiteX932" fmla="*/ 4881484 w 12396656"/>
                <a:gd name="connsiteY932" fmla="*/ 628666 h 1140330"/>
                <a:gd name="connsiteX933" fmla="*/ 4884563 w 12396656"/>
                <a:gd name="connsiteY933" fmla="*/ 628666 h 1140330"/>
                <a:gd name="connsiteX934" fmla="*/ 4884563 w 12396656"/>
                <a:gd name="connsiteY934" fmla="*/ 741468 h 1140330"/>
                <a:gd name="connsiteX935" fmla="*/ 4863025 w 12396656"/>
                <a:gd name="connsiteY935" fmla="*/ 741469 h 1140330"/>
                <a:gd name="connsiteX936" fmla="*/ 4863026 w 12396656"/>
                <a:gd name="connsiteY936" fmla="*/ 741229 h 1140330"/>
                <a:gd name="connsiteX937" fmla="*/ 4797490 w 12396656"/>
                <a:gd name="connsiteY937" fmla="*/ 741229 h 1140330"/>
                <a:gd name="connsiteX938" fmla="*/ 4797490 w 12396656"/>
                <a:gd name="connsiteY938" fmla="*/ 741469 h 1140330"/>
                <a:gd name="connsiteX939" fmla="*/ 4775949 w 12396656"/>
                <a:gd name="connsiteY939" fmla="*/ 741469 h 1140330"/>
                <a:gd name="connsiteX940" fmla="*/ 4775949 w 12396656"/>
                <a:gd name="connsiteY940" fmla="*/ 628666 h 1140330"/>
                <a:gd name="connsiteX941" fmla="*/ 4780356 w 12396656"/>
                <a:gd name="connsiteY941" fmla="*/ 628666 h 1140330"/>
                <a:gd name="connsiteX942" fmla="*/ 4787508 w 12396656"/>
                <a:gd name="connsiteY942" fmla="*/ 627223 h 1140330"/>
                <a:gd name="connsiteX943" fmla="*/ 4802523 w 12396656"/>
                <a:gd name="connsiteY943" fmla="*/ 610662 h 1140330"/>
                <a:gd name="connsiteX944" fmla="*/ 4803491 w 12396656"/>
                <a:gd name="connsiteY944" fmla="*/ 604263 h 1140330"/>
                <a:gd name="connsiteX945" fmla="*/ 4803491 w 12396656"/>
                <a:gd name="connsiteY945" fmla="*/ 563924 h 1140330"/>
                <a:gd name="connsiteX946" fmla="*/ 4830026 w 12396656"/>
                <a:gd name="connsiteY946" fmla="*/ 537386 h 1140330"/>
                <a:gd name="connsiteX947" fmla="*/ 3174068 w 12396656"/>
                <a:gd name="connsiteY947" fmla="*/ 537386 h 1140330"/>
                <a:gd name="connsiteX948" fmla="*/ 3200606 w 12396656"/>
                <a:gd name="connsiteY948" fmla="*/ 563924 h 1140330"/>
                <a:gd name="connsiteX949" fmla="*/ 3200605 w 12396656"/>
                <a:gd name="connsiteY949" fmla="*/ 602386 h 1140330"/>
                <a:gd name="connsiteX950" fmla="*/ 3201799 w 12396656"/>
                <a:gd name="connsiteY950" fmla="*/ 610277 h 1140330"/>
                <a:gd name="connsiteX951" fmla="*/ 3216816 w 12396656"/>
                <a:gd name="connsiteY951" fmla="*/ 626837 h 1140330"/>
                <a:gd name="connsiteX952" fmla="*/ 3225528 w 12396656"/>
                <a:gd name="connsiteY952" fmla="*/ 628596 h 1140330"/>
                <a:gd name="connsiteX953" fmla="*/ 3225528 w 12396656"/>
                <a:gd name="connsiteY953" fmla="*/ 628666 h 1140330"/>
                <a:gd name="connsiteX954" fmla="*/ 3228603 w 12396656"/>
                <a:gd name="connsiteY954" fmla="*/ 628666 h 1140330"/>
                <a:gd name="connsiteX955" fmla="*/ 3228603 w 12396656"/>
                <a:gd name="connsiteY955" fmla="*/ 741469 h 1140330"/>
                <a:gd name="connsiteX956" fmla="*/ 3207065 w 12396656"/>
                <a:gd name="connsiteY956" fmla="*/ 741468 h 1140330"/>
                <a:gd name="connsiteX957" fmla="*/ 3207065 w 12396656"/>
                <a:gd name="connsiteY957" fmla="*/ 741229 h 1140330"/>
                <a:gd name="connsiteX958" fmla="*/ 3141530 w 12396656"/>
                <a:gd name="connsiteY958" fmla="*/ 741229 h 1140330"/>
                <a:gd name="connsiteX959" fmla="*/ 3141530 w 12396656"/>
                <a:gd name="connsiteY959" fmla="*/ 741468 h 1140330"/>
                <a:gd name="connsiteX960" fmla="*/ 3119991 w 12396656"/>
                <a:gd name="connsiteY960" fmla="*/ 741469 h 1140330"/>
                <a:gd name="connsiteX961" fmla="*/ 3119990 w 12396656"/>
                <a:gd name="connsiteY961" fmla="*/ 628666 h 1140330"/>
                <a:gd name="connsiteX962" fmla="*/ 3124397 w 12396656"/>
                <a:gd name="connsiteY962" fmla="*/ 628666 h 1140330"/>
                <a:gd name="connsiteX963" fmla="*/ 3131548 w 12396656"/>
                <a:gd name="connsiteY963" fmla="*/ 627222 h 1140330"/>
                <a:gd name="connsiteX964" fmla="*/ 3146563 w 12396656"/>
                <a:gd name="connsiteY964" fmla="*/ 610661 h 1140330"/>
                <a:gd name="connsiteX965" fmla="*/ 3147529 w 12396656"/>
                <a:gd name="connsiteY965" fmla="*/ 604263 h 1140330"/>
                <a:gd name="connsiteX966" fmla="*/ 3147529 w 12396656"/>
                <a:gd name="connsiteY966" fmla="*/ 563924 h 1140330"/>
                <a:gd name="connsiteX967" fmla="*/ 3174068 w 12396656"/>
                <a:gd name="connsiteY967" fmla="*/ 537386 h 1140330"/>
                <a:gd name="connsiteX968" fmla="*/ 2664538 w 12396656"/>
                <a:gd name="connsiteY968" fmla="*/ 537386 h 1140330"/>
                <a:gd name="connsiteX969" fmla="*/ 2691076 w 12396656"/>
                <a:gd name="connsiteY969" fmla="*/ 563925 h 1140330"/>
                <a:gd name="connsiteX970" fmla="*/ 2691076 w 12396656"/>
                <a:gd name="connsiteY970" fmla="*/ 602385 h 1140330"/>
                <a:gd name="connsiteX971" fmla="*/ 2692270 w 12396656"/>
                <a:gd name="connsiteY971" fmla="*/ 610277 h 1140330"/>
                <a:gd name="connsiteX972" fmla="*/ 2707285 w 12396656"/>
                <a:gd name="connsiteY972" fmla="*/ 626837 h 1140330"/>
                <a:gd name="connsiteX973" fmla="*/ 2715996 w 12396656"/>
                <a:gd name="connsiteY973" fmla="*/ 628596 h 1140330"/>
                <a:gd name="connsiteX974" fmla="*/ 2715996 w 12396656"/>
                <a:gd name="connsiteY974" fmla="*/ 628666 h 1140330"/>
                <a:gd name="connsiteX975" fmla="*/ 2719072 w 12396656"/>
                <a:gd name="connsiteY975" fmla="*/ 628666 h 1140330"/>
                <a:gd name="connsiteX976" fmla="*/ 2719072 w 12396656"/>
                <a:gd name="connsiteY976" fmla="*/ 741469 h 1140330"/>
                <a:gd name="connsiteX977" fmla="*/ 2697535 w 12396656"/>
                <a:gd name="connsiteY977" fmla="*/ 741469 h 1140330"/>
                <a:gd name="connsiteX978" fmla="*/ 2697534 w 12396656"/>
                <a:gd name="connsiteY978" fmla="*/ 741229 h 1140330"/>
                <a:gd name="connsiteX979" fmla="*/ 2631999 w 12396656"/>
                <a:gd name="connsiteY979" fmla="*/ 741229 h 1140330"/>
                <a:gd name="connsiteX980" fmla="*/ 2631999 w 12396656"/>
                <a:gd name="connsiteY980" fmla="*/ 741469 h 1140330"/>
                <a:gd name="connsiteX981" fmla="*/ 2610461 w 12396656"/>
                <a:gd name="connsiteY981" fmla="*/ 741469 h 1140330"/>
                <a:gd name="connsiteX982" fmla="*/ 2610462 w 12396656"/>
                <a:gd name="connsiteY982" fmla="*/ 628666 h 1140330"/>
                <a:gd name="connsiteX983" fmla="*/ 2614868 w 12396656"/>
                <a:gd name="connsiteY983" fmla="*/ 628666 h 1140330"/>
                <a:gd name="connsiteX984" fmla="*/ 2622018 w 12396656"/>
                <a:gd name="connsiteY984" fmla="*/ 627222 h 1140330"/>
                <a:gd name="connsiteX985" fmla="*/ 2637033 w 12396656"/>
                <a:gd name="connsiteY985" fmla="*/ 610661 h 1140330"/>
                <a:gd name="connsiteX986" fmla="*/ 2638000 w 12396656"/>
                <a:gd name="connsiteY986" fmla="*/ 604263 h 1140330"/>
                <a:gd name="connsiteX987" fmla="*/ 2638000 w 12396656"/>
                <a:gd name="connsiteY987" fmla="*/ 563924 h 1140330"/>
                <a:gd name="connsiteX988" fmla="*/ 2664538 w 12396656"/>
                <a:gd name="connsiteY988" fmla="*/ 537386 h 1140330"/>
                <a:gd name="connsiteX989" fmla="*/ 1772851 w 12396656"/>
                <a:gd name="connsiteY989" fmla="*/ 537386 h 1140330"/>
                <a:gd name="connsiteX990" fmla="*/ 1799389 w 12396656"/>
                <a:gd name="connsiteY990" fmla="*/ 563924 h 1140330"/>
                <a:gd name="connsiteX991" fmla="*/ 1799389 w 12396656"/>
                <a:gd name="connsiteY991" fmla="*/ 602385 h 1140330"/>
                <a:gd name="connsiteX992" fmla="*/ 1800582 w 12396656"/>
                <a:gd name="connsiteY992" fmla="*/ 610276 h 1140330"/>
                <a:gd name="connsiteX993" fmla="*/ 1815598 w 12396656"/>
                <a:gd name="connsiteY993" fmla="*/ 626837 h 1140330"/>
                <a:gd name="connsiteX994" fmla="*/ 1824309 w 12396656"/>
                <a:gd name="connsiteY994" fmla="*/ 628596 h 1140330"/>
                <a:gd name="connsiteX995" fmla="*/ 1824309 w 12396656"/>
                <a:gd name="connsiteY995" fmla="*/ 628666 h 1140330"/>
                <a:gd name="connsiteX996" fmla="*/ 1827385 w 12396656"/>
                <a:gd name="connsiteY996" fmla="*/ 628666 h 1140330"/>
                <a:gd name="connsiteX997" fmla="*/ 1827385 w 12396656"/>
                <a:gd name="connsiteY997" fmla="*/ 741469 h 1140330"/>
                <a:gd name="connsiteX998" fmla="*/ 1805847 w 12396656"/>
                <a:gd name="connsiteY998" fmla="*/ 741469 h 1140330"/>
                <a:gd name="connsiteX999" fmla="*/ 1805847 w 12396656"/>
                <a:gd name="connsiteY999" fmla="*/ 741229 h 1140330"/>
                <a:gd name="connsiteX1000" fmla="*/ 1740312 w 12396656"/>
                <a:gd name="connsiteY1000" fmla="*/ 741229 h 1140330"/>
                <a:gd name="connsiteX1001" fmla="*/ 1740312 w 12396656"/>
                <a:gd name="connsiteY1001" fmla="*/ 741469 h 1140330"/>
                <a:gd name="connsiteX1002" fmla="*/ 1718774 w 12396656"/>
                <a:gd name="connsiteY1002" fmla="*/ 741469 h 1140330"/>
                <a:gd name="connsiteX1003" fmla="*/ 1718774 w 12396656"/>
                <a:gd name="connsiteY1003" fmla="*/ 628667 h 1140330"/>
                <a:gd name="connsiteX1004" fmla="*/ 1723180 w 12396656"/>
                <a:gd name="connsiteY1004" fmla="*/ 628666 h 1140330"/>
                <a:gd name="connsiteX1005" fmla="*/ 1730331 w 12396656"/>
                <a:gd name="connsiteY1005" fmla="*/ 627223 h 1140330"/>
                <a:gd name="connsiteX1006" fmla="*/ 1745346 w 12396656"/>
                <a:gd name="connsiteY1006" fmla="*/ 610661 h 1140330"/>
                <a:gd name="connsiteX1007" fmla="*/ 1746313 w 12396656"/>
                <a:gd name="connsiteY1007" fmla="*/ 604263 h 1140330"/>
                <a:gd name="connsiteX1008" fmla="*/ 1746313 w 12396656"/>
                <a:gd name="connsiteY1008" fmla="*/ 563924 h 1140330"/>
                <a:gd name="connsiteX1009" fmla="*/ 1772851 w 12396656"/>
                <a:gd name="connsiteY1009" fmla="*/ 537386 h 1140330"/>
                <a:gd name="connsiteX1010" fmla="*/ 371644 w 12396656"/>
                <a:gd name="connsiteY1010" fmla="*/ 537386 h 1140330"/>
                <a:gd name="connsiteX1011" fmla="*/ 398182 w 12396656"/>
                <a:gd name="connsiteY1011" fmla="*/ 563924 h 1140330"/>
                <a:gd name="connsiteX1012" fmla="*/ 398182 w 12396656"/>
                <a:gd name="connsiteY1012" fmla="*/ 602386 h 1140330"/>
                <a:gd name="connsiteX1013" fmla="*/ 399375 w 12396656"/>
                <a:gd name="connsiteY1013" fmla="*/ 610276 h 1140330"/>
                <a:gd name="connsiteX1014" fmla="*/ 414391 w 12396656"/>
                <a:gd name="connsiteY1014" fmla="*/ 626837 h 1140330"/>
                <a:gd name="connsiteX1015" fmla="*/ 423101 w 12396656"/>
                <a:gd name="connsiteY1015" fmla="*/ 628596 h 1140330"/>
                <a:gd name="connsiteX1016" fmla="*/ 423101 w 12396656"/>
                <a:gd name="connsiteY1016" fmla="*/ 628666 h 1140330"/>
                <a:gd name="connsiteX1017" fmla="*/ 426178 w 12396656"/>
                <a:gd name="connsiteY1017" fmla="*/ 628666 h 1140330"/>
                <a:gd name="connsiteX1018" fmla="*/ 426178 w 12396656"/>
                <a:gd name="connsiteY1018" fmla="*/ 741469 h 1140330"/>
                <a:gd name="connsiteX1019" fmla="*/ 404640 w 12396656"/>
                <a:gd name="connsiteY1019" fmla="*/ 741469 h 1140330"/>
                <a:gd name="connsiteX1020" fmla="*/ 404640 w 12396656"/>
                <a:gd name="connsiteY1020" fmla="*/ 741229 h 1140330"/>
                <a:gd name="connsiteX1021" fmla="*/ 339105 w 12396656"/>
                <a:gd name="connsiteY1021" fmla="*/ 741228 h 1140330"/>
                <a:gd name="connsiteX1022" fmla="*/ 339105 w 12396656"/>
                <a:gd name="connsiteY1022" fmla="*/ 741469 h 1140330"/>
                <a:gd name="connsiteX1023" fmla="*/ 317566 w 12396656"/>
                <a:gd name="connsiteY1023" fmla="*/ 741469 h 1140330"/>
                <a:gd name="connsiteX1024" fmla="*/ 317566 w 12396656"/>
                <a:gd name="connsiteY1024" fmla="*/ 628666 h 1140330"/>
                <a:gd name="connsiteX1025" fmla="*/ 321973 w 12396656"/>
                <a:gd name="connsiteY1025" fmla="*/ 628666 h 1140330"/>
                <a:gd name="connsiteX1026" fmla="*/ 329124 w 12396656"/>
                <a:gd name="connsiteY1026" fmla="*/ 627223 h 1140330"/>
                <a:gd name="connsiteX1027" fmla="*/ 344138 w 12396656"/>
                <a:gd name="connsiteY1027" fmla="*/ 610661 h 1140330"/>
                <a:gd name="connsiteX1028" fmla="*/ 345106 w 12396656"/>
                <a:gd name="connsiteY1028" fmla="*/ 604263 h 1140330"/>
                <a:gd name="connsiteX1029" fmla="*/ 345106 w 12396656"/>
                <a:gd name="connsiteY1029" fmla="*/ 563924 h 1140330"/>
                <a:gd name="connsiteX1030" fmla="*/ 371644 w 12396656"/>
                <a:gd name="connsiteY1030" fmla="*/ 537386 h 1140330"/>
                <a:gd name="connsiteX1031" fmla="*/ 10689633 w 12396656"/>
                <a:gd name="connsiteY1031" fmla="*/ 537386 h 1140330"/>
                <a:gd name="connsiteX1032" fmla="*/ 10716170 w 12396656"/>
                <a:gd name="connsiteY1032" fmla="*/ 563924 h 1140330"/>
                <a:gd name="connsiteX1033" fmla="*/ 10716171 w 12396656"/>
                <a:gd name="connsiteY1033" fmla="*/ 602386 h 1140330"/>
                <a:gd name="connsiteX1034" fmla="*/ 10717364 w 12396656"/>
                <a:gd name="connsiteY1034" fmla="*/ 610276 h 1140330"/>
                <a:gd name="connsiteX1035" fmla="*/ 10732379 w 12396656"/>
                <a:gd name="connsiteY1035" fmla="*/ 626838 h 1140330"/>
                <a:gd name="connsiteX1036" fmla="*/ 10741089 w 12396656"/>
                <a:gd name="connsiteY1036" fmla="*/ 628597 h 1140330"/>
                <a:gd name="connsiteX1037" fmla="*/ 10741090 w 12396656"/>
                <a:gd name="connsiteY1037" fmla="*/ 628666 h 1140330"/>
                <a:gd name="connsiteX1038" fmla="*/ 10744166 w 12396656"/>
                <a:gd name="connsiteY1038" fmla="*/ 628666 h 1140330"/>
                <a:gd name="connsiteX1039" fmla="*/ 10744167 w 12396656"/>
                <a:gd name="connsiteY1039" fmla="*/ 741469 h 1140330"/>
                <a:gd name="connsiteX1040" fmla="*/ 10722629 w 12396656"/>
                <a:gd name="connsiteY1040" fmla="*/ 741469 h 1140330"/>
                <a:gd name="connsiteX1041" fmla="*/ 10722628 w 12396656"/>
                <a:gd name="connsiteY1041" fmla="*/ 741229 h 1140330"/>
                <a:gd name="connsiteX1042" fmla="*/ 10657093 w 12396656"/>
                <a:gd name="connsiteY1042" fmla="*/ 741229 h 1140330"/>
                <a:gd name="connsiteX1043" fmla="*/ 10657093 w 12396656"/>
                <a:gd name="connsiteY1043" fmla="*/ 741468 h 1140330"/>
                <a:gd name="connsiteX1044" fmla="*/ 10635555 w 12396656"/>
                <a:gd name="connsiteY1044" fmla="*/ 741469 h 1140330"/>
                <a:gd name="connsiteX1045" fmla="*/ 10635554 w 12396656"/>
                <a:gd name="connsiteY1045" fmla="*/ 628666 h 1140330"/>
                <a:gd name="connsiteX1046" fmla="*/ 10639962 w 12396656"/>
                <a:gd name="connsiteY1046" fmla="*/ 628667 h 1140330"/>
                <a:gd name="connsiteX1047" fmla="*/ 10647112 w 12396656"/>
                <a:gd name="connsiteY1047" fmla="*/ 627223 h 1140330"/>
                <a:gd name="connsiteX1048" fmla="*/ 10662127 w 12396656"/>
                <a:gd name="connsiteY1048" fmla="*/ 610662 h 1140330"/>
                <a:gd name="connsiteX1049" fmla="*/ 10663094 w 12396656"/>
                <a:gd name="connsiteY1049" fmla="*/ 604263 h 1140330"/>
                <a:gd name="connsiteX1050" fmla="*/ 10663093 w 12396656"/>
                <a:gd name="connsiteY1050" fmla="*/ 563925 h 1140330"/>
                <a:gd name="connsiteX1051" fmla="*/ 10689633 w 12396656"/>
                <a:gd name="connsiteY1051" fmla="*/ 537386 h 1140330"/>
                <a:gd name="connsiteX1052" fmla="*/ 10307484 w 12396656"/>
                <a:gd name="connsiteY1052" fmla="*/ 537386 h 1140330"/>
                <a:gd name="connsiteX1053" fmla="*/ 10334022 w 12396656"/>
                <a:gd name="connsiteY1053" fmla="*/ 563924 h 1140330"/>
                <a:gd name="connsiteX1054" fmla="*/ 10334022 w 12396656"/>
                <a:gd name="connsiteY1054" fmla="*/ 602385 h 1140330"/>
                <a:gd name="connsiteX1055" fmla="*/ 10335214 w 12396656"/>
                <a:gd name="connsiteY1055" fmla="*/ 610276 h 1140330"/>
                <a:gd name="connsiteX1056" fmla="*/ 10350229 w 12396656"/>
                <a:gd name="connsiteY1056" fmla="*/ 626838 h 1140330"/>
                <a:gd name="connsiteX1057" fmla="*/ 10358941 w 12396656"/>
                <a:gd name="connsiteY1057" fmla="*/ 628596 h 1140330"/>
                <a:gd name="connsiteX1058" fmla="*/ 10358941 w 12396656"/>
                <a:gd name="connsiteY1058" fmla="*/ 628666 h 1140330"/>
                <a:gd name="connsiteX1059" fmla="*/ 10362018 w 12396656"/>
                <a:gd name="connsiteY1059" fmla="*/ 628666 h 1140330"/>
                <a:gd name="connsiteX1060" fmla="*/ 10362018 w 12396656"/>
                <a:gd name="connsiteY1060" fmla="*/ 741469 h 1140330"/>
                <a:gd name="connsiteX1061" fmla="*/ 10340480 w 12396656"/>
                <a:gd name="connsiteY1061" fmla="*/ 741469 h 1140330"/>
                <a:gd name="connsiteX1062" fmla="*/ 10340480 w 12396656"/>
                <a:gd name="connsiteY1062" fmla="*/ 741229 h 1140330"/>
                <a:gd name="connsiteX1063" fmla="*/ 10274943 w 12396656"/>
                <a:gd name="connsiteY1063" fmla="*/ 741229 h 1140330"/>
                <a:gd name="connsiteX1064" fmla="*/ 10274944 w 12396656"/>
                <a:gd name="connsiteY1064" fmla="*/ 741469 h 1140330"/>
                <a:gd name="connsiteX1065" fmla="*/ 10253406 w 12396656"/>
                <a:gd name="connsiteY1065" fmla="*/ 741469 h 1140330"/>
                <a:gd name="connsiteX1066" fmla="*/ 10253406 w 12396656"/>
                <a:gd name="connsiteY1066" fmla="*/ 628666 h 1140330"/>
                <a:gd name="connsiteX1067" fmla="*/ 10257813 w 12396656"/>
                <a:gd name="connsiteY1067" fmla="*/ 628666 h 1140330"/>
                <a:gd name="connsiteX1068" fmla="*/ 10264963 w 12396656"/>
                <a:gd name="connsiteY1068" fmla="*/ 627223 h 1140330"/>
                <a:gd name="connsiteX1069" fmla="*/ 10279978 w 12396656"/>
                <a:gd name="connsiteY1069" fmla="*/ 610661 h 1140330"/>
                <a:gd name="connsiteX1070" fmla="*/ 10280945 w 12396656"/>
                <a:gd name="connsiteY1070" fmla="*/ 604263 h 1140330"/>
                <a:gd name="connsiteX1071" fmla="*/ 10280945 w 12396656"/>
                <a:gd name="connsiteY1071" fmla="*/ 563924 h 1140330"/>
                <a:gd name="connsiteX1072" fmla="*/ 10307484 w 12396656"/>
                <a:gd name="connsiteY1072" fmla="*/ 537386 h 1140330"/>
                <a:gd name="connsiteX1073" fmla="*/ 7759824 w 12396656"/>
                <a:gd name="connsiteY1073" fmla="*/ 537386 h 1140330"/>
                <a:gd name="connsiteX1074" fmla="*/ 7786362 w 12396656"/>
                <a:gd name="connsiteY1074" fmla="*/ 563924 h 1140330"/>
                <a:gd name="connsiteX1075" fmla="*/ 7786361 w 12396656"/>
                <a:gd name="connsiteY1075" fmla="*/ 602386 h 1140330"/>
                <a:gd name="connsiteX1076" fmla="*/ 7787554 w 12396656"/>
                <a:gd name="connsiteY1076" fmla="*/ 610276 h 1140330"/>
                <a:gd name="connsiteX1077" fmla="*/ 7802570 w 12396656"/>
                <a:gd name="connsiteY1077" fmla="*/ 626838 h 1140330"/>
                <a:gd name="connsiteX1078" fmla="*/ 7811281 w 12396656"/>
                <a:gd name="connsiteY1078" fmla="*/ 628596 h 1140330"/>
                <a:gd name="connsiteX1079" fmla="*/ 7811281 w 12396656"/>
                <a:gd name="connsiteY1079" fmla="*/ 628666 h 1140330"/>
                <a:gd name="connsiteX1080" fmla="*/ 7814358 w 12396656"/>
                <a:gd name="connsiteY1080" fmla="*/ 628666 h 1140330"/>
                <a:gd name="connsiteX1081" fmla="*/ 7814358 w 12396656"/>
                <a:gd name="connsiteY1081" fmla="*/ 741469 h 1140330"/>
                <a:gd name="connsiteX1082" fmla="*/ 7792820 w 12396656"/>
                <a:gd name="connsiteY1082" fmla="*/ 741469 h 1140330"/>
                <a:gd name="connsiteX1083" fmla="*/ 7792820 w 12396656"/>
                <a:gd name="connsiteY1083" fmla="*/ 741229 h 1140330"/>
                <a:gd name="connsiteX1084" fmla="*/ 7727284 w 12396656"/>
                <a:gd name="connsiteY1084" fmla="*/ 741229 h 1140330"/>
                <a:gd name="connsiteX1085" fmla="*/ 7727284 w 12396656"/>
                <a:gd name="connsiteY1085" fmla="*/ 741469 h 1140330"/>
                <a:gd name="connsiteX1086" fmla="*/ 7705746 w 12396656"/>
                <a:gd name="connsiteY1086" fmla="*/ 741469 h 1140330"/>
                <a:gd name="connsiteX1087" fmla="*/ 7705746 w 12396656"/>
                <a:gd name="connsiteY1087" fmla="*/ 628666 h 1140330"/>
                <a:gd name="connsiteX1088" fmla="*/ 7710153 w 12396656"/>
                <a:gd name="connsiteY1088" fmla="*/ 628666 h 1140330"/>
                <a:gd name="connsiteX1089" fmla="*/ 7717303 w 12396656"/>
                <a:gd name="connsiteY1089" fmla="*/ 627222 h 1140330"/>
                <a:gd name="connsiteX1090" fmla="*/ 7732318 w 12396656"/>
                <a:gd name="connsiteY1090" fmla="*/ 610661 h 1140330"/>
                <a:gd name="connsiteX1091" fmla="*/ 7733285 w 12396656"/>
                <a:gd name="connsiteY1091" fmla="*/ 604263 h 1140330"/>
                <a:gd name="connsiteX1092" fmla="*/ 7733285 w 12396656"/>
                <a:gd name="connsiteY1092" fmla="*/ 563924 h 1140330"/>
                <a:gd name="connsiteX1093" fmla="*/ 7759824 w 12396656"/>
                <a:gd name="connsiteY1093" fmla="*/ 537386 h 1140330"/>
                <a:gd name="connsiteX1094" fmla="*/ 7377674 w 12396656"/>
                <a:gd name="connsiteY1094" fmla="*/ 537386 h 1140330"/>
                <a:gd name="connsiteX1095" fmla="*/ 7404213 w 12396656"/>
                <a:gd name="connsiteY1095" fmla="*/ 563924 h 1140330"/>
                <a:gd name="connsiteX1096" fmla="*/ 7404213 w 12396656"/>
                <a:gd name="connsiteY1096" fmla="*/ 602385 h 1140330"/>
                <a:gd name="connsiteX1097" fmla="*/ 7405406 w 12396656"/>
                <a:gd name="connsiteY1097" fmla="*/ 610276 h 1140330"/>
                <a:gd name="connsiteX1098" fmla="*/ 7420421 w 12396656"/>
                <a:gd name="connsiteY1098" fmla="*/ 626837 h 1140330"/>
                <a:gd name="connsiteX1099" fmla="*/ 7429133 w 12396656"/>
                <a:gd name="connsiteY1099" fmla="*/ 628596 h 1140330"/>
                <a:gd name="connsiteX1100" fmla="*/ 7429133 w 12396656"/>
                <a:gd name="connsiteY1100" fmla="*/ 628666 h 1140330"/>
                <a:gd name="connsiteX1101" fmla="*/ 7432209 w 12396656"/>
                <a:gd name="connsiteY1101" fmla="*/ 628666 h 1140330"/>
                <a:gd name="connsiteX1102" fmla="*/ 7432209 w 12396656"/>
                <a:gd name="connsiteY1102" fmla="*/ 741469 h 1140330"/>
                <a:gd name="connsiteX1103" fmla="*/ 7410671 w 12396656"/>
                <a:gd name="connsiteY1103" fmla="*/ 741469 h 1140330"/>
                <a:gd name="connsiteX1104" fmla="*/ 7410671 w 12396656"/>
                <a:gd name="connsiteY1104" fmla="*/ 741229 h 1140330"/>
                <a:gd name="connsiteX1105" fmla="*/ 7345135 w 12396656"/>
                <a:gd name="connsiteY1105" fmla="*/ 741229 h 1140330"/>
                <a:gd name="connsiteX1106" fmla="*/ 7345135 w 12396656"/>
                <a:gd name="connsiteY1106" fmla="*/ 741469 h 1140330"/>
                <a:gd name="connsiteX1107" fmla="*/ 7323597 w 12396656"/>
                <a:gd name="connsiteY1107" fmla="*/ 741469 h 1140330"/>
                <a:gd name="connsiteX1108" fmla="*/ 7323597 w 12396656"/>
                <a:gd name="connsiteY1108" fmla="*/ 628667 h 1140330"/>
                <a:gd name="connsiteX1109" fmla="*/ 7328004 w 12396656"/>
                <a:gd name="connsiteY1109" fmla="*/ 628666 h 1140330"/>
                <a:gd name="connsiteX1110" fmla="*/ 7335154 w 12396656"/>
                <a:gd name="connsiteY1110" fmla="*/ 627223 h 1140330"/>
                <a:gd name="connsiteX1111" fmla="*/ 7350169 w 12396656"/>
                <a:gd name="connsiteY1111" fmla="*/ 610661 h 1140330"/>
                <a:gd name="connsiteX1112" fmla="*/ 7351136 w 12396656"/>
                <a:gd name="connsiteY1112" fmla="*/ 604263 h 1140330"/>
                <a:gd name="connsiteX1113" fmla="*/ 7351137 w 12396656"/>
                <a:gd name="connsiteY1113" fmla="*/ 563924 h 1140330"/>
                <a:gd name="connsiteX1114" fmla="*/ 7377674 w 12396656"/>
                <a:gd name="connsiteY1114" fmla="*/ 537386 h 1140330"/>
                <a:gd name="connsiteX1115" fmla="*/ 5976467 w 12396656"/>
                <a:gd name="connsiteY1115" fmla="*/ 537386 h 1140330"/>
                <a:gd name="connsiteX1116" fmla="*/ 6003007 w 12396656"/>
                <a:gd name="connsiteY1116" fmla="*/ 563924 h 1140330"/>
                <a:gd name="connsiteX1117" fmla="*/ 6003006 w 12396656"/>
                <a:gd name="connsiteY1117" fmla="*/ 602385 h 1140330"/>
                <a:gd name="connsiteX1118" fmla="*/ 6004199 w 12396656"/>
                <a:gd name="connsiteY1118" fmla="*/ 610276 h 1140330"/>
                <a:gd name="connsiteX1119" fmla="*/ 6019213 w 12396656"/>
                <a:gd name="connsiteY1119" fmla="*/ 626838 h 1140330"/>
                <a:gd name="connsiteX1120" fmla="*/ 6027926 w 12396656"/>
                <a:gd name="connsiteY1120" fmla="*/ 628596 h 1140330"/>
                <a:gd name="connsiteX1121" fmla="*/ 6027926 w 12396656"/>
                <a:gd name="connsiteY1121" fmla="*/ 628666 h 1140330"/>
                <a:gd name="connsiteX1122" fmla="*/ 6031002 w 12396656"/>
                <a:gd name="connsiteY1122" fmla="*/ 628666 h 1140330"/>
                <a:gd name="connsiteX1123" fmla="*/ 6031002 w 12396656"/>
                <a:gd name="connsiteY1123" fmla="*/ 741469 h 1140330"/>
                <a:gd name="connsiteX1124" fmla="*/ 6009465 w 12396656"/>
                <a:gd name="connsiteY1124" fmla="*/ 741468 h 1140330"/>
                <a:gd name="connsiteX1125" fmla="*/ 6009465 w 12396656"/>
                <a:gd name="connsiteY1125" fmla="*/ 741229 h 1140330"/>
                <a:gd name="connsiteX1126" fmla="*/ 5943929 w 12396656"/>
                <a:gd name="connsiteY1126" fmla="*/ 741229 h 1140330"/>
                <a:gd name="connsiteX1127" fmla="*/ 5943929 w 12396656"/>
                <a:gd name="connsiteY1127" fmla="*/ 741469 h 1140330"/>
                <a:gd name="connsiteX1128" fmla="*/ 5922393 w 12396656"/>
                <a:gd name="connsiteY1128" fmla="*/ 741469 h 1140330"/>
                <a:gd name="connsiteX1129" fmla="*/ 5922393 w 12396656"/>
                <a:gd name="connsiteY1129" fmla="*/ 628666 h 1140330"/>
                <a:gd name="connsiteX1130" fmla="*/ 5926800 w 12396656"/>
                <a:gd name="connsiteY1130" fmla="*/ 628666 h 1140330"/>
                <a:gd name="connsiteX1131" fmla="*/ 5933949 w 12396656"/>
                <a:gd name="connsiteY1131" fmla="*/ 627223 h 1140330"/>
                <a:gd name="connsiteX1132" fmla="*/ 5948965 w 12396656"/>
                <a:gd name="connsiteY1132" fmla="*/ 610661 h 1140330"/>
                <a:gd name="connsiteX1133" fmla="*/ 5949931 w 12396656"/>
                <a:gd name="connsiteY1133" fmla="*/ 604263 h 1140330"/>
                <a:gd name="connsiteX1134" fmla="*/ 5949931 w 12396656"/>
                <a:gd name="connsiteY1134" fmla="*/ 563924 h 1140330"/>
                <a:gd name="connsiteX1135" fmla="*/ 5976467 w 12396656"/>
                <a:gd name="connsiteY1135" fmla="*/ 537386 h 1140330"/>
                <a:gd name="connsiteX1136" fmla="*/ 4447882 w 12396656"/>
                <a:gd name="connsiteY1136" fmla="*/ 537386 h 1140330"/>
                <a:gd name="connsiteX1137" fmla="*/ 4474422 w 12396656"/>
                <a:gd name="connsiteY1137" fmla="*/ 563924 h 1140330"/>
                <a:gd name="connsiteX1138" fmla="*/ 4474422 w 12396656"/>
                <a:gd name="connsiteY1138" fmla="*/ 602386 h 1140330"/>
                <a:gd name="connsiteX1139" fmla="*/ 4475612 w 12396656"/>
                <a:gd name="connsiteY1139" fmla="*/ 610276 h 1140330"/>
                <a:gd name="connsiteX1140" fmla="*/ 4490626 w 12396656"/>
                <a:gd name="connsiteY1140" fmla="*/ 626838 h 1140330"/>
                <a:gd name="connsiteX1141" fmla="*/ 4499340 w 12396656"/>
                <a:gd name="connsiteY1141" fmla="*/ 628596 h 1140330"/>
                <a:gd name="connsiteX1142" fmla="*/ 4499340 w 12396656"/>
                <a:gd name="connsiteY1142" fmla="*/ 628666 h 1140330"/>
                <a:gd name="connsiteX1143" fmla="*/ 4502415 w 12396656"/>
                <a:gd name="connsiteY1143" fmla="*/ 628666 h 1140330"/>
                <a:gd name="connsiteX1144" fmla="*/ 4502414 w 12396656"/>
                <a:gd name="connsiteY1144" fmla="*/ 741469 h 1140330"/>
                <a:gd name="connsiteX1145" fmla="*/ 4480876 w 12396656"/>
                <a:gd name="connsiteY1145" fmla="*/ 741469 h 1140330"/>
                <a:gd name="connsiteX1146" fmla="*/ 4480876 w 12396656"/>
                <a:gd name="connsiteY1146" fmla="*/ 741229 h 1140330"/>
                <a:gd name="connsiteX1147" fmla="*/ 4415338 w 12396656"/>
                <a:gd name="connsiteY1147" fmla="*/ 741229 h 1140330"/>
                <a:gd name="connsiteX1148" fmla="*/ 4415338 w 12396656"/>
                <a:gd name="connsiteY1148" fmla="*/ 741469 h 1140330"/>
                <a:gd name="connsiteX1149" fmla="*/ 4393803 w 12396656"/>
                <a:gd name="connsiteY1149" fmla="*/ 741468 h 1140330"/>
                <a:gd name="connsiteX1150" fmla="*/ 4393803 w 12396656"/>
                <a:gd name="connsiteY1150" fmla="*/ 628666 h 1140330"/>
                <a:gd name="connsiteX1151" fmla="*/ 4398209 w 12396656"/>
                <a:gd name="connsiteY1151" fmla="*/ 628666 h 1140330"/>
                <a:gd name="connsiteX1152" fmla="*/ 4405361 w 12396656"/>
                <a:gd name="connsiteY1152" fmla="*/ 627222 h 1140330"/>
                <a:gd name="connsiteX1153" fmla="*/ 4420374 w 12396656"/>
                <a:gd name="connsiteY1153" fmla="*/ 610662 h 1140330"/>
                <a:gd name="connsiteX1154" fmla="*/ 4421343 w 12396656"/>
                <a:gd name="connsiteY1154" fmla="*/ 604263 h 1140330"/>
                <a:gd name="connsiteX1155" fmla="*/ 4421343 w 12396656"/>
                <a:gd name="connsiteY1155" fmla="*/ 563925 h 1140330"/>
                <a:gd name="connsiteX1156" fmla="*/ 4447882 w 12396656"/>
                <a:gd name="connsiteY1156" fmla="*/ 537386 h 1140330"/>
                <a:gd name="connsiteX1157" fmla="*/ 3301451 w 12396656"/>
                <a:gd name="connsiteY1157" fmla="*/ 537386 h 1140330"/>
                <a:gd name="connsiteX1158" fmla="*/ 3327988 w 12396656"/>
                <a:gd name="connsiteY1158" fmla="*/ 563924 h 1140330"/>
                <a:gd name="connsiteX1159" fmla="*/ 3327988 w 12396656"/>
                <a:gd name="connsiteY1159" fmla="*/ 602385 h 1140330"/>
                <a:gd name="connsiteX1160" fmla="*/ 3329181 w 12396656"/>
                <a:gd name="connsiteY1160" fmla="*/ 610276 h 1140330"/>
                <a:gd name="connsiteX1161" fmla="*/ 3344196 w 12396656"/>
                <a:gd name="connsiteY1161" fmla="*/ 626837 h 1140330"/>
                <a:gd name="connsiteX1162" fmla="*/ 3352910 w 12396656"/>
                <a:gd name="connsiteY1162" fmla="*/ 628596 h 1140330"/>
                <a:gd name="connsiteX1163" fmla="*/ 3352909 w 12396656"/>
                <a:gd name="connsiteY1163" fmla="*/ 628666 h 1140330"/>
                <a:gd name="connsiteX1164" fmla="*/ 3355987 w 12396656"/>
                <a:gd name="connsiteY1164" fmla="*/ 628666 h 1140330"/>
                <a:gd name="connsiteX1165" fmla="*/ 3355986 w 12396656"/>
                <a:gd name="connsiteY1165" fmla="*/ 741468 h 1140330"/>
                <a:gd name="connsiteX1166" fmla="*/ 3334446 w 12396656"/>
                <a:gd name="connsiteY1166" fmla="*/ 741469 h 1140330"/>
                <a:gd name="connsiteX1167" fmla="*/ 3334446 w 12396656"/>
                <a:gd name="connsiteY1167" fmla="*/ 741229 h 1140330"/>
                <a:gd name="connsiteX1168" fmla="*/ 3268911 w 12396656"/>
                <a:gd name="connsiteY1168" fmla="*/ 741229 h 1140330"/>
                <a:gd name="connsiteX1169" fmla="*/ 3268911 w 12396656"/>
                <a:gd name="connsiteY1169" fmla="*/ 741468 h 1140330"/>
                <a:gd name="connsiteX1170" fmla="*/ 3247374 w 12396656"/>
                <a:gd name="connsiteY1170" fmla="*/ 741469 h 1140330"/>
                <a:gd name="connsiteX1171" fmla="*/ 3247374 w 12396656"/>
                <a:gd name="connsiteY1171" fmla="*/ 628667 h 1140330"/>
                <a:gd name="connsiteX1172" fmla="*/ 3251782 w 12396656"/>
                <a:gd name="connsiteY1172" fmla="*/ 628666 h 1140330"/>
                <a:gd name="connsiteX1173" fmla="*/ 3258930 w 12396656"/>
                <a:gd name="connsiteY1173" fmla="*/ 627223 h 1140330"/>
                <a:gd name="connsiteX1174" fmla="*/ 3273946 w 12396656"/>
                <a:gd name="connsiteY1174" fmla="*/ 610661 h 1140330"/>
                <a:gd name="connsiteX1175" fmla="*/ 3274912 w 12396656"/>
                <a:gd name="connsiteY1175" fmla="*/ 604263 h 1140330"/>
                <a:gd name="connsiteX1176" fmla="*/ 3274913 w 12396656"/>
                <a:gd name="connsiteY1176" fmla="*/ 563924 h 1140330"/>
                <a:gd name="connsiteX1177" fmla="*/ 3301451 w 12396656"/>
                <a:gd name="connsiteY1177" fmla="*/ 537386 h 1140330"/>
                <a:gd name="connsiteX1178" fmla="*/ 2282394 w 12396656"/>
                <a:gd name="connsiteY1178" fmla="*/ 537386 h 1140330"/>
                <a:gd name="connsiteX1179" fmla="*/ 2308931 w 12396656"/>
                <a:gd name="connsiteY1179" fmla="*/ 563924 h 1140330"/>
                <a:gd name="connsiteX1180" fmla="*/ 2308931 w 12396656"/>
                <a:gd name="connsiteY1180" fmla="*/ 602386 h 1140330"/>
                <a:gd name="connsiteX1181" fmla="*/ 2310124 w 12396656"/>
                <a:gd name="connsiteY1181" fmla="*/ 610276 h 1140330"/>
                <a:gd name="connsiteX1182" fmla="*/ 2325139 w 12396656"/>
                <a:gd name="connsiteY1182" fmla="*/ 626837 h 1140330"/>
                <a:gd name="connsiteX1183" fmla="*/ 2333850 w 12396656"/>
                <a:gd name="connsiteY1183" fmla="*/ 628597 h 1140330"/>
                <a:gd name="connsiteX1184" fmla="*/ 2333851 w 12396656"/>
                <a:gd name="connsiteY1184" fmla="*/ 628666 h 1140330"/>
                <a:gd name="connsiteX1185" fmla="*/ 2336927 w 12396656"/>
                <a:gd name="connsiteY1185" fmla="*/ 628666 h 1140330"/>
                <a:gd name="connsiteX1186" fmla="*/ 2336927 w 12396656"/>
                <a:gd name="connsiteY1186" fmla="*/ 741469 h 1140330"/>
                <a:gd name="connsiteX1187" fmla="*/ 2315390 w 12396656"/>
                <a:gd name="connsiteY1187" fmla="*/ 741469 h 1140330"/>
                <a:gd name="connsiteX1188" fmla="*/ 2315390 w 12396656"/>
                <a:gd name="connsiteY1188" fmla="*/ 741229 h 1140330"/>
                <a:gd name="connsiteX1189" fmla="*/ 2249854 w 12396656"/>
                <a:gd name="connsiteY1189" fmla="*/ 741229 h 1140330"/>
                <a:gd name="connsiteX1190" fmla="*/ 2249854 w 12396656"/>
                <a:gd name="connsiteY1190" fmla="*/ 741469 h 1140330"/>
                <a:gd name="connsiteX1191" fmla="*/ 2228315 w 12396656"/>
                <a:gd name="connsiteY1191" fmla="*/ 741468 h 1140330"/>
                <a:gd name="connsiteX1192" fmla="*/ 2228315 w 12396656"/>
                <a:gd name="connsiteY1192" fmla="*/ 628666 h 1140330"/>
                <a:gd name="connsiteX1193" fmla="*/ 2232722 w 12396656"/>
                <a:gd name="connsiteY1193" fmla="*/ 628666 h 1140330"/>
                <a:gd name="connsiteX1194" fmla="*/ 2239873 w 12396656"/>
                <a:gd name="connsiteY1194" fmla="*/ 627222 h 1140330"/>
                <a:gd name="connsiteX1195" fmla="*/ 2254888 w 12396656"/>
                <a:gd name="connsiteY1195" fmla="*/ 610661 h 1140330"/>
                <a:gd name="connsiteX1196" fmla="*/ 2255856 w 12396656"/>
                <a:gd name="connsiteY1196" fmla="*/ 604263 h 1140330"/>
                <a:gd name="connsiteX1197" fmla="*/ 2255856 w 12396656"/>
                <a:gd name="connsiteY1197" fmla="*/ 563924 h 1140330"/>
                <a:gd name="connsiteX1198" fmla="*/ 2282394 w 12396656"/>
                <a:gd name="connsiteY1198" fmla="*/ 537386 h 1140330"/>
                <a:gd name="connsiteX1199" fmla="*/ 1900234 w 12396656"/>
                <a:gd name="connsiteY1199" fmla="*/ 537386 h 1140330"/>
                <a:gd name="connsiteX1200" fmla="*/ 1926772 w 12396656"/>
                <a:gd name="connsiteY1200" fmla="*/ 563924 h 1140330"/>
                <a:gd name="connsiteX1201" fmla="*/ 1926772 w 12396656"/>
                <a:gd name="connsiteY1201" fmla="*/ 602386 h 1140330"/>
                <a:gd name="connsiteX1202" fmla="*/ 1927965 w 12396656"/>
                <a:gd name="connsiteY1202" fmla="*/ 610276 h 1140330"/>
                <a:gd name="connsiteX1203" fmla="*/ 1942980 w 12396656"/>
                <a:gd name="connsiteY1203" fmla="*/ 626837 h 1140330"/>
                <a:gd name="connsiteX1204" fmla="*/ 1951692 w 12396656"/>
                <a:gd name="connsiteY1204" fmla="*/ 628596 h 1140330"/>
                <a:gd name="connsiteX1205" fmla="*/ 1951692 w 12396656"/>
                <a:gd name="connsiteY1205" fmla="*/ 628666 h 1140330"/>
                <a:gd name="connsiteX1206" fmla="*/ 1954768 w 12396656"/>
                <a:gd name="connsiteY1206" fmla="*/ 628666 h 1140330"/>
                <a:gd name="connsiteX1207" fmla="*/ 1954769 w 12396656"/>
                <a:gd name="connsiteY1207" fmla="*/ 741469 h 1140330"/>
                <a:gd name="connsiteX1208" fmla="*/ 1933230 w 12396656"/>
                <a:gd name="connsiteY1208" fmla="*/ 741469 h 1140330"/>
                <a:gd name="connsiteX1209" fmla="*/ 1933229 w 12396656"/>
                <a:gd name="connsiteY1209" fmla="*/ 741229 h 1140330"/>
                <a:gd name="connsiteX1210" fmla="*/ 1867694 w 12396656"/>
                <a:gd name="connsiteY1210" fmla="*/ 741229 h 1140330"/>
                <a:gd name="connsiteX1211" fmla="*/ 1867694 w 12396656"/>
                <a:gd name="connsiteY1211" fmla="*/ 741468 h 1140330"/>
                <a:gd name="connsiteX1212" fmla="*/ 1846157 w 12396656"/>
                <a:gd name="connsiteY1212" fmla="*/ 741469 h 1140330"/>
                <a:gd name="connsiteX1213" fmla="*/ 1846156 w 12396656"/>
                <a:gd name="connsiteY1213" fmla="*/ 628666 h 1140330"/>
                <a:gd name="connsiteX1214" fmla="*/ 1850563 w 12396656"/>
                <a:gd name="connsiteY1214" fmla="*/ 628667 h 1140330"/>
                <a:gd name="connsiteX1215" fmla="*/ 1857713 w 12396656"/>
                <a:gd name="connsiteY1215" fmla="*/ 627223 h 1140330"/>
                <a:gd name="connsiteX1216" fmla="*/ 1872729 w 12396656"/>
                <a:gd name="connsiteY1216" fmla="*/ 610661 h 1140330"/>
                <a:gd name="connsiteX1217" fmla="*/ 1873695 w 12396656"/>
                <a:gd name="connsiteY1217" fmla="*/ 604263 h 1140330"/>
                <a:gd name="connsiteX1218" fmla="*/ 1873696 w 12396656"/>
                <a:gd name="connsiteY1218" fmla="*/ 563924 h 1140330"/>
                <a:gd name="connsiteX1219" fmla="*/ 1900234 w 12396656"/>
                <a:gd name="connsiteY1219" fmla="*/ 537386 h 1140330"/>
                <a:gd name="connsiteX1220" fmla="*/ 1263321 w 12396656"/>
                <a:gd name="connsiteY1220" fmla="*/ 537386 h 1140330"/>
                <a:gd name="connsiteX1221" fmla="*/ 1289860 w 12396656"/>
                <a:gd name="connsiteY1221" fmla="*/ 563925 h 1140330"/>
                <a:gd name="connsiteX1222" fmla="*/ 1289860 w 12396656"/>
                <a:gd name="connsiteY1222" fmla="*/ 602385 h 1140330"/>
                <a:gd name="connsiteX1223" fmla="*/ 1291053 w 12396656"/>
                <a:gd name="connsiteY1223" fmla="*/ 610277 h 1140330"/>
                <a:gd name="connsiteX1224" fmla="*/ 1306068 w 12396656"/>
                <a:gd name="connsiteY1224" fmla="*/ 626837 h 1140330"/>
                <a:gd name="connsiteX1225" fmla="*/ 1314779 w 12396656"/>
                <a:gd name="connsiteY1225" fmla="*/ 628596 h 1140330"/>
                <a:gd name="connsiteX1226" fmla="*/ 1314779 w 12396656"/>
                <a:gd name="connsiteY1226" fmla="*/ 628666 h 1140330"/>
                <a:gd name="connsiteX1227" fmla="*/ 1317856 w 12396656"/>
                <a:gd name="connsiteY1227" fmla="*/ 628667 h 1140330"/>
                <a:gd name="connsiteX1228" fmla="*/ 1317855 w 12396656"/>
                <a:gd name="connsiteY1228" fmla="*/ 741469 h 1140330"/>
                <a:gd name="connsiteX1229" fmla="*/ 1296318 w 12396656"/>
                <a:gd name="connsiteY1229" fmla="*/ 741469 h 1140330"/>
                <a:gd name="connsiteX1230" fmla="*/ 1296317 w 12396656"/>
                <a:gd name="connsiteY1230" fmla="*/ 741229 h 1140330"/>
                <a:gd name="connsiteX1231" fmla="*/ 1230782 w 12396656"/>
                <a:gd name="connsiteY1231" fmla="*/ 741229 h 1140330"/>
                <a:gd name="connsiteX1232" fmla="*/ 1230782 w 12396656"/>
                <a:gd name="connsiteY1232" fmla="*/ 741469 h 1140330"/>
                <a:gd name="connsiteX1233" fmla="*/ 1209243 w 12396656"/>
                <a:gd name="connsiteY1233" fmla="*/ 741469 h 1140330"/>
                <a:gd name="connsiteX1234" fmla="*/ 1209244 w 12396656"/>
                <a:gd name="connsiteY1234" fmla="*/ 628667 h 1140330"/>
                <a:gd name="connsiteX1235" fmla="*/ 1213650 w 12396656"/>
                <a:gd name="connsiteY1235" fmla="*/ 628666 h 1140330"/>
                <a:gd name="connsiteX1236" fmla="*/ 1220801 w 12396656"/>
                <a:gd name="connsiteY1236" fmla="*/ 627223 h 1140330"/>
                <a:gd name="connsiteX1237" fmla="*/ 1235816 w 12396656"/>
                <a:gd name="connsiteY1237" fmla="*/ 610661 h 1140330"/>
                <a:gd name="connsiteX1238" fmla="*/ 1236783 w 12396656"/>
                <a:gd name="connsiteY1238" fmla="*/ 604263 h 1140330"/>
                <a:gd name="connsiteX1239" fmla="*/ 1236783 w 12396656"/>
                <a:gd name="connsiteY1239" fmla="*/ 563924 h 1140330"/>
                <a:gd name="connsiteX1240" fmla="*/ 1263321 w 12396656"/>
                <a:gd name="connsiteY1240" fmla="*/ 537386 h 1140330"/>
                <a:gd name="connsiteX1241" fmla="*/ 753791 w 12396656"/>
                <a:gd name="connsiteY1241" fmla="*/ 537386 h 1140330"/>
                <a:gd name="connsiteX1242" fmla="*/ 780330 w 12396656"/>
                <a:gd name="connsiteY1242" fmla="*/ 563924 h 1140330"/>
                <a:gd name="connsiteX1243" fmla="*/ 780330 w 12396656"/>
                <a:gd name="connsiteY1243" fmla="*/ 602385 h 1140330"/>
                <a:gd name="connsiteX1244" fmla="*/ 781523 w 12396656"/>
                <a:gd name="connsiteY1244" fmla="*/ 610276 h 1140330"/>
                <a:gd name="connsiteX1245" fmla="*/ 796538 w 12396656"/>
                <a:gd name="connsiteY1245" fmla="*/ 626837 h 1140330"/>
                <a:gd name="connsiteX1246" fmla="*/ 805249 w 12396656"/>
                <a:gd name="connsiteY1246" fmla="*/ 628596 h 1140330"/>
                <a:gd name="connsiteX1247" fmla="*/ 805249 w 12396656"/>
                <a:gd name="connsiteY1247" fmla="*/ 628666 h 1140330"/>
                <a:gd name="connsiteX1248" fmla="*/ 808326 w 12396656"/>
                <a:gd name="connsiteY1248" fmla="*/ 628666 h 1140330"/>
                <a:gd name="connsiteX1249" fmla="*/ 808325 w 12396656"/>
                <a:gd name="connsiteY1249" fmla="*/ 741469 h 1140330"/>
                <a:gd name="connsiteX1250" fmla="*/ 786788 w 12396656"/>
                <a:gd name="connsiteY1250" fmla="*/ 741469 h 1140330"/>
                <a:gd name="connsiteX1251" fmla="*/ 786788 w 12396656"/>
                <a:gd name="connsiteY1251" fmla="*/ 741229 h 1140330"/>
                <a:gd name="connsiteX1252" fmla="*/ 721252 w 12396656"/>
                <a:gd name="connsiteY1252" fmla="*/ 741229 h 1140330"/>
                <a:gd name="connsiteX1253" fmla="*/ 721252 w 12396656"/>
                <a:gd name="connsiteY1253" fmla="*/ 741469 h 1140330"/>
                <a:gd name="connsiteX1254" fmla="*/ 699714 w 12396656"/>
                <a:gd name="connsiteY1254" fmla="*/ 741468 h 1140330"/>
                <a:gd name="connsiteX1255" fmla="*/ 699714 w 12396656"/>
                <a:gd name="connsiteY1255" fmla="*/ 628666 h 1140330"/>
                <a:gd name="connsiteX1256" fmla="*/ 704121 w 12396656"/>
                <a:gd name="connsiteY1256" fmla="*/ 628666 h 1140330"/>
                <a:gd name="connsiteX1257" fmla="*/ 711271 w 12396656"/>
                <a:gd name="connsiteY1257" fmla="*/ 627222 h 1140330"/>
                <a:gd name="connsiteX1258" fmla="*/ 726286 w 12396656"/>
                <a:gd name="connsiteY1258" fmla="*/ 610661 h 1140330"/>
                <a:gd name="connsiteX1259" fmla="*/ 727254 w 12396656"/>
                <a:gd name="connsiteY1259" fmla="*/ 604264 h 1140330"/>
                <a:gd name="connsiteX1260" fmla="*/ 727253 w 12396656"/>
                <a:gd name="connsiteY1260" fmla="*/ 563924 h 1140330"/>
                <a:gd name="connsiteX1261" fmla="*/ 753791 w 12396656"/>
                <a:gd name="connsiteY1261" fmla="*/ 537386 h 1140330"/>
                <a:gd name="connsiteX1262" fmla="*/ 10434867 w 12396656"/>
                <a:gd name="connsiteY1262" fmla="*/ 537385 h 1140330"/>
                <a:gd name="connsiteX1263" fmla="*/ 10461404 w 12396656"/>
                <a:gd name="connsiteY1263" fmla="*/ 563924 h 1140330"/>
                <a:gd name="connsiteX1264" fmla="*/ 10461405 w 12396656"/>
                <a:gd name="connsiteY1264" fmla="*/ 602386 h 1140330"/>
                <a:gd name="connsiteX1265" fmla="*/ 10462598 w 12396656"/>
                <a:gd name="connsiteY1265" fmla="*/ 610276 h 1140330"/>
                <a:gd name="connsiteX1266" fmla="*/ 10477613 w 12396656"/>
                <a:gd name="connsiteY1266" fmla="*/ 626838 h 1140330"/>
                <a:gd name="connsiteX1267" fmla="*/ 10486323 w 12396656"/>
                <a:gd name="connsiteY1267" fmla="*/ 628596 h 1140330"/>
                <a:gd name="connsiteX1268" fmla="*/ 10486324 w 12396656"/>
                <a:gd name="connsiteY1268" fmla="*/ 628666 h 1140330"/>
                <a:gd name="connsiteX1269" fmla="*/ 10489400 w 12396656"/>
                <a:gd name="connsiteY1269" fmla="*/ 628666 h 1140330"/>
                <a:gd name="connsiteX1270" fmla="*/ 10489400 w 12396656"/>
                <a:gd name="connsiteY1270" fmla="*/ 741469 h 1140330"/>
                <a:gd name="connsiteX1271" fmla="*/ 10467863 w 12396656"/>
                <a:gd name="connsiteY1271" fmla="*/ 741469 h 1140330"/>
                <a:gd name="connsiteX1272" fmla="*/ 10467863 w 12396656"/>
                <a:gd name="connsiteY1272" fmla="*/ 741229 h 1140330"/>
                <a:gd name="connsiteX1273" fmla="*/ 10402327 w 12396656"/>
                <a:gd name="connsiteY1273" fmla="*/ 741229 h 1140330"/>
                <a:gd name="connsiteX1274" fmla="*/ 10402327 w 12396656"/>
                <a:gd name="connsiteY1274" fmla="*/ 741469 h 1140330"/>
                <a:gd name="connsiteX1275" fmla="*/ 10380789 w 12396656"/>
                <a:gd name="connsiteY1275" fmla="*/ 741469 h 1140330"/>
                <a:gd name="connsiteX1276" fmla="*/ 10380788 w 12396656"/>
                <a:gd name="connsiteY1276" fmla="*/ 628666 h 1140330"/>
                <a:gd name="connsiteX1277" fmla="*/ 10385196 w 12396656"/>
                <a:gd name="connsiteY1277" fmla="*/ 628666 h 1140330"/>
                <a:gd name="connsiteX1278" fmla="*/ 10392346 w 12396656"/>
                <a:gd name="connsiteY1278" fmla="*/ 627223 h 1140330"/>
                <a:gd name="connsiteX1279" fmla="*/ 10407361 w 12396656"/>
                <a:gd name="connsiteY1279" fmla="*/ 610662 h 1140330"/>
                <a:gd name="connsiteX1280" fmla="*/ 10408328 w 12396656"/>
                <a:gd name="connsiteY1280" fmla="*/ 604263 h 1140330"/>
                <a:gd name="connsiteX1281" fmla="*/ 10408327 w 12396656"/>
                <a:gd name="connsiteY1281" fmla="*/ 563924 h 1140330"/>
                <a:gd name="connsiteX1282" fmla="*/ 10434867 w 12396656"/>
                <a:gd name="connsiteY1282" fmla="*/ 537385 h 1140330"/>
                <a:gd name="connsiteX1283" fmla="*/ 10052718 w 12396656"/>
                <a:gd name="connsiteY1283" fmla="*/ 537385 h 1140330"/>
                <a:gd name="connsiteX1284" fmla="*/ 10079256 w 12396656"/>
                <a:gd name="connsiteY1284" fmla="*/ 563924 h 1140330"/>
                <a:gd name="connsiteX1285" fmla="*/ 10079256 w 12396656"/>
                <a:gd name="connsiteY1285" fmla="*/ 602385 h 1140330"/>
                <a:gd name="connsiteX1286" fmla="*/ 10080449 w 12396656"/>
                <a:gd name="connsiteY1286" fmla="*/ 610277 h 1140330"/>
                <a:gd name="connsiteX1287" fmla="*/ 10095463 w 12396656"/>
                <a:gd name="connsiteY1287" fmla="*/ 626838 h 1140330"/>
                <a:gd name="connsiteX1288" fmla="*/ 10104175 w 12396656"/>
                <a:gd name="connsiteY1288" fmla="*/ 628596 h 1140330"/>
                <a:gd name="connsiteX1289" fmla="*/ 10104175 w 12396656"/>
                <a:gd name="connsiteY1289" fmla="*/ 628666 h 1140330"/>
                <a:gd name="connsiteX1290" fmla="*/ 10107252 w 12396656"/>
                <a:gd name="connsiteY1290" fmla="*/ 628666 h 1140330"/>
                <a:gd name="connsiteX1291" fmla="*/ 10107252 w 12396656"/>
                <a:gd name="connsiteY1291" fmla="*/ 741469 h 1140330"/>
                <a:gd name="connsiteX1292" fmla="*/ 10085714 w 12396656"/>
                <a:gd name="connsiteY1292" fmla="*/ 741469 h 1140330"/>
                <a:gd name="connsiteX1293" fmla="*/ 10085714 w 12396656"/>
                <a:gd name="connsiteY1293" fmla="*/ 741229 h 1140330"/>
                <a:gd name="connsiteX1294" fmla="*/ 10020177 w 12396656"/>
                <a:gd name="connsiteY1294" fmla="*/ 741229 h 1140330"/>
                <a:gd name="connsiteX1295" fmla="*/ 10020178 w 12396656"/>
                <a:gd name="connsiteY1295" fmla="*/ 741469 h 1140330"/>
                <a:gd name="connsiteX1296" fmla="*/ 9998640 w 12396656"/>
                <a:gd name="connsiteY1296" fmla="*/ 741469 h 1140330"/>
                <a:gd name="connsiteX1297" fmla="*/ 9998640 w 12396656"/>
                <a:gd name="connsiteY1297" fmla="*/ 628666 h 1140330"/>
                <a:gd name="connsiteX1298" fmla="*/ 10003047 w 12396656"/>
                <a:gd name="connsiteY1298" fmla="*/ 628666 h 1140330"/>
                <a:gd name="connsiteX1299" fmla="*/ 10010197 w 12396656"/>
                <a:gd name="connsiteY1299" fmla="*/ 627222 h 1140330"/>
                <a:gd name="connsiteX1300" fmla="*/ 10025212 w 12396656"/>
                <a:gd name="connsiteY1300" fmla="*/ 610661 h 1140330"/>
                <a:gd name="connsiteX1301" fmla="*/ 10026179 w 12396656"/>
                <a:gd name="connsiteY1301" fmla="*/ 604263 h 1140330"/>
                <a:gd name="connsiteX1302" fmla="*/ 10026179 w 12396656"/>
                <a:gd name="connsiteY1302" fmla="*/ 563924 h 1140330"/>
                <a:gd name="connsiteX1303" fmla="*/ 10052718 w 12396656"/>
                <a:gd name="connsiteY1303" fmla="*/ 537385 h 1140330"/>
                <a:gd name="connsiteX1304" fmla="*/ 9797952 w 12396656"/>
                <a:gd name="connsiteY1304" fmla="*/ 537385 h 1140330"/>
                <a:gd name="connsiteX1305" fmla="*/ 9824490 w 12396656"/>
                <a:gd name="connsiteY1305" fmla="*/ 563924 h 1140330"/>
                <a:gd name="connsiteX1306" fmla="*/ 9824490 w 12396656"/>
                <a:gd name="connsiteY1306" fmla="*/ 602385 h 1140330"/>
                <a:gd name="connsiteX1307" fmla="*/ 9825682 w 12396656"/>
                <a:gd name="connsiteY1307" fmla="*/ 610277 h 1140330"/>
                <a:gd name="connsiteX1308" fmla="*/ 9840697 w 12396656"/>
                <a:gd name="connsiteY1308" fmla="*/ 626838 h 1140330"/>
                <a:gd name="connsiteX1309" fmla="*/ 9849409 w 12396656"/>
                <a:gd name="connsiteY1309" fmla="*/ 628596 h 1140330"/>
                <a:gd name="connsiteX1310" fmla="*/ 9849409 w 12396656"/>
                <a:gd name="connsiteY1310" fmla="*/ 628666 h 1140330"/>
                <a:gd name="connsiteX1311" fmla="*/ 9852486 w 12396656"/>
                <a:gd name="connsiteY1311" fmla="*/ 628666 h 1140330"/>
                <a:gd name="connsiteX1312" fmla="*/ 9852486 w 12396656"/>
                <a:gd name="connsiteY1312" fmla="*/ 741469 h 1140330"/>
                <a:gd name="connsiteX1313" fmla="*/ 9830948 w 12396656"/>
                <a:gd name="connsiteY1313" fmla="*/ 741468 h 1140330"/>
                <a:gd name="connsiteX1314" fmla="*/ 9830948 w 12396656"/>
                <a:gd name="connsiteY1314" fmla="*/ 741229 h 1140330"/>
                <a:gd name="connsiteX1315" fmla="*/ 9765412 w 12396656"/>
                <a:gd name="connsiteY1315" fmla="*/ 741229 h 1140330"/>
                <a:gd name="connsiteX1316" fmla="*/ 9765412 w 12396656"/>
                <a:gd name="connsiteY1316" fmla="*/ 741469 h 1140330"/>
                <a:gd name="connsiteX1317" fmla="*/ 9743874 w 12396656"/>
                <a:gd name="connsiteY1317" fmla="*/ 741469 h 1140330"/>
                <a:gd name="connsiteX1318" fmla="*/ 9743874 w 12396656"/>
                <a:gd name="connsiteY1318" fmla="*/ 628666 h 1140330"/>
                <a:gd name="connsiteX1319" fmla="*/ 9748281 w 12396656"/>
                <a:gd name="connsiteY1319" fmla="*/ 628666 h 1140330"/>
                <a:gd name="connsiteX1320" fmla="*/ 9755431 w 12396656"/>
                <a:gd name="connsiteY1320" fmla="*/ 627222 h 1140330"/>
                <a:gd name="connsiteX1321" fmla="*/ 9770446 w 12396656"/>
                <a:gd name="connsiteY1321" fmla="*/ 610661 h 1140330"/>
                <a:gd name="connsiteX1322" fmla="*/ 9771413 w 12396656"/>
                <a:gd name="connsiteY1322" fmla="*/ 604263 h 1140330"/>
                <a:gd name="connsiteX1323" fmla="*/ 9771413 w 12396656"/>
                <a:gd name="connsiteY1323" fmla="*/ 563924 h 1140330"/>
                <a:gd name="connsiteX1324" fmla="*/ 9797952 w 12396656"/>
                <a:gd name="connsiteY1324" fmla="*/ 537385 h 1140330"/>
                <a:gd name="connsiteX1325" fmla="*/ 7505058 w 12396656"/>
                <a:gd name="connsiteY1325" fmla="*/ 537385 h 1140330"/>
                <a:gd name="connsiteX1326" fmla="*/ 7531596 w 12396656"/>
                <a:gd name="connsiteY1326" fmla="*/ 563924 h 1140330"/>
                <a:gd name="connsiteX1327" fmla="*/ 7531595 w 12396656"/>
                <a:gd name="connsiteY1327" fmla="*/ 602386 h 1140330"/>
                <a:gd name="connsiteX1328" fmla="*/ 7532789 w 12396656"/>
                <a:gd name="connsiteY1328" fmla="*/ 610277 h 1140330"/>
                <a:gd name="connsiteX1329" fmla="*/ 7547804 w 12396656"/>
                <a:gd name="connsiteY1329" fmla="*/ 626838 h 1140330"/>
                <a:gd name="connsiteX1330" fmla="*/ 7556515 w 12396656"/>
                <a:gd name="connsiteY1330" fmla="*/ 628596 h 1140330"/>
                <a:gd name="connsiteX1331" fmla="*/ 7556515 w 12396656"/>
                <a:gd name="connsiteY1331" fmla="*/ 628666 h 1140330"/>
                <a:gd name="connsiteX1332" fmla="*/ 7559592 w 12396656"/>
                <a:gd name="connsiteY1332" fmla="*/ 628666 h 1140330"/>
                <a:gd name="connsiteX1333" fmla="*/ 7559592 w 12396656"/>
                <a:gd name="connsiteY1333" fmla="*/ 741469 h 1140330"/>
                <a:gd name="connsiteX1334" fmla="*/ 7538054 w 12396656"/>
                <a:gd name="connsiteY1334" fmla="*/ 741469 h 1140330"/>
                <a:gd name="connsiteX1335" fmla="*/ 7538054 w 12396656"/>
                <a:gd name="connsiteY1335" fmla="*/ 741229 h 1140330"/>
                <a:gd name="connsiteX1336" fmla="*/ 7472518 w 12396656"/>
                <a:gd name="connsiteY1336" fmla="*/ 741229 h 1140330"/>
                <a:gd name="connsiteX1337" fmla="*/ 7472518 w 12396656"/>
                <a:gd name="connsiteY1337" fmla="*/ 741469 h 1140330"/>
                <a:gd name="connsiteX1338" fmla="*/ 7450980 w 12396656"/>
                <a:gd name="connsiteY1338" fmla="*/ 741469 h 1140330"/>
                <a:gd name="connsiteX1339" fmla="*/ 7450980 w 12396656"/>
                <a:gd name="connsiteY1339" fmla="*/ 628666 h 1140330"/>
                <a:gd name="connsiteX1340" fmla="*/ 7455387 w 12396656"/>
                <a:gd name="connsiteY1340" fmla="*/ 628666 h 1140330"/>
                <a:gd name="connsiteX1341" fmla="*/ 7462537 w 12396656"/>
                <a:gd name="connsiteY1341" fmla="*/ 627222 h 1140330"/>
                <a:gd name="connsiteX1342" fmla="*/ 7477552 w 12396656"/>
                <a:gd name="connsiteY1342" fmla="*/ 610661 h 1140330"/>
                <a:gd name="connsiteX1343" fmla="*/ 7478519 w 12396656"/>
                <a:gd name="connsiteY1343" fmla="*/ 604263 h 1140330"/>
                <a:gd name="connsiteX1344" fmla="*/ 7478519 w 12396656"/>
                <a:gd name="connsiteY1344" fmla="*/ 563924 h 1140330"/>
                <a:gd name="connsiteX1345" fmla="*/ 7505058 w 12396656"/>
                <a:gd name="connsiteY1345" fmla="*/ 537385 h 1140330"/>
                <a:gd name="connsiteX1346" fmla="*/ 7122908 w 12396656"/>
                <a:gd name="connsiteY1346" fmla="*/ 537385 h 1140330"/>
                <a:gd name="connsiteX1347" fmla="*/ 7149447 w 12396656"/>
                <a:gd name="connsiteY1347" fmla="*/ 563924 h 1140330"/>
                <a:gd name="connsiteX1348" fmla="*/ 7149447 w 12396656"/>
                <a:gd name="connsiteY1348" fmla="*/ 602385 h 1140330"/>
                <a:gd name="connsiteX1349" fmla="*/ 7150640 w 12396656"/>
                <a:gd name="connsiteY1349" fmla="*/ 610276 h 1140330"/>
                <a:gd name="connsiteX1350" fmla="*/ 7165655 w 12396656"/>
                <a:gd name="connsiteY1350" fmla="*/ 626837 h 1140330"/>
                <a:gd name="connsiteX1351" fmla="*/ 7174367 w 12396656"/>
                <a:gd name="connsiteY1351" fmla="*/ 628597 h 1140330"/>
                <a:gd name="connsiteX1352" fmla="*/ 7174367 w 12396656"/>
                <a:gd name="connsiteY1352" fmla="*/ 628666 h 1140330"/>
                <a:gd name="connsiteX1353" fmla="*/ 7177443 w 12396656"/>
                <a:gd name="connsiteY1353" fmla="*/ 628666 h 1140330"/>
                <a:gd name="connsiteX1354" fmla="*/ 7177443 w 12396656"/>
                <a:gd name="connsiteY1354" fmla="*/ 741469 h 1140330"/>
                <a:gd name="connsiteX1355" fmla="*/ 7155905 w 12396656"/>
                <a:gd name="connsiteY1355" fmla="*/ 741469 h 1140330"/>
                <a:gd name="connsiteX1356" fmla="*/ 7155905 w 12396656"/>
                <a:gd name="connsiteY1356" fmla="*/ 741229 h 1140330"/>
                <a:gd name="connsiteX1357" fmla="*/ 7090369 w 12396656"/>
                <a:gd name="connsiteY1357" fmla="*/ 741229 h 1140330"/>
                <a:gd name="connsiteX1358" fmla="*/ 7090369 w 12396656"/>
                <a:gd name="connsiteY1358" fmla="*/ 741469 h 1140330"/>
                <a:gd name="connsiteX1359" fmla="*/ 7068831 w 12396656"/>
                <a:gd name="connsiteY1359" fmla="*/ 741469 h 1140330"/>
                <a:gd name="connsiteX1360" fmla="*/ 7068831 w 12396656"/>
                <a:gd name="connsiteY1360" fmla="*/ 628666 h 1140330"/>
                <a:gd name="connsiteX1361" fmla="*/ 7073238 w 12396656"/>
                <a:gd name="connsiteY1361" fmla="*/ 628666 h 1140330"/>
                <a:gd name="connsiteX1362" fmla="*/ 7080388 w 12396656"/>
                <a:gd name="connsiteY1362" fmla="*/ 627222 h 1140330"/>
                <a:gd name="connsiteX1363" fmla="*/ 7095403 w 12396656"/>
                <a:gd name="connsiteY1363" fmla="*/ 610661 h 1140330"/>
                <a:gd name="connsiteX1364" fmla="*/ 7096371 w 12396656"/>
                <a:gd name="connsiteY1364" fmla="*/ 604264 h 1140330"/>
                <a:gd name="connsiteX1365" fmla="*/ 7096370 w 12396656"/>
                <a:gd name="connsiteY1365" fmla="*/ 563924 h 1140330"/>
                <a:gd name="connsiteX1366" fmla="*/ 7122908 w 12396656"/>
                <a:gd name="connsiteY1366" fmla="*/ 537385 h 1140330"/>
                <a:gd name="connsiteX1367" fmla="*/ 6868142 w 12396656"/>
                <a:gd name="connsiteY1367" fmla="*/ 537385 h 1140330"/>
                <a:gd name="connsiteX1368" fmla="*/ 6894681 w 12396656"/>
                <a:gd name="connsiteY1368" fmla="*/ 563924 h 1140330"/>
                <a:gd name="connsiteX1369" fmla="*/ 6894681 w 12396656"/>
                <a:gd name="connsiteY1369" fmla="*/ 602385 h 1140330"/>
                <a:gd name="connsiteX1370" fmla="*/ 6895874 w 12396656"/>
                <a:gd name="connsiteY1370" fmla="*/ 610276 h 1140330"/>
                <a:gd name="connsiteX1371" fmla="*/ 6910889 w 12396656"/>
                <a:gd name="connsiteY1371" fmla="*/ 626837 h 1140330"/>
                <a:gd name="connsiteX1372" fmla="*/ 6919601 w 12396656"/>
                <a:gd name="connsiteY1372" fmla="*/ 628597 h 1140330"/>
                <a:gd name="connsiteX1373" fmla="*/ 6919601 w 12396656"/>
                <a:gd name="connsiteY1373" fmla="*/ 628665 h 1140330"/>
                <a:gd name="connsiteX1374" fmla="*/ 6922677 w 12396656"/>
                <a:gd name="connsiteY1374" fmla="*/ 628666 h 1140330"/>
                <a:gd name="connsiteX1375" fmla="*/ 6922677 w 12396656"/>
                <a:gd name="connsiteY1375" fmla="*/ 741469 h 1140330"/>
                <a:gd name="connsiteX1376" fmla="*/ 6901139 w 12396656"/>
                <a:gd name="connsiteY1376" fmla="*/ 741468 h 1140330"/>
                <a:gd name="connsiteX1377" fmla="*/ 6901139 w 12396656"/>
                <a:gd name="connsiteY1377" fmla="*/ 741229 h 1140330"/>
                <a:gd name="connsiteX1378" fmla="*/ 6835603 w 12396656"/>
                <a:gd name="connsiteY1378" fmla="*/ 741229 h 1140330"/>
                <a:gd name="connsiteX1379" fmla="*/ 6835603 w 12396656"/>
                <a:gd name="connsiteY1379" fmla="*/ 741468 h 1140330"/>
                <a:gd name="connsiteX1380" fmla="*/ 6814065 w 12396656"/>
                <a:gd name="connsiteY1380" fmla="*/ 741469 h 1140330"/>
                <a:gd name="connsiteX1381" fmla="*/ 6814065 w 12396656"/>
                <a:gd name="connsiteY1381" fmla="*/ 628666 h 1140330"/>
                <a:gd name="connsiteX1382" fmla="*/ 6818472 w 12396656"/>
                <a:gd name="connsiteY1382" fmla="*/ 628666 h 1140330"/>
                <a:gd name="connsiteX1383" fmla="*/ 6825622 w 12396656"/>
                <a:gd name="connsiteY1383" fmla="*/ 627222 h 1140330"/>
                <a:gd name="connsiteX1384" fmla="*/ 6840637 w 12396656"/>
                <a:gd name="connsiteY1384" fmla="*/ 610661 h 1140330"/>
                <a:gd name="connsiteX1385" fmla="*/ 6841605 w 12396656"/>
                <a:gd name="connsiteY1385" fmla="*/ 604263 h 1140330"/>
                <a:gd name="connsiteX1386" fmla="*/ 6841604 w 12396656"/>
                <a:gd name="connsiteY1386" fmla="*/ 563924 h 1140330"/>
                <a:gd name="connsiteX1387" fmla="*/ 6868142 w 12396656"/>
                <a:gd name="connsiteY1387" fmla="*/ 537385 h 1140330"/>
                <a:gd name="connsiteX1388" fmla="*/ 5721709 w 12396656"/>
                <a:gd name="connsiteY1388" fmla="*/ 537385 h 1140330"/>
                <a:gd name="connsiteX1389" fmla="*/ 5748246 w 12396656"/>
                <a:gd name="connsiteY1389" fmla="*/ 563924 h 1140330"/>
                <a:gd name="connsiteX1390" fmla="*/ 5748247 w 12396656"/>
                <a:gd name="connsiteY1390" fmla="*/ 602386 h 1140330"/>
                <a:gd name="connsiteX1391" fmla="*/ 5749440 w 12396656"/>
                <a:gd name="connsiteY1391" fmla="*/ 610277 h 1140330"/>
                <a:gd name="connsiteX1392" fmla="*/ 5764455 w 12396656"/>
                <a:gd name="connsiteY1392" fmla="*/ 626838 h 1140330"/>
                <a:gd name="connsiteX1393" fmla="*/ 5773166 w 12396656"/>
                <a:gd name="connsiteY1393" fmla="*/ 628596 h 1140330"/>
                <a:gd name="connsiteX1394" fmla="*/ 5773167 w 12396656"/>
                <a:gd name="connsiteY1394" fmla="*/ 628666 h 1140330"/>
                <a:gd name="connsiteX1395" fmla="*/ 5776242 w 12396656"/>
                <a:gd name="connsiteY1395" fmla="*/ 628666 h 1140330"/>
                <a:gd name="connsiteX1396" fmla="*/ 5776242 w 12396656"/>
                <a:gd name="connsiteY1396" fmla="*/ 741469 h 1140330"/>
                <a:gd name="connsiteX1397" fmla="*/ 5754705 w 12396656"/>
                <a:gd name="connsiteY1397" fmla="*/ 741468 h 1140330"/>
                <a:gd name="connsiteX1398" fmla="*/ 5754705 w 12396656"/>
                <a:gd name="connsiteY1398" fmla="*/ 741229 h 1140330"/>
                <a:gd name="connsiteX1399" fmla="*/ 5689170 w 12396656"/>
                <a:gd name="connsiteY1399" fmla="*/ 741229 h 1140330"/>
                <a:gd name="connsiteX1400" fmla="*/ 5689170 w 12396656"/>
                <a:gd name="connsiteY1400" fmla="*/ 741468 h 1140330"/>
                <a:gd name="connsiteX1401" fmla="*/ 5667634 w 12396656"/>
                <a:gd name="connsiteY1401" fmla="*/ 741469 h 1140330"/>
                <a:gd name="connsiteX1402" fmla="*/ 5667634 w 12396656"/>
                <a:gd name="connsiteY1402" fmla="*/ 628666 h 1140330"/>
                <a:gd name="connsiteX1403" fmla="*/ 5672041 w 12396656"/>
                <a:gd name="connsiteY1403" fmla="*/ 628666 h 1140330"/>
                <a:gd name="connsiteX1404" fmla="*/ 5679189 w 12396656"/>
                <a:gd name="connsiteY1404" fmla="*/ 627222 h 1140330"/>
                <a:gd name="connsiteX1405" fmla="*/ 5694204 w 12396656"/>
                <a:gd name="connsiteY1405" fmla="*/ 610661 h 1140330"/>
                <a:gd name="connsiteX1406" fmla="*/ 5695171 w 12396656"/>
                <a:gd name="connsiteY1406" fmla="*/ 604263 h 1140330"/>
                <a:gd name="connsiteX1407" fmla="*/ 5695172 w 12396656"/>
                <a:gd name="connsiteY1407" fmla="*/ 563924 h 1140330"/>
                <a:gd name="connsiteX1408" fmla="*/ 5721709 w 12396656"/>
                <a:gd name="connsiteY1408" fmla="*/ 537385 h 1140330"/>
                <a:gd name="connsiteX1409" fmla="*/ 5339569 w 12396656"/>
                <a:gd name="connsiteY1409" fmla="*/ 537385 h 1140330"/>
                <a:gd name="connsiteX1410" fmla="*/ 5366108 w 12396656"/>
                <a:gd name="connsiteY1410" fmla="*/ 563924 h 1140330"/>
                <a:gd name="connsiteX1411" fmla="*/ 5366105 w 12396656"/>
                <a:gd name="connsiteY1411" fmla="*/ 602385 h 1140330"/>
                <a:gd name="connsiteX1412" fmla="*/ 5367301 w 12396656"/>
                <a:gd name="connsiteY1412" fmla="*/ 610276 h 1140330"/>
                <a:gd name="connsiteX1413" fmla="*/ 5382315 w 12396656"/>
                <a:gd name="connsiteY1413" fmla="*/ 626838 h 1140330"/>
                <a:gd name="connsiteX1414" fmla="*/ 5391026 w 12396656"/>
                <a:gd name="connsiteY1414" fmla="*/ 628596 h 1140330"/>
                <a:gd name="connsiteX1415" fmla="*/ 5391026 w 12396656"/>
                <a:gd name="connsiteY1415" fmla="*/ 628666 h 1140330"/>
                <a:gd name="connsiteX1416" fmla="*/ 5394104 w 12396656"/>
                <a:gd name="connsiteY1416" fmla="*/ 628666 h 1140330"/>
                <a:gd name="connsiteX1417" fmla="*/ 5394104 w 12396656"/>
                <a:gd name="connsiteY1417" fmla="*/ 741469 h 1140330"/>
                <a:gd name="connsiteX1418" fmla="*/ 5372564 w 12396656"/>
                <a:gd name="connsiteY1418" fmla="*/ 741468 h 1140330"/>
                <a:gd name="connsiteX1419" fmla="*/ 5372563 w 12396656"/>
                <a:gd name="connsiteY1419" fmla="*/ 741229 h 1140330"/>
                <a:gd name="connsiteX1420" fmla="*/ 5307031 w 12396656"/>
                <a:gd name="connsiteY1420" fmla="*/ 741229 h 1140330"/>
                <a:gd name="connsiteX1421" fmla="*/ 5307030 w 12396656"/>
                <a:gd name="connsiteY1421" fmla="*/ 741469 h 1140330"/>
                <a:gd name="connsiteX1422" fmla="*/ 5285489 w 12396656"/>
                <a:gd name="connsiteY1422" fmla="*/ 741469 h 1140330"/>
                <a:gd name="connsiteX1423" fmla="*/ 5285489 w 12396656"/>
                <a:gd name="connsiteY1423" fmla="*/ 628667 h 1140330"/>
                <a:gd name="connsiteX1424" fmla="*/ 5289896 w 12396656"/>
                <a:gd name="connsiteY1424" fmla="*/ 628666 h 1140330"/>
                <a:gd name="connsiteX1425" fmla="*/ 5297047 w 12396656"/>
                <a:gd name="connsiteY1425" fmla="*/ 627222 h 1140330"/>
                <a:gd name="connsiteX1426" fmla="*/ 5312062 w 12396656"/>
                <a:gd name="connsiteY1426" fmla="*/ 610661 h 1140330"/>
                <a:gd name="connsiteX1427" fmla="*/ 5313032 w 12396656"/>
                <a:gd name="connsiteY1427" fmla="*/ 604263 h 1140330"/>
                <a:gd name="connsiteX1428" fmla="*/ 5313032 w 12396656"/>
                <a:gd name="connsiteY1428" fmla="*/ 563925 h 1140330"/>
                <a:gd name="connsiteX1429" fmla="*/ 5339569 w 12396656"/>
                <a:gd name="connsiteY1429" fmla="*/ 537385 h 1140330"/>
                <a:gd name="connsiteX1430" fmla="*/ 4320494 w 12396656"/>
                <a:gd name="connsiteY1430" fmla="*/ 537385 h 1140330"/>
                <a:gd name="connsiteX1431" fmla="*/ 4347034 w 12396656"/>
                <a:gd name="connsiteY1431" fmla="*/ 563924 h 1140330"/>
                <a:gd name="connsiteX1432" fmla="*/ 4347033 w 12396656"/>
                <a:gd name="connsiteY1432" fmla="*/ 602385 h 1140330"/>
                <a:gd name="connsiteX1433" fmla="*/ 4348229 w 12396656"/>
                <a:gd name="connsiteY1433" fmla="*/ 610276 h 1140330"/>
                <a:gd name="connsiteX1434" fmla="*/ 4363244 w 12396656"/>
                <a:gd name="connsiteY1434" fmla="*/ 626837 h 1140330"/>
                <a:gd name="connsiteX1435" fmla="*/ 4371953 w 12396656"/>
                <a:gd name="connsiteY1435" fmla="*/ 628597 h 1140330"/>
                <a:gd name="connsiteX1436" fmla="*/ 4371953 w 12396656"/>
                <a:gd name="connsiteY1436" fmla="*/ 628666 h 1140330"/>
                <a:gd name="connsiteX1437" fmla="*/ 4375031 w 12396656"/>
                <a:gd name="connsiteY1437" fmla="*/ 628666 h 1140330"/>
                <a:gd name="connsiteX1438" fmla="*/ 4375031 w 12396656"/>
                <a:gd name="connsiteY1438" fmla="*/ 741469 h 1140330"/>
                <a:gd name="connsiteX1439" fmla="*/ 4353495 w 12396656"/>
                <a:gd name="connsiteY1439" fmla="*/ 741469 h 1140330"/>
                <a:gd name="connsiteX1440" fmla="*/ 4353495 w 12396656"/>
                <a:gd name="connsiteY1440" fmla="*/ 741229 h 1140330"/>
                <a:gd name="connsiteX1441" fmla="*/ 4287953 w 12396656"/>
                <a:gd name="connsiteY1441" fmla="*/ 741229 h 1140330"/>
                <a:gd name="connsiteX1442" fmla="*/ 4287953 w 12396656"/>
                <a:gd name="connsiteY1442" fmla="*/ 741468 h 1140330"/>
                <a:gd name="connsiteX1443" fmla="*/ 4266415 w 12396656"/>
                <a:gd name="connsiteY1443" fmla="*/ 741469 h 1140330"/>
                <a:gd name="connsiteX1444" fmla="*/ 4266413 w 12396656"/>
                <a:gd name="connsiteY1444" fmla="*/ 628666 h 1140330"/>
                <a:gd name="connsiteX1445" fmla="*/ 4270821 w 12396656"/>
                <a:gd name="connsiteY1445" fmla="*/ 628666 h 1140330"/>
                <a:gd name="connsiteX1446" fmla="*/ 4277971 w 12396656"/>
                <a:gd name="connsiteY1446" fmla="*/ 627223 h 1140330"/>
                <a:gd name="connsiteX1447" fmla="*/ 4292987 w 12396656"/>
                <a:gd name="connsiteY1447" fmla="*/ 610661 h 1140330"/>
                <a:gd name="connsiteX1448" fmla="*/ 4293955 w 12396656"/>
                <a:gd name="connsiteY1448" fmla="*/ 604263 h 1140330"/>
                <a:gd name="connsiteX1449" fmla="*/ 4293954 w 12396656"/>
                <a:gd name="connsiteY1449" fmla="*/ 563924 h 1140330"/>
                <a:gd name="connsiteX1450" fmla="*/ 4320494 w 12396656"/>
                <a:gd name="connsiteY1450" fmla="*/ 537385 h 1140330"/>
                <a:gd name="connsiteX1451" fmla="*/ 1645468 w 12396656"/>
                <a:gd name="connsiteY1451" fmla="*/ 537385 h 1140330"/>
                <a:gd name="connsiteX1452" fmla="*/ 1672007 w 12396656"/>
                <a:gd name="connsiteY1452" fmla="*/ 563924 h 1140330"/>
                <a:gd name="connsiteX1453" fmla="*/ 1672007 w 12396656"/>
                <a:gd name="connsiteY1453" fmla="*/ 602385 h 1140330"/>
                <a:gd name="connsiteX1454" fmla="*/ 1673200 w 12396656"/>
                <a:gd name="connsiteY1454" fmla="*/ 610276 h 1140330"/>
                <a:gd name="connsiteX1455" fmla="*/ 1688215 w 12396656"/>
                <a:gd name="connsiteY1455" fmla="*/ 626837 h 1140330"/>
                <a:gd name="connsiteX1456" fmla="*/ 1696927 w 12396656"/>
                <a:gd name="connsiteY1456" fmla="*/ 628597 h 1140330"/>
                <a:gd name="connsiteX1457" fmla="*/ 1696926 w 12396656"/>
                <a:gd name="connsiteY1457" fmla="*/ 628666 h 1140330"/>
                <a:gd name="connsiteX1458" fmla="*/ 1700003 w 12396656"/>
                <a:gd name="connsiteY1458" fmla="*/ 628666 h 1140330"/>
                <a:gd name="connsiteX1459" fmla="*/ 1700003 w 12396656"/>
                <a:gd name="connsiteY1459" fmla="*/ 741469 h 1140330"/>
                <a:gd name="connsiteX1460" fmla="*/ 1678465 w 12396656"/>
                <a:gd name="connsiteY1460" fmla="*/ 741469 h 1140330"/>
                <a:gd name="connsiteX1461" fmla="*/ 1678465 w 12396656"/>
                <a:gd name="connsiteY1461" fmla="*/ 741229 h 1140330"/>
                <a:gd name="connsiteX1462" fmla="*/ 1612929 w 12396656"/>
                <a:gd name="connsiteY1462" fmla="*/ 741229 h 1140330"/>
                <a:gd name="connsiteX1463" fmla="*/ 1612929 w 12396656"/>
                <a:gd name="connsiteY1463" fmla="*/ 741469 h 1140330"/>
                <a:gd name="connsiteX1464" fmla="*/ 1591392 w 12396656"/>
                <a:gd name="connsiteY1464" fmla="*/ 741468 h 1140330"/>
                <a:gd name="connsiteX1465" fmla="*/ 1591392 w 12396656"/>
                <a:gd name="connsiteY1465" fmla="*/ 628666 h 1140330"/>
                <a:gd name="connsiteX1466" fmla="*/ 1595798 w 12396656"/>
                <a:gd name="connsiteY1466" fmla="*/ 628666 h 1140330"/>
                <a:gd name="connsiteX1467" fmla="*/ 1602948 w 12396656"/>
                <a:gd name="connsiteY1467" fmla="*/ 627222 h 1140330"/>
                <a:gd name="connsiteX1468" fmla="*/ 1617964 w 12396656"/>
                <a:gd name="connsiteY1468" fmla="*/ 610661 h 1140330"/>
                <a:gd name="connsiteX1469" fmla="*/ 1618931 w 12396656"/>
                <a:gd name="connsiteY1469" fmla="*/ 604263 h 1140330"/>
                <a:gd name="connsiteX1470" fmla="*/ 1618931 w 12396656"/>
                <a:gd name="connsiteY1470" fmla="*/ 563924 h 1140330"/>
                <a:gd name="connsiteX1471" fmla="*/ 1645468 w 12396656"/>
                <a:gd name="connsiteY1471" fmla="*/ 537385 h 1140330"/>
                <a:gd name="connsiteX1472" fmla="*/ 244261 w 12396656"/>
                <a:gd name="connsiteY1472" fmla="*/ 537385 h 1140330"/>
                <a:gd name="connsiteX1473" fmla="*/ 270800 w 12396656"/>
                <a:gd name="connsiteY1473" fmla="*/ 563924 h 1140330"/>
                <a:gd name="connsiteX1474" fmla="*/ 270799 w 12396656"/>
                <a:gd name="connsiteY1474" fmla="*/ 602386 h 1140330"/>
                <a:gd name="connsiteX1475" fmla="*/ 271993 w 12396656"/>
                <a:gd name="connsiteY1475" fmla="*/ 610276 h 1140330"/>
                <a:gd name="connsiteX1476" fmla="*/ 287008 w 12396656"/>
                <a:gd name="connsiteY1476" fmla="*/ 626837 h 1140330"/>
                <a:gd name="connsiteX1477" fmla="*/ 295719 w 12396656"/>
                <a:gd name="connsiteY1477" fmla="*/ 628596 h 1140330"/>
                <a:gd name="connsiteX1478" fmla="*/ 295719 w 12396656"/>
                <a:gd name="connsiteY1478" fmla="*/ 628666 h 1140330"/>
                <a:gd name="connsiteX1479" fmla="*/ 298796 w 12396656"/>
                <a:gd name="connsiteY1479" fmla="*/ 628666 h 1140330"/>
                <a:gd name="connsiteX1480" fmla="*/ 298796 w 12396656"/>
                <a:gd name="connsiteY1480" fmla="*/ 741469 h 1140330"/>
                <a:gd name="connsiteX1481" fmla="*/ 277258 w 12396656"/>
                <a:gd name="connsiteY1481" fmla="*/ 741469 h 1140330"/>
                <a:gd name="connsiteX1482" fmla="*/ 277258 w 12396656"/>
                <a:gd name="connsiteY1482" fmla="*/ 741229 h 1140330"/>
                <a:gd name="connsiteX1483" fmla="*/ 211722 w 12396656"/>
                <a:gd name="connsiteY1483" fmla="*/ 741229 h 1140330"/>
                <a:gd name="connsiteX1484" fmla="*/ 211722 w 12396656"/>
                <a:gd name="connsiteY1484" fmla="*/ 741469 h 1140330"/>
                <a:gd name="connsiteX1485" fmla="*/ 190184 w 12396656"/>
                <a:gd name="connsiteY1485" fmla="*/ 741469 h 1140330"/>
                <a:gd name="connsiteX1486" fmla="*/ 190184 w 12396656"/>
                <a:gd name="connsiteY1486" fmla="*/ 628666 h 1140330"/>
                <a:gd name="connsiteX1487" fmla="*/ 194591 w 12396656"/>
                <a:gd name="connsiteY1487" fmla="*/ 628666 h 1140330"/>
                <a:gd name="connsiteX1488" fmla="*/ 201741 w 12396656"/>
                <a:gd name="connsiteY1488" fmla="*/ 627222 h 1140330"/>
                <a:gd name="connsiteX1489" fmla="*/ 216756 w 12396656"/>
                <a:gd name="connsiteY1489" fmla="*/ 610661 h 1140330"/>
                <a:gd name="connsiteX1490" fmla="*/ 217724 w 12396656"/>
                <a:gd name="connsiteY1490" fmla="*/ 604263 h 1140330"/>
                <a:gd name="connsiteX1491" fmla="*/ 217724 w 12396656"/>
                <a:gd name="connsiteY1491" fmla="*/ 563924 h 1140330"/>
                <a:gd name="connsiteX1492" fmla="*/ 244261 w 12396656"/>
                <a:gd name="connsiteY1492" fmla="*/ 537385 h 1140330"/>
                <a:gd name="connsiteX1493" fmla="*/ 10180101 w 12396656"/>
                <a:gd name="connsiteY1493" fmla="*/ 537385 h 1140330"/>
                <a:gd name="connsiteX1494" fmla="*/ 10206638 w 12396656"/>
                <a:gd name="connsiteY1494" fmla="*/ 563924 h 1140330"/>
                <a:gd name="connsiteX1495" fmla="*/ 10206639 w 12396656"/>
                <a:gd name="connsiteY1495" fmla="*/ 602385 h 1140330"/>
                <a:gd name="connsiteX1496" fmla="*/ 10207832 w 12396656"/>
                <a:gd name="connsiteY1496" fmla="*/ 610276 h 1140330"/>
                <a:gd name="connsiteX1497" fmla="*/ 10222847 w 12396656"/>
                <a:gd name="connsiteY1497" fmla="*/ 626838 h 1140330"/>
                <a:gd name="connsiteX1498" fmla="*/ 10231557 w 12396656"/>
                <a:gd name="connsiteY1498" fmla="*/ 628596 h 1140330"/>
                <a:gd name="connsiteX1499" fmla="*/ 10231558 w 12396656"/>
                <a:gd name="connsiteY1499" fmla="*/ 628666 h 1140330"/>
                <a:gd name="connsiteX1500" fmla="*/ 10234634 w 12396656"/>
                <a:gd name="connsiteY1500" fmla="*/ 628666 h 1140330"/>
                <a:gd name="connsiteX1501" fmla="*/ 10234634 w 12396656"/>
                <a:gd name="connsiteY1501" fmla="*/ 741469 h 1140330"/>
                <a:gd name="connsiteX1502" fmla="*/ 10213097 w 12396656"/>
                <a:gd name="connsiteY1502" fmla="*/ 741469 h 1140330"/>
                <a:gd name="connsiteX1503" fmla="*/ 10213097 w 12396656"/>
                <a:gd name="connsiteY1503" fmla="*/ 741229 h 1140330"/>
                <a:gd name="connsiteX1504" fmla="*/ 10147561 w 12396656"/>
                <a:gd name="connsiteY1504" fmla="*/ 741228 h 1140330"/>
                <a:gd name="connsiteX1505" fmla="*/ 10147561 w 12396656"/>
                <a:gd name="connsiteY1505" fmla="*/ 741469 h 1140330"/>
                <a:gd name="connsiteX1506" fmla="*/ 10126023 w 12396656"/>
                <a:gd name="connsiteY1506" fmla="*/ 741469 h 1140330"/>
                <a:gd name="connsiteX1507" fmla="*/ 10126022 w 12396656"/>
                <a:gd name="connsiteY1507" fmla="*/ 628666 h 1140330"/>
                <a:gd name="connsiteX1508" fmla="*/ 10130429 w 12396656"/>
                <a:gd name="connsiteY1508" fmla="*/ 628666 h 1140330"/>
                <a:gd name="connsiteX1509" fmla="*/ 10137580 w 12396656"/>
                <a:gd name="connsiteY1509" fmla="*/ 627223 h 1140330"/>
                <a:gd name="connsiteX1510" fmla="*/ 10152595 w 12396656"/>
                <a:gd name="connsiteY1510" fmla="*/ 610662 h 1140330"/>
                <a:gd name="connsiteX1511" fmla="*/ 10153561 w 12396656"/>
                <a:gd name="connsiteY1511" fmla="*/ 604263 h 1140330"/>
                <a:gd name="connsiteX1512" fmla="*/ 10153561 w 12396656"/>
                <a:gd name="connsiteY1512" fmla="*/ 563924 h 1140330"/>
                <a:gd name="connsiteX1513" fmla="*/ 10180101 w 12396656"/>
                <a:gd name="connsiteY1513" fmla="*/ 537385 h 1140330"/>
                <a:gd name="connsiteX1514" fmla="*/ 9543186 w 12396656"/>
                <a:gd name="connsiteY1514" fmla="*/ 537385 h 1140330"/>
                <a:gd name="connsiteX1515" fmla="*/ 9569724 w 12396656"/>
                <a:gd name="connsiteY1515" fmla="*/ 563924 h 1140330"/>
                <a:gd name="connsiteX1516" fmla="*/ 9569724 w 12396656"/>
                <a:gd name="connsiteY1516" fmla="*/ 602385 h 1140330"/>
                <a:gd name="connsiteX1517" fmla="*/ 9570916 w 12396656"/>
                <a:gd name="connsiteY1517" fmla="*/ 610277 h 1140330"/>
                <a:gd name="connsiteX1518" fmla="*/ 9585931 w 12396656"/>
                <a:gd name="connsiteY1518" fmla="*/ 626837 h 1140330"/>
                <a:gd name="connsiteX1519" fmla="*/ 9594643 w 12396656"/>
                <a:gd name="connsiteY1519" fmla="*/ 628596 h 1140330"/>
                <a:gd name="connsiteX1520" fmla="*/ 9594643 w 12396656"/>
                <a:gd name="connsiteY1520" fmla="*/ 628666 h 1140330"/>
                <a:gd name="connsiteX1521" fmla="*/ 9597720 w 12396656"/>
                <a:gd name="connsiteY1521" fmla="*/ 628666 h 1140330"/>
                <a:gd name="connsiteX1522" fmla="*/ 9597720 w 12396656"/>
                <a:gd name="connsiteY1522" fmla="*/ 741469 h 1140330"/>
                <a:gd name="connsiteX1523" fmla="*/ 9576182 w 12396656"/>
                <a:gd name="connsiteY1523" fmla="*/ 741468 h 1140330"/>
                <a:gd name="connsiteX1524" fmla="*/ 9576182 w 12396656"/>
                <a:gd name="connsiteY1524" fmla="*/ 741229 h 1140330"/>
                <a:gd name="connsiteX1525" fmla="*/ 9510646 w 12396656"/>
                <a:gd name="connsiteY1525" fmla="*/ 741229 h 1140330"/>
                <a:gd name="connsiteX1526" fmla="*/ 9510646 w 12396656"/>
                <a:gd name="connsiteY1526" fmla="*/ 741469 h 1140330"/>
                <a:gd name="connsiteX1527" fmla="*/ 9489108 w 12396656"/>
                <a:gd name="connsiteY1527" fmla="*/ 741469 h 1140330"/>
                <a:gd name="connsiteX1528" fmla="*/ 9489108 w 12396656"/>
                <a:gd name="connsiteY1528" fmla="*/ 628666 h 1140330"/>
                <a:gd name="connsiteX1529" fmla="*/ 9493515 w 12396656"/>
                <a:gd name="connsiteY1529" fmla="*/ 628666 h 1140330"/>
                <a:gd name="connsiteX1530" fmla="*/ 9500665 w 12396656"/>
                <a:gd name="connsiteY1530" fmla="*/ 627222 h 1140330"/>
                <a:gd name="connsiteX1531" fmla="*/ 9515680 w 12396656"/>
                <a:gd name="connsiteY1531" fmla="*/ 610661 h 1140330"/>
                <a:gd name="connsiteX1532" fmla="*/ 9516647 w 12396656"/>
                <a:gd name="connsiteY1532" fmla="*/ 604263 h 1140330"/>
                <a:gd name="connsiteX1533" fmla="*/ 9516647 w 12396656"/>
                <a:gd name="connsiteY1533" fmla="*/ 563924 h 1140330"/>
                <a:gd name="connsiteX1534" fmla="*/ 9543186 w 12396656"/>
                <a:gd name="connsiteY1534" fmla="*/ 537385 h 1140330"/>
                <a:gd name="connsiteX1535" fmla="*/ 7250292 w 12396656"/>
                <a:gd name="connsiteY1535" fmla="*/ 537385 h 1140330"/>
                <a:gd name="connsiteX1536" fmla="*/ 7276830 w 12396656"/>
                <a:gd name="connsiteY1536" fmla="*/ 563924 h 1140330"/>
                <a:gd name="connsiteX1537" fmla="*/ 7276829 w 12396656"/>
                <a:gd name="connsiteY1537" fmla="*/ 602385 h 1140330"/>
                <a:gd name="connsiteX1538" fmla="*/ 7278023 w 12396656"/>
                <a:gd name="connsiteY1538" fmla="*/ 610277 h 1140330"/>
                <a:gd name="connsiteX1539" fmla="*/ 7293038 w 12396656"/>
                <a:gd name="connsiteY1539" fmla="*/ 626838 h 1140330"/>
                <a:gd name="connsiteX1540" fmla="*/ 7301749 w 12396656"/>
                <a:gd name="connsiteY1540" fmla="*/ 628596 h 1140330"/>
                <a:gd name="connsiteX1541" fmla="*/ 7301749 w 12396656"/>
                <a:gd name="connsiteY1541" fmla="*/ 628666 h 1140330"/>
                <a:gd name="connsiteX1542" fmla="*/ 7304826 w 12396656"/>
                <a:gd name="connsiteY1542" fmla="*/ 628666 h 1140330"/>
                <a:gd name="connsiteX1543" fmla="*/ 7304826 w 12396656"/>
                <a:gd name="connsiteY1543" fmla="*/ 741469 h 1140330"/>
                <a:gd name="connsiteX1544" fmla="*/ 7283288 w 12396656"/>
                <a:gd name="connsiteY1544" fmla="*/ 741468 h 1140330"/>
                <a:gd name="connsiteX1545" fmla="*/ 7283288 w 12396656"/>
                <a:gd name="connsiteY1545" fmla="*/ 741229 h 1140330"/>
                <a:gd name="connsiteX1546" fmla="*/ 7217752 w 12396656"/>
                <a:gd name="connsiteY1546" fmla="*/ 741229 h 1140330"/>
                <a:gd name="connsiteX1547" fmla="*/ 7217752 w 12396656"/>
                <a:gd name="connsiteY1547" fmla="*/ 741469 h 1140330"/>
                <a:gd name="connsiteX1548" fmla="*/ 7196214 w 12396656"/>
                <a:gd name="connsiteY1548" fmla="*/ 741469 h 1140330"/>
                <a:gd name="connsiteX1549" fmla="*/ 7196214 w 12396656"/>
                <a:gd name="connsiteY1549" fmla="*/ 628666 h 1140330"/>
                <a:gd name="connsiteX1550" fmla="*/ 7200621 w 12396656"/>
                <a:gd name="connsiteY1550" fmla="*/ 628666 h 1140330"/>
                <a:gd name="connsiteX1551" fmla="*/ 7207771 w 12396656"/>
                <a:gd name="connsiteY1551" fmla="*/ 627222 h 1140330"/>
                <a:gd name="connsiteX1552" fmla="*/ 7222786 w 12396656"/>
                <a:gd name="connsiteY1552" fmla="*/ 610661 h 1140330"/>
                <a:gd name="connsiteX1553" fmla="*/ 7223753 w 12396656"/>
                <a:gd name="connsiteY1553" fmla="*/ 604264 h 1140330"/>
                <a:gd name="connsiteX1554" fmla="*/ 7223753 w 12396656"/>
                <a:gd name="connsiteY1554" fmla="*/ 563924 h 1140330"/>
                <a:gd name="connsiteX1555" fmla="*/ 7250292 w 12396656"/>
                <a:gd name="connsiteY1555" fmla="*/ 537385 h 1140330"/>
                <a:gd name="connsiteX1556" fmla="*/ 6613376 w 12396656"/>
                <a:gd name="connsiteY1556" fmla="*/ 537385 h 1140330"/>
                <a:gd name="connsiteX1557" fmla="*/ 6639915 w 12396656"/>
                <a:gd name="connsiteY1557" fmla="*/ 563924 h 1140330"/>
                <a:gd name="connsiteX1558" fmla="*/ 6639915 w 12396656"/>
                <a:gd name="connsiteY1558" fmla="*/ 602385 h 1140330"/>
                <a:gd name="connsiteX1559" fmla="*/ 6641108 w 12396656"/>
                <a:gd name="connsiteY1559" fmla="*/ 610276 h 1140330"/>
                <a:gd name="connsiteX1560" fmla="*/ 6656123 w 12396656"/>
                <a:gd name="connsiteY1560" fmla="*/ 626837 h 1140330"/>
                <a:gd name="connsiteX1561" fmla="*/ 6664835 w 12396656"/>
                <a:gd name="connsiteY1561" fmla="*/ 628596 h 1140330"/>
                <a:gd name="connsiteX1562" fmla="*/ 6664835 w 12396656"/>
                <a:gd name="connsiteY1562" fmla="*/ 628666 h 1140330"/>
                <a:gd name="connsiteX1563" fmla="*/ 6667911 w 12396656"/>
                <a:gd name="connsiteY1563" fmla="*/ 628666 h 1140330"/>
                <a:gd name="connsiteX1564" fmla="*/ 6667911 w 12396656"/>
                <a:gd name="connsiteY1564" fmla="*/ 741469 h 1140330"/>
                <a:gd name="connsiteX1565" fmla="*/ 6646373 w 12396656"/>
                <a:gd name="connsiteY1565" fmla="*/ 741468 h 1140330"/>
                <a:gd name="connsiteX1566" fmla="*/ 6646373 w 12396656"/>
                <a:gd name="connsiteY1566" fmla="*/ 741229 h 1140330"/>
                <a:gd name="connsiteX1567" fmla="*/ 6580837 w 12396656"/>
                <a:gd name="connsiteY1567" fmla="*/ 741229 h 1140330"/>
                <a:gd name="connsiteX1568" fmla="*/ 6580837 w 12396656"/>
                <a:gd name="connsiteY1568" fmla="*/ 741468 h 1140330"/>
                <a:gd name="connsiteX1569" fmla="*/ 6559299 w 12396656"/>
                <a:gd name="connsiteY1569" fmla="*/ 741469 h 1140330"/>
                <a:gd name="connsiteX1570" fmla="*/ 6559299 w 12396656"/>
                <a:gd name="connsiteY1570" fmla="*/ 628666 h 1140330"/>
                <a:gd name="connsiteX1571" fmla="*/ 6563706 w 12396656"/>
                <a:gd name="connsiteY1571" fmla="*/ 628666 h 1140330"/>
                <a:gd name="connsiteX1572" fmla="*/ 6570856 w 12396656"/>
                <a:gd name="connsiteY1572" fmla="*/ 627222 h 1140330"/>
                <a:gd name="connsiteX1573" fmla="*/ 6585871 w 12396656"/>
                <a:gd name="connsiteY1573" fmla="*/ 610661 h 1140330"/>
                <a:gd name="connsiteX1574" fmla="*/ 6586839 w 12396656"/>
                <a:gd name="connsiteY1574" fmla="*/ 604263 h 1140330"/>
                <a:gd name="connsiteX1575" fmla="*/ 6586839 w 12396656"/>
                <a:gd name="connsiteY1575" fmla="*/ 563924 h 1140330"/>
                <a:gd name="connsiteX1576" fmla="*/ 6613376 w 12396656"/>
                <a:gd name="connsiteY1576" fmla="*/ 537385 h 1140330"/>
                <a:gd name="connsiteX1577" fmla="*/ 3556218 w 12396656"/>
                <a:gd name="connsiteY1577" fmla="*/ 537385 h 1140330"/>
                <a:gd name="connsiteX1578" fmla="*/ 3582757 w 12396656"/>
                <a:gd name="connsiteY1578" fmla="*/ 563924 h 1140330"/>
                <a:gd name="connsiteX1579" fmla="*/ 3582757 w 12396656"/>
                <a:gd name="connsiteY1579" fmla="*/ 602385 h 1140330"/>
                <a:gd name="connsiteX1580" fmla="*/ 3583949 w 12396656"/>
                <a:gd name="connsiteY1580" fmla="*/ 610277 h 1140330"/>
                <a:gd name="connsiteX1581" fmla="*/ 3598964 w 12396656"/>
                <a:gd name="connsiteY1581" fmla="*/ 626837 h 1140330"/>
                <a:gd name="connsiteX1582" fmla="*/ 3607678 w 12396656"/>
                <a:gd name="connsiteY1582" fmla="*/ 628596 h 1140330"/>
                <a:gd name="connsiteX1583" fmla="*/ 3607677 w 12396656"/>
                <a:gd name="connsiteY1583" fmla="*/ 628666 h 1140330"/>
                <a:gd name="connsiteX1584" fmla="*/ 3610754 w 12396656"/>
                <a:gd name="connsiteY1584" fmla="*/ 628666 h 1140330"/>
                <a:gd name="connsiteX1585" fmla="*/ 3610754 w 12396656"/>
                <a:gd name="connsiteY1585" fmla="*/ 741469 h 1140330"/>
                <a:gd name="connsiteX1586" fmla="*/ 3589215 w 12396656"/>
                <a:gd name="connsiteY1586" fmla="*/ 741468 h 1140330"/>
                <a:gd name="connsiteX1587" fmla="*/ 3589215 w 12396656"/>
                <a:gd name="connsiteY1587" fmla="*/ 741229 h 1140330"/>
                <a:gd name="connsiteX1588" fmla="*/ 3523678 w 12396656"/>
                <a:gd name="connsiteY1588" fmla="*/ 741229 h 1140330"/>
                <a:gd name="connsiteX1589" fmla="*/ 3523679 w 12396656"/>
                <a:gd name="connsiteY1589" fmla="*/ 741469 h 1140330"/>
                <a:gd name="connsiteX1590" fmla="*/ 3502141 w 12396656"/>
                <a:gd name="connsiteY1590" fmla="*/ 741469 h 1140330"/>
                <a:gd name="connsiteX1591" fmla="*/ 3502141 w 12396656"/>
                <a:gd name="connsiteY1591" fmla="*/ 628666 h 1140330"/>
                <a:gd name="connsiteX1592" fmla="*/ 3506547 w 12396656"/>
                <a:gd name="connsiteY1592" fmla="*/ 628666 h 1140330"/>
                <a:gd name="connsiteX1593" fmla="*/ 3513698 w 12396656"/>
                <a:gd name="connsiteY1593" fmla="*/ 627222 h 1140330"/>
                <a:gd name="connsiteX1594" fmla="*/ 3528713 w 12396656"/>
                <a:gd name="connsiteY1594" fmla="*/ 610661 h 1140330"/>
                <a:gd name="connsiteX1595" fmla="*/ 3529679 w 12396656"/>
                <a:gd name="connsiteY1595" fmla="*/ 604263 h 1140330"/>
                <a:gd name="connsiteX1596" fmla="*/ 3529679 w 12396656"/>
                <a:gd name="connsiteY1596" fmla="*/ 563924 h 1140330"/>
                <a:gd name="connsiteX1597" fmla="*/ 3556218 w 12396656"/>
                <a:gd name="connsiteY1597" fmla="*/ 537385 h 1140330"/>
                <a:gd name="connsiteX1598" fmla="*/ 2409775 w 12396656"/>
                <a:gd name="connsiteY1598" fmla="*/ 537385 h 1140330"/>
                <a:gd name="connsiteX1599" fmla="*/ 2436314 w 12396656"/>
                <a:gd name="connsiteY1599" fmla="*/ 563924 h 1140330"/>
                <a:gd name="connsiteX1600" fmla="*/ 2436312 w 12396656"/>
                <a:gd name="connsiteY1600" fmla="*/ 602385 h 1140330"/>
                <a:gd name="connsiteX1601" fmla="*/ 2437506 w 12396656"/>
                <a:gd name="connsiteY1601" fmla="*/ 610277 h 1140330"/>
                <a:gd name="connsiteX1602" fmla="*/ 2452521 w 12396656"/>
                <a:gd name="connsiteY1602" fmla="*/ 626837 h 1140330"/>
                <a:gd name="connsiteX1603" fmla="*/ 2461233 w 12396656"/>
                <a:gd name="connsiteY1603" fmla="*/ 628596 h 1140330"/>
                <a:gd name="connsiteX1604" fmla="*/ 2461233 w 12396656"/>
                <a:gd name="connsiteY1604" fmla="*/ 628666 h 1140330"/>
                <a:gd name="connsiteX1605" fmla="*/ 2464310 w 12396656"/>
                <a:gd name="connsiteY1605" fmla="*/ 628666 h 1140330"/>
                <a:gd name="connsiteX1606" fmla="*/ 2464309 w 12396656"/>
                <a:gd name="connsiteY1606" fmla="*/ 741469 h 1140330"/>
                <a:gd name="connsiteX1607" fmla="*/ 2442772 w 12396656"/>
                <a:gd name="connsiteY1607" fmla="*/ 741468 h 1140330"/>
                <a:gd name="connsiteX1608" fmla="*/ 2442772 w 12396656"/>
                <a:gd name="connsiteY1608" fmla="*/ 741229 h 1140330"/>
                <a:gd name="connsiteX1609" fmla="*/ 2377236 w 12396656"/>
                <a:gd name="connsiteY1609" fmla="*/ 741229 h 1140330"/>
                <a:gd name="connsiteX1610" fmla="*/ 2377236 w 12396656"/>
                <a:gd name="connsiteY1610" fmla="*/ 741468 h 1140330"/>
                <a:gd name="connsiteX1611" fmla="*/ 2355698 w 12396656"/>
                <a:gd name="connsiteY1611" fmla="*/ 741468 h 1140330"/>
                <a:gd name="connsiteX1612" fmla="*/ 2355698 w 12396656"/>
                <a:gd name="connsiteY1612" fmla="*/ 628666 h 1140330"/>
                <a:gd name="connsiteX1613" fmla="*/ 2360104 w 12396656"/>
                <a:gd name="connsiteY1613" fmla="*/ 628666 h 1140330"/>
                <a:gd name="connsiteX1614" fmla="*/ 2367254 w 12396656"/>
                <a:gd name="connsiteY1614" fmla="*/ 627222 h 1140330"/>
                <a:gd name="connsiteX1615" fmla="*/ 2382270 w 12396656"/>
                <a:gd name="connsiteY1615" fmla="*/ 610661 h 1140330"/>
                <a:gd name="connsiteX1616" fmla="*/ 2383238 w 12396656"/>
                <a:gd name="connsiteY1616" fmla="*/ 604263 h 1140330"/>
                <a:gd name="connsiteX1617" fmla="*/ 2383238 w 12396656"/>
                <a:gd name="connsiteY1617" fmla="*/ 563924 h 1140330"/>
                <a:gd name="connsiteX1618" fmla="*/ 2409775 w 12396656"/>
                <a:gd name="connsiteY1618" fmla="*/ 537385 h 1140330"/>
                <a:gd name="connsiteX1619" fmla="*/ 2027616 w 12396656"/>
                <a:gd name="connsiteY1619" fmla="*/ 537385 h 1140330"/>
                <a:gd name="connsiteX1620" fmla="*/ 2054155 w 12396656"/>
                <a:gd name="connsiteY1620" fmla="*/ 563924 h 1140330"/>
                <a:gd name="connsiteX1621" fmla="*/ 2054155 w 12396656"/>
                <a:gd name="connsiteY1621" fmla="*/ 602386 h 1140330"/>
                <a:gd name="connsiteX1622" fmla="*/ 2055348 w 12396656"/>
                <a:gd name="connsiteY1622" fmla="*/ 610276 h 1140330"/>
                <a:gd name="connsiteX1623" fmla="*/ 2070362 w 12396656"/>
                <a:gd name="connsiteY1623" fmla="*/ 626837 h 1140330"/>
                <a:gd name="connsiteX1624" fmla="*/ 2079074 w 12396656"/>
                <a:gd name="connsiteY1624" fmla="*/ 628596 h 1140330"/>
                <a:gd name="connsiteX1625" fmla="*/ 2079074 w 12396656"/>
                <a:gd name="connsiteY1625" fmla="*/ 628666 h 1140330"/>
                <a:gd name="connsiteX1626" fmla="*/ 2082151 w 12396656"/>
                <a:gd name="connsiteY1626" fmla="*/ 628666 h 1140330"/>
                <a:gd name="connsiteX1627" fmla="*/ 2082151 w 12396656"/>
                <a:gd name="connsiteY1627" fmla="*/ 741469 h 1140330"/>
                <a:gd name="connsiteX1628" fmla="*/ 2060612 w 12396656"/>
                <a:gd name="connsiteY1628" fmla="*/ 741468 h 1140330"/>
                <a:gd name="connsiteX1629" fmla="*/ 2060612 w 12396656"/>
                <a:gd name="connsiteY1629" fmla="*/ 741229 h 1140330"/>
                <a:gd name="connsiteX1630" fmla="*/ 1995077 w 12396656"/>
                <a:gd name="connsiteY1630" fmla="*/ 741229 h 1140330"/>
                <a:gd name="connsiteX1631" fmla="*/ 1995077 w 12396656"/>
                <a:gd name="connsiteY1631" fmla="*/ 741468 h 1140330"/>
                <a:gd name="connsiteX1632" fmla="*/ 1973539 w 12396656"/>
                <a:gd name="connsiteY1632" fmla="*/ 741468 h 1140330"/>
                <a:gd name="connsiteX1633" fmla="*/ 1973539 w 12396656"/>
                <a:gd name="connsiteY1633" fmla="*/ 628666 h 1140330"/>
                <a:gd name="connsiteX1634" fmla="*/ 1977945 w 12396656"/>
                <a:gd name="connsiteY1634" fmla="*/ 628666 h 1140330"/>
                <a:gd name="connsiteX1635" fmla="*/ 1985095 w 12396656"/>
                <a:gd name="connsiteY1635" fmla="*/ 627222 h 1140330"/>
                <a:gd name="connsiteX1636" fmla="*/ 2000111 w 12396656"/>
                <a:gd name="connsiteY1636" fmla="*/ 610661 h 1140330"/>
                <a:gd name="connsiteX1637" fmla="*/ 2001078 w 12396656"/>
                <a:gd name="connsiteY1637" fmla="*/ 604263 h 1140330"/>
                <a:gd name="connsiteX1638" fmla="*/ 2001078 w 12396656"/>
                <a:gd name="connsiteY1638" fmla="*/ 563924 h 1140330"/>
                <a:gd name="connsiteX1639" fmla="*/ 2027616 w 12396656"/>
                <a:gd name="connsiteY1639" fmla="*/ 537385 h 1140330"/>
                <a:gd name="connsiteX1640" fmla="*/ 1135938 w 12396656"/>
                <a:gd name="connsiteY1640" fmla="*/ 537385 h 1140330"/>
                <a:gd name="connsiteX1641" fmla="*/ 1162477 w 12396656"/>
                <a:gd name="connsiteY1641" fmla="*/ 563924 h 1140330"/>
                <a:gd name="connsiteX1642" fmla="*/ 1162477 w 12396656"/>
                <a:gd name="connsiteY1642" fmla="*/ 602385 h 1140330"/>
                <a:gd name="connsiteX1643" fmla="*/ 1163670 w 12396656"/>
                <a:gd name="connsiteY1643" fmla="*/ 610276 h 1140330"/>
                <a:gd name="connsiteX1644" fmla="*/ 1178685 w 12396656"/>
                <a:gd name="connsiteY1644" fmla="*/ 626837 h 1140330"/>
                <a:gd name="connsiteX1645" fmla="*/ 1187397 w 12396656"/>
                <a:gd name="connsiteY1645" fmla="*/ 628596 h 1140330"/>
                <a:gd name="connsiteX1646" fmla="*/ 1187396 w 12396656"/>
                <a:gd name="connsiteY1646" fmla="*/ 628666 h 1140330"/>
                <a:gd name="connsiteX1647" fmla="*/ 1190473 w 12396656"/>
                <a:gd name="connsiteY1647" fmla="*/ 628666 h 1140330"/>
                <a:gd name="connsiteX1648" fmla="*/ 1190473 w 12396656"/>
                <a:gd name="connsiteY1648" fmla="*/ 741469 h 1140330"/>
                <a:gd name="connsiteX1649" fmla="*/ 1168935 w 12396656"/>
                <a:gd name="connsiteY1649" fmla="*/ 741468 h 1140330"/>
                <a:gd name="connsiteX1650" fmla="*/ 1168935 w 12396656"/>
                <a:gd name="connsiteY1650" fmla="*/ 741229 h 1140330"/>
                <a:gd name="connsiteX1651" fmla="*/ 1103400 w 12396656"/>
                <a:gd name="connsiteY1651" fmla="*/ 741229 h 1140330"/>
                <a:gd name="connsiteX1652" fmla="*/ 1103400 w 12396656"/>
                <a:gd name="connsiteY1652" fmla="*/ 741468 h 1140330"/>
                <a:gd name="connsiteX1653" fmla="*/ 1081861 w 12396656"/>
                <a:gd name="connsiteY1653" fmla="*/ 741469 h 1140330"/>
                <a:gd name="connsiteX1654" fmla="*/ 1081861 w 12396656"/>
                <a:gd name="connsiteY1654" fmla="*/ 628666 h 1140330"/>
                <a:gd name="connsiteX1655" fmla="*/ 1086268 w 12396656"/>
                <a:gd name="connsiteY1655" fmla="*/ 628666 h 1140330"/>
                <a:gd name="connsiteX1656" fmla="*/ 1093418 w 12396656"/>
                <a:gd name="connsiteY1656" fmla="*/ 627222 h 1140330"/>
                <a:gd name="connsiteX1657" fmla="*/ 1108433 w 12396656"/>
                <a:gd name="connsiteY1657" fmla="*/ 610661 h 1140330"/>
                <a:gd name="connsiteX1658" fmla="*/ 1109401 w 12396656"/>
                <a:gd name="connsiteY1658" fmla="*/ 604263 h 1140330"/>
                <a:gd name="connsiteX1659" fmla="*/ 1109401 w 12396656"/>
                <a:gd name="connsiteY1659" fmla="*/ 563924 h 1140330"/>
                <a:gd name="connsiteX1660" fmla="*/ 1135938 w 12396656"/>
                <a:gd name="connsiteY1660" fmla="*/ 537385 h 1140330"/>
                <a:gd name="connsiteX1661" fmla="*/ 626409 w 12396656"/>
                <a:gd name="connsiteY1661" fmla="*/ 537385 h 1140330"/>
                <a:gd name="connsiteX1662" fmla="*/ 652947 w 12396656"/>
                <a:gd name="connsiteY1662" fmla="*/ 563924 h 1140330"/>
                <a:gd name="connsiteX1663" fmla="*/ 652946 w 12396656"/>
                <a:gd name="connsiteY1663" fmla="*/ 602385 h 1140330"/>
                <a:gd name="connsiteX1664" fmla="*/ 654141 w 12396656"/>
                <a:gd name="connsiteY1664" fmla="*/ 610276 h 1140330"/>
                <a:gd name="connsiteX1665" fmla="*/ 669155 w 12396656"/>
                <a:gd name="connsiteY1665" fmla="*/ 626837 h 1140330"/>
                <a:gd name="connsiteX1666" fmla="*/ 677866 w 12396656"/>
                <a:gd name="connsiteY1666" fmla="*/ 628597 h 1140330"/>
                <a:gd name="connsiteX1667" fmla="*/ 677866 w 12396656"/>
                <a:gd name="connsiteY1667" fmla="*/ 628666 h 1140330"/>
                <a:gd name="connsiteX1668" fmla="*/ 680943 w 12396656"/>
                <a:gd name="connsiteY1668" fmla="*/ 628666 h 1140330"/>
                <a:gd name="connsiteX1669" fmla="*/ 680943 w 12396656"/>
                <a:gd name="connsiteY1669" fmla="*/ 741469 h 1140330"/>
                <a:gd name="connsiteX1670" fmla="*/ 659405 w 12396656"/>
                <a:gd name="connsiteY1670" fmla="*/ 741468 h 1140330"/>
                <a:gd name="connsiteX1671" fmla="*/ 659405 w 12396656"/>
                <a:gd name="connsiteY1671" fmla="*/ 741229 h 1140330"/>
                <a:gd name="connsiteX1672" fmla="*/ 593870 w 12396656"/>
                <a:gd name="connsiteY1672" fmla="*/ 741229 h 1140330"/>
                <a:gd name="connsiteX1673" fmla="*/ 593870 w 12396656"/>
                <a:gd name="connsiteY1673" fmla="*/ 741468 h 1140330"/>
                <a:gd name="connsiteX1674" fmla="*/ 572331 w 12396656"/>
                <a:gd name="connsiteY1674" fmla="*/ 741469 h 1140330"/>
                <a:gd name="connsiteX1675" fmla="*/ 572331 w 12396656"/>
                <a:gd name="connsiteY1675" fmla="*/ 628666 h 1140330"/>
                <a:gd name="connsiteX1676" fmla="*/ 576738 w 12396656"/>
                <a:gd name="connsiteY1676" fmla="*/ 628666 h 1140330"/>
                <a:gd name="connsiteX1677" fmla="*/ 583888 w 12396656"/>
                <a:gd name="connsiteY1677" fmla="*/ 627222 h 1140330"/>
                <a:gd name="connsiteX1678" fmla="*/ 598903 w 12396656"/>
                <a:gd name="connsiteY1678" fmla="*/ 610661 h 1140330"/>
                <a:gd name="connsiteX1679" fmla="*/ 599871 w 12396656"/>
                <a:gd name="connsiteY1679" fmla="*/ 604263 h 1140330"/>
                <a:gd name="connsiteX1680" fmla="*/ 599871 w 12396656"/>
                <a:gd name="connsiteY1680" fmla="*/ 563924 h 1140330"/>
                <a:gd name="connsiteX1681" fmla="*/ 626409 w 12396656"/>
                <a:gd name="connsiteY1681" fmla="*/ 537385 h 1140330"/>
                <a:gd name="connsiteX1682" fmla="*/ 9925335 w 12396656"/>
                <a:gd name="connsiteY1682" fmla="*/ 537385 h 1140330"/>
                <a:gd name="connsiteX1683" fmla="*/ 9951873 w 12396656"/>
                <a:gd name="connsiteY1683" fmla="*/ 563925 h 1140330"/>
                <a:gd name="connsiteX1684" fmla="*/ 9951873 w 12396656"/>
                <a:gd name="connsiteY1684" fmla="*/ 602385 h 1140330"/>
                <a:gd name="connsiteX1685" fmla="*/ 9953066 w 12396656"/>
                <a:gd name="connsiteY1685" fmla="*/ 610277 h 1140330"/>
                <a:gd name="connsiteX1686" fmla="*/ 9968081 w 12396656"/>
                <a:gd name="connsiteY1686" fmla="*/ 626837 h 1140330"/>
                <a:gd name="connsiteX1687" fmla="*/ 9976791 w 12396656"/>
                <a:gd name="connsiteY1687" fmla="*/ 628596 h 1140330"/>
                <a:gd name="connsiteX1688" fmla="*/ 9976792 w 12396656"/>
                <a:gd name="connsiteY1688" fmla="*/ 628666 h 1140330"/>
                <a:gd name="connsiteX1689" fmla="*/ 9979869 w 12396656"/>
                <a:gd name="connsiteY1689" fmla="*/ 628667 h 1140330"/>
                <a:gd name="connsiteX1690" fmla="*/ 9979868 w 12396656"/>
                <a:gd name="connsiteY1690" fmla="*/ 741469 h 1140330"/>
                <a:gd name="connsiteX1691" fmla="*/ 9958331 w 12396656"/>
                <a:gd name="connsiteY1691" fmla="*/ 741469 h 1140330"/>
                <a:gd name="connsiteX1692" fmla="*/ 9958331 w 12396656"/>
                <a:gd name="connsiteY1692" fmla="*/ 741229 h 1140330"/>
                <a:gd name="connsiteX1693" fmla="*/ 9892795 w 12396656"/>
                <a:gd name="connsiteY1693" fmla="*/ 741229 h 1140330"/>
                <a:gd name="connsiteX1694" fmla="*/ 9892795 w 12396656"/>
                <a:gd name="connsiteY1694" fmla="*/ 741469 h 1140330"/>
                <a:gd name="connsiteX1695" fmla="*/ 9871256 w 12396656"/>
                <a:gd name="connsiteY1695" fmla="*/ 741469 h 1140330"/>
                <a:gd name="connsiteX1696" fmla="*/ 9871257 w 12396656"/>
                <a:gd name="connsiteY1696" fmla="*/ 628667 h 1140330"/>
                <a:gd name="connsiteX1697" fmla="*/ 9875663 w 12396656"/>
                <a:gd name="connsiteY1697" fmla="*/ 628666 h 1140330"/>
                <a:gd name="connsiteX1698" fmla="*/ 9882814 w 12396656"/>
                <a:gd name="connsiteY1698" fmla="*/ 627223 h 1140330"/>
                <a:gd name="connsiteX1699" fmla="*/ 9897829 w 12396656"/>
                <a:gd name="connsiteY1699" fmla="*/ 610661 h 1140330"/>
                <a:gd name="connsiteX1700" fmla="*/ 9898795 w 12396656"/>
                <a:gd name="connsiteY1700" fmla="*/ 604263 h 1140330"/>
                <a:gd name="connsiteX1701" fmla="*/ 9898795 w 12396656"/>
                <a:gd name="connsiteY1701" fmla="*/ 563924 h 1140330"/>
                <a:gd name="connsiteX1702" fmla="*/ 9925335 w 12396656"/>
                <a:gd name="connsiteY1702" fmla="*/ 537385 h 1140330"/>
                <a:gd name="connsiteX1703" fmla="*/ 9670569 w 12396656"/>
                <a:gd name="connsiteY1703" fmla="*/ 537385 h 1140330"/>
                <a:gd name="connsiteX1704" fmla="*/ 9697107 w 12396656"/>
                <a:gd name="connsiteY1704" fmla="*/ 563924 h 1140330"/>
                <a:gd name="connsiteX1705" fmla="*/ 9697107 w 12396656"/>
                <a:gd name="connsiteY1705" fmla="*/ 602385 h 1140330"/>
                <a:gd name="connsiteX1706" fmla="*/ 9698300 w 12396656"/>
                <a:gd name="connsiteY1706" fmla="*/ 610276 h 1140330"/>
                <a:gd name="connsiteX1707" fmla="*/ 9713315 w 12396656"/>
                <a:gd name="connsiteY1707" fmla="*/ 626837 h 1140330"/>
                <a:gd name="connsiteX1708" fmla="*/ 9722025 w 12396656"/>
                <a:gd name="connsiteY1708" fmla="*/ 628596 h 1140330"/>
                <a:gd name="connsiteX1709" fmla="*/ 9722026 w 12396656"/>
                <a:gd name="connsiteY1709" fmla="*/ 628666 h 1140330"/>
                <a:gd name="connsiteX1710" fmla="*/ 9725103 w 12396656"/>
                <a:gd name="connsiteY1710" fmla="*/ 628666 h 1140330"/>
                <a:gd name="connsiteX1711" fmla="*/ 9725102 w 12396656"/>
                <a:gd name="connsiteY1711" fmla="*/ 741469 h 1140330"/>
                <a:gd name="connsiteX1712" fmla="*/ 9703565 w 12396656"/>
                <a:gd name="connsiteY1712" fmla="*/ 741469 h 1140330"/>
                <a:gd name="connsiteX1713" fmla="*/ 9703564 w 12396656"/>
                <a:gd name="connsiteY1713" fmla="*/ 741229 h 1140330"/>
                <a:gd name="connsiteX1714" fmla="*/ 9638029 w 12396656"/>
                <a:gd name="connsiteY1714" fmla="*/ 741229 h 1140330"/>
                <a:gd name="connsiteX1715" fmla="*/ 9638029 w 12396656"/>
                <a:gd name="connsiteY1715" fmla="*/ 741469 h 1140330"/>
                <a:gd name="connsiteX1716" fmla="*/ 9616490 w 12396656"/>
                <a:gd name="connsiteY1716" fmla="*/ 741469 h 1140330"/>
                <a:gd name="connsiteX1717" fmla="*/ 9616491 w 12396656"/>
                <a:gd name="connsiteY1717" fmla="*/ 628666 h 1140330"/>
                <a:gd name="connsiteX1718" fmla="*/ 9620897 w 12396656"/>
                <a:gd name="connsiteY1718" fmla="*/ 628666 h 1140330"/>
                <a:gd name="connsiteX1719" fmla="*/ 9628048 w 12396656"/>
                <a:gd name="connsiteY1719" fmla="*/ 627222 h 1140330"/>
                <a:gd name="connsiteX1720" fmla="*/ 9643062 w 12396656"/>
                <a:gd name="connsiteY1720" fmla="*/ 610661 h 1140330"/>
                <a:gd name="connsiteX1721" fmla="*/ 9644029 w 12396656"/>
                <a:gd name="connsiteY1721" fmla="*/ 604263 h 1140330"/>
                <a:gd name="connsiteX1722" fmla="*/ 9644029 w 12396656"/>
                <a:gd name="connsiteY1722" fmla="*/ 563924 h 1140330"/>
                <a:gd name="connsiteX1723" fmla="*/ 9670569 w 12396656"/>
                <a:gd name="connsiteY1723" fmla="*/ 537385 h 1140330"/>
                <a:gd name="connsiteX1724" fmla="*/ 9288419 w 12396656"/>
                <a:gd name="connsiteY1724" fmla="*/ 537385 h 1140330"/>
                <a:gd name="connsiteX1725" fmla="*/ 9314958 w 12396656"/>
                <a:gd name="connsiteY1725" fmla="*/ 563924 h 1140330"/>
                <a:gd name="connsiteX1726" fmla="*/ 9314958 w 12396656"/>
                <a:gd name="connsiteY1726" fmla="*/ 602385 h 1140330"/>
                <a:gd name="connsiteX1727" fmla="*/ 9316150 w 12396656"/>
                <a:gd name="connsiteY1727" fmla="*/ 610276 h 1140330"/>
                <a:gd name="connsiteX1728" fmla="*/ 9331165 w 12396656"/>
                <a:gd name="connsiteY1728" fmla="*/ 626837 h 1140330"/>
                <a:gd name="connsiteX1729" fmla="*/ 9339877 w 12396656"/>
                <a:gd name="connsiteY1729" fmla="*/ 628596 h 1140330"/>
                <a:gd name="connsiteX1730" fmla="*/ 9339877 w 12396656"/>
                <a:gd name="connsiteY1730" fmla="*/ 628666 h 1140330"/>
                <a:gd name="connsiteX1731" fmla="*/ 9342954 w 12396656"/>
                <a:gd name="connsiteY1731" fmla="*/ 628666 h 1140330"/>
                <a:gd name="connsiteX1732" fmla="*/ 9342954 w 12396656"/>
                <a:gd name="connsiteY1732" fmla="*/ 741468 h 1140330"/>
                <a:gd name="connsiteX1733" fmla="*/ 9321416 w 12396656"/>
                <a:gd name="connsiteY1733" fmla="*/ 741468 h 1140330"/>
                <a:gd name="connsiteX1734" fmla="*/ 9321416 w 12396656"/>
                <a:gd name="connsiteY1734" fmla="*/ 741229 h 1140330"/>
                <a:gd name="connsiteX1735" fmla="*/ 9255880 w 12396656"/>
                <a:gd name="connsiteY1735" fmla="*/ 741229 h 1140330"/>
                <a:gd name="connsiteX1736" fmla="*/ 9255880 w 12396656"/>
                <a:gd name="connsiteY1736" fmla="*/ 741469 h 1140330"/>
                <a:gd name="connsiteX1737" fmla="*/ 9234342 w 12396656"/>
                <a:gd name="connsiteY1737" fmla="*/ 741469 h 1140330"/>
                <a:gd name="connsiteX1738" fmla="*/ 9234342 w 12396656"/>
                <a:gd name="connsiteY1738" fmla="*/ 628666 h 1140330"/>
                <a:gd name="connsiteX1739" fmla="*/ 9238749 w 12396656"/>
                <a:gd name="connsiteY1739" fmla="*/ 628666 h 1140330"/>
                <a:gd name="connsiteX1740" fmla="*/ 9245899 w 12396656"/>
                <a:gd name="connsiteY1740" fmla="*/ 627222 h 1140330"/>
                <a:gd name="connsiteX1741" fmla="*/ 9260914 w 12396656"/>
                <a:gd name="connsiteY1741" fmla="*/ 610661 h 1140330"/>
                <a:gd name="connsiteX1742" fmla="*/ 9261881 w 12396656"/>
                <a:gd name="connsiteY1742" fmla="*/ 604263 h 1140330"/>
                <a:gd name="connsiteX1743" fmla="*/ 9261881 w 12396656"/>
                <a:gd name="connsiteY1743" fmla="*/ 563924 h 1140330"/>
                <a:gd name="connsiteX1744" fmla="*/ 9288419 w 12396656"/>
                <a:gd name="connsiteY1744" fmla="*/ 537385 h 1140330"/>
                <a:gd name="connsiteX1745" fmla="*/ 6995526 w 12396656"/>
                <a:gd name="connsiteY1745" fmla="*/ 537385 h 1140330"/>
                <a:gd name="connsiteX1746" fmla="*/ 7022064 w 12396656"/>
                <a:gd name="connsiteY1746" fmla="*/ 563924 h 1140330"/>
                <a:gd name="connsiteX1747" fmla="*/ 7022063 w 12396656"/>
                <a:gd name="connsiteY1747" fmla="*/ 602385 h 1140330"/>
                <a:gd name="connsiteX1748" fmla="*/ 7023257 w 12396656"/>
                <a:gd name="connsiteY1748" fmla="*/ 610277 h 1140330"/>
                <a:gd name="connsiteX1749" fmla="*/ 7038272 w 12396656"/>
                <a:gd name="connsiteY1749" fmla="*/ 626837 h 1140330"/>
                <a:gd name="connsiteX1750" fmla="*/ 7046983 w 12396656"/>
                <a:gd name="connsiteY1750" fmla="*/ 628597 h 1140330"/>
                <a:gd name="connsiteX1751" fmla="*/ 7046983 w 12396656"/>
                <a:gd name="connsiteY1751" fmla="*/ 628666 h 1140330"/>
                <a:gd name="connsiteX1752" fmla="*/ 7050060 w 12396656"/>
                <a:gd name="connsiteY1752" fmla="*/ 628666 h 1140330"/>
                <a:gd name="connsiteX1753" fmla="*/ 7050060 w 12396656"/>
                <a:gd name="connsiteY1753" fmla="*/ 741469 h 1140330"/>
                <a:gd name="connsiteX1754" fmla="*/ 7028522 w 12396656"/>
                <a:gd name="connsiteY1754" fmla="*/ 741468 h 1140330"/>
                <a:gd name="connsiteX1755" fmla="*/ 7028522 w 12396656"/>
                <a:gd name="connsiteY1755" fmla="*/ 741229 h 1140330"/>
                <a:gd name="connsiteX1756" fmla="*/ 6962986 w 12396656"/>
                <a:gd name="connsiteY1756" fmla="*/ 741229 h 1140330"/>
                <a:gd name="connsiteX1757" fmla="*/ 6962986 w 12396656"/>
                <a:gd name="connsiteY1757" fmla="*/ 741469 h 1140330"/>
                <a:gd name="connsiteX1758" fmla="*/ 6941448 w 12396656"/>
                <a:gd name="connsiteY1758" fmla="*/ 741469 h 1140330"/>
                <a:gd name="connsiteX1759" fmla="*/ 6941448 w 12396656"/>
                <a:gd name="connsiteY1759" fmla="*/ 628666 h 1140330"/>
                <a:gd name="connsiteX1760" fmla="*/ 6945855 w 12396656"/>
                <a:gd name="connsiteY1760" fmla="*/ 628666 h 1140330"/>
                <a:gd name="connsiteX1761" fmla="*/ 6953005 w 12396656"/>
                <a:gd name="connsiteY1761" fmla="*/ 627222 h 1140330"/>
                <a:gd name="connsiteX1762" fmla="*/ 6968020 w 12396656"/>
                <a:gd name="connsiteY1762" fmla="*/ 610661 h 1140330"/>
                <a:gd name="connsiteX1763" fmla="*/ 6968987 w 12396656"/>
                <a:gd name="connsiteY1763" fmla="*/ 604264 h 1140330"/>
                <a:gd name="connsiteX1764" fmla="*/ 6968987 w 12396656"/>
                <a:gd name="connsiteY1764" fmla="*/ 563924 h 1140330"/>
                <a:gd name="connsiteX1765" fmla="*/ 6995526 w 12396656"/>
                <a:gd name="connsiteY1765" fmla="*/ 537385 h 1140330"/>
                <a:gd name="connsiteX1766" fmla="*/ 6740760 w 12396656"/>
                <a:gd name="connsiteY1766" fmla="*/ 537385 h 1140330"/>
                <a:gd name="connsiteX1767" fmla="*/ 6767298 w 12396656"/>
                <a:gd name="connsiteY1767" fmla="*/ 563924 h 1140330"/>
                <a:gd name="connsiteX1768" fmla="*/ 6767297 w 12396656"/>
                <a:gd name="connsiteY1768" fmla="*/ 602385 h 1140330"/>
                <a:gd name="connsiteX1769" fmla="*/ 6768491 w 12396656"/>
                <a:gd name="connsiteY1769" fmla="*/ 610276 h 1140330"/>
                <a:gd name="connsiteX1770" fmla="*/ 6783506 w 12396656"/>
                <a:gd name="connsiteY1770" fmla="*/ 626837 h 1140330"/>
                <a:gd name="connsiteX1771" fmla="*/ 6792217 w 12396656"/>
                <a:gd name="connsiteY1771" fmla="*/ 628597 h 1140330"/>
                <a:gd name="connsiteX1772" fmla="*/ 6792217 w 12396656"/>
                <a:gd name="connsiteY1772" fmla="*/ 628666 h 1140330"/>
                <a:gd name="connsiteX1773" fmla="*/ 6795294 w 12396656"/>
                <a:gd name="connsiteY1773" fmla="*/ 628666 h 1140330"/>
                <a:gd name="connsiteX1774" fmla="*/ 6795294 w 12396656"/>
                <a:gd name="connsiteY1774" fmla="*/ 741468 h 1140330"/>
                <a:gd name="connsiteX1775" fmla="*/ 6773756 w 12396656"/>
                <a:gd name="connsiteY1775" fmla="*/ 741468 h 1140330"/>
                <a:gd name="connsiteX1776" fmla="*/ 6773756 w 12396656"/>
                <a:gd name="connsiteY1776" fmla="*/ 741229 h 1140330"/>
                <a:gd name="connsiteX1777" fmla="*/ 6708220 w 12396656"/>
                <a:gd name="connsiteY1777" fmla="*/ 741229 h 1140330"/>
                <a:gd name="connsiteX1778" fmla="*/ 6708220 w 12396656"/>
                <a:gd name="connsiteY1778" fmla="*/ 741469 h 1140330"/>
                <a:gd name="connsiteX1779" fmla="*/ 6686682 w 12396656"/>
                <a:gd name="connsiteY1779" fmla="*/ 741468 h 1140330"/>
                <a:gd name="connsiteX1780" fmla="*/ 6686682 w 12396656"/>
                <a:gd name="connsiteY1780" fmla="*/ 628666 h 1140330"/>
                <a:gd name="connsiteX1781" fmla="*/ 6691089 w 12396656"/>
                <a:gd name="connsiteY1781" fmla="*/ 628666 h 1140330"/>
                <a:gd name="connsiteX1782" fmla="*/ 6698239 w 12396656"/>
                <a:gd name="connsiteY1782" fmla="*/ 627222 h 1140330"/>
                <a:gd name="connsiteX1783" fmla="*/ 6713254 w 12396656"/>
                <a:gd name="connsiteY1783" fmla="*/ 610661 h 1140330"/>
                <a:gd name="connsiteX1784" fmla="*/ 6714221 w 12396656"/>
                <a:gd name="connsiteY1784" fmla="*/ 604264 h 1140330"/>
                <a:gd name="connsiteX1785" fmla="*/ 6714221 w 12396656"/>
                <a:gd name="connsiteY1785" fmla="*/ 563925 h 1140330"/>
                <a:gd name="connsiteX1786" fmla="*/ 6740760 w 12396656"/>
                <a:gd name="connsiteY1786" fmla="*/ 537385 h 1140330"/>
                <a:gd name="connsiteX1787" fmla="*/ 6358610 w 12396656"/>
                <a:gd name="connsiteY1787" fmla="*/ 537385 h 1140330"/>
                <a:gd name="connsiteX1788" fmla="*/ 6385149 w 12396656"/>
                <a:gd name="connsiteY1788" fmla="*/ 563924 h 1140330"/>
                <a:gd name="connsiteX1789" fmla="*/ 6385149 w 12396656"/>
                <a:gd name="connsiteY1789" fmla="*/ 602385 h 1140330"/>
                <a:gd name="connsiteX1790" fmla="*/ 6386342 w 12396656"/>
                <a:gd name="connsiteY1790" fmla="*/ 610276 h 1140330"/>
                <a:gd name="connsiteX1791" fmla="*/ 6401357 w 12396656"/>
                <a:gd name="connsiteY1791" fmla="*/ 626837 h 1140330"/>
                <a:gd name="connsiteX1792" fmla="*/ 6410069 w 12396656"/>
                <a:gd name="connsiteY1792" fmla="*/ 628596 h 1140330"/>
                <a:gd name="connsiteX1793" fmla="*/ 6410069 w 12396656"/>
                <a:gd name="connsiteY1793" fmla="*/ 628666 h 1140330"/>
                <a:gd name="connsiteX1794" fmla="*/ 6413145 w 12396656"/>
                <a:gd name="connsiteY1794" fmla="*/ 628666 h 1140330"/>
                <a:gd name="connsiteX1795" fmla="*/ 6413145 w 12396656"/>
                <a:gd name="connsiteY1795" fmla="*/ 741468 h 1140330"/>
                <a:gd name="connsiteX1796" fmla="*/ 6391607 w 12396656"/>
                <a:gd name="connsiteY1796" fmla="*/ 741468 h 1140330"/>
                <a:gd name="connsiteX1797" fmla="*/ 6391607 w 12396656"/>
                <a:gd name="connsiteY1797" fmla="*/ 741229 h 1140330"/>
                <a:gd name="connsiteX1798" fmla="*/ 6326071 w 12396656"/>
                <a:gd name="connsiteY1798" fmla="*/ 741229 h 1140330"/>
                <a:gd name="connsiteX1799" fmla="*/ 6326071 w 12396656"/>
                <a:gd name="connsiteY1799" fmla="*/ 741468 h 1140330"/>
                <a:gd name="connsiteX1800" fmla="*/ 6304533 w 12396656"/>
                <a:gd name="connsiteY1800" fmla="*/ 741469 h 1140330"/>
                <a:gd name="connsiteX1801" fmla="*/ 6304533 w 12396656"/>
                <a:gd name="connsiteY1801" fmla="*/ 628666 h 1140330"/>
                <a:gd name="connsiteX1802" fmla="*/ 6308940 w 12396656"/>
                <a:gd name="connsiteY1802" fmla="*/ 628666 h 1140330"/>
                <a:gd name="connsiteX1803" fmla="*/ 6316090 w 12396656"/>
                <a:gd name="connsiteY1803" fmla="*/ 627222 h 1140330"/>
                <a:gd name="connsiteX1804" fmla="*/ 6331105 w 12396656"/>
                <a:gd name="connsiteY1804" fmla="*/ 610661 h 1140330"/>
                <a:gd name="connsiteX1805" fmla="*/ 6332073 w 12396656"/>
                <a:gd name="connsiteY1805" fmla="*/ 604263 h 1140330"/>
                <a:gd name="connsiteX1806" fmla="*/ 6332073 w 12396656"/>
                <a:gd name="connsiteY1806" fmla="*/ 563924 h 1140330"/>
                <a:gd name="connsiteX1807" fmla="*/ 6358610 w 12396656"/>
                <a:gd name="connsiteY1807" fmla="*/ 537385 h 1140330"/>
                <a:gd name="connsiteX1808" fmla="*/ 5466951 w 12396656"/>
                <a:gd name="connsiteY1808" fmla="*/ 537385 h 1140330"/>
                <a:gd name="connsiteX1809" fmla="*/ 5493490 w 12396656"/>
                <a:gd name="connsiteY1809" fmla="*/ 563924 h 1140330"/>
                <a:gd name="connsiteX1810" fmla="*/ 5493488 w 12396656"/>
                <a:gd name="connsiteY1810" fmla="*/ 602385 h 1140330"/>
                <a:gd name="connsiteX1811" fmla="*/ 5494680 w 12396656"/>
                <a:gd name="connsiteY1811" fmla="*/ 610276 h 1140330"/>
                <a:gd name="connsiteX1812" fmla="*/ 5509695 w 12396656"/>
                <a:gd name="connsiteY1812" fmla="*/ 626838 h 1140330"/>
                <a:gd name="connsiteX1813" fmla="*/ 5518407 w 12396656"/>
                <a:gd name="connsiteY1813" fmla="*/ 628596 h 1140330"/>
                <a:gd name="connsiteX1814" fmla="*/ 5518407 w 12396656"/>
                <a:gd name="connsiteY1814" fmla="*/ 628666 h 1140330"/>
                <a:gd name="connsiteX1815" fmla="*/ 5521484 w 12396656"/>
                <a:gd name="connsiteY1815" fmla="*/ 628666 h 1140330"/>
                <a:gd name="connsiteX1816" fmla="*/ 5521484 w 12396656"/>
                <a:gd name="connsiteY1816" fmla="*/ 741469 h 1140330"/>
                <a:gd name="connsiteX1817" fmla="*/ 5499946 w 12396656"/>
                <a:gd name="connsiteY1817" fmla="*/ 741469 h 1140330"/>
                <a:gd name="connsiteX1818" fmla="*/ 5499946 w 12396656"/>
                <a:gd name="connsiteY1818" fmla="*/ 741229 h 1140330"/>
                <a:gd name="connsiteX1819" fmla="*/ 5434411 w 12396656"/>
                <a:gd name="connsiteY1819" fmla="*/ 741229 h 1140330"/>
                <a:gd name="connsiteX1820" fmla="*/ 5434411 w 12396656"/>
                <a:gd name="connsiteY1820" fmla="*/ 741469 h 1140330"/>
                <a:gd name="connsiteX1821" fmla="*/ 5412874 w 12396656"/>
                <a:gd name="connsiteY1821" fmla="*/ 741469 h 1140330"/>
                <a:gd name="connsiteX1822" fmla="*/ 5412874 w 12396656"/>
                <a:gd name="connsiteY1822" fmla="*/ 628666 h 1140330"/>
                <a:gd name="connsiteX1823" fmla="*/ 5417281 w 12396656"/>
                <a:gd name="connsiteY1823" fmla="*/ 628666 h 1140330"/>
                <a:gd name="connsiteX1824" fmla="*/ 5424430 w 12396656"/>
                <a:gd name="connsiteY1824" fmla="*/ 627222 h 1140330"/>
                <a:gd name="connsiteX1825" fmla="*/ 5439445 w 12396656"/>
                <a:gd name="connsiteY1825" fmla="*/ 610661 h 1140330"/>
                <a:gd name="connsiteX1826" fmla="*/ 5440414 w 12396656"/>
                <a:gd name="connsiteY1826" fmla="*/ 604263 h 1140330"/>
                <a:gd name="connsiteX1827" fmla="*/ 5440414 w 12396656"/>
                <a:gd name="connsiteY1827" fmla="*/ 563924 h 1140330"/>
                <a:gd name="connsiteX1828" fmla="*/ 5466951 w 12396656"/>
                <a:gd name="connsiteY1828" fmla="*/ 537385 h 1140330"/>
                <a:gd name="connsiteX1829" fmla="*/ 3683602 w 12396656"/>
                <a:gd name="connsiteY1829" fmla="*/ 537385 h 1140330"/>
                <a:gd name="connsiteX1830" fmla="*/ 3710140 w 12396656"/>
                <a:gd name="connsiteY1830" fmla="*/ 563924 h 1140330"/>
                <a:gd name="connsiteX1831" fmla="*/ 3710140 w 12396656"/>
                <a:gd name="connsiteY1831" fmla="*/ 602385 h 1140330"/>
                <a:gd name="connsiteX1832" fmla="*/ 3711334 w 12396656"/>
                <a:gd name="connsiteY1832" fmla="*/ 610276 h 1140330"/>
                <a:gd name="connsiteX1833" fmla="*/ 3726348 w 12396656"/>
                <a:gd name="connsiteY1833" fmla="*/ 626837 h 1140330"/>
                <a:gd name="connsiteX1834" fmla="*/ 3735058 w 12396656"/>
                <a:gd name="connsiteY1834" fmla="*/ 628596 h 1140330"/>
                <a:gd name="connsiteX1835" fmla="*/ 3735058 w 12396656"/>
                <a:gd name="connsiteY1835" fmla="*/ 628666 h 1140330"/>
                <a:gd name="connsiteX1836" fmla="*/ 3738136 w 12396656"/>
                <a:gd name="connsiteY1836" fmla="*/ 628666 h 1140330"/>
                <a:gd name="connsiteX1837" fmla="*/ 3738136 w 12396656"/>
                <a:gd name="connsiteY1837" fmla="*/ 741468 h 1140330"/>
                <a:gd name="connsiteX1838" fmla="*/ 3716597 w 12396656"/>
                <a:gd name="connsiteY1838" fmla="*/ 741469 h 1140330"/>
                <a:gd name="connsiteX1839" fmla="*/ 3716597 w 12396656"/>
                <a:gd name="connsiteY1839" fmla="*/ 741229 h 1140330"/>
                <a:gd name="connsiteX1840" fmla="*/ 3651063 w 12396656"/>
                <a:gd name="connsiteY1840" fmla="*/ 741229 h 1140330"/>
                <a:gd name="connsiteX1841" fmla="*/ 3651063 w 12396656"/>
                <a:gd name="connsiteY1841" fmla="*/ 741468 h 1140330"/>
                <a:gd name="connsiteX1842" fmla="*/ 3629524 w 12396656"/>
                <a:gd name="connsiteY1842" fmla="*/ 741468 h 1140330"/>
                <a:gd name="connsiteX1843" fmla="*/ 3629524 w 12396656"/>
                <a:gd name="connsiteY1843" fmla="*/ 628666 h 1140330"/>
                <a:gd name="connsiteX1844" fmla="*/ 3633932 w 12396656"/>
                <a:gd name="connsiteY1844" fmla="*/ 628667 h 1140330"/>
                <a:gd name="connsiteX1845" fmla="*/ 3641082 w 12396656"/>
                <a:gd name="connsiteY1845" fmla="*/ 627223 h 1140330"/>
                <a:gd name="connsiteX1846" fmla="*/ 3656096 w 12396656"/>
                <a:gd name="connsiteY1846" fmla="*/ 610661 h 1140330"/>
                <a:gd name="connsiteX1847" fmla="*/ 3657066 w 12396656"/>
                <a:gd name="connsiteY1847" fmla="*/ 604263 h 1140330"/>
                <a:gd name="connsiteX1848" fmla="*/ 3657066 w 12396656"/>
                <a:gd name="connsiteY1848" fmla="*/ 563923 h 1140330"/>
                <a:gd name="connsiteX1849" fmla="*/ 3683602 w 12396656"/>
                <a:gd name="connsiteY1849" fmla="*/ 537385 h 1140330"/>
                <a:gd name="connsiteX1850" fmla="*/ 2919303 w 12396656"/>
                <a:gd name="connsiteY1850" fmla="*/ 537385 h 1140330"/>
                <a:gd name="connsiteX1851" fmla="*/ 2945841 w 12396656"/>
                <a:gd name="connsiteY1851" fmla="*/ 563924 h 1140330"/>
                <a:gd name="connsiteX1852" fmla="*/ 2945840 w 12396656"/>
                <a:gd name="connsiteY1852" fmla="*/ 602385 h 1140330"/>
                <a:gd name="connsiteX1853" fmla="*/ 2947035 w 12396656"/>
                <a:gd name="connsiteY1853" fmla="*/ 610276 h 1140330"/>
                <a:gd name="connsiteX1854" fmla="*/ 2962049 w 12396656"/>
                <a:gd name="connsiteY1854" fmla="*/ 626837 h 1140330"/>
                <a:gd name="connsiteX1855" fmla="*/ 2970760 w 12396656"/>
                <a:gd name="connsiteY1855" fmla="*/ 628596 h 1140330"/>
                <a:gd name="connsiteX1856" fmla="*/ 2970759 w 12396656"/>
                <a:gd name="connsiteY1856" fmla="*/ 628666 h 1140330"/>
                <a:gd name="connsiteX1857" fmla="*/ 2973836 w 12396656"/>
                <a:gd name="connsiteY1857" fmla="*/ 628666 h 1140330"/>
                <a:gd name="connsiteX1858" fmla="*/ 2973836 w 12396656"/>
                <a:gd name="connsiteY1858" fmla="*/ 741469 h 1140330"/>
                <a:gd name="connsiteX1859" fmla="*/ 2952298 w 12396656"/>
                <a:gd name="connsiteY1859" fmla="*/ 741469 h 1140330"/>
                <a:gd name="connsiteX1860" fmla="*/ 2952298 w 12396656"/>
                <a:gd name="connsiteY1860" fmla="*/ 741229 h 1140330"/>
                <a:gd name="connsiteX1861" fmla="*/ 2886763 w 12396656"/>
                <a:gd name="connsiteY1861" fmla="*/ 741229 h 1140330"/>
                <a:gd name="connsiteX1862" fmla="*/ 2886763 w 12396656"/>
                <a:gd name="connsiteY1862" fmla="*/ 741469 h 1140330"/>
                <a:gd name="connsiteX1863" fmla="*/ 2865226 w 12396656"/>
                <a:gd name="connsiteY1863" fmla="*/ 741468 h 1140330"/>
                <a:gd name="connsiteX1864" fmla="*/ 2865226 w 12396656"/>
                <a:gd name="connsiteY1864" fmla="*/ 628666 h 1140330"/>
                <a:gd name="connsiteX1865" fmla="*/ 2869631 w 12396656"/>
                <a:gd name="connsiteY1865" fmla="*/ 628666 h 1140330"/>
                <a:gd name="connsiteX1866" fmla="*/ 2876782 w 12396656"/>
                <a:gd name="connsiteY1866" fmla="*/ 627222 h 1140330"/>
                <a:gd name="connsiteX1867" fmla="*/ 2891797 w 12396656"/>
                <a:gd name="connsiteY1867" fmla="*/ 610661 h 1140330"/>
                <a:gd name="connsiteX1868" fmla="*/ 2892764 w 12396656"/>
                <a:gd name="connsiteY1868" fmla="*/ 604264 h 1140330"/>
                <a:gd name="connsiteX1869" fmla="*/ 2892764 w 12396656"/>
                <a:gd name="connsiteY1869" fmla="*/ 563924 h 1140330"/>
                <a:gd name="connsiteX1870" fmla="*/ 2919303 w 12396656"/>
                <a:gd name="connsiteY1870" fmla="*/ 537385 h 1140330"/>
                <a:gd name="connsiteX1871" fmla="*/ 2154999 w 12396656"/>
                <a:gd name="connsiteY1871" fmla="*/ 537385 h 1140330"/>
                <a:gd name="connsiteX1872" fmla="*/ 2181551 w 12396656"/>
                <a:gd name="connsiteY1872" fmla="*/ 563924 h 1140330"/>
                <a:gd name="connsiteX1873" fmla="*/ 2181550 w 12396656"/>
                <a:gd name="connsiteY1873" fmla="*/ 602385 h 1140330"/>
                <a:gd name="connsiteX1874" fmla="*/ 2182743 w 12396656"/>
                <a:gd name="connsiteY1874" fmla="*/ 610276 h 1140330"/>
                <a:gd name="connsiteX1875" fmla="*/ 2197758 w 12396656"/>
                <a:gd name="connsiteY1875" fmla="*/ 626837 h 1140330"/>
                <a:gd name="connsiteX1876" fmla="*/ 2206470 w 12396656"/>
                <a:gd name="connsiteY1876" fmla="*/ 628596 h 1140330"/>
                <a:gd name="connsiteX1877" fmla="*/ 2206469 w 12396656"/>
                <a:gd name="connsiteY1877" fmla="*/ 628666 h 1140330"/>
                <a:gd name="connsiteX1878" fmla="*/ 2209545 w 12396656"/>
                <a:gd name="connsiteY1878" fmla="*/ 628666 h 1140330"/>
                <a:gd name="connsiteX1879" fmla="*/ 2209545 w 12396656"/>
                <a:gd name="connsiteY1879" fmla="*/ 741469 h 1140330"/>
                <a:gd name="connsiteX1880" fmla="*/ 2188008 w 12396656"/>
                <a:gd name="connsiteY1880" fmla="*/ 741468 h 1140330"/>
                <a:gd name="connsiteX1881" fmla="*/ 2188008 w 12396656"/>
                <a:gd name="connsiteY1881" fmla="*/ 741229 h 1140330"/>
                <a:gd name="connsiteX1882" fmla="*/ 2122460 w 12396656"/>
                <a:gd name="connsiteY1882" fmla="*/ 741229 h 1140330"/>
                <a:gd name="connsiteX1883" fmla="*/ 2122460 w 12396656"/>
                <a:gd name="connsiteY1883" fmla="*/ 741468 h 1140330"/>
                <a:gd name="connsiteX1884" fmla="*/ 2100921 w 12396656"/>
                <a:gd name="connsiteY1884" fmla="*/ 741468 h 1140330"/>
                <a:gd name="connsiteX1885" fmla="*/ 2100922 w 12396656"/>
                <a:gd name="connsiteY1885" fmla="*/ 628666 h 1140330"/>
                <a:gd name="connsiteX1886" fmla="*/ 2105328 w 12396656"/>
                <a:gd name="connsiteY1886" fmla="*/ 628666 h 1140330"/>
                <a:gd name="connsiteX1887" fmla="*/ 2112479 w 12396656"/>
                <a:gd name="connsiteY1887" fmla="*/ 627222 h 1140330"/>
                <a:gd name="connsiteX1888" fmla="*/ 2127495 w 12396656"/>
                <a:gd name="connsiteY1888" fmla="*/ 610661 h 1140330"/>
                <a:gd name="connsiteX1889" fmla="*/ 2128462 w 12396656"/>
                <a:gd name="connsiteY1889" fmla="*/ 604263 h 1140330"/>
                <a:gd name="connsiteX1890" fmla="*/ 2128462 w 12396656"/>
                <a:gd name="connsiteY1890" fmla="*/ 563924 h 1140330"/>
                <a:gd name="connsiteX1891" fmla="*/ 2154999 w 12396656"/>
                <a:gd name="connsiteY1891" fmla="*/ 537385 h 1140330"/>
                <a:gd name="connsiteX1892" fmla="*/ 9415803 w 12396656"/>
                <a:gd name="connsiteY1892" fmla="*/ 537385 h 1140330"/>
                <a:gd name="connsiteX1893" fmla="*/ 9442341 w 12396656"/>
                <a:gd name="connsiteY1893" fmla="*/ 563924 h 1140330"/>
                <a:gd name="connsiteX1894" fmla="*/ 9442341 w 12396656"/>
                <a:gd name="connsiteY1894" fmla="*/ 602385 h 1140330"/>
                <a:gd name="connsiteX1895" fmla="*/ 9443534 w 12396656"/>
                <a:gd name="connsiteY1895" fmla="*/ 610276 h 1140330"/>
                <a:gd name="connsiteX1896" fmla="*/ 9458549 w 12396656"/>
                <a:gd name="connsiteY1896" fmla="*/ 626837 h 1140330"/>
                <a:gd name="connsiteX1897" fmla="*/ 9467259 w 12396656"/>
                <a:gd name="connsiteY1897" fmla="*/ 628596 h 1140330"/>
                <a:gd name="connsiteX1898" fmla="*/ 9467260 w 12396656"/>
                <a:gd name="connsiteY1898" fmla="*/ 628666 h 1140330"/>
                <a:gd name="connsiteX1899" fmla="*/ 9470337 w 12396656"/>
                <a:gd name="connsiteY1899" fmla="*/ 628666 h 1140330"/>
                <a:gd name="connsiteX1900" fmla="*/ 9470336 w 12396656"/>
                <a:gd name="connsiteY1900" fmla="*/ 741469 h 1140330"/>
                <a:gd name="connsiteX1901" fmla="*/ 9448798 w 12396656"/>
                <a:gd name="connsiteY1901" fmla="*/ 741469 h 1140330"/>
                <a:gd name="connsiteX1902" fmla="*/ 9448798 w 12396656"/>
                <a:gd name="connsiteY1902" fmla="*/ 741229 h 1140330"/>
                <a:gd name="connsiteX1903" fmla="*/ 9383263 w 12396656"/>
                <a:gd name="connsiteY1903" fmla="*/ 741229 h 1140330"/>
                <a:gd name="connsiteX1904" fmla="*/ 9383263 w 12396656"/>
                <a:gd name="connsiteY1904" fmla="*/ 741469 h 1140330"/>
                <a:gd name="connsiteX1905" fmla="*/ 9361724 w 12396656"/>
                <a:gd name="connsiteY1905" fmla="*/ 741469 h 1140330"/>
                <a:gd name="connsiteX1906" fmla="*/ 9361725 w 12396656"/>
                <a:gd name="connsiteY1906" fmla="*/ 628666 h 1140330"/>
                <a:gd name="connsiteX1907" fmla="*/ 9366131 w 12396656"/>
                <a:gd name="connsiteY1907" fmla="*/ 628666 h 1140330"/>
                <a:gd name="connsiteX1908" fmla="*/ 9373282 w 12396656"/>
                <a:gd name="connsiteY1908" fmla="*/ 627222 h 1140330"/>
                <a:gd name="connsiteX1909" fmla="*/ 9388296 w 12396656"/>
                <a:gd name="connsiteY1909" fmla="*/ 610661 h 1140330"/>
                <a:gd name="connsiteX1910" fmla="*/ 9389263 w 12396656"/>
                <a:gd name="connsiteY1910" fmla="*/ 604263 h 1140330"/>
                <a:gd name="connsiteX1911" fmla="*/ 9389263 w 12396656"/>
                <a:gd name="connsiteY1911" fmla="*/ 563924 h 1140330"/>
                <a:gd name="connsiteX1912" fmla="*/ 9415803 w 12396656"/>
                <a:gd name="connsiteY1912" fmla="*/ 537385 h 1140330"/>
                <a:gd name="connsiteX1913" fmla="*/ 6485994 w 12396656"/>
                <a:gd name="connsiteY1913" fmla="*/ 537385 h 1140330"/>
                <a:gd name="connsiteX1914" fmla="*/ 6512532 w 12396656"/>
                <a:gd name="connsiteY1914" fmla="*/ 563924 h 1140330"/>
                <a:gd name="connsiteX1915" fmla="*/ 6512531 w 12396656"/>
                <a:gd name="connsiteY1915" fmla="*/ 602385 h 1140330"/>
                <a:gd name="connsiteX1916" fmla="*/ 6513725 w 12396656"/>
                <a:gd name="connsiteY1916" fmla="*/ 610276 h 1140330"/>
                <a:gd name="connsiteX1917" fmla="*/ 6528740 w 12396656"/>
                <a:gd name="connsiteY1917" fmla="*/ 626837 h 1140330"/>
                <a:gd name="connsiteX1918" fmla="*/ 6537451 w 12396656"/>
                <a:gd name="connsiteY1918" fmla="*/ 628597 h 1140330"/>
                <a:gd name="connsiteX1919" fmla="*/ 6537452 w 12396656"/>
                <a:gd name="connsiteY1919" fmla="*/ 628666 h 1140330"/>
                <a:gd name="connsiteX1920" fmla="*/ 6540528 w 12396656"/>
                <a:gd name="connsiteY1920" fmla="*/ 628666 h 1140330"/>
                <a:gd name="connsiteX1921" fmla="*/ 6540528 w 12396656"/>
                <a:gd name="connsiteY1921" fmla="*/ 741468 h 1140330"/>
                <a:gd name="connsiteX1922" fmla="*/ 6518990 w 12396656"/>
                <a:gd name="connsiteY1922" fmla="*/ 741468 h 1140330"/>
                <a:gd name="connsiteX1923" fmla="*/ 6518990 w 12396656"/>
                <a:gd name="connsiteY1923" fmla="*/ 741229 h 1140330"/>
                <a:gd name="connsiteX1924" fmla="*/ 6453454 w 12396656"/>
                <a:gd name="connsiteY1924" fmla="*/ 741229 h 1140330"/>
                <a:gd name="connsiteX1925" fmla="*/ 6453454 w 12396656"/>
                <a:gd name="connsiteY1925" fmla="*/ 741469 h 1140330"/>
                <a:gd name="connsiteX1926" fmla="*/ 6431916 w 12396656"/>
                <a:gd name="connsiteY1926" fmla="*/ 741468 h 1140330"/>
                <a:gd name="connsiteX1927" fmla="*/ 6431916 w 12396656"/>
                <a:gd name="connsiteY1927" fmla="*/ 628666 h 1140330"/>
                <a:gd name="connsiteX1928" fmla="*/ 6436323 w 12396656"/>
                <a:gd name="connsiteY1928" fmla="*/ 628666 h 1140330"/>
                <a:gd name="connsiteX1929" fmla="*/ 6443473 w 12396656"/>
                <a:gd name="connsiteY1929" fmla="*/ 627222 h 1140330"/>
                <a:gd name="connsiteX1930" fmla="*/ 6458488 w 12396656"/>
                <a:gd name="connsiteY1930" fmla="*/ 610661 h 1140330"/>
                <a:gd name="connsiteX1931" fmla="*/ 6459455 w 12396656"/>
                <a:gd name="connsiteY1931" fmla="*/ 604263 h 1140330"/>
                <a:gd name="connsiteX1932" fmla="*/ 6459455 w 12396656"/>
                <a:gd name="connsiteY1932" fmla="*/ 563925 h 1140330"/>
                <a:gd name="connsiteX1933" fmla="*/ 6485994 w 12396656"/>
                <a:gd name="connsiteY1933" fmla="*/ 537385 h 1140330"/>
                <a:gd name="connsiteX1934" fmla="*/ 5849088 w 12396656"/>
                <a:gd name="connsiteY1934" fmla="*/ 537385 h 1140330"/>
                <a:gd name="connsiteX1935" fmla="*/ 5875626 w 12396656"/>
                <a:gd name="connsiteY1935" fmla="*/ 563924 h 1140330"/>
                <a:gd name="connsiteX1936" fmla="*/ 5875626 w 12396656"/>
                <a:gd name="connsiteY1936" fmla="*/ 602385 h 1140330"/>
                <a:gd name="connsiteX1937" fmla="*/ 5876820 w 12396656"/>
                <a:gd name="connsiteY1937" fmla="*/ 610276 h 1140330"/>
                <a:gd name="connsiteX1938" fmla="*/ 5891834 w 12396656"/>
                <a:gd name="connsiteY1938" fmla="*/ 626837 h 1140330"/>
                <a:gd name="connsiteX1939" fmla="*/ 5900546 w 12396656"/>
                <a:gd name="connsiteY1939" fmla="*/ 628597 h 1140330"/>
                <a:gd name="connsiteX1940" fmla="*/ 5900546 w 12396656"/>
                <a:gd name="connsiteY1940" fmla="*/ 628666 h 1140330"/>
                <a:gd name="connsiteX1941" fmla="*/ 5903623 w 12396656"/>
                <a:gd name="connsiteY1941" fmla="*/ 628666 h 1140330"/>
                <a:gd name="connsiteX1942" fmla="*/ 5903622 w 12396656"/>
                <a:gd name="connsiteY1942" fmla="*/ 741468 h 1140330"/>
                <a:gd name="connsiteX1943" fmla="*/ 5882085 w 12396656"/>
                <a:gd name="connsiteY1943" fmla="*/ 741469 h 1140330"/>
                <a:gd name="connsiteX1944" fmla="*/ 5882085 w 12396656"/>
                <a:gd name="connsiteY1944" fmla="*/ 741230 h 1140330"/>
                <a:gd name="connsiteX1945" fmla="*/ 5816550 w 12396656"/>
                <a:gd name="connsiteY1945" fmla="*/ 741229 h 1140330"/>
                <a:gd name="connsiteX1946" fmla="*/ 5816550 w 12396656"/>
                <a:gd name="connsiteY1946" fmla="*/ 741469 h 1140330"/>
                <a:gd name="connsiteX1947" fmla="*/ 5795012 w 12396656"/>
                <a:gd name="connsiteY1947" fmla="*/ 741469 h 1140330"/>
                <a:gd name="connsiteX1948" fmla="*/ 5795012 w 12396656"/>
                <a:gd name="connsiteY1948" fmla="*/ 628666 h 1140330"/>
                <a:gd name="connsiteX1949" fmla="*/ 5799420 w 12396656"/>
                <a:gd name="connsiteY1949" fmla="*/ 628667 h 1140330"/>
                <a:gd name="connsiteX1950" fmla="*/ 5806570 w 12396656"/>
                <a:gd name="connsiteY1950" fmla="*/ 627222 h 1140330"/>
                <a:gd name="connsiteX1951" fmla="*/ 5821584 w 12396656"/>
                <a:gd name="connsiteY1951" fmla="*/ 610661 h 1140330"/>
                <a:gd name="connsiteX1952" fmla="*/ 5822552 w 12396656"/>
                <a:gd name="connsiteY1952" fmla="*/ 604264 h 1140330"/>
                <a:gd name="connsiteX1953" fmla="*/ 5822551 w 12396656"/>
                <a:gd name="connsiteY1953" fmla="*/ 563924 h 1140330"/>
                <a:gd name="connsiteX1954" fmla="*/ 5849088 w 12396656"/>
                <a:gd name="connsiteY1954" fmla="*/ 537385 h 1140330"/>
                <a:gd name="connsiteX1955" fmla="*/ 4065741 w 12396656"/>
                <a:gd name="connsiteY1955" fmla="*/ 537385 h 1140330"/>
                <a:gd name="connsiteX1956" fmla="*/ 4092280 w 12396656"/>
                <a:gd name="connsiteY1956" fmla="*/ 563924 h 1140330"/>
                <a:gd name="connsiteX1957" fmla="*/ 4092280 w 12396656"/>
                <a:gd name="connsiteY1957" fmla="*/ 602386 h 1140330"/>
                <a:gd name="connsiteX1958" fmla="*/ 4093473 w 12396656"/>
                <a:gd name="connsiteY1958" fmla="*/ 610276 h 1140330"/>
                <a:gd name="connsiteX1959" fmla="*/ 4108490 w 12396656"/>
                <a:gd name="connsiteY1959" fmla="*/ 626837 h 1140330"/>
                <a:gd name="connsiteX1960" fmla="*/ 4117202 w 12396656"/>
                <a:gd name="connsiteY1960" fmla="*/ 628596 h 1140330"/>
                <a:gd name="connsiteX1961" fmla="*/ 4117202 w 12396656"/>
                <a:gd name="connsiteY1961" fmla="*/ 628667 h 1140330"/>
                <a:gd name="connsiteX1962" fmla="*/ 4120277 w 12396656"/>
                <a:gd name="connsiteY1962" fmla="*/ 628666 h 1140330"/>
                <a:gd name="connsiteX1963" fmla="*/ 4120277 w 12396656"/>
                <a:gd name="connsiteY1963" fmla="*/ 741469 h 1140330"/>
                <a:gd name="connsiteX1964" fmla="*/ 4098739 w 12396656"/>
                <a:gd name="connsiteY1964" fmla="*/ 741469 h 1140330"/>
                <a:gd name="connsiteX1965" fmla="*/ 4098739 w 12396656"/>
                <a:gd name="connsiteY1965" fmla="*/ 741229 h 1140330"/>
                <a:gd name="connsiteX1966" fmla="*/ 4033202 w 12396656"/>
                <a:gd name="connsiteY1966" fmla="*/ 741229 h 1140330"/>
                <a:gd name="connsiteX1967" fmla="*/ 4033202 w 12396656"/>
                <a:gd name="connsiteY1967" fmla="*/ 741469 h 1140330"/>
                <a:gd name="connsiteX1968" fmla="*/ 4011666 w 12396656"/>
                <a:gd name="connsiteY1968" fmla="*/ 741468 h 1140330"/>
                <a:gd name="connsiteX1969" fmla="*/ 4011666 w 12396656"/>
                <a:gd name="connsiteY1969" fmla="*/ 628666 h 1140330"/>
                <a:gd name="connsiteX1970" fmla="*/ 4016072 w 12396656"/>
                <a:gd name="connsiteY1970" fmla="*/ 628666 h 1140330"/>
                <a:gd name="connsiteX1971" fmla="*/ 4023222 w 12396656"/>
                <a:gd name="connsiteY1971" fmla="*/ 627223 h 1140330"/>
                <a:gd name="connsiteX1972" fmla="*/ 4038235 w 12396656"/>
                <a:gd name="connsiteY1972" fmla="*/ 610661 h 1140330"/>
                <a:gd name="connsiteX1973" fmla="*/ 4039201 w 12396656"/>
                <a:gd name="connsiteY1973" fmla="*/ 604263 h 1140330"/>
                <a:gd name="connsiteX1974" fmla="*/ 4039201 w 12396656"/>
                <a:gd name="connsiteY1974" fmla="*/ 563924 h 1140330"/>
                <a:gd name="connsiteX1975" fmla="*/ 4065741 w 12396656"/>
                <a:gd name="connsiteY1975" fmla="*/ 537385 h 1140330"/>
                <a:gd name="connsiteX1976" fmla="*/ 3046686 w 12396656"/>
                <a:gd name="connsiteY1976" fmla="*/ 537385 h 1140330"/>
                <a:gd name="connsiteX1977" fmla="*/ 3073224 w 12396656"/>
                <a:gd name="connsiteY1977" fmla="*/ 563924 h 1140330"/>
                <a:gd name="connsiteX1978" fmla="*/ 3073224 w 12396656"/>
                <a:gd name="connsiteY1978" fmla="*/ 602385 h 1140330"/>
                <a:gd name="connsiteX1979" fmla="*/ 3074417 w 12396656"/>
                <a:gd name="connsiteY1979" fmla="*/ 610276 h 1140330"/>
                <a:gd name="connsiteX1980" fmla="*/ 3089433 w 12396656"/>
                <a:gd name="connsiteY1980" fmla="*/ 626838 h 1140330"/>
                <a:gd name="connsiteX1981" fmla="*/ 3098144 w 12396656"/>
                <a:gd name="connsiteY1981" fmla="*/ 628597 h 1140330"/>
                <a:gd name="connsiteX1982" fmla="*/ 3098144 w 12396656"/>
                <a:gd name="connsiteY1982" fmla="*/ 628666 h 1140330"/>
                <a:gd name="connsiteX1983" fmla="*/ 3101224 w 12396656"/>
                <a:gd name="connsiteY1983" fmla="*/ 628667 h 1140330"/>
                <a:gd name="connsiteX1984" fmla="*/ 3101224 w 12396656"/>
                <a:gd name="connsiteY1984" fmla="*/ 741469 h 1140330"/>
                <a:gd name="connsiteX1985" fmla="*/ 3079681 w 12396656"/>
                <a:gd name="connsiteY1985" fmla="*/ 741469 h 1140330"/>
                <a:gd name="connsiteX1986" fmla="*/ 3079681 w 12396656"/>
                <a:gd name="connsiteY1986" fmla="*/ 741229 h 1140330"/>
                <a:gd name="connsiteX1987" fmla="*/ 3014145 w 12396656"/>
                <a:gd name="connsiteY1987" fmla="*/ 741229 h 1140330"/>
                <a:gd name="connsiteX1988" fmla="*/ 3014146 w 12396656"/>
                <a:gd name="connsiteY1988" fmla="*/ 741469 h 1140330"/>
                <a:gd name="connsiteX1989" fmla="*/ 2992608 w 12396656"/>
                <a:gd name="connsiteY1989" fmla="*/ 741469 h 1140330"/>
                <a:gd name="connsiteX1990" fmla="*/ 2992608 w 12396656"/>
                <a:gd name="connsiteY1990" fmla="*/ 628666 h 1140330"/>
                <a:gd name="connsiteX1991" fmla="*/ 2997013 w 12396656"/>
                <a:gd name="connsiteY1991" fmla="*/ 628666 h 1140330"/>
                <a:gd name="connsiteX1992" fmla="*/ 3004165 w 12396656"/>
                <a:gd name="connsiteY1992" fmla="*/ 627222 h 1140330"/>
                <a:gd name="connsiteX1993" fmla="*/ 3019180 w 12396656"/>
                <a:gd name="connsiteY1993" fmla="*/ 610661 h 1140330"/>
                <a:gd name="connsiteX1994" fmla="*/ 3020146 w 12396656"/>
                <a:gd name="connsiteY1994" fmla="*/ 604263 h 1140330"/>
                <a:gd name="connsiteX1995" fmla="*/ 3020146 w 12396656"/>
                <a:gd name="connsiteY1995" fmla="*/ 563924 h 1140330"/>
                <a:gd name="connsiteX1996" fmla="*/ 3046686 w 12396656"/>
                <a:gd name="connsiteY1996" fmla="*/ 537385 h 1140330"/>
                <a:gd name="connsiteX1997" fmla="*/ 9161037 w 12396656"/>
                <a:gd name="connsiteY1997" fmla="*/ 537385 h 1140330"/>
                <a:gd name="connsiteX1998" fmla="*/ 9187574 w 12396656"/>
                <a:gd name="connsiteY1998" fmla="*/ 563924 h 1140330"/>
                <a:gd name="connsiteX1999" fmla="*/ 9187574 w 12396656"/>
                <a:gd name="connsiteY1999" fmla="*/ 602385 h 1140330"/>
                <a:gd name="connsiteX2000" fmla="*/ 9188768 w 12396656"/>
                <a:gd name="connsiteY2000" fmla="*/ 610276 h 1140330"/>
                <a:gd name="connsiteX2001" fmla="*/ 9203783 w 12396656"/>
                <a:gd name="connsiteY2001" fmla="*/ 626837 h 1140330"/>
                <a:gd name="connsiteX2002" fmla="*/ 9212494 w 12396656"/>
                <a:gd name="connsiteY2002" fmla="*/ 628597 h 1140330"/>
                <a:gd name="connsiteX2003" fmla="*/ 9212494 w 12396656"/>
                <a:gd name="connsiteY2003" fmla="*/ 628666 h 1140330"/>
                <a:gd name="connsiteX2004" fmla="*/ 9215571 w 12396656"/>
                <a:gd name="connsiteY2004" fmla="*/ 628666 h 1140330"/>
                <a:gd name="connsiteX2005" fmla="*/ 9215570 w 12396656"/>
                <a:gd name="connsiteY2005" fmla="*/ 741469 h 1140330"/>
                <a:gd name="connsiteX2006" fmla="*/ 9194032 w 12396656"/>
                <a:gd name="connsiteY2006" fmla="*/ 741468 h 1140330"/>
                <a:gd name="connsiteX2007" fmla="*/ 9194032 w 12396656"/>
                <a:gd name="connsiteY2007" fmla="*/ 741229 h 1140330"/>
                <a:gd name="connsiteX2008" fmla="*/ 9128497 w 12396656"/>
                <a:gd name="connsiteY2008" fmla="*/ 741229 h 1140330"/>
                <a:gd name="connsiteX2009" fmla="*/ 9128497 w 12396656"/>
                <a:gd name="connsiteY2009" fmla="*/ 741468 h 1140330"/>
                <a:gd name="connsiteX2010" fmla="*/ 9106958 w 12396656"/>
                <a:gd name="connsiteY2010" fmla="*/ 741469 h 1140330"/>
                <a:gd name="connsiteX2011" fmla="*/ 9106959 w 12396656"/>
                <a:gd name="connsiteY2011" fmla="*/ 628666 h 1140330"/>
                <a:gd name="connsiteX2012" fmla="*/ 9111365 w 12396656"/>
                <a:gd name="connsiteY2012" fmla="*/ 628666 h 1140330"/>
                <a:gd name="connsiteX2013" fmla="*/ 9118516 w 12396656"/>
                <a:gd name="connsiteY2013" fmla="*/ 627222 h 1140330"/>
                <a:gd name="connsiteX2014" fmla="*/ 9133530 w 12396656"/>
                <a:gd name="connsiteY2014" fmla="*/ 610661 h 1140330"/>
                <a:gd name="connsiteX2015" fmla="*/ 9134498 w 12396656"/>
                <a:gd name="connsiteY2015" fmla="*/ 604264 h 1140330"/>
                <a:gd name="connsiteX2016" fmla="*/ 9134497 w 12396656"/>
                <a:gd name="connsiteY2016" fmla="*/ 563924 h 1140330"/>
                <a:gd name="connsiteX2017" fmla="*/ 9161037 w 12396656"/>
                <a:gd name="connsiteY2017" fmla="*/ 537385 h 1140330"/>
                <a:gd name="connsiteX2018" fmla="*/ 6231228 w 12396656"/>
                <a:gd name="connsiteY2018" fmla="*/ 537385 h 1140330"/>
                <a:gd name="connsiteX2019" fmla="*/ 6257766 w 12396656"/>
                <a:gd name="connsiteY2019" fmla="*/ 563924 h 1140330"/>
                <a:gd name="connsiteX2020" fmla="*/ 6257767 w 12396656"/>
                <a:gd name="connsiteY2020" fmla="*/ 602386 h 1140330"/>
                <a:gd name="connsiteX2021" fmla="*/ 6258959 w 12396656"/>
                <a:gd name="connsiteY2021" fmla="*/ 610276 h 1140330"/>
                <a:gd name="connsiteX2022" fmla="*/ 6273975 w 12396656"/>
                <a:gd name="connsiteY2022" fmla="*/ 626838 h 1140330"/>
                <a:gd name="connsiteX2023" fmla="*/ 6282686 w 12396656"/>
                <a:gd name="connsiteY2023" fmla="*/ 628596 h 1140330"/>
                <a:gd name="connsiteX2024" fmla="*/ 6282687 w 12396656"/>
                <a:gd name="connsiteY2024" fmla="*/ 628666 h 1140330"/>
                <a:gd name="connsiteX2025" fmla="*/ 6285762 w 12396656"/>
                <a:gd name="connsiteY2025" fmla="*/ 628666 h 1140330"/>
                <a:gd name="connsiteX2026" fmla="*/ 6285762 w 12396656"/>
                <a:gd name="connsiteY2026" fmla="*/ 741469 h 1140330"/>
                <a:gd name="connsiteX2027" fmla="*/ 6264225 w 12396656"/>
                <a:gd name="connsiteY2027" fmla="*/ 741469 h 1140330"/>
                <a:gd name="connsiteX2028" fmla="*/ 6264224 w 12396656"/>
                <a:gd name="connsiteY2028" fmla="*/ 741229 h 1140330"/>
                <a:gd name="connsiteX2029" fmla="*/ 6198688 w 12396656"/>
                <a:gd name="connsiteY2029" fmla="*/ 741229 h 1140330"/>
                <a:gd name="connsiteX2030" fmla="*/ 6198688 w 12396656"/>
                <a:gd name="connsiteY2030" fmla="*/ 741468 h 1140330"/>
                <a:gd name="connsiteX2031" fmla="*/ 6177152 w 12396656"/>
                <a:gd name="connsiteY2031" fmla="*/ 741468 h 1140330"/>
                <a:gd name="connsiteX2032" fmla="*/ 6177153 w 12396656"/>
                <a:gd name="connsiteY2032" fmla="*/ 628666 h 1140330"/>
                <a:gd name="connsiteX2033" fmla="*/ 6181559 w 12396656"/>
                <a:gd name="connsiteY2033" fmla="*/ 628666 h 1140330"/>
                <a:gd name="connsiteX2034" fmla="*/ 6188709 w 12396656"/>
                <a:gd name="connsiteY2034" fmla="*/ 627222 h 1140330"/>
                <a:gd name="connsiteX2035" fmla="*/ 6203722 w 12396656"/>
                <a:gd name="connsiteY2035" fmla="*/ 610661 h 1140330"/>
                <a:gd name="connsiteX2036" fmla="*/ 6204689 w 12396656"/>
                <a:gd name="connsiteY2036" fmla="*/ 604263 h 1140330"/>
                <a:gd name="connsiteX2037" fmla="*/ 6204689 w 12396656"/>
                <a:gd name="connsiteY2037" fmla="*/ 563924 h 1140330"/>
                <a:gd name="connsiteX2038" fmla="*/ 6231228 w 12396656"/>
                <a:gd name="connsiteY2038" fmla="*/ 537385 h 1140330"/>
                <a:gd name="connsiteX2039" fmla="*/ 8683562 w 12396656"/>
                <a:gd name="connsiteY2039" fmla="*/ 396803 h 1140330"/>
                <a:gd name="connsiteX2040" fmla="*/ 8683562 w 12396656"/>
                <a:gd name="connsiteY2040" fmla="*/ 397042 h 1140330"/>
                <a:gd name="connsiteX2041" fmla="*/ 8749098 w 12396656"/>
                <a:gd name="connsiteY2041" fmla="*/ 397042 h 1140330"/>
                <a:gd name="connsiteX2042" fmla="*/ 8749098 w 12396656"/>
                <a:gd name="connsiteY2042" fmla="*/ 396803 h 1140330"/>
                <a:gd name="connsiteX2043" fmla="*/ 8770635 w 12396656"/>
                <a:gd name="connsiteY2043" fmla="*/ 396803 h 1140330"/>
                <a:gd name="connsiteX2044" fmla="*/ 8770636 w 12396656"/>
                <a:gd name="connsiteY2044" fmla="*/ 509605 h 1140330"/>
                <a:gd name="connsiteX2045" fmla="*/ 8767558 w 12396656"/>
                <a:gd name="connsiteY2045" fmla="*/ 509605 h 1140330"/>
                <a:gd name="connsiteX2046" fmla="*/ 8767558 w 12396656"/>
                <a:gd name="connsiteY2046" fmla="*/ 509675 h 1140330"/>
                <a:gd name="connsiteX2047" fmla="*/ 8758848 w 12396656"/>
                <a:gd name="connsiteY2047" fmla="*/ 511433 h 1140330"/>
                <a:gd name="connsiteX2048" fmla="*/ 8743832 w 12396656"/>
                <a:gd name="connsiteY2048" fmla="*/ 527995 h 1140330"/>
                <a:gd name="connsiteX2049" fmla="*/ 8742640 w 12396656"/>
                <a:gd name="connsiteY2049" fmla="*/ 535886 h 1140330"/>
                <a:gd name="connsiteX2050" fmla="*/ 8742640 w 12396656"/>
                <a:gd name="connsiteY2050" fmla="*/ 574347 h 1140330"/>
                <a:gd name="connsiteX2051" fmla="*/ 8716102 w 12396656"/>
                <a:gd name="connsiteY2051" fmla="*/ 600886 h 1140330"/>
                <a:gd name="connsiteX2052" fmla="*/ 8689563 w 12396656"/>
                <a:gd name="connsiteY2052" fmla="*/ 574347 h 1140330"/>
                <a:gd name="connsiteX2053" fmla="*/ 8689563 w 12396656"/>
                <a:gd name="connsiteY2053" fmla="*/ 534008 h 1140330"/>
                <a:gd name="connsiteX2054" fmla="*/ 8688596 w 12396656"/>
                <a:gd name="connsiteY2054" fmla="*/ 527610 h 1140330"/>
                <a:gd name="connsiteX2055" fmla="*/ 8673581 w 12396656"/>
                <a:gd name="connsiteY2055" fmla="*/ 511049 h 1140330"/>
                <a:gd name="connsiteX2056" fmla="*/ 8666431 w 12396656"/>
                <a:gd name="connsiteY2056" fmla="*/ 509605 h 1140330"/>
                <a:gd name="connsiteX2057" fmla="*/ 8662024 w 12396656"/>
                <a:gd name="connsiteY2057" fmla="*/ 509605 h 1140330"/>
                <a:gd name="connsiteX2058" fmla="*/ 8662023 w 12396656"/>
                <a:gd name="connsiteY2058" fmla="*/ 396803 h 1140330"/>
                <a:gd name="connsiteX2059" fmla="*/ 6390669 w 12396656"/>
                <a:gd name="connsiteY2059" fmla="*/ 396803 h 1140330"/>
                <a:gd name="connsiteX2060" fmla="*/ 6390669 w 12396656"/>
                <a:gd name="connsiteY2060" fmla="*/ 397042 h 1140330"/>
                <a:gd name="connsiteX2061" fmla="*/ 6456204 w 12396656"/>
                <a:gd name="connsiteY2061" fmla="*/ 397042 h 1140330"/>
                <a:gd name="connsiteX2062" fmla="*/ 6456204 w 12396656"/>
                <a:gd name="connsiteY2062" fmla="*/ 396803 h 1140330"/>
                <a:gd name="connsiteX2063" fmla="*/ 6477742 w 12396656"/>
                <a:gd name="connsiteY2063" fmla="*/ 396803 h 1140330"/>
                <a:gd name="connsiteX2064" fmla="*/ 6477742 w 12396656"/>
                <a:gd name="connsiteY2064" fmla="*/ 509605 h 1140330"/>
                <a:gd name="connsiteX2065" fmla="*/ 6474666 w 12396656"/>
                <a:gd name="connsiteY2065" fmla="*/ 509605 h 1140330"/>
                <a:gd name="connsiteX2066" fmla="*/ 6474666 w 12396656"/>
                <a:gd name="connsiteY2066" fmla="*/ 509674 h 1140330"/>
                <a:gd name="connsiteX2067" fmla="*/ 6465954 w 12396656"/>
                <a:gd name="connsiteY2067" fmla="*/ 511434 h 1140330"/>
                <a:gd name="connsiteX2068" fmla="*/ 6450939 w 12396656"/>
                <a:gd name="connsiteY2068" fmla="*/ 527995 h 1140330"/>
                <a:gd name="connsiteX2069" fmla="*/ 6449745 w 12396656"/>
                <a:gd name="connsiteY2069" fmla="*/ 535886 h 1140330"/>
                <a:gd name="connsiteX2070" fmla="*/ 6449746 w 12396656"/>
                <a:gd name="connsiteY2070" fmla="*/ 574347 h 1140330"/>
                <a:gd name="connsiteX2071" fmla="*/ 6423207 w 12396656"/>
                <a:gd name="connsiteY2071" fmla="*/ 600885 h 1140330"/>
                <a:gd name="connsiteX2072" fmla="*/ 6396669 w 12396656"/>
                <a:gd name="connsiteY2072" fmla="*/ 574347 h 1140330"/>
                <a:gd name="connsiteX2073" fmla="*/ 6396670 w 12396656"/>
                <a:gd name="connsiteY2073" fmla="*/ 534008 h 1140330"/>
                <a:gd name="connsiteX2074" fmla="*/ 6395702 w 12396656"/>
                <a:gd name="connsiteY2074" fmla="*/ 527610 h 1140330"/>
                <a:gd name="connsiteX2075" fmla="*/ 6380687 w 12396656"/>
                <a:gd name="connsiteY2075" fmla="*/ 511049 h 1140330"/>
                <a:gd name="connsiteX2076" fmla="*/ 6373537 w 12396656"/>
                <a:gd name="connsiteY2076" fmla="*/ 509605 h 1140330"/>
                <a:gd name="connsiteX2077" fmla="*/ 6369130 w 12396656"/>
                <a:gd name="connsiteY2077" fmla="*/ 509605 h 1140330"/>
                <a:gd name="connsiteX2078" fmla="*/ 6369130 w 12396656"/>
                <a:gd name="connsiteY2078" fmla="*/ 396803 h 1140330"/>
                <a:gd name="connsiteX2079" fmla="*/ 5986983 w 12396656"/>
                <a:gd name="connsiteY2079" fmla="*/ 396803 h 1140330"/>
                <a:gd name="connsiteX2080" fmla="*/ 6008521 w 12396656"/>
                <a:gd name="connsiteY2080" fmla="*/ 396803 h 1140330"/>
                <a:gd name="connsiteX2081" fmla="*/ 6008521 w 12396656"/>
                <a:gd name="connsiteY2081" fmla="*/ 397042 h 1140330"/>
                <a:gd name="connsiteX2082" fmla="*/ 6074057 w 12396656"/>
                <a:gd name="connsiteY2082" fmla="*/ 397043 h 1140330"/>
                <a:gd name="connsiteX2083" fmla="*/ 6074057 w 12396656"/>
                <a:gd name="connsiteY2083" fmla="*/ 396803 h 1140330"/>
                <a:gd name="connsiteX2084" fmla="*/ 6095595 w 12396656"/>
                <a:gd name="connsiteY2084" fmla="*/ 396803 h 1140330"/>
                <a:gd name="connsiteX2085" fmla="*/ 6095595 w 12396656"/>
                <a:gd name="connsiteY2085" fmla="*/ 509605 h 1140330"/>
                <a:gd name="connsiteX2086" fmla="*/ 6092518 w 12396656"/>
                <a:gd name="connsiteY2086" fmla="*/ 509606 h 1140330"/>
                <a:gd name="connsiteX2087" fmla="*/ 6092518 w 12396656"/>
                <a:gd name="connsiteY2087" fmla="*/ 509675 h 1140330"/>
                <a:gd name="connsiteX2088" fmla="*/ 6083807 w 12396656"/>
                <a:gd name="connsiteY2088" fmla="*/ 511434 h 1140330"/>
                <a:gd name="connsiteX2089" fmla="*/ 6068792 w 12396656"/>
                <a:gd name="connsiteY2089" fmla="*/ 527995 h 1140330"/>
                <a:gd name="connsiteX2090" fmla="*/ 6067599 w 12396656"/>
                <a:gd name="connsiteY2090" fmla="*/ 535886 h 1140330"/>
                <a:gd name="connsiteX2091" fmla="*/ 6067599 w 12396656"/>
                <a:gd name="connsiteY2091" fmla="*/ 574347 h 1140330"/>
                <a:gd name="connsiteX2092" fmla="*/ 6041062 w 12396656"/>
                <a:gd name="connsiteY2092" fmla="*/ 600886 h 1140330"/>
                <a:gd name="connsiteX2093" fmla="*/ 6014523 w 12396656"/>
                <a:gd name="connsiteY2093" fmla="*/ 574347 h 1140330"/>
                <a:gd name="connsiteX2094" fmla="*/ 6014523 w 12396656"/>
                <a:gd name="connsiteY2094" fmla="*/ 534008 h 1140330"/>
                <a:gd name="connsiteX2095" fmla="*/ 6013555 w 12396656"/>
                <a:gd name="connsiteY2095" fmla="*/ 527611 h 1140330"/>
                <a:gd name="connsiteX2096" fmla="*/ 5998541 w 12396656"/>
                <a:gd name="connsiteY2096" fmla="*/ 511048 h 1140330"/>
                <a:gd name="connsiteX2097" fmla="*/ 5991390 w 12396656"/>
                <a:gd name="connsiteY2097" fmla="*/ 509606 h 1140330"/>
                <a:gd name="connsiteX2098" fmla="*/ 5986983 w 12396656"/>
                <a:gd name="connsiteY2098" fmla="*/ 509605 h 1140330"/>
                <a:gd name="connsiteX2099" fmla="*/ 1167982 w 12396656"/>
                <a:gd name="connsiteY2099" fmla="*/ 396803 h 1140330"/>
                <a:gd name="connsiteX2100" fmla="*/ 1167983 w 12396656"/>
                <a:gd name="connsiteY2100" fmla="*/ 397042 h 1140330"/>
                <a:gd name="connsiteX2101" fmla="*/ 1233518 w 12396656"/>
                <a:gd name="connsiteY2101" fmla="*/ 397042 h 1140330"/>
                <a:gd name="connsiteX2102" fmla="*/ 1233518 w 12396656"/>
                <a:gd name="connsiteY2102" fmla="*/ 396803 h 1140330"/>
                <a:gd name="connsiteX2103" fmla="*/ 1255056 w 12396656"/>
                <a:gd name="connsiteY2103" fmla="*/ 396803 h 1140330"/>
                <a:gd name="connsiteX2104" fmla="*/ 1255055 w 12396656"/>
                <a:gd name="connsiteY2104" fmla="*/ 509605 h 1140330"/>
                <a:gd name="connsiteX2105" fmla="*/ 1251980 w 12396656"/>
                <a:gd name="connsiteY2105" fmla="*/ 509605 h 1140330"/>
                <a:gd name="connsiteX2106" fmla="*/ 1251979 w 12396656"/>
                <a:gd name="connsiteY2106" fmla="*/ 509675 h 1140330"/>
                <a:gd name="connsiteX2107" fmla="*/ 1243267 w 12396656"/>
                <a:gd name="connsiteY2107" fmla="*/ 511434 h 1140330"/>
                <a:gd name="connsiteX2108" fmla="*/ 1228253 w 12396656"/>
                <a:gd name="connsiteY2108" fmla="*/ 527995 h 1140330"/>
                <a:gd name="connsiteX2109" fmla="*/ 1227059 w 12396656"/>
                <a:gd name="connsiteY2109" fmla="*/ 535886 h 1140330"/>
                <a:gd name="connsiteX2110" fmla="*/ 1227059 w 12396656"/>
                <a:gd name="connsiteY2110" fmla="*/ 574347 h 1140330"/>
                <a:gd name="connsiteX2111" fmla="*/ 1200521 w 12396656"/>
                <a:gd name="connsiteY2111" fmla="*/ 600885 h 1140330"/>
                <a:gd name="connsiteX2112" fmla="*/ 1173983 w 12396656"/>
                <a:gd name="connsiteY2112" fmla="*/ 574347 h 1140330"/>
                <a:gd name="connsiteX2113" fmla="*/ 1173984 w 12396656"/>
                <a:gd name="connsiteY2113" fmla="*/ 534008 h 1140330"/>
                <a:gd name="connsiteX2114" fmla="*/ 1173016 w 12396656"/>
                <a:gd name="connsiteY2114" fmla="*/ 527610 h 1140330"/>
                <a:gd name="connsiteX2115" fmla="*/ 1158000 w 12396656"/>
                <a:gd name="connsiteY2115" fmla="*/ 511049 h 1140330"/>
                <a:gd name="connsiteX2116" fmla="*/ 1150850 w 12396656"/>
                <a:gd name="connsiteY2116" fmla="*/ 509605 h 1140330"/>
                <a:gd name="connsiteX2117" fmla="*/ 1146444 w 12396656"/>
                <a:gd name="connsiteY2117" fmla="*/ 509605 h 1140330"/>
                <a:gd name="connsiteX2118" fmla="*/ 1146444 w 12396656"/>
                <a:gd name="connsiteY2118" fmla="*/ 396803 h 1140330"/>
                <a:gd name="connsiteX2119" fmla="*/ 531069 w 12396656"/>
                <a:gd name="connsiteY2119" fmla="*/ 396803 h 1140330"/>
                <a:gd name="connsiteX2120" fmla="*/ 531069 w 12396656"/>
                <a:gd name="connsiteY2120" fmla="*/ 397042 h 1140330"/>
                <a:gd name="connsiteX2121" fmla="*/ 596605 w 12396656"/>
                <a:gd name="connsiteY2121" fmla="*/ 397042 h 1140330"/>
                <a:gd name="connsiteX2122" fmla="*/ 596605 w 12396656"/>
                <a:gd name="connsiteY2122" fmla="*/ 396803 h 1140330"/>
                <a:gd name="connsiteX2123" fmla="*/ 618142 w 12396656"/>
                <a:gd name="connsiteY2123" fmla="*/ 396803 h 1140330"/>
                <a:gd name="connsiteX2124" fmla="*/ 618142 w 12396656"/>
                <a:gd name="connsiteY2124" fmla="*/ 509605 h 1140330"/>
                <a:gd name="connsiteX2125" fmla="*/ 615066 w 12396656"/>
                <a:gd name="connsiteY2125" fmla="*/ 509605 h 1140330"/>
                <a:gd name="connsiteX2126" fmla="*/ 615066 w 12396656"/>
                <a:gd name="connsiteY2126" fmla="*/ 509674 h 1140330"/>
                <a:gd name="connsiteX2127" fmla="*/ 606354 w 12396656"/>
                <a:gd name="connsiteY2127" fmla="*/ 511434 h 1140330"/>
                <a:gd name="connsiteX2128" fmla="*/ 591339 w 12396656"/>
                <a:gd name="connsiteY2128" fmla="*/ 527995 h 1140330"/>
                <a:gd name="connsiteX2129" fmla="*/ 590146 w 12396656"/>
                <a:gd name="connsiteY2129" fmla="*/ 535886 h 1140330"/>
                <a:gd name="connsiteX2130" fmla="*/ 590146 w 12396656"/>
                <a:gd name="connsiteY2130" fmla="*/ 574347 h 1140330"/>
                <a:gd name="connsiteX2131" fmla="*/ 563608 w 12396656"/>
                <a:gd name="connsiteY2131" fmla="*/ 600885 h 1140330"/>
                <a:gd name="connsiteX2132" fmla="*/ 537070 w 12396656"/>
                <a:gd name="connsiteY2132" fmla="*/ 574347 h 1140330"/>
                <a:gd name="connsiteX2133" fmla="*/ 537070 w 12396656"/>
                <a:gd name="connsiteY2133" fmla="*/ 534008 h 1140330"/>
                <a:gd name="connsiteX2134" fmla="*/ 536103 w 12396656"/>
                <a:gd name="connsiteY2134" fmla="*/ 527610 h 1140330"/>
                <a:gd name="connsiteX2135" fmla="*/ 521088 w 12396656"/>
                <a:gd name="connsiteY2135" fmla="*/ 511049 h 1140330"/>
                <a:gd name="connsiteX2136" fmla="*/ 513938 w 12396656"/>
                <a:gd name="connsiteY2136" fmla="*/ 509605 h 1140330"/>
                <a:gd name="connsiteX2137" fmla="*/ 509531 w 12396656"/>
                <a:gd name="connsiteY2137" fmla="*/ 509605 h 1140330"/>
                <a:gd name="connsiteX2138" fmla="*/ 509530 w 12396656"/>
                <a:gd name="connsiteY2138" fmla="*/ 396803 h 1140330"/>
                <a:gd name="connsiteX2139" fmla="*/ 8876481 w 12396656"/>
                <a:gd name="connsiteY2139" fmla="*/ 396803 h 1140330"/>
                <a:gd name="connsiteX2140" fmla="*/ 8898019 w 12396656"/>
                <a:gd name="connsiteY2140" fmla="*/ 396803 h 1140330"/>
                <a:gd name="connsiteX2141" fmla="*/ 8898019 w 12396656"/>
                <a:gd name="connsiteY2141" fmla="*/ 509605 h 1140330"/>
                <a:gd name="connsiteX2142" fmla="*/ 8894942 w 12396656"/>
                <a:gd name="connsiteY2142" fmla="*/ 509605 h 1140330"/>
                <a:gd name="connsiteX2143" fmla="*/ 8894942 w 12396656"/>
                <a:gd name="connsiteY2143" fmla="*/ 509675 h 1140330"/>
                <a:gd name="connsiteX2144" fmla="*/ 8886231 w 12396656"/>
                <a:gd name="connsiteY2144" fmla="*/ 511434 h 1140330"/>
                <a:gd name="connsiteX2145" fmla="*/ 8871216 w 12396656"/>
                <a:gd name="connsiteY2145" fmla="*/ 527995 h 1140330"/>
                <a:gd name="connsiteX2146" fmla="*/ 8870022 w 12396656"/>
                <a:gd name="connsiteY2146" fmla="*/ 535886 h 1140330"/>
                <a:gd name="connsiteX2147" fmla="*/ 8870023 w 12396656"/>
                <a:gd name="connsiteY2147" fmla="*/ 574347 h 1140330"/>
                <a:gd name="connsiteX2148" fmla="*/ 8843485 w 12396656"/>
                <a:gd name="connsiteY2148" fmla="*/ 600886 h 1140330"/>
                <a:gd name="connsiteX2149" fmla="*/ 8816946 w 12396656"/>
                <a:gd name="connsiteY2149" fmla="*/ 574348 h 1140330"/>
                <a:gd name="connsiteX2150" fmla="*/ 8816946 w 12396656"/>
                <a:gd name="connsiteY2150" fmla="*/ 534009 h 1140330"/>
                <a:gd name="connsiteX2151" fmla="*/ 8815978 w 12396656"/>
                <a:gd name="connsiteY2151" fmla="*/ 527610 h 1140330"/>
                <a:gd name="connsiteX2152" fmla="*/ 8800963 w 12396656"/>
                <a:gd name="connsiteY2152" fmla="*/ 511049 h 1140330"/>
                <a:gd name="connsiteX2153" fmla="*/ 8793813 w 12396656"/>
                <a:gd name="connsiteY2153" fmla="*/ 509605 h 1140330"/>
                <a:gd name="connsiteX2154" fmla="*/ 8789407 w 12396656"/>
                <a:gd name="connsiteY2154" fmla="*/ 509605 h 1140330"/>
                <a:gd name="connsiteX2155" fmla="*/ 8789407 w 12396656"/>
                <a:gd name="connsiteY2155" fmla="*/ 396803 h 1140330"/>
                <a:gd name="connsiteX2156" fmla="*/ 8810945 w 12396656"/>
                <a:gd name="connsiteY2156" fmla="*/ 396803 h 1140330"/>
                <a:gd name="connsiteX2157" fmla="*/ 8810945 w 12396656"/>
                <a:gd name="connsiteY2157" fmla="*/ 397043 h 1140330"/>
                <a:gd name="connsiteX2158" fmla="*/ 8876481 w 12396656"/>
                <a:gd name="connsiteY2158" fmla="*/ 397042 h 1140330"/>
                <a:gd name="connsiteX2159" fmla="*/ 8428796 w 12396656"/>
                <a:gd name="connsiteY2159" fmla="*/ 396803 h 1140330"/>
                <a:gd name="connsiteX2160" fmla="*/ 8428796 w 12396656"/>
                <a:gd name="connsiteY2160" fmla="*/ 397042 h 1140330"/>
                <a:gd name="connsiteX2161" fmla="*/ 8494332 w 12396656"/>
                <a:gd name="connsiteY2161" fmla="*/ 397042 h 1140330"/>
                <a:gd name="connsiteX2162" fmla="*/ 8494332 w 12396656"/>
                <a:gd name="connsiteY2162" fmla="*/ 396803 h 1140330"/>
                <a:gd name="connsiteX2163" fmla="*/ 8515869 w 12396656"/>
                <a:gd name="connsiteY2163" fmla="*/ 396803 h 1140330"/>
                <a:gd name="connsiteX2164" fmla="*/ 8515870 w 12396656"/>
                <a:gd name="connsiteY2164" fmla="*/ 509605 h 1140330"/>
                <a:gd name="connsiteX2165" fmla="*/ 8512793 w 12396656"/>
                <a:gd name="connsiteY2165" fmla="*/ 509606 h 1140330"/>
                <a:gd name="connsiteX2166" fmla="*/ 8512792 w 12396656"/>
                <a:gd name="connsiteY2166" fmla="*/ 509675 h 1140330"/>
                <a:gd name="connsiteX2167" fmla="*/ 8504082 w 12396656"/>
                <a:gd name="connsiteY2167" fmla="*/ 511433 h 1140330"/>
                <a:gd name="connsiteX2168" fmla="*/ 8489066 w 12396656"/>
                <a:gd name="connsiteY2168" fmla="*/ 527995 h 1140330"/>
                <a:gd name="connsiteX2169" fmla="*/ 8487874 w 12396656"/>
                <a:gd name="connsiteY2169" fmla="*/ 535886 h 1140330"/>
                <a:gd name="connsiteX2170" fmla="*/ 8487874 w 12396656"/>
                <a:gd name="connsiteY2170" fmla="*/ 574348 h 1140330"/>
                <a:gd name="connsiteX2171" fmla="*/ 8461336 w 12396656"/>
                <a:gd name="connsiteY2171" fmla="*/ 600886 h 1140330"/>
                <a:gd name="connsiteX2172" fmla="*/ 8434797 w 12396656"/>
                <a:gd name="connsiteY2172" fmla="*/ 574347 h 1140330"/>
                <a:gd name="connsiteX2173" fmla="*/ 8434797 w 12396656"/>
                <a:gd name="connsiteY2173" fmla="*/ 534008 h 1140330"/>
                <a:gd name="connsiteX2174" fmla="*/ 8433830 w 12396656"/>
                <a:gd name="connsiteY2174" fmla="*/ 527610 h 1140330"/>
                <a:gd name="connsiteX2175" fmla="*/ 8418815 w 12396656"/>
                <a:gd name="connsiteY2175" fmla="*/ 511049 h 1140330"/>
                <a:gd name="connsiteX2176" fmla="*/ 8411665 w 12396656"/>
                <a:gd name="connsiteY2176" fmla="*/ 509605 h 1140330"/>
                <a:gd name="connsiteX2177" fmla="*/ 8407258 w 12396656"/>
                <a:gd name="connsiteY2177" fmla="*/ 509605 h 1140330"/>
                <a:gd name="connsiteX2178" fmla="*/ 8407258 w 12396656"/>
                <a:gd name="connsiteY2178" fmla="*/ 396803 h 1140330"/>
                <a:gd name="connsiteX2179" fmla="*/ 1804896 w 12396656"/>
                <a:gd name="connsiteY2179" fmla="*/ 396803 h 1140330"/>
                <a:gd name="connsiteX2180" fmla="*/ 1804895 w 12396656"/>
                <a:gd name="connsiteY2180" fmla="*/ 397043 h 1140330"/>
                <a:gd name="connsiteX2181" fmla="*/ 1870431 w 12396656"/>
                <a:gd name="connsiteY2181" fmla="*/ 397042 h 1140330"/>
                <a:gd name="connsiteX2182" fmla="*/ 1870431 w 12396656"/>
                <a:gd name="connsiteY2182" fmla="*/ 396803 h 1140330"/>
                <a:gd name="connsiteX2183" fmla="*/ 1891969 w 12396656"/>
                <a:gd name="connsiteY2183" fmla="*/ 396803 h 1140330"/>
                <a:gd name="connsiteX2184" fmla="*/ 1891969 w 12396656"/>
                <a:gd name="connsiteY2184" fmla="*/ 509605 h 1140330"/>
                <a:gd name="connsiteX2185" fmla="*/ 1888893 w 12396656"/>
                <a:gd name="connsiteY2185" fmla="*/ 509605 h 1140330"/>
                <a:gd name="connsiteX2186" fmla="*/ 1888892 w 12396656"/>
                <a:gd name="connsiteY2186" fmla="*/ 509675 h 1140330"/>
                <a:gd name="connsiteX2187" fmla="*/ 1880181 w 12396656"/>
                <a:gd name="connsiteY2187" fmla="*/ 511434 h 1140330"/>
                <a:gd name="connsiteX2188" fmla="*/ 1865166 w 12396656"/>
                <a:gd name="connsiteY2188" fmla="*/ 527995 h 1140330"/>
                <a:gd name="connsiteX2189" fmla="*/ 1863973 w 12396656"/>
                <a:gd name="connsiteY2189" fmla="*/ 535886 h 1140330"/>
                <a:gd name="connsiteX2190" fmla="*/ 1863973 w 12396656"/>
                <a:gd name="connsiteY2190" fmla="*/ 574347 h 1140330"/>
                <a:gd name="connsiteX2191" fmla="*/ 1837435 w 12396656"/>
                <a:gd name="connsiteY2191" fmla="*/ 600885 h 1140330"/>
                <a:gd name="connsiteX2192" fmla="*/ 1810897 w 12396656"/>
                <a:gd name="connsiteY2192" fmla="*/ 574347 h 1140330"/>
                <a:gd name="connsiteX2193" fmla="*/ 1810897 w 12396656"/>
                <a:gd name="connsiteY2193" fmla="*/ 534008 h 1140330"/>
                <a:gd name="connsiteX2194" fmla="*/ 1809930 w 12396656"/>
                <a:gd name="connsiteY2194" fmla="*/ 527610 h 1140330"/>
                <a:gd name="connsiteX2195" fmla="*/ 1794914 w 12396656"/>
                <a:gd name="connsiteY2195" fmla="*/ 511049 h 1140330"/>
                <a:gd name="connsiteX2196" fmla="*/ 1787763 w 12396656"/>
                <a:gd name="connsiteY2196" fmla="*/ 509605 h 1140330"/>
                <a:gd name="connsiteX2197" fmla="*/ 1783357 w 12396656"/>
                <a:gd name="connsiteY2197" fmla="*/ 509605 h 1140330"/>
                <a:gd name="connsiteX2198" fmla="*/ 1783357 w 12396656"/>
                <a:gd name="connsiteY2198" fmla="*/ 396803 h 1140330"/>
                <a:gd name="connsiteX2199" fmla="*/ 8621715 w 12396656"/>
                <a:gd name="connsiteY2199" fmla="*/ 396803 h 1140330"/>
                <a:gd name="connsiteX2200" fmla="*/ 8643253 w 12396656"/>
                <a:gd name="connsiteY2200" fmla="*/ 396803 h 1140330"/>
                <a:gd name="connsiteX2201" fmla="*/ 8643253 w 12396656"/>
                <a:gd name="connsiteY2201" fmla="*/ 509605 h 1140330"/>
                <a:gd name="connsiteX2202" fmla="*/ 8640176 w 12396656"/>
                <a:gd name="connsiteY2202" fmla="*/ 509606 h 1140330"/>
                <a:gd name="connsiteX2203" fmla="*/ 8640176 w 12396656"/>
                <a:gd name="connsiteY2203" fmla="*/ 509675 h 1140330"/>
                <a:gd name="connsiteX2204" fmla="*/ 8631465 w 12396656"/>
                <a:gd name="connsiteY2204" fmla="*/ 511434 h 1140330"/>
                <a:gd name="connsiteX2205" fmla="*/ 8616450 w 12396656"/>
                <a:gd name="connsiteY2205" fmla="*/ 527995 h 1140330"/>
                <a:gd name="connsiteX2206" fmla="*/ 8615256 w 12396656"/>
                <a:gd name="connsiteY2206" fmla="*/ 535886 h 1140330"/>
                <a:gd name="connsiteX2207" fmla="*/ 8615257 w 12396656"/>
                <a:gd name="connsiteY2207" fmla="*/ 574348 h 1140330"/>
                <a:gd name="connsiteX2208" fmla="*/ 8588719 w 12396656"/>
                <a:gd name="connsiteY2208" fmla="*/ 600886 h 1140330"/>
                <a:gd name="connsiteX2209" fmla="*/ 8562180 w 12396656"/>
                <a:gd name="connsiteY2209" fmla="*/ 574347 h 1140330"/>
                <a:gd name="connsiteX2210" fmla="*/ 8562180 w 12396656"/>
                <a:gd name="connsiteY2210" fmla="*/ 534008 h 1140330"/>
                <a:gd name="connsiteX2211" fmla="*/ 8561212 w 12396656"/>
                <a:gd name="connsiteY2211" fmla="*/ 527610 h 1140330"/>
                <a:gd name="connsiteX2212" fmla="*/ 8546197 w 12396656"/>
                <a:gd name="connsiteY2212" fmla="*/ 511049 h 1140330"/>
                <a:gd name="connsiteX2213" fmla="*/ 8539048 w 12396656"/>
                <a:gd name="connsiteY2213" fmla="*/ 509606 h 1140330"/>
                <a:gd name="connsiteX2214" fmla="*/ 8534641 w 12396656"/>
                <a:gd name="connsiteY2214" fmla="*/ 509605 h 1140330"/>
                <a:gd name="connsiteX2215" fmla="*/ 8534641 w 12396656"/>
                <a:gd name="connsiteY2215" fmla="*/ 396803 h 1140330"/>
                <a:gd name="connsiteX2216" fmla="*/ 8556179 w 12396656"/>
                <a:gd name="connsiteY2216" fmla="*/ 396803 h 1140330"/>
                <a:gd name="connsiteX2217" fmla="*/ 8556179 w 12396656"/>
                <a:gd name="connsiteY2217" fmla="*/ 397042 h 1140330"/>
                <a:gd name="connsiteX2218" fmla="*/ 8621715 w 12396656"/>
                <a:gd name="connsiteY2218" fmla="*/ 397042 h 1140330"/>
                <a:gd name="connsiteX2219" fmla="*/ 8174030 w 12396656"/>
                <a:gd name="connsiteY2219" fmla="*/ 396803 h 1140330"/>
                <a:gd name="connsiteX2220" fmla="*/ 8174030 w 12396656"/>
                <a:gd name="connsiteY2220" fmla="*/ 397042 h 1140330"/>
                <a:gd name="connsiteX2221" fmla="*/ 8239566 w 12396656"/>
                <a:gd name="connsiteY2221" fmla="*/ 397042 h 1140330"/>
                <a:gd name="connsiteX2222" fmla="*/ 8239566 w 12396656"/>
                <a:gd name="connsiteY2222" fmla="*/ 396803 h 1140330"/>
                <a:gd name="connsiteX2223" fmla="*/ 8261104 w 12396656"/>
                <a:gd name="connsiteY2223" fmla="*/ 396803 h 1140330"/>
                <a:gd name="connsiteX2224" fmla="*/ 8261104 w 12396656"/>
                <a:gd name="connsiteY2224" fmla="*/ 509605 h 1140330"/>
                <a:gd name="connsiteX2225" fmla="*/ 8258028 w 12396656"/>
                <a:gd name="connsiteY2225" fmla="*/ 509605 h 1140330"/>
                <a:gd name="connsiteX2226" fmla="*/ 8258028 w 12396656"/>
                <a:gd name="connsiteY2226" fmla="*/ 509675 h 1140330"/>
                <a:gd name="connsiteX2227" fmla="*/ 8249316 w 12396656"/>
                <a:gd name="connsiteY2227" fmla="*/ 511433 h 1140330"/>
                <a:gd name="connsiteX2228" fmla="*/ 8234301 w 12396656"/>
                <a:gd name="connsiteY2228" fmla="*/ 527995 h 1140330"/>
                <a:gd name="connsiteX2229" fmla="*/ 8233107 w 12396656"/>
                <a:gd name="connsiteY2229" fmla="*/ 535886 h 1140330"/>
                <a:gd name="connsiteX2230" fmla="*/ 8233109 w 12396656"/>
                <a:gd name="connsiteY2230" fmla="*/ 574347 h 1140330"/>
                <a:gd name="connsiteX2231" fmla="*/ 8206570 w 12396656"/>
                <a:gd name="connsiteY2231" fmla="*/ 600886 h 1140330"/>
                <a:gd name="connsiteX2232" fmla="*/ 8180031 w 12396656"/>
                <a:gd name="connsiteY2232" fmla="*/ 574347 h 1140330"/>
                <a:gd name="connsiteX2233" fmla="*/ 8180031 w 12396656"/>
                <a:gd name="connsiteY2233" fmla="*/ 534008 h 1140330"/>
                <a:gd name="connsiteX2234" fmla="*/ 8179064 w 12396656"/>
                <a:gd name="connsiteY2234" fmla="*/ 527610 h 1140330"/>
                <a:gd name="connsiteX2235" fmla="*/ 8164049 w 12396656"/>
                <a:gd name="connsiteY2235" fmla="*/ 511048 h 1140330"/>
                <a:gd name="connsiteX2236" fmla="*/ 8156899 w 12396656"/>
                <a:gd name="connsiteY2236" fmla="*/ 509605 h 1140330"/>
                <a:gd name="connsiteX2237" fmla="*/ 8152492 w 12396656"/>
                <a:gd name="connsiteY2237" fmla="*/ 509605 h 1140330"/>
                <a:gd name="connsiteX2238" fmla="*/ 8152492 w 12396656"/>
                <a:gd name="connsiteY2238" fmla="*/ 396803 h 1140330"/>
                <a:gd name="connsiteX2239" fmla="*/ 6328821 w 12396656"/>
                <a:gd name="connsiteY2239" fmla="*/ 396803 h 1140330"/>
                <a:gd name="connsiteX2240" fmla="*/ 6350359 w 12396656"/>
                <a:gd name="connsiteY2240" fmla="*/ 396803 h 1140330"/>
                <a:gd name="connsiteX2241" fmla="*/ 6350359 w 12396656"/>
                <a:gd name="connsiteY2241" fmla="*/ 509605 h 1140330"/>
                <a:gd name="connsiteX2242" fmla="*/ 6347282 w 12396656"/>
                <a:gd name="connsiteY2242" fmla="*/ 509606 h 1140330"/>
                <a:gd name="connsiteX2243" fmla="*/ 6347282 w 12396656"/>
                <a:gd name="connsiteY2243" fmla="*/ 509675 h 1140330"/>
                <a:gd name="connsiteX2244" fmla="*/ 6338571 w 12396656"/>
                <a:gd name="connsiteY2244" fmla="*/ 511434 h 1140330"/>
                <a:gd name="connsiteX2245" fmla="*/ 6323556 w 12396656"/>
                <a:gd name="connsiteY2245" fmla="*/ 527995 h 1140330"/>
                <a:gd name="connsiteX2246" fmla="*/ 6322363 w 12396656"/>
                <a:gd name="connsiteY2246" fmla="*/ 535886 h 1140330"/>
                <a:gd name="connsiteX2247" fmla="*/ 6322363 w 12396656"/>
                <a:gd name="connsiteY2247" fmla="*/ 574347 h 1140330"/>
                <a:gd name="connsiteX2248" fmla="*/ 6295824 w 12396656"/>
                <a:gd name="connsiteY2248" fmla="*/ 600885 h 1140330"/>
                <a:gd name="connsiteX2249" fmla="*/ 6269287 w 12396656"/>
                <a:gd name="connsiteY2249" fmla="*/ 574347 h 1140330"/>
                <a:gd name="connsiteX2250" fmla="*/ 6269287 w 12396656"/>
                <a:gd name="connsiteY2250" fmla="*/ 534008 h 1140330"/>
                <a:gd name="connsiteX2251" fmla="*/ 6268319 w 12396656"/>
                <a:gd name="connsiteY2251" fmla="*/ 527610 h 1140330"/>
                <a:gd name="connsiteX2252" fmla="*/ 6253304 w 12396656"/>
                <a:gd name="connsiteY2252" fmla="*/ 511049 h 1140330"/>
                <a:gd name="connsiteX2253" fmla="*/ 6246154 w 12396656"/>
                <a:gd name="connsiteY2253" fmla="*/ 509605 h 1140330"/>
                <a:gd name="connsiteX2254" fmla="*/ 6241747 w 12396656"/>
                <a:gd name="connsiteY2254" fmla="*/ 509605 h 1140330"/>
                <a:gd name="connsiteX2255" fmla="*/ 6241747 w 12396656"/>
                <a:gd name="connsiteY2255" fmla="*/ 396803 h 1140330"/>
                <a:gd name="connsiteX2256" fmla="*/ 6263285 w 12396656"/>
                <a:gd name="connsiteY2256" fmla="*/ 396803 h 1140330"/>
                <a:gd name="connsiteX2257" fmla="*/ 6263285 w 12396656"/>
                <a:gd name="connsiteY2257" fmla="*/ 397042 h 1140330"/>
                <a:gd name="connsiteX2258" fmla="*/ 6328821 w 12396656"/>
                <a:gd name="connsiteY2258" fmla="*/ 397042 h 1140330"/>
                <a:gd name="connsiteX2259" fmla="*/ 4989457 w 12396656"/>
                <a:gd name="connsiteY2259" fmla="*/ 396803 h 1140330"/>
                <a:gd name="connsiteX2260" fmla="*/ 4989456 w 12396656"/>
                <a:gd name="connsiteY2260" fmla="*/ 397043 h 1140330"/>
                <a:gd name="connsiteX2261" fmla="*/ 5054997 w 12396656"/>
                <a:gd name="connsiteY2261" fmla="*/ 397042 h 1140330"/>
                <a:gd name="connsiteX2262" fmla="*/ 5054997 w 12396656"/>
                <a:gd name="connsiteY2262" fmla="*/ 396803 h 1140330"/>
                <a:gd name="connsiteX2263" fmla="*/ 5076537 w 12396656"/>
                <a:gd name="connsiteY2263" fmla="*/ 396803 h 1140330"/>
                <a:gd name="connsiteX2264" fmla="*/ 5076537 w 12396656"/>
                <a:gd name="connsiteY2264" fmla="*/ 509605 h 1140330"/>
                <a:gd name="connsiteX2265" fmla="*/ 5073460 w 12396656"/>
                <a:gd name="connsiteY2265" fmla="*/ 509605 h 1140330"/>
                <a:gd name="connsiteX2266" fmla="*/ 5073460 w 12396656"/>
                <a:gd name="connsiteY2266" fmla="*/ 509675 h 1140330"/>
                <a:gd name="connsiteX2267" fmla="*/ 5064750 w 12396656"/>
                <a:gd name="connsiteY2267" fmla="*/ 511434 h 1140330"/>
                <a:gd name="connsiteX2268" fmla="*/ 5049735 w 12396656"/>
                <a:gd name="connsiteY2268" fmla="*/ 527995 h 1140330"/>
                <a:gd name="connsiteX2269" fmla="*/ 5048538 w 12396656"/>
                <a:gd name="connsiteY2269" fmla="*/ 535886 h 1140330"/>
                <a:gd name="connsiteX2270" fmla="*/ 5048538 w 12396656"/>
                <a:gd name="connsiteY2270" fmla="*/ 574347 h 1140330"/>
                <a:gd name="connsiteX2271" fmla="*/ 5022000 w 12396656"/>
                <a:gd name="connsiteY2271" fmla="*/ 600885 h 1140330"/>
                <a:gd name="connsiteX2272" fmla="*/ 4995457 w 12396656"/>
                <a:gd name="connsiteY2272" fmla="*/ 574348 h 1140330"/>
                <a:gd name="connsiteX2273" fmla="*/ 4995457 w 12396656"/>
                <a:gd name="connsiteY2273" fmla="*/ 534008 h 1140330"/>
                <a:gd name="connsiteX2274" fmla="*/ 4994491 w 12396656"/>
                <a:gd name="connsiteY2274" fmla="*/ 527610 h 1140330"/>
                <a:gd name="connsiteX2275" fmla="*/ 4979482 w 12396656"/>
                <a:gd name="connsiteY2275" fmla="*/ 511049 h 1140330"/>
                <a:gd name="connsiteX2276" fmla="*/ 4972337 w 12396656"/>
                <a:gd name="connsiteY2276" fmla="*/ 509605 h 1140330"/>
                <a:gd name="connsiteX2277" fmla="*/ 4967926 w 12396656"/>
                <a:gd name="connsiteY2277" fmla="*/ 509605 h 1140330"/>
                <a:gd name="connsiteX2278" fmla="*/ 4967926 w 12396656"/>
                <a:gd name="connsiteY2278" fmla="*/ 396803 h 1140330"/>
                <a:gd name="connsiteX2279" fmla="*/ 4607315 w 12396656"/>
                <a:gd name="connsiteY2279" fmla="*/ 396803 h 1140330"/>
                <a:gd name="connsiteX2280" fmla="*/ 4607315 w 12396656"/>
                <a:gd name="connsiteY2280" fmla="*/ 397042 h 1140330"/>
                <a:gd name="connsiteX2281" fmla="*/ 4672851 w 12396656"/>
                <a:gd name="connsiteY2281" fmla="*/ 397042 h 1140330"/>
                <a:gd name="connsiteX2282" fmla="*/ 4672851 w 12396656"/>
                <a:gd name="connsiteY2282" fmla="*/ 396803 h 1140330"/>
                <a:gd name="connsiteX2283" fmla="*/ 4694388 w 12396656"/>
                <a:gd name="connsiteY2283" fmla="*/ 396803 h 1140330"/>
                <a:gd name="connsiteX2284" fmla="*/ 4694388 w 12396656"/>
                <a:gd name="connsiteY2284" fmla="*/ 509605 h 1140330"/>
                <a:gd name="connsiteX2285" fmla="*/ 4691313 w 12396656"/>
                <a:gd name="connsiteY2285" fmla="*/ 509605 h 1140330"/>
                <a:gd name="connsiteX2286" fmla="*/ 4691312 w 12396656"/>
                <a:gd name="connsiteY2286" fmla="*/ 509675 h 1140330"/>
                <a:gd name="connsiteX2287" fmla="*/ 4682600 w 12396656"/>
                <a:gd name="connsiteY2287" fmla="*/ 511434 h 1140330"/>
                <a:gd name="connsiteX2288" fmla="*/ 4667585 w 12396656"/>
                <a:gd name="connsiteY2288" fmla="*/ 527995 h 1140330"/>
                <a:gd name="connsiteX2289" fmla="*/ 4666393 w 12396656"/>
                <a:gd name="connsiteY2289" fmla="*/ 535886 h 1140330"/>
                <a:gd name="connsiteX2290" fmla="*/ 4666393 w 12396656"/>
                <a:gd name="connsiteY2290" fmla="*/ 574347 h 1140330"/>
                <a:gd name="connsiteX2291" fmla="*/ 4639855 w 12396656"/>
                <a:gd name="connsiteY2291" fmla="*/ 600885 h 1140330"/>
                <a:gd name="connsiteX2292" fmla="*/ 4613318 w 12396656"/>
                <a:gd name="connsiteY2292" fmla="*/ 574347 h 1140330"/>
                <a:gd name="connsiteX2293" fmla="*/ 4613318 w 12396656"/>
                <a:gd name="connsiteY2293" fmla="*/ 534008 h 1140330"/>
                <a:gd name="connsiteX2294" fmla="*/ 4612349 w 12396656"/>
                <a:gd name="connsiteY2294" fmla="*/ 527610 h 1140330"/>
                <a:gd name="connsiteX2295" fmla="*/ 4597332 w 12396656"/>
                <a:gd name="connsiteY2295" fmla="*/ 511049 h 1140330"/>
                <a:gd name="connsiteX2296" fmla="*/ 4590182 w 12396656"/>
                <a:gd name="connsiteY2296" fmla="*/ 509605 h 1140330"/>
                <a:gd name="connsiteX2297" fmla="*/ 4585774 w 12396656"/>
                <a:gd name="connsiteY2297" fmla="*/ 509605 h 1140330"/>
                <a:gd name="connsiteX2298" fmla="*/ 4585773 w 12396656"/>
                <a:gd name="connsiteY2298" fmla="*/ 396803 h 1140330"/>
                <a:gd name="connsiteX2299" fmla="*/ 4458394 w 12396656"/>
                <a:gd name="connsiteY2299" fmla="*/ 396803 h 1140330"/>
                <a:gd name="connsiteX2300" fmla="*/ 4479931 w 12396656"/>
                <a:gd name="connsiteY2300" fmla="*/ 396803 h 1140330"/>
                <a:gd name="connsiteX2301" fmla="*/ 4479931 w 12396656"/>
                <a:gd name="connsiteY2301" fmla="*/ 397043 h 1140330"/>
                <a:gd name="connsiteX2302" fmla="*/ 4545467 w 12396656"/>
                <a:gd name="connsiteY2302" fmla="*/ 397042 h 1140330"/>
                <a:gd name="connsiteX2303" fmla="*/ 4545467 w 12396656"/>
                <a:gd name="connsiteY2303" fmla="*/ 396803 h 1140330"/>
                <a:gd name="connsiteX2304" fmla="*/ 4567005 w 12396656"/>
                <a:gd name="connsiteY2304" fmla="*/ 396803 h 1140330"/>
                <a:gd name="connsiteX2305" fmla="*/ 4567005 w 12396656"/>
                <a:gd name="connsiteY2305" fmla="*/ 509605 h 1140330"/>
                <a:gd name="connsiteX2306" fmla="*/ 4563930 w 12396656"/>
                <a:gd name="connsiteY2306" fmla="*/ 509605 h 1140330"/>
                <a:gd name="connsiteX2307" fmla="*/ 4563931 w 12396656"/>
                <a:gd name="connsiteY2307" fmla="*/ 509675 h 1140330"/>
                <a:gd name="connsiteX2308" fmla="*/ 4555218 w 12396656"/>
                <a:gd name="connsiteY2308" fmla="*/ 511433 h 1140330"/>
                <a:gd name="connsiteX2309" fmla="*/ 4540203 w 12396656"/>
                <a:gd name="connsiteY2309" fmla="*/ 527995 h 1140330"/>
                <a:gd name="connsiteX2310" fmla="*/ 4539010 w 12396656"/>
                <a:gd name="connsiteY2310" fmla="*/ 535885 h 1140330"/>
                <a:gd name="connsiteX2311" fmla="*/ 4539010 w 12396656"/>
                <a:gd name="connsiteY2311" fmla="*/ 574348 h 1140330"/>
                <a:gd name="connsiteX2312" fmla="*/ 4512472 w 12396656"/>
                <a:gd name="connsiteY2312" fmla="*/ 600886 h 1140330"/>
                <a:gd name="connsiteX2313" fmla="*/ 4485932 w 12396656"/>
                <a:gd name="connsiteY2313" fmla="*/ 574348 h 1140330"/>
                <a:gd name="connsiteX2314" fmla="*/ 4485932 w 12396656"/>
                <a:gd name="connsiteY2314" fmla="*/ 534009 h 1140330"/>
                <a:gd name="connsiteX2315" fmla="*/ 4484964 w 12396656"/>
                <a:gd name="connsiteY2315" fmla="*/ 527610 h 1140330"/>
                <a:gd name="connsiteX2316" fmla="*/ 4469950 w 12396656"/>
                <a:gd name="connsiteY2316" fmla="*/ 511049 h 1140330"/>
                <a:gd name="connsiteX2317" fmla="*/ 4462799 w 12396656"/>
                <a:gd name="connsiteY2317" fmla="*/ 509605 h 1140330"/>
                <a:gd name="connsiteX2318" fmla="*/ 4458394 w 12396656"/>
                <a:gd name="connsiteY2318" fmla="*/ 509605 h 1140330"/>
                <a:gd name="connsiteX2319" fmla="*/ 3311953 w 12396656"/>
                <a:gd name="connsiteY2319" fmla="*/ 396803 h 1140330"/>
                <a:gd name="connsiteX2320" fmla="*/ 3333491 w 12396656"/>
                <a:gd name="connsiteY2320" fmla="*/ 396803 h 1140330"/>
                <a:gd name="connsiteX2321" fmla="*/ 3333491 w 12396656"/>
                <a:gd name="connsiteY2321" fmla="*/ 397042 h 1140330"/>
                <a:gd name="connsiteX2322" fmla="*/ 3399029 w 12396656"/>
                <a:gd name="connsiteY2322" fmla="*/ 397042 h 1140330"/>
                <a:gd name="connsiteX2323" fmla="*/ 3399028 w 12396656"/>
                <a:gd name="connsiteY2323" fmla="*/ 396803 h 1140330"/>
                <a:gd name="connsiteX2324" fmla="*/ 3420567 w 12396656"/>
                <a:gd name="connsiteY2324" fmla="*/ 396803 h 1140330"/>
                <a:gd name="connsiteX2325" fmla="*/ 3420567 w 12396656"/>
                <a:gd name="connsiteY2325" fmla="*/ 509605 h 1140330"/>
                <a:gd name="connsiteX2326" fmla="*/ 3417490 w 12396656"/>
                <a:gd name="connsiteY2326" fmla="*/ 509605 h 1140330"/>
                <a:gd name="connsiteX2327" fmla="*/ 3417489 w 12396656"/>
                <a:gd name="connsiteY2327" fmla="*/ 509675 h 1140330"/>
                <a:gd name="connsiteX2328" fmla="*/ 3408779 w 12396656"/>
                <a:gd name="connsiteY2328" fmla="*/ 511434 h 1140330"/>
                <a:gd name="connsiteX2329" fmla="*/ 3393764 w 12396656"/>
                <a:gd name="connsiteY2329" fmla="*/ 527995 h 1140330"/>
                <a:gd name="connsiteX2330" fmla="*/ 3392571 w 12396656"/>
                <a:gd name="connsiteY2330" fmla="*/ 535886 h 1140330"/>
                <a:gd name="connsiteX2331" fmla="*/ 3392571 w 12396656"/>
                <a:gd name="connsiteY2331" fmla="*/ 574347 h 1140330"/>
                <a:gd name="connsiteX2332" fmla="*/ 3366032 w 12396656"/>
                <a:gd name="connsiteY2332" fmla="*/ 600886 h 1140330"/>
                <a:gd name="connsiteX2333" fmla="*/ 3339493 w 12396656"/>
                <a:gd name="connsiteY2333" fmla="*/ 574347 h 1140330"/>
                <a:gd name="connsiteX2334" fmla="*/ 3339493 w 12396656"/>
                <a:gd name="connsiteY2334" fmla="*/ 534008 h 1140330"/>
                <a:gd name="connsiteX2335" fmla="*/ 3338526 w 12396656"/>
                <a:gd name="connsiteY2335" fmla="*/ 527610 h 1140330"/>
                <a:gd name="connsiteX2336" fmla="*/ 3323509 w 12396656"/>
                <a:gd name="connsiteY2336" fmla="*/ 511049 h 1140330"/>
                <a:gd name="connsiteX2337" fmla="*/ 3316360 w 12396656"/>
                <a:gd name="connsiteY2337" fmla="*/ 509606 h 1140330"/>
                <a:gd name="connsiteX2338" fmla="*/ 3311953 w 12396656"/>
                <a:gd name="connsiteY2338" fmla="*/ 509605 h 1140330"/>
                <a:gd name="connsiteX2339" fmla="*/ 3016880 w 12396656"/>
                <a:gd name="connsiteY2339" fmla="*/ 396803 h 1140330"/>
                <a:gd name="connsiteX2340" fmla="*/ 3038418 w 12396656"/>
                <a:gd name="connsiteY2340" fmla="*/ 396803 h 1140330"/>
                <a:gd name="connsiteX2341" fmla="*/ 3038417 w 12396656"/>
                <a:gd name="connsiteY2341" fmla="*/ 509605 h 1140330"/>
                <a:gd name="connsiteX2342" fmla="*/ 3035342 w 12396656"/>
                <a:gd name="connsiteY2342" fmla="*/ 509605 h 1140330"/>
                <a:gd name="connsiteX2343" fmla="*/ 3035342 w 12396656"/>
                <a:gd name="connsiteY2343" fmla="*/ 509675 h 1140330"/>
                <a:gd name="connsiteX2344" fmla="*/ 3026630 w 12396656"/>
                <a:gd name="connsiteY2344" fmla="*/ 511434 h 1140330"/>
                <a:gd name="connsiteX2345" fmla="*/ 3011615 w 12396656"/>
                <a:gd name="connsiteY2345" fmla="*/ 527995 h 1140330"/>
                <a:gd name="connsiteX2346" fmla="*/ 3010421 w 12396656"/>
                <a:gd name="connsiteY2346" fmla="*/ 535886 h 1140330"/>
                <a:gd name="connsiteX2347" fmla="*/ 3010423 w 12396656"/>
                <a:gd name="connsiteY2347" fmla="*/ 574347 h 1140330"/>
                <a:gd name="connsiteX2348" fmla="*/ 2983884 w 12396656"/>
                <a:gd name="connsiteY2348" fmla="*/ 600886 h 1140330"/>
                <a:gd name="connsiteX2349" fmla="*/ 2957344 w 12396656"/>
                <a:gd name="connsiteY2349" fmla="*/ 574347 h 1140330"/>
                <a:gd name="connsiteX2350" fmla="*/ 2957345 w 12396656"/>
                <a:gd name="connsiteY2350" fmla="*/ 534008 h 1140330"/>
                <a:gd name="connsiteX2351" fmla="*/ 2956377 w 12396656"/>
                <a:gd name="connsiteY2351" fmla="*/ 527610 h 1140330"/>
                <a:gd name="connsiteX2352" fmla="*/ 2941362 w 12396656"/>
                <a:gd name="connsiteY2352" fmla="*/ 511049 h 1140330"/>
                <a:gd name="connsiteX2353" fmla="*/ 2934212 w 12396656"/>
                <a:gd name="connsiteY2353" fmla="*/ 509605 h 1140330"/>
                <a:gd name="connsiteX2354" fmla="*/ 2929805 w 12396656"/>
                <a:gd name="connsiteY2354" fmla="*/ 509605 h 1140330"/>
                <a:gd name="connsiteX2355" fmla="*/ 2929806 w 12396656"/>
                <a:gd name="connsiteY2355" fmla="*/ 396803 h 1140330"/>
                <a:gd name="connsiteX2356" fmla="*/ 2951344 w 12396656"/>
                <a:gd name="connsiteY2356" fmla="*/ 396803 h 1140330"/>
                <a:gd name="connsiteX2357" fmla="*/ 2951344 w 12396656"/>
                <a:gd name="connsiteY2357" fmla="*/ 397042 h 1140330"/>
                <a:gd name="connsiteX2358" fmla="*/ 3016880 w 12396656"/>
                <a:gd name="connsiteY2358" fmla="*/ 397042 h 1140330"/>
                <a:gd name="connsiteX2359" fmla="*/ 2547659 w 12396656"/>
                <a:gd name="connsiteY2359" fmla="*/ 396803 h 1140330"/>
                <a:gd name="connsiteX2360" fmla="*/ 2569197 w 12396656"/>
                <a:gd name="connsiteY2360" fmla="*/ 396803 h 1140330"/>
                <a:gd name="connsiteX2361" fmla="*/ 2569197 w 12396656"/>
                <a:gd name="connsiteY2361" fmla="*/ 397042 h 1140330"/>
                <a:gd name="connsiteX2362" fmla="*/ 2634733 w 12396656"/>
                <a:gd name="connsiteY2362" fmla="*/ 397042 h 1140330"/>
                <a:gd name="connsiteX2363" fmla="*/ 2634733 w 12396656"/>
                <a:gd name="connsiteY2363" fmla="*/ 396803 h 1140330"/>
                <a:gd name="connsiteX2364" fmla="*/ 2656270 w 12396656"/>
                <a:gd name="connsiteY2364" fmla="*/ 396803 h 1140330"/>
                <a:gd name="connsiteX2365" fmla="*/ 2656270 w 12396656"/>
                <a:gd name="connsiteY2365" fmla="*/ 509605 h 1140330"/>
                <a:gd name="connsiteX2366" fmla="*/ 2653194 w 12396656"/>
                <a:gd name="connsiteY2366" fmla="*/ 509605 h 1140330"/>
                <a:gd name="connsiteX2367" fmla="*/ 2653193 w 12396656"/>
                <a:gd name="connsiteY2367" fmla="*/ 509675 h 1140330"/>
                <a:gd name="connsiteX2368" fmla="*/ 2644482 w 12396656"/>
                <a:gd name="connsiteY2368" fmla="*/ 511434 h 1140330"/>
                <a:gd name="connsiteX2369" fmla="*/ 2629467 w 12396656"/>
                <a:gd name="connsiteY2369" fmla="*/ 527995 h 1140330"/>
                <a:gd name="connsiteX2370" fmla="*/ 2628274 w 12396656"/>
                <a:gd name="connsiteY2370" fmla="*/ 535886 h 1140330"/>
                <a:gd name="connsiteX2371" fmla="*/ 2628274 w 12396656"/>
                <a:gd name="connsiteY2371" fmla="*/ 574347 h 1140330"/>
                <a:gd name="connsiteX2372" fmla="*/ 2601736 w 12396656"/>
                <a:gd name="connsiteY2372" fmla="*/ 600886 h 1140330"/>
                <a:gd name="connsiteX2373" fmla="*/ 2575198 w 12396656"/>
                <a:gd name="connsiteY2373" fmla="*/ 574347 h 1140330"/>
                <a:gd name="connsiteX2374" fmla="*/ 2575198 w 12396656"/>
                <a:gd name="connsiteY2374" fmla="*/ 534008 h 1140330"/>
                <a:gd name="connsiteX2375" fmla="*/ 2574231 w 12396656"/>
                <a:gd name="connsiteY2375" fmla="*/ 527610 h 1140330"/>
                <a:gd name="connsiteX2376" fmla="*/ 2559216 w 12396656"/>
                <a:gd name="connsiteY2376" fmla="*/ 511049 h 1140330"/>
                <a:gd name="connsiteX2377" fmla="*/ 2552065 w 12396656"/>
                <a:gd name="connsiteY2377" fmla="*/ 509605 h 1140330"/>
                <a:gd name="connsiteX2378" fmla="*/ 2547659 w 12396656"/>
                <a:gd name="connsiteY2378" fmla="*/ 509605 h 1140330"/>
                <a:gd name="connsiteX2379" fmla="*/ 1106135 w 12396656"/>
                <a:gd name="connsiteY2379" fmla="*/ 396803 h 1140330"/>
                <a:gd name="connsiteX2380" fmla="*/ 1127673 w 12396656"/>
                <a:gd name="connsiteY2380" fmla="*/ 396803 h 1140330"/>
                <a:gd name="connsiteX2381" fmla="*/ 1127673 w 12396656"/>
                <a:gd name="connsiteY2381" fmla="*/ 509605 h 1140330"/>
                <a:gd name="connsiteX2382" fmla="*/ 1124596 w 12396656"/>
                <a:gd name="connsiteY2382" fmla="*/ 509606 h 1140330"/>
                <a:gd name="connsiteX2383" fmla="*/ 1124597 w 12396656"/>
                <a:gd name="connsiteY2383" fmla="*/ 509675 h 1140330"/>
                <a:gd name="connsiteX2384" fmla="*/ 1115885 w 12396656"/>
                <a:gd name="connsiteY2384" fmla="*/ 511434 h 1140330"/>
                <a:gd name="connsiteX2385" fmla="*/ 1100870 w 12396656"/>
                <a:gd name="connsiteY2385" fmla="*/ 527995 h 1140330"/>
                <a:gd name="connsiteX2386" fmla="*/ 1099677 w 12396656"/>
                <a:gd name="connsiteY2386" fmla="*/ 535886 h 1140330"/>
                <a:gd name="connsiteX2387" fmla="*/ 1099677 w 12396656"/>
                <a:gd name="connsiteY2387" fmla="*/ 574347 h 1140330"/>
                <a:gd name="connsiteX2388" fmla="*/ 1073139 w 12396656"/>
                <a:gd name="connsiteY2388" fmla="*/ 600886 h 1140330"/>
                <a:gd name="connsiteX2389" fmla="*/ 1046601 w 12396656"/>
                <a:gd name="connsiteY2389" fmla="*/ 574347 h 1140330"/>
                <a:gd name="connsiteX2390" fmla="*/ 1046601 w 12396656"/>
                <a:gd name="connsiteY2390" fmla="*/ 534008 h 1140330"/>
                <a:gd name="connsiteX2391" fmla="*/ 1045633 w 12396656"/>
                <a:gd name="connsiteY2391" fmla="*/ 527611 h 1140330"/>
                <a:gd name="connsiteX2392" fmla="*/ 1030618 w 12396656"/>
                <a:gd name="connsiteY2392" fmla="*/ 511049 h 1140330"/>
                <a:gd name="connsiteX2393" fmla="*/ 1023468 w 12396656"/>
                <a:gd name="connsiteY2393" fmla="*/ 509606 h 1140330"/>
                <a:gd name="connsiteX2394" fmla="*/ 1019061 w 12396656"/>
                <a:gd name="connsiteY2394" fmla="*/ 509605 h 1140330"/>
                <a:gd name="connsiteX2395" fmla="*/ 1019061 w 12396656"/>
                <a:gd name="connsiteY2395" fmla="*/ 396803 h 1140330"/>
                <a:gd name="connsiteX2396" fmla="*/ 1040599 w 12396656"/>
                <a:gd name="connsiteY2396" fmla="*/ 396803 h 1140330"/>
                <a:gd name="connsiteX2397" fmla="*/ 1040599 w 12396656"/>
                <a:gd name="connsiteY2397" fmla="*/ 397042 h 1140330"/>
                <a:gd name="connsiteX2398" fmla="*/ 1106135 w 12396656"/>
                <a:gd name="connsiteY2398" fmla="*/ 397042 h 1140330"/>
                <a:gd name="connsiteX2399" fmla="*/ 403687 w 12396656"/>
                <a:gd name="connsiteY2399" fmla="*/ 396803 h 1140330"/>
                <a:gd name="connsiteX2400" fmla="*/ 403686 w 12396656"/>
                <a:gd name="connsiteY2400" fmla="*/ 397043 h 1140330"/>
                <a:gd name="connsiteX2401" fmla="*/ 469222 w 12396656"/>
                <a:gd name="connsiteY2401" fmla="*/ 397042 h 1140330"/>
                <a:gd name="connsiteX2402" fmla="*/ 469222 w 12396656"/>
                <a:gd name="connsiteY2402" fmla="*/ 396803 h 1140330"/>
                <a:gd name="connsiteX2403" fmla="*/ 490760 w 12396656"/>
                <a:gd name="connsiteY2403" fmla="*/ 396803 h 1140330"/>
                <a:gd name="connsiteX2404" fmla="*/ 490760 w 12396656"/>
                <a:gd name="connsiteY2404" fmla="*/ 509605 h 1140330"/>
                <a:gd name="connsiteX2405" fmla="*/ 487684 w 12396656"/>
                <a:gd name="connsiteY2405" fmla="*/ 509605 h 1140330"/>
                <a:gd name="connsiteX2406" fmla="*/ 487683 w 12396656"/>
                <a:gd name="connsiteY2406" fmla="*/ 509675 h 1140330"/>
                <a:gd name="connsiteX2407" fmla="*/ 478972 w 12396656"/>
                <a:gd name="connsiteY2407" fmla="*/ 511434 h 1140330"/>
                <a:gd name="connsiteX2408" fmla="*/ 463957 w 12396656"/>
                <a:gd name="connsiteY2408" fmla="*/ 527995 h 1140330"/>
                <a:gd name="connsiteX2409" fmla="*/ 462763 w 12396656"/>
                <a:gd name="connsiteY2409" fmla="*/ 535886 h 1140330"/>
                <a:gd name="connsiteX2410" fmla="*/ 462763 w 12396656"/>
                <a:gd name="connsiteY2410" fmla="*/ 574347 h 1140330"/>
                <a:gd name="connsiteX2411" fmla="*/ 436226 w 12396656"/>
                <a:gd name="connsiteY2411" fmla="*/ 600886 h 1140330"/>
                <a:gd name="connsiteX2412" fmla="*/ 409687 w 12396656"/>
                <a:gd name="connsiteY2412" fmla="*/ 574347 h 1140330"/>
                <a:gd name="connsiteX2413" fmla="*/ 409688 w 12396656"/>
                <a:gd name="connsiteY2413" fmla="*/ 534008 h 1140330"/>
                <a:gd name="connsiteX2414" fmla="*/ 408721 w 12396656"/>
                <a:gd name="connsiteY2414" fmla="*/ 527610 h 1140330"/>
                <a:gd name="connsiteX2415" fmla="*/ 393704 w 12396656"/>
                <a:gd name="connsiteY2415" fmla="*/ 511049 h 1140330"/>
                <a:gd name="connsiteX2416" fmla="*/ 386555 w 12396656"/>
                <a:gd name="connsiteY2416" fmla="*/ 509606 h 1140330"/>
                <a:gd name="connsiteX2417" fmla="*/ 382148 w 12396656"/>
                <a:gd name="connsiteY2417" fmla="*/ 509605 h 1140330"/>
                <a:gd name="connsiteX2418" fmla="*/ 382148 w 12396656"/>
                <a:gd name="connsiteY2418" fmla="*/ 396803 h 1140330"/>
                <a:gd name="connsiteX2419" fmla="*/ 10808764 w 12396656"/>
                <a:gd name="connsiteY2419" fmla="*/ 396802 h 1140330"/>
                <a:gd name="connsiteX2420" fmla="*/ 10808764 w 12396656"/>
                <a:gd name="connsiteY2420" fmla="*/ 509605 h 1140330"/>
                <a:gd name="connsiteX2421" fmla="*/ 10805687 w 12396656"/>
                <a:gd name="connsiteY2421" fmla="*/ 509605 h 1140330"/>
                <a:gd name="connsiteX2422" fmla="*/ 10805686 w 12396656"/>
                <a:gd name="connsiteY2422" fmla="*/ 509675 h 1140330"/>
                <a:gd name="connsiteX2423" fmla="*/ 10796976 w 12396656"/>
                <a:gd name="connsiteY2423" fmla="*/ 511433 h 1140330"/>
                <a:gd name="connsiteX2424" fmla="*/ 10781960 w 12396656"/>
                <a:gd name="connsiteY2424" fmla="*/ 527995 h 1140330"/>
                <a:gd name="connsiteX2425" fmla="*/ 10780768 w 12396656"/>
                <a:gd name="connsiteY2425" fmla="*/ 535886 h 1140330"/>
                <a:gd name="connsiteX2426" fmla="*/ 10780768 w 12396656"/>
                <a:gd name="connsiteY2426" fmla="*/ 574347 h 1140330"/>
                <a:gd name="connsiteX2427" fmla="*/ 10754229 w 12396656"/>
                <a:gd name="connsiteY2427" fmla="*/ 600886 h 1140330"/>
                <a:gd name="connsiteX2428" fmla="*/ 10727691 w 12396656"/>
                <a:gd name="connsiteY2428" fmla="*/ 574347 h 1140330"/>
                <a:gd name="connsiteX2429" fmla="*/ 10727691 w 12396656"/>
                <a:gd name="connsiteY2429" fmla="*/ 534008 h 1140330"/>
                <a:gd name="connsiteX2430" fmla="*/ 10726724 w 12396656"/>
                <a:gd name="connsiteY2430" fmla="*/ 527610 h 1140330"/>
                <a:gd name="connsiteX2431" fmla="*/ 10711709 w 12396656"/>
                <a:gd name="connsiteY2431" fmla="*/ 511049 h 1140330"/>
                <a:gd name="connsiteX2432" fmla="*/ 10704559 w 12396656"/>
                <a:gd name="connsiteY2432" fmla="*/ 509605 h 1140330"/>
                <a:gd name="connsiteX2433" fmla="*/ 10700152 w 12396656"/>
                <a:gd name="connsiteY2433" fmla="*/ 509605 h 1140330"/>
                <a:gd name="connsiteX2434" fmla="*/ 10700151 w 12396656"/>
                <a:gd name="connsiteY2434" fmla="*/ 396803 h 1140330"/>
                <a:gd name="connsiteX2435" fmla="*/ 10721690 w 12396656"/>
                <a:gd name="connsiteY2435" fmla="*/ 396803 h 1140330"/>
                <a:gd name="connsiteX2436" fmla="*/ 10721690 w 12396656"/>
                <a:gd name="connsiteY2436" fmla="*/ 397042 h 1140330"/>
                <a:gd name="connsiteX2437" fmla="*/ 10787226 w 12396656"/>
                <a:gd name="connsiteY2437" fmla="*/ 397042 h 1140330"/>
                <a:gd name="connsiteX2438" fmla="*/ 10787225 w 12396656"/>
                <a:gd name="connsiteY2438" fmla="*/ 396803 h 1140330"/>
                <a:gd name="connsiteX2439" fmla="*/ 10659843 w 12396656"/>
                <a:gd name="connsiteY2439" fmla="*/ 396802 h 1140330"/>
                <a:gd name="connsiteX2440" fmla="*/ 10681381 w 12396656"/>
                <a:gd name="connsiteY2440" fmla="*/ 396803 h 1140330"/>
                <a:gd name="connsiteX2441" fmla="*/ 10681380 w 12396656"/>
                <a:gd name="connsiteY2441" fmla="*/ 509605 h 1140330"/>
                <a:gd name="connsiteX2442" fmla="*/ 10678304 w 12396656"/>
                <a:gd name="connsiteY2442" fmla="*/ 509605 h 1140330"/>
                <a:gd name="connsiteX2443" fmla="*/ 10678304 w 12396656"/>
                <a:gd name="connsiteY2443" fmla="*/ 509674 h 1140330"/>
                <a:gd name="connsiteX2444" fmla="*/ 10669593 w 12396656"/>
                <a:gd name="connsiteY2444" fmla="*/ 511434 h 1140330"/>
                <a:gd name="connsiteX2445" fmla="*/ 10654578 w 12396656"/>
                <a:gd name="connsiteY2445" fmla="*/ 527995 h 1140330"/>
                <a:gd name="connsiteX2446" fmla="*/ 10653384 w 12396656"/>
                <a:gd name="connsiteY2446" fmla="*/ 535886 h 1140330"/>
                <a:gd name="connsiteX2447" fmla="*/ 10653385 w 12396656"/>
                <a:gd name="connsiteY2447" fmla="*/ 574348 h 1140330"/>
                <a:gd name="connsiteX2448" fmla="*/ 10626847 w 12396656"/>
                <a:gd name="connsiteY2448" fmla="*/ 600886 h 1140330"/>
                <a:gd name="connsiteX2449" fmla="*/ 10600308 w 12396656"/>
                <a:gd name="connsiteY2449" fmla="*/ 574347 h 1140330"/>
                <a:gd name="connsiteX2450" fmla="*/ 10600308 w 12396656"/>
                <a:gd name="connsiteY2450" fmla="*/ 534008 h 1140330"/>
                <a:gd name="connsiteX2451" fmla="*/ 10599341 w 12396656"/>
                <a:gd name="connsiteY2451" fmla="*/ 527610 h 1140330"/>
                <a:gd name="connsiteX2452" fmla="*/ 10584325 w 12396656"/>
                <a:gd name="connsiteY2452" fmla="*/ 511049 h 1140330"/>
                <a:gd name="connsiteX2453" fmla="*/ 10577176 w 12396656"/>
                <a:gd name="connsiteY2453" fmla="*/ 509606 h 1140330"/>
                <a:gd name="connsiteX2454" fmla="*/ 10572769 w 12396656"/>
                <a:gd name="connsiteY2454" fmla="*/ 509605 h 1140330"/>
                <a:gd name="connsiteX2455" fmla="*/ 10572769 w 12396656"/>
                <a:gd name="connsiteY2455" fmla="*/ 396803 h 1140330"/>
                <a:gd name="connsiteX2456" fmla="*/ 10594307 w 12396656"/>
                <a:gd name="connsiteY2456" fmla="*/ 396803 h 1140330"/>
                <a:gd name="connsiteX2457" fmla="*/ 10594307 w 12396656"/>
                <a:gd name="connsiteY2457" fmla="*/ 397042 h 1140330"/>
                <a:gd name="connsiteX2458" fmla="*/ 10659843 w 12396656"/>
                <a:gd name="connsiteY2458" fmla="*/ 397042 h 1140330"/>
                <a:gd name="connsiteX2459" fmla="*/ 8366949 w 12396656"/>
                <a:gd name="connsiteY2459" fmla="*/ 396802 h 1140330"/>
                <a:gd name="connsiteX2460" fmla="*/ 8388487 w 12396656"/>
                <a:gd name="connsiteY2460" fmla="*/ 396803 h 1140330"/>
                <a:gd name="connsiteX2461" fmla="*/ 8388487 w 12396656"/>
                <a:gd name="connsiteY2461" fmla="*/ 509605 h 1140330"/>
                <a:gd name="connsiteX2462" fmla="*/ 8385410 w 12396656"/>
                <a:gd name="connsiteY2462" fmla="*/ 509605 h 1140330"/>
                <a:gd name="connsiteX2463" fmla="*/ 8385411 w 12396656"/>
                <a:gd name="connsiteY2463" fmla="*/ 509675 h 1140330"/>
                <a:gd name="connsiteX2464" fmla="*/ 8376699 w 12396656"/>
                <a:gd name="connsiteY2464" fmla="*/ 511434 h 1140330"/>
                <a:gd name="connsiteX2465" fmla="*/ 8361684 w 12396656"/>
                <a:gd name="connsiteY2465" fmla="*/ 527995 h 1140330"/>
                <a:gd name="connsiteX2466" fmla="*/ 8360491 w 12396656"/>
                <a:gd name="connsiteY2466" fmla="*/ 535886 h 1140330"/>
                <a:gd name="connsiteX2467" fmla="*/ 8360491 w 12396656"/>
                <a:gd name="connsiteY2467" fmla="*/ 574348 h 1140330"/>
                <a:gd name="connsiteX2468" fmla="*/ 8333952 w 12396656"/>
                <a:gd name="connsiteY2468" fmla="*/ 600886 h 1140330"/>
                <a:gd name="connsiteX2469" fmla="*/ 8307415 w 12396656"/>
                <a:gd name="connsiteY2469" fmla="*/ 574347 h 1140330"/>
                <a:gd name="connsiteX2470" fmla="*/ 8307415 w 12396656"/>
                <a:gd name="connsiteY2470" fmla="*/ 534008 h 1140330"/>
                <a:gd name="connsiteX2471" fmla="*/ 8306447 w 12396656"/>
                <a:gd name="connsiteY2471" fmla="*/ 527610 h 1140330"/>
                <a:gd name="connsiteX2472" fmla="*/ 8291432 w 12396656"/>
                <a:gd name="connsiteY2472" fmla="*/ 511049 h 1140330"/>
                <a:gd name="connsiteX2473" fmla="*/ 8284282 w 12396656"/>
                <a:gd name="connsiteY2473" fmla="*/ 509606 h 1140330"/>
                <a:gd name="connsiteX2474" fmla="*/ 8279875 w 12396656"/>
                <a:gd name="connsiteY2474" fmla="*/ 509605 h 1140330"/>
                <a:gd name="connsiteX2475" fmla="*/ 8279875 w 12396656"/>
                <a:gd name="connsiteY2475" fmla="*/ 396803 h 1140330"/>
                <a:gd name="connsiteX2476" fmla="*/ 8301413 w 12396656"/>
                <a:gd name="connsiteY2476" fmla="*/ 396803 h 1140330"/>
                <a:gd name="connsiteX2477" fmla="*/ 8301413 w 12396656"/>
                <a:gd name="connsiteY2477" fmla="*/ 397042 h 1140330"/>
                <a:gd name="connsiteX2478" fmla="*/ 8366949 w 12396656"/>
                <a:gd name="connsiteY2478" fmla="*/ 397042 h 1140330"/>
                <a:gd name="connsiteX2479" fmla="*/ 7919264 w 12396656"/>
                <a:gd name="connsiteY2479" fmla="*/ 396802 h 1140330"/>
                <a:gd name="connsiteX2480" fmla="*/ 7919264 w 12396656"/>
                <a:gd name="connsiteY2480" fmla="*/ 397042 h 1140330"/>
                <a:gd name="connsiteX2481" fmla="*/ 7984800 w 12396656"/>
                <a:gd name="connsiteY2481" fmla="*/ 397042 h 1140330"/>
                <a:gd name="connsiteX2482" fmla="*/ 7984800 w 12396656"/>
                <a:gd name="connsiteY2482" fmla="*/ 396802 h 1140330"/>
                <a:gd name="connsiteX2483" fmla="*/ 8006338 w 12396656"/>
                <a:gd name="connsiteY2483" fmla="*/ 396803 h 1140330"/>
                <a:gd name="connsiteX2484" fmla="*/ 8006338 w 12396656"/>
                <a:gd name="connsiteY2484" fmla="*/ 509605 h 1140330"/>
                <a:gd name="connsiteX2485" fmla="*/ 8003262 w 12396656"/>
                <a:gd name="connsiteY2485" fmla="*/ 509605 h 1140330"/>
                <a:gd name="connsiteX2486" fmla="*/ 8003262 w 12396656"/>
                <a:gd name="connsiteY2486" fmla="*/ 509675 h 1140330"/>
                <a:gd name="connsiteX2487" fmla="*/ 7994551 w 12396656"/>
                <a:gd name="connsiteY2487" fmla="*/ 511434 h 1140330"/>
                <a:gd name="connsiteX2488" fmla="*/ 7979534 w 12396656"/>
                <a:gd name="connsiteY2488" fmla="*/ 527995 h 1140330"/>
                <a:gd name="connsiteX2489" fmla="*/ 7978341 w 12396656"/>
                <a:gd name="connsiteY2489" fmla="*/ 535886 h 1140330"/>
                <a:gd name="connsiteX2490" fmla="*/ 7978342 w 12396656"/>
                <a:gd name="connsiteY2490" fmla="*/ 574347 h 1140330"/>
                <a:gd name="connsiteX2491" fmla="*/ 7951804 w 12396656"/>
                <a:gd name="connsiteY2491" fmla="*/ 600886 h 1140330"/>
                <a:gd name="connsiteX2492" fmla="*/ 7925265 w 12396656"/>
                <a:gd name="connsiteY2492" fmla="*/ 574347 h 1140330"/>
                <a:gd name="connsiteX2493" fmla="*/ 7925265 w 12396656"/>
                <a:gd name="connsiteY2493" fmla="*/ 534008 h 1140330"/>
                <a:gd name="connsiteX2494" fmla="*/ 7924298 w 12396656"/>
                <a:gd name="connsiteY2494" fmla="*/ 527610 h 1140330"/>
                <a:gd name="connsiteX2495" fmla="*/ 7909283 w 12396656"/>
                <a:gd name="connsiteY2495" fmla="*/ 511048 h 1140330"/>
                <a:gd name="connsiteX2496" fmla="*/ 7902133 w 12396656"/>
                <a:gd name="connsiteY2496" fmla="*/ 509605 h 1140330"/>
                <a:gd name="connsiteX2497" fmla="*/ 7897726 w 12396656"/>
                <a:gd name="connsiteY2497" fmla="*/ 509605 h 1140330"/>
                <a:gd name="connsiteX2498" fmla="*/ 7897726 w 12396656"/>
                <a:gd name="connsiteY2498" fmla="*/ 396803 h 1140330"/>
                <a:gd name="connsiteX2499" fmla="*/ 7664498 w 12396656"/>
                <a:gd name="connsiteY2499" fmla="*/ 396802 h 1140330"/>
                <a:gd name="connsiteX2500" fmla="*/ 7664498 w 12396656"/>
                <a:gd name="connsiteY2500" fmla="*/ 397042 h 1140330"/>
                <a:gd name="connsiteX2501" fmla="*/ 7730034 w 12396656"/>
                <a:gd name="connsiteY2501" fmla="*/ 397042 h 1140330"/>
                <a:gd name="connsiteX2502" fmla="*/ 7730034 w 12396656"/>
                <a:gd name="connsiteY2502" fmla="*/ 396802 h 1140330"/>
                <a:gd name="connsiteX2503" fmla="*/ 7751572 w 12396656"/>
                <a:gd name="connsiteY2503" fmla="*/ 396803 h 1140330"/>
                <a:gd name="connsiteX2504" fmla="*/ 7751573 w 12396656"/>
                <a:gd name="connsiteY2504" fmla="*/ 509605 h 1140330"/>
                <a:gd name="connsiteX2505" fmla="*/ 7748496 w 12396656"/>
                <a:gd name="connsiteY2505" fmla="*/ 509605 h 1140330"/>
                <a:gd name="connsiteX2506" fmla="*/ 7748496 w 12396656"/>
                <a:gd name="connsiteY2506" fmla="*/ 509675 h 1140330"/>
                <a:gd name="connsiteX2507" fmla="*/ 7739784 w 12396656"/>
                <a:gd name="connsiteY2507" fmla="*/ 511434 h 1140330"/>
                <a:gd name="connsiteX2508" fmla="*/ 7724769 w 12396656"/>
                <a:gd name="connsiteY2508" fmla="*/ 527996 h 1140330"/>
                <a:gd name="connsiteX2509" fmla="*/ 7723575 w 12396656"/>
                <a:gd name="connsiteY2509" fmla="*/ 535886 h 1140330"/>
                <a:gd name="connsiteX2510" fmla="*/ 7723576 w 12396656"/>
                <a:gd name="connsiteY2510" fmla="*/ 574347 h 1140330"/>
                <a:gd name="connsiteX2511" fmla="*/ 7697038 w 12396656"/>
                <a:gd name="connsiteY2511" fmla="*/ 600886 h 1140330"/>
                <a:gd name="connsiteX2512" fmla="*/ 7670499 w 12396656"/>
                <a:gd name="connsiteY2512" fmla="*/ 574347 h 1140330"/>
                <a:gd name="connsiteX2513" fmla="*/ 7670499 w 12396656"/>
                <a:gd name="connsiteY2513" fmla="*/ 534008 h 1140330"/>
                <a:gd name="connsiteX2514" fmla="*/ 7669532 w 12396656"/>
                <a:gd name="connsiteY2514" fmla="*/ 527610 h 1140330"/>
                <a:gd name="connsiteX2515" fmla="*/ 7654517 w 12396656"/>
                <a:gd name="connsiteY2515" fmla="*/ 511048 h 1140330"/>
                <a:gd name="connsiteX2516" fmla="*/ 7647367 w 12396656"/>
                <a:gd name="connsiteY2516" fmla="*/ 509605 h 1140330"/>
                <a:gd name="connsiteX2517" fmla="*/ 7642960 w 12396656"/>
                <a:gd name="connsiteY2517" fmla="*/ 509605 h 1140330"/>
                <a:gd name="connsiteX2518" fmla="*/ 7642960 w 12396656"/>
                <a:gd name="connsiteY2518" fmla="*/ 396803 h 1140330"/>
                <a:gd name="connsiteX2519" fmla="*/ 3144263 w 12396656"/>
                <a:gd name="connsiteY2519" fmla="*/ 396802 h 1140330"/>
                <a:gd name="connsiteX2520" fmla="*/ 3165800 w 12396656"/>
                <a:gd name="connsiteY2520" fmla="*/ 396803 h 1140330"/>
                <a:gd name="connsiteX2521" fmla="*/ 3165800 w 12396656"/>
                <a:gd name="connsiteY2521" fmla="*/ 509605 h 1140330"/>
                <a:gd name="connsiteX2522" fmla="*/ 3162723 w 12396656"/>
                <a:gd name="connsiteY2522" fmla="*/ 509605 h 1140330"/>
                <a:gd name="connsiteX2523" fmla="*/ 3162723 w 12396656"/>
                <a:gd name="connsiteY2523" fmla="*/ 509675 h 1140330"/>
                <a:gd name="connsiteX2524" fmla="*/ 3154013 w 12396656"/>
                <a:gd name="connsiteY2524" fmla="*/ 511434 h 1140330"/>
                <a:gd name="connsiteX2525" fmla="*/ 3138998 w 12396656"/>
                <a:gd name="connsiteY2525" fmla="*/ 527995 h 1140330"/>
                <a:gd name="connsiteX2526" fmla="*/ 3137805 w 12396656"/>
                <a:gd name="connsiteY2526" fmla="*/ 535886 h 1140330"/>
                <a:gd name="connsiteX2527" fmla="*/ 3137806 w 12396656"/>
                <a:gd name="connsiteY2527" fmla="*/ 574347 h 1140330"/>
                <a:gd name="connsiteX2528" fmla="*/ 3111268 w 12396656"/>
                <a:gd name="connsiteY2528" fmla="*/ 600885 h 1140330"/>
                <a:gd name="connsiteX2529" fmla="*/ 3084728 w 12396656"/>
                <a:gd name="connsiteY2529" fmla="*/ 574347 h 1140330"/>
                <a:gd name="connsiteX2530" fmla="*/ 3084728 w 12396656"/>
                <a:gd name="connsiteY2530" fmla="*/ 534008 h 1140330"/>
                <a:gd name="connsiteX2531" fmla="*/ 3083760 w 12396656"/>
                <a:gd name="connsiteY2531" fmla="*/ 527610 h 1140330"/>
                <a:gd name="connsiteX2532" fmla="*/ 3068746 w 12396656"/>
                <a:gd name="connsiteY2532" fmla="*/ 511049 h 1140330"/>
                <a:gd name="connsiteX2533" fmla="*/ 3061594 w 12396656"/>
                <a:gd name="connsiteY2533" fmla="*/ 509605 h 1140330"/>
                <a:gd name="connsiteX2534" fmla="*/ 3057188 w 12396656"/>
                <a:gd name="connsiteY2534" fmla="*/ 509605 h 1140330"/>
                <a:gd name="connsiteX2535" fmla="*/ 3057188 w 12396656"/>
                <a:gd name="connsiteY2535" fmla="*/ 396803 h 1140330"/>
                <a:gd name="connsiteX2536" fmla="*/ 3078727 w 12396656"/>
                <a:gd name="connsiteY2536" fmla="*/ 396803 h 1140330"/>
                <a:gd name="connsiteX2537" fmla="*/ 3078727 w 12396656"/>
                <a:gd name="connsiteY2537" fmla="*/ 397042 h 1140330"/>
                <a:gd name="connsiteX2538" fmla="*/ 3144264 w 12396656"/>
                <a:gd name="connsiteY2538" fmla="*/ 397043 h 1140330"/>
                <a:gd name="connsiteX2539" fmla="*/ 2187051 w 12396656"/>
                <a:gd name="connsiteY2539" fmla="*/ 396802 h 1140330"/>
                <a:gd name="connsiteX2540" fmla="*/ 2187050 w 12396656"/>
                <a:gd name="connsiteY2540" fmla="*/ 397042 h 1140330"/>
                <a:gd name="connsiteX2541" fmla="*/ 2252586 w 12396656"/>
                <a:gd name="connsiteY2541" fmla="*/ 397042 h 1140330"/>
                <a:gd name="connsiteX2542" fmla="*/ 2252586 w 12396656"/>
                <a:gd name="connsiteY2542" fmla="*/ 396802 h 1140330"/>
                <a:gd name="connsiteX2543" fmla="*/ 2274124 w 12396656"/>
                <a:gd name="connsiteY2543" fmla="*/ 396803 h 1140330"/>
                <a:gd name="connsiteX2544" fmla="*/ 2274124 w 12396656"/>
                <a:gd name="connsiteY2544" fmla="*/ 509605 h 1140330"/>
                <a:gd name="connsiteX2545" fmla="*/ 2271048 w 12396656"/>
                <a:gd name="connsiteY2545" fmla="*/ 509605 h 1140330"/>
                <a:gd name="connsiteX2546" fmla="*/ 2271048 w 12396656"/>
                <a:gd name="connsiteY2546" fmla="*/ 509675 h 1140330"/>
                <a:gd name="connsiteX2547" fmla="*/ 2262336 w 12396656"/>
                <a:gd name="connsiteY2547" fmla="*/ 511434 h 1140330"/>
                <a:gd name="connsiteX2548" fmla="*/ 2247321 w 12396656"/>
                <a:gd name="connsiteY2548" fmla="*/ 527995 h 1140330"/>
                <a:gd name="connsiteX2549" fmla="*/ 2246128 w 12396656"/>
                <a:gd name="connsiteY2549" fmla="*/ 535886 h 1140330"/>
                <a:gd name="connsiteX2550" fmla="*/ 2246128 w 12396656"/>
                <a:gd name="connsiteY2550" fmla="*/ 574348 h 1140330"/>
                <a:gd name="connsiteX2551" fmla="*/ 2219590 w 12396656"/>
                <a:gd name="connsiteY2551" fmla="*/ 600886 h 1140330"/>
                <a:gd name="connsiteX2552" fmla="*/ 2193051 w 12396656"/>
                <a:gd name="connsiteY2552" fmla="*/ 574347 h 1140330"/>
                <a:gd name="connsiteX2553" fmla="*/ 2193051 w 12396656"/>
                <a:gd name="connsiteY2553" fmla="*/ 534008 h 1140330"/>
                <a:gd name="connsiteX2554" fmla="*/ 2192084 w 12396656"/>
                <a:gd name="connsiteY2554" fmla="*/ 527611 h 1140330"/>
                <a:gd name="connsiteX2555" fmla="*/ 2177070 w 12396656"/>
                <a:gd name="connsiteY2555" fmla="*/ 511048 h 1140330"/>
                <a:gd name="connsiteX2556" fmla="*/ 2169919 w 12396656"/>
                <a:gd name="connsiteY2556" fmla="*/ 509605 h 1140330"/>
                <a:gd name="connsiteX2557" fmla="*/ 2165512 w 12396656"/>
                <a:gd name="connsiteY2557" fmla="*/ 509605 h 1140330"/>
                <a:gd name="connsiteX2558" fmla="*/ 2165512 w 12396656"/>
                <a:gd name="connsiteY2558" fmla="*/ 396803 h 1140330"/>
                <a:gd name="connsiteX2559" fmla="*/ 1743049 w 12396656"/>
                <a:gd name="connsiteY2559" fmla="*/ 396802 h 1140330"/>
                <a:gd name="connsiteX2560" fmla="*/ 1764586 w 12396656"/>
                <a:gd name="connsiteY2560" fmla="*/ 396803 h 1140330"/>
                <a:gd name="connsiteX2561" fmla="*/ 1764586 w 12396656"/>
                <a:gd name="connsiteY2561" fmla="*/ 509605 h 1140330"/>
                <a:gd name="connsiteX2562" fmla="*/ 1761510 w 12396656"/>
                <a:gd name="connsiteY2562" fmla="*/ 509606 h 1140330"/>
                <a:gd name="connsiteX2563" fmla="*/ 1761510 w 12396656"/>
                <a:gd name="connsiteY2563" fmla="*/ 509675 h 1140330"/>
                <a:gd name="connsiteX2564" fmla="*/ 1752798 w 12396656"/>
                <a:gd name="connsiteY2564" fmla="*/ 511434 h 1140330"/>
                <a:gd name="connsiteX2565" fmla="*/ 1737783 w 12396656"/>
                <a:gd name="connsiteY2565" fmla="*/ 527995 h 1140330"/>
                <a:gd name="connsiteX2566" fmla="*/ 1736590 w 12396656"/>
                <a:gd name="connsiteY2566" fmla="*/ 535886 h 1140330"/>
                <a:gd name="connsiteX2567" fmla="*/ 1736591 w 12396656"/>
                <a:gd name="connsiteY2567" fmla="*/ 574348 h 1140330"/>
                <a:gd name="connsiteX2568" fmla="*/ 1710052 w 12396656"/>
                <a:gd name="connsiteY2568" fmla="*/ 600886 h 1140330"/>
                <a:gd name="connsiteX2569" fmla="*/ 1683514 w 12396656"/>
                <a:gd name="connsiteY2569" fmla="*/ 574347 h 1140330"/>
                <a:gd name="connsiteX2570" fmla="*/ 1683514 w 12396656"/>
                <a:gd name="connsiteY2570" fmla="*/ 534008 h 1140330"/>
                <a:gd name="connsiteX2571" fmla="*/ 1682546 w 12396656"/>
                <a:gd name="connsiteY2571" fmla="*/ 527611 h 1140330"/>
                <a:gd name="connsiteX2572" fmla="*/ 1667531 w 12396656"/>
                <a:gd name="connsiteY2572" fmla="*/ 511049 h 1140330"/>
                <a:gd name="connsiteX2573" fmla="*/ 1660381 w 12396656"/>
                <a:gd name="connsiteY2573" fmla="*/ 509606 h 1140330"/>
                <a:gd name="connsiteX2574" fmla="*/ 1655974 w 12396656"/>
                <a:gd name="connsiteY2574" fmla="*/ 509605 h 1140330"/>
                <a:gd name="connsiteX2575" fmla="*/ 1655974 w 12396656"/>
                <a:gd name="connsiteY2575" fmla="*/ 396803 h 1140330"/>
                <a:gd name="connsiteX2576" fmla="*/ 1677512 w 12396656"/>
                <a:gd name="connsiteY2576" fmla="*/ 396803 h 1140330"/>
                <a:gd name="connsiteX2577" fmla="*/ 1677512 w 12396656"/>
                <a:gd name="connsiteY2577" fmla="*/ 397042 h 1140330"/>
                <a:gd name="connsiteX2578" fmla="*/ 1743049 w 12396656"/>
                <a:gd name="connsiteY2578" fmla="*/ 397042 h 1140330"/>
                <a:gd name="connsiteX2579" fmla="*/ 1528592 w 12396656"/>
                <a:gd name="connsiteY2579" fmla="*/ 396802 h 1140330"/>
                <a:gd name="connsiteX2580" fmla="*/ 1550130 w 12396656"/>
                <a:gd name="connsiteY2580" fmla="*/ 396803 h 1140330"/>
                <a:gd name="connsiteX2581" fmla="*/ 1550130 w 12396656"/>
                <a:gd name="connsiteY2581" fmla="*/ 397042 h 1140330"/>
                <a:gd name="connsiteX2582" fmla="*/ 1615665 w 12396656"/>
                <a:gd name="connsiteY2582" fmla="*/ 397042 h 1140330"/>
                <a:gd name="connsiteX2583" fmla="*/ 1615665 w 12396656"/>
                <a:gd name="connsiteY2583" fmla="*/ 396803 h 1140330"/>
                <a:gd name="connsiteX2584" fmla="*/ 1637204 w 12396656"/>
                <a:gd name="connsiteY2584" fmla="*/ 396802 h 1140330"/>
                <a:gd name="connsiteX2585" fmla="*/ 1637204 w 12396656"/>
                <a:gd name="connsiteY2585" fmla="*/ 509605 h 1140330"/>
                <a:gd name="connsiteX2586" fmla="*/ 1634127 w 12396656"/>
                <a:gd name="connsiteY2586" fmla="*/ 509605 h 1140330"/>
                <a:gd name="connsiteX2587" fmla="*/ 1634127 w 12396656"/>
                <a:gd name="connsiteY2587" fmla="*/ 509675 h 1140330"/>
                <a:gd name="connsiteX2588" fmla="*/ 1625416 w 12396656"/>
                <a:gd name="connsiteY2588" fmla="*/ 511434 h 1140330"/>
                <a:gd name="connsiteX2589" fmla="*/ 1610401 w 12396656"/>
                <a:gd name="connsiteY2589" fmla="*/ 527994 h 1140330"/>
                <a:gd name="connsiteX2590" fmla="*/ 1609208 w 12396656"/>
                <a:gd name="connsiteY2590" fmla="*/ 535886 h 1140330"/>
                <a:gd name="connsiteX2591" fmla="*/ 1609208 w 12396656"/>
                <a:gd name="connsiteY2591" fmla="*/ 574347 h 1140330"/>
                <a:gd name="connsiteX2592" fmla="*/ 1582669 w 12396656"/>
                <a:gd name="connsiteY2592" fmla="*/ 600886 h 1140330"/>
                <a:gd name="connsiteX2593" fmla="*/ 1556131 w 12396656"/>
                <a:gd name="connsiteY2593" fmla="*/ 574347 h 1140330"/>
                <a:gd name="connsiteX2594" fmla="*/ 1556131 w 12396656"/>
                <a:gd name="connsiteY2594" fmla="*/ 534008 h 1140330"/>
                <a:gd name="connsiteX2595" fmla="*/ 1555164 w 12396656"/>
                <a:gd name="connsiteY2595" fmla="*/ 527610 h 1140330"/>
                <a:gd name="connsiteX2596" fmla="*/ 1540148 w 12396656"/>
                <a:gd name="connsiteY2596" fmla="*/ 511048 h 1140330"/>
                <a:gd name="connsiteX2597" fmla="*/ 1532999 w 12396656"/>
                <a:gd name="connsiteY2597" fmla="*/ 509605 h 1140330"/>
                <a:gd name="connsiteX2598" fmla="*/ 1528592 w 12396656"/>
                <a:gd name="connsiteY2598" fmla="*/ 509605 h 1140330"/>
                <a:gd name="connsiteX2599" fmla="*/ 10553998 w 12396656"/>
                <a:gd name="connsiteY2599" fmla="*/ 396802 h 1140330"/>
                <a:gd name="connsiteX2600" fmla="*/ 10553998 w 12396656"/>
                <a:gd name="connsiteY2600" fmla="*/ 509605 h 1140330"/>
                <a:gd name="connsiteX2601" fmla="*/ 10550921 w 12396656"/>
                <a:gd name="connsiteY2601" fmla="*/ 509605 h 1140330"/>
                <a:gd name="connsiteX2602" fmla="*/ 10550921 w 12396656"/>
                <a:gd name="connsiteY2602" fmla="*/ 509675 h 1140330"/>
                <a:gd name="connsiteX2603" fmla="*/ 10542210 w 12396656"/>
                <a:gd name="connsiteY2603" fmla="*/ 511433 h 1140330"/>
                <a:gd name="connsiteX2604" fmla="*/ 10527194 w 12396656"/>
                <a:gd name="connsiteY2604" fmla="*/ 527995 h 1140330"/>
                <a:gd name="connsiteX2605" fmla="*/ 10526002 w 12396656"/>
                <a:gd name="connsiteY2605" fmla="*/ 535886 h 1140330"/>
                <a:gd name="connsiteX2606" fmla="*/ 10526002 w 12396656"/>
                <a:gd name="connsiteY2606" fmla="*/ 574347 h 1140330"/>
                <a:gd name="connsiteX2607" fmla="*/ 10499463 w 12396656"/>
                <a:gd name="connsiteY2607" fmla="*/ 600886 h 1140330"/>
                <a:gd name="connsiteX2608" fmla="*/ 10472925 w 12396656"/>
                <a:gd name="connsiteY2608" fmla="*/ 574347 h 1140330"/>
                <a:gd name="connsiteX2609" fmla="*/ 10472925 w 12396656"/>
                <a:gd name="connsiteY2609" fmla="*/ 534008 h 1140330"/>
                <a:gd name="connsiteX2610" fmla="*/ 10471958 w 12396656"/>
                <a:gd name="connsiteY2610" fmla="*/ 527610 h 1140330"/>
                <a:gd name="connsiteX2611" fmla="*/ 10456943 w 12396656"/>
                <a:gd name="connsiteY2611" fmla="*/ 511048 h 1140330"/>
                <a:gd name="connsiteX2612" fmla="*/ 10449793 w 12396656"/>
                <a:gd name="connsiteY2612" fmla="*/ 509605 h 1140330"/>
                <a:gd name="connsiteX2613" fmla="*/ 10445386 w 12396656"/>
                <a:gd name="connsiteY2613" fmla="*/ 509605 h 1140330"/>
                <a:gd name="connsiteX2614" fmla="*/ 10445385 w 12396656"/>
                <a:gd name="connsiteY2614" fmla="*/ 396803 h 1140330"/>
                <a:gd name="connsiteX2615" fmla="*/ 10466924 w 12396656"/>
                <a:gd name="connsiteY2615" fmla="*/ 396803 h 1140330"/>
                <a:gd name="connsiteX2616" fmla="*/ 10466924 w 12396656"/>
                <a:gd name="connsiteY2616" fmla="*/ 397042 h 1140330"/>
                <a:gd name="connsiteX2617" fmla="*/ 10532459 w 12396656"/>
                <a:gd name="connsiteY2617" fmla="*/ 397042 h 1140330"/>
                <a:gd name="connsiteX2618" fmla="*/ 10532459 w 12396656"/>
                <a:gd name="connsiteY2618" fmla="*/ 396803 h 1140330"/>
                <a:gd name="connsiteX2619" fmla="*/ 10405077 w 12396656"/>
                <a:gd name="connsiteY2619" fmla="*/ 396802 h 1140330"/>
                <a:gd name="connsiteX2620" fmla="*/ 10426615 w 12396656"/>
                <a:gd name="connsiteY2620" fmla="*/ 396802 h 1140330"/>
                <a:gd name="connsiteX2621" fmla="*/ 10426614 w 12396656"/>
                <a:gd name="connsiteY2621" fmla="*/ 509605 h 1140330"/>
                <a:gd name="connsiteX2622" fmla="*/ 10423538 w 12396656"/>
                <a:gd name="connsiteY2622" fmla="*/ 509605 h 1140330"/>
                <a:gd name="connsiteX2623" fmla="*/ 10423538 w 12396656"/>
                <a:gd name="connsiteY2623" fmla="*/ 509675 h 1140330"/>
                <a:gd name="connsiteX2624" fmla="*/ 10414827 w 12396656"/>
                <a:gd name="connsiteY2624" fmla="*/ 511434 h 1140330"/>
                <a:gd name="connsiteX2625" fmla="*/ 10399812 w 12396656"/>
                <a:gd name="connsiteY2625" fmla="*/ 527995 h 1140330"/>
                <a:gd name="connsiteX2626" fmla="*/ 10398618 w 12396656"/>
                <a:gd name="connsiteY2626" fmla="*/ 535886 h 1140330"/>
                <a:gd name="connsiteX2627" fmla="*/ 10398619 w 12396656"/>
                <a:gd name="connsiteY2627" fmla="*/ 574348 h 1140330"/>
                <a:gd name="connsiteX2628" fmla="*/ 10372081 w 12396656"/>
                <a:gd name="connsiteY2628" fmla="*/ 600886 h 1140330"/>
                <a:gd name="connsiteX2629" fmla="*/ 10345541 w 12396656"/>
                <a:gd name="connsiteY2629" fmla="*/ 574347 h 1140330"/>
                <a:gd name="connsiteX2630" fmla="*/ 10345542 w 12396656"/>
                <a:gd name="connsiteY2630" fmla="*/ 534008 h 1140330"/>
                <a:gd name="connsiteX2631" fmla="*/ 10344575 w 12396656"/>
                <a:gd name="connsiteY2631" fmla="*/ 527610 h 1140330"/>
                <a:gd name="connsiteX2632" fmla="*/ 10329559 w 12396656"/>
                <a:gd name="connsiteY2632" fmla="*/ 511049 h 1140330"/>
                <a:gd name="connsiteX2633" fmla="*/ 10322410 w 12396656"/>
                <a:gd name="connsiteY2633" fmla="*/ 509605 h 1140330"/>
                <a:gd name="connsiteX2634" fmla="*/ 10318003 w 12396656"/>
                <a:gd name="connsiteY2634" fmla="*/ 509605 h 1140330"/>
                <a:gd name="connsiteX2635" fmla="*/ 10318003 w 12396656"/>
                <a:gd name="connsiteY2635" fmla="*/ 396803 h 1140330"/>
                <a:gd name="connsiteX2636" fmla="*/ 10339541 w 12396656"/>
                <a:gd name="connsiteY2636" fmla="*/ 396803 h 1140330"/>
                <a:gd name="connsiteX2637" fmla="*/ 10339541 w 12396656"/>
                <a:gd name="connsiteY2637" fmla="*/ 397042 h 1140330"/>
                <a:gd name="connsiteX2638" fmla="*/ 10405077 w 12396656"/>
                <a:gd name="connsiteY2638" fmla="*/ 397042 h 1140330"/>
                <a:gd name="connsiteX2639" fmla="*/ 8112183 w 12396656"/>
                <a:gd name="connsiteY2639" fmla="*/ 396802 h 1140330"/>
                <a:gd name="connsiteX2640" fmla="*/ 8133721 w 12396656"/>
                <a:gd name="connsiteY2640" fmla="*/ 396803 h 1140330"/>
                <a:gd name="connsiteX2641" fmla="*/ 8133721 w 12396656"/>
                <a:gd name="connsiteY2641" fmla="*/ 509605 h 1140330"/>
                <a:gd name="connsiteX2642" fmla="*/ 8130644 w 12396656"/>
                <a:gd name="connsiteY2642" fmla="*/ 509605 h 1140330"/>
                <a:gd name="connsiteX2643" fmla="*/ 8130644 w 12396656"/>
                <a:gd name="connsiteY2643" fmla="*/ 509675 h 1140330"/>
                <a:gd name="connsiteX2644" fmla="*/ 8121933 w 12396656"/>
                <a:gd name="connsiteY2644" fmla="*/ 511433 h 1140330"/>
                <a:gd name="connsiteX2645" fmla="*/ 8106918 w 12396656"/>
                <a:gd name="connsiteY2645" fmla="*/ 527995 h 1140330"/>
                <a:gd name="connsiteX2646" fmla="*/ 8105725 w 12396656"/>
                <a:gd name="connsiteY2646" fmla="*/ 535886 h 1140330"/>
                <a:gd name="connsiteX2647" fmla="*/ 8105725 w 12396656"/>
                <a:gd name="connsiteY2647" fmla="*/ 574348 h 1140330"/>
                <a:gd name="connsiteX2648" fmla="*/ 8079186 w 12396656"/>
                <a:gd name="connsiteY2648" fmla="*/ 600886 h 1140330"/>
                <a:gd name="connsiteX2649" fmla="*/ 8052649 w 12396656"/>
                <a:gd name="connsiteY2649" fmla="*/ 574347 h 1140330"/>
                <a:gd name="connsiteX2650" fmla="*/ 8052649 w 12396656"/>
                <a:gd name="connsiteY2650" fmla="*/ 534008 h 1140330"/>
                <a:gd name="connsiteX2651" fmla="*/ 8051681 w 12396656"/>
                <a:gd name="connsiteY2651" fmla="*/ 527610 h 1140330"/>
                <a:gd name="connsiteX2652" fmla="*/ 8036666 w 12396656"/>
                <a:gd name="connsiteY2652" fmla="*/ 511049 h 1140330"/>
                <a:gd name="connsiteX2653" fmla="*/ 8029516 w 12396656"/>
                <a:gd name="connsiteY2653" fmla="*/ 509605 h 1140330"/>
                <a:gd name="connsiteX2654" fmla="*/ 8025109 w 12396656"/>
                <a:gd name="connsiteY2654" fmla="*/ 509605 h 1140330"/>
                <a:gd name="connsiteX2655" fmla="*/ 8025109 w 12396656"/>
                <a:gd name="connsiteY2655" fmla="*/ 396803 h 1140330"/>
                <a:gd name="connsiteX2656" fmla="*/ 8046647 w 12396656"/>
                <a:gd name="connsiteY2656" fmla="*/ 396803 h 1140330"/>
                <a:gd name="connsiteX2657" fmla="*/ 8046647 w 12396656"/>
                <a:gd name="connsiteY2657" fmla="*/ 397042 h 1140330"/>
                <a:gd name="connsiteX2658" fmla="*/ 8112183 w 12396656"/>
                <a:gd name="connsiteY2658" fmla="*/ 397042 h 1140330"/>
                <a:gd name="connsiteX2659" fmla="*/ 7409732 w 12396656"/>
                <a:gd name="connsiteY2659" fmla="*/ 396802 h 1140330"/>
                <a:gd name="connsiteX2660" fmla="*/ 7409732 w 12396656"/>
                <a:gd name="connsiteY2660" fmla="*/ 397042 h 1140330"/>
                <a:gd name="connsiteX2661" fmla="*/ 7475268 w 12396656"/>
                <a:gd name="connsiteY2661" fmla="*/ 397043 h 1140330"/>
                <a:gd name="connsiteX2662" fmla="*/ 7475268 w 12396656"/>
                <a:gd name="connsiteY2662" fmla="*/ 396802 h 1140330"/>
                <a:gd name="connsiteX2663" fmla="*/ 7496805 w 12396656"/>
                <a:gd name="connsiteY2663" fmla="*/ 396802 h 1140330"/>
                <a:gd name="connsiteX2664" fmla="*/ 7496807 w 12396656"/>
                <a:gd name="connsiteY2664" fmla="*/ 509605 h 1140330"/>
                <a:gd name="connsiteX2665" fmla="*/ 7493730 w 12396656"/>
                <a:gd name="connsiteY2665" fmla="*/ 509605 h 1140330"/>
                <a:gd name="connsiteX2666" fmla="*/ 7493730 w 12396656"/>
                <a:gd name="connsiteY2666" fmla="*/ 509675 h 1140330"/>
                <a:gd name="connsiteX2667" fmla="*/ 7485018 w 12396656"/>
                <a:gd name="connsiteY2667" fmla="*/ 511434 h 1140330"/>
                <a:gd name="connsiteX2668" fmla="*/ 7470003 w 12396656"/>
                <a:gd name="connsiteY2668" fmla="*/ 527995 h 1140330"/>
                <a:gd name="connsiteX2669" fmla="*/ 7468809 w 12396656"/>
                <a:gd name="connsiteY2669" fmla="*/ 535886 h 1140330"/>
                <a:gd name="connsiteX2670" fmla="*/ 7468810 w 12396656"/>
                <a:gd name="connsiteY2670" fmla="*/ 574347 h 1140330"/>
                <a:gd name="connsiteX2671" fmla="*/ 7442272 w 12396656"/>
                <a:gd name="connsiteY2671" fmla="*/ 600886 h 1140330"/>
                <a:gd name="connsiteX2672" fmla="*/ 7415734 w 12396656"/>
                <a:gd name="connsiteY2672" fmla="*/ 574348 h 1140330"/>
                <a:gd name="connsiteX2673" fmla="*/ 7415733 w 12396656"/>
                <a:gd name="connsiteY2673" fmla="*/ 534008 h 1140330"/>
                <a:gd name="connsiteX2674" fmla="*/ 7414766 w 12396656"/>
                <a:gd name="connsiteY2674" fmla="*/ 527610 h 1140330"/>
                <a:gd name="connsiteX2675" fmla="*/ 7399751 w 12396656"/>
                <a:gd name="connsiteY2675" fmla="*/ 511049 h 1140330"/>
                <a:gd name="connsiteX2676" fmla="*/ 7392601 w 12396656"/>
                <a:gd name="connsiteY2676" fmla="*/ 509605 h 1140330"/>
                <a:gd name="connsiteX2677" fmla="*/ 7388195 w 12396656"/>
                <a:gd name="connsiteY2677" fmla="*/ 509605 h 1140330"/>
                <a:gd name="connsiteX2678" fmla="*/ 7388194 w 12396656"/>
                <a:gd name="connsiteY2678" fmla="*/ 396803 h 1140330"/>
                <a:gd name="connsiteX2679" fmla="*/ 5946675 w 12396656"/>
                <a:gd name="connsiteY2679" fmla="*/ 396802 h 1140330"/>
                <a:gd name="connsiteX2680" fmla="*/ 5968213 w 12396656"/>
                <a:gd name="connsiteY2680" fmla="*/ 396803 h 1140330"/>
                <a:gd name="connsiteX2681" fmla="*/ 5968213 w 12396656"/>
                <a:gd name="connsiteY2681" fmla="*/ 509605 h 1140330"/>
                <a:gd name="connsiteX2682" fmla="*/ 5965137 w 12396656"/>
                <a:gd name="connsiteY2682" fmla="*/ 509605 h 1140330"/>
                <a:gd name="connsiteX2683" fmla="*/ 5965136 w 12396656"/>
                <a:gd name="connsiteY2683" fmla="*/ 509675 h 1140330"/>
                <a:gd name="connsiteX2684" fmla="*/ 5956425 w 12396656"/>
                <a:gd name="connsiteY2684" fmla="*/ 511434 h 1140330"/>
                <a:gd name="connsiteX2685" fmla="*/ 5941411 w 12396656"/>
                <a:gd name="connsiteY2685" fmla="*/ 527995 h 1140330"/>
                <a:gd name="connsiteX2686" fmla="*/ 5940217 w 12396656"/>
                <a:gd name="connsiteY2686" fmla="*/ 535886 h 1140330"/>
                <a:gd name="connsiteX2687" fmla="*/ 5940218 w 12396656"/>
                <a:gd name="connsiteY2687" fmla="*/ 574347 h 1140330"/>
                <a:gd name="connsiteX2688" fmla="*/ 5913679 w 12396656"/>
                <a:gd name="connsiteY2688" fmla="*/ 600886 h 1140330"/>
                <a:gd name="connsiteX2689" fmla="*/ 5887142 w 12396656"/>
                <a:gd name="connsiteY2689" fmla="*/ 574347 h 1140330"/>
                <a:gd name="connsiteX2690" fmla="*/ 5887142 w 12396656"/>
                <a:gd name="connsiteY2690" fmla="*/ 534008 h 1140330"/>
                <a:gd name="connsiteX2691" fmla="*/ 5886175 w 12396656"/>
                <a:gd name="connsiteY2691" fmla="*/ 527610 h 1140330"/>
                <a:gd name="connsiteX2692" fmla="*/ 5871159 w 12396656"/>
                <a:gd name="connsiteY2692" fmla="*/ 511049 h 1140330"/>
                <a:gd name="connsiteX2693" fmla="*/ 5864010 w 12396656"/>
                <a:gd name="connsiteY2693" fmla="*/ 509605 h 1140330"/>
                <a:gd name="connsiteX2694" fmla="*/ 5859603 w 12396656"/>
                <a:gd name="connsiteY2694" fmla="*/ 509605 h 1140330"/>
                <a:gd name="connsiteX2695" fmla="*/ 5859603 w 12396656"/>
                <a:gd name="connsiteY2695" fmla="*/ 396803 h 1140330"/>
                <a:gd name="connsiteX2696" fmla="*/ 5881141 w 12396656"/>
                <a:gd name="connsiteY2696" fmla="*/ 396803 h 1140330"/>
                <a:gd name="connsiteX2697" fmla="*/ 5881141 w 12396656"/>
                <a:gd name="connsiteY2697" fmla="*/ 397042 h 1140330"/>
                <a:gd name="connsiteX2698" fmla="*/ 5946675 w 12396656"/>
                <a:gd name="connsiteY2698" fmla="*/ 397043 h 1140330"/>
                <a:gd name="connsiteX2699" fmla="*/ 5840832 w 12396656"/>
                <a:gd name="connsiteY2699" fmla="*/ 396802 h 1140330"/>
                <a:gd name="connsiteX2700" fmla="*/ 5840832 w 12396656"/>
                <a:gd name="connsiteY2700" fmla="*/ 509605 h 1140330"/>
                <a:gd name="connsiteX2701" fmla="*/ 5837756 w 12396656"/>
                <a:gd name="connsiteY2701" fmla="*/ 509605 h 1140330"/>
                <a:gd name="connsiteX2702" fmla="*/ 5837756 w 12396656"/>
                <a:gd name="connsiteY2702" fmla="*/ 509675 h 1140330"/>
                <a:gd name="connsiteX2703" fmla="*/ 5829044 w 12396656"/>
                <a:gd name="connsiteY2703" fmla="*/ 511433 h 1140330"/>
                <a:gd name="connsiteX2704" fmla="*/ 5814030 w 12396656"/>
                <a:gd name="connsiteY2704" fmla="*/ 527995 h 1140330"/>
                <a:gd name="connsiteX2705" fmla="*/ 5812836 w 12396656"/>
                <a:gd name="connsiteY2705" fmla="*/ 535886 h 1140330"/>
                <a:gd name="connsiteX2706" fmla="*/ 5812836 w 12396656"/>
                <a:gd name="connsiteY2706" fmla="*/ 574347 h 1140330"/>
                <a:gd name="connsiteX2707" fmla="*/ 5786298 w 12396656"/>
                <a:gd name="connsiteY2707" fmla="*/ 600886 h 1140330"/>
                <a:gd name="connsiteX2708" fmla="*/ 5759760 w 12396656"/>
                <a:gd name="connsiteY2708" fmla="*/ 574347 h 1140330"/>
                <a:gd name="connsiteX2709" fmla="*/ 5759760 w 12396656"/>
                <a:gd name="connsiteY2709" fmla="*/ 534008 h 1140330"/>
                <a:gd name="connsiteX2710" fmla="*/ 5758792 w 12396656"/>
                <a:gd name="connsiteY2710" fmla="*/ 527610 h 1140330"/>
                <a:gd name="connsiteX2711" fmla="*/ 5743778 w 12396656"/>
                <a:gd name="connsiteY2711" fmla="*/ 511049 h 1140330"/>
                <a:gd name="connsiteX2712" fmla="*/ 5736627 w 12396656"/>
                <a:gd name="connsiteY2712" fmla="*/ 509605 h 1140330"/>
                <a:gd name="connsiteX2713" fmla="*/ 5732222 w 12396656"/>
                <a:gd name="connsiteY2713" fmla="*/ 509605 h 1140330"/>
                <a:gd name="connsiteX2714" fmla="*/ 5732221 w 12396656"/>
                <a:gd name="connsiteY2714" fmla="*/ 396802 h 1140330"/>
                <a:gd name="connsiteX2715" fmla="*/ 5753758 w 12396656"/>
                <a:gd name="connsiteY2715" fmla="*/ 396803 h 1140330"/>
                <a:gd name="connsiteX2716" fmla="*/ 5753758 w 12396656"/>
                <a:gd name="connsiteY2716" fmla="*/ 397042 h 1140330"/>
                <a:gd name="connsiteX2717" fmla="*/ 5819294 w 12396656"/>
                <a:gd name="connsiteY2717" fmla="*/ 397042 h 1140330"/>
                <a:gd name="connsiteX2718" fmla="*/ 5819294 w 12396656"/>
                <a:gd name="connsiteY2718" fmla="*/ 396803 h 1140330"/>
                <a:gd name="connsiteX2719" fmla="*/ 5116848 w 12396656"/>
                <a:gd name="connsiteY2719" fmla="*/ 396802 h 1140330"/>
                <a:gd name="connsiteX2720" fmla="*/ 5116848 w 12396656"/>
                <a:gd name="connsiteY2720" fmla="*/ 397042 h 1140330"/>
                <a:gd name="connsiteX2721" fmla="*/ 5182384 w 12396656"/>
                <a:gd name="connsiteY2721" fmla="*/ 397042 h 1140330"/>
                <a:gd name="connsiteX2722" fmla="*/ 5182384 w 12396656"/>
                <a:gd name="connsiteY2722" fmla="*/ 396802 h 1140330"/>
                <a:gd name="connsiteX2723" fmla="*/ 5203920 w 12396656"/>
                <a:gd name="connsiteY2723" fmla="*/ 396802 h 1140330"/>
                <a:gd name="connsiteX2724" fmla="*/ 5203919 w 12396656"/>
                <a:gd name="connsiteY2724" fmla="*/ 509605 h 1140330"/>
                <a:gd name="connsiteX2725" fmla="*/ 5200846 w 12396656"/>
                <a:gd name="connsiteY2725" fmla="*/ 509605 h 1140330"/>
                <a:gd name="connsiteX2726" fmla="*/ 5200845 w 12396656"/>
                <a:gd name="connsiteY2726" fmla="*/ 509675 h 1140330"/>
                <a:gd name="connsiteX2727" fmla="*/ 5192132 w 12396656"/>
                <a:gd name="connsiteY2727" fmla="*/ 511434 h 1140330"/>
                <a:gd name="connsiteX2728" fmla="*/ 5177118 w 12396656"/>
                <a:gd name="connsiteY2728" fmla="*/ 527995 h 1140330"/>
                <a:gd name="connsiteX2729" fmla="*/ 5175925 w 12396656"/>
                <a:gd name="connsiteY2729" fmla="*/ 535886 h 1140330"/>
                <a:gd name="connsiteX2730" fmla="*/ 5175925 w 12396656"/>
                <a:gd name="connsiteY2730" fmla="*/ 574347 h 1140330"/>
                <a:gd name="connsiteX2731" fmla="*/ 5149387 w 12396656"/>
                <a:gd name="connsiteY2731" fmla="*/ 600886 h 1140330"/>
                <a:gd name="connsiteX2732" fmla="*/ 5122849 w 12396656"/>
                <a:gd name="connsiteY2732" fmla="*/ 574347 h 1140330"/>
                <a:gd name="connsiteX2733" fmla="*/ 5122849 w 12396656"/>
                <a:gd name="connsiteY2733" fmla="*/ 534008 h 1140330"/>
                <a:gd name="connsiteX2734" fmla="*/ 5121879 w 12396656"/>
                <a:gd name="connsiteY2734" fmla="*/ 527610 h 1140330"/>
                <a:gd name="connsiteX2735" fmla="*/ 5106866 w 12396656"/>
                <a:gd name="connsiteY2735" fmla="*/ 511049 h 1140330"/>
                <a:gd name="connsiteX2736" fmla="*/ 5099718 w 12396656"/>
                <a:gd name="connsiteY2736" fmla="*/ 509606 h 1140330"/>
                <a:gd name="connsiteX2737" fmla="*/ 5095307 w 12396656"/>
                <a:gd name="connsiteY2737" fmla="*/ 509606 h 1140330"/>
                <a:gd name="connsiteX2738" fmla="*/ 5095307 w 12396656"/>
                <a:gd name="connsiteY2738" fmla="*/ 396802 h 1140330"/>
                <a:gd name="connsiteX2739" fmla="*/ 4352547 w 12396656"/>
                <a:gd name="connsiteY2739" fmla="*/ 396802 h 1140330"/>
                <a:gd name="connsiteX2740" fmla="*/ 4352547 w 12396656"/>
                <a:gd name="connsiteY2740" fmla="*/ 397043 h 1140330"/>
                <a:gd name="connsiteX2741" fmla="*/ 4418083 w 12396656"/>
                <a:gd name="connsiteY2741" fmla="*/ 397042 h 1140330"/>
                <a:gd name="connsiteX2742" fmla="*/ 4418083 w 12396656"/>
                <a:gd name="connsiteY2742" fmla="*/ 396802 h 1140330"/>
                <a:gd name="connsiteX2743" fmla="*/ 4439623 w 12396656"/>
                <a:gd name="connsiteY2743" fmla="*/ 396803 h 1140330"/>
                <a:gd name="connsiteX2744" fmla="*/ 4439623 w 12396656"/>
                <a:gd name="connsiteY2744" fmla="*/ 509605 h 1140330"/>
                <a:gd name="connsiteX2745" fmla="*/ 4436545 w 12396656"/>
                <a:gd name="connsiteY2745" fmla="*/ 509606 h 1140330"/>
                <a:gd name="connsiteX2746" fmla="*/ 4436545 w 12396656"/>
                <a:gd name="connsiteY2746" fmla="*/ 509674 h 1140330"/>
                <a:gd name="connsiteX2747" fmla="*/ 4427833 w 12396656"/>
                <a:gd name="connsiteY2747" fmla="*/ 511434 h 1140330"/>
                <a:gd name="connsiteX2748" fmla="*/ 4412816 w 12396656"/>
                <a:gd name="connsiteY2748" fmla="*/ 527995 h 1140330"/>
                <a:gd name="connsiteX2749" fmla="*/ 4411626 w 12396656"/>
                <a:gd name="connsiteY2749" fmla="*/ 535886 h 1140330"/>
                <a:gd name="connsiteX2750" fmla="*/ 4411625 w 12396656"/>
                <a:gd name="connsiteY2750" fmla="*/ 574347 h 1140330"/>
                <a:gd name="connsiteX2751" fmla="*/ 4385086 w 12396656"/>
                <a:gd name="connsiteY2751" fmla="*/ 600886 h 1140330"/>
                <a:gd name="connsiteX2752" fmla="*/ 4358549 w 12396656"/>
                <a:gd name="connsiteY2752" fmla="*/ 574347 h 1140330"/>
                <a:gd name="connsiteX2753" fmla="*/ 4358549 w 12396656"/>
                <a:gd name="connsiteY2753" fmla="*/ 534008 h 1140330"/>
                <a:gd name="connsiteX2754" fmla="*/ 4357581 w 12396656"/>
                <a:gd name="connsiteY2754" fmla="*/ 527610 h 1140330"/>
                <a:gd name="connsiteX2755" fmla="*/ 4342565 w 12396656"/>
                <a:gd name="connsiteY2755" fmla="*/ 511049 h 1140330"/>
                <a:gd name="connsiteX2756" fmla="*/ 4335415 w 12396656"/>
                <a:gd name="connsiteY2756" fmla="*/ 509605 h 1140330"/>
                <a:gd name="connsiteX2757" fmla="*/ 4331008 w 12396656"/>
                <a:gd name="connsiteY2757" fmla="*/ 509605 h 1140330"/>
                <a:gd name="connsiteX2758" fmla="*/ 4331008 w 12396656"/>
                <a:gd name="connsiteY2758" fmla="*/ 396803 h 1140330"/>
                <a:gd name="connsiteX2759" fmla="*/ 4076248 w 12396656"/>
                <a:gd name="connsiteY2759" fmla="*/ 396802 h 1140330"/>
                <a:gd name="connsiteX2760" fmla="*/ 4097787 w 12396656"/>
                <a:gd name="connsiteY2760" fmla="*/ 396803 h 1140330"/>
                <a:gd name="connsiteX2761" fmla="*/ 4097787 w 12396656"/>
                <a:gd name="connsiteY2761" fmla="*/ 397042 h 1140330"/>
                <a:gd name="connsiteX2762" fmla="*/ 4163323 w 12396656"/>
                <a:gd name="connsiteY2762" fmla="*/ 397042 h 1140330"/>
                <a:gd name="connsiteX2763" fmla="*/ 4163323 w 12396656"/>
                <a:gd name="connsiteY2763" fmla="*/ 396803 h 1140330"/>
                <a:gd name="connsiteX2764" fmla="*/ 4184861 w 12396656"/>
                <a:gd name="connsiteY2764" fmla="*/ 396803 h 1140330"/>
                <a:gd name="connsiteX2765" fmla="*/ 4184861 w 12396656"/>
                <a:gd name="connsiteY2765" fmla="*/ 509605 h 1140330"/>
                <a:gd name="connsiteX2766" fmla="*/ 4181785 w 12396656"/>
                <a:gd name="connsiteY2766" fmla="*/ 509605 h 1140330"/>
                <a:gd name="connsiteX2767" fmla="*/ 4181785 w 12396656"/>
                <a:gd name="connsiteY2767" fmla="*/ 509675 h 1140330"/>
                <a:gd name="connsiteX2768" fmla="*/ 4173073 w 12396656"/>
                <a:gd name="connsiteY2768" fmla="*/ 511434 h 1140330"/>
                <a:gd name="connsiteX2769" fmla="*/ 4158058 w 12396656"/>
                <a:gd name="connsiteY2769" fmla="*/ 527995 h 1140330"/>
                <a:gd name="connsiteX2770" fmla="*/ 4156864 w 12396656"/>
                <a:gd name="connsiteY2770" fmla="*/ 535886 h 1140330"/>
                <a:gd name="connsiteX2771" fmla="*/ 4156866 w 12396656"/>
                <a:gd name="connsiteY2771" fmla="*/ 574347 h 1140330"/>
                <a:gd name="connsiteX2772" fmla="*/ 4130325 w 12396656"/>
                <a:gd name="connsiteY2772" fmla="*/ 600885 h 1140330"/>
                <a:gd name="connsiteX2773" fmla="*/ 4103786 w 12396656"/>
                <a:gd name="connsiteY2773" fmla="*/ 574347 h 1140330"/>
                <a:gd name="connsiteX2774" fmla="*/ 4103786 w 12396656"/>
                <a:gd name="connsiteY2774" fmla="*/ 534008 h 1140330"/>
                <a:gd name="connsiteX2775" fmla="*/ 4102822 w 12396656"/>
                <a:gd name="connsiteY2775" fmla="*/ 527610 h 1140330"/>
                <a:gd name="connsiteX2776" fmla="*/ 4087804 w 12396656"/>
                <a:gd name="connsiteY2776" fmla="*/ 511048 h 1140330"/>
                <a:gd name="connsiteX2777" fmla="*/ 4080654 w 12396656"/>
                <a:gd name="connsiteY2777" fmla="*/ 509605 h 1140330"/>
                <a:gd name="connsiteX2778" fmla="*/ 4076248 w 12396656"/>
                <a:gd name="connsiteY2778" fmla="*/ 509606 h 1140330"/>
                <a:gd name="connsiteX2779" fmla="*/ 2889497 w 12396656"/>
                <a:gd name="connsiteY2779" fmla="*/ 396802 h 1140330"/>
                <a:gd name="connsiteX2780" fmla="*/ 2911035 w 12396656"/>
                <a:gd name="connsiteY2780" fmla="*/ 396802 h 1140330"/>
                <a:gd name="connsiteX2781" fmla="*/ 2911035 w 12396656"/>
                <a:gd name="connsiteY2781" fmla="*/ 509605 h 1140330"/>
                <a:gd name="connsiteX2782" fmla="*/ 2907958 w 12396656"/>
                <a:gd name="connsiteY2782" fmla="*/ 509605 h 1140330"/>
                <a:gd name="connsiteX2783" fmla="*/ 2907959 w 12396656"/>
                <a:gd name="connsiteY2783" fmla="*/ 509675 h 1140330"/>
                <a:gd name="connsiteX2784" fmla="*/ 2899247 w 12396656"/>
                <a:gd name="connsiteY2784" fmla="*/ 511433 h 1140330"/>
                <a:gd name="connsiteX2785" fmla="*/ 2884231 w 12396656"/>
                <a:gd name="connsiteY2785" fmla="*/ 527995 h 1140330"/>
                <a:gd name="connsiteX2786" fmla="*/ 2883039 w 12396656"/>
                <a:gd name="connsiteY2786" fmla="*/ 535886 h 1140330"/>
                <a:gd name="connsiteX2787" fmla="*/ 2883039 w 12396656"/>
                <a:gd name="connsiteY2787" fmla="*/ 574348 h 1140330"/>
                <a:gd name="connsiteX2788" fmla="*/ 2856500 w 12396656"/>
                <a:gd name="connsiteY2788" fmla="*/ 600886 h 1140330"/>
                <a:gd name="connsiteX2789" fmla="*/ 2829962 w 12396656"/>
                <a:gd name="connsiteY2789" fmla="*/ 574347 h 1140330"/>
                <a:gd name="connsiteX2790" fmla="*/ 2829962 w 12396656"/>
                <a:gd name="connsiteY2790" fmla="*/ 534008 h 1140330"/>
                <a:gd name="connsiteX2791" fmla="*/ 2828996 w 12396656"/>
                <a:gd name="connsiteY2791" fmla="*/ 527610 h 1140330"/>
                <a:gd name="connsiteX2792" fmla="*/ 2813980 w 12396656"/>
                <a:gd name="connsiteY2792" fmla="*/ 511049 h 1140330"/>
                <a:gd name="connsiteX2793" fmla="*/ 2806830 w 12396656"/>
                <a:gd name="connsiteY2793" fmla="*/ 509605 h 1140330"/>
                <a:gd name="connsiteX2794" fmla="*/ 2802423 w 12396656"/>
                <a:gd name="connsiteY2794" fmla="*/ 509605 h 1140330"/>
                <a:gd name="connsiteX2795" fmla="*/ 2802423 w 12396656"/>
                <a:gd name="connsiteY2795" fmla="*/ 396803 h 1140330"/>
                <a:gd name="connsiteX2796" fmla="*/ 2823961 w 12396656"/>
                <a:gd name="connsiteY2796" fmla="*/ 396803 h 1140330"/>
                <a:gd name="connsiteX2797" fmla="*/ 2823961 w 12396656"/>
                <a:gd name="connsiteY2797" fmla="*/ 397042 h 1140330"/>
                <a:gd name="connsiteX2798" fmla="*/ 2889496 w 12396656"/>
                <a:gd name="connsiteY2798" fmla="*/ 397042 h 1140330"/>
                <a:gd name="connsiteX2799" fmla="*/ 978753 w 12396656"/>
                <a:gd name="connsiteY2799" fmla="*/ 396802 h 1140330"/>
                <a:gd name="connsiteX2800" fmla="*/ 1000291 w 12396656"/>
                <a:gd name="connsiteY2800" fmla="*/ 396802 h 1140330"/>
                <a:gd name="connsiteX2801" fmla="*/ 1000290 w 12396656"/>
                <a:gd name="connsiteY2801" fmla="*/ 509605 h 1140330"/>
                <a:gd name="connsiteX2802" fmla="*/ 997214 w 12396656"/>
                <a:gd name="connsiteY2802" fmla="*/ 509605 h 1140330"/>
                <a:gd name="connsiteX2803" fmla="*/ 997214 w 12396656"/>
                <a:gd name="connsiteY2803" fmla="*/ 509675 h 1140330"/>
                <a:gd name="connsiteX2804" fmla="*/ 988503 w 12396656"/>
                <a:gd name="connsiteY2804" fmla="*/ 511434 h 1140330"/>
                <a:gd name="connsiteX2805" fmla="*/ 973488 w 12396656"/>
                <a:gd name="connsiteY2805" fmla="*/ 527995 h 1140330"/>
                <a:gd name="connsiteX2806" fmla="*/ 972294 w 12396656"/>
                <a:gd name="connsiteY2806" fmla="*/ 535886 h 1140330"/>
                <a:gd name="connsiteX2807" fmla="*/ 972295 w 12396656"/>
                <a:gd name="connsiteY2807" fmla="*/ 574348 h 1140330"/>
                <a:gd name="connsiteX2808" fmla="*/ 945756 w 12396656"/>
                <a:gd name="connsiteY2808" fmla="*/ 600886 h 1140330"/>
                <a:gd name="connsiteX2809" fmla="*/ 919218 w 12396656"/>
                <a:gd name="connsiteY2809" fmla="*/ 574347 h 1140330"/>
                <a:gd name="connsiteX2810" fmla="*/ 919218 w 12396656"/>
                <a:gd name="connsiteY2810" fmla="*/ 534008 h 1140330"/>
                <a:gd name="connsiteX2811" fmla="*/ 918250 w 12396656"/>
                <a:gd name="connsiteY2811" fmla="*/ 527610 h 1140330"/>
                <a:gd name="connsiteX2812" fmla="*/ 903235 w 12396656"/>
                <a:gd name="connsiteY2812" fmla="*/ 511049 h 1140330"/>
                <a:gd name="connsiteX2813" fmla="*/ 896086 w 12396656"/>
                <a:gd name="connsiteY2813" fmla="*/ 509605 h 1140330"/>
                <a:gd name="connsiteX2814" fmla="*/ 891678 w 12396656"/>
                <a:gd name="connsiteY2814" fmla="*/ 509605 h 1140330"/>
                <a:gd name="connsiteX2815" fmla="*/ 891679 w 12396656"/>
                <a:gd name="connsiteY2815" fmla="*/ 396802 h 1140330"/>
                <a:gd name="connsiteX2816" fmla="*/ 913217 w 12396656"/>
                <a:gd name="connsiteY2816" fmla="*/ 396803 h 1140330"/>
                <a:gd name="connsiteX2817" fmla="*/ 913217 w 12396656"/>
                <a:gd name="connsiteY2817" fmla="*/ 397042 h 1140330"/>
                <a:gd name="connsiteX2818" fmla="*/ 978752 w 12396656"/>
                <a:gd name="connsiteY2818" fmla="*/ 397042 h 1140330"/>
                <a:gd name="connsiteX2819" fmla="*/ 341839 w 12396656"/>
                <a:gd name="connsiteY2819" fmla="*/ 396802 h 1140330"/>
                <a:gd name="connsiteX2820" fmla="*/ 363377 w 12396656"/>
                <a:gd name="connsiteY2820" fmla="*/ 396803 h 1140330"/>
                <a:gd name="connsiteX2821" fmla="*/ 363377 w 12396656"/>
                <a:gd name="connsiteY2821" fmla="*/ 509605 h 1140330"/>
                <a:gd name="connsiteX2822" fmla="*/ 360300 w 12396656"/>
                <a:gd name="connsiteY2822" fmla="*/ 509605 h 1140330"/>
                <a:gd name="connsiteX2823" fmla="*/ 360301 w 12396656"/>
                <a:gd name="connsiteY2823" fmla="*/ 509675 h 1140330"/>
                <a:gd name="connsiteX2824" fmla="*/ 351589 w 12396656"/>
                <a:gd name="connsiteY2824" fmla="*/ 511434 h 1140330"/>
                <a:gd name="connsiteX2825" fmla="*/ 336574 w 12396656"/>
                <a:gd name="connsiteY2825" fmla="*/ 527995 h 1140330"/>
                <a:gd name="connsiteX2826" fmla="*/ 335381 w 12396656"/>
                <a:gd name="connsiteY2826" fmla="*/ 535886 h 1140330"/>
                <a:gd name="connsiteX2827" fmla="*/ 335381 w 12396656"/>
                <a:gd name="connsiteY2827" fmla="*/ 574348 h 1140330"/>
                <a:gd name="connsiteX2828" fmla="*/ 308843 w 12396656"/>
                <a:gd name="connsiteY2828" fmla="*/ 600886 h 1140330"/>
                <a:gd name="connsiteX2829" fmla="*/ 282305 w 12396656"/>
                <a:gd name="connsiteY2829" fmla="*/ 574347 h 1140330"/>
                <a:gd name="connsiteX2830" fmla="*/ 282305 w 12396656"/>
                <a:gd name="connsiteY2830" fmla="*/ 534008 h 1140330"/>
                <a:gd name="connsiteX2831" fmla="*/ 281338 w 12396656"/>
                <a:gd name="connsiteY2831" fmla="*/ 527610 h 1140330"/>
                <a:gd name="connsiteX2832" fmla="*/ 266322 w 12396656"/>
                <a:gd name="connsiteY2832" fmla="*/ 511049 h 1140330"/>
                <a:gd name="connsiteX2833" fmla="*/ 259172 w 12396656"/>
                <a:gd name="connsiteY2833" fmla="*/ 509605 h 1140330"/>
                <a:gd name="connsiteX2834" fmla="*/ 254765 w 12396656"/>
                <a:gd name="connsiteY2834" fmla="*/ 509605 h 1140330"/>
                <a:gd name="connsiteX2835" fmla="*/ 254765 w 12396656"/>
                <a:gd name="connsiteY2835" fmla="*/ 396803 h 1140330"/>
                <a:gd name="connsiteX2836" fmla="*/ 276303 w 12396656"/>
                <a:gd name="connsiteY2836" fmla="*/ 396803 h 1140330"/>
                <a:gd name="connsiteX2837" fmla="*/ 276303 w 12396656"/>
                <a:gd name="connsiteY2837" fmla="*/ 397042 h 1140330"/>
                <a:gd name="connsiteX2838" fmla="*/ 341839 w 12396656"/>
                <a:gd name="connsiteY2838" fmla="*/ 397042 h 1140330"/>
                <a:gd name="connsiteX2839" fmla="*/ 10299232 w 12396656"/>
                <a:gd name="connsiteY2839" fmla="*/ 396802 h 1140330"/>
                <a:gd name="connsiteX2840" fmla="*/ 10299232 w 12396656"/>
                <a:gd name="connsiteY2840" fmla="*/ 509605 h 1140330"/>
                <a:gd name="connsiteX2841" fmla="*/ 10296155 w 12396656"/>
                <a:gd name="connsiteY2841" fmla="*/ 509605 h 1140330"/>
                <a:gd name="connsiteX2842" fmla="*/ 10296155 w 12396656"/>
                <a:gd name="connsiteY2842" fmla="*/ 509675 h 1140330"/>
                <a:gd name="connsiteX2843" fmla="*/ 10287444 w 12396656"/>
                <a:gd name="connsiteY2843" fmla="*/ 511434 h 1140330"/>
                <a:gd name="connsiteX2844" fmla="*/ 10272429 w 12396656"/>
                <a:gd name="connsiteY2844" fmla="*/ 527996 h 1140330"/>
                <a:gd name="connsiteX2845" fmla="*/ 10271236 w 12396656"/>
                <a:gd name="connsiteY2845" fmla="*/ 535885 h 1140330"/>
                <a:gd name="connsiteX2846" fmla="*/ 10271236 w 12396656"/>
                <a:gd name="connsiteY2846" fmla="*/ 574347 h 1140330"/>
                <a:gd name="connsiteX2847" fmla="*/ 10244697 w 12396656"/>
                <a:gd name="connsiteY2847" fmla="*/ 600886 h 1140330"/>
                <a:gd name="connsiteX2848" fmla="*/ 10218159 w 12396656"/>
                <a:gd name="connsiteY2848" fmla="*/ 574347 h 1140330"/>
                <a:gd name="connsiteX2849" fmla="*/ 10218159 w 12396656"/>
                <a:gd name="connsiteY2849" fmla="*/ 534008 h 1140330"/>
                <a:gd name="connsiteX2850" fmla="*/ 10217192 w 12396656"/>
                <a:gd name="connsiteY2850" fmla="*/ 527610 h 1140330"/>
                <a:gd name="connsiteX2851" fmla="*/ 10202177 w 12396656"/>
                <a:gd name="connsiteY2851" fmla="*/ 511048 h 1140330"/>
                <a:gd name="connsiteX2852" fmla="*/ 10195027 w 12396656"/>
                <a:gd name="connsiteY2852" fmla="*/ 509605 h 1140330"/>
                <a:gd name="connsiteX2853" fmla="*/ 10190620 w 12396656"/>
                <a:gd name="connsiteY2853" fmla="*/ 509605 h 1140330"/>
                <a:gd name="connsiteX2854" fmla="*/ 10190619 w 12396656"/>
                <a:gd name="connsiteY2854" fmla="*/ 396803 h 1140330"/>
                <a:gd name="connsiteX2855" fmla="*/ 10212158 w 12396656"/>
                <a:gd name="connsiteY2855" fmla="*/ 396802 h 1140330"/>
                <a:gd name="connsiteX2856" fmla="*/ 10212158 w 12396656"/>
                <a:gd name="connsiteY2856" fmla="*/ 397042 h 1140330"/>
                <a:gd name="connsiteX2857" fmla="*/ 10277693 w 12396656"/>
                <a:gd name="connsiteY2857" fmla="*/ 397042 h 1140330"/>
                <a:gd name="connsiteX2858" fmla="*/ 10277693 w 12396656"/>
                <a:gd name="connsiteY2858" fmla="*/ 396802 h 1140330"/>
                <a:gd name="connsiteX2859" fmla="*/ 10150311 w 12396656"/>
                <a:gd name="connsiteY2859" fmla="*/ 396802 h 1140330"/>
                <a:gd name="connsiteX2860" fmla="*/ 10171849 w 12396656"/>
                <a:gd name="connsiteY2860" fmla="*/ 396802 h 1140330"/>
                <a:gd name="connsiteX2861" fmla="*/ 10171849 w 12396656"/>
                <a:gd name="connsiteY2861" fmla="*/ 509606 h 1140330"/>
                <a:gd name="connsiteX2862" fmla="*/ 10168772 w 12396656"/>
                <a:gd name="connsiteY2862" fmla="*/ 509605 h 1140330"/>
                <a:gd name="connsiteX2863" fmla="*/ 10168772 w 12396656"/>
                <a:gd name="connsiteY2863" fmla="*/ 509675 h 1140330"/>
                <a:gd name="connsiteX2864" fmla="*/ 10160061 w 12396656"/>
                <a:gd name="connsiteY2864" fmla="*/ 511434 h 1140330"/>
                <a:gd name="connsiteX2865" fmla="*/ 10145046 w 12396656"/>
                <a:gd name="connsiteY2865" fmla="*/ 527995 h 1140330"/>
                <a:gd name="connsiteX2866" fmla="*/ 10143852 w 12396656"/>
                <a:gd name="connsiteY2866" fmla="*/ 535886 h 1140330"/>
                <a:gd name="connsiteX2867" fmla="*/ 10143853 w 12396656"/>
                <a:gd name="connsiteY2867" fmla="*/ 574347 h 1140330"/>
                <a:gd name="connsiteX2868" fmla="*/ 10117315 w 12396656"/>
                <a:gd name="connsiteY2868" fmla="*/ 600886 h 1140330"/>
                <a:gd name="connsiteX2869" fmla="*/ 10090775 w 12396656"/>
                <a:gd name="connsiteY2869" fmla="*/ 574347 h 1140330"/>
                <a:gd name="connsiteX2870" fmla="*/ 10090776 w 12396656"/>
                <a:gd name="connsiteY2870" fmla="*/ 534008 h 1140330"/>
                <a:gd name="connsiteX2871" fmla="*/ 10089809 w 12396656"/>
                <a:gd name="connsiteY2871" fmla="*/ 527610 h 1140330"/>
                <a:gd name="connsiteX2872" fmla="*/ 10074793 w 12396656"/>
                <a:gd name="connsiteY2872" fmla="*/ 511048 h 1140330"/>
                <a:gd name="connsiteX2873" fmla="*/ 10067644 w 12396656"/>
                <a:gd name="connsiteY2873" fmla="*/ 509605 h 1140330"/>
                <a:gd name="connsiteX2874" fmla="*/ 10063236 w 12396656"/>
                <a:gd name="connsiteY2874" fmla="*/ 509605 h 1140330"/>
                <a:gd name="connsiteX2875" fmla="*/ 10063237 w 12396656"/>
                <a:gd name="connsiteY2875" fmla="*/ 396802 h 1140330"/>
                <a:gd name="connsiteX2876" fmla="*/ 10084775 w 12396656"/>
                <a:gd name="connsiteY2876" fmla="*/ 396803 h 1140330"/>
                <a:gd name="connsiteX2877" fmla="*/ 10084775 w 12396656"/>
                <a:gd name="connsiteY2877" fmla="*/ 397042 h 1140330"/>
                <a:gd name="connsiteX2878" fmla="*/ 10150311 w 12396656"/>
                <a:gd name="connsiteY2878" fmla="*/ 397042 h 1140330"/>
                <a:gd name="connsiteX2879" fmla="*/ 10044466 w 12396656"/>
                <a:gd name="connsiteY2879" fmla="*/ 396802 h 1140330"/>
                <a:gd name="connsiteX2880" fmla="*/ 10044466 w 12396656"/>
                <a:gd name="connsiteY2880" fmla="*/ 509605 h 1140330"/>
                <a:gd name="connsiteX2881" fmla="*/ 10041389 w 12396656"/>
                <a:gd name="connsiteY2881" fmla="*/ 509605 h 1140330"/>
                <a:gd name="connsiteX2882" fmla="*/ 10041389 w 12396656"/>
                <a:gd name="connsiteY2882" fmla="*/ 509675 h 1140330"/>
                <a:gd name="connsiteX2883" fmla="*/ 10032678 w 12396656"/>
                <a:gd name="connsiteY2883" fmla="*/ 511434 h 1140330"/>
                <a:gd name="connsiteX2884" fmla="*/ 10017663 w 12396656"/>
                <a:gd name="connsiteY2884" fmla="*/ 527996 h 1140330"/>
                <a:gd name="connsiteX2885" fmla="*/ 10016470 w 12396656"/>
                <a:gd name="connsiteY2885" fmla="*/ 535885 h 1140330"/>
                <a:gd name="connsiteX2886" fmla="*/ 10016470 w 12396656"/>
                <a:gd name="connsiteY2886" fmla="*/ 574347 h 1140330"/>
                <a:gd name="connsiteX2887" fmla="*/ 9989931 w 12396656"/>
                <a:gd name="connsiteY2887" fmla="*/ 600886 h 1140330"/>
                <a:gd name="connsiteX2888" fmla="*/ 9963393 w 12396656"/>
                <a:gd name="connsiteY2888" fmla="*/ 574347 h 1140330"/>
                <a:gd name="connsiteX2889" fmla="*/ 9963393 w 12396656"/>
                <a:gd name="connsiteY2889" fmla="*/ 534008 h 1140330"/>
                <a:gd name="connsiteX2890" fmla="*/ 9962426 w 12396656"/>
                <a:gd name="connsiteY2890" fmla="*/ 527610 h 1140330"/>
                <a:gd name="connsiteX2891" fmla="*/ 9947411 w 12396656"/>
                <a:gd name="connsiteY2891" fmla="*/ 511049 h 1140330"/>
                <a:gd name="connsiteX2892" fmla="*/ 9940261 w 12396656"/>
                <a:gd name="connsiteY2892" fmla="*/ 509605 h 1140330"/>
                <a:gd name="connsiteX2893" fmla="*/ 9935854 w 12396656"/>
                <a:gd name="connsiteY2893" fmla="*/ 509605 h 1140330"/>
                <a:gd name="connsiteX2894" fmla="*/ 9935853 w 12396656"/>
                <a:gd name="connsiteY2894" fmla="*/ 396803 h 1140330"/>
                <a:gd name="connsiteX2895" fmla="*/ 9957392 w 12396656"/>
                <a:gd name="connsiteY2895" fmla="*/ 396802 h 1140330"/>
                <a:gd name="connsiteX2896" fmla="*/ 9957392 w 12396656"/>
                <a:gd name="connsiteY2896" fmla="*/ 397042 h 1140330"/>
                <a:gd name="connsiteX2897" fmla="*/ 10022928 w 12396656"/>
                <a:gd name="connsiteY2897" fmla="*/ 397043 h 1140330"/>
                <a:gd name="connsiteX2898" fmla="*/ 10022927 w 12396656"/>
                <a:gd name="connsiteY2898" fmla="*/ 396802 h 1140330"/>
                <a:gd name="connsiteX2899" fmla="*/ 9065710 w 12396656"/>
                <a:gd name="connsiteY2899" fmla="*/ 396802 h 1140330"/>
                <a:gd name="connsiteX2900" fmla="*/ 9065711 w 12396656"/>
                <a:gd name="connsiteY2900" fmla="*/ 397043 h 1140330"/>
                <a:gd name="connsiteX2901" fmla="*/ 9131247 w 12396656"/>
                <a:gd name="connsiteY2901" fmla="*/ 397042 h 1140330"/>
                <a:gd name="connsiteX2902" fmla="*/ 9131247 w 12396656"/>
                <a:gd name="connsiteY2902" fmla="*/ 396803 h 1140330"/>
                <a:gd name="connsiteX2903" fmla="*/ 9152785 w 12396656"/>
                <a:gd name="connsiteY2903" fmla="*/ 396803 h 1140330"/>
                <a:gd name="connsiteX2904" fmla="*/ 9152785 w 12396656"/>
                <a:gd name="connsiteY2904" fmla="*/ 509605 h 1140330"/>
                <a:gd name="connsiteX2905" fmla="*/ 9149708 w 12396656"/>
                <a:gd name="connsiteY2905" fmla="*/ 509605 h 1140330"/>
                <a:gd name="connsiteX2906" fmla="*/ 9149708 w 12396656"/>
                <a:gd name="connsiteY2906" fmla="*/ 509675 h 1140330"/>
                <a:gd name="connsiteX2907" fmla="*/ 9140997 w 12396656"/>
                <a:gd name="connsiteY2907" fmla="*/ 511434 h 1140330"/>
                <a:gd name="connsiteX2908" fmla="*/ 9125982 w 12396656"/>
                <a:gd name="connsiteY2908" fmla="*/ 527995 h 1140330"/>
                <a:gd name="connsiteX2909" fmla="*/ 9124789 w 12396656"/>
                <a:gd name="connsiteY2909" fmla="*/ 535886 h 1140330"/>
                <a:gd name="connsiteX2910" fmla="*/ 9124789 w 12396656"/>
                <a:gd name="connsiteY2910" fmla="*/ 574347 h 1140330"/>
                <a:gd name="connsiteX2911" fmla="*/ 9098251 w 12396656"/>
                <a:gd name="connsiteY2911" fmla="*/ 600886 h 1140330"/>
                <a:gd name="connsiteX2912" fmla="*/ 9071712 w 12396656"/>
                <a:gd name="connsiteY2912" fmla="*/ 574348 h 1140330"/>
                <a:gd name="connsiteX2913" fmla="*/ 9071711 w 12396656"/>
                <a:gd name="connsiteY2913" fmla="*/ 534008 h 1140330"/>
                <a:gd name="connsiteX2914" fmla="*/ 9070744 w 12396656"/>
                <a:gd name="connsiteY2914" fmla="*/ 527610 h 1140330"/>
                <a:gd name="connsiteX2915" fmla="*/ 9055730 w 12396656"/>
                <a:gd name="connsiteY2915" fmla="*/ 511049 h 1140330"/>
                <a:gd name="connsiteX2916" fmla="*/ 9048579 w 12396656"/>
                <a:gd name="connsiteY2916" fmla="*/ 509605 h 1140330"/>
                <a:gd name="connsiteX2917" fmla="*/ 9044173 w 12396656"/>
                <a:gd name="connsiteY2917" fmla="*/ 509605 h 1140330"/>
                <a:gd name="connsiteX2918" fmla="*/ 9044173 w 12396656"/>
                <a:gd name="connsiteY2918" fmla="*/ 396803 h 1140330"/>
                <a:gd name="connsiteX2919" fmla="*/ 7857417 w 12396656"/>
                <a:gd name="connsiteY2919" fmla="*/ 396802 h 1140330"/>
                <a:gd name="connsiteX2920" fmla="*/ 7878955 w 12396656"/>
                <a:gd name="connsiteY2920" fmla="*/ 396802 h 1140330"/>
                <a:gd name="connsiteX2921" fmla="*/ 7878955 w 12396656"/>
                <a:gd name="connsiteY2921" fmla="*/ 509605 h 1140330"/>
                <a:gd name="connsiteX2922" fmla="*/ 7875878 w 12396656"/>
                <a:gd name="connsiteY2922" fmla="*/ 509605 h 1140330"/>
                <a:gd name="connsiteX2923" fmla="*/ 7875878 w 12396656"/>
                <a:gd name="connsiteY2923" fmla="*/ 509675 h 1140330"/>
                <a:gd name="connsiteX2924" fmla="*/ 7867167 w 12396656"/>
                <a:gd name="connsiteY2924" fmla="*/ 511434 h 1140330"/>
                <a:gd name="connsiteX2925" fmla="*/ 7852152 w 12396656"/>
                <a:gd name="connsiteY2925" fmla="*/ 527995 h 1140330"/>
                <a:gd name="connsiteX2926" fmla="*/ 7850959 w 12396656"/>
                <a:gd name="connsiteY2926" fmla="*/ 535886 h 1140330"/>
                <a:gd name="connsiteX2927" fmla="*/ 7850959 w 12396656"/>
                <a:gd name="connsiteY2927" fmla="*/ 574347 h 1140330"/>
                <a:gd name="connsiteX2928" fmla="*/ 7824420 w 12396656"/>
                <a:gd name="connsiteY2928" fmla="*/ 600886 h 1140330"/>
                <a:gd name="connsiteX2929" fmla="*/ 7797883 w 12396656"/>
                <a:gd name="connsiteY2929" fmla="*/ 574347 h 1140330"/>
                <a:gd name="connsiteX2930" fmla="*/ 7797883 w 12396656"/>
                <a:gd name="connsiteY2930" fmla="*/ 534008 h 1140330"/>
                <a:gd name="connsiteX2931" fmla="*/ 7796915 w 12396656"/>
                <a:gd name="connsiteY2931" fmla="*/ 527610 h 1140330"/>
                <a:gd name="connsiteX2932" fmla="*/ 7781900 w 12396656"/>
                <a:gd name="connsiteY2932" fmla="*/ 511049 h 1140330"/>
                <a:gd name="connsiteX2933" fmla="*/ 7774750 w 12396656"/>
                <a:gd name="connsiteY2933" fmla="*/ 509605 h 1140330"/>
                <a:gd name="connsiteX2934" fmla="*/ 7770343 w 12396656"/>
                <a:gd name="connsiteY2934" fmla="*/ 509605 h 1140330"/>
                <a:gd name="connsiteX2935" fmla="*/ 7770343 w 12396656"/>
                <a:gd name="connsiteY2935" fmla="*/ 396802 h 1140330"/>
                <a:gd name="connsiteX2936" fmla="*/ 7791881 w 12396656"/>
                <a:gd name="connsiteY2936" fmla="*/ 396803 h 1140330"/>
                <a:gd name="connsiteX2937" fmla="*/ 7791881 w 12396656"/>
                <a:gd name="connsiteY2937" fmla="*/ 397042 h 1140330"/>
                <a:gd name="connsiteX2938" fmla="*/ 7857417 w 12396656"/>
                <a:gd name="connsiteY2938" fmla="*/ 397042 h 1140330"/>
                <a:gd name="connsiteX2939" fmla="*/ 7602651 w 12396656"/>
                <a:gd name="connsiteY2939" fmla="*/ 396802 h 1140330"/>
                <a:gd name="connsiteX2940" fmla="*/ 7624189 w 12396656"/>
                <a:gd name="connsiteY2940" fmla="*/ 396802 h 1140330"/>
                <a:gd name="connsiteX2941" fmla="*/ 7624189 w 12396656"/>
                <a:gd name="connsiteY2941" fmla="*/ 509606 h 1140330"/>
                <a:gd name="connsiteX2942" fmla="*/ 7621112 w 12396656"/>
                <a:gd name="connsiteY2942" fmla="*/ 509605 h 1140330"/>
                <a:gd name="connsiteX2943" fmla="*/ 7621112 w 12396656"/>
                <a:gd name="connsiteY2943" fmla="*/ 509675 h 1140330"/>
                <a:gd name="connsiteX2944" fmla="*/ 7612401 w 12396656"/>
                <a:gd name="connsiteY2944" fmla="*/ 511434 h 1140330"/>
                <a:gd name="connsiteX2945" fmla="*/ 7597386 w 12396656"/>
                <a:gd name="connsiteY2945" fmla="*/ 527995 h 1140330"/>
                <a:gd name="connsiteX2946" fmla="*/ 7596193 w 12396656"/>
                <a:gd name="connsiteY2946" fmla="*/ 535886 h 1140330"/>
                <a:gd name="connsiteX2947" fmla="*/ 7596193 w 12396656"/>
                <a:gd name="connsiteY2947" fmla="*/ 574347 h 1140330"/>
                <a:gd name="connsiteX2948" fmla="*/ 7569654 w 12396656"/>
                <a:gd name="connsiteY2948" fmla="*/ 600886 h 1140330"/>
                <a:gd name="connsiteX2949" fmla="*/ 7543117 w 12396656"/>
                <a:gd name="connsiteY2949" fmla="*/ 574348 h 1140330"/>
                <a:gd name="connsiteX2950" fmla="*/ 7543117 w 12396656"/>
                <a:gd name="connsiteY2950" fmla="*/ 534008 h 1140330"/>
                <a:gd name="connsiteX2951" fmla="*/ 7542149 w 12396656"/>
                <a:gd name="connsiteY2951" fmla="*/ 527610 h 1140330"/>
                <a:gd name="connsiteX2952" fmla="*/ 7527134 w 12396656"/>
                <a:gd name="connsiteY2952" fmla="*/ 511049 h 1140330"/>
                <a:gd name="connsiteX2953" fmla="*/ 7519984 w 12396656"/>
                <a:gd name="connsiteY2953" fmla="*/ 509605 h 1140330"/>
                <a:gd name="connsiteX2954" fmla="*/ 7515577 w 12396656"/>
                <a:gd name="connsiteY2954" fmla="*/ 509605 h 1140330"/>
                <a:gd name="connsiteX2955" fmla="*/ 7515577 w 12396656"/>
                <a:gd name="connsiteY2955" fmla="*/ 396802 h 1140330"/>
                <a:gd name="connsiteX2956" fmla="*/ 7537115 w 12396656"/>
                <a:gd name="connsiteY2956" fmla="*/ 396803 h 1140330"/>
                <a:gd name="connsiteX2957" fmla="*/ 7537115 w 12396656"/>
                <a:gd name="connsiteY2957" fmla="*/ 397042 h 1140330"/>
                <a:gd name="connsiteX2958" fmla="*/ 7602652 w 12396656"/>
                <a:gd name="connsiteY2958" fmla="*/ 397043 h 1140330"/>
                <a:gd name="connsiteX2959" fmla="*/ 7154966 w 12396656"/>
                <a:gd name="connsiteY2959" fmla="*/ 396802 h 1140330"/>
                <a:gd name="connsiteX2960" fmla="*/ 7154966 w 12396656"/>
                <a:gd name="connsiteY2960" fmla="*/ 397042 h 1140330"/>
                <a:gd name="connsiteX2961" fmla="*/ 7220502 w 12396656"/>
                <a:gd name="connsiteY2961" fmla="*/ 397043 h 1140330"/>
                <a:gd name="connsiteX2962" fmla="*/ 7220502 w 12396656"/>
                <a:gd name="connsiteY2962" fmla="*/ 396802 h 1140330"/>
                <a:gd name="connsiteX2963" fmla="*/ 7242039 w 12396656"/>
                <a:gd name="connsiteY2963" fmla="*/ 396802 h 1140330"/>
                <a:gd name="connsiteX2964" fmla="*/ 7242040 w 12396656"/>
                <a:gd name="connsiteY2964" fmla="*/ 509605 h 1140330"/>
                <a:gd name="connsiteX2965" fmla="*/ 7238963 w 12396656"/>
                <a:gd name="connsiteY2965" fmla="*/ 509605 h 1140330"/>
                <a:gd name="connsiteX2966" fmla="*/ 7238964 w 12396656"/>
                <a:gd name="connsiteY2966" fmla="*/ 509675 h 1140330"/>
                <a:gd name="connsiteX2967" fmla="*/ 7230252 w 12396656"/>
                <a:gd name="connsiteY2967" fmla="*/ 511434 h 1140330"/>
                <a:gd name="connsiteX2968" fmla="*/ 7215237 w 12396656"/>
                <a:gd name="connsiteY2968" fmla="*/ 527995 h 1140330"/>
                <a:gd name="connsiteX2969" fmla="*/ 7214043 w 12396656"/>
                <a:gd name="connsiteY2969" fmla="*/ 535886 h 1140330"/>
                <a:gd name="connsiteX2970" fmla="*/ 7214044 w 12396656"/>
                <a:gd name="connsiteY2970" fmla="*/ 574347 h 1140330"/>
                <a:gd name="connsiteX2971" fmla="*/ 7187506 w 12396656"/>
                <a:gd name="connsiteY2971" fmla="*/ 600886 h 1140330"/>
                <a:gd name="connsiteX2972" fmla="*/ 7160968 w 12396656"/>
                <a:gd name="connsiteY2972" fmla="*/ 574348 h 1140330"/>
                <a:gd name="connsiteX2973" fmla="*/ 7160967 w 12396656"/>
                <a:gd name="connsiteY2973" fmla="*/ 534008 h 1140330"/>
                <a:gd name="connsiteX2974" fmla="*/ 7160000 w 12396656"/>
                <a:gd name="connsiteY2974" fmla="*/ 527610 h 1140330"/>
                <a:gd name="connsiteX2975" fmla="*/ 7144985 w 12396656"/>
                <a:gd name="connsiteY2975" fmla="*/ 511049 h 1140330"/>
                <a:gd name="connsiteX2976" fmla="*/ 7137835 w 12396656"/>
                <a:gd name="connsiteY2976" fmla="*/ 509605 h 1140330"/>
                <a:gd name="connsiteX2977" fmla="*/ 7133429 w 12396656"/>
                <a:gd name="connsiteY2977" fmla="*/ 509605 h 1140330"/>
                <a:gd name="connsiteX2978" fmla="*/ 7133427 w 12396656"/>
                <a:gd name="connsiteY2978" fmla="*/ 396802 h 1140330"/>
                <a:gd name="connsiteX2979" fmla="*/ 6518051 w 12396656"/>
                <a:gd name="connsiteY2979" fmla="*/ 396802 h 1140330"/>
                <a:gd name="connsiteX2980" fmla="*/ 6518051 w 12396656"/>
                <a:gd name="connsiteY2980" fmla="*/ 397043 h 1140330"/>
                <a:gd name="connsiteX2981" fmla="*/ 6583587 w 12396656"/>
                <a:gd name="connsiteY2981" fmla="*/ 397042 h 1140330"/>
                <a:gd name="connsiteX2982" fmla="*/ 6583587 w 12396656"/>
                <a:gd name="connsiteY2982" fmla="*/ 396803 h 1140330"/>
                <a:gd name="connsiteX2983" fmla="*/ 6605125 w 12396656"/>
                <a:gd name="connsiteY2983" fmla="*/ 396803 h 1140330"/>
                <a:gd name="connsiteX2984" fmla="*/ 6605125 w 12396656"/>
                <a:gd name="connsiteY2984" fmla="*/ 509605 h 1140330"/>
                <a:gd name="connsiteX2985" fmla="*/ 6602048 w 12396656"/>
                <a:gd name="connsiteY2985" fmla="*/ 509606 h 1140330"/>
                <a:gd name="connsiteX2986" fmla="*/ 6602048 w 12396656"/>
                <a:gd name="connsiteY2986" fmla="*/ 509675 h 1140330"/>
                <a:gd name="connsiteX2987" fmla="*/ 6593337 w 12396656"/>
                <a:gd name="connsiteY2987" fmla="*/ 511434 h 1140330"/>
                <a:gd name="connsiteX2988" fmla="*/ 6578322 w 12396656"/>
                <a:gd name="connsiteY2988" fmla="*/ 527995 h 1140330"/>
                <a:gd name="connsiteX2989" fmla="*/ 6577129 w 12396656"/>
                <a:gd name="connsiteY2989" fmla="*/ 535886 h 1140330"/>
                <a:gd name="connsiteX2990" fmla="*/ 6577129 w 12396656"/>
                <a:gd name="connsiteY2990" fmla="*/ 574347 h 1140330"/>
                <a:gd name="connsiteX2991" fmla="*/ 6550590 w 12396656"/>
                <a:gd name="connsiteY2991" fmla="*/ 600885 h 1140330"/>
                <a:gd name="connsiteX2992" fmla="*/ 6524053 w 12396656"/>
                <a:gd name="connsiteY2992" fmla="*/ 574347 h 1140330"/>
                <a:gd name="connsiteX2993" fmla="*/ 6524053 w 12396656"/>
                <a:gd name="connsiteY2993" fmla="*/ 534008 h 1140330"/>
                <a:gd name="connsiteX2994" fmla="*/ 6523085 w 12396656"/>
                <a:gd name="connsiteY2994" fmla="*/ 527610 h 1140330"/>
                <a:gd name="connsiteX2995" fmla="*/ 6508070 w 12396656"/>
                <a:gd name="connsiteY2995" fmla="*/ 511049 h 1140330"/>
                <a:gd name="connsiteX2996" fmla="*/ 6500920 w 12396656"/>
                <a:gd name="connsiteY2996" fmla="*/ 509605 h 1140330"/>
                <a:gd name="connsiteX2997" fmla="*/ 6496513 w 12396656"/>
                <a:gd name="connsiteY2997" fmla="*/ 509605 h 1140330"/>
                <a:gd name="connsiteX2998" fmla="*/ 6496513 w 12396656"/>
                <a:gd name="connsiteY2998" fmla="*/ 396803 h 1140330"/>
                <a:gd name="connsiteX2999" fmla="*/ 6114366 w 12396656"/>
                <a:gd name="connsiteY2999" fmla="*/ 396802 h 1140330"/>
                <a:gd name="connsiteX3000" fmla="*/ 6135903 w 12396656"/>
                <a:gd name="connsiteY3000" fmla="*/ 396802 h 1140330"/>
                <a:gd name="connsiteX3001" fmla="*/ 6135903 w 12396656"/>
                <a:gd name="connsiteY3001" fmla="*/ 397042 h 1140330"/>
                <a:gd name="connsiteX3002" fmla="*/ 6201438 w 12396656"/>
                <a:gd name="connsiteY3002" fmla="*/ 397042 h 1140330"/>
                <a:gd name="connsiteX3003" fmla="*/ 6201438 w 12396656"/>
                <a:gd name="connsiteY3003" fmla="*/ 396803 h 1140330"/>
                <a:gd name="connsiteX3004" fmla="*/ 6222976 w 12396656"/>
                <a:gd name="connsiteY3004" fmla="*/ 396803 h 1140330"/>
                <a:gd name="connsiteX3005" fmla="*/ 6222976 w 12396656"/>
                <a:gd name="connsiteY3005" fmla="*/ 509605 h 1140330"/>
                <a:gd name="connsiteX3006" fmla="*/ 6219900 w 12396656"/>
                <a:gd name="connsiteY3006" fmla="*/ 509605 h 1140330"/>
                <a:gd name="connsiteX3007" fmla="*/ 6219900 w 12396656"/>
                <a:gd name="connsiteY3007" fmla="*/ 509674 h 1140330"/>
                <a:gd name="connsiteX3008" fmla="*/ 6211187 w 12396656"/>
                <a:gd name="connsiteY3008" fmla="*/ 511434 h 1140330"/>
                <a:gd name="connsiteX3009" fmla="*/ 6196173 w 12396656"/>
                <a:gd name="connsiteY3009" fmla="*/ 527995 h 1140330"/>
                <a:gd name="connsiteX3010" fmla="*/ 6194979 w 12396656"/>
                <a:gd name="connsiteY3010" fmla="*/ 535886 h 1140330"/>
                <a:gd name="connsiteX3011" fmla="*/ 6194981 w 12396656"/>
                <a:gd name="connsiteY3011" fmla="*/ 574348 h 1140330"/>
                <a:gd name="connsiteX3012" fmla="*/ 6168443 w 12396656"/>
                <a:gd name="connsiteY3012" fmla="*/ 600886 h 1140330"/>
                <a:gd name="connsiteX3013" fmla="*/ 6141905 w 12396656"/>
                <a:gd name="connsiteY3013" fmla="*/ 574348 h 1140330"/>
                <a:gd name="connsiteX3014" fmla="*/ 6141905 w 12396656"/>
                <a:gd name="connsiteY3014" fmla="*/ 534008 h 1140330"/>
                <a:gd name="connsiteX3015" fmla="*/ 6140937 w 12396656"/>
                <a:gd name="connsiteY3015" fmla="*/ 527610 h 1140330"/>
                <a:gd name="connsiteX3016" fmla="*/ 6125921 w 12396656"/>
                <a:gd name="connsiteY3016" fmla="*/ 511049 h 1140330"/>
                <a:gd name="connsiteX3017" fmla="*/ 6118772 w 12396656"/>
                <a:gd name="connsiteY3017" fmla="*/ 509605 h 1140330"/>
                <a:gd name="connsiteX3018" fmla="*/ 6114366 w 12396656"/>
                <a:gd name="connsiteY3018" fmla="*/ 509605 h 1140330"/>
                <a:gd name="connsiteX3019" fmla="*/ 5564531 w 12396656"/>
                <a:gd name="connsiteY3019" fmla="*/ 396802 h 1140330"/>
                <a:gd name="connsiteX3020" fmla="*/ 5586070 w 12396656"/>
                <a:gd name="connsiteY3020" fmla="*/ 396803 h 1140330"/>
                <a:gd name="connsiteX3021" fmla="*/ 5586070 w 12396656"/>
                <a:gd name="connsiteY3021" fmla="*/ 509605 h 1140330"/>
                <a:gd name="connsiteX3022" fmla="*/ 5582993 w 12396656"/>
                <a:gd name="connsiteY3022" fmla="*/ 509605 h 1140330"/>
                <a:gd name="connsiteX3023" fmla="*/ 5582993 w 12396656"/>
                <a:gd name="connsiteY3023" fmla="*/ 509675 h 1140330"/>
                <a:gd name="connsiteX3024" fmla="*/ 5574282 w 12396656"/>
                <a:gd name="connsiteY3024" fmla="*/ 511434 h 1140330"/>
                <a:gd name="connsiteX3025" fmla="*/ 5559267 w 12396656"/>
                <a:gd name="connsiteY3025" fmla="*/ 527995 h 1140330"/>
                <a:gd name="connsiteX3026" fmla="*/ 5558074 w 12396656"/>
                <a:gd name="connsiteY3026" fmla="*/ 535886 h 1140330"/>
                <a:gd name="connsiteX3027" fmla="*/ 5558073 w 12396656"/>
                <a:gd name="connsiteY3027" fmla="*/ 574347 h 1140330"/>
                <a:gd name="connsiteX3028" fmla="*/ 5531535 w 12396656"/>
                <a:gd name="connsiteY3028" fmla="*/ 600885 h 1140330"/>
                <a:gd name="connsiteX3029" fmla="*/ 5504997 w 12396656"/>
                <a:gd name="connsiteY3029" fmla="*/ 574348 h 1140330"/>
                <a:gd name="connsiteX3030" fmla="*/ 5504997 w 12396656"/>
                <a:gd name="connsiteY3030" fmla="*/ 534009 h 1140330"/>
                <a:gd name="connsiteX3031" fmla="*/ 5504030 w 12396656"/>
                <a:gd name="connsiteY3031" fmla="*/ 527610 h 1140330"/>
                <a:gd name="connsiteX3032" fmla="*/ 5489015 w 12396656"/>
                <a:gd name="connsiteY3032" fmla="*/ 511049 h 1140330"/>
                <a:gd name="connsiteX3033" fmla="*/ 5481866 w 12396656"/>
                <a:gd name="connsiteY3033" fmla="*/ 509605 h 1140330"/>
                <a:gd name="connsiteX3034" fmla="*/ 5477458 w 12396656"/>
                <a:gd name="connsiteY3034" fmla="*/ 509605 h 1140330"/>
                <a:gd name="connsiteX3035" fmla="*/ 5477458 w 12396656"/>
                <a:gd name="connsiteY3035" fmla="*/ 396803 h 1140330"/>
                <a:gd name="connsiteX3036" fmla="*/ 5498997 w 12396656"/>
                <a:gd name="connsiteY3036" fmla="*/ 396803 h 1140330"/>
                <a:gd name="connsiteX3037" fmla="*/ 5498997 w 12396656"/>
                <a:gd name="connsiteY3037" fmla="*/ 397042 h 1140330"/>
                <a:gd name="connsiteX3038" fmla="*/ 5564531 w 12396656"/>
                <a:gd name="connsiteY3038" fmla="*/ 397043 h 1140330"/>
                <a:gd name="connsiteX3039" fmla="*/ 5244232 w 12396656"/>
                <a:gd name="connsiteY3039" fmla="*/ 396802 h 1140330"/>
                <a:gd name="connsiteX3040" fmla="*/ 5244233 w 12396656"/>
                <a:gd name="connsiteY3040" fmla="*/ 397043 h 1140330"/>
                <a:gd name="connsiteX3041" fmla="*/ 5309768 w 12396656"/>
                <a:gd name="connsiteY3041" fmla="*/ 397042 h 1140330"/>
                <a:gd name="connsiteX3042" fmla="*/ 5309768 w 12396656"/>
                <a:gd name="connsiteY3042" fmla="*/ 396803 h 1140330"/>
                <a:gd name="connsiteX3043" fmla="*/ 5331306 w 12396656"/>
                <a:gd name="connsiteY3043" fmla="*/ 396803 h 1140330"/>
                <a:gd name="connsiteX3044" fmla="*/ 5331307 w 12396656"/>
                <a:gd name="connsiteY3044" fmla="*/ 509605 h 1140330"/>
                <a:gd name="connsiteX3045" fmla="*/ 5328230 w 12396656"/>
                <a:gd name="connsiteY3045" fmla="*/ 509605 h 1140330"/>
                <a:gd name="connsiteX3046" fmla="*/ 5328231 w 12396656"/>
                <a:gd name="connsiteY3046" fmla="*/ 509675 h 1140330"/>
                <a:gd name="connsiteX3047" fmla="*/ 5319518 w 12396656"/>
                <a:gd name="connsiteY3047" fmla="*/ 511434 h 1140330"/>
                <a:gd name="connsiteX3048" fmla="*/ 5304502 w 12396656"/>
                <a:gd name="connsiteY3048" fmla="*/ 527995 h 1140330"/>
                <a:gd name="connsiteX3049" fmla="*/ 5303311 w 12396656"/>
                <a:gd name="connsiteY3049" fmla="*/ 535886 h 1140330"/>
                <a:gd name="connsiteX3050" fmla="*/ 5303311 w 12396656"/>
                <a:gd name="connsiteY3050" fmla="*/ 574348 h 1140330"/>
                <a:gd name="connsiteX3051" fmla="*/ 5276772 w 12396656"/>
                <a:gd name="connsiteY3051" fmla="*/ 600886 h 1140330"/>
                <a:gd name="connsiteX3052" fmla="*/ 5250233 w 12396656"/>
                <a:gd name="connsiteY3052" fmla="*/ 574348 h 1140330"/>
                <a:gd name="connsiteX3053" fmla="*/ 5250233 w 12396656"/>
                <a:gd name="connsiteY3053" fmla="*/ 534008 h 1140330"/>
                <a:gd name="connsiteX3054" fmla="*/ 5249268 w 12396656"/>
                <a:gd name="connsiteY3054" fmla="*/ 527610 h 1140330"/>
                <a:gd name="connsiteX3055" fmla="*/ 5234249 w 12396656"/>
                <a:gd name="connsiteY3055" fmla="*/ 511049 h 1140330"/>
                <a:gd name="connsiteX3056" fmla="*/ 5227101 w 12396656"/>
                <a:gd name="connsiteY3056" fmla="*/ 509605 h 1140330"/>
                <a:gd name="connsiteX3057" fmla="*/ 5222694 w 12396656"/>
                <a:gd name="connsiteY3057" fmla="*/ 509605 h 1140330"/>
                <a:gd name="connsiteX3058" fmla="*/ 5222694 w 12396656"/>
                <a:gd name="connsiteY3058" fmla="*/ 396803 h 1140330"/>
                <a:gd name="connsiteX3059" fmla="*/ 4927617 w 12396656"/>
                <a:gd name="connsiteY3059" fmla="*/ 396802 h 1140330"/>
                <a:gd name="connsiteX3060" fmla="*/ 4949163 w 12396656"/>
                <a:gd name="connsiteY3060" fmla="*/ 396803 h 1140330"/>
                <a:gd name="connsiteX3061" fmla="*/ 4949162 w 12396656"/>
                <a:gd name="connsiteY3061" fmla="*/ 509605 h 1140330"/>
                <a:gd name="connsiteX3062" fmla="*/ 4946082 w 12396656"/>
                <a:gd name="connsiteY3062" fmla="*/ 509605 h 1140330"/>
                <a:gd name="connsiteX3063" fmla="*/ 4946082 w 12396656"/>
                <a:gd name="connsiteY3063" fmla="*/ 509675 h 1140330"/>
                <a:gd name="connsiteX3064" fmla="*/ 4937370 w 12396656"/>
                <a:gd name="connsiteY3064" fmla="*/ 511434 h 1140330"/>
                <a:gd name="connsiteX3065" fmla="*/ 4922350 w 12396656"/>
                <a:gd name="connsiteY3065" fmla="*/ 527995 h 1140330"/>
                <a:gd name="connsiteX3066" fmla="*/ 4921161 w 12396656"/>
                <a:gd name="connsiteY3066" fmla="*/ 535886 h 1140330"/>
                <a:gd name="connsiteX3067" fmla="*/ 4921162 w 12396656"/>
                <a:gd name="connsiteY3067" fmla="*/ 574348 h 1140330"/>
                <a:gd name="connsiteX3068" fmla="*/ 4894619 w 12396656"/>
                <a:gd name="connsiteY3068" fmla="*/ 600885 h 1140330"/>
                <a:gd name="connsiteX3069" fmla="*/ 4868080 w 12396656"/>
                <a:gd name="connsiteY3069" fmla="*/ 574347 h 1140330"/>
                <a:gd name="connsiteX3070" fmla="*/ 4868080 w 12396656"/>
                <a:gd name="connsiteY3070" fmla="*/ 534008 h 1140330"/>
                <a:gd name="connsiteX3071" fmla="*/ 4867113 w 12396656"/>
                <a:gd name="connsiteY3071" fmla="*/ 527610 h 1140330"/>
                <a:gd name="connsiteX3072" fmla="*/ 4852100 w 12396656"/>
                <a:gd name="connsiteY3072" fmla="*/ 511049 h 1140330"/>
                <a:gd name="connsiteX3073" fmla="*/ 4844948 w 12396656"/>
                <a:gd name="connsiteY3073" fmla="*/ 509605 h 1140330"/>
                <a:gd name="connsiteX3074" fmla="*/ 4840541 w 12396656"/>
                <a:gd name="connsiteY3074" fmla="*/ 509605 h 1140330"/>
                <a:gd name="connsiteX3075" fmla="*/ 4840540 w 12396656"/>
                <a:gd name="connsiteY3075" fmla="*/ 396803 h 1140330"/>
                <a:gd name="connsiteX3076" fmla="*/ 4862079 w 12396656"/>
                <a:gd name="connsiteY3076" fmla="*/ 396803 h 1140330"/>
                <a:gd name="connsiteX3077" fmla="*/ 4862078 w 12396656"/>
                <a:gd name="connsiteY3077" fmla="*/ 397042 h 1140330"/>
                <a:gd name="connsiteX3078" fmla="*/ 4927618 w 12396656"/>
                <a:gd name="connsiteY3078" fmla="*/ 397043 h 1140330"/>
                <a:gd name="connsiteX3079" fmla="*/ 4203631 w 12396656"/>
                <a:gd name="connsiteY3079" fmla="*/ 396802 h 1140330"/>
                <a:gd name="connsiteX3080" fmla="*/ 4225170 w 12396656"/>
                <a:gd name="connsiteY3080" fmla="*/ 396803 h 1140330"/>
                <a:gd name="connsiteX3081" fmla="*/ 4225170 w 12396656"/>
                <a:gd name="connsiteY3081" fmla="*/ 397042 h 1140330"/>
                <a:gd name="connsiteX3082" fmla="*/ 4290699 w 12396656"/>
                <a:gd name="connsiteY3082" fmla="*/ 397042 h 1140330"/>
                <a:gd name="connsiteX3083" fmla="*/ 4290699 w 12396656"/>
                <a:gd name="connsiteY3083" fmla="*/ 396803 h 1140330"/>
                <a:gd name="connsiteX3084" fmla="*/ 4312237 w 12396656"/>
                <a:gd name="connsiteY3084" fmla="*/ 396803 h 1140330"/>
                <a:gd name="connsiteX3085" fmla="*/ 4312236 w 12396656"/>
                <a:gd name="connsiteY3085" fmla="*/ 509605 h 1140330"/>
                <a:gd name="connsiteX3086" fmla="*/ 4309161 w 12396656"/>
                <a:gd name="connsiteY3086" fmla="*/ 509605 h 1140330"/>
                <a:gd name="connsiteX3087" fmla="*/ 4309161 w 12396656"/>
                <a:gd name="connsiteY3087" fmla="*/ 509675 h 1140330"/>
                <a:gd name="connsiteX3088" fmla="*/ 4300449 w 12396656"/>
                <a:gd name="connsiteY3088" fmla="*/ 511435 h 1140330"/>
                <a:gd name="connsiteX3089" fmla="*/ 4285433 w 12396656"/>
                <a:gd name="connsiteY3089" fmla="*/ 527995 h 1140330"/>
                <a:gd name="connsiteX3090" fmla="*/ 4284239 w 12396656"/>
                <a:gd name="connsiteY3090" fmla="*/ 535886 h 1140330"/>
                <a:gd name="connsiteX3091" fmla="*/ 4284239 w 12396656"/>
                <a:gd name="connsiteY3091" fmla="*/ 574347 h 1140330"/>
                <a:gd name="connsiteX3092" fmla="*/ 4257700 w 12396656"/>
                <a:gd name="connsiteY3092" fmla="*/ 600886 h 1140330"/>
                <a:gd name="connsiteX3093" fmla="*/ 4231171 w 12396656"/>
                <a:gd name="connsiteY3093" fmla="*/ 574347 h 1140330"/>
                <a:gd name="connsiteX3094" fmla="*/ 4231171 w 12396656"/>
                <a:gd name="connsiteY3094" fmla="*/ 534008 h 1140330"/>
                <a:gd name="connsiteX3095" fmla="*/ 4230204 w 12396656"/>
                <a:gd name="connsiteY3095" fmla="*/ 527610 h 1140330"/>
                <a:gd name="connsiteX3096" fmla="*/ 4215189 w 12396656"/>
                <a:gd name="connsiteY3096" fmla="*/ 511049 h 1140330"/>
                <a:gd name="connsiteX3097" fmla="*/ 4208039 w 12396656"/>
                <a:gd name="connsiteY3097" fmla="*/ 509605 h 1140330"/>
                <a:gd name="connsiteX3098" fmla="*/ 4203631 w 12396656"/>
                <a:gd name="connsiteY3098" fmla="*/ 509605 h 1140330"/>
                <a:gd name="connsiteX3099" fmla="*/ 3948870 w 12396656"/>
                <a:gd name="connsiteY3099" fmla="*/ 396802 h 1140330"/>
                <a:gd name="connsiteX3100" fmla="*/ 3970410 w 12396656"/>
                <a:gd name="connsiteY3100" fmla="*/ 396803 h 1140330"/>
                <a:gd name="connsiteX3101" fmla="*/ 3970408 w 12396656"/>
                <a:gd name="connsiteY3101" fmla="*/ 397042 h 1140330"/>
                <a:gd name="connsiteX3102" fmla="*/ 4035939 w 12396656"/>
                <a:gd name="connsiteY3102" fmla="*/ 397043 h 1140330"/>
                <a:gd name="connsiteX3103" fmla="*/ 4035938 w 12396656"/>
                <a:gd name="connsiteY3103" fmla="*/ 396802 h 1140330"/>
                <a:gd name="connsiteX3104" fmla="*/ 4057475 w 12396656"/>
                <a:gd name="connsiteY3104" fmla="*/ 396803 h 1140330"/>
                <a:gd name="connsiteX3105" fmla="*/ 4057475 w 12396656"/>
                <a:gd name="connsiteY3105" fmla="*/ 509605 h 1140330"/>
                <a:gd name="connsiteX3106" fmla="*/ 4054400 w 12396656"/>
                <a:gd name="connsiteY3106" fmla="*/ 509605 h 1140330"/>
                <a:gd name="connsiteX3107" fmla="*/ 4054400 w 12396656"/>
                <a:gd name="connsiteY3107" fmla="*/ 509675 h 1140330"/>
                <a:gd name="connsiteX3108" fmla="*/ 4045687 w 12396656"/>
                <a:gd name="connsiteY3108" fmla="*/ 511434 h 1140330"/>
                <a:gd name="connsiteX3109" fmla="*/ 4030672 w 12396656"/>
                <a:gd name="connsiteY3109" fmla="*/ 527995 h 1140330"/>
                <a:gd name="connsiteX3110" fmla="*/ 4029479 w 12396656"/>
                <a:gd name="connsiteY3110" fmla="*/ 535886 h 1140330"/>
                <a:gd name="connsiteX3111" fmla="*/ 4029483 w 12396656"/>
                <a:gd name="connsiteY3111" fmla="*/ 574347 h 1140330"/>
                <a:gd name="connsiteX3112" fmla="*/ 4002943 w 12396656"/>
                <a:gd name="connsiteY3112" fmla="*/ 600885 h 1140330"/>
                <a:gd name="connsiteX3113" fmla="*/ 3976407 w 12396656"/>
                <a:gd name="connsiteY3113" fmla="*/ 574347 h 1140330"/>
                <a:gd name="connsiteX3114" fmla="*/ 3976407 w 12396656"/>
                <a:gd name="connsiteY3114" fmla="*/ 534008 h 1140330"/>
                <a:gd name="connsiteX3115" fmla="*/ 3975442 w 12396656"/>
                <a:gd name="connsiteY3115" fmla="*/ 527610 h 1140330"/>
                <a:gd name="connsiteX3116" fmla="*/ 3960425 w 12396656"/>
                <a:gd name="connsiteY3116" fmla="*/ 511049 h 1140330"/>
                <a:gd name="connsiteX3117" fmla="*/ 3953280 w 12396656"/>
                <a:gd name="connsiteY3117" fmla="*/ 509605 h 1140330"/>
                <a:gd name="connsiteX3118" fmla="*/ 3948870 w 12396656"/>
                <a:gd name="connsiteY3118" fmla="*/ 509606 h 1140330"/>
                <a:gd name="connsiteX3119" fmla="*/ 3843025 w 12396656"/>
                <a:gd name="connsiteY3119" fmla="*/ 396802 h 1140330"/>
                <a:gd name="connsiteX3120" fmla="*/ 3843025 w 12396656"/>
                <a:gd name="connsiteY3120" fmla="*/ 397043 h 1140330"/>
                <a:gd name="connsiteX3121" fmla="*/ 3908564 w 12396656"/>
                <a:gd name="connsiteY3121" fmla="*/ 397042 h 1140330"/>
                <a:gd name="connsiteX3122" fmla="*/ 3908564 w 12396656"/>
                <a:gd name="connsiteY3122" fmla="*/ 396803 h 1140330"/>
                <a:gd name="connsiteX3123" fmla="*/ 3930100 w 12396656"/>
                <a:gd name="connsiteY3123" fmla="*/ 396802 h 1140330"/>
                <a:gd name="connsiteX3124" fmla="*/ 3930100 w 12396656"/>
                <a:gd name="connsiteY3124" fmla="*/ 509605 h 1140330"/>
                <a:gd name="connsiteX3125" fmla="*/ 3927026 w 12396656"/>
                <a:gd name="connsiteY3125" fmla="*/ 509605 h 1140330"/>
                <a:gd name="connsiteX3126" fmla="*/ 3927026 w 12396656"/>
                <a:gd name="connsiteY3126" fmla="*/ 509674 h 1140330"/>
                <a:gd name="connsiteX3127" fmla="*/ 3918314 w 12396656"/>
                <a:gd name="connsiteY3127" fmla="*/ 511433 h 1140330"/>
                <a:gd name="connsiteX3128" fmla="*/ 3903297 w 12396656"/>
                <a:gd name="connsiteY3128" fmla="*/ 527995 h 1140330"/>
                <a:gd name="connsiteX3129" fmla="*/ 3902104 w 12396656"/>
                <a:gd name="connsiteY3129" fmla="*/ 535886 h 1140330"/>
                <a:gd name="connsiteX3130" fmla="*/ 3902104 w 12396656"/>
                <a:gd name="connsiteY3130" fmla="*/ 574348 h 1140330"/>
                <a:gd name="connsiteX3131" fmla="*/ 3875564 w 12396656"/>
                <a:gd name="connsiteY3131" fmla="*/ 600885 h 1140330"/>
                <a:gd name="connsiteX3132" fmla="*/ 3849025 w 12396656"/>
                <a:gd name="connsiteY3132" fmla="*/ 574347 h 1140330"/>
                <a:gd name="connsiteX3133" fmla="*/ 3849025 w 12396656"/>
                <a:gd name="connsiteY3133" fmla="*/ 534008 h 1140330"/>
                <a:gd name="connsiteX3134" fmla="*/ 3848059 w 12396656"/>
                <a:gd name="connsiteY3134" fmla="*/ 527610 h 1140330"/>
                <a:gd name="connsiteX3135" fmla="*/ 3833042 w 12396656"/>
                <a:gd name="connsiteY3135" fmla="*/ 511048 h 1140330"/>
                <a:gd name="connsiteX3136" fmla="*/ 3825893 w 12396656"/>
                <a:gd name="connsiteY3136" fmla="*/ 509605 h 1140330"/>
                <a:gd name="connsiteX3137" fmla="*/ 3821486 w 12396656"/>
                <a:gd name="connsiteY3137" fmla="*/ 509605 h 1140330"/>
                <a:gd name="connsiteX3138" fmla="*/ 3821486 w 12396656"/>
                <a:gd name="connsiteY3138" fmla="*/ 396802 h 1140330"/>
                <a:gd name="connsiteX3139" fmla="*/ 3526411 w 12396656"/>
                <a:gd name="connsiteY3139" fmla="*/ 396802 h 1140330"/>
                <a:gd name="connsiteX3140" fmla="*/ 3547948 w 12396656"/>
                <a:gd name="connsiteY3140" fmla="*/ 396802 h 1140330"/>
                <a:gd name="connsiteX3141" fmla="*/ 3547949 w 12396656"/>
                <a:gd name="connsiteY3141" fmla="*/ 509606 h 1140330"/>
                <a:gd name="connsiteX3142" fmla="*/ 3544873 w 12396656"/>
                <a:gd name="connsiteY3142" fmla="*/ 509605 h 1140330"/>
                <a:gd name="connsiteX3143" fmla="*/ 3544873 w 12396656"/>
                <a:gd name="connsiteY3143" fmla="*/ 509675 h 1140330"/>
                <a:gd name="connsiteX3144" fmla="*/ 3536161 w 12396656"/>
                <a:gd name="connsiteY3144" fmla="*/ 511434 h 1140330"/>
                <a:gd name="connsiteX3145" fmla="*/ 3521146 w 12396656"/>
                <a:gd name="connsiteY3145" fmla="*/ 527995 h 1140330"/>
                <a:gd name="connsiteX3146" fmla="*/ 3519952 w 12396656"/>
                <a:gd name="connsiteY3146" fmla="*/ 535886 h 1140330"/>
                <a:gd name="connsiteX3147" fmla="*/ 3519953 w 12396656"/>
                <a:gd name="connsiteY3147" fmla="*/ 574347 h 1140330"/>
                <a:gd name="connsiteX3148" fmla="*/ 3493415 w 12396656"/>
                <a:gd name="connsiteY3148" fmla="*/ 600886 h 1140330"/>
                <a:gd name="connsiteX3149" fmla="*/ 3466877 w 12396656"/>
                <a:gd name="connsiteY3149" fmla="*/ 574348 h 1140330"/>
                <a:gd name="connsiteX3150" fmla="*/ 3466876 w 12396656"/>
                <a:gd name="connsiteY3150" fmla="*/ 534008 h 1140330"/>
                <a:gd name="connsiteX3151" fmla="*/ 3465909 w 12396656"/>
                <a:gd name="connsiteY3151" fmla="*/ 527610 h 1140330"/>
                <a:gd name="connsiteX3152" fmla="*/ 3450893 w 12396656"/>
                <a:gd name="connsiteY3152" fmla="*/ 511048 h 1140330"/>
                <a:gd name="connsiteX3153" fmla="*/ 3443743 w 12396656"/>
                <a:gd name="connsiteY3153" fmla="*/ 509605 h 1140330"/>
                <a:gd name="connsiteX3154" fmla="*/ 3439336 w 12396656"/>
                <a:gd name="connsiteY3154" fmla="*/ 509605 h 1140330"/>
                <a:gd name="connsiteX3155" fmla="*/ 3439337 w 12396656"/>
                <a:gd name="connsiteY3155" fmla="*/ 396802 h 1140330"/>
                <a:gd name="connsiteX3156" fmla="*/ 3460875 w 12396656"/>
                <a:gd name="connsiteY3156" fmla="*/ 396803 h 1140330"/>
                <a:gd name="connsiteX3157" fmla="*/ 3460875 w 12396656"/>
                <a:gd name="connsiteY3157" fmla="*/ 397043 h 1140330"/>
                <a:gd name="connsiteX3158" fmla="*/ 3526411 w 12396656"/>
                <a:gd name="connsiteY3158" fmla="*/ 397043 h 1140330"/>
                <a:gd name="connsiteX3159" fmla="*/ 2528889 w 12396656"/>
                <a:gd name="connsiteY3159" fmla="*/ 396802 h 1140330"/>
                <a:gd name="connsiteX3160" fmla="*/ 2528888 w 12396656"/>
                <a:gd name="connsiteY3160" fmla="*/ 509605 h 1140330"/>
                <a:gd name="connsiteX3161" fmla="*/ 2525812 w 12396656"/>
                <a:gd name="connsiteY3161" fmla="*/ 509605 h 1140330"/>
                <a:gd name="connsiteX3162" fmla="*/ 2525812 w 12396656"/>
                <a:gd name="connsiteY3162" fmla="*/ 509675 h 1140330"/>
                <a:gd name="connsiteX3163" fmla="*/ 2517101 w 12396656"/>
                <a:gd name="connsiteY3163" fmla="*/ 511434 h 1140330"/>
                <a:gd name="connsiteX3164" fmla="*/ 2502085 w 12396656"/>
                <a:gd name="connsiteY3164" fmla="*/ 527995 h 1140330"/>
                <a:gd name="connsiteX3165" fmla="*/ 2500891 w 12396656"/>
                <a:gd name="connsiteY3165" fmla="*/ 535886 h 1140330"/>
                <a:gd name="connsiteX3166" fmla="*/ 2500893 w 12396656"/>
                <a:gd name="connsiteY3166" fmla="*/ 574347 h 1140330"/>
                <a:gd name="connsiteX3167" fmla="*/ 2474354 w 12396656"/>
                <a:gd name="connsiteY3167" fmla="*/ 600886 h 1140330"/>
                <a:gd name="connsiteX3168" fmla="*/ 2447816 w 12396656"/>
                <a:gd name="connsiteY3168" fmla="*/ 574347 h 1140330"/>
                <a:gd name="connsiteX3169" fmla="*/ 2447816 w 12396656"/>
                <a:gd name="connsiteY3169" fmla="*/ 534008 h 1140330"/>
                <a:gd name="connsiteX3170" fmla="*/ 2446849 w 12396656"/>
                <a:gd name="connsiteY3170" fmla="*/ 527610 h 1140330"/>
                <a:gd name="connsiteX3171" fmla="*/ 2431834 w 12396656"/>
                <a:gd name="connsiteY3171" fmla="*/ 511049 h 1140330"/>
                <a:gd name="connsiteX3172" fmla="*/ 2424684 w 12396656"/>
                <a:gd name="connsiteY3172" fmla="*/ 509605 h 1140330"/>
                <a:gd name="connsiteX3173" fmla="*/ 2420277 w 12396656"/>
                <a:gd name="connsiteY3173" fmla="*/ 509606 h 1140330"/>
                <a:gd name="connsiteX3174" fmla="*/ 2420277 w 12396656"/>
                <a:gd name="connsiteY3174" fmla="*/ 396802 h 1140330"/>
                <a:gd name="connsiteX3175" fmla="*/ 2441814 w 12396656"/>
                <a:gd name="connsiteY3175" fmla="*/ 396802 h 1140330"/>
                <a:gd name="connsiteX3176" fmla="*/ 2441814 w 12396656"/>
                <a:gd name="connsiteY3176" fmla="*/ 397042 h 1140330"/>
                <a:gd name="connsiteX3177" fmla="*/ 2507350 w 12396656"/>
                <a:gd name="connsiteY3177" fmla="*/ 397042 h 1140330"/>
                <a:gd name="connsiteX3178" fmla="*/ 2507350 w 12396656"/>
                <a:gd name="connsiteY3178" fmla="*/ 396802 h 1140330"/>
                <a:gd name="connsiteX3179" fmla="*/ 1401209 w 12396656"/>
                <a:gd name="connsiteY3179" fmla="*/ 396802 h 1140330"/>
                <a:gd name="connsiteX3180" fmla="*/ 1422747 w 12396656"/>
                <a:gd name="connsiteY3180" fmla="*/ 396802 h 1140330"/>
                <a:gd name="connsiteX3181" fmla="*/ 1422747 w 12396656"/>
                <a:gd name="connsiteY3181" fmla="*/ 397042 h 1140330"/>
                <a:gd name="connsiteX3182" fmla="*/ 1488283 w 12396656"/>
                <a:gd name="connsiteY3182" fmla="*/ 397042 h 1140330"/>
                <a:gd name="connsiteX3183" fmla="*/ 1488283 w 12396656"/>
                <a:gd name="connsiteY3183" fmla="*/ 396802 h 1140330"/>
                <a:gd name="connsiteX3184" fmla="*/ 1509821 w 12396656"/>
                <a:gd name="connsiteY3184" fmla="*/ 396802 h 1140330"/>
                <a:gd name="connsiteX3185" fmla="*/ 1509822 w 12396656"/>
                <a:gd name="connsiteY3185" fmla="*/ 509605 h 1140330"/>
                <a:gd name="connsiteX3186" fmla="*/ 1506745 w 12396656"/>
                <a:gd name="connsiteY3186" fmla="*/ 509605 h 1140330"/>
                <a:gd name="connsiteX3187" fmla="*/ 1506745 w 12396656"/>
                <a:gd name="connsiteY3187" fmla="*/ 509675 h 1140330"/>
                <a:gd name="connsiteX3188" fmla="*/ 1498034 w 12396656"/>
                <a:gd name="connsiteY3188" fmla="*/ 511434 h 1140330"/>
                <a:gd name="connsiteX3189" fmla="*/ 1483018 w 12396656"/>
                <a:gd name="connsiteY3189" fmla="*/ 527996 h 1140330"/>
                <a:gd name="connsiteX3190" fmla="*/ 1481825 w 12396656"/>
                <a:gd name="connsiteY3190" fmla="*/ 535885 h 1140330"/>
                <a:gd name="connsiteX3191" fmla="*/ 1481825 w 12396656"/>
                <a:gd name="connsiteY3191" fmla="*/ 574347 h 1140330"/>
                <a:gd name="connsiteX3192" fmla="*/ 1455287 w 12396656"/>
                <a:gd name="connsiteY3192" fmla="*/ 600886 h 1140330"/>
                <a:gd name="connsiteX3193" fmla="*/ 1428748 w 12396656"/>
                <a:gd name="connsiteY3193" fmla="*/ 574347 h 1140330"/>
                <a:gd name="connsiteX3194" fmla="*/ 1428748 w 12396656"/>
                <a:gd name="connsiteY3194" fmla="*/ 534008 h 1140330"/>
                <a:gd name="connsiteX3195" fmla="*/ 1427781 w 12396656"/>
                <a:gd name="connsiteY3195" fmla="*/ 527610 h 1140330"/>
                <a:gd name="connsiteX3196" fmla="*/ 1412766 w 12396656"/>
                <a:gd name="connsiteY3196" fmla="*/ 511048 h 1140330"/>
                <a:gd name="connsiteX3197" fmla="*/ 1405616 w 12396656"/>
                <a:gd name="connsiteY3197" fmla="*/ 509605 h 1140330"/>
                <a:gd name="connsiteX3198" fmla="*/ 1401210 w 12396656"/>
                <a:gd name="connsiteY3198" fmla="*/ 509605 h 1140330"/>
                <a:gd name="connsiteX3199" fmla="*/ 764296 w 12396656"/>
                <a:gd name="connsiteY3199" fmla="*/ 396802 h 1140330"/>
                <a:gd name="connsiteX3200" fmla="*/ 785834 w 12396656"/>
                <a:gd name="connsiteY3200" fmla="*/ 396802 h 1140330"/>
                <a:gd name="connsiteX3201" fmla="*/ 785834 w 12396656"/>
                <a:gd name="connsiteY3201" fmla="*/ 397042 h 1140330"/>
                <a:gd name="connsiteX3202" fmla="*/ 851370 w 12396656"/>
                <a:gd name="connsiteY3202" fmla="*/ 397043 h 1140330"/>
                <a:gd name="connsiteX3203" fmla="*/ 851369 w 12396656"/>
                <a:gd name="connsiteY3203" fmla="*/ 396802 h 1140330"/>
                <a:gd name="connsiteX3204" fmla="*/ 872908 w 12396656"/>
                <a:gd name="connsiteY3204" fmla="*/ 396802 h 1140330"/>
                <a:gd name="connsiteX3205" fmla="*/ 872908 w 12396656"/>
                <a:gd name="connsiteY3205" fmla="*/ 509605 h 1140330"/>
                <a:gd name="connsiteX3206" fmla="*/ 869831 w 12396656"/>
                <a:gd name="connsiteY3206" fmla="*/ 509605 h 1140330"/>
                <a:gd name="connsiteX3207" fmla="*/ 869831 w 12396656"/>
                <a:gd name="connsiteY3207" fmla="*/ 509675 h 1140330"/>
                <a:gd name="connsiteX3208" fmla="*/ 861120 w 12396656"/>
                <a:gd name="connsiteY3208" fmla="*/ 511434 h 1140330"/>
                <a:gd name="connsiteX3209" fmla="*/ 846105 w 12396656"/>
                <a:gd name="connsiteY3209" fmla="*/ 527995 h 1140330"/>
                <a:gd name="connsiteX3210" fmla="*/ 844912 w 12396656"/>
                <a:gd name="connsiteY3210" fmla="*/ 535885 h 1140330"/>
                <a:gd name="connsiteX3211" fmla="*/ 844912 w 12396656"/>
                <a:gd name="connsiteY3211" fmla="*/ 574347 h 1140330"/>
                <a:gd name="connsiteX3212" fmla="*/ 818373 w 12396656"/>
                <a:gd name="connsiteY3212" fmla="*/ 600886 h 1140330"/>
                <a:gd name="connsiteX3213" fmla="*/ 791835 w 12396656"/>
                <a:gd name="connsiteY3213" fmla="*/ 574347 h 1140330"/>
                <a:gd name="connsiteX3214" fmla="*/ 791835 w 12396656"/>
                <a:gd name="connsiteY3214" fmla="*/ 534008 h 1140330"/>
                <a:gd name="connsiteX3215" fmla="*/ 790868 w 12396656"/>
                <a:gd name="connsiteY3215" fmla="*/ 527610 h 1140330"/>
                <a:gd name="connsiteX3216" fmla="*/ 775853 w 12396656"/>
                <a:gd name="connsiteY3216" fmla="*/ 511048 h 1140330"/>
                <a:gd name="connsiteX3217" fmla="*/ 768703 w 12396656"/>
                <a:gd name="connsiteY3217" fmla="*/ 509605 h 1140330"/>
                <a:gd name="connsiteX3218" fmla="*/ 764296 w 12396656"/>
                <a:gd name="connsiteY3218" fmla="*/ 509606 h 1140330"/>
                <a:gd name="connsiteX3219" fmla="*/ 9895545 w 12396656"/>
                <a:gd name="connsiteY3219" fmla="*/ 396802 h 1140330"/>
                <a:gd name="connsiteX3220" fmla="*/ 9917083 w 12396656"/>
                <a:gd name="connsiteY3220" fmla="*/ 396802 h 1140330"/>
                <a:gd name="connsiteX3221" fmla="*/ 9917083 w 12396656"/>
                <a:gd name="connsiteY3221" fmla="*/ 509606 h 1140330"/>
                <a:gd name="connsiteX3222" fmla="*/ 9914006 w 12396656"/>
                <a:gd name="connsiteY3222" fmla="*/ 509605 h 1140330"/>
                <a:gd name="connsiteX3223" fmla="*/ 9914006 w 12396656"/>
                <a:gd name="connsiteY3223" fmla="*/ 509675 h 1140330"/>
                <a:gd name="connsiteX3224" fmla="*/ 9905295 w 12396656"/>
                <a:gd name="connsiteY3224" fmla="*/ 511434 h 1140330"/>
                <a:gd name="connsiteX3225" fmla="*/ 9890280 w 12396656"/>
                <a:gd name="connsiteY3225" fmla="*/ 527995 h 1140330"/>
                <a:gd name="connsiteX3226" fmla="*/ 9889086 w 12396656"/>
                <a:gd name="connsiteY3226" fmla="*/ 535885 h 1140330"/>
                <a:gd name="connsiteX3227" fmla="*/ 9889087 w 12396656"/>
                <a:gd name="connsiteY3227" fmla="*/ 574347 h 1140330"/>
                <a:gd name="connsiteX3228" fmla="*/ 9862549 w 12396656"/>
                <a:gd name="connsiteY3228" fmla="*/ 600885 h 1140330"/>
                <a:gd name="connsiteX3229" fmla="*/ 9836009 w 12396656"/>
                <a:gd name="connsiteY3229" fmla="*/ 574347 h 1140330"/>
                <a:gd name="connsiteX3230" fmla="*/ 9836010 w 12396656"/>
                <a:gd name="connsiteY3230" fmla="*/ 534008 h 1140330"/>
                <a:gd name="connsiteX3231" fmla="*/ 9835043 w 12396656"/>
                <a:gd name="connsiteY3231" fmla="*/ 527610 h 1140330"/>
                <a:gd name="connsiteX3232" fmla="*/ 9820028 w 12396656"/>
                <a:gd name="connsiteY3232" fmla="*/ 511049 h 1140330"/>
                <a:gd name="connsiteX3233" fmla="*/ 9812878 w 12396656"/>
                <a:gd name="connsiteY3233" fmla="*/ 509605 h 1140330"/>
                <a:gd name="connsiteX3234" fmla="*/ 9808471 w 12396656"/>
                <a:gd name="connsiteY3234" fmla="*/ 509606 h 1140330"/>
                <a:gd name="connsiteX3235" fmla="*/ 9808471 w 12396656"/>
                <a:gd name="connsiteY3235" fmla="*/ 396802 h 1140330"/>
                <a:gd name="connsiteX3236" fmla="*/ 9830009 w 12396656"/>
                <a:gd name="connsiteY3236" fmla="*/ 396803 h 1140330"/>
                <a:gd name="connsiteX3237" fmla="*/ 9830009 w 12396656"/>
                <a:gd name="connsiteY3237" fmla="*/ 397042 h 1140330"/>
                <a:gd name="connsiteX3238" fmla="*/ 9895545 w 12396656"/>
                <a:gd name="connsiteY3238" fmla="*/ 397043 h 1140330"/>
                <a:gd name="connsiteX3239" fmla="*/ 9789700 w 12396656"/>
                <a:gd name="connsiteY3239" fmla="*/ 396802 h 1140330"/>
                <a:gd name="connsiteX3240" fmla="*/ 9789700 w 12396656"/>
                <a:gd name="connsiteY3240" fmla="*/ 509605 h 1140330"/>
                <a:gd name="connsiteX3241" fmla="*/ 9786622 w 12396656"/>
                <a:gd name="connsiteY3241" fmla="*/ 509605 h 1140330"/>
                <a:gd name="connsiteX3242" fmla="*/ 9786623 w 12396656"/>
                <a:gd name="connsiteY3242" fmla="*/ 509675 h 1140330"/>
                <a:gd name="connsiteX3243" fmla="*/ 9777912 w 12396656"/>
                <a:gd name="connsiteY3243" fmla="*/ 511434 h 1140330"/>
                <a:gd name="connsiteX3244" fmla="*/ 9762896 w 12396656"/>
                <a:gd name="connsiteY3244" fmla="*/ 527995 h 1140330"/>
                <a:gd name="connsiteX3245" fmla="*/ 9761704 w 12396656"/>
                <a:gd name="connsiteY3245" fmla="*/ 535886 h 1140330"/>
                <a:gd name="connsiteX3246" fmla="*/ 9761704 w 12396656"/>
                <a:gd name="connsiteY3246" fmla="*/ 574347 h 1140330"/>
                <a:gd name="connsiteX3247" fmla="*/ 9735165 w 12396656"/>
                <a:gd name="connsiteY3247" fmla="*/ 600886 h 1140330"/>
                <a:gd name="connsiteX3248" fmla="*/ 9708627 w 12396656"/>
                <a:gd name="connsiteY3248" fmla="*/ 574347 h 1140330"/>
                <a:gd name="connsiteX3249" fmla="*/ 9708627 w 12396656"/>
                <a:gd name="connsiteY3249" fmla="*/ 534008 h 1140330"/>
                <a:gd name="connsiteX3250" fmla="*/ 9707660 w 12396656"/>
                <a:gd name="connsiteY3250" fmla="*/ 527610 h 1140330"/>
                <a:gd name="connsiteX3251" fmla="*/ 9692645 w 12396656"/>
                <a:gd name="connsiteY3251" fmla="*/ 511049 h 1140330"/>
                <a:gd name="connsiteX3252" fmla="*/ 9685495 w 12396656"/>
                <a:gd name="connsiteY3252" fmla="*/ 509605 h 1140330"/>
                <a:gd name="connsiteX3253" fmla="*/ 9681088 w 12396656"/>
                <a:gd name="connsiteY3253" fmla="*/ 509605 h 1140330"/>
                <a:gd name="connsiteX3254" fmla="*/ 9681087 w 12396656"/>
                <a:gd name="connsiteY3254" fmla="*/ 396802 h 1140330"/>
                <a:gd name="connsiteX3255" fmla="*/ 9702626 w 12396656"/>
                <a:gd name="connsiteY3255" fmla="*/ 396802 h 1140330"/>
                <a:gd name="connsiteX3256" fmla="*/ 9702626 w 12396656"/>
                <a:gd name="connsiteY3256" fmla="*/ 397042 h 1140330"/>
                <a:gd name="connsiteX3257" fmla="*/ 9768162 w 12396656"/>
                <a:gd name="connsiteY3257" fmla="*/ 397043 h 1140330"/>
                <a:gd name="connsiteX3258" fmla="*/ 9768161 w 12396656"/>
                <a:gd name="connsiteY3258" fmla="*/ 396802 h 1140330"/>
                <a:gd name="connsiteX3259" fmla="*/ 9640779 w 12396656"/>
                <a:gd name="connsiteY3259" fmla="*/ 396802 h 1140330"/>
                <a:gd name="connsiteX3260" fmla="*/ 9662317 w 12396656"/>
                <a:gd name="connsiteY3260" fmla="*/ 396802 h 1140330"/>
                <a:gd name="connsiteX3261" fmla="*/ 9662317 w 12396656"/>
                <a:gd name="connsiteY3261" fmla="*/ 509605 h 1140330"/>
                <a:gd name="connsiteX3262" fmla="*/ 9659240 w 12396656"/>
                <a:gd name="connsiteY3262" fmla="*/ 509605 h 1140330"/>
                <a:gd name="connsiteX3263" fmla="*/ 9659240 w 12396656"/>
                <a:gd name="connsiteY3263" fmla="*/ 509675 h 1140330"/>
                <a:gd name="connsiteX3264" fmla="*/ 9650529 w 12396656"/>
                <a:gd name="connsiteY3264" fmla="*/ 511434 h 1140330"/>
                <a:gd name="connsiteX3265" fmla="*/ 9635514 w 12396656"/>
                <a:gd name="connsiteY3265" fmla="*/ 527995 h 1140330"/>
                <a:gd name="connsiteX3266" fmla="*/ 9634321 w 12396656"/>
                <a:gd name="connsiteY3266" fmla="*/ 535886 h 1140330"/>
                <a:gd name="connsiteX3267" fmla="*/ 9634321 w 12396656"/>
                <a:gd name="connsiteY3267" fmla="*/ 574347 h 1140330"/>
                <a:gd name="connsiteX3268" fmla="*/ 9607783 w 12396656"/>
                <a:gd name="connsiteY3268" fmla="*/ 600885 h 1140330"/>
                <a:gd name="connsiteX3269" fmla="*/ 9581243 w 12396656"/>
                <a:gd name="connsiteY3269" fmla="*/ 574347 h 1140330"/>
                <a:gd name="connsiteX3270" fmla="*/ 9581243 w 12396656"/>
                <a:gd name="connsiteY3270" fmla="*/ 534008 h 1140330"/>
                <a:gd name="connsiteX3271" fmla="*/ 9580277 w 12396656"/>
                <a:gd name="connsiteY3271" fmla="*/ 527610 h 1140330"/>
                <a:gd name="connsiteX3272" fmla="*/ 9565262 w 12396656"/>
                <a:gd name="connsiteY3272" fmla="*/ 511049 h 1140330"/>
                <a:gd name="connsiteX3273" fmla="*/ 9558111 w 12396656"/>
                <a:gd name="connsiteY3273" fmla="*/ 509605 h 1140330"/>
                <a:gd name="connsiteX3274" fmla="*/ 9553705 w 12396656"/>
                <a:gd name="connsiteY3274" fmla="*/ 509606 h 1140330"/>
                <a:gd name="connsiteX3275" fmla="*/ 9553705 w 12396656"/>
                <a:gd name="connsiteY3275" fmla="*/ 396802 h 1140330"/>
                <a:gd name="connsiteX3276" fmla="*/ 9575242 w 12396656"/>
                <a:gd name="connsiteY3276" fmla="*/ 396802 h 1140330"/>
                <a:gd name="connsiteX3277" fmla="*/ 9575243 w 12396656"/>
                <a:gd name="connsiteY3277" fmla="*/ 397042 h 1140330"/>
                <a:gd name="connsiteX3278" fmla="*/ 9640779 w 12396656"/>
                <a:gd name="connsiteY3278" fmla="*/ 397042 h 1140330"/>
                <a:gd name="connsiteX3279" fmla="*/ 9407551 w 12396656"/>
                <a:gd name="connsiteY3279" fmla="*/ 396802 h 1140330"/>
                <a:gd name="connsiteX3280" fmla="*/ 9407551 w 12396656"/>
                <a:gd name="connsiteY3280" fmla="*/ 509605 h 1140330"/>
                <a:gd name="connsiteX3281" fmla="*/ 9404474 w 12396656"/>
                <a:gd name="connsiteY3281" fmla="*/ 509605 h 1140330"/>
                <a:gd name="connsiteX3282" fmla="*/ 9404474 w 12396656"/>
                <a:gd name="connsiteY3282" fmla="*/ 509675 h 1140330"/>
                <a:gd name="connsiteX3283" fmla="*/ 9395763 w 12396656"/>
                <a:gd name="connsiteY3283" fmla="*/ 511434 h 1140330"/>
                <a:gd name="connsiteX3284" fmla="*/ 9380748 w 12396656"/>
                <a:gd name="connsiteY3284" fmla="*/ 527995 h 1140330"/>
                <a:gd name="connsiteX3285" fmla="*/ 9379555 w 12396656"/>
                <a:gd name="connsiteY3285" fmla="*/ 535886 h 1140330"/>
                <a:gd name="connsiteX3286" fmla="*/ 9379555 w 12396656"/>
                <a:gd name="connsiteY3286" fmla="*/ 574347 h 1140330"/>
                <a:gd name="connsiteX3287" fmla="*/ 9353017 w 12396656"/>
                <a:gd name="connsiteY3287" fmla="*/ 600885 h 1140330"/>
                <a:gd name="connsiteX3288" fmla="*/ 9326478 w 12396656"/>
                <a:gd name="connsiteY3288" fmla="*/ 574348 h 1140330"/>
                <a:gd name="connsiteX3289" fmla="*/ 9326477 w 12396656"/>
                <a:gd name="connsiteY3289" fmla="*/ 534008 h 1140330"/>
                <a:gd name="connsiteX3290" fmla="*/ 9325511 w 12396656"/>
                <a:gd name="connsiteY3290" fmla="*/ 527610 h 1140330"/>
                <a:gd name="connsiteX3291" fmla="*/ 9310496 w 12396656"/>
                <a:gd name="connsiteY3291" fmla="*/ 511049 h 1140330"/>
                <a:gd name="connsiteX3292" fmla="*/ 9303345 w 12396656"/>
                <a:gd name="connsiteY3292" fmla="*/ 509605 h 1140330"/>
                <a:gd name="connsiteX3293" fmla="*/ 9298939 w 12396656"/>
                <a:gd name="connsiteY3293" fmla="*/ 509605 h 1140330"/>
                <a:gd name="connsiteX3294" fmla="*/ 9298939 w 12396656"/>
                <a:gd name="connsiteY3294" fmla="*/ 396802 h 1140330"/>
                <a:gd name="connsiteX3295" fmla="*/ 9320476 w 12396656"/>
                <a:gd name="connsiteY3295" fmla="*/ 396802 h 1140330"/>
                <a:gd name="connsiteX3296" fmla="*/ 9320477 w 12396656"/>
                <a:gd name="connsiteY3296" fmla="*/ 397043 h 1140330"/>
                <a:gd name="connsiteX3297" fmla="*/ 9386013 w 12396656"/>
                <a:gd name="connsiteY3297" fmla="*/ 397042 h 1140330"/>
                <a:gd name="connsiteX3298" fmla="*/ 9386013 w 12396656"/>
                <a:gd name="connsiteY3298" fmla="*/ 396803 h 1140330"/>
                <a:gd name="connsiteX3299" fmla="*/ 9193094 w 12396656"/>
                <a:gd name="connsiteY3299" fmla="*/ 396802 h 1140330"/>
                <a:gd name="connsiteX3300" fmla="*/ 9193094 w 12396656"/>
                <a:gd name="connsiteY3300" fmla="*/ 397042 h 1140330"/>
                <a:gd name="connsiteX3301" fmla="*/ 9258630 w 12396656"/>
                <a:gd name="connsiteY3301" fmla="*/ 397042 h 1140330"/>
                <a:gd name="connsiteX3302" fmla="*/ 9258630 w 12396656"/>
                <a:gd name="connsiteY3302" fmla="*/ 396803 h 1140330"/>
                <a:gd name="connsiteX3303" fmla="*/ 9280168 w 12396656"/>
                <a:gd name="connsiteY3303" fmla="*/ 396803 h 1140330"/>
                <a:gd name="connsiteX3304" fmla="*/ 9280168 w 12396656"/>
                <a:gd name="connsiteY3304" fmla="*/ 509605 h 1140330"/>
                <a:gd name="connsiteX3305" fmla="*/ 9277090 w 12396656"/>
                <a:gd name="connsiteY3305" fmla="*/ 509605 h 1140330"/>
                <a:gd name="connsiteX3306" fmla="*/ 9277091 w 12396656"/>
                <a:gd name="connsiteY3306" fmla="*/ 509675 h 1140330"/>
                <a:gd name="connsiteX3307" fmla="*/ 9268380 w 12396656"/>
                <a:gd name="connsiteY3307" fmla="*/ 511434 h 1140330"/>
                <a:gd name="connsiteX3308" fmla="*/ 9253364 w 12396656"/>
                <a:gd name="connsiteY3308" fmla="*/ 527995 h 1140330"/>
                <a:gd name="connsiteX3309" fmla="*/ 9252172 w 12396656"/>
                <a:gd name="connsiteY3309" fmla="*/ 535886 h 1140330"/>
                <a:gd name="connsiteX3310" fmla="*/ 9252172 w 12396656"/>
                <a:gd name="connsiteY3310" fmla="*/ 574347 h 1140330"/>
                <a:gd name="connsiteX3311" fmla="*/ 9225633 w 12396656"/>
                <a:gd name="connsiteY3311" fmla="*/ 600885 h 1140330"/>
                <a:gd name="connsiteX3312" fmla="*/ 9199095 w 12396656"/>
                <a:gd name="connsiteY3312" fmla="*/ 574348 h 1140330"/>
                <a:gd name="connsiteX3313" fmla="*/ 9199095 w 12396656"/>
                <a:gd name="connsiteY3313" fmla="*/ 534008 h 1140330"/>
                <a:gd name="connsiteX3314" fmla="*/ 9198128 w 12396656"/>
                <a:gd name="connsiteY3314" fmla="*/ 527610 h 1140330"/>
                <a:gd name="connsiteX3315" fmla="*/ 9183113 w 12396656"/>
                <a:gd name="connsiteY3315" fmla="*/ 511049 h 1140330"/>
                <a:gd name="connsiteX3316" fmla="*/ 9175963 w 12396656"/>
                <a:gd name="connsiteY3316" fmla="*/ 509605 h 1140330"/>
                <a:gd name="connsiteX3317" fmla="*/ 9171556 w 12396656"/>
                <a:gd name="connsiteY3317" fmla="*/ 509605 h 1140330"/>
                <a:gd name="connsiteX3318" fmla="*/ 9171555 w 12396656"/>
                <a:gd name="connsiteY3318" fmla="*/ 396802 h 1140330"/>
                <a:gd name="connsiteX3319" fmla="*/ 7347885 w 12396656"/>
                <a:gd name="connsiteY3319" fmla="*/ 396802 h 1140330"/>
                <a:gd name="connsiteX3320" fmla="*/ 7369423 w 12396656"/>
                <a:gd name="connsiteY3320" fmla="*/ 396802 h 1140330"/>
                <a:gd name="connsiteX3321" fmla="*/ 7369423 w 12396656"/>
                <a:gd name="connsiteY3321" fmla="*/ 509606 h 1140330"/>
                <a:gd name="connsiteX3322" fmla="*/ 7366346 w 12396656"/>
                <a:gd name="connsiteY3322" fmla="*/ 509605 h 1140330"/>
                <a:gd name="connsiteX3323" fmla="*/ 7366346 w 12396656"/>
                <a:gd name="connsiteY3323" fmla="*/ 509675 h 1140330"/>
                <a:gd name="connsiteX3324" fmla="*/ 7357635 w 12396656"/>
                <a:gd name="connsiteY3324" fmla="*/ 511434 h 1140330"/>
                <a:gd name="connsiteX3325" fmla="*/ 7342620 w 12396656"/>
                <a:gd name="connsiteY3325" fmla="*/ 527995 h 1140330"/>
                <a:gd name="connsiteX3326" fmla="*/ 7341427 w 12396656"/>
                <a:gd name="connsiteY3326" fmla="*/ 535885 h 1140330"/>
                <a:gd name="connsiteX3327" fmla="*/ 7341427 w 12396656"/>
                <a:gd name="connsiteY3327" fmla="*/ 574347 h 1140330"/>
                <a:gd name="connsiteX3328" fmla="*/ 7314888 w 12396656"/>
                <a:gd name="connsiteY3328" fmla="*/ 600886 h 1140330"/>
                <a:gd name="connsiteX3329" fmla="*/ 7288351 w 12396656"/>
                <a:gd name="connsiteY3329" fmla="*/ 574347 h 1140330"/>
                <a:gd name="connsiteX3330" fmla="*/ 7288351 w 12396656"/>
                <a:gd name="connsiteY3330" fmla="*/ 534008 h 1140330"/>
                <a:gd name="connsiteX3331" fmla="*/ 7287383 w 12396656"/>
                <a:gd name="connsiteY3331" fmla="*/ 527610 h 1140330"/>
                <a:gd name="connsiteX3332" fmla="*/ 7272368 w 12396656"/>
                <a:gd name="connsiteY3332" fmla="*/ 511049 h 1140330"/>
                <a:gd name="connsiteX3333" fmla="*/ 7265218 w 12396656"/>
                <a:gd name="connsiteY3333" fmla="*/ 509605 h 1140330"/>
                <a:gd name="connsiteX3334" fmla="*/ 7260811 w 12396656"/>
                <a:gd name="connsiteY3334" fmla="*/ 509606 h 1140330"/>
                <a:gd name="connsiteX3335" fmla="*/ 7260811 w 12396656"/>
                <a:gd name="connsiteY3335" fmla="*/ 396802 h 1140330"/>
                <a:gd name="connsiteX3336" fmla="*/ 7282349 w 12396656"/>
                <a:gd name="connsiteY3336" fmla="*/ 396802 h 1140330"/>
                <a:gd name="connsiteX3337" fmla="*/ 7282349 w 12396656"/>
                <a:gd name="connsiteY3337" fmla="*/ 397042 h 1140330"/>
                <a:gd name="connsiteX3338" fmla="*/ 7347886 w 12396656"/>
                <a:gd name="connsiteY3338" fmla="*/ 397042 h 1140330"/>
                <a:gd name="connsiteX3339" fmla="*/ 7114657 w 12396656"/>
                <a:gd name="connsiteY3339" fmla="*/ 396802 h 1140330"/>
                <a:gd name="connsiteX3340" fmla="*/ 7114657 w 12396656"/>
                <a:gd name="connsiteY3340" fmla="*/ 509605 h 1140330"/>
                <a:gd name="connsiteX3341" fmla="*/ 7111580 w 12396656"/>
                <a:gd name="connsiteY3341" fmla="*/ 509605 h 1140330"/>
                <a:gd name="connsiteX3342" fmla="*/ 7111580 w 12396656"/>
                <a:gd name="connsiteY3342" fmla="*/ 509675 h 1140330"/>
                <a:gd name="connsiteX3343" fmla="*/ 7102869 w 12396656"/>
                <a:gd name="connsiteY3343" fmla="*/ 511434 h 1140330"/>
                <a:gd name="connsiteX3344" fmla="*/ 7087854 w 12396656"/>
                <a:gd name="connsiteY3344" fmla="*/ 527995 h 1140330"/>
                <a:gd name="connsiteX3345" fmla="*/ 7086660 w 12396656"/>
                <a:gd name="connsiteY3345" fmla="*/ 535885 h 1140330"/>
                <a:gd name="connsiteX3346" fmla="*/ 7086661 w 12396656"/>
                <a:gd name="connsiteY3346" fmla="*/ 574347 h 1140330"/>
                <a:gd name="connsiteX3347" fmla="*/ 7060122 w 12396656"/>
                <a:gd name="connsiteY3347" fmla="*/ 600886 h 1140330"/>
                <a:gd name="connsiteX3348" fmla="*/ 7033585 w 12396656"/>
                <a:gd name="connsiteY3348" fmla="*/ 574347 h 1140330"/>
                <a:gd name="connsiteX3349" fmla="*/ 7033585 w 12396656"/>
                <a:gd name="connsiteY3349" fmla="*/ 534007 h 1140330"/>
                <a:gd name="connsiteX3350" fmla="*/ 7032617 w 12396656"/>
                <a:gd name="connsiteY3350" fmla="*/ 527610 h 1140330"/>
                <a:gd name="connsiteX3351" fmla="*/ 7017602 w 12396656"/>
                <a:gd name="connsiteY3351" fmla="*/ 511049 h 1140330"/>
                <a:gd name="connsiteX3352" fmla="*/ 7010452 w 12396656"/>
                <a:gd name="connsiteY3352" fmla="*/ 509605 h 1140330"/>
                <a:gd name="connsiteX3353" fmla="*/ 7006045 w 12396656"/>
                <a:gd name="connsiteY3353" fmla="*/ 509605 h 1140330"/>
                <a:gd name="connsiteX3354" fmla="*/ 7006045 w 12396656"/>
                <a:gd name="connsiteY3354" fmla="*/ 396802 h 1140330"/>
                <a:gd name="connsiteX3355" fmla="*/ 7027583 w 12396656"/>
                <a:gd name="connsiteY3355" fmla="*/ 396802 h 1140330"/>
                <a:gd name="connsiteX3356" fmla="*/ 7027583 w 12396656"/>
                <a:gd name="connsiteY3356" fmla="*/ 397042 h 1140330"/>
                <a:gd name="connsiteX3357" fmla="*/ 7093119 w 12396656"/>
                <a:gd name="connsiteY3357" fmla="*/ 397042 h 1140330"/>
                <a:gd name="connsiteX3358" fmla="*/ 7093119 w 12396656"/>
                <a:gd name="connsiteY3358" fmla="*/ 396803 h 1140330"/>
                <a:gd name="connsiteX3359" fmla="*/ 6900200 w 12396656"/>
                <a:gd name="connsiteY3359" fmla="*/ 396802 h 1140330"/>
                <a:gd name="connsiteX3360" fmla="*/ 6900201 w 12396656"/>
                <a:gd name="connsiteY3360" fmla="*/ 397043 h 1140330"/>
                <a:gd name="connsiteX3361" fmla="*/ 6965736 w 12396656"/>
                <a:gd name="connsiteY3361" fmla="*/ 397043 h 1140330"/>
                <a:gd name="connsiteX3362" fmla="*/ 6965736 w 12396656"/>
                <a:gd name="connsiteY3362" fmla="*/ 396803 h 1140330"/>
                <a:gd name="connsiteX3363" fmla="*/ 6987273 w 12396656"/>
                <a:gd name="connsiteY3363" fmla="*/ 396802 h 1140330"/>
                <a:gd name="connsiteX3364" fmla="*/ 6987274 w 12396656"/>
                <a:gd name="connsiteY3364" fmla="*/ 509605 h 1140330"/>
                <a:gd name="connsiteX3365" fmla="*/ 6984197 w 12396656"/>
                <a:gd name="connsiteY3365" fmla="*/ 509605 h 1140330"/>
                <a:gd name="connsiteX3366" fmla="*/ 6984198 w 12396656"/>
                <a:gd name="connsiteY3366" fmla="*/ 509675 h 1140330"/>
                <a:gd name="connsiteX3367" fmla="*/ 6975486 w 12396656"/>
                <a:gd name="connsiteY3367" fmla="*/ 511434 h 1140330"/>
                <a:gd name="connsiteX3368" fmla="*/ 6960471 w 12396656"/>
                <a:gd name="connsiteY3368" fmla="*/ 527995 h 1140330"/>
                <a:gd name="connsiteX3369" fmla="*/ 6959277 w 12396656"/>
                <a:gd name="connsiteY3369" fmla="*/ 535885 h 1140330"/>
                <a:gd name="connsiteX3370" fmla="*/ 6959278 w 12396656"/>
                <a:gd name="connsiteY3370" fmla="*/ 574347 h 1140330"/>
                <a:gd name="connsiteX3371" fmla="*/ 6932740 w 12396656"/>
                <a:gd name="connsiteY3371" fmla="*/ 600885 h 1140330"/>
                <a:gd name="connsiteX3372" fmla="*/ 6906201 w 12396656"/>
                <a:gd name="connsiteY3372" fmla="*/ 574348 h 1140330"/>
                <a:gd name="connsiteX3373" fmla="*/ 6906202 w 12396656"/>
                <a:gd name="connsiteY3373" fmla="*/ 534009 h 1140330"/>
                <a:gd name="connsiteX3374" fmla="*/ 6905234 w 12396656"/>
                <a:gd name="connsiteY3374" fmla="*/ 527610 h 1140330"/>
                <a:gd name="connsiteX3375" fmla="*/ 6890219 w 12396656"/>
                <a:gd name="connsiteY3375" fmla="*/ 511049 h 1140330"/>
                <a:gd name="connsiteX3376" fmla="*/ 6883069 w 12396656"/>
                <a:gd name="connsiteY3376" fmla="*/ 509605 h 1140330"/>
                <a:gd name="connsiteX3377" fmla="*/ 6878662 w 12396656"/>
                <a:gd name="connsiteY3377" fmla="*/ 509605 h 1140330"/>
                <a:gd name="connsiteX3378" fmla="*/ 6878661 w 12396656"/>
                <a:gd name="connsiteY3378" fmla="*/ 396802 h 1140330"/>
                <a:gd name="connsiteX3379" fmla="*/ 6751279 w 12396656"/>
                <a:gd name="connsiteY3379" fmla="*/ 396802 h 1140330"/>
                <a:gd name="connsiteX3380" fmla="*/ 6772817 w 12396656"/>
                <a:gd name="connsiteY3380" fmla="*/ 396802 h 1140330"/>
                <a:gd name="connsiteX3381" fmla="*/ 6772817 w 12396656"/>
                <a:gd name="connsiteY3381" fmla="*/ 397043 h 1140330"/>
                <a:gd name="connsiteX3382" fmla="*/ 6838353 w 12396656"/>
                <a:gd name="connsiteY3382" fmla="*/ 397042 h 1140330"/>
                <a:gd name="connsiteX3383" fmla="*/ 6838353 w 12396656"/>
                <a:gd name="connsiteY3383" fmla="*/ 396803 h 1140330"/>
                <a:gd name="connsiteX3384" fmla="*/ 6859891 w 12396656"/>
                <a:gd name="connsiteY3384" fmla="*/ 396803 h 1140330"/>
                <a:gd name="connsiteX3385" fmla="*/ 6859891 w 12396656"/>
                <a:gd name="connsiteY3385" fmla="*/ 509605 h 1140330"/>
                <a:gd name="connsiteX3386" fmla="*/ 6856814 w 12396656"/>
                <a:gd name="connsiteY3386" fmla="*/ 509605 h 1140330"/>
                <a:gd name="connsiteX3387" fmla="*/ 6856814 w 12396656"/>
                <a:gd name="connsiteY3387" fmla="*/ 509675 h 1140330"/>
                <a:gd name="connsiteX3388" fmla="*/ 6848103 w 12396656"/>
                <a:gd name="connsiteY3388" fmla="*/ 511434 h 1140330"/>
                <a:gd name="connsiteX3389" fmla="*/ 6833088 w 12396656"/>
                <a:gd name="connsiteY3389" fmla="*/ 527995 h 1140330"/>
                <a:gd name="connsiteX3390" fmla="*/ 6831895 w 12396656"/>
                <a:gd name="connsiteY3390" fmla="*/ 535886 h 1140330"/>
                <a:gd name="connsiteX3391" fmla="*/ 6831895 w 12396656"/>
                <a:gd name="connsiteY3391" fmla="*/ 574347 h 1140330"/>
                <a:gd name="connsiteX3392" fmla="*/ 6805356 w 12396656"/>
                <a:gd name="connsiteY3392" fmla="*/ 600886 h 1140330"/>
                <a:gd name="connsiteX3393" fmla="*/ 6778819 w 12396656"/>
                <a:gd name="connsiteY3393" fmla="*/ 574347 h 1140330"/>
                <a:gd name="connsiteX3394" fmla="*/ 6778819 w 12396656"/>
                <a:gd name="connsiteY3394" fmla="*/ 534008 h 1140330"/>
                <a:gd name="connsiteX3395" fmla="*/ 6777851 w 12396656"/>
                <a:gd name="connsiteY3395" fmla="*/ 527610 h 1140330"/>
                <a:gd name="connsiteX3396" fmla="*/ 6762836 w 12396656"/>
                <a:gd name="connsiteY3396" fmla="*/ 511049 h 1140330"/>
                <a:gd name="connsiteX3397" fmla="*/ 6755686 w 12396656"/>
                <a:gd name="connsiteY3397" fmla="*/ 509605 h 1140330"/>
                <a:gd name="connsiteX3398" fmla="*/ 6751279 w 12396656"/>
                <a:gd name="connsiteY3398" fmla="*/ 509605 h 1140330"/>
                <a:gd name="connsiteX3399" fmla="*/ 5713450 w 12396656"/>
                <a:gd name="connsiteY3399" fmla="*/ 396802 h 1140330"/>
                <a:gd name="connsiteX3400" fmla="*/ 5713450 w 12396656"/>
                <a:gd name="connsiteY3400" fmla="*/ 509605 h 1140330"/>
                <a:gd name="connsiteX3401" fmla="*/ 5710374 w 12396656"/>
                <a:gd name="connsiteY3401" fmla="*/ 509605 h 1140330"/>
                <a:gd name="connsiteX3402" fmla="*/ 5710374 w 12396656"/>
                <a:gd name="connsiteY3402" fmla="*/ 509674 h 1140330"/>
                <a:gd name="connsiteX3403" fmla="*/ 5701662 w 12396656"/>
                <a:gd name="connsiteY3403" fmla="*/ 511434 h 1140330"/>
                <a:gd name="connsiteX3404" fmla="*/ 5686647 w 12396656"/>
                <a:gd name="connsiteY3404" fmla="*/ 527995 h 1140330"/>
                <a:gd name="connsiteX3405" fmla="*/ 5685454 w 12396656"/>
                <a:gd name="connsiteY3405" fmla="*/ 535886 h 1140330"/>
                <a:gd name="connsiteX3406" fmla="*/ 5685455 w 12396656"/>
                <a:gd name="connsiteY3406" fmla="*/ 574348 h 1140330"/>
                <a:gd name="connsiteX3407" fmla="*/ 5658916 w 12396656"/>
                <a:gd name="connsiteY3407" fmla="*/ 600885 h 1140330"/>
                <a:gd name="connsiteX3408" fmla="*/ 5632379 w 12396656"/>
                <a:gd name="connsiteY3408" fmla="*/ 574347 h 1140330"/>
                <a:gd name="connsiteX3409" fmla="*/ 5632379 w 12396656"/>
                <a:gd name="connsiteY3409" fmla="*/ 534008 h 1140330"/>
                <a:gd name="connsiteX3410" fmla="*/ 5631412 w 12396656"/>
                <a:gd name="connsiteY3410" fmla="*/ 527610 h 1140330"/>
                <a:gd name="connsiteX3411" fmla="*/ 5616396 w 12396656"/>
                <a:gd name="connsiteY3411" fmla="*/ 511049 h 1140330"/>
                <a:gd name="connsiteX3412" fmla="*/ 5609248 w 12396656"/>
                <a:gd name="connsiteY3412" fmla="*/ 509605 h 1140330"/>
                <a:gd name="connsiteX3413" fmla="*/ 5604840 w 12396656"/>
                <a:gd name="connsiteY3413" fmla="*/ 509606 h 1140330"/>
                <a:gd name="connsiteX3414" fmla="*/ 5604840 w 12396656"/>
                <a:gd name="connsiteY3414" fmla="*/ 396802 h 1140330"/>
                <a:gd name="connsiteX3415" fmla="*/ 5626379 w 12396656"/>
                <a:gd name="connsiteY3415" fmla="*/ 396802 h 1140330"/>
                <a:gd name="connsiteX3416" fmla="*/ 5626377 w 12396656"/>
                <a:gd name="connsiteY3416" fmla="*/ 397042 h 1140330"/>
                <a:gd name="connsiteX3417" fmla="*/ 5691913 w 12396656"/>
                <a:gd name="connsiteY3417" fmla="*/ 397042 h 1140330"/>
                <a:gd name="connsiteX3418" fmla="*/ 5691913 w 12396656"/>
                <a:gd name="connsiteY3418" fmla="*/ 396802 h 1140330"/>
                <a:gd name="connsiteX3419" fmla="*/ 5371615 w 12396656"/>
                <a:gd name="connsiteY3419" fmla="*/ 396802 h 1140330"/>
                <a:gd name="connsiteX3420" fmla="*/ 5371616 w 12396656"/>
                <a:gd name="connsiteY3420" fmla="*/ 397042 h 1140330"/>
                <a:gd name="connsiteX3421" fmla="*/ 5437150 w 12396656"/>
                <a:gd name="connsiteY3421" fmla="*/ 397042 h 1140330"/>
                <a:gd name="connsiteX3422" fmla="*/ 5437150 w 12396656"/>
                <a:gd name="connsiteY3422" fmla="*/ 396802 h 1140330"/>
                <a:gd name="connsiteX3423" fmla="*/ 5458687 w 12396656"/>
                <a:gd name="connsiteY3423" fmla="*/ 396803 h 1140330"/>
                <a:gd name="connsiteX3424" fmla="*/ 5458687 w 12396656"/>
                <a:gd name="connsiteY3424" fmla="*/ 509605 h 1140330"/>
                <a:gd name="connsiteX3425" fmla="*/ 5455611 w 12396656"/>
                <a:gd name="connsiteY3425" fmla="*/ 509605 h 1140330"/>
                <a:gd name="connsiteX3426" fmla="*/ 5455611 w 12396656"/>
                <a:gd name="connsiteY3426" fmla="*/ 509675 h 1140330"/>
                <a:gd name="connsiteX3427" fmla="*/ 5446901 w 12396656"/>
                <a:gd name="connsiteY3427" fmla="*/ 511434 h 1140330"/>
                <a:gd name="connsiteX3428" fmla="*/ 5431884 w 12396656"/>
                <a:gd name="connsiteY3428" fmla="*/ 527995 h 1140330"/>
                <a:gd name="connsiteX3429" fmla="*/ 5430691 w 12396656"/>
                <a:gd name="connsiteY3429" fmla="*/ 535886 h 1140330"/>
                <a:gd name="connsiteX3430" fmla="*/ 5430692 w 12396656"/>
                <a:gd name="connsiteY3430" fmla="*/ 574347 h 1140330"/>
                <a:gd name="connsiteX3431" fmla="*/ 5404154 w 12396656"/>
                <a:gd name="connsiteY3431" fmla="*/ 600885 h 1140330"/>
                <a:gd name="connsiteX3432" fmla="*/ 5377616 w 12396656"/>
                <a:gd name="connsiteY3432" fmla="*/ 574347 h 1140330"/>
                <a:gd name="connsiteX3433" fmla="*/ 5377617 w 12396656"/>
                <a:gd name="connsiteY3433" fmla="*/ 534008 h 1140330"/>
                <a:gd name="connsiteX3434" fmla="*/ 5376649 w 12396656"/>
                <a:gd name="connsiteY3434" fmla="*/ 527610 h 1140330"/>
                <a:gd name="connsiteX3435" fmla="*/ 5361634 w 12396656"/>
                <a:gd name="connsiteY3435" fmla="*/ 511049 h 1140330"/>
                <a:gd name="connsiteX3436" fmla="*/ 5354484 w 12396656"/>
                <a:gd name="connsiteY3436" fmla="*/ 509605 h 1140330"/>
                <a:gd name="connsiteX3437" fmla="*/ 5350077 w 12396656"/>
                <a:gd name="connsiteY3437" fmla="*/ 509605 h 1140330"/>
                <a:gd name="connsiteX3438" fmla="*/ 5350077 w 12396656"/>
                <a:gd name="connsiteY3438" fmla="*/ 396803 h 1140330"/>
                <a:gd name="connsiteX3439" fmla="*/ 4713159 w 12396656"/>
                <a:gd name="connsiteY3439" fmla="*/ 396802 h 1140330"/>
                <a:gd name="connsiteX3440" fmla="*/ 4734696 w 12396656"/>
                <a:gd name="connsiteY3440" fmla="*/ 396802 h 1140330"/>
                <a:gd name="connsiteX3441" fmla="*/ 4734696 w 12396656"/>
                <a:gd name="connsiteY3441" fmla="*/ 397042 h 1140330"/>
                <a:gd name="connsiteX3442" fmla="*/ 4800231 w 12396656"/>
                <a:gd name="connsiteY3442" fmla="*/ 397042 h 1140330"/>
                <a:gd name="connsiteX3443" fmla="*/ 4800231 w 12396656"/>
                <a:gd name="connsiteY3443" fmla="*/ 396803 h 1140330"/>
                <a:gd name="connsiteX3444" fmla="*/ 4821772 w 12396656"/>
                <a:gd name="connsiteY3444" fmla="*/ 396803 h 1140330"/>
                <a:gd name="connsiteX3445" fmla="*/ 4821772 w 12396656"/>
                <a:gd name="connsiteY3445" fmla="*/ 509605 h 1140330"/>
                <a:gd name="connsiteX3446" fmla="*/ 4818693 w 12396656"/>
                <a:gd name="connsiteY3446" fmla="*/ 509605 h 1140330"/>
                <a:gd name="connsiteX3447" fmla="*/ 4818693 w 12396656"/>
                <a:gd name="connsiteY3447" fmla="*/ 509674 h 1140330"/>
                <a:gd name="connsiteX3448" fmla="*/ 4809982 w 12396656"/>
                <a:gd name="connsiteY3448" fmla="*/ 511434 h 1140330"/>
                <a:gd name="connsiteX3449" fmla="*/ 4794967 w 12396656"/>
                <a:gd name="connsiteY3449" fmla="*/ 527995 h 1140330"/>
                <a:gd name="connsiteX3450" fmla="*/ 4793774 w 12396656"/>
                <a:gd name="connsiteY3450" fmla="*/ 535886 h 1140330"/>
                <a:gd name="connsiteX3451" fmla="*/ 4793775 w 12396656"/>
                <a:gd name="connsiteY3451" fmla="*/ 574347 h 1140330"/>
                <a:gd name="connsiteX3452" fmla="*/ 4767236 w 12396656"/>
                <a:gd name="connsiteY3452" fmla="*/ 600886 h 1140330"/>
                <a:gd name="connsiteX3453" fmla="*/ 4740698 w 12396656"/>
                <a:gd name="connsiteY3453" fmla="*/ 574347 h 1140330"/>
                <a:gd name="connsiteX3454" fmla="*/ 4740698 w 12396656"/>
                <a:gd name="connsiteY3454" fmla="*/ 534008 h 1140330"/>
                <a:gd name="connsiteX3455" fmla="*/ 4739730 w 12396656"/>
                <a:gd name="connsiteY3455" fmla="*/ 527610 h 1140330"/>
                <a:gd name="connsiteX3456" fmla="*/ 4724716 w 12396656"/>
                <a:gd name="connsiteY3456" fmla="*/ 511049 h 1140330"/>
                <a:gd name="connsiteX3457" fmla="*/ 4717565 w 12396656"/>
                <a:gd name="connsiteY3457" fmla="*/ 509605 h 1140330"/>
                <a:gd name="connsiteX3458" fmla="*/ 4713159 w 12396656"/>
                <a:gd name="connsiteY3458" fmla="*/ 509605 h 1140330"/>
                <a:gd name="connsiteX3459" fmla="*/ 3653794 w 12396656"/>
                <a:gd name="connsiteY3459" fmla="*/ 396802 h 1140330"/>
                <a:gd name="connsiteX3460" fmla="*/ 3675332 w 12396656"/>
                <a:gd name="connsiteY3460" fmla="*/ 396802 h 1140330"/>
                <a:gd name="connsiteX3461" fmla="*/ 3675332 w 12396656"/>
                <a:gd name="connsiteY3461" fmla="*/ 509606 h 1140330"/>
                <a:gd name="connsiteX3462" fmla="*/ 3672256 w 12396656"/>
                <a:gd name="connsiteY3462" fmla="*/ 509605 h 1140330"/>
                <a:gd name="connsiteX3463" fmla="*/ 3672255 w 12396656"/>
                <a:gd name="connsiteY3463" fmla="*/ 509675 h 1140330"/>
                <a:gd name="connsiteX3464" fmla="*/ 3663544 w 12396656"/>
                <a:gd name="connsiteY3464" fmla="*/ 511434 h 1140330"/>
                <a:gd name="connsiteX3465" fmla="*/ 3648529 w 12396656"/>
                <a:gd name="connsiteY3465" fmla="*/ 527995 h 1140330"/>
                <a:gd name="connsiteX3466" fmla="*/ 3647336 w 12396656"/>
                <a:gd name="connsiteY3466" fmla="*/ 535885 h 1140330"/>
                <a:gd name="connsiteX3467" fmla="*/ 3647336 w 12396656"/>
                <a:gd name="connsiteY3467" fmla="*/ 574347 h 1140330"/>
                <a:gd name="connsiteX3468" fmla="*/ 3620796 w 12396656"/>
                <a:gd name="connsiteY3468" fmla="*/ 600886 h 1140330"/>
                <a:gd name="connsiteX3469" fmla="*/ 3594260 w 12396656"/>
                <a:gd name="connsiteY3469" fmla="*/ 574348 h 1140330"/>
                <a:gd name="connsiteX3470" fmla="*/ 3594260 w 12396656"/>
                <a:gd name="connsiteY3470" fmla="*/ 534008 h 1140330"/>
                <a:gd name="connsiteX3471" fmla="*/ 3593292 w 12396656"/>
                <a:gd name="connsiteY3471" fmla="*/ 527610 h 1140330"/>
                <a:gd name="connsiteX3472" fmla="*/ 3578277 w 12396656"/>
                <a:gd name="connsiteY3472" fmla="*/ 511049 h 1140330"/>
                <a:gd name="connsiteX3473" fmla="*/ 3571127 w 12396656"/>
                <a:gd name="connsiteY3473" fmla="*/ 509605 h 1140330"/>
                <a:gd name="connsiteX3474" fmla="*/ 3566720 w 12396656"/>
                <a:gd name="connsiteY3474" fmla="*/ 509605 h 1140330"/>
                <a:gd name="connsiteX3475" fmla="*/ 3566720 w 12396656"/>
                <a:gd name="connsiteY3475" fmla="*/ 396802 h 1140330"/>
                <a:gd name="connsiteX3476" fmla="*/ 3588258 w 12396656"/>
                <a:gd name="connsiteY3476" fmla="*/ 396802 h 1140330"/>
                <a:gd name="connsiteX3477" fmla="*/ 3588258 w 12396656"/>
                <a:gd name="connsiteY3477" fmla="*/ 397042 h 1140330"/>
                <a:gd name="connsiteX3478" fmla="*/ 3653794 w 12396656"/>
                <a:gd name="connsiteY3478" fmla="*/ 397043 h 1140330"/>
                <a:gd name="connsiteX3479" fmla="*/ 3206109 w 12396656"/>
                <a:gd name="connsiteY3479" fmla="*/ 396802 h 1140330"/>
                <a:gd name="connsiteX3480" fmla="*/ 3206110 w 12396656"/>
                <a:gd name="connsiteY3480" fmla="*/ 397043 h 1140330"/>
                <a:gd name="connsiteX3481" fmla="*/ 3271645 w 12396656"/>
                <a:gd name="connsiteY3481" fmla="*/ 397043 h 1140330"/>
                <a:gd name="connsiteX3482" fmla="*/ 3271645 w 12396656"/>
                <a:gd name="connsiteY3482" fmla="*/ 396803 h 1140330"/>
                <a:gd name="connsiteX3483" fmla="*/ 3293184 w 12396656"/>
                <a:gd name="connsiteY3483" fmla="*/ 396803 h 1140330"/>
                <a:gd name="connsiteX3484" fmla="*/ 3293183 w 12396656"/>
                <a:gd name="connsiteY3484" fmla="*/ 509605 h 1140330"/>
                <a:gd name="connsiteX3485" fmla="*/ 3290107 w 12396656"/>
                <a:gd name="connsiteY3485" fmla="*/ 509606 h 1140330"/>
                <a:gd name="connsiteX3486" fmla="*/ 3290107 w 12396656"/>
                <a:gd name="connsiteY3486" fmla="*/ 509675 h 1140330"/>
                <a:gd name="connsiteX3487" fmla="*/ 3281395 w 12396656"/>
                <a:gd name="connsiteY3487" fmla="*/ 511434 h 1140330"/>
                <a:gd name="connsiteX3488" fmla="*/ 3266380 w 12396656"/>
                <a:gd name="connsiteY3488" fmla="*/ 527995 h 1140330"/>
                <a:gd name="connsiteX3489" fmla="*/ 3265186 w 12396656"/>
                <a:gd name="connsiteY3489" fmla="*/ 535886 h 1140330"/>
                <a:gd name="connsiteX3490" fmla="*/ 3265186 w 12396656"/>
                <a:gd name="connsiteY3490" fmla="*/ 574347 h 1140330"/>
                <a:gd name="connsiteX3491" fmla="*/ 3238650 w 12396656"/>
                <a:gd name="connsiteY3491" fmla="*/ 600886 h 1140330"/>
                <a:gd name="connsiteX3492" fmla="*/ 3212111 w 12396656"/>
                <a:gd name="connsiteY3492" fmla="*/ 574348 h 1140330"/>
                <a:gd name="connsiteX3493" fmla="*/ 3212111 w 12396656"/>
                <a:gd name="connsiteY3493" fmla="*/ 534009 h 1140330"/>
                <a:gd name="connsiteX3494" fmla="*/ 3211145 w 12396656"/>
                <a:gd name="connsiteY3494" fmla="*/ 527610 h 1140330"/>
                <a:gd name="connsiteX3495" fmla="*/ 3196128 w 12396656"/>
                <a:gd name="connsiteY3495" fmla="*/ 511049 h 1140330"/>
                <a:gd name="connsiteX3496" fmla="*/ 3188978 w 12396656"/>
                <a:gd name="connsiteY3496" fmla="*/ 509606 h 1140330"/>
                <a:gd name="connsiteX3497" fmla="*/ 3184572 w 12396656"/>
                <a:gd name="connsiteY3497" fmla="*/ 509605 h 1140330"/>
                <a:gd name="connsiteX3498" fmla="*/ 3184572 w 12396656"/>
                <a:gd name="connsiteY3498" fmla="*/ 396803 h 1140330"/>
                <a:gd name="connsiteX3499" fmla="*/ 2696579 w 12396656"/>
                <a:gd name="connsiteY3499" fmla="*/ 396802 h 1140330"/>
                <a:gd name="connsiteX3500" fmla="*/ 2696579 w 12396656"/>
                <a:gd name="connsiteY3500" fmla="*/ 397043 h 1140330"/>
                <a:gd name="connsiteX3501" fmla="*/ 2762115 w 12396656"/>
                <a:gd name="connsiteY3501" fmla="*/ 397042 h 1140330"/>
                <a:gd name="connsiteX3502" fmla="*/ 2762115 w 12396656"/>
                <a:gd name="connsiteY3502" fmla="*/ 396802 h 1140330"/>
                <a:gd name="connsiteX3503" fmla="*/ 2783652 w 12396656"/>
                <a:gd name="connsiteY3503" fmla="*/ 396802 h 1140330"/>
                <a:gd name="connsiteX3504" fmla="*/ 2783652 w 12396656"/>
                <a:gd name="connsiteY3504" fmla="*/ 509606 h 1140330"/>
                <a:gd name="connsiteX3505" fmla="*/ 2780576 w 12396656"/>
                <a:gd name="connsiteY3505" fmla="*/ 509605 h 1140330"/>
                <a:gd name="connsiteX3506" fmla="*/ 2780576 w 12396656"/>
                <a:gd name="connsiteY3506" fmla="*/ 509675 h 1140330"/>
                <a:gd name="connsiteX3507" fmla="*/ 2771865 w 12396656"/>
                <a:gd name="connsiteY3507" fmla="*/ 511434 h 1140330"/>
                <a:gd name="connsiteX3508" fmla="*/ 2756850 w 12396656"/>
                <a:gd name="connsiteY3508" fmla="*/ 527995 h 1140330"/>
                <a:gd name="connsiteX3509" fmla="*/ 2755656 w 12396656"/>
                <a:gd name="connsiteY3509" fmla="*/ 535885 h 1140330"/>
                <a:gd name="connsiteX3510" fmla="*/ 2755657 w 12396656"/>
                <a:gd name="connsiteY3510" fmla="*/ 574347 h 1140330"/>
                <a:gd name="connsiteX3511" fmla="*/ 2729119 w 12396656"/>
                <a:gd name="connsiteY3511" fmla="*/ 600885 h 1140330"/>
                <a:gd name="connsiteX3512" fmla="*/ 2702581 w 12396656"/>
                <a:gd name="connsiteY3512" fmla="*/ 574347 h 1140330"/>
                <a:gd name="connsiteX3513" fmla="*/ 2702580 w 12396656"/>
                <a:gd name="connsiteY3513" fmla="*/ 534008 h 1140330"/>
                <a:gd name="connsiteX3514" fmla="*/ 2701613 w 12396656"/>
                <a:gd name="connsiteY3514" fmla="*/ 527610 h 1140330"/>
                <a:gd name="connsiteX3515" fmla="*/ 2686598 w 12396656"/>
                <a:gd name="connsiteY3515" fmla="*/ 511049 h 1140330"/>
                <a:gd name="connsiteX3516" fmla="*/ 2679447 w 12396656"/>
                <a:gd name="connsiteY3516" fmla="*/ 509605 h 1140330"/>
                <a:gd name="connsiteX3517" fmla="*/ 2675041 w 12396656"/>
                <a:gd name="connsiteY3517" fmla="*/ 509606 h 1140330"/>
                <a:gd name="connsiteX3518" fmla="*/ 2675041 w 12396656"/>
                <a:gd name="connsiteY3518" fmla="*/ 396802 h 1140330"/>
                <a:gd name="connsiteX3519" fmla="*/ 2038123 w 12396656"/>
                <a:gd name="connsiteY3519" fmla="*/ 396802 h 1140330"/>
                <a:gd name="connsiteX3520" fmla="*/ 2059661 w 12396656"/>
                <a:gd name="connsiteY3520" fmla="*/ 396802 h 1140330"/>
                <a:gd name="connsiteX3521" fmla="*/ 2059661 w 12396656"/>
                <a:gd name="connsiteY3521" fmla="*/ 397042 h 1140330"/>
                <a:gd name="connsiteX3522" fmla="*/ 2125196 w 12396656"/>
                <a:gd name="connsiteY3522" fmla="*/ 397043 h 1140330"/>
                <a:gd name="connsiteX3523" fmla="*/ 2125196 w 12396656"/>
                <a:gd name="connsiteY3523" fmla="*/ 396802 h 1140330"/>
                <a:gd name="connsiteX3524" fmla="*/ 2146735 w 12396656"/>
                <a:gd name="connsiteY3524" fmla="*/ 396802 h 1140330"/>
                <a:gd name="connsiteX3525" fmla="*/ 2146735 w 12396656"/>
                <a:gd name="connsiteY3525" fmla="*/ 509605 h 1140330"/>
                <a:gd name="connsiteX3526" fmla="*/ 2143658 w 12396656"/>
                <a:gd name="connsiteY3526" fmla="*/ 509605 h 1140330"/>
                <a:gd name="connsiteX3527" fmla="*/ 2143658 w 12396656"/>
                <a:gd name="connsiteY3527" fmla="*/ 509675 h 1140330"/>
                <a:gd name="connsiteX3528" fmla="*/ 2134947 w 12396656"/>
                <a:gd name="connsiteY3528" fmla="*/ 511434 h 1140330"/>
                <a:gd name="connsiteX3529" fmla="*/ 2119931 w 12396656"/>
                <a:gd name="connsiteY3529" fmla="*/ 527995 h 1140330"/>
                <a:gd name="connsiteX3530" fmla="*/ 2118737 w 12396656"/>
                <a:gd name="connsiteY3530" fmla="*/ 535886 h 1140330"/>
                <a:gd name="connsiteX3531" fmla="*/ 2118739 w 12396656"/>
                <a:gd name="connsiteY3531" fmla="*/ 574347 h 1140330"/>
                <a:gd name="connsiteX3532" fmla="*/ 2092200 w 12396656"/>
                <a:gd name="connsiteY3532" fmla="*/ 600886 h 1140330"/>
                <a:gd name="connsiteX3533" fmla="*/ 2065662 w 12396656"/>
                <a:gd name="connsiteY3533" fmla="*/ 574348 h 1140330"/>
                <a:gd name="connsiteX3534" fmla="*/ 2065661 w 12396656"/>
                <a:gd name="connsiteY3534" fmla="*/ 534008 h 1140330"/>
                <a:gd name="connsiteX3535" fmla="*/ 2064695 w 12396656"/>
                <a:gd name="connsiteY3535" fmla="*/ 527610 h 1140330"/>
                <a:gd name="connsiteX3536" fmla="*/ 2049680 w 12396656"/>
                <a:gd name="connsiteY3536" fmla="*/ 511049 h 1140330"/>
                <a:gd name="connsiteX3537" fmla="*/ 2042530 w 12396656"/>
                <a:gd name="connsiteY3537" fmla="*/ 509605 h 1140330"/>
                <a:gd name="connsiteX3538" fmla="*/ 2038123 w 12396656"/>
                <a:gd name="connsiteY3538" fmla="*/ 509605 h 1140330"/>
                <a:gd name="connsiteX3539" fmla="*/ 1932278 w 12396656"/>
                <a:gd name="connsiteY3539" fmla="*/ 396802 h 1140330"/>
                <a:gd name="connsiteX3540" fmla="*/ 1932278 w 12396656"/>
                <a:gd name="connsiteY3540" fmla="*/ 397042 h 1140330"/>
                <a:gd name="connsiteX3541" fmla="*/ 1997814 w 12396656"/>
                <a:gd name="connsiteY3541" fmla="*/ 397042 h 1140330"/>
                <a:gd name="connsiteX3542" fmla="*/ 1997814 w 12396656"/>
                <a:gd name="connsiteY3542" fmla="*/ 396803 h 1140330"/>
                <a:gd name="connsiteX3543" fmla="*/ 2019351 w 12396656"/>
                <a:gd name="connsiteY3543" fmla="*/ 396802 h 1140330"/>
                <a:gd name="connsiteX3544" fmla="*/ 2019351 w 12396656"/>
                <a:gd name="connsiteY3544" fmla="*/ 509606 h 1140330"/>
                <a:gd name="connsiteX3545" fmla="*/ 2016275 w 12396656"/>
                <a:gd name="connsiteY3545" fmla="*/ 509605 h 1140330"/>
                <a:gd name="connsiteX3546" fmla="*/ 2016275 w 12396656"/>
                <a:gd name="connsiteY3546" fmla="*/ 509675 h 1140330"/>
                <a:gd name="connsiteX3547" fmla="*/ 2007563 w 12396656"/>
                <a:gd name="connsiteY3547" fmla="*/ 511434 h 1140330"/>
                <a:gd name="connsiteX3548" fmla="*/ 1992549 w 12396656"/>
                <a:gd name="connsiteY3548" fmla="*/ 527995 h 1140330"/>
                <a:gd name="connsiteX3549" fmla="*/ 1991355 w 12396656"/>
                <a:gd name="connsiteY3549" fmla="*/ 535886 h 1140330"/>
                <a:gd name="connsiteX3550" fmla="*/ 1991355 w 12396656"/>
                <a:gd name="connsiteY3550" fmla="*/ 574347 h 1140330"/>
                <a:gd name="connsiteX3551" fmla="*/ 1964817 w 12396656"/>
                <a:gd name="connsiteY3551" fmla="*/ 600885 h 1140330"/>
                <a:gd name="connsiteX3552" fmla="*/ 1938279 w 12396656"/>
                <a:gd name="connsiteY3552" fmla="*/ 574347 h 1140330"/>
                <a:gd name="connsiteX3553" fmla="*/ 1938279 w 12396656"/>
                <a:gd name="connsiteY3553" fmla="*/ 534008 h 1140330"/>
                <a:gd name="connsiteX3554" fmla="*/ 1937312 w 12396656"/>
                <a:gd name="connsiteY3554" fmla="*/ 527610 h 1140330"/>
                <a:gd name="connsiteX3555" fmla="*/ 1922296 w 12396656"/>
                <a:gd name="connsiteY3555" fmla="*/ 511049 h 1140330"/>
                <a:gd name="connsiteX3556" fmla="*/ 1915146 w 12396656"/>
                <a:gd name="connsiteY3556" fmla="*/ 509605 h 1140330"/>
                <a:gd name="connsiteX3557" fmla="*/ 1910740 w 12396656"/>
                <a:gd name="connsiteY3557" fmla="*/ 509605 h 1140330"/>
                <a:gd name="connsiteX3558" fmla="*/ 1910739 w 12396656"/>
                <a:gd name="connsiteY3558" fmla="*/ 396802 h 1140330"/>
                <a:gd name="connsiteX3559" fmla="*/ 214457 w 12396656"/>
                <a:gd name="connsiteY3559" fmla="*/ 396802 h 1140330"/>
                <a:gd name="connsiteX3560" fmla="*/ 235995 w 12396656"/>
                <a:gd name="connsiteY3560" fmla="*/ 396802 h 1140330"/>
                <a:gd name="connsiteX3561" fmla="*/ 235995 w 12396656"/>
                <a:gd name="connsiteY3561" fmla="*/ 509606 h 1140330"/>
                <a:gd name="connsiteX3562" fmla="*/ 232918 w 12396656"/>
                <a:gd name="connsiteY3562" fmla="*/ 509605 h 1140330"/>
                <a:gd name="connsiteX3563" fmla="*/ 232918 w 12396656"/>
                <a:gd name="connsiteY3563" fmla="*/ 509675 h 1140330"/>
                <a:gd name="connsiteX3564" fmla="*/ 224207 w 12396656"/>
                <a:gd name="connsiteY3564" fmla="*/ 511434 h 1140330"/>
                <a:gd name="connsiteX3565" fmla="*/ 209192 w 12396656"/>
                <a:gd name="connsiteY3565" fmla="*/ 527995 h 1140330"/>
                <a:gd name="connsiteX3566" fmla="*/ 207998 w 12396656"/>
                <a:gd name="connsiteY3566" fmla="*/ 535885 h 1140330"/>
                <a:gd name="connsiteX3567" fmla="*/ 207999 w 12396656"/>
                <a:gd name="connsiteY3567" fmla="*/ 574347 h 1140330"/>
                <a:gd name="connsiteX3568" fmla="*/ 181460 w 12396656"/>
                <a:gd name="connsiteY3568" fmla="*/ 600886 h 1140330"/>
                <a:gd name="connsiteX3569" fmla="*/ 154922 w 12396656"/>
                <a:gd name="connsiteY3569" fmla="*/ 574348 h 1140330"/>
                <a:gd name="connsiteX3570" fmla="*/ 154922 w 12396656"/>
                <a:gd name="connsiteY3570" fmla="*/ 534008 h 1140330"/>
                <a:gd name="connsiteX3571" fmla="*/ 153955 w 12396656"/>
                <a:gd name="connsiteY3571" fmla="*/ 527610 h 1140330"/>
                <a:gd name="connsiteX3572" fmla="*/ 138940 w 12396656"/>
                <a:gd name="connsiteY3572" fmla="*/ 511049 h 1140330"/>
                <a:gd name="connsiteX3573" fmla="*/ 131789 w 12396656"/>
                <a:gd name="connsiteY3573" fmla="*/ 509605 h 1140330"/>
                <a:gd name="connsiteX3574" fmla="*/ 127383 w 12396656"/>
                <a:gd name="connsiteY3574" fmla="*/ 509606 h 1140330"/>
                <a:gd name="connsiteX3575" fmla="*/ 127383 w 12396656"/>
                <a:gd name="connsiteY3575" fmla="*/ 396802 h 1140330"/>
                <a:gd name="connsiteX3576" fmla="*/ 148921 w 12396656"/>
                <a:gd name="connsiteY3576" fmla="*/ 396802 h 1140330"/>
                <a:gd name="connsiteX3577" fmla="*/ 148921 w 12396656"/>
                <a:gd name="connsiteY3577" fmla="*/ 397042 h 1140330"/>
                <a:gd name="connsiteX3578" fmla="*/ 214456 w 12396656"/>
                <a:gd name="connsiteY3578" fmla="*/ 397043 h 1140330"/>
                <a:gd name="connsiteX3579" fmla="*/ 0 w 12396656"/>
                <a:gd name="connsiteY3579" fmla="*/ 396802 h 1140330"/>
                <a:gd name="connsiteX3580" fmla="*/ 21538 w 12396656"/>
                <a:gd name="connsiteY3580" fmla="*/ 396802 h 1140330"/>
                <a:gd name="connsiteX3581" fmla="*/ 21538 w 12396656"/>
                <a:gd name="connsiteY3581" fmla="*/ 397043 h 1140330"/>
                <a:gd name="connsiteX3582" fmla="*/ 87074 w 12396656"/>
                <a:gd name="connsiteY3582" fmla="*/ 397043 h 1140330"/>
                <a:gd name="connsiteX3583" fmla="*/ 87075 w 12396656"/>
                <a:gd name="connsiteY3583" fmla="*/ 396803 h 1140330"/>
                <a:gd name="connsiteX3584" fmla="*/ 108612 w 12396656"/>
                <a:gd name="connsiteY3584" fmla="*/ 396802 h 1140330"/>
                <a:gd name="connsiteX3585" fmla="*/ 108612 w 12396656"/>
                <a:gd name="connsiteY3585" fmla="*/ 509605 h 1140330"/>
                <a:gd name="connsiteX3586" fmla="*/ 105535 w 12396656"/>
                <a:gd name="connsiteY3586" fmla="*/ 509605 h 1140330"/>
                <a:gd name="connsiteX3587" fmla="*/ 105535 w 12396656"/>
                <a:gd name="connsiteY3587" fmla="*/ 509675 h 1140330"/>
                <a:gd name="connsiteX3588" fmla="*/ 96824 w 12396656"/>
                <a:gd name="connsiteY3588" fmla="*/ 511434 h 1140330"/>
                <a:gd name="connsiteX3589" fmla="*/ 81809 w 12396656"/>
                <a:gd name="connsiteY3589" fmla="*/ 527995 h 1140330"/>
                <a:gd name="connsiteX3590" fmla="*/ 80616 w 12396656"/>
                <a:gd name="connsiteY3590" fmla="*/ 535886 h 1140330"/>
                <a:gd name="connsiteX3591" fmla="*/ 80616 w 12396656"/>
                <a:gd name="connsiteY3591" fmla="*/ 574347 h 1140330"/>
                <a:gd name="connsiteX3592" fmla="*/ 54077 w 12396656"/>
                <a:gd name="connsiteY3592" fmla="*/ 600886 h 1140330"/>
                <a:gd name="connsiteX3593" fmla="*/ 27539 w 12396656"/>
                <a:gd name="connsiteY3593" fmla="*/ 574348 h 1140330"/>
                <a:gd name="connsiteX3594" fmla="*/ 27539 w 12396656"/>
                <a:gd name="connsiteY3594" fmla="*/ 534009 h 1140330"/>
                <a:gd name="connsiteX3595" fmla="*/ 26572 w 12396656"/>
                <a:gd name="connsiteY3595" fmla="*/ 527610 h 1140330"/>
                <a:gd name="connsiteX3596" fmla="*/ 11557 w 12396656"/>
                <a:gd name="connsiteY3596" fmla="*/ 511049 h 1140330"/>
                <a:gd name="connsiteX3597" fmla="*/ 4407 w 12396656"/>
                <a:gd name="connsiteY3597" fmla="*/ 509605 h 1140330"/>
                <a:gd name="connsiteX3598" fmla="*/ 0 w 12396656"/>
                <a:gd name="connsiteY3598" fmla="*/ 509605 h 1140330"/>
                <a:gd name="connsiteX3599" fmla="*/ 9534934 w 12396656"/>
                <a:gd name="connsiteY3599" fmla="*/ 396802 h 1140330"/>
                <a:gd name="connsiteX3600" fmla="*/ 9534934 w 12396656"/>
                <a:gd name="connsiteY3600" fmla="*/ 509605 h 1140330"/>
                <a:gd name="connsiteX3601" fmla="*/ 9531856 w 12396656"/>
                <a:gd name="connsiteY3601" fmla="*/ 509605 h 1140330"/>
                <a:gd name="connsiteX3602" fmla="*/ 9531857 w 12396656"/>
                <a:gd name="connsiteY3602" fmla="*/ 509675 h 1140330"/>
                <a:gd name="connsiteX3603" fmla="*/ 9523146 w 12396656"/>
                <a:gd name="connsiteY3603" fmla="*/ 511434 h 1140330"/>
                <a:gd name="connsiteX3604" fmla="*/ 9508130 w 12396656"/>
                <a:gd name="connsiteY3604" fmla="*/ 527995 h 1140330"/>
                <a:gd name="connsiteX3605" fmla="*/ 9506938 w 12396656"/>
                <a:gd name="connsiteY3605" fmla="*/ 535886 h 1140330"/>
                <a:gd name="connsiteX3606" fmla="*/ 9506938 w 12396656"/>
                <a:gd name="connsiteY3606" fmla="*/ 574347 h 1140330"/>
                <a:gd name="connsiteX3607" fmla="*/ 9480399 w 12396656"/>
                <a:gd name="connsiteY3607" fmla="*/ 600885 h 1140330"/>
                <a:gd name="connsiteX3608" fmla="*/ 9453861 w 12396656"/>
                <a:gd name="connsiteY3608" fmla="*/ 574348 h 1140330"/>
                <a:gd name="connsiteX3609" fmla="*/ 9453861 w 12396656"/>
                <a:gd name="connsiteY3609" fmla="*/ 534008 h 1140330"/>
                <a:gd name="connsiteX3610" fmla="*/ 9452894 w 12396656"/>
                <a:gd name="connsiteY3610" fmla="*/ 527610 h 1140330"/>
                <a:gd name="connsiteX3611" fmla="*/ 9437879 w 12396656"/>
                <a:gd name="connsiteY3611" fmla="*/ 511049 h 1140330"/>
                <a:gd name="connsiteX3612" fmla="*/ 9430729 w 12396656"/>
                <a:gd name="connsiteY3612" fmla="*/ 509605 h 1140330"/>
                <a:gd name="connsiteX3613" fmla="*/ 9426322 w 12396656"/>
                <a:gd name="connsiteY3613" fmla="*/ 509605 h 1140330"/>
                <a:gd name="connsiteX3614" fmla="*/ 9426321 w 12396656"/>
                <a:gd name="connsiteY3614" fmla="*/ 396802 h 1140330"/>
                <a:gd name="connsiteX3615" fmla="*/ 9447860 w 12396656"/>
                <a:gd name="connsiteY3615" fmla="*/ 396802 h 1140330"/>
                <a:gd name="connsiteX3616" fmla="*/ 9447860 w 12396656"/>
                <a:gd name="connsiteY3616" fmla="*/ 397042 h 1140330"/>
                <a:gd name="connsiteX3617" fmla="*/ 9513396 w 12396656"/>
                <a:gd name="connsiteY3617" fmla="*/ 397043 h 1140330"/>
                <a:gd name="connsiteX3618" fmla="*/ 9513396 w 12396656"/>
                <a:gd name="connsiteY3618" fmla="*/ 396803 h 1140330"/>
                <a:gd name="connsiteX3619" fmla="*/ 8938328 w 12396656"/>
                <a:gd name="connsiteY3619" fmla="*/ 396802 h 1140330"/>
                <a:gd name="connsiteX3620" fmla="*/ 8938328 w 12396656"/>
                <a:gd name="connsiteY3620" fmla="*/ 397042 h 1140330"/>
                <a:gd name="connsiteX3621" fmla="*/ 9003864 w 12396656"/>
                <a:gd name="connsiteY3621" fmla="*/ 397042 h 1140330"/>
                <a:gd name="connsiteX3622" fmla="*/ 9003864 w 12396656"/>
                <a:gd name="connsiteY3622" fmla="*/ 396803 h 1140330"/>
                <a:gd name="connsiteX3623" fmla="*/ 9025402 w 12396656"/>
                <a:gd name="connsiteY3623" fmla="*/ 396803 h 1140330"/>
                <a:gd name="connsiteX3624" fmla="*/ 9025402 w 12396656"/>
                <a:gd name="connsiteY3624" fmla="*/ 509605 h 1140330"/>
                <a:gd name="connsiteX3625" fmla="*/ 9022324 w 12396656"/>
                <a:gd name="connsiteY3625" fmla="*/ 509605 h 1140330"/>
                <a:gd name="connsiteX3626" fmla="*/ 9022325 w 12396656"/>
                <a:gd name="connsiteY3626" fmla="*/ 509675 h 1140330"/>
                <a:gd name="connsiteX3627" fmla="*/ 9013614 w 12396656"/>
                <a:gd name="connsiteY3627" fmla="*/ 511434 h 1140330"/>
                <a:gd name="connsiteX3628" fmla="*/ 8998598 w 12396656"/>
                <a:gd name="connsiteY3628" fmla="*/ 527995 h 1140330"/>
                <a:gd name="connsiteX3629" fmla="*/ 8997406 w 12396656"/>
                <a:gd name="connsiteY3629" fmla="*/ 535886 h 1140330"/>
                <a:gd name="connsiteX3630" fmla="*/ 8997406 w 12396656"/>
                <a:gd name="connsiteY3630" fmla="*/ 574347 h 1140330"/>
                <a:gd name="connsiteX3631" fmla="*/ 8970868 w 12396656"/>
                <a:gd name="connsiteY3631" fmla="*/ 600886 h 1140330"/>
                <a:gd name="connsiteX3632" fmla="*/ 8944329 w 12396656"/>
                <a:gd name="connsiteY3632" fmla="*/ 574347 h 1140330"/>
                <a:gd name="connsiteX3633" fmla="*/ 8944329 w 12396656"/>
                <a:gd name="connsiteY3633" fmla="*/ 534008 h 1140330"/>
                <a:gd name="connsiteX3634" fmla="*/ 8943362 w 12396656"/>
                <a:gd name="connsiteY3634" fmla="*/ 527610 h 1140330"/>
                <a:gd name="connsiteX3635" fmla="*/ 8928347 w 12396656"/>
                <a:gd name="connsiteY3635" fmla="*/ 511049 h 1140330"/>
                <a:gd name="connsiteX3636" fmla="*/ 8921197 w 12396656"/>
                <a:gd name="connsiteY3636" fmla="*/ 509605 h 1140330"/>
                <a:gd name="connsiteX3637" fmla="*/ 8916790 w 12396656"/>
                <a:gd name="connsiteY3637" fmla="*/ 509605 h 1140330"/>
                <a:gd name="connsiteX3638" fmla="*/ 8916790 w 12396656"/>
                <a:gd name="connsiteY3638" fmla="*/ 396803 h 1140330"/>
                <a:gd name="connsiteX3639" fmla="*/ 6645434 w 12396656"/>
                <a:gd name="connsiteY3639" fmla="*/ 396802 h 1140330"/>
                <a:gd name="connsiteX3640" fmla="*/ 6645435 w 12396656"/>
                <a:gd name="connsiteY3640" fmla="*/ 397042 h 1140330"/>
                <a:gd name="connsiteX3641" fmla="*/ 6710970 w 12396656"/>
                <a:gd name="connsiteY3641" fmla="*/ 397042 h 1140330"/>
                <a:gd name="connsiteX3642" fmla="*/ 6710970 w 12396656"/>
                <a:gd name="connsiteY3642" fmla="*/ 396803 h 1140330"/>
                <a:gd name="connsiteX3643" fmla="*/ 6732508 w 12396656"/>
                <a:gd name="connsiteY3643" fmla="*/ 396803 h 1140330"/>
                <a:gd name="connsiteX3644" fmla="*/ 6732508 w 12396656"/>
                <a:gd name="connsiteY3644" fmla="*/ 509605 h 1140330"/>
                <a:gd name="connsiteX3645" fmla="*/ 6729432 w 12396656"/>
                <a:gd name="connsiteY3645" fmla="*/ 509606 h 1140330"/>
                <a:gd name="connsiteX3646" fmla="*/ 6729432 w 12396656"/>
                <a:gd name="connsiteY3646" fmla="*/ 509675 h 1140330"/>
                <a:gd name="connsiteX3647" fmla="*/ 6720720 w 12396656"/>
                <a:gd name="connsiteY3647" fmla="*/ 511434 h 1140330"/>
                <a:gd name="connsiteX3648" fmla="*/ 6705705 w 12396656"/>
                <a:gd name="connsiteY3648" fmla="*/ 527995 h 1140330"/>
                <a:gd name="connsiteX3649" fmla="*/ 6704511 w 12396656"/>
                <a:gd name="connsiteY3649" fmla="*/ 535886 h 1140330"/>
                <a:gd name="connsiteX3650" fmla="*/ 6704512 w 12396656"/>
                <a:gd name="connsiteY3650" fmla="*/ 574347 h 1140330"/>
                <a:gd name="connsiteX3651" fmla="*/ 6677974 w 12396656"/>
                <a:gd name="connsiteY3651" fmla="*/ 600885 h 1140330"/>
                <a:gd name="connsiteX3652" fmla="*/ 6651435 w 12396656"/>
                <a:gd name="connsiteY3652" fmla="*/ 574347 h 1140330"/>
                <a:gd name="connsiteX3653" fmla="*/ 6651436 w 12396656"/>
                <a:gd name="connsiteY3653" fmla="*/ 534008 h 1140330"/>
                <a:gd name="connsiteX3654" fmla="*/ 6650468 w 12396656"/>
                <a:gd name="connsiteY3654" fmla="*/ 527610 h 1140330"/>
                <a:gd name="connsiteX3655" fmla="*/ 6635453 w 12396656"/>
                <a:gd name="connsiteY3655" fmla="*/ 511049 h 1140330"/>
                <a:gd name="connsiteX3656" fmla="*/ 6628303 w 12396656"/>
                <a:gd name="connsiteY3656" fmla="*/ 509605 h 1140330"/>
                <a:gd name="connsiteX3657" fmla="*/ 6623896 w 12396656"/>
                <a:gd name="connsiteY3657" fmla="*/ 509605 h 1140330"/>
                <a:gd name="connsiteX3658" fmla="*/ 6623896 w 12396656"/>
                <a:gd name="connsiteY3658" fmla="*/ 396803 h 1140330"/>
                <a:gd name="connsiteX3659" fmla="*/ 3781178 w 12396656"/>
                <a:gd name="connsiteY3659" fmla="*/ 396802 h 1140330"/>
                <a:gd name="connsiteX3660" fmla="*/ 3802715 w 12396656"/>
                <a:gd name="connsiteY3660" fmla="*/ 396802 h 1140330"/>
                <a:gd name="connsiteX3661" fmla="*/ 3802716 w 12396656"/>
                <a:gd name="connsiteY3661" fmla="*/ 509605 h 1140330"/>
                <a:gd name="connsiteX3662" fmla="*/ 3799640 w 12396656"/>
                <a:gd name="connsiteY3662" fmla="*/ 509605 h 1140330"/>
                <a:gd name="connsiteX3663" fmla="*/ 3799639 w 12396656"/>
                <a:gd name="connsiteY3663" fmla="*/ 509675 h 1140330"/>
                <a:gd name="connsiteX3664" fmla="*/ 3790928 w 12396656"/>
                <a:gd name="connsiteY3664" fmla="*/ 511434 h 1140330"/>
                <a:gd name="connsiteX3665" fmla="*/ 3775912 w 12396656"/>
                <a:gd name="connsiteY3665" fmla="*/ 527996 h 1140330"/>
                <a:gd name="connsiteX3666" fmla="*/ 3774718 w 12396656"/>
                <a:gd name="connsiteY3666" fmla="*/ 535886 h 1140330"/>
                <a:gd name="connsiteX3667" fmla="*/ 3774719 w 12396656"/>
                <a:gd name="connsiteY3667" fmla="*/ 574347 h 1140330"/>
                <a:gd name="connsiteX3668" fmla="*/ 3748181 w 12396656"/>
                <a:gd name="connsiteY3668" fmla="*/ 600886 h 1140330"/>
                <a:gd name="connsiteX3669" fmla="*/ 3721642 w 12396656"/>
                <a:gd name="connsiteY3669" fmla="*/ 574347 h 1140330"/>
                <a:gd name="connsiteX3670" fmla="*/ 3721642 w 12396656"/>
                <a:gd name="connsiteY3670" fmla="*/ 534008 h 1140330"/>
                <a:gd name="connsiteX3671" fmla="*/ 3720675 w 12396656"/>
                <a:gd name="connsiteY3671" fmla="*/ 527610 h 1140330"/>
                <a:gd name="connsiteX3672" fmla="*/ 3705660 w 12396656"/>
                <a:gd name="connsiteY3672" fmla="*/ 511048 h 1140330"/>
                <a:gd name="connsiteX3673" fmla="*/ 3698509 w 12396656"/>
                <a:gd name="connsiteY3673" fmla="*/ 509605 h 1140330"/>
                <a:gd name="connsiteX3674" fmla="*/ 3694104 w 12396656"/>
                <a:gd name="connsiteY3674" fmla="*/ 509605 h 1140330"/>
                <a:gd name="connsiteX3675" fmla="*/ 3694103 w 12396656"/>
                <a:gd name="connsiteY3675" fmla="*/ 396802 h 1140330"/>
                <a:gd name="connsiteX3676" fmla="*/ 3715641 w 12396656"/>
                <a:gd name="connsiteY3676" fmla="*/ 396802 h 1140330"/>
                <a:gd name="connsiteX3677" fmla="*/ 3715640 w 12396656"/>
                <a:gd name="connsiteY3677" fmla="*/ 397042 h 1140330"/>
                <a:gd name="connsiteX3678" fmla="*/ 3781177 w 12396656"/>
                <a:gd name="connsiteY3678" fmla="*/ 397043 h 1140330"/>
                <a:gd name="connsiteX3679" fmla="*/ 2401506 w 12396656"/>
                <a:gd name="connsiteY3679" fmla="*/ 396802 h 1140330"/>
                <a:gd name="connsiteX3680" fmla="*/ 2401506 w 12396656"/>
                <a:gd name="connsiteY3680" fmla="*/ 509605 h 1140330"/>
                <a:gd name="connsiteX3681" fmla="*/ 2398429 w 12396656"/>
                <a:gd name="connsiteY3681" fmla="*/ 509605 h 1140330"/>
                <a:gd name="connsiteX3682" fmla="*/ 2398430 w 12396656"/>
                <a:gd name="connsiteY3682" fmla="*/ 509675 h 1140330"/>
                <a:gd name="connsiteX3683" fmla="*/ 2389718 w 12396656"/>
                <a:gd name="connsiteY3683" fmla="*/ 511434 h 1140330"/>
                <a:gd name="connsiteX3684" fmla="*/ 2374704 w 12396656"/>
                <a:gd name="connsiteY3684" fmla="*/ 527995 h 1140330"/>
                <a:gd name="connsiteX3685" fmla="*/ 2373510 w 12396656"/>
                <a:gd name="connsiteY3685" fmla="*/ 535886 h 1140330"/>
                <a:gd name="connsiteX3686" fmla="*/ 2373510 w 12396656"/>
                <a:gd name="connsiteY3686" fmla="*/ 574347 h 1140330"/>
                <a:gd name="connsiteX3687" fmla="*/ 2346971 w 12396656"/>
                <a:gd name="connsiteY3687" fmla="*/ 600886 h 1140330"/>
                <a:gd name="connsiteX3688" fmla="*/ 2320433 w 12396656"/>
                <a:gd name="connsiteY3688" fmla="*/ 574348 h 1140330"/>
                <a:gd name="connsiteX3689" fmla="*/ 2320434 w 12396656"/>
                <a:gd name="connsiteY3689" fmla="*/ 534009 h 1140330"/>
                <a:gd name="connsiteX3690" fmla="*/ 2319467 w 12396656"/>
                <a:gd name="connsiteY3690" fmla="*/ 527609 h 1140330"/>
                <a:gd name="connsiteX3691" fmla="*/ 2304451 w 12396656"/>
                <a:gd name="connsiteY3691" fmla="*/ 511049 h 1140330"/>
                <a:gd name="connsiteX3692" fmla="*/ 2297301 w 12396656"/>
                <a:gd name="connsiteY3692" fmla="*/ 509605 h 1140330"/>
                <a:gd name="connsiteX3693" fmla="*/ 2292894 w 12396656"/>
                <a:gd name="connsiteY3693" fmla="*/ 509605 h 1140330"/>
                <a:gd name="connsiteX3694" fmla="*/ 2292895 w 12396656"/>
                <a:gd name="connsiteY3694" fmla="*/ 396803 h 1140330"/>
                <a:gd name="connsiteX3695" fmla="*/ 2314432 w 12396656"/>
                <a:gd name="connsiteY3695" fmla="*/ 396802 h 1140330"/>
                <a:gd name="connsiteX3696" fmla="*/ 2314432 w 12396656"/>
                <a:gd name="connsiteY3696" fmla="*/ 397043 h 1140330"/>
                <a:gd name="connsiteX3697" fmla="*/ 2379968 w 12396656"/>
                <a:gd name="connsiteY3697" fmla="*/ 397043 h 1140330"/>
                <a:gd name="connsiteX3698" fmla="*/ 2379968 w 12396656"/>
                <a:gd name="connsiteY3698" fmla="*/ 396803 h 1140330"/>
                <a:gd name="connsiteX3699" fmla="*/ 1273827 w 12396656"/>
                <a:gd name="connsiteY3699" fmla="*/ 396802 h 1140330"/>
                <a:gd name="connsiteX3700" fmla="*/ 1295365 w 12396656"/>
                <a:gd name="connsiteY3700" fmla="*/ 396802 h 1140330"/>
                <a:gd name="connsiteX3701" fmla="*/ 1295365 w 12396656"/>
                <a:gd name="connsiteY3701" fmla="*/ 397043 h 1140330"/>
                <a:gd name="connsiteX3702" fmla="*/ 1360900 w 12396656"/>
                <a:gd name="connsiteY3702" fmla="*/ 397043 h 1140330"/>
                <a:gd name="connsiteX3703" fmla="*/ 1360900 w 12396656"/>
                <a:gd name="connsiteY3703" fmla="*/ 396802 h 1140330"/>
                <a:gd name="connsiteX3704" fmla="*/ 1382438 w 12396656"/>
                <a:gd name="connsiteY3704" fmla="*/ 396802 h 1140330"/>
                <a:gd name="connsiteX3705" fmla="*/ 1382439 w 12396656"/>
                <a:gd name="connsiteY3705" fmla="*/ 509605 h 1140330"/>
                <a:gd name="connsiteX3706" fmla="*/ 1379362 w 12396656"/>
                <a:gd name="connsiteY3706" fmla="*/ 509605 h 1140330"/>
                <a:gd name="connsiteX3707" fmla="*/ 1379362 w 12396656"/>
                <a:gd name="connsiteY3707" fmla="*/ 509675 h 1140330"/>
                <a:gd name="connsiteX3708" fmla="*/ 1370650 w 12396656"/>
                <a:gd name="connsiteY3708" fmla="*/ 511434 h 1140330"/>
                <a:gd name="connsiteX3709" fmla="*/ 1355635 w 12396656"/>
                <a:gd name="connsiteY3709" fmla="*/ 527995 h 1140330"/>
                <a:gd name="connsiteX3710" fmla="*/ 1354442 w 12396656"/>
                <a:gd name="connsiteY3710" fmla="*/ 535885 h 1140330"/>
                <a:gd name="connsiteX3711" fmla="*/ 1354442 w 12396656"/>
                <a:gd name="connsiteY3711" fmla="*/ 574347 h 1140330"/>
                <a:gd name="connsiteX3712" fmla="*/ 1327904 w 12396656"/>
                <a:gd name="connsiteY3712" fmla="*/ 600885 h 1140330"/>
                <a:gd name="connsiteX3713" fmla="*/ 1301366 w 12396656"/>
                <a:gd name="connsiteY3713" fmla="*/ 574348 h 1140330"/>
                <a:gd name="connsiteX3714" fmla="*/ 1301366 w 12396656"/>
                <a:gd name="connsiteY3714" fmla="*/ 534008 h 1140330"/>
                <a:gd name="connsiteX3715" fmla="*/ 1300399 w 12396656"/>
                <a:gd name="connsiteY3715" fmla="*/ 527610 h 1140330"/>
                <a:gd name="connsiteX3716" fmla="*/ 1285384 w 12396656"/>
                <a:gd name="connsiteY3716" fmla="*/ 511049 h 1140330"/>
                <a:gd name="connsiteX3717" fmla="*/ 1278233 w 12396656"/>
                <a:gd name="connsiteY3717" fmla="*/ 509605 h 1140330"/>
                <a:gd name="connsiteX3718" fmla="*/ 1273827 w 12396656"/>
                <a:gd name="connsiteY3718" fmla="*/ 509605 h 1140330"/>
                <a:gd name="connsiteX3719" fmla="*/ 636913 w 12396656"/>
                <a:gd name="connsiteY3719" fmla="*/ 396802 h 1140330"/>
                <a:gd name="connsiteX3720" fmla="*/ 658451 w 12396656"/>
                <a:gd name="connsiteY3720" fmla="*/ 396802 h 1140330"/>
                <a:gd name="connsiteX3721" fmla="*/ 658452 w 12396656"/>
                <a:gd name="connsiteY3721" fmla="*/ 397043 h 1140330"/>
                <a:gd name="connsiteX3722" fmla="*/ 723987 w 12396656"/>
                <a:gd name="connsiteY3722" fmla="*/ 397043 h 1140330"/>
                <a:gd name="connsiteX3723" fmla="*/ 723987 w 12396656"/>
                <a:gd name="connsiteY3723" fmla="*/ 396802 h 1140330"/>
                <a:gd name="connsiteX3724" fmla="*/ 745525 w 12396656"/>
                <a:gd name="connsiteY3724" fmla="*/ 396802 h 1140330"/>
                <a:gd name="connsiteX3725" fmla="*/ 745526 w 12396656"/>
                <a:gd name="connsiteY3725" fmla="*/ 509605 h 1140330"/>
                <a:gd name="connsiteX3726" fmla="*/ 742449 w 12396656"/>
                <a:gd name="connsiteY3726" fmla="*/ 509605 h 1140330"/>
                <a:gd name="connsiteX3727" fmla="*/ 742449 w 12396656"/>
                <a:gd name="connsiteY3727" fmla="*/ 509675 h 1140330"/>
                <a:gd name="connsiteX3728" fmla="*/ 733738 w 12396656"/>
                <a:gd name="connsiteY3728" fmla="*/ 511434 h 1140330"/>
                <a:gd name="connsiteX3729" fmla="*/ 718722 w 12396656"/>
                <a:gd name="connsiteY3729" fmla="*/ 527995 h 1140330"/>
                <a:gd name="connsiteX3730" fmla="*/ 717528 w 12396656"/>
                <a:gd name="connsiteY3730" fmla="*/ 535886 h 1140330"/>
                <a:gd name="connsiteX3731" fmla="*/ 717529 w 12396656"/>
                <a:gd name="connsiteY3731" fmla="*/ 574347 h 1140330"/>
                <a:gd name="connsiteX3732" fmla="*/ 690991 w 12396656"/>
                <a:gd name="connsiteY3732" fmla="*/ 600885 h 1140330"/>
                <a:gd name="connsiteX3733" fmla="*/ 664453 w 12396656"/>
                <a:gd name="connsiteY3733" fmla="*/ 574348 h 1140330"/>
                <a:gd name="connsiteX3734" fmla="*/ 664452 w 12396656"/>
                <a:gd name="connsiteY3734" fmla="*/ 534008 h 1140330"/>
                <a:gd name="connsiteX3735" fmla="*/ 663485 w 12396656"/>
                <a:gd name="connsiteY3735" fmla="*/ 527610 h 1140330"/>
                <a:gd name="connsiteX3736" fmla="*/ 648470 w 12396656"/>
                <a:gd name="connsiteY3736" fmla="*/ 511049 h 1140330"/>
                <a:gd name="connsiteX3737" fmla="*/ 641320 w 12396656"/>
                <a:gd name="connsiteY3737" fmla="*/ 509605 h 1140330"/>
                <a:gd name="connsiteX3738" fmla="*/ 636914 w 12396656"/>
                <a:gd name="connsiteY3738" fmla="*/ 509605 h 1140330"/>
                <a:gd name="connsiteX3739" fmla="*/ 10929701 w 12396656"/>
                <a:gd name="connsiteY3739" fmla="*/ 388864 h 1140330"/>
                <a:gd name="connsiteX3740" fmla="*/ 10936711 w 12396656"/>
                <a:gd name="connsiteY3740" fmla="*/ 501448 h 1140330"/>
                <a:gd name="connsiteX3741" fmla="*/ 10933640 w 12396656"/>
                <a:gd name="connsiteY3741" fmla="*/ 501640 h 1140330"/>
                <a:gd name="connsiteX3742" fmla="*/ 10933644 w 12396656"/>
                <a:gd name="connsiteY3742" fmla="*/ 501709 h 1140330"/>
                <a:gd name="connsiteX3743" fmla="*/ 10925059 w 12396656"/>
                <a:gd name="connsiteY3743" fmla="*/ 504006 h 1140330"/>
                <a:gd name="connsiteX3744" fmla="*/ 10911102 w 12396656"/>
                <a:gd name="connsiteY3744" fmla="*/ 521468 h 1140330"/>
                <a:gd name="connsiteX3745" fmla="*/ 10910401 w 12396656"/>
                <a:gd name="connsiteY3745" fmla="*/ 529418 h 1140330"/>
                <a:gd name="connsiteX3746" fmla="*/ 10912792 w 12396656"/>
                <a:gd name="connsiteY3746" fmla="*/ 567804 h 1140330"/>
                <a:gd name="connsiteX3747" fmla="*/ 10887954 w 12396656"/>
                <a:gd name="connsiteY3747" fmla="*/ 595941 h 1140330"/>
                <a:gd name="connsiteX3748" fmla="*/ 10859818 w 12396656"/>
                <a:gd name="connsiteY3748" fmla="*/ 571103 h 1140330"/>
                <a:gd name="connsiteX3749" fmla="*/ 10857310 w 12396656"/>
                <a:gd name="connsiteY3749" fmla="*/ 530842 h 1140330"/>
                <a:gd name="connsiteX3750" fmla="*/ 10855948 w 12396656"/>
                <a:gd name="connsiteY3750" fmla="*/ 524515 h 1140330"/>
                <a:gd name="connsiteX3751" fmla="*/ 10839933 w 12396656"/>
                <a:gd name="connsiteY3751" fmla="*/ 508919 h 1140330"/>
                <a:gd name="connsiteX3752" fmla="*/ 10832707 w 12396656"/>
                <a:gd name="connsiteY3752" fmla="*/ 507923 h 1140330"/>
                <a:gd name="connsiteX3753" fmla="*/ 10828308 w 12396656"/>
                <a:gd name="connsiteY3753" fmla="*/ 508197 h 1140330"/>
                <a:gd name="connsiteX3754" fmla="*/ 10821299 w 12396656"/>
                <a:gd name="connsiteY3754" fmla="*/ 395612 h 1140330"/>
                <a:gd name="connsiteX3755" fmla="*/ 10842796 w 12396656"/>
                <a:gd name="connsiteY3755" fmla="*/ 394274 h 1140330"/>
                <a:gd name="connsiteX3756" fmla="*/ 10842811 w 12396656"/>
                <a:gd name="connsiteY3756" fmla="*/ 394513 h 1140330"/>
                <a:gd name="connsiteX3757" fmla="*/ 10908220 w 12396656"/>
                <a:gd name="connsiteY3757" fmla="*/ 390441 h 1140330"/>
                <a:gd name="connsiteX3758" fmla="*/ 10908205 w 12396656"/>
                <a:gd name="connsiteY3758" fmla="*/ 390202 h 1140330"/>
                <a:gd name="connsiteX3759" fmla="*/ 11052297 w 12396656"/>
                <a:gd name="connsiteY3759" fmla="*/ 377665 h 1140330"/>
                <a:gd name="connsiteX3760" fmla="*/ 11063099 w 12396656"/>
                <a:gd name="connsiteY3760" fmla="*/ 489949 h 1140330"/>
                <a:gd name="connsiteX3761" fmla="*/ 11060037 w 12396656"/>
                <a:gd name="connsiteY3761" fmla="*/ 490244 h 1140330"/>
                <a:gd name="connsiteX3762" fmla="*/ 11060043 w 12396656"/>
                <a:gd name="connsiteY3762" fmla="*/ 490313 h 1140330"/>
                <a:gd name="connsiteX3763" fmla="*/ 11051539 w 12396656"/>
                <a:gd name="connsiteY3763" fmla="*/ 492898 h 1140330"/>
                <a:gd name="connsiteX3764" fmla="*/ 11038180 w 12396656"/>
                <a:gd name="connsiteY3764" fmla="*/ 510821 h 1140330"/>
                <a:gd name="connsiteX3765" fmla="*/ 11037748 w 12396656"/>
                <a:gd name="connsiteY3765" fmla="*/ 518790 h 1140330"/>
                <a:gd name="connsiteX3766" fmla="*/ 11041431 w 12396656"/>
                <a:gd name="connsiteY3766" fmla="*/ 557075 h 1140330"/>
                <a:gd name="connsiteX3767" fmla="*/ 11017556 w 12396656"/>
                <a:gd name="connsiteY3767" fmla="*/ 586032 h 1140330"/>
                <a:gd name="connsiteX3768" fmla="*/ 10988599 w 12396656"/>
                <a:gd name="connsiteY3768" fmla="*/ 562158 h 1140330"/>
                <a:gd name="connsiteX3769" fmla="*/ 10984736 w 12396656"/>
                <a:gd name="connsiteY3769" fmla="*/ 522004 h 1140330"/>
                <a:gd name="connsiteX3770" fmla="*/ 10983160 w 12396656"/>
                <a:gd name="connsiteY3770" fmla="*/ 515728 h 1140330"/>
                <a:gd name="connsiteX3771" fmla="*/ 10966628 w 12396656"/>
                <a:gd name="connsiteY3771" fmla="*/ 500681 h 1140330"/>
                <a:gd name="connsiteX3772" fmla="*/ 10959373 w 12396656"/>
                <a:gd name="connsiteY3772" fmla="*/ 499928 h 1140330"/>
                <a:gd name="connsiteX3773" fmla="*/ 10954985 w 12396656"/>
                <a:gd name="connsiteY3773" fmla="*/ 500350 h 1140330"/>
                <a:gd name="connsiteX3774" fmla="*/ 10944183 w 12396656"/>
                <a:gd name="connsiteY3774" fmla="*/ 388066 h 1140330"/>
                <a:gd name="connsiteX3775" fmla="*/ 10965623 w 12396656"/>
                <a:gd name="connsiteY3775" fmla="*/ 386004 h 1140330"/>
                <a:gd name="connsiteX3776" fmla="*/ 10965646 w 12396656"/>
                <a:gd name="connsiteY3776" fmla="*/ 386242 h 1140330"/>
                <a:gd name="connsiteX3777" fmla="*/ 11030881 w 12396656"/>
                <a:gd name="connsiteY3777" fmla="*/ 379967 h 1140330"/>
                <a:gd name="connsiteX3778" fmla="*/ 11030858 w 12396656"/>
                <a:gd name="connsiteY3778" fmla="*/ 379727 h 1140330"/>
                <a:gd name="connsiteX3779" fmla="*/ 11173364 w 12396656"/>
                <a:gd name="connsiteY3779" fmla="*/ 359584 h 1140330"/>
                <a:gd name="connsiteX3780" fmla="*/ 11188457 w 12396656"/>
                <a:gd name="connsiteY3780" fmla="*/ 471373 h 1140330"/>
                <a:gd name="connsiteX3781" fmla="*/ 11185409 w 12396656"/>
                <a:gd name="connsiteY3781" fmla="*/ 471784 h 1140330"/>
                <a:gd name="connsiteX3782" fmla="*/ 11185418 w 12396656"/>
                <a:gd name="connsiteY3782" fmla="*/ 471853 h 1140330"/>
                <a:gd name="connsiteX3783" fmla="*/ 11177020 w 12396656"/>
                <a:gd name="connsiteY3783" fmla="*/ 474762 h 1140330"/>
                <a:gd name="connsiteX3784" fmla="*/ 11164356 w 12396656"/>
                <a:gd name="connsiteY3784" fmla="*/ 493183 h 1140330"/>
                <a:gd name="connsiteX3785" fmla="*/ 11164229 w 12396656"/>
                <a:gd name="connsiteY3785" fmla="*/ 501163 h 1140330"/>
                <a:gd name="connsiteX3786" fmla="*/ 11169376 w 12396656"/>
                <a:gd name="connsiteY3786" fmla="*/ 539278 h 1140330"/>
                <a:gd name="connsiteX3787" fmla="*/ 11146627 w 12396656"/>
                <a:gd name="connsiteY3787" fmla="*/ 569129 h 1140330"/>
                <a:gd name="connsiteX3788" fmla="*/ 11116777 w 12396656"/>
                <a:gd name="connsiteY3788" fmla="*/ 546380 h 1140330"/>
                <a:gd name="connsiteX3789" fmla="*/ 11111379 w 12396656"/>
                <a:gd name="connsiteY3789" fmla="*/ 506403 h 1140330"/>
                <a:gd name="connsiteX3790" fmla="*/ 11109565 w 12396656"/>
                <a:gd name="connsiteY3790" fmla="*/ 500192 h 1140330"/>
                <a:gd name="connsiteX3791" fmla="*/ 11092468 w 12396656"/>
                <a:gd name="connsiteY3791" fmla="*/ 485789 h 1140330"/>
                <a:gd name="connsiteX3792" fmla="*/ 11085189 w 12396656"/>
                <a:gd name="connsiteY3792" fmla="*/ 485315 h 1140330"/>
                <a:gd name="connsiteX3793" fmla="*/ 11080822 w 12396656"/>
                <a:gd name="connsiteY3793" fmla="*/ 485905 h 1140330"/>
                <a:gd name="connsiteX3794" fmla="*/ 11065729 w 12396656"/>
                <a:gd name="connsiteY3794" fmla="*/ 374117 h 1140330"/>
                <a:gd name="connsiteX3795" fmla="*/ 11087072 w 12396656"/>
                <a:gd name="connsiteY3795" fmla="*/ 371234 h 1140330"/>
                <a:gd name="connsiteX3796" fmla="*/ 11087104 w 12396656"/>
                <a:gd name="connsiteY3796" fmla="*/ 371472 h 1140330"/>
                <a:gd name="connsiteX3797" fmla="*/ 11152052 w 12396656"/>
                <a:gd name="connsiteY3797" fmla="*/ 362703 h 1140330"/>
                <a:gd name="connsiteX3798" fmla="*/ 11152020 w 12396656"/>
                <a:gd name="connsiteY3798" fmla="*/ 362466 h 1140330"/>
                <a:gd name="connsiteX3799" fmla="*/ 11298552 w 12396656"/>
                <a:gd name="connsiteY3799" fmla="*/ 343120 h 1140330"/>
                <a:gd name="connsiteX3800" fmla="*/ 11313645 w 12396656"/>
                <a:gd name="connsiteY3800" fmla="*/ 454908 h 1140330"/>
                <a:gd name="connsiteX3801" fmla="*/ 11310597 w 12396656"/>
                <a:gd name="connsiteY3801" fmla="*/ 455320 h 1140330"/>
                <a:gd name="connsiteX3802" fmla="*/ 11310606 w 12396656"/>
                <a:gd name="connsiteY3802" fmla="*/ 455389 h 1140330"/>
                <a:gd name="connsiteX3803" fmla="*/ 11302208 w 12396656"/>
                <a:gd name="connsiteY3803" fmla="*/ 458298 h 1140330"/>
                <a:gd name="connsiteX3804" fmla="*/ 11289544 w 12396656"/>
                <a:gd name="connsiteY3804" fmla="*/ 476719 h 1140330"/>
                <a:gd name="connsiteX3805" fmla="*/ 11289417 w 12396656"/>
                <a:gd name="connsiteY3805" fmla="*/ 484698 h 1140330"/>
                <a:gd name="connsiteX3806" fmla="*/ 11294563 w 12396656"/>
                <a:gd name="connsiteY3806" fmla="*/ 522814 h 1140330"/>
                <a:gd name="connsiteX3807" fmla="*/ 11271815 w 12396656"/>
                <a:gd name="connsiteY3807" fmla="*/ 552665 h 1140330"/>
                <a:gd name="connsiteX3808" fmla="*/ 11241965 w 12396656"/>
                <a:gd name="connsiteY3808" fmla="*/ 529915 h 1140330"/>
                <a:gd name="connsiteX3809" fmla="*/ 11236567 w 12396656"/>
                <a:gd name="connsiteY3809" fmla="*/ 489940 h 1140330"/>
                <a:gd name="connsiteX3810" fmla="*/ 11234753 w 12396656"/>
                <a:gd name="connsiteY3810" fmla="*/ 483728 h 1140330"/>
                <a:gd name="connsiteX3811" fmla="*/ 11217655 w 12396656"/>
                <a:gd name="connsiteY3811" fmla="*/ 469325 h 1140330"/>
                <a:gd name="connsiteX3812" fmla="*/ 11210376 w 12396656"/>
                <a:gd name="connsiteY3812" fmla="*/ 468851 h 1140330"/>
                <a:gd name="connsiteX3813" fmla="*/ 11206010 w 12396656"/>
                <a:gd name="connsiteY3813" fmla="*/ 469441 h 1140330"/>
                <a:gd name="connsiteX3814" fmla="*/ 11190917 w 12396656"/>
                <a:gd name="connsiteY3814" fmla="*/ 357652 h 1140330"/>
                <a:gd name="connsiteX3815" fmla="*/ 11212261 w 12396656"/>
                <a:gd name="connsiteY3815" fmla="*/ 354771 h 1140330"/>
                <a:gd name="connsiteX3816" fmla="*/ 11212292 w 12396656"/>
                <a:gd name="connsiteY3816" fmla="*/ 355008 h 1140330"/>
                <a:gd name="connsiteX3817" fmla="*/ 11277239 w 12396656"/>
                <a:gd name="connsiteY3817" fmla="*/ 346239 h 1140330"/>
                <a:gd name="connsiteX3818" fmla="*/ 11277208 w 12396656"/>
                <a:gd name="connsiteY3818" fmla="*/ 346001 h 1140330"/>
                <a:gd name="connsiteX3819" fmla="*/ 11417731 w 12396656"/>
                <a:gd name="connsiteY3819" fmla="*/ 317471 h 1140330"/>
                <a:gd name="connsiteX3820" fmla="*/ 11438937 w 12396656"/>
                <a:gd name="connsiteY3820" fmla="*/ 428263 h 1140330"/>
                <a:gd name="connsiteX3821" fmla="*/ 11435915 w 12396656"/>
                <a:gd name="connsiteY3821" fmla="*/ 428842 h 1140330"/>
                <a:gd name="connsiteX3822" fmla="*/ 11435928 w 12396656"/>
                <a:gd name="connsiteY3822" fmla="*/ 428910 h 1140330"/>
                <a:gd name="connsiteX3823" fmla="*/ 11427703 w 12396656"/>
                <a:gd name="connsiteY3823" fmla="*/ 432275 h 1140330"/>
                <a:gd name="connsiteX3824" fmla="*/ 11416069 w 12396656"/>
                <a:gd name="connsiteY3824" fmla="*/ 451364 h 1140330"/>
                <a:gd name="connsiteX3825" fmla="*/ 11416380 w 12396656"/>
                <a:gd name="connsiteY3825" fmla="*/ 459338 h 1140330"/>
                <a:gd name="connsiteX3826" fmla="*/ 11423611 w 12396656"/>
                <a:gd name="connsiteY3826" fmla="*/ 497114 h 1140330"/>
                <a:gd name="connsiteX3827" fmla="*/ 11402535 w 12396656"/>
                <a:gd name="connsiteY3827" fmla="*/ 528168 h 1140330"/>
                <a:gd name="connsiteX3828" fmla="*/ 11371481 w 12396656"/>
                <a:gd name="connsiteY3828" fmla="*/ 507092 h 1140330"/>
                <a:gd name="connsiteX3829" fmla="*/ 11363896 w 12396656"/>
                <a:gd name="connsiteY3829" fmla="*/ 467472 h 1140330"/>
                <a:gd name="connsiteX3830" fmla="*/ 11361743 w 12396656"/>
                <a:gd name="connsiteY3830" fmla="*/ 461370 h 1140330"/>
                <a:gd name="connsiteX3831" fmla="*/ 11343882 w 12396656"/>
                <a:gd name="connsiteY3831" fmla="*/ 447926 h 1140330"/>
                <a:gd name="connsiteX3832" fmla="*/ 11336588 w 12396656"/>
                <a:gd name="connsiteY3832" fmla="*/ 447853 h 1140330"/>
                <a:gd name="connsiteX3833" fmla="*/ 11332261 w 12396656"/>
                <a:gd name="connsiteY3833" fmla="*/ 448681 h 1140330"/>
                <a:gd name="connsiteX3834" fmla="*/ 11311055 w 12396656"/>
                <a:gd name="connsiteY3834" fmla="*/ 337890 h 1140330"/>
                <a:gd name="connsiteX3835" fmla="*/ 11332209 w 12396656"/>
                <a:gd name="connsiteY3835" fmla="*/ 333840 h 1140330"/>
                <a:gd name="connsiteX3836" fmla="*/ 11332254 w 12396656"/>
                <a:gd name="connsiteY3836" fmla="*/ 334076 h 1140330"/>
                <a:gd name="connsiteX3837" fmla="*/ 11396622 w 12396656"/>
                <a:gd name="connsiteY3837" fmla="*/ 321756 h 1140330"/>
                <a:gd name="connsiteX3838" fmla="*/ 11396577 w 12396656"/>
                <a:gd name="connsiteY3838" fmla="*/ 321521 h 1140330"/>
                <a:gd name="connsiteX3839" fmla="*/ 11535008 w 12396656"/>
                <a:gd name="connsiteY3839" fmla="*/ 290557 h 1140330"/>
                <a:gd name="connsiteX3840" fmla="*/ 11559351 w 12396656"/>
                <a:gd name="connsiteY3840" fmla="*/ 400701 h 1140330"/>
                <a:gd name="connsiteX3841" fmla="*/ 11556346 w 12396656"/>
                <a:gd name="connsiteY3841" fmla="*/ 401365 h 1140330"/>
                <a:gd name="connsiteX3842" fmla="*/ 11556361 w 12396656"/>
                <a:gd name="connsiteY3842" fmla="*/ 401433 h 1140330"/>
                <a:gd name="connsiteX3843" fmla="*/ 11548235 w 12396656"/>
                <a:gd name="connsiteY3843" fmla="*/ 405031 h 1140330"/>
                <a:gd name="connsiteX3844" fmla="*/ 11537148 w 12396656"/>
                <a:gd name="connsiteY3844" fmla="*/ 424442 h 1140330"/>
                <a:gd name="connsiteX3845" fmla="*/ 11537685 w 12396656"/>
                <a:gd name="connsiteY3845" fmla="*/ 432404 h 1140330"/>
                <a:gd name="connsiteX3846" fmla="*/ 11545985 w 12396656"/>
                <a:gd name="connsiteY3846" fmla="*/ 469960 h 1140330"/>
                <a:gd name="connsiteX3847" fmla="*/ 11525800 w 12396656"/>
                <a:gd name="connsiteY3847" fmla="*/ 501599 h 1140330"/>
                <a:gd name="connsiteX3848" fmla="*/ 11494160 w 12396656"/>
                <a:gd name="connsiteY3848" fmla="*/ 481413 h 1140330"/>
                <a:gd name="connsiteX3849" fmla="*/ 11485455 w 12396656"/>
                <a:gd name="connsiteY3849" fmla="*/ 442025 h 1140330"/>
                <a:gd name="connsiteX3850" fmla="*/ 11483129 w 12396656"/>
                <a:gd name="connsiteY3850" fmla="*/ 435986 h 1140330"/>
                <a:gd name="connsiteX3851" fmla="*/ 11464893 w 12396656"/>
                <a:gd name="connsiteY3851" fmla="*/ 423055 h 1140330"/>
                <a:gd name="connsiteX3852" fmla="*/ 11457601 w 12396656"/>
                <a:gd name="connsiteY3852" fmla="*/ 423189 h 1140330"/>
                <a:gd name="connsiteX3853" fmla="*/ 11453298 w 12396656"/>
                <a:gd name="connsiteY3853" fmla="*/ 424140 h 1140330"/>
                <a:gd name="connsiteX3854" fmla="*/ 11428955 w 12396656"/>
                <a:gd name="connsiteY3854" fmla="*/ 313995 h 1140330"/>
                <a:gd name="connsiteX3855" fmla="*/ 11449984 w 12396656"/>
                <a:gd name="connsiteY3855" fmla="*/ 309348 h 1140330"/>
                <a:gd name="connsiteX3856" fmla="*/ 11450037 w 12396656"/>
                <a:gd name="connsiteY3856" fmla="*/ 309582 h 1140330"/>
                <a:gd name="connsiteX3857" fmla="*/ 11514029 w 12396656"/>
                <a:gd name="connsiteY3857" fmla="*/ 295439 h 1140330"/>
                <a:gd name="connsiteX3858" fmla="*/ 11513976 w 12396656"/>
                <a:gd name="connsiteY3858" fmla="*/ 295204 h 1140330"/>
                <a:gd name="connsiteX3859" fmla="*/ 11654593 w 12396656"/>
                <a:gd name="connsiteY3859" fmla="*/ 258504 h 1140330"/>
                <a:gd name="connsiteX3860" fmla="*/ 11681377 w 12396656"/>
                <a:gd name="connsiteY3860" fmla="*/ 368080 h 1140330"/>
                <a:gd name="connsiteX3861" fmla="*/ 11678390 w 12396656"/>
                <a:gd name="connsiteY3861" fmla="*/ 368811 h 1140330"/>
                <a:gd name="connsiteX3862" fmla="*/ 11678406 w 12396656"/>
                <a:gd name="connsiteY3862" fmla="*/ 368878 h 1140330"/>
                <a:gd name="connsiteX3863" fmla="*/ 11670360 w 12396656"/>
                <a:gd name="connsiteY3863" fmla="*/ 372656 h 1140330"/>
                <a:gd name="connsiteX3864" fmla="*/ 11659708 w 12396656"/>
                <a:gd name="connsiteY3864" fmla="*/ 392309 h 1140330"/>
                <a:gd name="connsiteX3865" fmla="*/ 11660422 w 12396656"/>
                <a:gd name="connsiteY3865" fmla="*/ 400257 h 1140330"/>
                <a:gd name="connsiteX3866" fmla="*/ 11669555 w 12396656"/>
                <a:gd name="connsiteY3866" fmla="*/ 437618 h 1140330"/>
                <a:gd name="connsiteX3867" fmla="*/ 11650077 w 12396656"/>
                <a:gd name="connsiteY3867" fmla="*/ 469699 h 1140330"/>
                <a:gd name="connsiteX3868" fmla="*/ 11617996 w 12396656"/>
                <a:gd name="connsiteY3868" fmla="*/ 450222 h 1140330"/>
                <a:gd name="connsiteX3869" fmla="*/ 11608418 w 12396656"/>
                <a:gd name="connsiteY3869" fmla="*/ 411036 h 1140330"/>
                <a:gd name="connsiteX3870" fmla="*/ 11605960 w 12396656"/>
                <a:gd name="connsiteY3870" fmla="*/ 405051 h 1140330"/>
                <a:gd name="connsiteX3871" fmla="*/ 11587441 w 12396656"/>
                <a:gd name="connsiteY3871" fmla="*/ 392529 h 1140330"/>
                <a:gd name="connsiteX3872" fmla="*/ 11580152 w 12396656"/>
                <a:gd name="connsiteY3872" fmla="*/ 392824 h 1140330"/>
                <a:gd name="connsiteX3873" fmla="*/ 11575871 w 12396656"/>
                <a:gd name="connsiteY3873" fmla="*/ 393870 h 1140330"/>
                <a:gd name="connsiteX3874" fmla="*/ 11549087 w 12396656"/>
                <a:gd name="connsiteY3874" fmla="*/ 284294 h 1140330"/>
                <a:gd name="connsiteX3875" fmla="*/ 11570009 w 12396656"/>
                <a:gd name="connsiteY3875" fmla="*/ 279180 h 1140330"/>
                <a:gd name="connsiteX3876" fmla="*/ 11570066 w 12396656"/>
                <a:gd name="connsiteY3876" fmla="*/ 279413 h 1140330"/>
                <a:gd name="connsiteX3877" fmla="*/ 11633728 w 12396656"/>
                <a:gd name="connsiteY3877" fmla="*/ 263851 h 1140330"/>
                <a:gd name="connsiteX3878" fmla="*/ 11633671 w 12396656"/>
                <a:gd name="connsiteY3878" fmla="*/ 263618 h 1140330"/>
                <a:gd name="connsiteX3879" fmla="*/ 11774727 w 12396656"/>
                <a:gd name="connsiteY3879" fmla="*/ 227474 h 1140330"/>
                <a:gd name="connsiteX3880" fmla="*/ 11801512 w 12396656"/>
                <a:gd name="connsiteY3880" fmla="*/ 337050 h 1140330"/>
                <a:gd name="connsiteX3881" fmla="*/ 11798523 w 12396656"/>
                <a:gd name="connsiteY3881" fmla="*/ 337781 h 1140330"/>
                <a:gd name="connsiteX3882" fmla="*/ 11798539 w 12396656"/>
                <a:gd name="connsiteY3882" fmla="*/ 337849 h 1140330"/>
                <a:gd name="connsiteX3883" fmla="*/ 11790495 w 12396656"/>
                <a:gd name="connsiteY3883" fmla="*/ 341626 h 1140330"/>
                <a:gd name="connsiteX3884" fmla="*/ 11779842 w 12396656"/>
                <a:gd name="connsiteY3884" fmla="*/ 361279 h 1140330"/>
                <a:gd name="connsiteX3885" fmla="*/ 11780557 w 12396656"/>
                <a:gd name="connsiteY3885" fmla="*/ 369227 h 1140330"/>
                <a:gd name="connsiteX3886" fmla="*/ 11789690 w 12396656"/>
                <a:gd name="connsiteY3886" fmla="*/ 406588 h 1140330"/>
                <a:gd name="connsiteX3887" fmla="*/ 11770212 w 12396656"/>
                <a:gd name="connsiteY3887" fmla="*/ 438669 h 1140330"/>
                <a:gd name="connsiteX3888" fmla="*/ 11738131 w 12396656"/>
                <a:gd name="connsiteY3888" fmla="*/ 419192 h 1140330"/>
                <a:gd name="connsiteX3889" fmla="*/ 11728553 w 12396656"/>
                <a:gd name="connsiteY3889" fmla="*/ 380006 h 1140330"/>
                <a:gd name="connsiteX3890" fmla="*/ 11726094 w 12396656"/>
                <a:gd name="connsiteY3890" fmla="*/ 374021 h 1140330"/>
                <a:gd name="connsiteX3891" fmla="*/ 11707575 w 12396656"/>
                <a:gd name="connsiteY3891" fmla="*/ 361498 h 1140330"/>
                <a:gd name="connsiteX3892" fmla="*/ 11700287 w 12396656"/>
                <a:gd name="connsiteY3892" fmla="*/ 361794 h 1140330"/>
                <a:gd name="connsiteX3893" fmla="*/ 11696006 w 12396656"/>
                <a:gd name="connsiteY3893" fmla="*/ 362840 h 1140330"/>
                <a:gd name="connsiteX3894" fmla="*/ 11669221 w 12396656"/>
                <a:gd name="connsiteY3894" fmla="*/ 253264 h 1140330"/>
                <a:gd name="connsiteX3895" fmla="*/ 11690143 w 12396656"/>
                <a:gd name="connsiteY3895" fmla="*/ 248149 h 1140330"/>
                <a:gd name="connsiteX3896" fmla="*/ 11690199 w 12396656"/>
                <a:gd name="connsiteY3896" fmla="*/ 248383 h 1140330"/>
                <a:gd name="connsiteX3897" fmla="*/ 11753862 w 12396656"/>
                <a:gd name="connsiteY3897" fmla="*/ 232821 h 1140330"/>
                <a:gd name="connsiteX3898" fmla="*/ 11753804 w 12396656"/>
                <a:gd name="connsiteY3898" fmla="*/ 232588 h 1140330"/>
                <a:gd name="connsiteX3899" fmla="*/ 11889255 w 12396656"/>
                <a:gd name="connsiteY3899" fmla="*/ 190402 h 1140330"/>
                <a:gd name="connsiteX3900" fmla="*/ 11921455 w 12396656"/>
                <a:gd name="connsiteY3900" fmla="*/ 298511 h 1140330"/>
                <a:gd name="connsiteX3901" fmla="*/ 11918508 w 12396656"/>
                <a:gd name="connsiteY3901" fmla="*/ 299389 h 1140330"/>
                <a:gd name="connsiteX3902" fmla="*/ 11918527 w 12396656"/>
                <a:gd name="connsiteY3902" fmla="*/ 299456 h 1140330"/>
                <a:gd name="connsiteX3903" fmla="*/ 11910681 w 12396656"/>
                <a:gd name="connsiteY3903" fmla="*/ 303629 h 1140330"/>
                <a:gd name="connsiteX3904" fmla="*/ 11901017 w 12396656"/>
                <a:gd name="connsiteY3904" fmla="*/ 323787 h 1140330"/>
                <a:gd name="connsiteX3905" fmla="*/ 11902126 w 12396656"/>
                <a:gd name="connsiteY3905" fmla="*/ 331690 h 1140330"/>
                <a:gd name="connsiteX3906" fmla="*/ 11913107 w 12396656"/>
                <a:gd name="connsiteY3906" fmla="*/ 368551 h 1140330"/>
                <a:gd name="connsiteX3907" fmla="*/ 11895248 w 12396656"/>
                <a:gd name="connsiteY3907" fmla="*/ 401560 h 1140330"/>
                <a:gd name="connsiteX3908" fmla="*/ 11862238 w 12396656"/>
                <a:gd name="connsiteY3908" fmla="*/ 383703 h 1140330"/>
                <a:gd name="connsiteX3909" fmla="*/ 11850723 w 12396656"/>
                <a:gd name="connsiteY3909" fmla="*/ 345042 h 1140330"/>
                <a:gd name="connsiteX3910" fmla="*/ 11847970 w 12396656"/>
                <a:gd name="connsiteY3910" fmla="*/ 339186 h 1140330"/>
                <a:gd name="connsiteX3911" fmla="*/ 11828852 w 12396656"/>
                <a:gd name="connsiteY3911" fmla="*/ 327601 h 1140330"/>
                <a:gd name="connsiteX3912" fmla="*/ 11821587 w 12396656"/>
                <a:gd name="connsiteY3912" fmla="*/ 328258 h 1140330"/>
                <a:gd name="connsiteX3913" fmla="*/ 11817364 w 12396656"/>
                <a:gd name="connsiteY3913" fmla="*/ 329516 h 1140330"/>
                <a:gd name="connsiteX3914" fmla="*/ 11785162 w 12396656"/>
                <a:gd name="connsiteY3914" fmla="*/ 221407 h 1140330"/>
                <a:gd name="connsiteX3915" fmla="*/ 11805804 w 12396656"/>
                <a:gd name="connsiteY3915" fmla="*/ 215258 h 1140330"/>
                <a:gd name="connsiteX3916" fmla="*/ 11805873 w 12396656"/>
                <a:gd name="connsiteY3916" fmla="*/ 215488 h 1140330"/>
                <a:gd name="connsiteX3917" fmla="*/ 11868681 w 12396656"/>
                <a:gd name="connsiteY3917" fmla="*/ 196780 h 1140330"/>
                <a:gd name="connsiteX3918" fmla="*/ 11868613 w 12396656"/>
                <a:gd name="connsiteY3918" fmla="*/ 196551 h 1140330"/>
                <a:gd name="connsiteX3919" fmla="*/ 12005255 w 12396656"/>
                <a:gd name="connsiteY3919" fmla="*/ 149090 h 1140330"/>
                <a:gd name="connsiteX3920" fmla="*/ 12041365 w 12396656"/>
                <a:gd name="connsiteY3920" fmla="*/ 255957 h 1140330"/>
                <a:gd name="connsiteX3921" fmla="*/ 12038451 w 12396656"/>
                <a:gd name="connsiteY3921" fmla="*/ 256942 h 1140330"/>
                <a:gd name="connsiteX3922" fmla="*/ 12038473 w 12396656"/>
                <a:gd name="connsiteY3922" fmla="*/ 257008 h 1140330"/>
                <a:gd name="connsiteX3923" fmla="*/ 12030783 w 12396656"/>
                <a:gd name="connsiteY3923" fmla="*/ 261463 h 1140330"/>
                <a:gd name="connsiteX3924" fmla="*/ 12021859 w 12396656"/>
                <a:gd name="connsiteY3924" fmla="*/ 281959 h 1140330"/>
                <a:gd name="connsiteX3925" fmla="*/ 12023255 w 12396656"/>
                <a:gd name="connsiteY3925" fmla="*/ 289816 h 1140330"/>
                <a:gd name="connsiteX3926" fmla="*/ 12035567 w 12396656"/>
                <a:gd name="connsiteY3926" fmla="*/ 326254 h 1140330"/>
                <a:gd name="connsiteX3927" fmla="*/ 12018920 w 12396656"/>
                <a:gd name="connsiteY3927" fmla="*/ 359891 h 1140330"/>
                <a:gd name="connsiteX3928" fmla="*/ 11985283 w 12396656"/>
                <a:gd name="connsiteY3928" fmla="*/ 343244 h 1140330"/>
                <a:gd name="connsiteX3929" fmla="*/ 11972370 w 12396656"/>
                <a:gd name="connsiteY3929" fmla="*/ 305028 h 1140330"/>
                <a:gd name="connsiteX3930" fmla="*/ 11969406 w 12396656"/>
                <a:gd name="connsiteY3930" fmla="*/ 299277 h 1140330"/>
                <a:gd name="connsiteX3931" fmla="*/ 11949878 w 12396656"/>
                <a:gd name="connsiteY3931" fmla="*/ 288393 h 1140330"/>
                <a:gd name="connsiteX3932" fmla="*/ 11942643 w 12396656"/>
                <a:gd name="connsiteY3932" fmla="*/ 289314 h 1140330"/>
                <a:gd name="connsiteX3933" fmla="*/ 11938468 w 12396656"/>
                <a:gd name="connsiteY3933" fmla="*/ 290725 h 1140330"/>
                <a:gd name="connsiteX3934" fmla="*/ 11902358 w 12396656"/>
                <a:gd name="connsiteY3934" fmla="*/ 183858 h 1140330"/>
                <a:gd name="connsiteX3935" fmla="*/ 11922764 w 12396656"/>
                <a:gd name="connsiteY3935" fmla="*/ 176963 h 1140330"/>
                <a:gd name="connsiteX3936" fmla="*/ 11922839 w 12396656"/>
                <a:gd name="connsiteY3936" fmla="*/ 177190 h 1140330"/>
                <a:gd name="connsiteX3937" fmla="*/ 11984928 w 12396656"/>
                <a:gd name="connsiteY3937" fmla="*/ 156212 h 1140330"/>
                <a:gd name="connsiteX3938" fmla="*/ 11984851 w 12396656"/>
                <a:gd name="connsiteY3938" fmla="*/ 155985 h 1140330"/>
                <a:gd name="connsiteX3939" fmla="*/ 12118511 w 12396656"/>
                <a:gd name="connsiteY3939" fmla="*/ 103124 h 1140330"/>
                <a:gd name="connsiteX3940" fmla="*/ 12158793 w 12396656"/>
                <a:gd name="connsiteY3940" fmla="*/ 208489 h 1140330"/>
                <a:gd name="connsiteX3941" fmla="*/ 12155919 w 12396656"/>
                <a:gd name="connsiteY3941" fmla="*/ 209587 h 1140330"/>
                <a:gd name="connsiteX3942" fmla="*/ 12155944 w 12396656"/>
                <a:gd name="connsiteY3942" fmla="*/ 209653 h 1140330"/>
                <a:gd name="connsiteX3943" fmla="*/ 12148435 w 12396656"/>
                <a:gd name="connsiteY3943" fmla="*/ 214407 h 1140330"/>
                <a:gd name="connsiteX3944" fmla="*/ 12140324 w 12396656"/>
                <a:gd name="connsiteY3944" fmla="*/ 235238 h 1140330"/>
                <a:gd name="connsiteX3945" fmla="*/ 12142028 w 12396656"/>
                <a:gd name="connsiteY3945" fmla="*/ 243034 h 1140330"/>
                <a:gd name="connsiteX3946" fmla="*/ 12155763 w 12396656"/>
                <a:gd name="connsiteY3946" fmla="*/ 278960 h 1140330"/>
                <a:gd name="connsiteX3947" fmla="*/ 12140450 w 12396656"/>
                <a:gd name="connsiteY3947" fmla="*/ 313225 h 1140330"/>
                <a:gd name="connsiteX3948" fmla="*/ 12106186 w 12396656"/>
                <a:gd name="connsiteY3948" fmla="*/ 297914 h 1140330"/>
                <a:gd name="connsiteX3949" fmla="*/ 12091780 w 12396656"/>
                <a:gd name="connsiteY3949" fmla="*/ 260235 h 1140330"/>
                <a:gd name="connsiteX3950" fmla="*/ 12088592 w 12396656"/>
                <a:gd name="connsiteY3950" fmla="*/ 254603 h 1140330"/>
                <a:gd name="connsiteX3951" fmla="*/ 12068652 w 12396656"/>
                <a:gd name="connsiteY3951" fmla="*/ 244496 h 1140330"/>
                <a:gd name="connsiteX3952" fmla="*/ 12061459 w 12396656"/>
                <a:gd name="connsiteY3952" fmla="*/ 245701 h 1140330"/>
                <a:gd name="connsiteX3953" fmla="*/ 12057342 w 12396656"/>
                <a:gd name="connsiteY3953" fmla="*/ 247274 h 1140330"/>
                <a:gd name="connsiteX3954" fmla="*/ 12017060 w 12396656"/>
                <a:gd name="connsiteY3954" fmla="*/ 141910 h 1140330"/>
                <a:gd name="connsiteX3955" fmla="*/ 12037178 w 12396656"/>
                <a:gd name="connsiteY3955" fmla="*/ 134219 h 1140330"/>
                <a:gd name="connsiteX3956" fmla="*/ 12037264 w 12396656"/>
                <a:gd name="connsiteY3956" fmla="*/ 134442 h 1140330"/>
                <a:gd name="connsiteX3957" fmla="*/ 12098479 w 12396656"/>
                <a:gd name="connsiteY3957" fmla="*/ 111039 h 1140330"/>
                <a:gd name="connsiteX3958" fmla="*/ 12098393 w 12396656"/>
                <a:gd name="connsiteY3958" fmla="*/ 110815 h 1140330"/>
                <a:gd name="connsiteX3959" fmla="*/ 12233076 w 12396656"/>
                <a:gd name="connsiteY3959" fmla="*/ 52694 h 1140330"/>
                <a:gd name="connsiteX3960" fmla="*/ 12276266 w 12396656"/>
                <a:gd name="connsiteY3960" fmla="*/ 156900 h 1140330"/>
                <a:gd name="connsiteX3961" fmla="*/ 12273424 w 12396656"/>
                <a:gd name="connsiteY3961" fmla="*/ 158079 h 1140330"/>
                <a:gd name="connsiteX3962" fmla="*/ 12273451 w 12396656"/>
                <a:gd name="connsiteY3962" fmla="*/ 158143 h 1140330"/>
                <a:gd name="connsiteX3963" fmla="*/ 12266076 w 12396656"/>
                <a:gd name="connsiteY3963" fmla="*/ 163104 h 1140330"/>
                <a:gd name="connsiteX3964" fmla="*/ 12258546 w 12396656"/>
                <a:gd name="connsiteY3964" fmla="*/ 184151 h 1140330"/>
                <a:gd name="connsiteX3965" fmla="*/ 12260465 w 12396656"/>
                <a:gd name="connsiteY3965" fmla="*/ 191898 h 1140330"/>
                <a:gd name="connsiteX3966" fmla="*/ 12275191 w 12396656"/>
                <a:gd name="connsiteY3966" fmla="*/ 227428 h 1140330"/>
                <a:gd name="connsiteX3967" fmla="*/ 12260836 w 12396656"/>
                <a:gd name="connsiteY3967" fmla="*/ 262106 h 1140330"/>
                <a:gd name="connsiteX3968" fmla="*/ 12226159 w 12396656"/>
                <a:gd name="connsiteY3968" fmla="*/ 247750 h 1140330"/>
                <a:gd name="connsiteX3969" fmla="*/ 12210714 w 12396656"/>
                <a:gd name="connsiteY3969" fmla="*/ 210485 h 1140330"/>
                <a:gd name="connsiteX3970" fmla="*/ 12207371 w 12396656"/>
                <a:gd name="connsiteY3970" fmla="*/ 204945 h 1140330"/>
                <a:gd name="connsiteX3971" fmla="*/ 12187159 w 12396656"/>
                <a:gd name="connsiteY3971" fmla="*/ 195395 h 1140330"/>
                <a:gd name="connsiteX3972" fmla="*/ 12180001 w 12396656"/>
                <a:gd name="connsiteY3972" fmla="*/ 196798 h 1140330"/>
                <a:gd name="connsiteX3973" fmla="*/ 12175929 w 12396656"/>
                <a:gd name="connsiteY3973" fmla="*/ 198486 h 1140330"/>
                <a:gd name="connsiteX3974" fmla="*/ 12132741 w 12396656"/>
                <a:gd name="connsiteY3974" fmla="*/ 94279 h 1140330"/>
                <a:gd name="connsiteX3975" fmla="*/ 12152638 w 12396656"/>
                <a:gd name="connsiteY3975" fmla="*/ 86032 h 1140330"/>
                <a:gd name="connsiteX3976" fmla="*/ 12152729 w 12396656"/>
                <a:gd name="connsiteY3976" fmla="*/ 86253 h 1140330"/>
                <a:gd name="connsiteX3977" fmla="*/ 12213271 w 12396656"/>
                <a:gd name="connsiteY3977" fmla="*/ 61162 h 1140330"/>
                <a:gd name="connsiteX3978" fmla="*/ 12213180 w 12396656"/>
                <a:gd name="connsiteY3978" fmla="*/ 60940 h 1140330"/>
                <a:gd name="connsiteX3979" fmla="*/ 12348039 w 12396656"/>
                <a:gd name="connsiteY3979" fmla="*/ 0 h 1140330"/>
                <a:gd name="connsiteX3980" fmla="*/ 12393740 w 12396656"/>
                <a:gd name="connsiteY3980" fmla="*/ 103130 h 1140330"/>
                <a:gd name="connsiteX3981" fmla="*/ 12390928 w 12396656"/>
                <a:gd name="connsiteY3981" fmla="*/ 104376 h 1140330"/>
                <a:gd name="connsiteX3982" fmla="*/ 12390956 w 12396656"/>
                <a:gd name="connsiteY3982" fmla="*/ 104440 h 1140330"/>
                <a:gd name="connsiteX3983" fmla="*/ 12383704 w 12396656"/>
                <a:gd name="connsiteY3983" fmla="*/ 109577 h 1140330"/>
                <a:gd name="connsiteX3984" fmla="*/ 12376686 w 12396656"/>
                <a:gd name="connsiteY3984" fmla="*/ 130802 h 1140330"/>
                <a:gd name="connsiteX3985" fmla="*/ 12378792 w 12396656"/>
                <a:gd name="connsiteY3985" fmla="*/ 138499 h 1140330"/>
                <a:gd name="connsiteX3986" fmla="*/ 12394374 w 12396656"/>
                <a:gd name="connsiteY3986" fmla="*/ 173663 h 1140330"/>
                <a:gd name="connsiteX3987" fmla="*/ 12380862 w 12396656"/>
                <a:gd name="connsiteY3987" fmla="*/ 208678 h 1140330"/>
                <a:gd name="connsiteX3988" fmla="*/ 12345849 w 12396656"/>
                <a:gd name="connsiteY3988" fmla="*/ 195166 h 1140330"/>
                <a:gd name="connsiteX3989" fmla="*/ 12329506 w 12396656"/>
                <a:gd name="connsiteY3989" fmla="*/ 158286 h 1140330"/>
                <a:gd name="connsiteX3990" fmla="*/ 12326029 w 12396656"/>
                <a:gd name="connsiteY3990" fmla="*/ 152828 h 1140330"/>
                <a:gd name="connsiteX3991" fmla="*/ 12305592 w 12396656"/>
                <a:gd name="connsiteY3991" fmla="*/ 143770 h 1140330"/>
                <a:gd name="connsiteX3992" fmla="*/ 12298470 w 12396656"/>
                <a:gd name="connsiteY3992" fmla="*/ 145348 h 1140330"/>
                <a:gd name="connsiteX3993" fmla="*/ 12294441 w 12396656"/>
                <a:gd name="connsiteY3993" fmla="*/ 147133 h 1140330"/>
                <a:gd name="connsiteX3994" fmla="*/ 12248740 w 12396656"/>
                <a:gd name="connsiteY3994" fmla="*/ 44003 h 1140330"/>
                <a:gd name="connsiteX3995" fmla="*/ 12268431 w 12396656"/>
                <a:gd name="connsiteY3995" fmla="*/ 35277 h 1140330"/>
                <a:gd name="connsiteX3996" fmla="*/ 12268529 w 12396656"/>
                <a:gd name="connsiteY3996" fmla="*/ 35496 h 1140330"/>
                <a:gd name="connsiteX3997" fmla="*/ 12328445 w 12396656"/>
                <a:gd name="connsiteY3997" fmla="*/ 8945 h 1140330"/>
                <a:gd name="connsiteX3998" fmla="*/ 12328348 w 12396656"/>
                <a:gd name="connsiteY3998" fmla="*/ 8726 h 114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  <a:cxn ang="0">
                  <a:pos x="connsiteX3894" y="connsiteY3894"/>
                </a:cxn>
                <a:cxn ang="0">
                  <a:pos x="connsiteX3895" y="connsiteY3895"/>
                </a:cxn>
                <a:cxn ang="0">
                  <a:pos x="connsiteX3896" y="connsiteY3896"/>
                </a:cxn>
                <a:cxn ang="0">
                  <a:pos x="connsiteX3897" y="connsiteY3897"/>
                </a:cxn>
                <a:cxn ang="0">
                  <a:pos x="connsiteX3898" y="connsiteY3898"/>
                </a:cxn>
                <a:cxn ang="0">
                  <a:pos x="connsiteX3899" y="connsiteY3899"/>
                </a:cxn>
                <a:cxn ang="0">
                  <a:pos x="connsiteX3900" y="connsiteY3900"/>
                </a:cxn>
                <a:cxn ang="0">
                  <a:pos x="connsiteX3901" y="connsiteY3901"/>
                </a:cxn>
                <a:cxn ang="0">
                  <a:pos x="connsiteX3902" y="connsiteY3902"/>
                </a:cxn>
                <a:cxn ang="0">
                  <a:pos x="connsiteX3903" y="connsiteY3903"/>
                </a:cxn>
                <a:cxn ang="0">
                  <a:pos x="connsiteX3904" y="connsiteY3904"/>
                </a:cxn>
                <a:cxn ang="0">
                  <a:pos x="connsiteX3905" y="connsiteY3905"/>
                </a:cxn>
                <a:cxn ang="0">
                  <a:pos x="connsiteX3906" y="connsiteY3906"/>
                </a:cxn>
                <a:cxn ang="0">
                  <a:pos x="connsiteX3907" y="connsiteY3907"/>
                </a:cxn>
                <a:cxn ang="0">
                  <a:pos x="connsiteX3908" y="connsiteY3908"/>
                </a:cxn>
                <a:cxn ang="0">
                  <a:pos x="connsiteX3909" y="connsiteY3909"/>
                </a:cxn>
                <a:cxn ang="0">
                  <a:pos x="connsiteX3910" y="connsiteY3910"/>
                </a:cxn>
                <a:cxn ang="0">
                  <a:pos x="connsiteX3911" y="connsiteY3911"/>
                </a:cxn>
                <a:cxn ang="0">
                  <a:pos x="connsiteX3912" y="connsiteY3912"/>
                </a:cxn>
                <a:cxn ang="0">
                  <a:pos x="connsiteX3913" y="connsiteY3913"/>
                </a:cxn>
                <a:cxn ang="0">
                  <a:pos x="connsiteX3914" y="connsiteY3914"/>
                </a:cxn>
                <a:cxn ang="0">
                  <a:pos x="connsiteX3915" y="connsiteY3915"/>
                </a:cxn>
                <a:cxn ang="0">
                  <a:pos x="connsiteX3916" y="connsiteY3916"/>
                </a:cxn>
                <a:cxn ang="0">
                  <a:pos x="connsiteX3917" y="connsiteY3917"/>
                </a:cxn>
                <a:cxn ang="0">
                  <a:pos x="connsiteX3918" y="connsiteY3918"/>
                </a:cxn>
                <a:cxn ang="0">
                  <a:pos x="connsiteX3919" y="connsiteY3919"/>
                </a:cxn>
                <a:cxn ang="0">
                  <a:pos x="connsiteX3920" y="connsiteY3920"/>
                </a:cxn>
                <a:cxn ang="0">
                  <a:pos x="connsiteX3921" y="connsiteY3921"/>
                </a:cxn>
                <a:cxn ang="0">
                  <a:pos x="connsiteX3922" y="connsiteY3922"/>
                </a:cxn>
                <a:cxn ang="0">
                  <a:pos x="connsiteX3923" y="connsiteY3923"/>
                </a:cxn>
                <a:cxn ang="0">
                  <a:pos x="connsiteX3924" y="connsiteY3924"/>
                </a:cxn>
                <a:cxn ang="0">
                  <a:pos x="connsiteX3925" y="connsiteY3925"/>
                </a:cxn>
                <a:cxn ang="0">
                  <a:pos x="connsiteX3926" y="connsiteY3926"/>
                </a:cxn>
                <a:cxn ang="0">
                  <a:pos x="connsiteX3927" y="connsiteY3927"/>
                </a:cxn>
                <a:cxn ang="0">
                  <a:pos x="connsiteX3928" y="connsiteY3928"/>
                </a:cxn>
                <a:cxn ang="0">
                  <a:pos x="connsiteX3929" y="connsiteY3929"/>
                </a:cxn>
                <a:cxn ang="0">
                  <a:pos x="connsiteX3930" y="connsiteY3930"/>
                </a:cxn>
                <a:cxn ang="0">
                  <a:pos x="connsiteX3931" y="connsiteY3931"/>
                </a:cxn>
                <a:cxn ang="0">
                  <a:pos x="connsiteX3932" y="connsiteY3932"/>
                </a:cxn>
                <a:cxn ang="0">
                  <a:pos x="connsiteX3933" y="connsiteY3933"/>
                </a:cxn>
                <a:cxn ang="0">
                  <a:pos x="connsiteX3934" y="connsiteY3934"/>
                </a:cxn>
                <a:cxn ang="0">
                  <a:pos x="connsiteX3935" y="connsiteY3935"/>
                </a:cxn>
                <a:cxn ang="0">
                  <a:pos x="connsiteX3936" y="connsiteY3936"/>
                </a:cxn>
                <a:cxn ang="0">
                  <a:pos x="connsiteX3937" y="connsiteY3937"/>
                </a:cxn>
                <a:cxn ang="0">
                  <a:pos x="connsiteX3938" y="connsiteY3938"/>
                </a:cxn>
                <a:cxn ang="0">
                  <a:pos x="connsiteX3939" y="connsiteY3939"/>
                </a:cxn>
                <a:cxn ang="0">
                  <a:pos x="connsiteX3940" y="connsiteY3940"/>
                </a:cxn>
                <a:cxn ang="0">
                  <a:pos x="connsiteX3941" y="connsiteY3941"/>
                </a:cxn>
                <a:cxn ang="0">
                  <a:pos x="connsiteX3942" y="connsiteY3942"/>
                </a:cxn>
                <a:cxn ang="0">
                  <a:pos x="connsiteX3943" y="connsiteY3943"/>
                </a:cxn>
                <a:cxn ang="0">
                  <a:pos x="connsiteX3944" y="connsiteY3944"/>
                </a:cxn>
                <a:cxn ang="0">
                  <a:pos x="connsiteX3945" y="connsiteY3945"/>
                </a:cxn>
                <a:cxn ang="0">
                  <a:pos x="connsiteX3946" y="connsiteY3946"/>
                </a:cxn>
                <a:cxn ang="0">
                  <a:pos x="connsiteX3947" y="connsiteY3947"/>
                </a:cxn>
                <a:cxn ang="0">
                  <a:pos x="connsiteX3948" y="connsiteY3948"/>
                </a:cxn>
                <a:cxn ang="0">
                  <a:pos x="connsiteX3949" y="connsiteY3949"/>
                </a:cxn>
                <a:cxn ang="0">
                  <a:pos x="connsiteX3950" y="connsiteY3950"/>
                </a:cxn>
                <a:cxn ang="0">
                  <a:pos x="connsiteX3951" y="connsiteY3951"/>
                </a:cxn>
                <a:cxn ang="0">
                  <a:pos x="connsiteX3952" y="connsiteY3952"/>
                </a:cxn>
                <a:cxn ang="0">
                  <a:pos x="connsiteX3953" y="connsiteY3953"/>
                </a:cxn>
                <a:cxn ang="0">
                  <a:pos x="connsiteX3954" y="connsiteY3954"/>
                </a:cxn>
                <a:cxn ang="0">
                  <a:pos x="connsiteX3955" y="connsiteY3955"/>
                </a:cxn>
                <a:cxn ang="0">
                  <a:pos x="connsiteX3956" y="connsiteY3956"/>
                </a:cxn>
                <a:cxn ang="0">
                  <a:pos x="connsiteX3957" y="connsiteY3957"/>
                </a:cxn>
                <a:cxn ang="0">
                  <a:pos x="connsiteX3958" y="connsiteY3958"/>
                </a:cxn>
                <a:cxn ang="0">
                  <a:pos x="connsiteX3959" y="connsiteY3959"/>
                </a:cxn>
                <a:cxn ang="0">
                  <a:pos x="connsiteX3960" y="connsiteY3960"/>
                </a:cxn>
                <a:cxn ang="0">
                  <a:pos x="connsiteX3961" y="connsiteY3961"/>
                </a:cxn>
                <a:cxn ang="0">
                  <a:pos x="connsiteX3962" y="connsiteY3962"/>
                </a:cxn>
                <a:cxn ang="0">
                  <a:pos x="connsiteX3963" y="connsiteY3963"/>
                </a:cxn>
                <a:cxn ang="0">
                  <a:pos x="connsiteX3964" y="connsiteY3964"/>
                </a:cxn>
                <a:cxn ang="0">
                  <a:pos x="connsiteX3965" y="connsiteY3965"/>
                </a:cxn>
                <a:cxn ang="0">
                  <a:pos x="connsiteX3966" y="connsiteY3966"/>
                </a:cxn>
                <a:cxn ang="0">
                  <a:pos x="connsiteX3967" y="connsiteY3967"/>
                </a:cxn>
                <a:cxn ang="0">
                  <a:pos x="connsiteX3968" y="connsiteY3968"/>
                </a:cxn>
                <a:cxn ang="0">
                  <a:pos x="connsiteX3969" y="connsiteY3969"/>
                </a:cxn>
                <a:cxn ang="0">
                  <a:pos x="connsiteX3970" y="connsiteY3970"/>
                </a:cxn>
                <a:cxn ang="0">
                  <a:pos x="connsiteX3971" y="connsiteY3971"/>
                </a:cxn>
                <a:cxn ang="0">
                  <a:pos x="connsiteX3972" y="connsiteY3972"/>
                </a:cxn>
                <a:cxn ang="0">
                  <a:pos x="connsiteX3973" y="connsiteY3973"/>
                </a:cxn>
                <a:cxn ang="0">
                  <a:pos x="connsiteX3974" y="connsiteY3974"/>
                </a:cxn>
                <a:cxn ang="0">
                  <a:pos x="connsiteX3975" y="connsiteY3975"/>
                </a:cxn>
                <a:cxn ang="0">
                  <a:pos x="connsiteX3976" y="connsiteY3976"/>
                </a:cxn>
                <a:cxn ang="0">
                  <a:pos x="connsiteX3977" y="connsiteY3977"/>
                </a:cxn>
                <a:cxn ang="0">
                  <a:pos x="connsiteX3978" y="connsiteY3978"/>
                </a:cxn>
                <a:cxn ang="0">
                  <a:pos x="connsiteX3979" y="connsiteY3979"/>
                </a:cxn>
                <a:cxn ang="0">
                  <a:pos x="connsiteX3980" y="connsiteY3980"/>
                </a:cxn>
                <a:cxn ang="0">
                  <a:pos x="connsiteX3981" y="connsiteY3981"/>
                </a:cxn>
                <a:cxn ang="0">
                  <a:pos x="connsiteX3982" y="connsiteY3982"/>
                </a:cxn>
                <a:cxn ang="0">
                  <a:pos x="connsiteX3983" y="connsiteY3983"/>
                </a:cxn>
                <a:cxn ang="0">
                  <a:pos x="connsiteX3984" y="connsiteY3984"/>
                </a:cxn>
                <a:cxn ang="0">
                  <a:pos x="connsiteX3985" y="connsiteY3985"/>
                </a:cxn>
                <a:cxn ang="0">
                  <a:pos x="connsiteX3986" y="connsiteY3986"/>
                </a:cxn>
                <a:cxn ang="0">
                  <a:pos x="connsiteX3987" y="connsiteY3987"/>
                </a:cxn>
                <a:cxn ang="0">
                  <a:pos x="connsiteX3988" y="connsiteY3988"/>
                </a:cxn>
                <a:cxn ang="0">
                  <a:pos x="connsiteX3989" y="connsiteY3989"/>
                </a:cxn>
                <a:cxn ang="0">
                  <a:pos x="connsiteX3990" y="connsiteY3990"/>
                </a:cxn>
                <a:cxn ang="0">
                  <a:pos x="connsiteX3991" y="connsiteY3991"/>
                </a:cxn>
                <a:cxn ang="0">
                  <a:pos x="connsiteX3992" y="connsiteY3992"/>
                </a:cxn>
                <a:cxn ang="0">
                  <a:pos x="connsiteX3993" y="connsiteY3993"/>
                </a:cxn>
                <a:cxn ang="0">
                  <a:pos x="connsiteX3994" y="connsiteY3994"/>
                </a:cxn>
                <a:cxn ang="0">
                  <a:pos x="connsiteX3995" y="connsiteY3995"/>
                </a:cxn>
                <a:cxn ang="0">
                  <a:pos x="connsiteX3996" y="connsiteY3996"/>
                </a:cxn>
                <a:cxn ang="0">
                  <a:pos x="connsiteX3997" y="connsiteY3997"/>
                </a:cxn>
                <a:cxn ang="0">
                  <a:pos x="connsiteX3998" y="connsiteY3998"/>
                </a:cxn>
              </a:cxnLst>
              <a:rect l="l" t="t" r="r" b="b"/>
              <a:pathLst>
                <a:path w="12396656" h="1140330">
                  <a:moveTo>
                    <a:pt x="12294978" y="931155"/>
                  </a:moveTo>
                  <a:cubicBezTo>
                    <a:pt x="12301314" y="928711"/>
                    <a:pt x="12308582" y="928682"/>
                    <a:pt x="12315283" y="931651"/>
                  </a:cubicBezTo>
                  <a:cubicBezTo>
                    <a:pt x="12328683" y="937590"/>
                    <a:pt x="12334732" y="953266"/>
                    <a:pt x="12328793" y="966666"/>
                  </a:cubicBezTo>
                  <a:lnTo>
                    <a:pt x="12313211" y="1001830"/>
                  </a:lnTo>
                  <a:lnTo>
                    <a:pt x="12311106" y="1009527"/>
                  </a:lnTo>
                  <a:cubicBezTo>
                    <a:pt x="12310203" y="1017307"/>
                    <a:pt x="12312817" y="1025095"/>
                    <a:pt x="12318124" y="1030752"/>
                  </a:cubicBezTo>
                  <a:lnTo>
                    <a:pt x="12325376" y="1035889"/>
                  </a:lnTo>
                  <a:lnTo>
                    <a:pt x="12325348" y="1035953"/>
                  </a:lnTo>
                  <a:lnTo>
                    <a:pt x="12328160" y="1037200"/>
                  </a:lnTo>
                  <a:lnTo>
                    <a:pt x="12282459" y="1140330"/>
                  </a:lnTo>
                  <a:lnTo>
                    <a:pt x="12262767" y="1131603"/>
                  </a:lnTo>
                  <a:lnTo>
                    <a:pt x="12262865" y="1131384"/>
                  </a:lnTo>
                  <a:lnTo>
                    <a:pt x="12202949" y="1104833"/>
                  </a:lnTo>
                  <a:lnTo>
                    <a:pt x="12202852" y="1105052"/>
                  </a:lnTo>
                  <a:lnTo>
                    <a:pt x="12183160" y="1096327"/>
                  </a:lnTo>
                  <a:lnTo>
                    <a:pt x="12228861" y="993197"/>
                  </a:lnTo>
                  <a:lnTo>
                    <a:pt x="12232890" y="994981"/>
                  </a:lnTo>
                  <a:lnTo>
                    <a:pt x="12240012" y="996558"/>
                  </a:lnTo>
                  <a:cubicBezTo>
                    <a:pt x="12247767" y="996691"/>
                    <a:pt x="12255293" y="993396"/>
                    <a:pt x="12260449" y="987501"/>
                  </a:cubicBezTo>
                  <a:lnTo>
                    <a:pt x="12263926" y="982043"/>
                  </a:lnTo>
                  <a:lnTo>
                    <a:pt x="12280268" y="945163"/>
                  </a:lnTo>
                  <a:cubicBezTo>
                    <a:pt x="12283238" y="938463"/>
                    <a:pt x="12288641" y="933600"/>
                    <a:pt x="12294978" y="931155"/>
                  </a:cubicBezTo>
                  <a:close/>
                  <a:moveTo>
                    <a:pt x="12174945" y="878219"/>
                  </a:moveTo>
                  <a:cubicBezTo>
                    <a:pt x="12181220" y="875621"/>
                    <a:pt x="12188486" y="875418"/>
                    <a:pt x="12195256" y="878224"/>
                  </a:cubicBezTo>
                  <a:cubicBezTo>
                    <a:pt x="12208796" y="883836"/>
                    <a:pt x="12215223" y="899361"/>
                    <a:pt x="12209612" y="912901"/>
                  </a:cubicBezTo>
                  <a:lnTo>
                    <a:pt x="12194884" y="948431"/>
                  </a:lnTo>
                  <a:lnTo>
                    <a:pt x="12192965" y="956178"/>
                  </a:lnTo>
                  <a:cubicBezTo>
                    <a:pt x="12192252" y="963977"/>
                    <a:pt x="12195054" y="971699"/>
                    <a:pt x="12200496" y="977226"/>
                  </a:cubicBezTo>
                  <a:lnTo>
                    <a:pt x="12207871" y="982187"/>
                  </a:lnTo>
                  <a:lnTo>
                    <a:pt x="12207844" y="982251"/>
                  </a:lnTo>
                  <a:lnTo>
                    <a:pt x="12210686" y="983428"/>
                  </a:lnTo>
                  <a:lnTo>
                    <a:pt x="12167496" y="1087636"/>
                  </a:lnTo>
                  <a:lnTo>
                    <a:pt x="12147599" y="1079390"/>
                  </a:lnTo>
                  <a:lnTo>
                    <a:pt x="12147690" y="1079168"/>
                  </a:lnTo>
                  <a:lnTo>
                    <a:pt x="12087148" y="1054075"/>
                  </a:lnTo>
                  <a:lnTo>
                    <a:pt x="12087058" y="1054297"/>
                  </a:lnTo>
                  <a:lnTo>
                    <a:pt x="12067161" y="1046051"/>
                  </a:lnTo>
                  <a:lnTo>
                    <a:pt x="12110350" y="941844"/>
                  </a:lnTo>
                  <a:lnTo>
                    <a:pt x="12114420" y="943530"/>
                  </a:lnTo>
                  <a:lnTo>
                    <a:pt x="12121579" y="944934"/>
                  </a:lnTo>
                  <a:cubicBezTo>
                    <a:pt x="12129335" y="944878"/>
                    <a:pt x="12136779" y="941403"/>
                    <a:pt x="12141791" y="935384"/>
                  </a:cubicBezTo>
                  <a:lnTo>
                    <a:pt x="12145133" y="929845"/>
                  </a:lnTo>
                  <a:lnTo>
                    <a:pt x="12160579" y="892579"/>
                  </a:lnTo>
                  <a:cubicBezTo>
                    <a:pt x="12163385" y="885810"/>
                    <a:pt x="12168669" y="880818"/>
                    <a:pt x="12174945" y="878219"/>
                  </a:cubicBezTo>
                  <a:close/>
                  <a:moveTo>
                    <a:pt x="12074871" y="827105"/>
                  </a:moveTo>
                  <a:cubicBezTo>
                    <a:pt x="12088561" y="832338"/>
                    <a:pt x="12095416" y="847679"/>
                    <a:pt x="12090183" y="861370"/>
                  </a:cubicBezTo>
                  <a:lnTo>
                    <a:pt x="12076448" y="897295"/>
                  </a:lnTo>
                  <a:lnTo>
                    <a:pt x="12074744" y="905092"/>
                  </a:lnTo>
                  <a:cubicBezTo>
                    <a:pt x="12074245" y="912908"/>
                    <a:pt x="12077262" y="920549"/>
                    <a:pt x="12082854" y="925923"/>
                  </a:cubicBezTo>
                  <a:lnTo>
                    <a:pt x="12090364" y="930676"/>
                  </a:lnTo>
                  <a:lnTo>
                    <a:pt x="12090339" y="930742"/>
                  </a:lnTo>
                  <a:lnTo>
                    <a:pt x="12093213" y="931840"/>
                  </a:lnTo>
                  <a:lnTo>
                    <a:pt x="12052931" y="1037206"/>
                  </a:lnTo>
                  <a:lnTo>
                    <a:pt x="12032812" y="1029514"/>
                  </a:lnTo>
                  <a:lnTo>
                    <a:pt x="12032899" y="1029290"/>
                  </a:lnTo>
                  <a:lnTo>
                    <a:pt x="11971684" y="1005887"/>
                  </a:lnTo>
                  <a:lnTo>
                    <a:pt x="11971598" y="1006110"/>
                  </a:lnTo>
                  <a:lnTo>
                    <a:pt x="11951480" y="998420"/>
                  </a:lnTo>
                  <a:lnTo>
                    <a:pt x="11991763" y="893055"/>
                  </a:lnTo>
                  <a:lnTo>
                    <a:pt x="11995879" y="894628"/>
                  </a:lnTo>
                  <a:lnTo>
                    <a:pt x="12003073" y="895833"/>
                  </a:lnTo>
                  <a:cubicBezTo>
                    <a:pt x="12010825" y="895562"/>
                    <a:pt x="12018168" y="891880"/>
                    <a:pt x="12023012" y="885726"/>
                  </a:cubicBezTo>
                  <a:lnTo>
                    <a:pt x="12026200" y="880095"/>
                  </a:lnTo>
                  <a:lnTo>
                    <a:pt x="12040606" y="842416"/>
                  </a:lnTo>
                  <a:cubicBezTo>
                    <a:pt x="12045840" y="828725"/>
                    <a:pt x="12061181" y="821870"/>
                    <a:pt x="12074871" y="827105"/>
                  </a:cubicBezTo>
                  <a:close/>
                  <a:moveTo>
                    <a:pt x="11953339" y="780438"/>
                  </a:moveTo>
                  <a:cubicBezTo>
                    <a:pt x="11967226" y="785130"/>
                    <a:pt x="11974679" y="800189"/>
                    <a:pt x="11969986" y="814075"/>
                  </a:cubicBezTo>
                  <a:lnTo>
                    <a:pt x="11957675" y="850512"/>
                  </a:lnTo>
                  <a:lnTo>
                    <a:pt x="11956279" y="858370"/>
                  </a:lnTo>
                  <a:cubicBezTo>
                    <a:pt x="11956089" y="866200"/>
                    <a:pt x="11959402" y="873716"/>
                    <a:pt x="11965203" y="878867"/>
                  </a:cubicBezTo>
                  <a:lnTo>
                    <a:pt x="11972893" y="883321"/>
                  </a:lnTo>
                  <a:lnTo>
                    <a:pt x="11972871" y="883388"/>
                  </a:lnTo>
                  <a:lnTo>
                    <a:pt x="11975785" y="884372"/>
                  </a:lnTo>
                  <a:lnTo>
                    <a:pt x="11939676" y="991239"/>
                  </a:lnTo>
                  <a:lnTo>
                    <a:pt x="11919271" y="984345"/>
                  </a:lnTo>
                  <a:lnTo>
                    <a:pt x="11919347" y="984117"/>
                  </a:lnTo>
                  <a:lnTo>
                    <a:pt x="11857259" y="963139"/>
                  </a:lnTo>
                  <a:lnTo>
                    <a:pt x="11857184" y="963366"/>
                  </a:lnTo>
                  <a:lnTo>
                    <a:pt x="11836779" y="956472"/>
                  </a:lnTo>
                  <a:lnTo>
                    <a:pt x="11872888" y="849604"/>
                  </a:lnTo>
                  <a:lnTo>
                    <a:pt x="11877062" y="851015"/>
                  </a:lnTo>
                  <a:lnTo>
                    <a:pt x="11884299" y="851936"/>
                  </a:lnTo>
                  <a:cubicBezTo>
                    <a:pt x="11892034" y="851360"/>
                    <a:pt x="11899228" y="847393"/>
                    <a:pt x="11903826" y="841053"/>
                  </a:cubicBezTo>
                  <a:lnTo>
                    <a:pt x="11906790" y="835302"/>
                  </a:lnTo>
                  <a:lnTo>
                    <a:pt x="11919702" y="797084"/>
                  </a:lnTo>
                  <a:cubicBezTo>
                    <a:pt x="11924395" y="783200"/>
                    <a:pt x="11939455" y="775746"/>
                    <a:pt x="11953339" y="780438"/>
                  </a:cubicBezTo>
                  <a:close/>
                  <a:moveTo>
                    <a:pt x="11829668" y="738769"/>
                  </a:moveTo>
                  <a:cubicBezTo>
                    <a:pt x="11843715" y="742953"/>
                    <a:pt x="11851711" y="757731"/>
                    <a:pt x="11847527" y="771779"/>
                  </a:cubicBezTo>
                  <a:lnTo>
                    <a:pt x="11836546" y="808639"/>
                  </a:lnTo>
                  <a:lnTo>
                    <a:pt x="11835438" y="816543"/>
                  </a:lnTo>
                  <a:cubicBezTo>
                    <a:pt x="11835532" y="824374"/>
                    <a:pt x="11839117" y="831765"/>
                    <a:pt x="11845100" y="836700"/>
                  </a:cubicBezTo>
                  <a:lnTo>
                    <a:pt x="11852948" y="840873"/>
                  </a:lnTo>
                  <a:lnTo>
                    <a:pt x="11852928" y="840940"/>
                  </a:lnTo>
                  <a:lnTo>
                    <a:pt x="11855876" y="841818"/>
                  </a:lnTo>
                  <a:lnTo>
                    <a:pt x="11823675" y="949927"/>
                  </a:lnTo>
                  <a:lnTo>
                    <a:pt x="11803033" y="943778"/>
                  </a:lnTo>
                  <a:lnTo>
                    <a:pt x="11803101" y="943549"/>
                  </a:lnTo>
                  <a:lnTo>
                    <a:pt x="11740293" y="924841"/>
                  </a:lnTo>
                  <a:lnTo>
                    <a:pt x="11740224" y="925070"/>
                  </a:lnTo>
                  <a:lnTo>
                    <a:pt x="11719582" y="918922"/>
                  </a:lnTo>
                  <a:lnTo>
                    <a:pt x="11751784" y="810813"/>
                  </a:lnTo>
                  <a:lnTo>
                    <a:pt x="11756007" y="812071"/>
                  </a:lnTo>
                  <a:lnTo>
                    <a:pt x="11763272" y="812729"/>
                  </a:lnTo>
                  <a:cubicBezTo>
                    <a:pt x="11770981" y="811872"/>
                    <a:pt x="11778025" y="807646"/>
                    <a:pt x="11782390" y="801143"/>
                  </a:cubicBezTo>
                  <a:lnTo>
                    <a:pt x="11785142" y="795288"/>
                  </a:lnTo>
                  <a:lnTo>
                    <a:pt x="11796659" y="756627"/>
                  </a:lnTo>
                  <a:cubicBezTo>
                    <a:pt x="11800842" y="742580"/>
                    <a:pt x="11815622" y="734585"/>
                    <a:pt x="11829668" y="738769"/>
                  </a:cubicBezTo>
                  <a:close/>
                  <a:moveTo>
                    <a:pt x="11704632" y="701660"/>
                  </a:moveTo>
                  <a:cubicBezTo>
                    <a:pt x="11718868" y="705140"/>
                    <a:pt x="11727590" y="719503"/>
                    <a:pt x="11724110" y="733740"/>
                  </a:cubicBezTo>
                  <a:lnTo>
                    <a:pt x="11714976" y="771102"/>
                  </a:lnTo>
                  <a:lnTo>
                    <a:pt x="11714261" y="779050"/>
                  </a:lnTo>
                  <a:cubicBezTo>
                    <a:pt x="11714746" y="786867"/>
                    <a:pt x="11718694" y="794072"/>
                    <a:pt x="11724915" y="798703"/>
                  </a:cubicBezTo>
                  <a:lnTo>
                    <a:pt x="11732960" y="802481"/>
                  </a:lnTo>
                  <a:lnTo>
                    <a:pt x="11732944" y="802548"/>
                  </a:lnTo>
                  <a:lnTo>
                    <a:pt x="11735932" y="803279"/>
                  </a:lnTo>
                  <a:lnTo>
                    <a:pt x="11709147" y="912856"/>
                  </a:lnTo>
                  <a:lnTo>
                    <a:pt x="11688225" y="907742"/>
                  </a:lnTo>
                  <a:lnTo>
                    <a:pt x="11688282" y="907508"/>
                  </a:lnTo>
                  <a:lnTo>
                    <a:pt x="11624620" y="891946"/>
                  </a:lnTo>
                  <a:lnTo>
                    <a:pt x="11624563" y="892179"/>
                  </a:lnTo>
                  <a:lnTo>
                    <a:pt x="11603641" y="887065"/>
                  </a:lnTo>
                  <a:lnTo>
                    <a:pt x="11630426" y="777489"/>
                  </a:lnTo>
                  <a:lnTo>
                    <a:pt x="11634707" y="778535"/>
                  </a:lnTo>
                  <a:lnTo>
                    <a:pt x="11641995" y="778831"/>
                  </a:lnTo>
                  <a:cubicBezTo>
                    <a:pt x="11649651" y="777591"/>
                    <a:pt x="11656478" y="773021"/>
                    <a:pt x="11660513" y="766308"/>
                  </a:cubicBezTo>
                  <a:lnTo>
                    <a:pt x="11662972" y="760323"/>
                  </a:lnTo>
                  <a:lnTo>
                    <a:pt x="11672551" y="721137"/>
                  </a:lnTo>
                  <a:cubicBezTo>
                    <a:pt x="11676031" y="706900"/>
                    <a:pt x="11690395" y="698179"/>
                    <a:pt x="11704632" y="701660"/>
                  </a:cubicBezTo>
                  <a:close/>
                  <a:moveTo>
                    <a:pt x="11584498" y="670630"/>
                  </a:moveTo>
                  <a:cubicBezTo>
                    <a:pt x="11598735" y="674110"/>
                    <a:pt x="11607456" y="688473"/>
                    <a:pt x="11603976" y="702711"/>
                  </a:cubicBezTo>
                  <a:lnTo>
                    <a:pt x="11594843" y="740072"/>
                  </a:lnTo>
                  <a:lnTo>
                    <a:pt x="11594128" y="748021"/>
                  </a:lnTo>
                  <a:cubicBezTo>
                    <a:pt x="11594612" y="755838"/>
                    <a:pt x="11598560" y="763042"/>
                    <a:pt x="11604781" y="767674"/>
                  </a:cubicBezTo>
                  <a:lnTo>
                    <a:pt x="11612826" y="771450"/>
                  </a:lnTo>
                  <a:lnTo>
                    <a:pt x="11612810" y="771519"/>
                  </a:lnTo>
                  <a:lnTo>
                    <a:pt x="11615798" y="772249"/>
                  </a:lnTo>
                  <a:lnTo>
                    <a:pt x="11589013" y="881825"/>
                  </a:lnTo>
                  <a:lnTo>
                    <a:pt x="11568091" y="876711"/>
                  </a:lnTo>
                  <a:lnTo>
                    <a:pt x="11568147" y="876478"/>
                  </a:lnTo>
                  <a:lnTo>
                    <a:pt x="11504486" y="860916"/>
                  </a:lnTo>
                  <a:lnTo>
                    <a:pt x="11504429" y="861150"/>
                  </a:lnTo>
                  <a:lnTo>
                    <a:pt x="11483507" y="856035"/>
                  </a:lnTo>
                  <a:lnTo>
                    <a:pt x="11510292" y="746459"/>
                  </a:lnTo>
                  <a:lnTo>
                    <a:pt x="11514573" y="747505"/>
                  </a:lnTo>
                  <a:lnTo>
                    <a:pt x="11521861" y="747800"/>
                  </a:lnTo>
                  <a:cubicBezTo>
                    <a:pt x="11529518" y="746562"/>
                    <a:pt x="11536344" y="741991"/>
                    <a:pt x="11540380" y="735278"/>
                  </a:cubicBezTo>
                  <a:lnTo>
                    <a:pt x="11542839" y="729293"/>
                  </a:lnTo>
                  <a:lnTo>
                    <a:pt x="11552417" y="690108"/>
                  </a:lnTo>
                  <a:cubicBezTo>
                    <a:pt x="11555898" y="675871"/>
                    <a:pt x="11570261" y="667150"/>
                    <a:pt x="11584498" y="670630"/>
                  </a:cubicBezTo>
                  <a:close/>
                  <a:moveTo>
                    <a:pt x="11460220" y="638730"/>
                  </a:moveTo>
                  <a:cubicBezTo>
                    <a:pt x="11474530" y="641892"/>
                    <a:pt x="11483568" y="656058"/>
                    <a:pt x="11480405" y="670370"/>
                  </a:cubicBezTo>
                  <a:lnTo>
                    <a:pt x="11472105" y="707925"/>
                  </a:lnTo>
                  <a:lnTo>
                    <a:pt x="11471568" y="715887"/>
                  </a:lnTo>
                  <a:cubicBezTo>
                    <a:pt x="11472225" y="723691"/>
                    <a:pt x="11476331" y="730807"/>
                    <a:pt x="11482654" y="735298"/>
                  </a:cubicBezTo>
                  <a:lnTo>
                    <a:pt x="11490782" y="738896"/>
                  </a:lnTo>
                  <a:lnTo>
                    <a:pt x="11490767" y="738964"/>
                  </a:lnTo>
                  <a:lnTo>
                    <a:pt x="11493771" y="739628"/>
                  </a:lnTo>
                  <a:lnTo>
                    <a:pt x="11469427" y="849773"/>
                  </a:lnTo>
                  <a:lnTo>
                    <a:pt x="11448397" y="845124"/>
                  </a:lnTo>
                  <a:lnTo>
                    <a:pt x="11448448" y="844890"/>
                  </a:lnTo>
                  <a:lnTo>
                    <a:pt x="11384457" y="830748"/>
                  </a:lnTo>
                  <a:lnTo>
                    <a:pt x="11384405" y="830982"/>
                  </a:lnTo>
                  <a:lnTo>
                    <a:pt x="11363375" y="826334"/>
                  </a:lnTo>
                  <a:lnTo>
                    <a:pt x="11387718" y="716189"/>
                  </a:lnTo>
                  <a:lnTo>
                    <a:pt x="11392020" y="717141"/>
                  </a:lnTo>
                  <a:lnTo>
                    <a:pt x="11399314" y="717273"/>
                  </a:lnTo>
                  <a:cubicBezTo>
                    <a:pt x="11406941" y="715864"/>
                    <a:pt x="11413664" y="711144"/>
                    <a:pt x="11417549" y="704343"/>
                  </a:cubicBezTo>
                  <a:lnTo>
                    <a:pt x="11419875" y="698305"/>
                  </a:lnTo>
                  <a:lnTo>
                    <a:pt x="11428580" y="658915"/>
                  </a:lnTo>
                  <a:cubicBezTo>
                    <a:pt x="11431743" y="644605"/>
                    <a:pt x="11445908" y="635567"/>
                    <a:pt x="11460220" y="638730"/>
                  </a:cubicBezTo>
                  <a:close/>
                  <a:moveTo>
                    <a:pt x="11336955" y="612162"/>
                  </a:moveTo>
                  <a:cubicBezTo>
                    <a:pt x="11351350" y="614917"/>
                    <a:pt x="11360786" y="628820"/>
                    <a:pt x="11358031" y="643215"/>
                  </a:cubicBezTo>
                  <a:lnTo>
                    <a:pt x="11350799" y="680991"/>
                  </a:lnTo>
                  <a:lnTo>
                    <a:pt x="11350488" y="688965"/>
                  </a:lnTo>
                  <a:cubicBezTo>
                    <a:pt x="11351367" y="696748"/>
                    <a:pt x="11355675" y="703743"/>
                    <a:pt x="11362123" y="708054"/>
                  </a:cubicBezTo>
                  <a:lnTo>
                    <a:pt x="11370348" y="711419"/>
                  </a:lnTo>
                  <a:lnTo>
                    <a:pt x="11370335" y="711488"/>
                  </a:lnTo>
                  <a:lnTo>
                    <a:pt x="11373357" y="712066"/>
                  </a:lnTo>
                  <a:lnTo>
                    <a:pt x="11352151" y="822857"/>
                  </a:lnTo>
                  <a:lnTo>
                    <a:pt x="11330997" y="818808"/>
                  </a:lnTo>
                  <a:lnTo>
                    <a:pt x="11331042" y="818573"/>
                  </a:lnTo>
                  <a:lnTo>
                    <a:pt x="11266673" y="806253"/>
                  </a:lnTo>
                  <a:lnTo>
                    <a:pt x="11266629" y="806488"/>
                  </a:lnTo>
                  <a:lnTo>
                    <a:pt x="11245475" y="802439"/>
                  </a:lnTo>
                  <a:lnTo>
                    <a:pt x="11266681" y="691648"/>
                  </a:lnTo>
                  <a:lnTo>
                    <a:pt x="11271009" y="692476"/>
                  </a:lnTo>
                  <a:lnTo>
                    <a:pt x="11278303" y="692403"/>
                  </a:lnTo>
                  <a:cubicBezTo>
                    <a:pt x="11285887" y="690778"/>
                    <a:pt x="11292473" y="685868"/>
                    <a:pt x="11296163" y="678959"/>
                  </a:cubicBezTo>
                  <a:lnTo>
                    <a:pt x="11298317" y="672858"/>
                  </a:lnTo>
                  <a:lnTo>
                    <a:pt x="11305900" y="633237"/>
                  </a:lnTo>
                  <a:cubicBezTo>
                    <a:pt x="11308656" y="618842"/>
                    <a:pt x="11322559" y="609406"/>
                    <a:pt x="11336955" y="612162"/>
                  </a:cubicBezTo>
                  <a:close/>
                  <a:moveTo>
                    <a:pt x="11206234" y="587665"/>
                  </a:moveTo>
                  <a:cubicBezTo>
                    <a:pt x="11220759" y="589626"/>
                    <a:pt x="11230945" y="602990"/>
                    <a:pt x="11228984" y="617515"/>
                  </a:cubicBezTo>
                  <a:lnTo>
                    <a:pt x="11223836" y="655631"/>
                  </a:lnTo>
                  <a:lnTo>
                    <a:pt x="11223964" y="663610"/>
                  </a:lnTo>
                  <a:cubicBezTo>
                    <a:pt x="11225269" y="671333"/>
                    <a:pt x="11229953" y="678082"/>
                    <a:pt x="11236628" y="682032"/>
                  </a:cubicBezTo>
                  <a:lnTo>
                    <a:pt x="11245026" y="684940"/>
                  </a:lnTo>
                  <a:lnTo>
                    <a:pt x="11245017" y="685009"/>
                  </a:lnTo>
                  <a:lnTo>
                    <a:pt x="11248066" y="685420"/>
                  </a:lnTo>
                  <a:lnTo>
                    <a:pt x="11232972" y="797209"/>
                  </a:lnTo>
                  <a:lnTo>
                    <a:pt x="11211628" y="794327"/>
                  </a:lnTo>
                  <a:lnTo>
                    <a:pt x="11211660" y="794090"/>
                  </a:lnTo>
                  <a:lnTo>
                    <a:pt x="11146713" y="785321"/>
                  </a:lnTo>
                  <a:lnTo>
                    <a:pt x="11146681" y="785559"/>
                  </a:lnTo>
                  <a:lnTo>
                    <a:pt x="11125337" y="782677"/>
                  </a:lnTo>
                  <a:lnTo>
                    <a:pt x="11140430" y="670888"/>
                  </a:lnTo>
                  <a:lnTo>
                    <a:pt x="11144797" y="671479"/>
                  </a:lnTo>
                  <a:lnTo>
                    <a:pt x="11152076" y="671004"/>
                  </a:lnTo>
                  <a:cubicBezTo>
                    <a:pt x="11159560" y="668966"/>
                    <a:pt x="11165866" y="663702"/>
                    <a:pt x="11169172" y="656601"/>
                  </a:cubicBezTo>
                  <a:lnTo>
                    <a:pt x="11170986" y="650390"/>
                  </a:lnTo>
                  <a:lnTo>
                    <a:pt x="11176385" y="610414"/>
                  </a:lnTo>
                  <a:cubicBezTo>
                    <a:pt x="11178346" y="595889"/>
                    <a:pt x="11191709" y="585704"/>
                    <a:pt x="11206234" y="587665"/>
                  </a:cubicBezTo>
                  <a:close/>
                  <a:moveTo>
                    <a:pt x="11081047" y="571201"/>
                  </a:moveTo>
                  <a:cubicBezTo>
                    <a:pt x="11095572" y="573161"/>
                    <a:pt x="11105756" y="586526"/>
                    <a:pt x="11103796" y="601051"/>
                  </a:cubicBezTo>
                  <a:lnTo>
                    <a:pt x="11098649" y="639166"/>
                  </a:lnTo>
                  <a:lnTo>
                    <a:pt x="11098776" y="647146"/>
                  </a:lnTo>
                  <a:cubicBezTo>
                    <a:pt x="11100080" y="654869"/>
                    <a:pt x="11104765" y="661617"/>
                    <a:pt x="11111440" y="665568"/>
                  </a:cubicBezTo>
                  <a:lnTo>
                    <a:pt x="11119838" y="668476"/>
                  </a:lnTo>
                  <a:lnTo>
                    <a:pt x="11119829" y="668546"/>
                  </a:lnTo>
                  <a:lnTo>
                    <a:pt x="11122877" y="668957"/>
                  </a:lnTo>
                  <a:lnTo>
                    <a:pt x="11107783" y="780745"/>
                  </a:lnTo>
                  <a:lnTo>
                    <a:pt x="11086440" y="777863"/>
                  </a:lnTo>
                  <a:lnTo>
                    <a:pt x="11086472" y="777626"/>
                  </a:lnTo>
                  <a:lnTo>
                    <a:pt x="11021524" y="768857"/>
                  </a:lnTo>
                  <a:lnTo>
                    <a:pt x="11021493" y="769095"/>
                  </a:lnTo>
                  <a:lnTo>
                    <a:pt x="11000149" y="766213"/>
                  </a:lnTo>
                  <a:lnTo>
                    <a:pt x="11015242" y="654424"/>
                  </a:lnTo>
                  <a:lnTo>
                    <a:pt x="11019609" y="655014"/>
                  </a:lnTo>
                  <a:lnTo>
                    <a:pt x="11026888" y="654540"/>
                  </a:lnTo>
                  <a:cubicBezTo>
                    <a:pt x="11034372" y="652502"/>
                    <a:pt x="11040678" y="647238"/>
                    <a:pt x="11043985" y="640137"/>
                  </a:cubicBezTo>
                  <a:lnTo>
                    <a:pt x="11045799" y="633926"/>
                  </a:lnTo>
                  <a:lnTo>
                    <a:pt x="11051197" y="593950"/>
                  </a:lnTo>
                  <a:cubicBezTo>
                    <a:pt x="11053158" y="579425"/>
                    <a:pt x="11066522" y="569239"/>
                    <a:pt x="11081047" y="571201"/>
                  </a:cubicBezTo>
                  <a:close/>
                  <a:moveTo>
                    <a:pt x="10951976" y="554297"/>
                  </a:moveTo>
                  <a:cubicBezTo>
                    <a:pt x="10966566" y="555701"/>
                    <a:pt x="10977255" y="568666"/>
                    <a:pt x="10975850" y="583255"/>
                  </a:cubicBezTo>
                  <a:lnTo>
                    <a:pt x="10972168" y="621539"/>
                  </a:lnTo>
                  <a:lnTo>
                    <a:pt x="10972600" y="629508"/>
                  </a:lnTo>
                  <a:cubicBezTo>
                    <a:pt x="10974199" y="637175"/>
                    <a:pt x="10979139" y="643739"/>
                    <a:pt x="10985959" y="647431"/>
                  </a:cubicBezTo>
                  <a:lnTo>
                    <a:pt x="10994463" y="650015"/>
                  </a:lnTo>
                  <a:lnTo>
                    <a:pt x="10994456" y="650085"/>
                  </a:lnTo>
                  <a:lnTo>
                    <a:pt x="10997518" y="650380"/>
                  </a:lnTo>
                  <a:lnTo>
                    <a:pt x="10986717" y="762664"/>
                  </a:lnTo>
                  <a:lnTo>
                    <a:pt x="10965278" y="760602"/>
                  </a:lnTo>
                  <a:lnTo>
                    <a:pt x="10965300" y="760363"/>
                  </a:lnTo>
                  <a:lnTo>
                    <a:pt x="10900066" y="754087"/>
                  </a:lnTo>
                  <a:lnTo>
                    <a:pt x="10900043" y="754326"/>
                  </a:lnTo>
                  <a:lnTo>
                    <a:pt x="10878604" y="752263"/>
                  </a:lnTo>
                  <a:lnTo>
                    <a:pt x="10889405" y="639979"/>
                  </a:lnTo>
                  <a:lnTo>
                    <a:pt x="10893793" y="640402"/>
                  </a:lnTo>
                  <a:lnTo>
                    <a:pt x="10901048" y="639649"/>
                  </a:lnTo>
                  <a:cubicBezTo>
                    <a:pt x="10908448" y="637325"/>
                    <a:pt x="10914548" y="631823"/>
                    <a:pt x="10917580" y="624602"/>
                  </a:cubicBezTo>
                  <a:lnTo>
                    <a:pt x="10919155" y="618325"/>
                  </a:lnTo>
                  <a:lnTo>
                    <a:pt x="10923019" y="578172"/>
                  </a:lnTo>
                  <a:cubicBezTo>
                    <a:pt x="10924422" y="563583"/>
                    <a:pt x="10937387" y="552894"/>
                    <a:pt x="10951976" y="554297"/>
                  </a:cubicBezTo>
                  <a:close/>
                  <a:moveTo>
                    <a:pt x="10822583" y="542287"/>
                  </a:moveTo>
                  <a:cubicBezTo>
                    <a:pt x="10837218" y="543087"/>
                    <a:pt x="10848433" y="555599"/>
                    <a:pt x="10847634" y="570234"/>
                  </a:cubicBezTo>
                  <a:lnTo>
                    <a:pt x="10845535" y="608638"/>
                  </a:lnTo>
                  <a:lnTo>
                    <a:pt x="10846296" y="616582"/>
                  </a:lnTo>
                  <a:cubicBezTo>
                    <a:pt x="10848211" y="624176"/>
                    <a:pt x="10853418" y="630531"/>
                    <a:pt x="10860386" y="633938"/>
                  </a:cubicBezTo>
                  <a:lnTo>
                    <a:pt x="10868988" y="636169"/>
                  </a:lnTo>
                  <a:lnTo>
                    <a:pt x="10868984" y="636239"/>
                  </a:lnTo>
                  <a:lnTo>
                    <a:pt x="10872055" y="636407"/>
                  </a:lnTo>
                  <a:lnTo>
                    <a:pt x="10865902" y="749042"/>
                  </a:lnTo>
                  <a:lnTo>
                    <a:pt x="10844396" y="747867"/>
                  </a:lnTo>
                  <a:lnTo>
                    <a:pt x="10844409" y="747627"/>
                  </a:lnTo>
                  <a:lnTo>
                    <a:pt x="10778970" y="744051"/>
                  </a:lnTo>
                  <a:lnTo>
                    <a:pt x="10778957" y="744291"/>
                  </a:lnTo>
                  <a:lnTo>
                    <a:pt x="10757451" y="743115"/>
                  </a:lnTo>
                  <a:lnTo>
                    <a:pt x="10763606" y="630481"/>
                  </a:lnTo>
                  <a:lnTo>
                    <a:pt x="10768006" y="630722"/>
                  </a:lnTo>
                  <a:lnTo>
                    <a:pt x="10775223" y="629671"/>
                  </a:lnTo>
                  <a:cubicBezTo>
                    <a:pt x="10782521" y="627043"/>
                    <a:pt x="10788390" y="621294"/>
                    <a:pt x="10791121" y="613953"/>
                  </a:cubicBezTo>
                  <a:lnTo>
                    <a:pt x="10792436" y="607617"/>
                  </a:lnTo>
                  <a:lnTo>
                    <a:pt x="10794637" y="567338"/>
                  </a:lnTo>
                  <a:cubicBezTo>
                    <a:pt x="10795436" y="552703"/>
                    <a:pt x="10807949" y="541488"/>
                    <a:pt x="10822583" y="542287"/>
                  </a:cubicBezTo>
                  <a:close/>
                  <a:moveTo>
                    <a:pt x="1518086" y="537386"/>
                  </a:moveTo>
                  <a:cubicBezTo>
                    <a:pt x="1532743" y="537385"/>
                    <a:pt x="1544624" y="549267"/>
                    <a:pt x="1544624" y="563924"/>
                  </a:cubicBezTo>
                  <a:lnTo>
                    <a:pt x="1544624" y="602385"/>
                  </a:lnTo>
                  <a:lnTo>
                    <a:pt x="1545818" y="610276"/>
                  </a:lnTo>
                  <a:cubicBezTo>
                    <a:pt x="1548144" y="617755"/>
                    <a:pt x="1553689" y="623816"/>
                    <a:pt x="1560833" y="626837"/>
                  </a:cubicBezTo>
                  <a:lnTo>
                    <a:pt x="1569544" y="628596"/>
                  </a:lnTo>
                  <a:lnTo>
                    <a:pt x="1569544" y="628667"/>
                  </a:lnTo>
                  <a:lnTo>
                    <a:pt x="1572620" y="628666"/>
                  </a:lnTo>
                  <a:lnTo>
                    <a:pt x="1572620" y="741468"/>
                  </a:lnTo>
                  <a:lnTo>
                    <a:pt x="1551082" y="741468"/>
                  </a:lnTo>
                  <a:lnTo>
                    <a:pt x="1551082" y="741229"/>
                  </a:lnTo>
                  <a:lnTo>
                    <a:pt x="1485547" y="741229"/>
                  </a:lnTo>
                  <a:lnTo>
                    <a:pt x="1485547" y="741468"/>
                  </a:lnTo>
                  <a:lnTo>
                    <a:pt x="1464009" y="741468"/>
                  </a:lnTo>
                  <a:lnTo>
                    <a:pt x="1464009" y="628666"/>
                  </a:lnTo>
                  <a:lnTo>
                    <a:pt x="1468415" y="628666"/>
                  </a:lnTo>
                  <a:lnTo>
                    <a:pt x="1475565" y="627222"/>
                  </a:lnTo>
                  <a:cubicBezTo>
                    <a:pt x="1482710" y="624201"/>
                    <a:pt x="1488255" y="618140"/>
                    <a:pt x="1490582" y="610661"/>
                  </a:cubicBezTo>
                  <a:lnTo>
                    <a:pt x="1491548" y="604263"/>
                  </a:lnTo>
                  <a:lnTo>
                    <a:pt x="1491548" y="563924"/>
                  </a:lnTo>
                  <a:cubicBezTo>
                    <a:pt x="1491548" y="549268"/>
                    <a:pt x="1503429" y="537385"/>
                    <a:pt x="1518086" y="537386"/>
                  </a:cubicBezTo>
                  <a:close/>
                  <a:moveTo>
                    <a:pt x="9033654" y="537386"/>
                  </a:moveTo>
                  <a:cubicBezTo>
                    <a:pt x="9048309" y="537385"/>
                    <a:pt x="9060192" y="549267"/>
                    <a:pt x="9060192" y="563924"/>
                  </a:cubicBezTo>
                  <a:lnTo>
                    <a:pt x="9060192" y="602385"/>
                  </a:lnTo>
                  <a:lnTo>
                    <a:pt x="9061384" y="610276"/>
                  </a:lnTo>
                  <a:cubicBezTo>
                    <a:pt x="9063711" y="617755"/>
                    <a:pt x="9069255" y="623815"/>
                    <a:pt x="9076399" y="626837"/>
                  </a:cubicBezTo>
                  <a:lnTo>
                    <a:pt x="9085111" y="628597"/>
                  </a:lnTo>
                  <a:lnTo>
                    <a:pt x="9085111" y="628666"/>
                  </a:lnTo>
                  <a:lnTo>
                    <a:pt x="9088188" y="628666"/>
                  </a:lnTo>
                  <a:lnTo>
                    <a:pt x="9088188" y="741468"/>
                  </a:lnTo>
                  <a:lnTo>
                    <a:pt x="9066650" y="741468"/>
                  </a:lnTo>
                  <a:lnTo>
                    <a:pt x="9066650" y="741229"/>
                  </a:lnTo>
                  <a:lnTo>
                    <a:pt x="9001114" y="741229"/>
                  </a:lnTo>
                  <a:lnTo>
                    <a:pt x="9001114" y="741469"/>
                  </a:lnTo>
                  <a:lnTo>
                    <a:pt x="8979576" y="741468"/>
                  </a:lnTo>
                  <a:lnTo>
                    <a:pt x="8979576" y="628666"/>
                  </a:lnTo>
                  <a:lnTo>
                    <a:pt x="8983983" y="628666"/>
                  </a:lnTo>
                  <a:lnTo>
                    <a:pt x="8991133" y="627222"/>
                  </a:lnTo>
                  <a:cubicBezTo>
                    <a:pt x="8998277" y="624201"/>
                    <a:pt x="9003821" y="618140"/>
                    <a:pt x="9006148" y="610661"/>
                  </a:cubicBezTo>
                  <a:lnTo>
                    <a:pt x="9007115" y="604264"/>
                  </a:lnTo>
                  <a:lnTo>
                    <a:pt x="9007115" y="563924"/>
                  </a:lnTo>
                  <a:cubicBezTo>
                    <a:pt x="9007115" y="549267"/>
                    <a:pt x="9018997" y="537385"/>
                    <a:pt x="9033654" y="537386"/>
                  </a:cubicBezTo>
                  <a:close/>
                  <a:moveTo>
                    <a:pt x="6103847" y="537386"/>
                  </a:moveTo>
                  <a:cubicBezTo>
                    <a:pt x="6118504" y="537386"/>
                    <a:pt x="6130385" y="549267"/>
                    <a:pt x="6130385" y="563924"/>
                  </a:cubicBezTo>
                  <a:lnTo>
                    <a:pt x="6130384" y="602385"/>
                  </a:lnTo>
                  <a:lnTo>
                    <a:pt x="6131578" y="610276"/>
                  </a:lnTo>
                  <a:cubicBezTo>
                    <a:pt x="6133904" y="617755"/>
                    <a:pt x="6139450" y="623816"/>
                    <a:pt x="6146593" y="626837"/>
                  </a:cubicBezTo>
                  <a:lnTo>
                    <a:pt x="6155305" y="628596"/>
                  </a:lnTo>
                  <a:lnTo>
                    <a:pt x="6155305" y="628666"/>
                  </a:lnTo>
                  <a:lnTo>
                    <a:pt x="6158382" y="628666"/>
                  </a:lnTo>
                  <a:lnTo>
                    <a:pt x="6158382" y="741468"/>
                  </a:lnTo>
                  <a:lnTo>
                    <a:pt x="6136843" y="741468"/>
                  </a:lnTo>
                  <a:lnTo>
                    <a:pt x="6136843" y="741229"/>
                  </a:lnTo>
                  <a:lnTo>
                    <a:pt x="6071309" y="741229"/>
                  </a:lnTo>
                  <a:lnTo>
                    <a:pt x="6071309" y="741469"/>
                  </a:lnTo>
                  <a:lnTo>
                    <a:pt x="6049771" y="741469"/>
                  </a:lnTo>
                  <a:lnTo>
                    <a:pt x="6049771" y="628666"/>
                  </a:lnTo>
                  <a:lnTo>
                    <a:pt x="6054179" y="628666"/>
                  </a:lnTo>
                  <a:lnTo>
                    <a:pt x="6061328" y="627222"/>
                  </a:lnTo>
                  <a:cubicBezTo>
                    <a:pt x="6068472" y="624201"/>
                    <a:pt x="6074017" y="618140"/>
                    <a:pt x="6076343" y="610661"/>
                  </a:cubicBezTo>
                  <a:lnTo>
                    <a:pt x="6077312" y="604263"/>
                  </a:lnTo>
                  <a:lnTo>
                    <a:pt x="6077311" y="563924"/>
                  </a:lnTo>
                  <a:cubicBezTo>
                    <a:pt x="6077311" y="549267"/>
                    <a:pt x="6089192" y="537385"/>
                    <a:pt x="6103847" y="537386"/>
                  </a:cubicBezTo>
                  <a:close/>
                  <a:moveTo>
                    <a:pt x="4957423" y="537386"/>
                  </a:moveTo>
                  <a:cubicBezTo>
                    <a:pt x="4972070" y="537385"/>
                    <a:pt x="4983945" y="549267"/>
                    <a:pt x="4983945" y="563924"/>
                  </a:cubicBezTo>
                  <a:lnTo>
                    <a:pt x="4983945" y="602386"/>
                  </a:lnTo>
                  <a:lnTo>
                    <a:pt x="4985140" y="610276"/>
                  </a:lnTo>
                  <a:cubicBezTo>
                    <a:pt x="4987466" y="617755"/>
                    <a:pt x="4993007" y="623816"/>
                    <a:pt x="5000146" y="626838"/>
                  </a:cubicBezTo>
                  <a:lnTo>
                    <a:pt x="5008860" y="628596"/>
                  </a:lnTo>
                  <a:lnTo>
                    <a:pt x="5008860" y="628666"/>
                  </a:lnTo>
                  <a:lnTo>
                    <a:pt x="5011939" y="628666"/>
                  </a:lnTo>
                  <a:lnTo>
                    <a:pt x="5011939" y="741469"/>
                  </a:lnTo>
                  <a:lnTo>
                    <a:pt x="4990399" y="741469"/>
                  </a:lnTo>
                  <a:lnTo>
                    <a:pt x="4990399" y="741229"/>
                  </a:lnTo>
                  <a:lnTo>
                    <a:pt x="4924875" y="741229"/>
                  </a:lnTo>
                  <a:lnTo>
                    <a:pt x="4924876" y="741469"/>
                  </a:lnTo>
                  <a:lnTo>
                    <a:pt x="4903336" y="741469"/>
                  </a:lnTo>
                  <a:lnTo>
                    <a:pt x="4903336" y="628666"/>
                  </a:lnTo>
                  <a:lnTo>
                    <a:pt x="4907745" y="628666"/>
                  </a:lnTo>
                  <a:lnTo>
                    <a:pt x="4914892" y="627223"/>
                  </a:lnTo>
                  <a:cubicBezTo>
                    <a:pt x="4922035" y="624200"/>
                    <a:pt x="4927582" y="618140"/>
                    <a:pt x="4929908" y="610661"/>
                  </a:cubicBezTo>
                  <a:lnTo>
                    <a:pt x="4930876" y="604263"/>
                  </a:lnTo>
                  <a:lnTo>
                    <a:pt x="4930876" y="563924"/>
                  </a:lnTo>
                  <a:cubicBezTo>
                    <a:pt x="4930876" y="549268"/>
                    <a:pt x="4942763" y="537386"/>
                    <a:pt x="4957423" y="537386"/>
                  </a:cubicBezTo>
                  <a:close/>
                  <a:moveTo>
                    <a:pt x="4702647" y="537386"/>
                  </a:moveTo>
                  <a:cubicBezTo>
                    <a:pt x="4717303" y="537385"/>
                    <a:pt x="4729185" y="549267"/>
                    <a:pt x="4729186" y="563924"/>
                  </a:cubicBezTo>
                  <a:lnTo>
                    <a:pt x="4729185" y="602385"/>
                  </a:lnTo>
                  <a:lnTo>
                    <a:pt x="4730378" y="610276"/>
                  </a:lnTo>
                  <a:cubicBezTo>
                    <a:pt x="4732703" y="617755"/>
                    <a:pt x="4738249" y="623815"/>
                    <a:pt x="4745392" y="626838"/>
                  </a:cubicBezTo>
                  <a:lnTo>
                    <a:pt x="4754103" y="628596"/>
                  </a:lnTo>
                  <a:lnTo>
                    <a:pt x="4754104" y="628666"/>
                  </a:lnTo>
                  <a:lnTo>
                    <a:pt x="4757181" y="628666"/>
                  </a:lnTo>
                  <a:lnTo>
                    <a:pt x="4757180" y="741469"/>
                  </a:lnTo>
                  <a:lnTo>
                    <a:pt x="4735644" y="741468"/>
                  </a:lnTo>
                  <a:lnTo>
                    <a:pt x="4735643" y="741229"/>
                  </a:lnTo>
                  <a:lnTo>
                    <a:pt x="4670108" y="741229"/>
                  </a:lnTo>
                  <a:lnTo>
                    <a:pt x="4670109" y="741469"/>
                  </a:lnTo>
                  <a:lnTo>
                    <a:pt x="4648573" y="741468"/>
                  </a:lnTo>
                  <a:lnTo>
                    <a:pt x="4648573" y="628666"/>
                  </a:lnTo>
                  <a:lnTo>
                    <a:pt x="4652979" y="628666"/>
                  </a:lnTo>
                  <a:lnTo>
                    <a:pt x="4660130" y="627223"/>
                  </a:lnTo>
                  <a:cubicBezTo>
                    <a:pt x="4667270" y="624201"/>
                    <a:pt x="4672818" y="618140"/>
                    <a:pt x="4675144" y="610661"/>
                  </a:cubicBezTo>
                  <a:lnTo>
                    <a:pt x="4676110" y="604263"/>
                  </a:lnTo>
                  <a:lnTo>
                    <a:pt x="4676110" y="563924"/>
                  </a:lnTo>
                  <a:cubicBezTo>
                    <a:pt x="4676110" y="549267"/>
                    <a:pt x="4687992" y="537386"/>
                    <a:pt x="4702647" y="537386"/>
                  </a:cubicBezTo>
                  <a:close/>
                  <a:moveTo>
                    <a:pt x="4575262" y="537386"/>
                  </a:moveTo>
                  <a:cubicBezTo>
                    <a:pt x="4589918" y="537386"/>
                    <a:pt x="4601802" y="549267"/>
                    <a:pt x="4601802" y="563924"/>
                  </a:cubicBezTo>
                  <a:lnTo>
                    <a:pt x="4601802" y="602386"/>
                  </a:lnTo>
                  <a:lnTo>
                    <a:pt x="4602994" y="610277"/>
                  </a:lnTo>
                  <a:cubicBezTo>
                    <a:pt x="4605323" y="617755"/>
                    <a:pt x="4610871" y="623815"/>
                    <a:pt x="4618014" y="626838"/>
                  </a:cubicBezTo>
                  <a:lnTo>
                    <a:pt x="4626725" y="628596"/>
                  </a:lnTo>
                  <a:lnTo>
                    <a:pt x="4626726" y="628666"/>
                  </a:lnTo>
                  <a:lnTo>
                    <a:pt x="4629801" y="628666"/>
                  </a:lnTo>
                  <a:lnTo>
                    <a:pt x="4629801" y="741468"/>
                  </a:lnTo>
                  <a:lnTo>
                    <a:pt x="4608261" y="741469"/>
                  </a:lnTo>
                  <a:lnTo>
                    <a:pt x="4608261" y="741229"/>
                  </a:lnTo>
                  <a:lnTo>
                    <a:pt x="4542726" y="741228"/>
                  </a:lnTo>
                  <a:lnTo>
                    <a:pt x="4542726" y="741469"/>
                  </a:lnTo>
                  <a:lnTo>
                    <a:pt x="4521187" y="741469"/>
                  </a:lnTo>
                  <a:lnTo>
                    <a:pt x="4521187" y="628666"/>
                  </a:lnTo>
                  <a:lnTo>
                    <a:pt x="4525593" y="628666"/>
                  </a:lnTo>
                  <a:lnTo>
                    <a:pt x="4532742" y="627223"/>
                  </a:lnTo>
                  <a:cubicBezTo>
                    <a:pt x="4539887" y="624201"/>
                    <a:pt x="4545431" y="618140"/>
                    <a:pt x="4547758" y="610661"/>
                  </a:cubicBezTo>
                  <a:lnTo>
                    <a:pt x="4548727" y="604263"/>
                  </a:lnTo>
                  <a:lnTo>
                    <a:pt x="4548727" y="563924"/>
                  </a:lnTo>
                  <a:cubicBezTo>
                    <a:pt x="4548726" y="549268"/>
                    <a:pt x="4560608" y="537386"/>
                    <a:pt x="4575262" y="537386"/>
                  </a:cubicBezTo>
                  <a:close/>
                  <a:moveTo>
                    <a:pt x="3938366" y="537386"/>
                  </a:moveTo>
                  <a:cubicBezTo>
                    <a:pt x="3953021" y="537385"/>
                    <a:pt x="3964902" y="549267"/>
                    <a:pt x="3964902" y="563924"/>
                  </a:cubicBezTo>
                  <a:lnTo>
                    <a:pt x="3964902" y="602386"/>
                  </a:lnTo>
                  <a:lnTo>
                    <a:pt x="3966095" y="610276"/>
                  </a:lnTo>
                  <a:cubicBezTo>
                    <a:pt x="3968420" y="617755"/>
                    <a:pt x="3973966" y="623816"/>
                    <a:pt x="3981108" y="626838"/>
                  </a:cubicBezTo>
                  <a:lnTo>
                    <a:pt x="3989819" y="628596"/>
                  </a:lnTo>
                  <a:lnTo>
                    <a:pt x="3989819" y="628666"/>
                  </a:lnTo>
                  <a:lnTo>
                    <a:pt x="3992897" y="628666"/>
                  </a:lnTo>
                  <a:lnTo>
                    <a:pt x="3992897" y="741469"/>
                  </a:lnTo>
                  <a:lnTo>
                    <a:pt x="3971361" y="741469"/>
                  </a:lnTo>
                  <a:lnTo>
                    <a:pt x="3971362" y="741229"/>
                  </a:lnTo>
                  <a:lnTo>
                    <a:pt x="3905827" y="741229"/>
                  </a:lnTo>
                  <a:lnTo>
                    <a:pt x="3905827" y="741468"/>
                  </a:lnTo>
                  <a:lnTo>
                    <a:pt x="3884289" y="741468"/>
                  </a:lnTo>
                  <a:lnTo>
                    <a:pt x="3884288" y="628666"/>
                  </a:lnTo>
                  <a:lnTo>
                    <a:pt x="3888696" y="628666"/>
                  </a:lnTo>
                  <a:lnTo>
                    <a:pt x="3895844" y="627222"/>
                  </a:lnTo>
                  <a:cubicBezTo>
                    <a:pt x="3902989" y="624201"/>
                    <a:pt x="3908534" y="618141"/>
                    <a:pt x="3910860" y="610661"/>
                  </a:cubicBezTo>
                  <a:lnTo>
                    <a:pt x="3911829" y="604263"/>
                  </a:lnTo>
                  <a:lnTo>
                    <a:pt x="3911829" y="563924"/>
                  </a:lnTo>
                  <a:cubicBezTo>
                    <a:pt x="3911829" y="549267"/>
                    <a:pt x="3923710" y="537386"/>
                    <a:pt x="3938366" y="537386"/>
                  </a:cubicBezTo>
                  <a:close/>
                  <a:moveTo>
                    <a:pt x="1008556" y="537386"/>
                  </a:moveTo>
                  <a:cubicBezTo>
                    <a:pt x="1023213" y="537386"/>
                    <a:pt x="1035094" y="549267"/>
                    <a:pt x="1035094" y="563924"/>
                  </a:cubicBezTo>
                  <a:lnTo>
                    <a:pt x="1035094" y="602385"/>
                  </a:lnTo>
                  <a:lnTo>
                    <a:pt x="1036288" y="610276"/>
                  </a:lnTo>
                  <a:cubicBezTo>
                    <a:pt x="1038613" y="617755"/>
                    <a:pt x="1044159" y="623816"/>
                    <a:pt x="1051303" y="626837"/>
                  </a:cubicBezTo>
                  <a:lnTo>
                    <a:pt x="1060014" y="628596"/>
                  </a:lnTo>
                  <a:lnTo>
                    <a:pt x="1060014" y="628667"/>
                  </a:lnTo>
                  <a:lnTo>
                    <a:pt x="1063091" y="628666"/>
                  </a:lnTo>
                  <a:lnTo>
                    <a:pt x="1063090" y="741468"/>
                  </a:lnTo>
                  <a:lnTo>
                    <a:pt x="1041552" y="741468"/>
                  </a:lnTo>
                  <a:lnTo>
                    <a:pt x="1041552" y="741229"/>
                  </a:lnTo>
                  <a:lnTo>
                    <a:pt x="976017" y="741229"/>
                  </a:lnTo>
                  <a:lnTo>
                    <a:pt x="976017" y="741468"/>
                  </a:lnTo>
                  <a:lnTo>
                    <a:pt x="954478" y="741468"/>
                  </a:lnTo>
                  <a:lnTo>
                    <a:pt x="954479" y="628666"/>
                  </a:lnTo>
                  <a:lnTo>
                    <a:pt x="958886" y="628667"/>
                  </a:lnTo>
                  <a:lnTo>
                    <a:pt x="966035" y="627222"/>
                  </a:lnTo>
                  <a:cubicBezTo>
                    <a:pt x="973179" y="624201"/>
                    <a:pt x="978724" y="618141"/>
                    <a:pt x="981052" y="610661"/>
                  </a:cubicBezTo>
                  <a:lnTo>
                    <a:pt x="982018" y="604263"/>
                  </a:lnTo>
                  <a:lnTo>
                    <a:pt x="982018" y="563924"/>
                  </a:lnTo>
                  <a:cubicBezTo>
                    <a:pt x="982018" y="549267"/>
                    <a:pt x="993900" y="537386"/>
                    <a:pt x="1008556" y="537386"/>
                  </a:cubicBezTo>
                  <a:close/>
                  <a:moveTo>
                    <a:pt x="8778888" y="537386"/>
                  </a:moveTo>
                  <a:cubicBezTo>
                    <a:pt x="8793543" y="537385"/>
                    <a:pt x="8805426" y="549267"/>
                    <a:pt x="8805426" y="563924"/>
                  </a:cubicBezTo>
                  <a:lnTo>
                    <a:pt x="8805426" y="602386"/>
                  </a:lnTo>
                  <a:lnTo>
                    <a:pt x="8806618" y="610276"/>
                  </a:lnTo>
                  <a:cubicBezTo>
                    <a:pt x="8808945" y="617755"/>
                    <a:pt x="8814489" y="623815"/>
                    <a:pt x="8821633" y="626837"/>
                  </a:cubicBezTo>
                  <a:lnTo>
                    <a:pt x="8830345" y="628597"/>
                  </a:lnTo>
                  <a:lnTo>
                    <a:pt x="8830345" y="628665"/>
                  </a:lnTo>
                  <a:lnTo>
                    <a:pt x="8833422" y="628666"/>
                  </a:lnTo>
                  <a:lnTo>
                    <a:pt x="8833422" y="741468"/>
                  </a:lnTo>
                  <a:lnTo>
                    <a:pt x="8811884" y="741468"/>
                  </a:lnTo>
                  <a:lnTo>
                    <a:pt x="8811884" y="741229"/>
                  </a:lnTo>
                  <a:lnTo>
                    <a:pt x="8746348" y="741229"/>
                  </a:lnTo>
                  <a:lnTo>
                    <a:pt x="8746348" y="741469"/>
                  </a:lnTo>
                  <a:lnTo>
                    <a:pt x="8724810" y="741468"/>
                  </a:lnTo>
                  <a:lnTo>
                    <a:pt x="8724810" y="628666"/>
                  </a:lnTo>
                  <a:lnTo>
                    <a:pt x="8729217" y="628666"/>
                  </a:lnTo>
                  <a:lnTo>
                    <a:pt x="8736367" y="627222"/>
                  </a:lnTo>
                  <a:cubicBezTo>
                    <a:pt x="8743510" y="624201"/>
                    <a:pt x="8749056" y="618141"/>
                    <a:pt x="8751382" y="610661"/>
                  </a:cubicBezTo>
                  <a:lnTo>
                    <a:pt x="8752349" y="604263"/>
                  </a:lnTo>
                  <a:lnTo>
                    <a:pt x="8752349" y="563924"/>
                  </a:lnTo>
                  <a:cubicBezTo>
                    <a:pt x="8752349" y="549268"/>
                    <a:pt x="8764231" y="537385"/>
                    <a:pt x="8778888" y="537386"/>
                  </a:cubicBezTo>
                  <a:close/>
                  <a:moveTo>
                    <a:pt x="8396739" y="537386"/>
                  </a:moveTo>
                  <a:cubicBezTo>
                    <a:pt x="8411395" y="537386"/>
                    <a:pt x="8423277" y="549267"/>
                    <a:pt x="8423277" y="563924"/>
                  </a:cubicBezTo>
                  <a:lnTo>
                    <a:pt x="8423277" y="602386"/>
                  </a:lnTo>
                  <a:lnTo>
                    <a:pt x="8424470" y="610276"/>
                  </a:lnTo>
                  <a:cubicBezTo>
                    <a:pt x="8426796" y="617755"/>
                    <a:pt x="8432341" y="623816"/>
                    <a:pt x="8439485" y="626837"/>
                  </a:cubicBezTo>
                  <a:lnTo>
                    <a:pt x="8448197" y="628596"/>
                  </a:lnTo>
                  <a:lnTo>
                    <a:pt x="8448197" y="628666"/>
                  </a:lnTo>
                  <a:lnTo>
                    <a:pt x="8451273" y="628666"/>
                  </a:lnTo>
                  <a:lnTo>
                    <a:pt x="8451273" y="741469"/>
                  </a:lnTo>
                  <a:lnTo>
                    <a:pt x="8429735" y="741469"/>
                  </a:lnTo>
                  <a:lnTo>
                    <a:pt x="8429735" y="741229"/>
                  </a:lnTo>
                  <a:lnTo>
                    <a:pt x="8364199" y="741229"/>
                  </a:lnTo>
                  <a:lnTo>
                    <a:pt x="8364199" y="741468"/>
                  </a:lnTo>
                  <a:lnTo>
                    <a:pt x="8342660" y="741468"/>
                  </a:lnTo>
                  <a:lnTo>
                    <a:pt x="8342661" y="628666"/>
                  </a:lnTo>
                  <a:lnTo>
                    <a:pt x="8347068" y="628667"/>
                  </a:lnTo>
                  <a:lnTo>
                    <a:pt x="8354218" y="627223"/>
                  </a:lnTo>
                  <a:cubicBezTo>
                    <a:pt x="8361361" y="624201"/>
                    <a:pt x="8366906" y="618141"/>
                    <a:pt x="8369233" y="610661"/>
                  </a:cubicBezTo>
                  <a:lnTo>
                    <a:pt x="8370201" y="604263"/>
                  </a:lnTo>
                  <a:lnTo>
                    <a:pt x="8370201" y="563924"/>
                  </a:lnTo>
                  <a:cubicBezTo>
                    <a:pt x="8370201" y="549267"/>
                    <a:pt x="8382082" y="537386"/>
                    <a:pt x="8396739" y="537386"/>
                  </a:cubicBezTo>
                  <a:close/>
                  <a:moveTo>
                    <a:pt x="8141972" y="537386"/>
                  </a:moveTo>
                  <a:cubicBezTo>
                    <a:pt x="8156629" y="537386"/>
                    <a:pt x="8168511" y="549267"/>
                    <a:pt x="8168511" y="563924"/>
                  </a:cubicBezTo>
                  <a:lnTo>
                    <a:pt x="8168511" y="602386"/>
                  </a:lnTo>
                  <a:lnTo>
                    <a:pt x="8169704" y="610276"/>
                  </a:lnTo>
                  <a:cubicBezTo>
                    <a:pt x="8172030" y="617755"/>
                    <a:pt x="8177575" y="623816"/>
                    <a:pt x="8184719" y="626838"/>
                  </a:cubicBezTo>
                  <a:lnTo>
                    <a:pt x="8193431" y="628596"/>
                  </a:lnTo>
                  <a:lnTo>
                    <a:pt x="8193431" y="628666"/>
                  </a:lnTo>
                  <a:lnTo>
                    <a:pt x="8196507" y="628666"/>
                  </a:lnTo>
                  <a:lnTo>
                    <a:pt x="8196507" y="741469"/>
                  </a:lnTo>
                  <a:lnTo>
                    <a:pt x="8174969" y="741469"/>
                  </a:lnTo>
                  <a:lnTo>
                    <a:pt x="8174969" y="741229"/>
                  </a:lnTo>
                  <a:lnTo>
                    <a:pt x="8109433" y="741229"/>
                  </a:lnTo>
                  <a:lnTo>
                    <a:pt x="8109433" y="741468"/>
                  </a:lnTo>
                  <a:lnTo>
                    <a:pt x="8087895" y="741469"/>
                  </a:lnTo>
                  <a:lnTo>
                    <a:pt x="8087895" y="628666"/>
                  </a:lnTo>
                  <a:lnTo>
                    <a:pt x="8092302" y="628666"/>
                  </a:lnTo>
                  <a:lnTo>
                    <a:pt x="8099452" y="627223"/>
                  </a:lnTo>
                  <a:cubicBezTo>
                    <a:pt x="8106595" y="624201"/>
                    <a:pt x="8112140" y="618140"/>
                    <a:pt x="8114467" y="610662"/>
                  </a:cubicBezTo>
                  <a:lnTo>
                    <a:pt x="8115435" y="604263"/>
                  </a:lnTo>
                  <a:lnTo>
                    <a:pt x="8115435" y="563924"/>
                  </a:lnTo>
                  <a:cubicBezTo>
                    <a:pt x="8115435" y="549267"/>
                    <a:pt x="8127316" y="537386"/>
                    <a:pt x="8141972" y="537386"/>
                  </a:cubicBezTo>
                  <a:close/>
                  <a:moveTo>
                    <a:pt x="5084797" y="537386"/>
                  </a:moveTo>
                  <a:cubicBezTo>
                    <a:pt x="5099455" y="537386"/>
                    <a:pt x="5111337" y="549267"/>
                    <a:pt x="5111337" y="563924"/>
                  </a:cubicBezTo>
                  <a:lnTo>
                    <a:pt x="5111337" y="602385"/>
                  </a:lnTo>
                  <a:lnTo>
                    <a:pt x="5112531" y="610276"/>
                  </a:lnTo>
                  <a:cubicBezTo>
                    <a:pt x="5114856" y="617755"/>
                    <a:pt x="5120403" y="623816"/>
                    <a:pt x="5127547" y="626837"/>
                  </a:cubicBezTo>
                  <a:lnTo>
                    <a:pt x="5136267" y="628596"/>
                  </a:lnTo>
                  <a:lnTo>
                    <a:pt x="5136268" y="628666"/>
                  </a:lnTo>
                  <a:lnTo>
                    <a:pt x="5139328" y="628666"/>
                  </a:lnTo>
                  <a:lnTo>
                    <a:pt x="5139328" y="741469"/>
                  </a:lnTo>
                  <a:lnTo>
                    <a:pt x="5117797" y="741468"/>
                  </a:lnTo>
                  <a:lnTo>
                    <a:pt x="5117797" y="741229"/>
                  </a:lnTo>
                  <a:lnTo>
                    <a:pt x="5052254" y="741229"/>
                  </a:lnTo>
                  <a:lnTo>
                    <a:pt x="5052255" y="741468"/>
                  </a:lnTo>
                  <a:lnTo>
                    <a:pt x="5030714" y="741469"/>
                  </a:lnTo>
                  <a:lnTo>
                    <a:pt x="5030714" y="628666"/>
                  </a:lnTo>
                  <a:lnTo>
                    <a:pt x="5035125" y="628666"/>
                  </a:lnTo>
                  <a:lnTo>
                    <a:pt x="5042274" y="627223"/>
                  </a:lnTo>
                  <a:cubicBezTo>
                    <a:pt x="5049418" y="624200"/>
                    <a:pt x="5054961" y="618140"/>
                    <a:pt x="5057288" y="610661"/>
                  </a:cubicBezTo>
                  <a:lnTo>
                    <a:pt x="5058257" y="604263"/>
                  </a:lnTo>
                  <a:lnTo>
                    <a:pt x="5058257" y="563924"/>
                  </a:lnTo>
                  <a:cubicBezTo>
                    <a:pt x="5058257" y="549267"/>
                    <a:pt x="5070138" y="537386"/>
                    <a:pt x="5084797" y="537386"/>
                  </a:cubicBezTo>
                  <a:close/>
                  <a:moveTo>
                    <a:pt x="4193128" y="537386"/>
                  </a:moveTo>
                  <a:cubicBezTo>
                    <a:pt x="4207784" y="537386"/>
                    <a:pt x="4219667" y="549268"/>
                    <a:pt x="4219667" y="563924"/>
                  </a:cubicBezTo>
                  <a:lnTo>
                    <a:pt x="4219666" y="602386"/>
                  </a:lnTo>
                  <a:lnTo>
                    <a:pt x="4220859" y="610276"/>
                  </a:lnTo>
                  <a:cubicBezTo>
                    <a:pt x="4223185" y="617755"/>
                    <a:pt x="4228730" y="623816"/>
                    <a:pt x="4235874" y="626838"/>
                  </a:cubicBezTo>
                  <a:lnTo>
                    <a:pt x="4244586" y="628596"/>
                  </a:lnTo>
                  <a:lnTo>
                    <a:pt x="4244586" y="628666"/>
                  </a:lnTo>
                  <a:lnTo>
                    <a:pt x="4247663" y="628666"/>
                  </a:lnTo>
                  <a:lnTo>
                    <a:pt x="4247663" y="741469"/>
                  </a:lnTo>
                  <a:lnTo>
                    <a:pt x="4226124" y="741469"/>
                  </a:lnTo>
                  <a:lnTo>
                    <a:pt x="4226124" y="741230"/>
                  </a:lnTo>
                  <a:lnTo>
                    <a:pt x="4160587" y="741229"/>
                  </a:lnTo>
                  <a:lnTo>
                    <a:pt x="4160587" y="741469"/>
                  </a:lnTo>
                  <a:lnTo>
                    <a:pt x="4139049" y="741469"/>
                  </a:lnTo>
                  <a:lnTo>
                    <a:pt x="4139049" y="628666"/>
                  </a:lnTo>
                  <a:lnTo>
                    <a:pt x="4143456" y="628666"/>
                  </a:lnTo>
                  <a:lnTo>
                    <a:pt x="4150606" y="627222"/>
                  </a:lnTo>
                  <a:cubicBezTo>
                    <a:pt x="4157749" y="624201"/>
                    <a:pt x="4163296" y="618140"/>
                    <a:pt x="4165622" y="610662"/>
                  </a:cubicBezTo>
                  <a:lnTo>
                    <a:pt x="4166589" y="604263"/>
                  </a:lnTo>
                  <a:lnTo>
                    <a:pt x="4166589" y="563924"/>
                  </a:lnTo>
                  <a:cubicBezTo>
                    <a:pt x="4166589" y="549268"/>
                    <a:pt x="4178472" y="537386"/>
                    <a:pt x="4193128" y="537386"/>
                  </a:cubicBezTo>
                  <a:close/>
                  <a:moveTo>
                    <a:pt x="2791921" y="537386"/>
                  </a:moveTo>
                  <a:cubicBezTo>
                    <a:pt x="2806577" y="537386"/>
                    <a:pt x="2818458" y="549267"/>
                    <a:pt x="2818458" y="563924"/>
                  </a:cubicBezTo>
                  <a:lnTo>
                    <a:pt x="2818458" y="602385"/>
                  </a:lnTo>
                  <a:lnTo>
                    <a:pt x="2819652" y="610276"/>
                  </a:lnTo>
                  <a:cubicBezTo>
                    <a:pt x="2821978" y="617755"/>
                    <a:pt x="2827522" y="623815"/>
                    <a:pt x="2834666" y="626837"/>
                  </a:cubicBezTo>
                  <a:lnTo>
                    <a:pt x="2843381" y="628596"/>
                  </a:lnTo>
                  <a:lnTo>
                    <a:pt x="2843381" y="628666"/>
                  </a:lnTo>
                  <a:lnTo>
                    <a:pt x="2846457" y="628666"/>
                  </a:lnTo>
                  <a:lnTo>
                    <a:pt x="2846457" y="741469"/>
                  </a:lnTo>
                  <a:lnTo>
                    <a:pt x="2824916" y="741468"/>
                  </a:lnTo>
                  <a:lnTo>
                    <a:pt x="2824916" y="741229"/>
                  </a:lnTo>
                  <a:lnTo>
                    <a:pt x="2759381" y="741229"/>
                  </a:lnTo>
                  <a:lnTo>
                    <a:pt x="2759380" y="741468"/>
                  </a:lnTo>
                  <a:lnTo>
                    <a:pt x="2737844" y="741469"/>
                  </a:lnTo>
                  <a:lnTo>
                    <a:pt x="2737843" y="628666"/>
                  </a:lnTo>
                  <a:lnTo>
                    <a:pt x="2742250" y="628666"/>
                  </a:lnTo>
                  <a:lnTo>
                    <a:pt x="2749400" y="627222"/>
                  </a:lnTo>
                  <a:cubicBezTo>
                    <a:pt x="2756543" y="624201"/>
                    <a:pt x="2762088" y="618141"/>
                    <a:pt x="2764415" y="610662"/>
                  </a:cubicBezTo>
                  <a:lnTo>
                    <a:pt x="2765382" y="604263"/>
                  </a:lnTo>
                  <a:lnTo>
                    <a:pt x="2765382" y="563925"/>
                  </a:lnTo>
                  <a:cubicBezTo>
                    <a:pt x="2765382" y="549268"/>
                    <a:pt x="2777264" y="537386"/>
                    <a:pt x="2791921" y="537386"/>
                  </a:cubicBezTo>
                  <a:close/>
                  <a:moveTo>
                    <a:pt x="2537157" y="537386"/>
                  </a:moveTo>
                  <a:cubicBezTo>
                    <a:pt x="2551814" y="537386"/>
                    <a:pt x="2563695" y="549267"/>
                    <a:pt x="2563695" y="563924"/>
                  </a:cubicBezTo>
                  <a:lnTo>
                    <a:pt x="2563695" y="602386"/>
                  </a:lnTo>
                  <a:lnTo>
                    <a:pt x="2564888" y="610276"/>
                  </a:lnTo>
                  <a:cubicBezTo>
                    <a:pt x="2567213" y="617755"/>
                    <a:pt x="2572759" y="623816"/>
                    <a:pt x="2579903" y="626837"/>
                  </a:cubicBezTo>
                  <a:lnTo>
                    <a:pt x="2588615" y="628596"/>
                  </a:lnTo>
                  <a:lnTo>
                    <a:pt x="2588614" y="628666"/>
                  </a:lnTo>
                  <a:lnTo>
                    <a:pt x="2591691" y="628666"/>
                  </a:lnTo>
                  <a:lnTo>
                    <a:pt x="2591691" y="741469"/>
                  </a:lnTo>
                  <a:lnTo>
                    <a:pt x="2570153" y="741469"/>
                  </a:lnTo>
                  <a:lnTo>
                    <a:pt x="2570153" y="741229"/>
                  </a:lnTo>
                  <a:lnTo>
                    <a:pt x="2504617" y="741229"/>
                  </a:lnTo>
                  <a:lnTo>
                    <a:pt x="2504618" y="741469"/>
                  </a:lnTo>
                  <a:lnTo>
                    <a:pt x="2483080" y="741469"/>
                  </a:lnTo>
                  <a:lnTo>
                    <a:pt x="2483080" y="628666"/>
                  </a:lnTo>
                  <a:lnTo>
                    <a:pt x="2487487" y="628666"/>
                  </a:lnTo>
                  <a:lnTo>
                    <a:pt x="2494637" y="627222"/>
                  </a:lnTo>
                  <a:cubicBezTo>
                    <a:pt x="2501780" y="624200"/>
                    <a:pt x="2507326" y="618140"/>
                    <a:pt x="2509652" y="610661"/>
                  </a:cubicBezTo>
                  <a:lnTo>
                    <a:pt x="2510619" y="604263"/>
                  </a:lnTo>
                  <a:lnTo>
                    <a:pt x="2510619" y="563924"/>
                  </a:lnTo>
                  <a:cubicBezTo>
                    <a:pt x="2510619" y="549267"/>
                    <a:pt x="2522501" y="537386"/>
                    <a:pt x="2537157" y="537386"/>
                  </a:cubicBezTo>
                  <a:close/>
                  <a:moveTo>
                    <a:pt x="499027" y="537386"/>
                  </a:moveTo>
                  <a:cubicBezTo>
                    <a:pt x="513683" y="537386"/>
                    <a:pt x="525564" y="549267"/>
                    <a:pt x="525565" y="563924"/>
                  </a:cubicBezTo>
                  <a:lnTo>
                    <a:pt x="525564" y="602385"/>
                  </a:lnTo>
                  <a:lnTo>
                    <a:pt x="526758" y="610276"/>
                  </a:lnTo>
                  <a:cubicBezTo>
                    <a:pt x="529083" y="617755"/>
                    <a:pt x="534629" y="623816"/>
                    <a:pt x="541773" y="626837"/>
                  </a:cubicBezTo>
                  <a:lnTo>
                    <a:pt x="550484" y="628597"/>
                  </a:lnTo>
                  <a:lnTo>
                    <a:pt x="550484" y="628666"/>
                  </a:lnTo>
                  <a:lnTo>
                    <a:pt x="553561" y="628666"/>
                  </a:lnTo>
                  <a:lnTo>
                    <a:pt x="553560" y="741468"/>
                  </a:lnTo>
                  <a:lnTo>
                    <a:pt x="532023" y="741468"/>
                  </a:lnTo>
                  <a:lnTo>
                    <a:pt x="532023" y="741229"/>
                  </a:lnTo>
                  <a:lnTo>
                    <a:pt x="466487" y="741229"/>
                  </a:lnTo>
                  <a:lnTo>
                    <a:pt x="466486" y="741469"/>
                  </a:lnTo>
                  <a:lnTo>
                    <a:pt x="444949" y="741469"/>
                  </a:lnTo>
                  <a:lnTo>
                    <a:pt x="444949" y="628666"/>
                  </a:lnTo>
                  <a:lnTo>
                    <a:pt x="449356" y="628667"/>
                  </a:lnTo>
                  <a:lnTo>
                    <a:pt x="456506" y="627222"/>
                  </a:lnTo>
                  <a:cubicBezTo>
                    <a:pt x="463649" y="624201"/>
                    <a:pt x="469195" y="618140"/>
                    <a:pt x="471521" y="610662"/>
                  </a:cubicBezTo>
                  <a:lnTo>
                    <a:pt x="472488" y="604263"/>
                  </a:lnTo>
                  <a:lnTo>
                    <a:pt x="472489" y="563924"/>
                  </a:lnTo>
                  <a:cubicBezTo>
                    <a:pt x="472489" y="549267"/>
                    <a:pt x="484370" y="537386"/>
                    <a:pt x="499027" y="537386"/>
                  </a:cubicBezTo>
                  <a:close/>
                  <a:moveTo>
                    <a:pt x="116844" y="537386"/>
                  </a:moveTo>
                  <a:cubicBezTo>
                    <a:pt x="131500" y="537386"/>
                    <a:pt x="143382" y="549268"/>
                    <a:pt x="143382" y="563924"/>
                  </a:cubicBezTo>
                  <a:lnTo>
                    <a:pt x="143382" y="602386"/>
                  </a:lnTo>
                  <a:lnTo>
                    <a:pt x="144575" y="610277"/>
                  </a:lnTo>
                  <a:cubicBezTo>
                    <a:pt x="146901" y="617755"/>
                    <a:pt x="152447" y="623816"/>
                    <a:pt x="159590" y="626838"/>
                  </a:cubicBezTo>
                  <a:lnTo>
                    <a:pt x="168302" y="628597"/>
                  </a:lnTo>
                  <a:lnTo>
                    <a:pt x="168302" y="628666"/>
                  </a:lnTo>
                  <a:lnTo>
                    <a:pt x="171378" y="628666"/>
                  </a:lnTo>
                  <a:lnTo>
                    <a:pt x="171378" y="741469"/>
                  </a:lnTo>
                  <a:lnTo>
                    <a:pt x="149840" y="741469"/>
                  </a:lnTo>
                  <a:lnTo>
                    <a:pt x="149840" y="741229"/>
                  </a:lnTo>
                  <a:lnTo>
                    <a:pt x="84304" y="741229"/>
                  </a:lnTo>
                  <a:lnTo>
                    <a:pt x="84304" y="741469"/>
                  </a:lnTo>
                  <a:lnTo>
                    <a:pt x="62766" y="741469"/>
                  </a:lnTo>
                  <a:lnTo>
                    <a:pt x="62766" y="628666"/>
                  </a:lnTo>
                  <a:lnTo>
                    <a:pt x="67173" y="628666"/>
                  </a:lnTo>
                  <a:lnTo>
                    <a:pt x="74323" y="627223"/>
                  </a:lnTo>
                  <a:cubicBezTo>
                    <a:pt x="81467" y="624201"/>
                    <a:pt x="87012" y="618140"/>
                    <a:pt x="89338" y="610662"/>
                  </a:cubicBezTo>
                  <a:lnTo>
                    <a:pt x="90305" y="604264"/>
                  </a:lnTo>
                  <a:lnTo>
                    <a:pt x="90305" y="563924"/>
                  </a:lnTo>
                  <a:cubicBezTo>
                    <a:pt x="90305" y="549268"/>
                    <a:pt x="102187" y="537386"/>
                    <a:pt x="116844" y="537386"/>
                  </a:cubicBezTo>
                  <a:close/>
                  <a:moveTo>
                    <a:pt x="8906271" y="537386"/>
                  </a:moveTo>
                  <a:cubicBezTo>
                    <a:pt x="8920927" y="537385"/>
                    <a:pt x="8932808" y="549267"/>
                    <a:pt x="8932808" y="563924"/>
                  </a:cubicBezTo>
                  <a:lnTo>
                    <a:pt x="8932809" y="602386"/>
                  </a:lnTo>
                  <a:lnTo>
                    <a:pt x="8934002" y="610276"/>
                  </a:lnTo>
                  <a:cubicBezTo>
                    <a:pt x="8936328" y="617755"/>
                    <a:pt x="8941873" y="623815"/>
                    <a:pt x="8949017" y="626837"/>
                  </a:cubicBezTo>
                  <a:lnTo>
                    <a:pt x="8957728" y="628597"/>
                  </a:lnTo>
                  <a:lnTo>
                    <a:pt x="8957728" y="628666"/>
                  </a:lnTo>
                  <a:lnTo>
                    <a:pt x="8960805" y="628666"/>
                  </a:lnTo>
                  <a:lnTo>
                    <a:pt x="8960804" y="741469"/>
                  </a:lnTo>
                  <a:lnTo>
                    <a:pt x="8939266" y="741468"/>
                  </a:lnTo>
                  <a:lnTo>
                    <a:pt x="8939266" y="741229"/>
                  </a:lnTo>
                  <a:lnTo>
                    <a:pt x="8873731" y="741229"/>
                  </a:lnTo>
                  <a:lnTo>
                    <a:pt x="8873731" y="741468"/>
                  </a:lnTo>
                  <a:lnTo>
                    <a:pt x="8852192" y="741469"/>
                  </a:lnTo>
                  <a:lnTo>
                    <a:pt x="8852193" y="628666"/>
                  </a:lnTo>
                  <a:lnTo>
                    <a:pt x="8856599" y="628666"/>
                  </a:lnTo>
                  <a:lnTo>
                    <a:pt x="8863750" y="627222"/>
                  </a:lnTo>
                  <a:cubicBezTo>
                    <a:pt x="8870894" y="624201"/>
                    <a:pt x="8876439" y="618140"/>
                    <a:pt x="8878764" y="610661"/>
                  </a:cubicBezTo>
                  <a:lnTo>
                    <a:pt x="8879731" y="604264"/>
                  </a:lnTo>
                  <a:lnTo>
                    <a:pt x="8879731" y="563924"/>
                  </a:lnTo>
                  <a:cubicBezTo>
                    <a:pt x="8879732" y="549268"/>
                    <a:pt x="8891613" y="537385"/>
                    <a:pt x="8906271" y="537386"/>
                  </a:cubicBezTo>
                  <a:close/>
                  <a:moveTo>
                    <a:pt x="8524122" y="537386"/>
                  </a:moveTo>
                  <a:cubicBezTo>
                    <a:pt x="8538777" y="537385"/>
                    <a:pt x="8550660" y="549267"/>
                    <a:pt x="8550660" y="563924"/>
                  </a:cubicBezTo>
                  <a:lnTo>
                    <a:pt x="8550660" y="602386"/>
                  </a:lnTo>
                  <a:lnTo>
                    <a:pt x="8551852" y="610276"/>
                  </a:lnTo>
                  <a:cubicBezTo>
                    <a:pt x="8554179" y="617755"/>
                    <a:pt x="8559724" y="623816"/>
                    <a:pt x="8566867" y="626837"/>
                  </a:cubicBezTo>
                  <a:lnTo>
                    <a:pt x="8575579" y="628596"/>
                  </a:lnTo>
                  <a:lnTo>
                    <a:pt x="8575579" y="628666"/>
                  </a:lnTo>
                  <a:lnTo>
                    <a:pt x="8578656" y="628666"/>
                  </a:lnTo>
                  <a:lnTo>
                    <a:pt x="8578656" y="741468"/>
                  </a:lnTo>
                  <a:lnTo>
                    <a:pt x="8557118" y="741469"/>
                  </a:lnTo>
                  <a:lnTo>
                    <a:pt x="8557118" y="741228"/>
                  </a:lnTo>
                  <a:lnTo>
                    <a:pt x="8491582" y="741229"/>
                  </a:lnTo>
                  <a:lnTo>
                    <a:pt x="8491582" y="741468"/>
                  </a:lnTo>
                  <a:lnTo>
                    <a:pt x="8470044" y="741468"/>
                  </a:lnTo>
                  <a:lnTo>
                    <a:pt x="8470044" y="628666"/>
                  </a:lnTo>
                  <a:lnTo>
                    <a:pt x="8474451" y="628666"/>
                  </a:lnTo>
                  <a:lnTo>
                    <a:pt x="8481601" y="627222"/>
                  </a:lnTo>
                  <a:cubicBezTo>
                    <a:pt x="8488744" y="624201"/>
                    <a:pt x="8494290" y="618140"/>
                    <a:pt x="8496616" y="610661"/>
                  </a:cubicBezTo>
                  <a:lnTo>
                    <a:pt x="8497583" y="604263"/>
                  </a:lnTo>
                  <a:lnTo>
                    <a:pt x="8497583" y="563924"/>
                  </a:lnTo>
                  <a:cubicBezTo>
                    <a:pt x="8497583" y="549268"/>
                    <a:pt x="8509465" y="537386"/>
                    <a:pt x="8524122" y="537386"/>
                  </a:cubicBezTo>
                  <a:close/>
                  <a:moveTo>
                    <a:pt x="7887206" y="537386"/>
                  </a:moveTo>
                  <a:cubicBezTo>
                    <a:pt x="7901863" y="537386"/>
                    <a:pt x="7913745" y="549268"/>
                    <a:pt x="7913745" y="563924"/>
                  </a:cubicBezTo>
                  <a:lnTo>
                    <a:pt x="7913745" y="602386"/>
                  </a:lnTo>
                  <a:lnTo>
                    <a:pt x="7914938" y="610276"/>
                  </a:lnTo>
                  <a:cubicBezTo>
                    <a:pt x="7917264" y="617755"/>
                    <a:pt x="7922809" y="623816"/>
                    <a:pt x="7929953" y="626838"/>
                  </a:cubicBezTo>
                  <a:lnTo>
                    <a:pt x="7938665" y="628596"/>
                  </a:lnTo>
                  <a:lnTo>
                    <a:pt x="7938665" y="628666"/>
                  </a:lnTo>
                  <a:lnTo>
                    <a:pt x="7941741" y="628666"/>
                  </a:lnTo>
                  <a:lnTo>
                    <a:pt x="7941741" y="741469"/>
                  </a:lnTo>
                  <a:lnTo>
                    <a:pt x="7920203" y="741469"/>
                  </a:lnTo>
                  <a:lnTo>
                    <a:pt x="7920203" y="741229"/>
                  </a:lnTo>
                  <a:lnTo>
                    <a:pt x="7854667" y="741228"/>
                  </a:lnTo>
                  <a:lnTo>
                    <a:pt x="7854668" y="741469"/>
                  </a:lnTo>
                  <a:lnTo>
                    <a:pt x="7833129" y="741469"/>
                  </a:lnTo>
                  <a:lnTo>
                    <a:pt x="7833129" y="628666"/>
                  </a:lnTo>
                  <a:lnTo>
                    <a:pt x="7837536" y="628666"/>
                  </a:lnTo>
                  <a:lnTo>
                    <a:pt x="7844686" y="627223"/>
                  </a:lnTo>
                  <a:cubicBezTo>
                    <a:pt x="7851829" y="624201"/>
                    <a:pt x="7857374" y="618140"/>
                    <a:pt x="7859701" y="610662"/>
                  </a:cubicBezTo>
                  <a:lnTo>
                    <a:pt x="7860668" y="604263"/>
                  </a:lnTo>
                  <a:lnTo>
                    <a:pt x="7860669" y="563924"/>
                  </a:lnTo>
                  <a:cubicBezTo>
                    <a:pt x="7860669" y="549267"/>
                    <a:pt x="7872550" y="537386"/>
                    <a:pt x="7887206" y="537386"/>
                  </a:cubicBezTo>
                  <a:close/>
                  <a:moveTo>
                    <a:pt x="3810983" y="537386"/>
                  </a:moveTo>
                  <a:cubicBezTo>
                    <a:pt x="3825639" y="537385"/>
                    <a:pt x="3837523" y="549268"/>
                    <a:pt x="3837523" y="563924"/>
                  </a:cubicBezTo>
                  <a:lnTo>
                    <a:pt x="3837519" y="602385"/>
                  </a:lnTo>
                  <a:lnTo>
                    <a:pt x="3838713" y="610277"/>
                  </a:lnTo>
                  <a:cubicBezTo>
                    <a:pt x="3841041" y="617755"/>
                    <a:pt x="3846586" y="623816"/>
                    <a:pt x="3853728" y="626837"/>
                  </a:cubicBezTo>
                  <a:lnTo>
                    <a:pt x="3862440" y="628596"/>
                  </a:lnTo>
                  <a:lnTo>
                    <a:pt x="3862441" y="628666"/>
                  </a:lnTo>
                  <a:lnTo>
                    <a:pt x="3865515" y="628666"/>
                  </a:lnTo>
                  <a:lnTo>
                    <a:pt x="3865516" y="741469"/>
                  </a:lnTo>
                  <a:lnTo>
                    <a:pt x="3843979" y="741468"/>
                  </a:lnTo>
                  <a:lnTo>
                    <a:pt x="3843979" y="741228"/>
                  </a:lnTo>
                  <a:lnTo>
                    <a:pt x="3778444" y="741228"/>
                  </a:lnTo>
                  <a:lnTo>
                    <a:pt x="3778445" y="741469"/>
                  </a:lnTo>
                  <a:lnTo>
                    <a:pt x="3756905" y="741468"/>
                  </a:lnTo>
                  <a:lnTo>
                    <a:pt x="3756905" y="628666"/>
                  </a:lnTo>
                  <a:lnTo>
                    <a:pt x="3761314" y="628666"/>
                  </a:lnTo>
                  <a:lnTo>
                    <a:pt x="3768461" y="627222"/>
                  </a:lnTo>
                  <a:cubicBezTo>
                    <a:pt x="3775605" y="624201"/>
                    <a:pt x="3781151" y="618140"/>
                    <a:pt x="3783479" y="610661"/>
                  </a:cubicBezTo>
                  <a:lnTo>
                    <a:pt x="3784445" y="604263"/>
                  </a:lnTo>
                  <a:lnTo>
                    <a:pt x="3784446" y="563924"/>
                  </a:lnTo>
                  <a:cubicBezTo>
                    <a:pt x="3784446" y="549267"/>
                    <a:pt x="3796327" y="537386"/>
                    <a:pt x="3810983" y="537386"/>
                  </a:cubicBezTo>
                  <a:close/>
                  <a:moveTo>
                    <a:pt x="3428834" y="537386"/>
                  </a:moveTo>
                  <a:cubicBezTo>
                    <a:pt x="3443491" y="537386"/>
                    <a:pt x="3455373" y="549268"/>
                    <a:pt x="3455373" y="563924"/>
                  </a:cubicBezTo>
                  <a:lnTo>
                    <a:pt x="3455372" y="602386"/>
                  </a:lnTo>
                  <a:lnTo>
                    <a:pt x="3456567" y="610276"/>
                  </a:lnTo>
                  <a:cubicBezTo>
                    <a:pt x="3458894" y="617755"/>
                    <a:pt x="3464438" y="623815"/>
                    <a:pt x="3471582" y="626837"/>
                  </a:cubicBezTo>
                  <a:lnTo>
                    <a:pt x="3480293" y="628597"/>
                  </a:lnTo>
                  <a:lnTo>
                    <a:pt x="3480293" y="628666"/>
                  </a:lnTo>
                  <a:lnTo>
                    <a:pt x="3483369" y="628666"/>
                  </a:lnTo>
                  <a:lnTo>
                    <a:pt x="3483369" y="741469"/>
                  </a:lnTo>
                  <a:lnTo>
                    <a:pt x="3461832" y="741468"/>
                  </a:lnTo>
                  <a:lnTo>
                    <a:pt x="3461832" y="741229"/>
                  </a:lnTo>
                  <a:lnTo>
                    <a:pt x="3396296" y="741229"/>
                  </a:lnTo>
                  <a:lnTo>
                    <a:pt x="3396296" y="741469"/>
                  </a:lnTo>
                  <a:lnTo>
                    <a:pt x="3374759" y="741469"/>
                  </a:lnTo>
                  <a:lnTo>
                    <a:pt x="3374759" y="628666"/>
                  </a:lnTo>
                  <a:lnTo>
                    <a:pt x="3379166" y="628666"/>
                  </a:lnTo>
                  <a:lnTo>
                    <a:pt x="3386314" y="627222"/>
                  </a:lnTo>
                  <a:cubicBezTo>
                    <a:pt x="3393459" y="624201"/>
                    <a:pt x="3399005" y="618140"/>
                    <a:pt x="3401331" y="610662"/>
                  </a:cubicBezTo>
                  <a:lnTo>
                    <a:pt x="3402297" y="604263"/>
                  </a:lnTo>
                  <a:lnTo>
                    <a:pt x="3402297" y="563924"/>
                  </a:lnTo>
                  <a:cubicBezTo>
                    <a:pt x="3402297" y="549268"/>
                    <a:pt x="3414179" y="537385"/>
                    <a:pt x="3428834" y="537386"/>
                  </a:cubicBezTo>
                  <a:close/>
                  <a:moveTo>
                    <a:pt x="1390704" y="537386"/>
                  </a:moveTo>
                  <a:cubicBezTo>
                    <a:pt x="1405360" y="537386"/>
                    <a:pt x="1417242" y="549267"/>
                    <a:pt x="1417242" y="563924"/>
                  </a:cubicBezTo>
                  <a:lnTo>
                    <a:pt x="1417242" y="602386"/>
                  </a:lnTo>
                  <a:lnTo>
                    <a:pt x="1418435" y="610276"/>
                  </a:lnTo>
                  <a:cubicBezTo>
                    <a:pt x="1420762" y="617755"/>
                    <a:pt x="1426307" y="623816"/>
                    <a:pt x="1433450" y="626838"/>
                  </a:cubicBezTo>
                  <a:lnTo>
                    <a:pt x="1442162" y="628596"/>
                  </a:lnTo>
                  <a:lnTo>
                    <a:pt x="1442162" y="628666"/>
                  </a:lnTo>
                  <a:lnTo>
                    <a:pt x="1445238" y="628666"/>
                  </a:lnTo>
                  <a:lnTo>
                    <a:pt x="1445238" y="741469"/>
                  </a:lnTo>
                  <a:lnTo>
                    <a:pt x="1423700" y="741469"/>
                  </a:lnTo>
                  <a:lnTo>
                    <a:pt x="1423700" y="741229"/>
                  </a:lnTo>
                  <a:lnTo>
                    <a:pt x="1358164" y="741229"/>
                  </a:lnTo>
                  <a:lnTo>
                    <a:pt x="1358165" y="741469"/>
                  </a:lnTo>
                  <a:lnTo>
                    <a:pt x="1336626" y="741469"/>
                  </a:lnTo>
                  <a:lnTo>
                    <a:pt x="1336626" y="628666"/>
                  </a:lnTo>
                  <a:lnTo>
                    <a:pt x="1341033" y="628666"/>
                  </a:lnTo>
                  <a:lnTo>
                    <a:pt x="1348183" y="627223"/>
                  </a:lnTo>
                  <a:cubicBezTo>
                    <a:pt x="1355326" y="624201"/>
                    <a:pt x="1360872" y="618140"/>
                    <a:pt x="1363199" y="610661"/>
                  </a:cubicBezTo>
                  <a:lnTo>
                    <a:pt x="1364166" y="604263"/>
                  </a:lnTo>
                  <a:lnTo>
                    <a:pt x="1364166" y="563924"/>
                  </a:lnTo>
                  <a:cubicBezTo>
                    <a:pt x="1364166" y="549267"/>
                    <a:pt x="1376047" y="537386"/>
                    <a:pt x="1390704" y="537386"/>
                  </a:cubicBezTo>
                  <a:close/>
                  <a:moveTo>
                    <a:pt x="881174" y="537386"/>
                  </a:moveTo>
                  <a:cubicBezTo>
                    <a:pt x="895830" y="537386"/>
                    <a:pt x="907712" y="549267"/>
                    <a:pt x="907712" y="563924"/>
                  </a:cubicBezTo>
                  <a:lnTo>
                    <a:pt x="907711" y="602386"/>
                  </a:lnTo>
                  <a:lnTo>
                    <a:pt x="908905" y="610276"/>
                  </a:lnTo>
                  <a:cubicBezTo>
                    <a:pt x="911231" y="617755"/>
                    <a:pt x="916777" y="623816"/>
                    <a:pt x="923921" y="626838"/>
                  </a:cubicBezTo>
                  <a:lnTo>
                    <a:pt x="932632" y="628596"/>
                  </a:lnTo>
                  <a:lnTo>
                    <a:pt x="932631" y="628666"/>
                  </a:lnTo>
                  <a:lnTo>
                    <a:pt x="935708" y="628666"/>
                  </a:lnTo>
                  <a:lnTo>
                    <a:pt x="935708" y="741469"/>
                  </a:lnTo>
                  <a:lnTo>
                    <a:pt x="914170" y="741469"/>
                  </a:lnTo>
                  <a:lnTo>
                    <a:pt x="914170" y="741229"/>
                  </a:lnTo>
                  <a:lnTo>
                    <a:pt x="848634" y="741228"/>
                  </a:lnTo>
                  <a:lnTo>
                    <a:pt x="848635" y="741469"/>
                  </a:lnTo>
                  <a:lnTo>
                    <a:pt x="827096" y="741469"/>
                  </a:lnTo>
                  <a:lnTo>
                    <a:pt x="827096" y="628666"/>
                  </a:lnTo>
                  <a:lnTo>
                    <a:pt x="831503" y="628666"/>
                  </a:lnTo>
                  <a:lnTo>
                    <a:pt x="838653" y="627223"/>
                  </a:lnTo>
                  <a:cubicBezTo>
                    <a:pt x="845796" y="624201"/>
                    <a:pt x="851343" y="618140"/>
                    <a:pt x="853668" y="610662"/>
                  </a:cubicBezTo>
                  <a:lnTo>
                    <a:pt x="854636" y="604263"/>
                  </a:lnTo>
                  <a:lnTo>
                    <a:pt x="854636" y="563924"/>
                  </a:lnTo>
                  <a:cubicBezTo>
                    <a:pt x="854636" y="549267"/>
                    <a:pt x="866517" y="537386"/>
                    <a:pt x="881174" y="537386"/>
                  </a:cubicBezTo>
                  <a:close/>
                  <a:moveTo>
                    <a:pt x="10562250" y="537386"/>
                  </a:moveTo>
                  <a:cubicBezTo>
                    <a:pt x="10576905" y="537386"/>
                    <a:pt x="10588788" y="549267"/>
                    <a:pt x="10588788" y="563924"/>
                  </a:cubicBezTo>
                  <a:lnTo>
                    <a:pt x="10588788" y="602385"/>
                  </a:lnTo>
                  <a:lnTo>
                    <a:pt x="10589980" y="610276"/>
                  </a:lnTo>
                  <a:cubicBezTo>
                    <a:pt x="10592307" y="617755"/>
                    <a:pt x="10597852" y="623816"/>
                    <a:pt x="10604996" y="626838"/>
                  </a:cubicBezTo>
                  <a:lnTo>
                    <a:pt x="10613707" y="628596"/>
                  </a:lnTo>
                  <a:lnTo>
                    <a:pt x="10613707" y="628666"/>
                  </a:lnTo>
                  <a:lnTo>
                    <a:pt x="10616784" y="628666"/>
                  </a:lnTo>
                  <a:lnTo>
                    <a:pt x="10616784" y="741469"/>
                  </a:lnTo>
                  <a:lnTo>
                    <a:pt x="10595246" y="741469"/>
                  </a:lnTo>
                  <a:lnTo>
                    <a:pt x="10595246" y="741229"/>
                  </a:lnTo>
                  <a:lnTo>
                    <a:pt x="10529709" y="741229"/>
                  </a:lnTo>
                  <a:lnTo>
                    <a:pt x="10529709" y="741468"/>
                  </a:lnTo>
                  <a:lnTo>
                    <a:pt x="10508172" y="741469"/>
                  </a:lnTo>
                  <a:lnTo>
                    <a:pt x="10508172" y="628666"/>
                  </a:lnTo>
                  <a:lnTo>
                    <a:pt x="10512579" y="628666"/>
                  </a:lnTo>
                  <a:lnTo>
                    <a:pt x="10519729" y="627223"/>
                  </a:lnTo>
                  <a:cubicBezTo>
                    <a:pt x="10526872" y="624201"/>
                    <a:pt x="10532418" y="618140"/>
                    <a:pt x="10534744" y="610661"/>
                  </a:cubicBezTo>
                  <a:lnTo>
                    <a:pt x="10535711" y="604263"/>
                  </a:lnTo>
                  <a:lnTo>
                    <a:pt x="10535711" y="563924"/>
                  </a:lnTo>
                  <a:cubicBezTo>
                    <a:pt x="10535711" y="549268"/>
                    <a:pt x="10547593" y="537386"/>
                    <a:pt x="10562250" y="537386"/>
                  </a:cubicBezTo>
                  <a:close/>
                  <a:moveTo>
                    <a:pt x="8651505" y="537386"/>
                  </a:moveTo>
                  <a:cubicBezTo>
                    <a:pt x="8666161" y="537385"/>
                    <a:pt x="8678042" y="549267"/>
                    <a:pt x="8678042" y="563924"/>
                  </a:cubicBezTo>
                  <a:lnTo>
                    <a:pt x="8678043" y="602386"/>
                  </a:lnTo>
                  <a:lnTo>
                    <a:pt x="8679236" y="610276"/>
                  </a:lnTo>
                  <a:cubicBezTo>
                    <a:pt x="8681562" y="617755"/>
                    <a:pt x="8687107" y="623816"/>
                    <a:pt x="8694251" y="626837"/>
                  </a:cubicBezTo>
                  <a:lnTo>
                    <a:pt x="8702962" y="628597"/>
                  </a:lnTo>
                  <a:lnTo>
                    <a:pt x="8702961" y="628666"/>
                  </a:lnTo>
                  <a:lnTo>
                    <a:pt x="8706038" y="628666"/>
                  </a:lnTo>
                  <a:lnTo>
                    <a:pt x="8706038" y="741468"/>
                  </a:lnTo>
                  <a:lnTo>
                    <a:pt x="8684501" y="741469"/>
                  </a:lnTo>
                  <a:lnTo>
                    <a:pt x="8684500" y="741229"/>
                  </a:lnTo>
                  <a:lnTo>
                    <a:pt x="8618965" y="741229"/>
                  </a:lnTo>
                  <a:lnTo>
                    <a:pt x="8618965" y="741468"/>
                  </a:lnTo>
                  <a:lnTo>
                    <a:pt x="8597426" y="741468"/>
                  </a:lnTo>
                  <a:lnTo>
                    <a:pt x="8597427" y="628666"/>
                  </a:lnTo>
                  <a:lnTo>
                    <a:pt x="8601833" y="628666"/>
                  </a:lnTo>
                  <a:lnTo>
                    <a:pt x="8608983" y="627222"/>
                  </a:lnTo>
                  <a:cubicBezTo>
                    <a:pt x="8616128" y="624201"/>
                    <a:pt x="8621673" y="618140"/>
                    <a:pt x="8623998" y="610661"/>
                  </a:cubicBezTo>
                  <a:lnTo>
                    <a:pt x="8624965" y="604264"/>
                  </a:lnTo>
                  <a:lnTo>
                    <a:pt x="8624966" y="563925"/>
                  </a:lnTo>
                  <a:cubicBezTo>
                    <a:pt x="8624966" y="549268"/>
                    <a:pt x="8636848" y="537386"/>
                    <a:pt x="8651505" y="537386"/>
                  </a:cubicBezTo>
                  <a:close/>
                  <a:moveTo>
                    <a:pt x="8269356" y="537386"/>
                  </a:moveTo>
                  <a:cubicBezTo>
                    <a:pt x="8284012" y="537386"/>
                    <a:pt x="8295894" y="549267"/>
                    <a:pt x="8295894" y="563924"/>
                  </a:cubicBezTo>
                  <a:lnTo>
                    <a:pt x="8295894" y="602386"/>
                  </a:lnTo>
                  <a:lnTo>
                    <a:pt x="8297086" y="610276"/>
                  </a:lnTo>
                  <a:cubicBezTo>
                    <a:pt x="8299413" y="617755"/>
                    <a:pt x="8304959" y="623816"/>
                    <a:pt x="8312102" y="626838"/>
                  </a:cubicBezTo>
                  <a:lnTo>
                    <a:pt x="8320813" y="628596"/>
                  </a:lnTo>
                  <a:lnTo>
                    <a:pt x="8320814" y="628666"/>
                  </a:lnTo>
                  <a:lnTo>
                    <a:pt x="8323890" y="628666"/>
                  </a:lnTo>
                  <a:lnTo>
                    <a:pt x="8323890" y="741469"/>
                  </a:lnTo>
                  <a:lnTo>
                    <a:pt x="8302352" y="741469"/>
                  </a:lnTo>
                  <a:lnTo>
                    <a:pt x="8302352" y="741228"/>
                  </a:lnTo>
                  <a:lnTo>
                    <a:pt x="8236816" y="741229"/>
                  </a:lnTo>
                  <a:lnTo>
                    <a:pt x="8236816" y="741468"/>
                  </a:lnTo>
                  <a:lnTo>
                    <a:pt x="8215278" y="741469"/>
                  </a:lnTo>
                  <a:lnTo>
                    <a:pt x="8215278" y="628666"/>
                  </a:lnTo>
                  <a:lnTo>
                    <a:pt x="8219685" y="628666"/>
                  </a:lnTo>
                  <a:lnTo>
                    <a:pt x="8226836" y="627223"/>
                  </a:lnTo>
                  <a:cubicBezTo>
                    <a:pt x="8233979" y="624201"/>
                    <a:pt x="8239524" y="618140"/>
                    <a:pt x="8241850" y="610662"/>
                  </a:cubicBezTo>
                  <a:lnTo>
                    <a:pt x="8242817" y="604263"/>
                  </a:lnTo>
                  <a:lnTo>
                    <a:pt x="8242817" y="563924"/>
                  </a:lnTo>
                  <a:cubicBezTo>
                    <a:pt x="8242817" y="549268"/>
                    <a:pt x="8254699" y="537386"/>
                    <a:pt x="8269356" y="537386"/>
                  </a:cubicBezTo>
                  <a:close/>
                  <a:moveTo>
                    <a:pt x="8014590" y="537386"/>
                  </a:moveTo>
                  <a:cubicBezTo>
                    <a:pt x="8029246" y="537386"/>
                    <a:pt x="8041128" y="549268"/>
                    <a:pt x="8041128" y="563924"/>
                  </a:cubicBezTo>
                  <a:lnTo>
                    <a:pt x="8041128" y="602386"/>
                  </a:lnTo>
                  <a:lnTo>
                    <a:pt x="8042320" y="610276"/>
                  </a:lnTo>
                  <a:cubicBezTo>
                    <a:pt x="8044647" y="617755"/>
                    <a:pt x="8050193" y="623816"/>
                    <a:pt x="8057336" y="626838"/>
                  </a:cubicBezTo>
                  <a:lnTo>
                    <a:pt x="8066047" y="628596"/>
                  </a:lnTo>
                  <a:lnTo>
                    <a:pt x="8066047" y="628666"/>
                  </a:lnTo>
                  <a:lnTo>
                    <a:pt x="8069124" y="628666"/>
                  </a:lnTo>
                  <a:lnTo>
                    <a:pt x="8069124" y="741469"/>
                  </a:lnTo>
                  <a:lnTo>
                    <a:pt x="8047586" y="741469"/>
                  </a:lnTo>
                  <a:lnTo>
                    <a:pt x="8047586" y="741229"/>
                  </a:lnTo>
                  <a:lnTo>
                    <a:pt x="7982050" y="741229"/>
                  </a:lnTo>
                  <a:lnTo>
                    <a:pt x="7982050" y="741469"/>
                  </a:lnTo>
                  <a:lnTo>
                    <a:pt x="7960512" y="741469"/>
                  </a:lnTo>
                  <a:lnTo>
                    <a:pt x="7960512" y="628666"/>
                  </a:lnTo>
                  <a:lnTo>
                    <a:pt x="7964919" y="628666"/>
                  </a:lnTo>
                  <a:lnTo>
                    <a:pt x="7972069" y="627223"/>
                  </a:lnTo>
                  <a:cubicBezTo>
                    <a:pt x="7979213" y="624200"/>
                    <a:pt x="7984758" y="618140"/>
                    <a:pt x="7987084" y="610661"/>
                  </a:cubicBezTo>
                  <a:lnTo>
                    <a:pt x="7988051" y="604263"/>
                  </a:lnTo>
                  <a:lnTo>
                    <a:pt x="7988051" y="563924"/>
                  </a:lnTo>
                  <a:cubicBezTo>
                    <a:pt x="7988051" y="549267"/>
                    <a:pt x="7999933" y="537386"/>
                    <a:pt x="8014590" y="537386"/>
                  </a:cubicBezTo>
                  <a:close/>
                  <a:moveTo>
                    <a:pt x="7632440" y="537386"/>
                  </a:moveTo>
                  <a:cubicBezTo>
                    <a:pt x="7647097" y="537386"/>
                    <a:pt x="7658979" y="549268"/>
                    <a:pt x="7658979" y="563925"/>
                  </a:cubicBezTo>
                  <a:lnTo>
                    <a:pt x="7658979" y="602385"/>
                  </a:lnTo>
                  <a:lnTo>
                    <a:pt x="7660172" y="610277"/>
                  </a:lnTo>
                  <a:cubicBezTo>
                    <a:pt x="7662498" y="617754"/>
                    <a:pt x="7668043" y="623816"/>
                    <a:pt x="7675187" y="626837"/>
                  </a:cubicBezTo>
                  <a:lnTo>
                    <a:pt x="7683899" y="628596"/>
                  </a:lnTo>
                  <a:lnTo>
                    <a:pt x="7683899" y="628666"/>
                  </a:lnTo>
                  <a:lnTo>
                    <a:pt x="7686975" y="628667"/>
                  </a:lnTo>
                  <a:lnTo>
                    <a:pt x="7686975" y="741469"/>
                  </a:lnTo>
                  <a:lnTo>
                    <a:pt x="7665437" y="741469"/>
                  </a:lnTo>
                  <a:lnTo>
                    <a:pt x="7665437" y="741229"/>
                  </a:lnTo>
                  <a:lnTo>
                    <a:pt x="7599901" y="741228"/>
                  </a:lnTo>
                  <a:lnTo>
                    <a:pt x="7599902" y="741469"/>
                  </a:lnTo>
                  <a:lnTo>
                    <a:pt x="7578363" y="741469"/>
                  </a:lnTo>
                  <a:lnTo>
                    <a:pt x="7578363" y="628666"/>
                  </a:lnTo>
                  <a:lnTo>
                    <a:pt x="7582770" y="628666"/>
                  </a:lnTo>
                  <a:lnTo>
                    <a:pt x="7589920" y="627223"/>
                  </a:lnTo>
                  <a:cubicBezTo>
                    <a:pt x="7597063" y="624201"/>
                    <a:pt x="7602608" y="618140"/>
                    <a:pt x="7604935" y="610661"/>
                  </a:cubicBezTo>
                  <a:lnTo>
                    <a:pt x="7605902" y="604263"/>
                  </a:lnTo>
                  <a:lnTo>
                    <a:pt x="7605903" y="563924"/>
                  </a:lnTo>
                  <a:cubicBezTo>
                    <a:pt x="7605903" y="549267"/>
                    <a:pt x="7617784" y="537386"/>
                    <a:pt x="7632440" y="537386"/>
                  </a:cubicBezTo>
                  <a:close/>
                  <a:moveTo>
                    <a:pt x="5594330" y="537386"/>
                  </a:moveTo>
                  <a:cubicBezTo>
                    <a:pt x="5608987" y="537386"/>
                    <a:pt x="5620867" y="549267"/>
                    <a:pt x="5620867" y="563924"/>
                  </a:cubicBezTo>
                  <a:lnTo>
                    <a:pt x="5620867" y="602385"/>
                  </a:lnTo>
                  <a:lnTo>
                    <a:pt x="5622060" y="610276"/>
                  </a:lnTo>
                  <a:cubicBezTo>
                    <a:pt x="5624387" y="617755"/>
                    <a:pt x="5629932" y="623815"/>
                    <a:pt x="5637075" y="626837"/>
                  </a:cubicBezTo>
                  <a:lnTo>
                    <a:pt x="5645786" y="628597"/>
                  </a:lnTo>
                  <a:lnTo>
                    <a:pt x="5645786" y="628666"/>
                  </a:lnTo>
                  <a:lnTo>
                    <a:pt x="5648863" y="628666"/>
                  </a:lnTo>
                  <a:lnTo>
                    <a:pt x="5648863" y="741469"/>
                  </a:lnTo>
                  <a:lnTo>
                    <a:pt x="5627325" y="741468"/>
                  </a:lnTo>
                  <a:lnTo>
                    <a:pt x="5627325" y="741229"/>
                  </a:lnTo>
                  <a:lnTo>
                    <a:pt x="5561792" y="741229"/>
                  </a:lnTo>
                  <a:lnTo>
                    <a:pt x="5561791" y="741469"/>
                  </a:lnTo>
                  <a:lnTo>
                    <a:pt x="5540253" y="741469"/>
                  </a:lnTo>
                  <a:lnTo>
                    <a:pt x="5540254" y="628666"/>
                  </a:lnTo>
                  <a:lnTo>
                    <a:pt x="5544661" y="628666"/>
                  </a:lnTo>
                  <a:lnTo>
                    <a:pt x="5551810" y="627222"/>
                  </a:lnTo>
                  <a:cubicBezTo>
                    <a:pt x="5558955" y="624201"/>
                    <a:pt x="5564498" y="618140"/>
                    <a:pt x="5566824" y="610662"/>
                  </a:cubicBezTo>
                  <a:lnTo>
                    <a:pt x="5567793" y="604263"/>
                  </a:lnTo>
                  <a:lnTo>
                    <a:pt x="5567793" y="563924"/>
                  </a:lnTo>
                  <a:cubicBezTo>
                    <a:pt x="5567793" y="549268"/>
                    <a:pt x="5579674" y="537385"/>
                    <a:pt x="5594330" y="537386"/>
                  </a:cubicBezTo>
                  <a:close/>
                  <a:moveTo>
                    <a:pt x="5212189" y="537386"/>
                  </a:moveTo>
                  <a:cubicBezTo>
                    <a:pt x="5226841" y="537385"/>
                    <a:pt x="5238723" y="549267"/>
                    <a:pt x="5238723" y="563924"/>
                  </a:cubicBezTo>
                  <a:lnTo>
                    <a:pt x="5238723" y="602386"/>
                  </a:lnTo>
                  <a:lnTo>
                    <a:pt x="5239915" y="610276"/>
                  </a:lnTo>
                  <a:cubicBezTo>
                    <a:pt x="5242238" y="617755"/>
                    <a:pt x="5247791" y="623816"/>
                    <a:pt x="5254933" y="626837"/>
                  </a:cubicBezTo>
                  <a:lnTo>
                    <a:pt x="5263644" y="628596"/>
                  </a:lnTo>
                  <a:lnTo>
                    <a:pt x="5263644" y="628666"/>
                  </a:lnTo>
                  <a:lnTo>
                    <a:pt x="5266717" y="628666"/>
                  </a:lnTo>
                  <a:lnTo>
                    <a:pt x="5266717" y="741469"/>
                  </a:lnTo>
                  <a:lnTo>
                    <a:pt x="5245186" y="741468"/>
                  </a:lnTo>
                  <a:lnTo>
                    <a:pt x="5245186" y="741229"/>
                  </a:lnTo>
                  <a:lnTo>
                    <a:pt x="5179646" y="741229"/>
                  </a:lnTo>
                  <a:lnTo>
                    <a:pt x="5179646" y="741468"/>
                  </a:lnTo>
                  <a:lnTo>
                    <a:pt x="5158106" y="741469"/>
                  </a:lnTo>
                  <a:lnTo>
                    <a:pt x="5158106" y="628666"/>
                  </a:lnTo>
                  <a:lnTo>
                    <a:pt x="5162513" y="628666"/>
                  </a:lnTo>
                  <a:lnTo>
                    <a:pt x="5169664" y="627222"/>
                  </a:lnTo>
                  <a:cubicBezTo>
                    <a:pt x="5176807" y="624201"/>
                    <a:pt x="5182355" y="618140"/>
                    <a:pt x="5184681" y="610661"/>
                  </a:cubicBezTo>
                  <a:lnTo>
                    <a:pt x="5185647" y="604263"/>
                  </a:lnTo>
                  <a:lnTo>
                    <a:pt x="5185647" y="563924"/>
                  </a:lnTo>
                  <a:cubicBezTo>
                    <a:pt x="5185647" y="549267"/>
                    <a:pt x="5197530" y="537386"/>
                    <a:pt x="5212189" y="537386"/>
                  </a:cubicBezTo>
                  <a:close/>
                  <a:moveTo>
                    <a:pt x="4830026" y="537386"/>
                  </a:moveTo>
                  <a:cubicBezTo>
                    <a:pt x="4844685" y="537386"/>
                    <a:pt x="4856568" y="549268"/>
                    <a:pt x="4856568" y="563924"/>
                  </a:cubicBezTo>
                  <a:lnTo>
                    <a:pt x="4856568" y="602385"/>
                  </a:lnTo>
                  <a:lnTo>
                    <a:pt x="4857764" y="610276"/>
                  </a:lnTo>
                  <a:cubicBezTo>
                    <a:pt x="4860089" y="617755"/>
                    <a:pt x="4865631" y="623816"/>
                    <a:pt x="4872773" y="626837"/>
                  </a:cubicBezTo>
                  <a:lnTo>
                    <a:pt x="4881484" y="628596"/>
                  </a:lnTo>
                  <a:lnTo>
                    <a:pt x="4881484" y="628666"/>
                  </a:lnTo>
                  <a:lnTo>
                    <a:pt x="4884563" y="628666"/>
                  </a:lnTo>
                  <a:lnTo>
                    <a:pt x="4884563" y="741468"/>
                  </a:lnTo>
                  <a:lnTo>
                    <a:pt x="4863025" y="741469"/>
                  </a:lnTo>
                  <a:lnTo>
                    <a:pt x="4863026" y="741229"/>
                  </a:lnTo>
                  <a:lnTo>
                    <a:pt x="4797490" y="741229"/>
                  </a:lnTo>
                  <a:lnTo>
                    <a:pt x="4797490" y="741469"/>
                  </a:lnTo>
                  <a:lnTo>
                    <a:pt x="4775949" y="741469"/>
                  </a:lnTo>
                  <a:lnTo>
                    <a:pt x="4775949" y="628666"/>
                  </a:lnTo>
                  <a:lnTo>
                    <a:pt x="4780356" y="628666"/>
                  </a:lnTo>
                  <a:lnTo>
                    <a:pt x="4787508" y="627223"/>
                  </a:lnTo>
                  <a:cubicBezTo>
                    <a:pt x="4794652" y="624200"/>
                    <a:pt x="4800198" y="618140"/>
                    <a:pt x="4802523" y="610662"/>
                  </a:cubicBezTo>
                  <a:lnTo>
                    <a:pt x="4803491" y="604263"/>
                  </a:lnTo>
                  <a:lnTo>
                    <a:pt x="4803491" y="563924"/>
                  </a:lnTo>
                  <a:cubicBezTo>
                    <a:pt x="4803491" y="549267"/>
                    <a:pt x="4815372" y="537386"/>
                    <a:pt x="4830026" y="537386"/>
                  </a:cubicBezTo>
                  <a:close/>
                  <a:moveTo>
                    <a:pt x="3174068" y="537386"/>
                  </a:moveTo>
                  <a:cubicBezTo>
                    <a:pt x="3188723" y="537385"/>
                    <a:pt x="3200606" y="549268"/>
                    <a:pt x="3200606" y="563924"/>
                  </a:cubicBezTo>
                  <a:lnTo>
                    <a:pt x="3200605" y="602386"/>
                  </a:lnTo>
                  <a:lnTo>
                    <a:pt x="3201799" y="610277"/>
                  </a:lnTo>
                  <a:cubicBezTo>
                    <a:pt x="3204126" y="617754"/>
                    <a:pt x="3209672" y="623815"/>
                    <a:pt x="3216816" y="626837"/>
                  </a:cubicBezTo>
                  <a:lnTo>
                    <a:pt x="3225528" y="628596"/>
                  </a:lnTo>
                  <a:lnTo>
                    <a:pt x="3225528" y="628666"/>
                  </a:lnTo>
                  <a:lnTo>
                    <a:pt x="3228603" y="628666"/>
                  </a:lnTo>
                  <a:lnTo>
                    <a:pt x="3228603" y="741469"/>
                  </a:lnTo>
                  <a:lnTo>
                    <a:pt x="3207065" y="741468"/>
                  </a:lnTo>
                  <a:lnTo>
                    <a:pt x="3207065" y="741229"/>
                  </a:lnTo>
                  <a:lnTo>
                    <a:pt x="3141530" y="741229"/>
                  </a:lnTo>
                  <a:lnTo>
                    <a:pt x="3141530" y="741468"/>
                  </a:lnTo>
                  <a:lnTo>
                    <a:pt x="3119991" y="741469"/>
                  </a:lnTo>
                  <a:lnTo>
                    <a:pt x="3119990" y="628666"/>
                  </a:lnTo>
                  <a:lnTo>
                    <a:pt x="3124397" y="628666"/>
                  </a:lnTo>
                  <a:lnTo>
                    <a:pt x="3131548" y="627222"/>
                  </a:lnTo>
                  <a:cubicBezTo>
                    <a:pt x="3138693" y="624201"/>
                    <a:pt x="3144237" y="618140"/>
                    <a:pt x="3146563" y="610661"/>
                  </a:cubicBezTo>
                  <a:lnTo>
                    <a:pt x="3147529" y="604263"/>
                  </a:lnTo>
                  <a:lnTo>
                    <a:pt x="3147529" y="563924"/>
                  </a:lnTo>
                  <a:cubicBezTo>
                    <a:pt x="3147529" y="549268"/>
                    <a:pt x="3159412" y="537385"/>
                    <a:pt x="3174068" y="537386"/>
                  </a:cubicBezTo>
                  <a:close/>
                  <a:moveTo>
                    <a:pt x="2664538" y="537386"/>
                  </a:moveTo>
                  <a:cubicBezTo>
                    <a:pt x="2679195" y="537386"/>
                    <a:pt x="2691076" y="549268"/>
                    <a:pt x="2691076" y="563925"/>
                  </a:cubicBezTo>
                  <a:lnTo>
                    <a:pt x="2691076" y="602385"/>
                  </a:lnTo>
                  <a:lnTo>
                    <a:pt x="2692270" y="610277"/>
                  </a:lnTo>
                  <a:cubicBezTo>
                    <a:pt x="2694595" y="617755"/>
                    <a:pt x="2700141" y="623816"/>
                    <a:pt x="2707285" y="626837"/>
                  </a:cubicBezTo>
                  <a:lnTo>
                    <a:pt x="2715996" y="628596"/>
                  </a:lnTo>
                  <a:lnTo>
                    <a:pt x="2715996" y="628666"/>
                  </a:lnTo>
                  <a:lnTo>
                    <a:pt x="2719072" y="628666"/>
                  </a:lnTo>
                  <a:lnTo>
                    <a:pt x="2719072" y="741469"/>
                  </a:lnTo>
                  <a:lnTo>
                    <a:pt x="2697535" y="741469"/>
                  </a:lnTo>
                  <a:lnTo>
                    <a:pt x="2697534" y="741229"/>
                  </a:lnTo>
                  <a:lnTo>
                    <a:pt x="2631999" y="741229"/>
                  </a:lnTo>
                  <a:lnTo>
                    <a:pt x="2631999" y="741469"/>
                  </a:lnTo>
                  <a:lnTo>
                    <a:pt x="2610461" y="741469"/>
                  </a:lnTo>
                  <a:lnTo>
                    <a:pt x="2610462" y="628666"/>
                  </a:lnTo>
                  <a:lnTo>
                    <a:pt x="2614868" y="628666"/>
                  </a:lnTo>
                  <a:lnTo>
                    <a:pt x="2622018" y="627222"/>
                  </a:lnTo>
                  <a:cubicBezTo>
                    <a:pt x="2629162" y="624201"/>
                    <a:pt x="2634707" y="618140"/>
                    <a:pt x="2637033" y="610661"/>
                  </a:cubicBezTo>
                  <a:lnTo>
                    <a:pt x="2638000" y="604263"/>
                  </a:lnTo>
                  <a:lnTo>
                    <a:pt x="2638000" y="563924"/>
                  </a:lnTo>
                  <a:cubicBezTo>
                    <a:pt x="2638000" y="549267"/>
                    <a:pt x="2649882" y="537385"/>
                    <a:pt x="2664538" y="537386"/>
                  </a:cubicBezTo>
                  <a:close/>
                  <a:moveTo>
                    <a:pt x="1772851" y="537386"/>
                  </a:moveTo>
                  <a:cubicBezTo>
                    <a:pt x="1787508" y="537386"/>
                    <a:pt x="1799389" y="549268"/>
                    <a:pt x="1799389" y="563924"/>
                  </a:cubicBezTo>
                  <a:lnTo>
                    <a:pt x="1799389" y="602385"/>
                  </a:lnTo>
                  <a:lnTo>
                    <a:pt x="1800582" y="610276"/>
                  </a:lnTo>
                  <a:cubicBezTo>
                    <a:pt x="1802909" y="617754"/>
                    <a:pt x="1808454" y="623816"/>
                    <a:pt x="1815598" y="626837"/>
                  </a:cubicBezTo>
                  <a:lnTo>
                    <a:pt x="1824309" y="628596"/>
                  </a:lnTo>
                  <a:lnTo>
                    <a:pt x="1824309" y="628666"/>
                  </a:lnTo>
                  <a:lnTo>
                    <a:pt x="1827385" y="628666"/>
                  </a:lnTo>
                  <a:lnTo>
                    <a:pt x="1827385" y="741469"/>
                  </a:lnTo>
                  <a:lnTo>
                    <a:pt x="1805847" y="741469"/>
                  </a:lnTo>
                  <a:lnTo>
                    <a:pt x="1805847" y="741229"/>
                  </a:lnTo>
                  <a:lnTo>
                    <a:pt x="1740312" y="741229"/>
                  </a:lnTo>
                  <a:lnTo>
                    <a:pt x="1740312" y="741469"/>
                  </a:lnTo>
                  <a:lnTo>
                    <a:pt x="1718774" y="741469"/>
                  </a:lnTo>
                  <a:lnTo>
                    <a:pt x="1718774" y="628667"/>
                  </a:lnTo>
                  <a:lnTo>
                    <a:pt x="1723180" y="628666"/>
                  </a:lnTo>
                  <a:lnTo>
                    <a:pt x="1730331" y="627223"/>
                  </a:lnTo>
                  <a:cubicBezTo>
                    <a:pt x="1737475" y="624201"/>
                    <a:pt x="1743020" y="618140"/>
                    <a:pt x="1745346" y="610661"/>
                  </a:cubicBezTo>
                  <a:lnTo>
                    <a:pt x="1746313" y="604263"/>
                  </a:lnTo>
                  <a:lnTo>
                    <a:pt x="1746313" y="563924"/>
                  </a:lnTo>
                  <a:cubicBezTo>
                    <a:pt x="1746313" y="549267"/>
                    <a:pt x="1758195" y="537385"/>
                    <a:pt x="1772851" y="537386"/>
                  </a:cubicBezTo>
                  <a:close/>
                  <a:moveTo>
                    <a:pt x="371644" y="537386"/>
                  </a:moveTo>
                  <a:cubicBezTo>
                    <a:pt x="386301" y="537386"/>
                    <a:pt x="398182" y="549268"/>
                    <a:pt x="398182" y="563924"/>
                  </a:cubicBezTo>
                  <a:lnTo>
                    <a:pt x="398182" y="602386"/>
                  </a:lnTo>
                  <a:lnTo>
                    <a:pt x="399375" y="610276"/>
                  </a:lnTo>
                  <a:cubicBezTo>
                    <a:pt x="401701" y="617755"/>
                    <a:pt x="407247" y="623816"/>
                    <a:pt x="414391" y="626837"/>
                  </a:cubicBezTo>
                  <a:lnTo>
                    <a:pt x="423101" y="628596"/>
                  </a:lnTo>
                  <a:lnTo>
                    <a:pt x="423101" y="628666"/>
                  </a:lnTo>
                  <a:lnTo>
                    <a:pt x="426178" y="628666"/>
                  </a:lnTo>
                  <a:lnTo>
                    <a:pt x="426178" y="741469"/>
                  </a:lnTo>
                  <a:lnTo>
                    <a:pt x="404640" y="741469"/>
                  </a:lnTo>
                  <a:lnTo>
                    <a:pt x="404640" y="741229"/>
                  </a:lnTo>
                  <a:lnTo>
                    <a:pt x="339105" y="741228"/>
                  </a:lnTo>
                  <a:lnTo>
                    <a:pt x="339105" y="741469"/>
                  </a:lnTo>
                  <a:lnTo>
                    <a:pt x="317566" y="741469"/>
                  </a:lnTo>
                  <a:lnTo>
                    <a:pt x="317566" y="628666"/>
                  </a:lnTo>
                  <a:lnTo>
                    <a:pt x="321973" y="628666"/>
                  </a:lnTo>
                  <a:lnTo>
                    <a:pt x="329124" y="627223"/>
                  </a:lnTo>
                  <a:cubicBezTo>
                    <a:pt x="336267" y="624201"/>
                    <a:pt x="341812" y="618140"/>
                    <a:pt x="344138" y="610661"/>
                  </a:cubicBezTo>
                  <a:lnTo>
                    <a:pt x="345106" y="604263"/>
                  </a:lnTo>
                  <a:lnTo>
                    <a:pt x="345106" y="563924"/>
                  </a:lnTo>
                  <a:cubicBezTo>
                    <a:pt x="345106" y="549267"/>
                    <a:pt x="356987" y="537386"/>
                    <a:pt x="371644" y="537386"/>
                  </a:cubicBezTo>
                  <a:close/>
                  <a:moveTo>
                    <a:pt x="10689633" y="537386"/>
                  </a:moveTo>
                  <a:cubicBezTo>
                    <a:pt x="10704289" y="537386"/>
                    <a:pt x="10716170" y="549267"/>
                    <a:pt x="10716170" y="563924"/>
                  </a:cubicBezTo>
                  <a:lnTo>
                    <a:pt x="10716171" y="602386"/>
                  </a:lnTo>
                  <a:lnTo>
                    <a:pt x="10717364" y="610276"/>
                  </a:lnTo>
                  <a:cubicBezTo>
                    <a:pt x="10719690" y="617755"/>
                    <a:pt x="10725235" y="623816"/>
                    <a:pt x="10732379" y="626838"/>
                  </a:cubicBezTo>
                  <a:lnTo>
                    <a:pt x="10741089" y="628597"/>
                  </a:lnTo>
                  <a:lnTo>
                    <a:pt x="10741090" y="628666"/>
                  </a:lnTo>
                  <a:lnTo>
                    <a:pt x="10744166" y="628666"/>
                  </a:lnTo>
                  <a:lnTo>
                    <a:pt x="10744167" y="741469"/>
                  </a:lnTo>
                  <a:lnTo>
                    <a:pt x="10722629" y="741469"/>
                  </a:lnTo>
                  <a:lnTo>
                    <a:pt x="10722628" y="741229"/>
                  </a:lnTo>
                  <a:lnTo>
                    <a:pt x="10657093" y="741229"/>
                  </a:lnTo>
                  <a:lnTo>
                    <a:pt x="10657093" y="741468"/>
                  </a:lnTo>
                  <a:lnTo>
                    <a:pt x="10635555" y="741469"/>
                  </a:lnTo>
                  <a:lnTo>
                    <a:pt x="10635554" y="628666"/>
                  </a:lnTo>
                  <a:lnTo>
                    <a:pt x="10639962" y="628667"/>
                  </a:lnTo>
                  <a:lnTo>
                    <a:pt x="10647112" y="627223"/>
                  </a:lnTo>
                  <a:cubicBezTo>
                    <a:pt x="10654256" y="624200"/>
                    <a:pt x="10659801" y="618140"/>
                    <a:pt x="10662127" y="610662"/>
                  </a:cubicBezTo>
                  <a:lnTo>
                    <a:pt x="10663094" y="604263"/>
                  </a:lnTo>
                  <a:lnTo>
                    <a:pt x="10663093" y="563925"/>
                  </a:lnTo>
                  <a:cubicBezTo>
                    <a:pt x="10663093" y="549268"/>
                    <a:pt x="10674975" y="537386"/>
                    <a:pt x="10689633" y="537386"/>
                  </a:cubicBezTo>
                  <a:close/>
                  <a:moveTo>
                    <a:pt x="10307484" y="537386"/>
                  </a:moveTo>
                  <a:cubicBezTo>
                    <a:pt x="10322139" y="537386"/>
                    <a:pt x="10334022" y="549268"/>
                    <a:pt x="10334022" y="563924"/>
                  </a:cubicBezTo>
                  <a:lnTo>
                    <a:pt x="10334022" y="602385"/>
                  </a:lnTo>
                  <a:lnTo>
                    <a:pt x="10335214" y="610276"/>
                  </a:lnTo>
                  <a:cubicBezTo>
                    <a:pt x="10337541" y="617755"/>
                    <a:pt x="10343086" y="623816"/>
                    <a:pt x="10350229" y="626838"/>
                  </a:cubicBezTo>
                  <a:lnTo>
                    <a:pt x="10358941" y="628596"/>
                  </a:lnTo>
                  <a:lnTo>
                    <a:pt x="10358941" y="628666"/>
                  </a:lnTo>
                  <a:lnTo>
                    <a:pt x="10362018" y="628666"/>
                  </a:lnTo>
                  <a:lnTo>
                    <a:pt x="10362018" y="741469"/>
                  </a:lnTo>
                  <a:lnTo>
                    <a:pt x="10340480" y="741469"/>
                  </a:lnTo>
                  <a:lnTo>
                    <a:pt x="10340480" y="741229"/>
                  </a:lnTo>
                  <a:lnTo>
                    <a:pt x="10274943" y="741229"/>
                  </a:lnTo>
                  <a:lnTo>
                    <a:pt x="10274944" y="741469"/>
                  </a:lnTo>
                  <a:lnTo>
                    <a:pt x="10253406" y="741469"/>
                  </a:lnTo>
                  <a:lnTo>
                    <a:pt x="10253406" y="628666"/>
                  </a:lnTo>
                  <a:lnTo>
                    <a:pt x="10257813" y="628666"/>
                  </a:lnTo>
                  <a:lnTo>
                    <a:pt x="10264963" y="627223"/>
                  </a:lnTo>
                  <a:cubicBezTo>
                    <a:pt x="10272106" y="624200"/>
                    <a:pt x="10277652" y="618140"/>
                    <a:pt x="10279978" y="610661"/>
                  </a:cubicBezTo>
                  <a:lnTo>
                    <a:pt x="10280945" y="604263"/>
                  </a:lnTo>
                  <a:lnTo>
                    <a:pt x="10280945" y="563924"/>
                  </a:lnTo>
                  <a:cubicBezTo>
                    <a:pt x="10280945" y="549267"/>
                    <a:pt x="10292827" y="537386"/>
                    <a:pt x="10307484" y="537386"/>
                  </a:cubicBezTo>
                  <a:close/>
                  <a:moveTo>
                    <a:pt x="7759824" y="537386"/>
                  </a:moveTo>
                  <a:cubicBezTo>
                    <a:pt x="7774480" y="537386"/>
                    <a:pt x="7786362" y="549268"/>
                    <a:pt x="7786362" y="563924"/>
                  </a:cubicBezTo>
                  <a:lnTo>
                    <a:pt x="7786361" y="602386"/>
                  </a:lnTo>
                  <a:lnTo>
                    <a:pt x="7787554" y="610276"/>
                  </a:lnTo>
                  <a:cubicBezTo>
                    <a:pt x="7789881" y="617755"/>
                    <a:pt x="7795427" y="623815"/>
                    <a:pt x="7802570" y="626838"/>
                  </a:cubicBezTo>
                  <a:lnTo>
                    <a:pt x="7811281" y="628596"/>
                  </a:lnTo>
                  <a:lnTo>
                    <a:pt x="7811281" y="628666"/>
                  </a:lnTo>
                  <a:lnTo>
                    <a:pt x="7814358" y="628666"/>
                  </a:lnTo>
                  <a:lnTo>
                    <a:pt x="7814358" y="741469"/>
                  </a:lnTo>
                  <a:lnTo>
                    <a:pt x="7792820" y="741469"/>
                  </a:lnTo>
                  <a:lnTo>
                    <a:pt x="7792820" y="741229"/>
                  </a:lnTo>
                  <a:lnTo>
                    <a:pt x="7727284" y="741229"/>
                  </a:lnTo>
                  <a:lnTo>
                    <a:pt x="7727284" y="741469"/>
                  </a:lnTo>
                  <a:lnTo>
                    <a:pt x="7705746" y="741469"/>
                  </a:lnTo>
                  <a:lnTo>
                    <a:pt x="7705746" y="628666"/>
                  </a:lnTo>
                  <a:lnTo>
                    <a:pt x="7710153" y="628666"/>
                  </a:lnTo>
                  <a:lnTo>
                    <a:pt x="7717303" y="627222"/>
                  </a:lnTo>
                  <a:cubicBezTo>
                    <a:pt x="7724447" y="624200"/>
                    <a:pt x="7729992" y="618140"/>
                    <a:pt x="7732318" y="610661"/>
                  </a:cubicBezTo>
                  <a:lnTo>
                    <a:pt x="7733285" y="604263"/>
                  </a:lnTo>
                  <a:lnTo>
                    <a:pt x="7733285" y="563924"/>
                  </a:lnTo>
                  <a:cubicBezTo>
                    <a:pt x="7733285" y="549267"/>
                    <a:pt x="7745167" y="537386"/>
                    <a:pt x="7759824" y="537386"/>
                  </a:cubicBezTo>
                  <a:close/>
                  <a:moveTo>
                    <a:pt x="7377674" y="537386"/>
                  </a:moveTo>
                  <a:cubicBezTo>
                    <a:pt x="7392331" y="537386"/>
                    <a:pt x="7404213" y="549268"/>
                    <a:pt x="7404213" y="563924"/>
                  </a:cubicBezTo>
                  <a:lnTo>
                    <a:pt x="7404213" y="602385"/>
                  </a:lnTo>
                  <a:lnTo>
                    <a:pt x="7405406" y="610276"/>
                  </a:lnTo>
                  <a:cubicBezTo>
                    <a:pt x="7407732" y="617754"/>
                    <a:pt x="7413277" y="623815"/>
                    <a:pt x="7420421" y="626837"/>
                  </a:cubicBezTo>
                  <a:lnTo>
                    <a:pt x="7429133" y="628596"/>
                  </a:lnTo>
                  <a:lnTo>
                    <a:pt x="7429133" y="628666"/>
                  </a:lnTo>
                  <a:lnTo>
                    <a:pt x="7432209" y="628666"/>
                  </a:lnTo>
                  <a:lnTo>
                    <a:pt x="7432209" y="741469"/>
                  </a:lnTo>
                  <a:lnTo>
                    <a:pt x="7410671" y="741469"/>
                  </a:lnTo>
                  <a:lnTo>
                    <a:pt x="7410671" y="741229"/>
                  </a:lnTo>
                  <a:lnTo>
                    <a:pt x="7345135" y="741229"/>
                  </a:lnTo>
                  <a:lnTo>
                    <a:pt x="7345135" y="741469"/>
                  </a:lnTo>
                  <a:lnTo>
                    <a:pt x="7323597" y="741469"/>
                  </a:lnTo>
                  <a:lnTo>
                    <a:pt x="7323597" y="628667"/>
                  </a:lnTo>
                  <a:lnTo>
                    <a:pt x="7328004" y="628666"/>
                  </a:lnTo>
                  <a:lnTo>
                    <a:pt x="7335154" y="627223"/>
                  </a:lnTo>
                  <a:cubicBezTo>
                    <a:pt x="7342297" y="624201"/>
                    <a:pt x="7347842" y="618140"/>
                    <a:pt x="7350169" y="610661"/>
                  </a:cubicBezTo>
                  <a:lnTo>
                    <a:pt x="7351136" y="604263"/>
                  </a:lnTo>
                  <a:lnTo>
                    <a:pt x="7351137" y="563924"/>
                  </a:lnTo>
                  <a:cubicBezTo>
                    <a:pt x="7351136" y="549267"/>
                    <a:pt x="7363018" y="537386"/>
                    <a:pt x="7377674" y="537386"/>
                  </a:cubicBezTo>
                  <a:close/>
                  <a:moveTo>
                    <a:pt x="5976467" y="537386"/>
                  </a:moveTo>
                  <a:cubicBezTo>
                    <a:pt x="5991124" y="537386"/>
                    <a:pt x="6003007" y="549267"/>
                    <a:pt x="6003007" y="563924"/>
                  </a:cubicBezTo>
                  <a:lnTo>
                    <a:pt x="6003006" y="602385"/>
                  </a:lnTo>
                  <a:lnTo>
                    <a:pt x="6004199" y="610276"/>
                  </a:lnTo>
                  <a:cubicBezTo>
                    <a:pt x="6006526" y="617755"/>
                    <a:pt x="6012070" y="623815"/>
                    <a:pt x="6019213" y="626838"/>
                  </a:cubicBezTo>
                  <a:lnTo>
                    <a:pt x="6027926" y="628596"/>
                  </a:lnTo>
                  <a:lnTo>
                    <a:pt x="6027926" y="628666"/>
                  </a:lnTo>
                  <a:lnTo>
                    <a:pt x="6031002" y="628666"/>
                  </a:lnTo>
                  <a:lnTo>
                    <a:pt x="6031002" y="741469"/>
                  </a:lnTo>
                  <a:lnTo>
                    <a:pt x="6009465" y="741468"/>
                  </a:lnTo>
                  <a:lnTo>
                    <a:pt x="6009465" y="741229"/>
                  </a:lnTo>
                  <a:lnTo>
                    <a:pt x="5943929" y="741229"/>
                  </a:lnTo>
                  <a:lnTo>
                    <a:pt x="5943929" y="741469"/>
                  </a:lnTo>
                  <a:lnTo>
                    <a:pt x="5922393" y="741469"/>
                  </a:lnTo>
                  <a:lnTo>
                    <a:pt x="5922393" y="628666"/>
                  </a:lnTo>
                  <a:lnTo>
                    <a:pt x="5926800" y="628666"/>
                  </a:lnTo>
                  <a:lnTo>
                    <a:pt x="5933949" y="627223"/>
                  </a:lnTo>
                  <a:cubicBezTo>
                    <a:pt x="5941092" y="624201"/>
                    <a:pt x="5946638" y="618140"/>
                    <a:pt x="5948965" y="610661"/>
                  </a:cubicBezTo>
                  <a:lnTo>
                    <a:pt x="5949931" y="604263"/>
                  </a:lnTo>
                  <a:lnTo>
                    <a:pt x="5949931" y="563924"/>
                  </a:lnTo>
                  <a:cubicBezTo>
                    <a:pt x="5949931" y="549268"/>
                    <a:pt x="5961811" y="537386"/>
                    <a:pt x="5976467" y="537386"/>
                  </a:cubicBezTo>
                  <a:close/>
                  <a:moveTo>
                    <a:pt x="4447882" y="537386"/>
                  </a:moveTo>
                  <a:cubicBezTo>
                    <a:pt x="4462537" y="537385"/>
                    <a:pt x="4474422" y="549267"/>
                    <a:pt x="4474422" y="563924"/>
                  </a:cubicBezTo>
                  <a:lnTo>
                    <a:pt x="4474422" y="602386"/>
                  </a:lnTo>
                  <a:lnTo>
                    <a:pt x="4475612" y="610276"/>
                  </a:lnTo>
                  <a:cubicBezTo>
                    <a:pt x="4477937" y="617755"/>
                    <a:pt x="4483484" y="623815"/>
                    <a:pt x="4490626" y="626838"/>
                  </a:cubicBezTo>
                  <a:lnTo>
                    <a:pt x="4499340" y="628596"/>
                  </a:lnTo>
                  <a:lnTo>
                    <a:pt x="4499340" y="628666"/>
                  </a:lnTo>
                  <a:lnTo>
                    <a:pt x="4502415" y="628666"/>
                  </a:lnTo>
                  <a:lnTo>
                    <a:pt x="4502414" y="741469"/>
                  </a:lnTo>
                  <a:lnTo>
                    <a:pt x="4480876" y="741469"/>
                  </a:lnTo>
                  <a:lnTo>
                    <a:pt x="4480876" y="741229"/>
                  </a:lnTo>
                  <a:lnTo>
                    <a:pt x="4415338" y="741229"/>
                  </a:lnTo>
                  <a:lnTo>
                    <a:pt x="4415338" y="741469"/>
                  </a:lnTo>
                  <a:lnTo>
                    <a:pt x="4393803" y="741468"/>
                  </a:lnTo>
                  <a:lnTo>
                    <a:pt x="4393803" y="628666"/>
                  </a:lnTo>
                  <a:lnTo>
                    <a:pt x="4398209" y="628666"/>
                  </a:lnTo>
                  <a:lnTo>
                    <a:pt x="4405361" y="627222"/>
                  </a:lnTo>
                  <a:cubicBezTo>
                    <a:pt x="4412500" y="624201"/>
                    <a:pt x="4418046" y="618140"/>
                    <a:pt x="4420374" y="610662"/>
                  </a:cubicBezTo>
                  <a:lnTo>
                    <a:pt x="4421343" y="604263"/>
                  </a:lnTo>
                  <a:lnTo>
                    <a:pt x="4421343" y="563925"/>
                  </a:lnTo>
                  <a:cubicBezTo>
                    <a:pt x="4421343" y="549268"/>
                    <a:pt x="4433224" y="537385"/>
                    <a:pt x="4447882" y="537386"/>
                  </a:cubicBezTo>
                  <a:close/>
                  <a:moveTo>
                    <a:pt x="3301451" y="537386"/>
                  </a:moveTo>
                  <a:cubicBezTo>
                    <a:pt x="3316107" y="537385"/>
                    <a:pt x="3327988" y="549268"/>
                    <a:pt x="3327988" y="563924"/>
                  </a:cubicBezTo>
                  <a:lnTo>
                    <a:pt x="3327988" y="602385"/>
                  </a:lnTo>
                  <a:lnTo>
                    <a:pt x="3329181" y="610276"/>
                  </a:lnTo>
                  <a:cubicBezTo>
                    <a:pt x="3331506" y="617755"/>
                    <a:pt x="3337053" y="623816"/>
                    <a:pt x="3344196" y="626837"/>
                  </a:cubicBezTo>
                  <a:lnTo>
                    <a:pt x="3352910" y="628596"/>
                  </a:lnTo>
                  <a:lnTo>
                    <a:pt x="3352909" y="628666"/>
                  </a:lnTo>
                  <a:lnTo>
                    <a:pt x="3355987" y="628666"/>
                  </a:lnTo>
                  <a:lnTo>
                    <a:pt x="3355986" y="741468"/>
                  </a:lnTo>
                  <a:lnTo>
                    <a:pt x="3334446" y="741469"/>
                  </a:lnTo>
                  <a:lnTo>
                    <a:pt x="3334446" y="741229"/>
                  </a:lnTo>
                  <a:lnTo>
                    <a:pt x="3268911" y="741229"/>
                  </a:lnTo>
                  <a:lnTo>
                    <a:pt x="3268911" y="741468"/>
                  </a:lnTo>
                  <a:lnTo>
                    <a:pt x="3247374" y="741469"/>
                  </a:lnTo>
                  <a:lnTo>
                    <a:pt x="3247374" y="628667"/>
                  </a:lnTo>
                  <a:lnTo>
                    <a:pt x="3251782" y="628666"/>
                  </a:lnTo>
                  <a:lnTo>
                    <a:pt x="3258930" y="627223"/>
                  </a:lnTo>
                  <a:cubicBezTo>
                    <a:pt x="3266074" y="624200"/>
                    <a:pt x="3271619" y="618140"/>
                    <a:pt x="3273946" y="610661"/>
                  </a:cubicBezTo>
                  <a:lnTo>
                    <a:pt x="3274912" y="604263"/>
                  </a:lnTo>
                  <a:lnTo>
                    <a:pt x="3274913" y="563924"/>
                  </a:lnTo>
                  <a:cubicBezTo>
                    <a:pt x="3274913" y="549267"/>
                    <a:pt x="3286793" y="537385"/>
                    <a:pt x="3301451" y="537386"/>
                  </a:cubicBezTo>
                  <a:close/>
                  <a:moveTo>
                    <a:pt x="2282394" y="537386"/>
                  </a:moveTo>
                  <a:cubicBezTo>
                    <a:pt x="2297050" y="537385"/>
                    <a:pt x="2308931" y="549267"/>
                    <a:pt x="2308931" y="563924"/>
                  </a:cubicBezTo>
                  <a:lnTo>
                    <a:pt x="2308931" y="602386"/>
                  </a:lnTo>
                  <a:lnTo>
                    <a:pt x="2310124" y="610276"/>
                  </a:lnTo>
                  <a:cubicBezTo>
                    <a:pt x="2312451" y="617755"/>
                    <a:pt x="2317997" y="623815"/>
                    <a:pt x="2325139" y="626837"/>
                  </a:cubicBezTo>
                  <a:lnTo>
                    <a:pt x="2333850" y="628597"/>
                  </a:lnTo>
                  <a:lnTo>
                    <a:pt x="2333851" y="628666"/>
                  </a:lnTo>
                  <a:lnTo>
                    <a:pt x="2336927" y="628666"/>
                  </a:lnTo>
                  <a:lnTo>
                    <a:pt x="2336927" y="741469"/>
                  </a:lnTo>
                  <a:lnTo>
                    <a:pt x="2315390" y="741469"/>
                  </a:lnTo>
                  <a:lnTo>
                    <a:pt x="2315390" y="741229"/>
                  </a:lnTo>
                  <a:lnTo>
                    <a:pt x="2249854" y="741229"/>
                  </a:lnTo>
                  <a:lnTo>
                    <a:pt x="2249854" y="741469"/>
                  </a:lnTo>
                  <a:lnTo>
                    <a:pt x="2228315" y="741468"/>
                  </a:lnTo>
                  <a:lnTo>
                    <a:pt x="2228315" y="628666"/>
                  </a:lnTo>
                  <a:lnTo>
                    <a:pt x="2232722" y="628666"/>
                  </a:lnTo>
                  <a:lnTo>
                    <a:pt x="2239873" y="627222"/>
                  </a:lnTo>
                  <a:cubicBezTo>
                    <a:pt x="2247017" y="624200"/>
                    <a:pt x="2252562" y="618140"/>
                    <a:pt x="2254888" y="610661"/>
                  </a:cubicBezTo>
                  <a:lnTo>
                    <a:pt x="2255856" y="604263"/>
                  </a:lnTo>
                  <a:lnTo>
                    <a:pt x="2255856" y="563924"/>
                  </a:lnTo>
                  <a:cubicBezTo>
                    <a:pt x="2255856" y="549267"/>
                    <a:pt x="2267737" y="537386"/>
                    <a:pt x="2282394" y="537386"/>
                  </a:cubicBezTo>
                  <a:close/>
                  <a:moveTo>
                    <a:pt x="1900234" y="537386"/>
                  </a:moveTo>
                  <a:cubicBezTo>
                    <a:pt x="1914890" y="537386"/>
                    <a:pt x="1926771" y="549267"/>
                    <a:pt x="1926772" y="563924"/>
                  </a:cubicBezTo>
                  <a:lnTo>
                    <a:pt x="1926772" y="602386"/>
                  </a:lnTo>
                  <a:lnTo>
                    <a:pt x="1927965" y="610276"/>
                  </a:lnTo>
                  <a:cubicBezTo>
                    <a:pt x="1930291" y="617755"/>
                    <a:pt x="1935836" y="623816"/>
                    <a:pt x="1942980" y="626837"/>
                  </a:cubicBezTo>
                  <a:lnTo>
                    <a:pt x="1951692" y="628596"/>
                  </a:lnTo>
                  <a:lnTo>
                    <a:pt x="1951692" y="628666"/>
                  </a:lnTo>
                  <a:lnTo>
                    <a:pt x="1954768" y="628666"/>
                  </a:lnTo>
                  <a:lnTo>
                    <a:pt x="1954769" y="741469"/>
                  </a:lnTo>
                  <a:lnTo>
                    <a:pt x="1933230" y="741469"/>
                  </a:lnTo>
                  <a:lnTo>
                    <a:pt x="1933229" y="741229"/>
                  </a:lnTo>
                  <a:lnTo>
                    <a:pt x="1867694" y="741229"/>
                  </a:lnTo>
                  <a:lnTo>
                    <a:pt x="1867694" y="741468"/>
                  </a:lnTo>
                  <a:lnTo>
                    <a:pt x="1846157" y="741469"/>
                  </a:lnTo>
                  <a:lnTo>
                    <a:pt x="1846156" y="628666"/>
                  </a:lnTo>
                  <a:lnTo>
                    <a:pt x="1850563" y="628667"/>
                  </a:lnTo>
                  <a:lnTo>
                    <a:pt x="1857713" y="627223"/>
                  </a:lnTo>
                  <a:cubicBezTo>
                    <a:pt x="1864857" y="624200"/>
                    <a:pt x="1870402" y="618140"/>
                    <a:pt x="1872729" y="610661"/>
                  </a:cubicBezTo>
                  <a:lnTo>
                    <a:pt x="1873695" y="604263"/>
                  </a:lnTo>
                  <a:lnTo>
                    <a:pt x="1873696" y="563924"/>
                  </a:lnTo>
                  <a:cubicBezTo>
                    <a:pt x="1873696" y="549267"/>
                    <a:pt x="1885578" y="537386"/>
                    <a:pt x="1900234" y="537386"/>
                  </a:cubicBezTo>
                  <a:close/>
                  <a:moveTo>
                    <a:pt x="1263321" y="537386"/>
                  </a:moveTo>
                  <a:cubicBezTo>
                    <a:pt x="1277978" y="537386"/>
                    <a:pt x="1289859" y="549268"/>
                    <a:pt x="1289860" y="563925"/>
                  </a:cubicBezTo>
                  <a:lnTo>
                    <a:pt x="1289860" y="602385"/>
                  </a:lnTo>
                  <a:lnTo>
                    <a:pt x="1291053" y="610277"/>
                  </a:lnTo>
                  <a:cubicBezTo>
                    <a:pt x="1293378" y="617755"/>
                    <a:pt x="1298924" y="623816"/>
                    <a:pt x="1306068" y="626837"/>
                  </a:cubicBezTo>
                  <a:lnTo>
                    <a:pt x="1314779" y="628596"/>
                  </a:lnTo>
                  <a:lnTo>
                    <a:pt x="1314779" y="628666"/>
                  </a:lnTo>
                  <a:lnTo>
                    <a:pt x="1317856" y="628667"/>
                  </a:lnTo>
                  <a:lnTo>
                    <a:pt x="1317855" y="741469"/>
                  </a:lnTo>
                  <a:lnTo>
                    <a:pt x="1296318" y="741469"/>
                  </a:lnTo>
                  <a:lnTo>
                    <a:pt x="1296317" y="741229"/>
                  </a:lnTo>
                  <a:lnTo>
                    <a:pt x="1230782" y="741229"/>
                  </a:lnTo>
                  <a:lnTo>
                    <a:pt x="1230782" y="741469"/>
                  </a:lnTo>
                  <a:lnTo>
                    <a:pt x="1209243" y="741469"/>
                  </a:lnTo>
                  <a:lnTo>
                    <a:pt x="1209244" y="628667"/>
                  </a:lnTo>
                  <a:lnTo>
                    <a:pt x="1213650" y="628666"/>
                  </a:lnTo>
                  <a:lnTo>
                    <a:pt x="1220801" y="627223"/>
                  </a:lnTo>
                  <a:cubicBezTo>
                    <a:pt x="1227945" y="624201"/>
                    <a:pt x="1233490" y="618140"/>
                    <a:pt x="1235816" y="610661"/>
                  </a:cubicBezTo>
                  <a:lnTo>
                    <a:pt x="1236783" y="604263"/>
                  </a:lnTo>
                  <a:lnTo>
                    <a:pt x="1236783" y="563924"/>
                  </a:lnTo>
                  <a:cubicBezTo>
                    <a:pt x="1236783" y="549267"/>
                    <a:pt x="1248664" y="537386"/>
                    <a:pt x="1263321" y="537386"/>
                  </a:cubicBezTo>
                  <a:close/>
                  <a:moveTo>
                    <a:pt x="753791" y="537386"/>
                  </a:moveTo>
                  <a:cubicBezTo>
                    <a:pt x="768448" y="537386"/>
                    <a:pt x="780330" y="549268"/>
                    <a:pt x="780330" y="563924"/>
                  </a:cubicBezTo>
                  <a:lnTo>
                    <a:pt x="780330" y="602385"/>
                  </a:lnTo>
                  <a:lnTo>
                    <a:pt x="781523" y="610276"/>
                  </a:lnTo>
                  <a:cubicBezTo>
                    <a:pt x="783848" y="617755"/>
                    <a:pt x="789394" y="623815"/>
                    <a:pt x="796538" y="626837"/>
                  </a:cubicBezTo>
                  <a:lnTo>
                    <a:pt x="805249" y="628596"/>
                  </a:lnTo>
                  <a:lnTo>
                    <a:pt x="805249" y="628666"/>
                  </a:lnTo>
                  <a:lnTo>
                    <a:pt x="808326" y="628666"/>
                  </a:lnTo>
                  <a:lnTo>
                    <a:pt x="808325" y="741469"/>
                  </a:lnTo>
                  <a:lnTo>
                    <a:pt x="786788" y="741469"/>
                  </a:lnTo>
                  <a:lnTo>
                    <a:pt x="786788" y="741229"/>
                  </a:lnTo>
                  <a:lnTo>
                    <a:pt x="721252" y="741229"/>
                  </a:lnTo>
                  <a:lnTo>
                    <a:pt x="721252" y="741469"/>
                  </a:lnTo>
                  <a:lnTo>
                    <a:pt x="699714" y="741468"/>
                  </a:lnTo>
                  <a:lnTo>
                    <a:pt x="699714" y="628666"/>
                  </a:lnTo>
                  <a:lnTo>
                    <a:pt x="704121" y="628666"/>
                  </a:lnTo>
                  <a:lnTo>
                    <a:pt x="711271" y="627222"/>
                  </a:lnTo>
                  <a:cubicBezTo>
                    <a:pt x="718414" y="624201"/>
                    <a:pt x="723960" y="618140"/>
                    <a:pt x="726286" y="610661"/>
                  </a:cubicBezTo>
                  <a:lnTo>
                    <a:pt x="727254" y="604264"/>
                  </a:lnTo>
                  <a:lnTo>
                    <a:pt x="727253" y="563924"/>
                  </a:lnTo>
                  <a:cubicBezTo>
                    <a:pt x="727253" y="549267"/>
                    <a:pt x="739134" y="537386"/>
                    <a:pt x="753791" y="537386"/>
                  </a:cubicBezTo>
                  <a:close/>
                  <a:moveTo>
                    <a:pt x="10434867" y="537385"/>
                  </a:moveTo>
                  <a:cubicBezTo>
                    <a:pt x="10449523" y="537386"/>
                    <a:pt x="10461405" y="549268"/>
                    <a:pt x="10461404" y="563924"/>
                  </a:cubicBezTo>
                  <a:lnTo>
                    <a:pt x="10461405" y="602386"/>
                  </a:lnTo>
                  <a:lnTo>
                    <a:pt x="10462598" y="610276"/>
                  </a:lnTo>
                  <a:cubicBezTo>
                    <a:pt x="10464924" y="617755"/>
                    <a:pt x="10470469" y="623816"/>
                    <a:pt x="10477613" y="626838"/>
                  </a:cubicBezTo>
                  <a:lnTo>
                    <a:pt x="10486323" y="628596"/>
                  </a:lnTo>
                  <a:lnTo>
                    <a:pt x="10486324" y="628666"/>
                  </a:lnTo>
                  <a:lnTo>
                    <a:pt x="10489400" y="628666"/>
                  </a:lnTo>
                  <a:lnTo>
                    <a:pt x="10489400" y="741469"/>
                  </a:lnTo>
                  <a:lnTo>
                    <a:pt x="10467863" y="741469"/>
                  </a:lnTo>
                  <a:lnTo>
                    <a:pt x="10467863" y="741229"/>
                  </a:lnTo>
                  <a:lnTo>
                    <a:pt x="10402327" y="741229"/>
                  </a:lnTo>
                  <a:lnTo>
                    <a:pt x="10402327" y="741469"/>
                  </a:lnTo>
                  <a:lnTo>
                    <a:pt x="10380789" y="741469"/>
                  </a:lnTo>
                  <a:lnTo>
                    <a:pt x="10380788" y="628666"/>
                  </a:lnTo>
                  <a:lnTo>
                    <a:pt x="10385196" y="628666"/>
                  </a:lnTo>
                  <a:lnTo>
                    <a:pt x="10392346" y="627223"/>
                  </a:lnTo>
                  <a:cubicBezTo>
                    <a:pt x="10399490" y="624200"/>
                    <a:pt x="10405035" y="618140"/>
                    <a:pt x="10407361" y="610662"/>
                  </a:cubicBezTo>
                  <a:lnTo>
                    <a:pt x="10408328" y="604263"/>
                  </a:lnTo>
                  <a:lnTo>
                    <a:pt x="10408327" y="563924"/>
                  </a:lnTo>
                  <a:cubicBezTo>
                    <a:pt x="10408327" y="549268"/>
                    <a:pt x="10420209" y="537386"/>
                    <a:pt x="10434867" y="537385"/>
                  </a:cubicBezTo>
                  <a:close/>
                  <a:moveTo>
                    <a:pt x="10052718" y="537385"/>
                  </a:moveTo>
                  <a:cubicBezTo>
                    <a:pt x="10067373" y="537386"/>
                    <a:pt x="10079256" y="549268"/>
                    <a:pt x="10079256" y="563924"/>
                  </a:cubicBezTo>
                  <a:lnTo>
                    <a:pt x="10079256" y="602385"/>
                  </a:lnTo>
                  <a:lnTo>
                    <a:pt x="10080449" y="610277"/>
                  </a:lnTo>
                  <a:cubicBezTo>
                    <a:pt x="10082775" y="617755"/>
                    <a:pt x="10088320" y="623816"/>
                    <a:pt x="10095463" y="626838"/>
                  </a:cubicBezTo>
                  <a:lnTo>
                    <a:pt x="10104175" y="628596"/>
                  </a:lnTo>
                  <a:lnTo>
                    <a:pt x="10104175" y="628666"/>
                  </a:lnTo>
                  <a:lnTo>
                    <a:pt x="10107252" y="628666"/>
                  </a:lnTo>
                  <a:lnTo>
                    <a:pt x="10107252" y="741469"/>
                  </a:lnTo>
                  <a:lnTo>
                    <a:pt x="10085714" y="741469"/>
                  </a:lnTo>
                  <a:lnTo>
                    <a:pt x="10085714" y="741229"/>
                  </a:lnTo>
                  <a:lnTo>
                    <a:pt x="10020177" y="741229"/>
                  </a:lnTo>
                  <a:lnTo>
                    <a:pt x="10020178" y="741469"/>
                  </a:lnTo>
                  <a:lnTo>
                    <a:pt x="9998640" y="741469"/>
                  </a:lnTo>
                  <a:lnTo>
                    <a:pt x="9998640" y="628666"/>
                  </a:lnTo>
                  <a:lnTo>
                    <a:pt x="10003047" y="628666"/>
                  </a:lnTo>
                  <a:lnTo>
                    <a:pt x="10010197" y="627222"/>
                  </a:lnTo>
                  <a:cubicBezTo>
                    <a:pt x="10017341" y="624201"/>
                    <a:pt x="10022885" y="618140"/>
                    <a:pt x="10025212" y="610661"/>
                  </a:cubicBezTo>
                  <a:lnTo>
                    <a:pt x="10026179" y="604263"/>
                  </a:lnTo>
                  <a:lnTo>
                    <a:pt x="10026179" y="563924"/>
                  </a:lnTo>
                  <a:cubicBezTo>
                    <a:pt x="10026179" y="549267"/>
                    <a:pt x="10038061" y="537386"/>
                    <a:pt x="10052718" y="537385"/>
                  </a:cubicBezTo>
                  <a:close/>
                  <a:moveTo>
                    <a:pt x="9797952" y="537385"/>
                  </a:moveTo>
                  <a:cubicBezTo>
                    <a:pt x="9812607" y="537386"/>
                    <a:pt x="9824490" y="549268"/>
                    <a:pt x="9824490" y="563924"/>
                  </a:cubicBezTo>
                  <a:lnTo>
                    <a:pt x="9824490" y="602385"/>
                  </a:lnTo>
                  <a:lnTo>
                    <a:pt x="9825682" y="610277"/>
                  </a:lnTo>
                  <a:cubicBezTo>
                    <a:pt x="9828008" y="617755"/>
                    <a:pt x="9833554" y="623816"/>
                    <a:pt x="9840697" y="626838"/>
                  </a:cubicBezTo>
                  <a:lnTo>
                    <a:pt x="9849409" y="628596"/>
                  </a:lnTo>
                  <a:lnTo>
                    <a:pt x="9849409" y="628666"/>
                  </a:lnTo>
                  <a:lnTo>
                    <a:pt x="9852486" y="628666"/>
                  </a:lnTo>
                  <a:lnTo>
                    <a:pt x="9852486" y="741469"/>
                  </a:lnTo>
                  <a:lnTo>
                    <a:pt x="9830948" y="741468"/>
                  </a:lnTo>
                  <a:lnTo>
                    <a:pt x="9830948" y="741229"/>
                  </a:lnTo>
                  <a:lnTo>
                    <a:pt x="9765412" y="741229"/>
                  </a:lnTo>
                  <a:lnTo>
                    <a:pt x="9765412" y="741469"/>
                  </a:lnTo>
                  <a:lnTo>
                    <a:pt x="9743874" y="741469"/>
                  </a:lnTo>
                  <a:lnTo>
                    <a:pt x="9743874" y="628666"/>
                  </a:lnTo>
                  <a:lnTo>
                    <a:pt x="9748281" y="628666"/>
                  </a:lnTo>
                  <a:lnTo>
                    <a:pt x="9755431" y="627222"/>
                  </a:lnTo>
                  <a:cubicBezTo>
                    <a:pt x="9762575" y="624201"/>
                    <a:pt x="9768119" y="618140"/>
                    <a:pt x="9770446" y="610661"/>
                  </a:cubicBezTo>
                  <a:lnTo>
                    <a:pt x="9771413" y="604263"/>
                  </a:lnTo>
                  <a:lnTo>
                    <a:pt x="9771413" y="563924"/>
                  </a:lnTo>
                  <a:cubicBezTo>
                    <a:pt x="9771413" y="549267"/>
                    <a:pt x="9783295" y="537385"/>
                    <a:pt x="9797952" y="537385"/>
                  </a:cubicBezTo>
                  <a:close/>
                  <a:moveTo>
                    <a:pt x="7505058" y="537385"/>
                  </a:moveTo>
                  <a:cubicBezTo>
                    <a:pt x="7519714" y="537386"/>
                    <a:pt x="7531596" y="549268"/>
                    <a:pt x="7531596" y="563924"/>
                  </a:cubicBezTo>
                  <a:lnTo>
                    <a:pt x="7531595" y="602386"/>
                  </a:lnTo>
                  <a:lnTo>
                    <a:pt x="7532789" y="610277"/>
                  </a:lnTo>
                  <a:cubicBezTo>
                    <a:pt x="7535115" y="617755"/>
                    <a:pt x="7540661" y="623815"/>
                    <a:pt x="7547804" y="626838"/>
                  </a:cubicBezTo>
                  <a:lnTo>
                    <a:pt x="7556515" y="628596"/>
                  </a:lnTo>
                  <a:lnTo>
                    <a:pt x="7556515" y="628666"/>
                  </a:lnTo>
                  <a:lnTo>
                    <a:pt x="7559592" y="628666"/>
                  </a:lnTo>
                  <a:lnTo>
                    <a:pt x="7559592" y="741469"/>
                  </a:lnTo>
                  <a:lnTo>
                    <a:pt x="7538054" y="741469"/>
                  </a:lnTo>
                  <a:lnTo>
                    <a:pt x="7538054" y="741229"/>
                  </a:lnTo>
                  <a:lnTo>
                    <a:pt x="7472518" y="741229"/>
                  </a:lnTo>
                  <a:lnTo>
                    <a:pt x="7472518" y="741469"/>
                  </a:lnTo>
                  <a:lnTo>
                    <a:pt x="7450980" y="741469"/>
                  </a:lnTo>
                  <a:lnTo>
                    <a:pt x="7450980" y="628666"/>
                  </a:lnTo>
                  <a:lnTo>
                    <a:pt x="7455387" y="628666"/>
                  </a:lnTo>
                  <a:lnTo>
                    <a:pt x="7462537" y="627222"/>
                  </a:lnTo>
                  <a:cubicBezTo>
                    <a:pt x="7469681" y="624200"/>
                    <a:pt x="7475226" y="618140"/>
                    <a:pt x="7477552" y="610661"/>
                  </a:cubicBezTo>
                  <a:lnTo>
                    <a:pt x="7478519" y="604263"/>
                  </a:lnTo>
                  <a:lnTo>
                    <a:pt x="7478519" y="563924"/>
                  </a:lnTo>
                  <a:cubicBezTo>
                    <a:pt x="7478519" y="549267"/>
                    <a:pt x="7490401" y="537385"/>
                    <a:pt x="7505058" y="537385"/>
                  </a:cubicBezTo>
                  <a:close/>
                  <a:moveTo>
                    <a:pt x="7122908" y="537385"/>
                  </a:moveTo>
                  <a:cubicBezTo>
                    <a:pt x="7137565" y="537385"/>
                    <a:pt x="7149447" y="549268"/>
                    <a:pt x="7149447" y="563924"/>
                  </a:cubicBezTo>
                  <a:lnTo>
                    <a:pt x="7149447" y="602385"/>
                  </a:lnTo>
                  <a:lnTo>
                    <a:pt x="7150640" y="610276"/>
                  </a:lnTo>
                  <a:cubicBezTo>
                    <a:pt x="7152967" y="617755"/>
                    <a:pt x="7158511" y="623815"/>
                    <a:pt x="7165655" y="626837"/>
                  </a:cubicBezTo>
                  <a:lnTo>
                    <a:pt x="7174367" y="628597"/>
                  </a:lnTo>
                  <a:lnTo>
                    <a:pt x="7174367" y="628666"/>
                  </a:lnTo>
                  <a:lnTo>
                    <a:pt x="7177443" y="628666"/>
                  </a:lnTo>
                  <a:lnTo>
                    <a:pt x="7177443" y="741469"/>
                  </a:lnTo>
                  <a:lnTo>
                    <a:pt x="7155905" y="741469"/>
                  </a:lnTo>
                  <a:lnTo>
                    <a:pt x="7155905" y="741229"/>
                  </a:lnTo>
                  <a:lnTo>
                    <a:pt x="7090369" y="741229"/>
                  </a:lnTo>
                  <a:lnTo>
                    <a:pt x="7090369" y="741469"/>
                  </a:lnTo>
                  <a:lnTo>
                    <a:pt x="7068831" y="741469"/>
                  </a:lnTo>
                  <a:lnTo>
                    <a:pt x="7068831" y="628666"/>
                  </a:lnTo>
                  <a:lnTo>
                    <a:pt x="7073238" y="628666"/>
                  </a:lnTo>
                  <a:lnTo>
                    <a:pt x="7080388" y="627222"/>
                  </a:lnTo>
                  <a:cubicBezTo>
                    <a:pt x="7087531" y="624201"/>
                    <a:pt x="7093076" y="618140"/>
                    <a:pt x="7095403" y="610661"/>
                  </a:cubicBezTo>
                  <a:lnTo>
                    <a:pt x="7096371" y="604264"/>
                  </a:lnTo>
                  <a:lnTo>
                    <a:pt x="7096370" y="563924"/>
                  </a:lnTo>
                  <a:cubicBezTo>
                    <a:pt x="7096370" y="549267"/>
                    <a:pt x="7108252" y="537386"/>
                    <a:pt x="7122908" y="537385"/>
                  </a:cubicBezTo>
                  <a:close/>
                  <a:moveTo>
                    <a:pt x="6868142" y="537385"/>
                  </a:moveTo>
                  <a:cubicBezTo>
                    <a:pt x="6882799" y="537385"/>
                    <a:pt x="6894681" y="549268"/>
                    <a:pt x="6894681" y="563924"/>
                  </a:cubicBezTo>
                  <a:lnTo>
                    <a:pt x="6894681" y="602385"/>
                  </a:lnTo>
                  <a:lnTo>
                    <a:pt x="6895874" y="610276"/>
                  </a:lnTo>
                  <a:cubicBezTo>
                    <a:pt x="6898201" y="617755"/>
                    <a:pt x="6903745" y="623815"/>
                    <a:pt x="6910889" y="626837"/>
                  </a:cubicBezTo>
                  <a:lnTo>
                    <a:pt x="6919601" y="628597"/>
                  </a:lnTo>
                  <a:lnTo>
                    <a:pt x="6919601" y="628665"/>
                  </a:lnTo>
                  <a:lnTo>
                    <a:pt x="6922677" y="628666"/>
                  </a:lnTo>
                  <a:lnTo>
                    <a:pt x="6922677" y="741469"/>
                  </a:lnTo>
                  <a:lnTo>
                    <a:pt x="6901139" y="741468"/>
                  </a:lnTo>
                  <a:lnTo>
                    <a:pt x="6901139" y="741229"/>
                  </a:lnTo>
                  <a:lnTo>
                    <a:pt x="6835603" y="741229"/>
                  </a:lnTo>
                  <a:lnTo>
                    <a:pt x="6835603" y="741468"/>
                  </a:lnTo>
                  <a:lnTo>
                    <a:pt x="6814065" y="741469"/>
                  </a:lnTo>
                  <a:lnTo>
                    <a:pt x="6814065" y="628666"/>
                  </a:lnTo>
                  <a:lnTo>
                    <a:pt x="6818472" y="628666"/>
                  </a:lnTo>
                  <a:lnTo>
                    <a:pt x="6825622" y="627222"/>
                  </a:lnTo>
                  <a:cubicBezTo>
                    <a:pt x="6832765" y="624201"/>
                    <a:pt x="6838310" y="618140"/>
                    <a:pt x="6840637" y="610661"/>
                  </a:cubicBezTo>
                  <a:lnTo>
                    <a:pt x="6841605" y="604263"/>
                  </a:lnTo>
                  <a:lnTo>
                    <a:pt x="6841604" y="563924"/>
                  </a:lnTo>
                  <a:cubicBezTo>
                    <a:pt x="6841605" y="549268"/>
                    <a:pt x="6853486" y="537385"/>
                    <a:pt x="6868142" y="537385"/>
                  </a:cubicBezTo>
                  <a:close/>
                  <a:moveTo>
                    <a:pt x="5721709" y="537385"/>
                  </a:moveTo>
                  <a:cubicBezTo>
                    <a:pt x="5736365" y="537386"/>
                    <a:pt x="5748246" y="549268"/>
                    <a:pt x="5748246" y="563924"/>
                  </a:cubicBezTo>
                  <a:lnTo>
                    <a:pt x="5748247" y="602386"/>
                  </a:lnTo>
                  <a:lnTo>
                    <a:pt x="5749440" y="610277"/>
                  </a:lnTo>
                  <a:cubicBezTo>
                    <a:pt x="5751766" y="617755"/>
                    <a:pt x="5757311" y="623816"/>
                    <a:pt x="5764455" y="626838"/>
                  </a:cubicBezTo>
                  <a:lnTo>
                    <a:pt x="5773166" y="628596"/>
                  </a:lnTo>
                  <a:lnTo>
                    <a:pt x="5773167" y="628666"/>
                  </a:lnTo>
                  <a:lnTo>
                    <a:pt x="5776242" y="628666"/>
                  </a:lnTo>
                  <a:lnTo>
                    <a:pt x="5776242" y="741469"/>
                  </a:lnTo>
                  <a:lnTo>
                    <a:pt x="5754705" y="741468"/>
                  </a:lnTo>
                  <a:lnTo>
                    <a:pt x="5754705" y="741229"/>
                  </a:lnTo>
                  <a:lnTo>
                    <a:pt x="5689170" y="741229"/>
                  </a:lnTo>
                  <a:lnTo>
                    <a:pt x="5689170" y="741468"/>
                  </a:lnTo>
                  <a:lnTo>
                    <a:pt x="5667634" y="741469"/>
                  </a:lnTo>
                  <a:lnTo>
                    <a:pt x="5667634" y="628666"/>
                  </a:lnTo>
                  <a:lnTo>
                    <a:pt x="5672041" y="628666"/>
                  </a:lnTo>
                  <a:lnTo>
                    <a:pt x="5679189" y="627222"/>
                  </a:lnTo>
                  <a:cubicBezTo>
                    <a:pt x="5686333" y="624201"/>
                    <a:pt x="5691878" y="618140"/>
                    <a:pt x="5694204" y="610661"/>
                  </a:cubicBezTo>
                  <a:lnTo>
                    <a:pt x="5695171" y="604263"/>
                  </a:lnTo>
                  <a:lnTo>
                    <a:pt x="5695172" y="563924"/>
                  </a:lnTo>
                  <a:cubicBezTo>
                    <a:pt x="5695171" y="549268"/>
                    <a:pt x="5707053" y="537385"/>
                    <a:pt x="5721709" y="537385"/>
                  </a:cubicBezTo>
                  <a:close/>
                  <a:moveTo>
                    <a:pt x="5339569" y="537385"/>
                  </a:moveTo>
                  <a:cubicBezTo>
                    <a:pt x="5354225" y="537386"/>
                    <a:pt x="5366108" y="549268"/>
                    <a:pt x="5366108" y="563924"/>
                  </a:cubicBezTo>
                  <a:lnTo>
                    <a:pt x="5366105" y="602385"/>
                  </a:lnTo>
                  <a:lnTo>
                    <a:pt x="5367301" y="610276"/>
                  </a:lnTo>
                  <a:cubicBezTo>
                    <a:pt x="5369628" y="617755"/>
                    <a:pt x="5375171" y="623816"/>
                    <a:pt x="5382315" y="626838"/>
                  </a:cubicBezTo>
                  <a:lnTo>
                    <a:pt x="5391026" y="628596"/>
                  </a:lnTo>
                  <a:lnTo>
                    <a:pt x="5391026" y="628666"/>
                  </a:lnTo>
                  <a:lnTo>
                    <a:pt x="5394104" y="628666"/>
                  </a:lnTo>
                  <a:lnTo>
                    <a:pt x="5394104" y="741469"/>
                  </a:lnTo>
                  <a:lnTo>
                    <a:pt x="5372564" y="741468"/>
                  </a:lnTo>
                  <a:lnTo>
                    <a:pt x="5372563" y="741229"/>
                  </a:lnTo>
                  <a:lnTo>
                    <a:pt x="5307031" y="741229"/>
                  </a:lnTo>
                  <a:lnTo>
                    <a:pt x="5307030" y="741469"/>
                  </a:lnTo>
                  <a:lnTo>
                    <a:pt x="5285489" y="741469"/>
                  </a:lnTo>
                  <a:lnTo>
                    <a:pt x="5285489" y="628667"/>
                  </a:lnTo>
                  <a:lnTo>
                    <a:pt x="5289896" y="628666"/>
                  </a:lnTo>
                  <a:lnTo>
                    <a:pt x="5297047" y="627222"/>
                  </a:lnTo>
                  <a:cubicBezTo>
                    <a:pt x="5304194" y="624200"/>
                    <a:pt x="5309736" y="618140"/>
                    <a:pt x="5312062" y="610661"/>
                  </a:cubicBezTo>
                  <a:lnTo>
                    <a:pt x="5313032" y="604263"/>
                  </a:lnTo>
                  <a:lnTo>
                    <a:pt x="5313032" y="563925"/>
                  </a:lnTo>
                  <a:cubicBezTo>
                    <a:pt x="5313032" y="549268"/>
                    <a:pt x="5324909" y="537386"/>
                    <a:pt x="5339569" y="537385"/>
                  </a:cubicBezTo>
                  <a:close/>
                  <a:moveTo>
                    <a:pt x="4320494" y="537385"/>
                  </a:moveTo>
                  <a:cubicBezTo>
                    <a:pt x="4335152" y="537385"/>
                    <a:pt x="4347034" y="549267"/>
                    <a:pt x="4347034" y="563924"/>
                  </a:cubicBezTo>
                  <a:lnTo>
                    <a:pt x="4347033" y="602385"/>
                  </a:lnTo>
                  <a:lnTo>
                    <a:pt x="4348229" y="610276"/>
                  </a:lnTo>
                  <a:cubicBezTo>
                    <a:pt x="4350555" y="617755"/>
                    <a:pt x="4356099" y="623816"/>
                    <a:pt x="4363244" y="626837"/>
                  </a:cubicBezTo>
                  <a:lnTo>
                    <a:pt x="4371953" y="628597"/>
                  </a:lnTo>
                  <a:lnTo>
                    <a:pt x="4371953" y="628666"/>
                  </a:lnTo>
                  <a:lnTo>
                    <a:pt x="4375031" y="628666"/>
                  </a:lnTo>
                  <a:lnTo>
                    <a:pt x="4375031" y="741469"/>
                  </a:lnTo>
                  <a:lnTo>
                    <a:pt x="4353495" y="741469"/>
                  </a:lnTo>
                  <a:lnTo>
                    <a:pt x="4353495" y="741229"/>
                  </a:lnTo>
                  <a:lnTo>
                    <a:pt x="4287953" y="741229"/>
                  </a:lnTo>
                  <a:lnTo>
                    <a:pt x="4287953" y="741468"/>
                  </a:lnTo>
                  <a:lnTo>
                    <a:pt x="4266415" y="741469"/>
                  </a:lnTo>
                  <a:lnTo>
                    <a:pt x="4266413" y="628666"/>
                  </a:lnTo>
                  <a:lnTo>
                    <a:pt x="4270821" y="628666"/>
                  </a:lnTo>
                  <a:lnTo>
                    <a:pt x="4277971" y="627223"/>
                  </a:lnTo>
                  <a:cubicBezTo>
                    <a:pt x="4285116" y="624201"/>
                    <a:pt x="4290660" y="618140"/>
                    <a:pt x="4292987" y="610661"/>
                  </a:cubicBezTo>
                  <a:lnTo>
                    <a:pt x="4293955" y="604263"/>
                  </a:lnTo>
                  <a:lnTo>
                    <a:pt x="4293954" y="563924"/>
                  </a:lnTo>
                  <a:cubicBezTo>
                    <a:pt x="4293954" y="549267"/>
                    <a:pt x="4305837" y="537386"/>
                    <a:pt x="4320494" y="537385"/>
                  </a:cubicBezTo>
                  <a:close/>
                  <a:moveTo>
                    <a:pt x="1645468" y="537385"/>
                  </a:moveTo>
                  <a:cubicBezTo>
                    <a:pt x="1660125" y="537385"/>
                    <a:pt x="1672007" y="549268"/>
                    <a:pt x="1672007" y="563924"/>
                  </a:cubicBezTo>
                  <a:lnTo>
                    <a:pt x="1672007" y="602385"/>
                  </a:lnTo>
                  <a:lnTo>
                    <a:pt x="1673200" y="610276"/>
                  </a:lnTo>
                  <a:cubicBezTo>
                    <a:pt x="1675527" y="617755"/>
                    <a:pt x="1681071" y="623815"/>
                    <a:pt x="1688215" y="626837"/>
                  </a:cubicBezTo>
                  <a:lnTo>
                    <a:pt x="1696927" y="628597"/>
                  </a:lnTo>
                  <a:lnTo>
                    <a:pt x="1696926" y="628666"/>
                  </a:lnTo>
                  <a:lnTo>
                    <a:pt x="1700003" y="628666"/>
                  </a:lnTo>
                  <a:lnTo>
                    <a:pt x="1700003" y="741469"/>
                  </a:lnTo>
                  <a:lnTo>
                    <a:pt x="1678465" y="741469"/>
                  </a:lnTo>
                  <a:lnTo>
                    <a:pt x="1678465" y="741229"/>
                  </a:lnTo>
                  <a:lnTo>
                    <a:pt x="1612929" y="741229"/>
                  </a:lnTo>
                  <a:lnTo>
                    <a:pt x="1612929" y="741469"/>
                  </a:lnTo>
                  <a:lnTo>
                    <a:pt x="1591392" y="741468"/>
                  </a:lnTo>
                  <a:lnTo>
                    <a:pt x="1591392" y="628666"/>
                  </a:lnTo>
                  <a:lnTo>
                    <a:pt x="1595798" y="628666"/>
                  </a:lnTo>
                  <a:lnTo>
                    <a:pt x="1602948" y="627222"/>
                  </a:lnTo>
                  <a:cubicBezTo>
                    <a:pt x="1610091" y="624201"/>
                    <a:pt x="1615637" y="618140"/>
                    <a:pt x="1617964" y="610661"/>
                  </a:cubicBezTo>
                  <a:lnTo>
                    <a:pt x="1618931" y="604263"/>
                  </a:lnTo>
                  <a:lnTo>
                    <a:pt x="1618931" y="563924"/>
                  </a:lnTo>
                  <a:cubicBezTo>
                    <a:pt x="1618931" y="549267"/>
                    <a:pt x="1630812" y="537385"/>
                    <a:pt x="1645468" y="537385"/>
                  </a:cubicBezTo>
                  <a:close/>
                  <a:moveTo>
                    <a:pt x="244261" y="537385"/>
                  </a:moveTo>
                  <a:cubicBezTo>
                    <a:pt x="258918" y="537385"/>
                    <a:pt x="270800" y="549268"/>
                    <a:pt x="270800" y="563924"/>
                  </a:cubicBezTo>
                  <a:lnTo>
                    <a:pt x="270799" y="602386"/>
                  </a:lnTo>
                  <a:lnTo>
                    <a:pt x="271993" y="610276"/>
                  </a:lnTo>
                  <a:cubicBezTo>
                    <a:pt x="274318" y="617755"/>
                    <a:pt x="279864" y="623815"/>
                    <a:pt x="287008" y="626837"/>
                  </a:cubicBezTo>
                  <a:lnTo>
                    <a:pt x="295719" y="628596"/>
                  </a:lnTo>
                  <a:lnTo>
                    <a:pt x="295719" y="628666"/>
                  </a:lnTo>
                  <a:lnTo>
                    <a:pt x="298796" y="628666"/>
                  </a:lnTo>
                  <a:lnTo>
                    <a:pt x="298796" y="741469"/>
                  </a:lnTo>
                  <a:lnTo>
                    <a:pt x="277258" y="741469"/>
                  </a:lnTo>
                  <a:lnTo>
                    <a:pt x="277258" y="741229"/>
                  </a:lnTo>
                  <a:lnTo>
                    <a:pt x="211722" y="741229"/>
                  </a:lnTo>
                  <a:lnTo>
                    <a:pt x="211722" y="741469"/>
                  </a:lnTo>
                  <a:lnTo>
                    <a:pt x="190184" y="741469"/>
                  </a:lnTo>
                  <a:lnTo>
                    <a:pt x="190184" y="628666"/>
                  </a:lnTo>
                  <a:lnTo>
                    <a:pt x="194591" y="628666"/>
                  </a:lnTo>
                  <a:lnTo>
                    <a:pt x="201741" y="627222"/>
                  </a:lnTo>
                  <a:cubicBezTo>
                    <a:pt x="208884" y="624201"/>
                    <a:pt x="214429" y="618140"/>
                    <a:pt x="216756" y="610661"/>
                  </a:cubicBezTo>
                  <a:lnTo>
                    <a:pt x="217724" y="604263"/>
                  </a:lnTo>
                  <a:lnTo>
                    <a:pt x="217724" y="563924"/>
                  </a:lnTo>
                  <a:cubicBezTo>
                    <a:pt x="217724" y="549267"/>
                    <a:pt x="229605" y="537385"/>
                    <a:pt x="244261" y="537385"/>
                  </a:cubicBezTo>
                  <a:close/>
                  <a:moveTo>
                    <a:pt x="10180101" y="537385"/>
                  </a:moveTo>
                  <a:cubicBezTo>
                    <a:pt x="10194757" y="537386"/>
                    <a:pt x="10206639" y="549268"/>
                    <a:pt x="10206638" y="563924"/>
                  </a:cubicBezTo>
                  <a:lnTo>
                    <a:pt x="10206639" y="602385"/>
                  </a:lnTo>
                  <a:lnTo>
                    <a:pt x="10207832" y="610276"/>
                  </a:lnTo>
                  <a:cubicBezTo>
                    <a:pt x="10210158" y="617754"/>
                    <a:pt x="10215703" y="623816"/>
                    <a:pt x="10222847" y="626838"/>
                  </a:cubicBezTo>
                  <a:lnTo>
                    <a:pt x="10231557" y="628596"/>
                  </a:lnTo>
                  <a:lnTo>
                    <a:pt x="10231558" y="628666"/>
                  </a:lnTo>
                  <a:lnTo>
                    <a:pt x="10234634" y="628666"/>
                  </a:lnTo>
                  <a:lnTo>
                    <a:pt x="10234634" y="741469"/>
                  </a:lnTo>
                  <a:lnTo>
                    <a:pt x="10213097" y="741469"/>
                  </a:lnTo>
                  <a:lnTo>
                    <a:pt x="10213097" y="741229"/>
                  </a:lnTo>
                  <a:lnTo>
                    <a:pt x="10147561" y="741228"/>
                  </a:lnTo>
                  <a:lnTo>
                    <a:pt x="10147561" y="741469"/>
                  </a:lnTo>
                  <a:lnTo>
                    <a:pt x="10126023" y="741469"/>
                  </a:lnTo>
                  <a:lnTo>
                    <a:pt x="10126022" y="628666"/>
                  </a:lnTo>
                  <a:lnTo>
                    <a:pt x="10130429" y="628666"/>
                  </a:lnTo>
                  <a:lnTo>
                    <a:pt x="10137580" y="627223"/>
                  </a:lnTo>
                  <a:cubicBezTo>
                    <a:pt x="10144724" y="624201"/>
                    <a:pt x="10150269" y="618140"/>
                    <a:pt x="10152595" y="610662"/>
                  </a:cubicBezTo>
                  <a:lnTo>
                    <a:pt x="10153561" y="604263"/>
                  </a:lnTo>
                  <a:lnTo>
                    <a:pt x="10153561" y="563924"/>
                  </a:lnTo>
                  <a:cubicBezTo>
                    <a:pt x="10153561" y="549268"/>
                    <a:pt x="10165443" y="537386"/>
                    <a:pt x="10180101" y="537385"/>
                  </a:cubicBezTo>
                  <a:close/>
                  <a:moveTo>
                    <a:pt x="9543186" y="537385"/>
                  </a:moveTo>
                  <a:cubicBezTo>
                    <a:pt x="9557841" y="537386"/>
                    <a:pt x="9569724" y="549267"/>
                    <a:pt x="9569724" y="563924"/>
                  </a:cubicBezTo>
                  <a:lnTo>
                    <a:pt x="9569724" y="602385"/>
                  </a:lnTo>
                  <a:lnTo>
                    <a:pt x="9570916" y="610277"/>
                  </a:lnTo>
                  <a:cubicBezTo>
                    <a:pt x="9573243" y="617755"/>
                    <a:pt x="9578788" y="623816"/>
                    <a:pt x="9585931" y="626837"/>
                  </a:cubicBezTo>
                  <a:lnTo>
                    <a:pt x="9594643" y="628596"/>
                  </a:lnTo>
                  <a:lnTo>
                    <a:pt x="9594643" y="628666"/>
                  </a:lnTo>
                  <a:lnTo>
                    <a:pt x="9597720" y="628666"/>
                  </a:lnTo>
                  <a:lnTo>
                    <a:pt x="9597720" y="741469"/>
                  </a:lnTo>
                  <a:lnTo>
                    <a:pt x="9576182" y="741468"/>
                  </a:lnTo>
                  <a:lnTo>
                    <a:pt x="9576182" y="741229"/>
                  </a:lnTo>
                  <a:lnTo>
                    <a:pt x="9510646" y="741229"/>
                  </a:lnTo>
                  <a:lnTo>
                    <a:pt x="9510646" y="741469"/>
                  </a:lnTo>
                  <a:lnTo>
                    <a:pt x="9489108" y="741469"/>
                  </a:lnTo>
                  <a:lnTo>
                    <a:pt x="9489108" y="628666"/>
                  </a:lnTo>
                  <a:lnTo>
                    <a:pt x="9493515" y="628666"/>
                  </a:lnTo>
                  <a:lnTo>
                    <a:pt x="9500665" y="627222"/>
                  </a:lnTo>
                  <a:cubicBezTo>
                    <a:pt x="9507809" y="624201"/>
                    <a:pt x="9513353" y="618140"/>
                    <a:pt x="9515680" y="610661"/>
                  </a:cubicBezTo>
                  <a:lnTo>
                    <a:pt x="9516647" y="604263"/>
                  </a:lnTo>
                  <a:lnTo>
                    <a:pt x="9516647" y="563924"/>
                  </a:lnTo>
                  <a:cubicBezTo>
                    <a:pt x="9516647" y="549267"/>
                    <a:pt x="9528529" y="537385"/>
                    <a:pt x="9543186" y="537385"/>
                  </a:cubicBezTo>
                  <a:close/>
                  <a:moveTo>
                    <a:pt x="7250292" y="537385"/>
                  </a:moveTo>
                  <a:cubicBezTo>
                    <a:pt x="7264948" y="537386"/>
                    <a:pt x="7276830" y="549268"/>
                    <a:pt x="7276830" y="563924"/>
                  </a:cubicBezTo>
                  <a:lnTo>
                    <a:pt x="7276829" y="602385"/>
                  </a:lnTo>
                  <a:lnTo>
                    <a:pt x="7278023" y="610277"/>
                  </a:lnTo>
                  <a:cubicBezTo>
                    <a:pt x="7280349" y="617755"/>
                    <a:pt x="7285895" y="623815"/>
                    <a:pt x="7293038" y="626838"/>
                  </a:cubicBezTo>
                  <a:lnTo>
                    <a:pt x="7301749" y="628596"/>
                  </a:lnTo>
                  <a:lnTo>
                    <a:pt x="7301749" y="628666"/>
                  </a:lnTo>
                  <a:lnTo>
                    <a:pt x="7304826" y="628666"/>
                  </a:lnTo>
                  <a:lnTo>
                    <a:pt x="7304826" y="741469"/>
                  </a:lnTo>
                  <a:lnTo>
                    <a:pt x="7283288" y="741468"/>
                  </a:lnTo>
                  <a:lnTo>
                    <a:pt x="7283288" y="741229"/>
                  </a:lnTo>
                  <a:lnTo>
                    <a:pt x="7217752" y="741229"/>
                  </a:lnTo>
                  <a:lnTo>
                    <a:pt x="7217752" y="741469"/>
                  </a:lnTo>
                  <a:lnTo>
                    <a:pt x="7196214" y="741469"/>
                  </a:lnTo>
                  <a:lnTo>
                    <a:pt x="7196214" y="628666"/>
                  </a:lnTo>
                  <a:lnTo>
                    <a:pt x="7200621" y="628666"/>
                  </a:lnTo>
                  <a:lnTo>
                    <a:pt x="7207771" y="627222"/>
                  </a:lnTo>
                  <a:cubicBezTo>
                    <a:pt x="7214915" y="624201"/>
                    <a:pt x="7220460" y="618140"/>
                    <a:pt x="7222786" y="610661"/>
                  </a:cubicBezTo>
                  <a:lnTo>
                    <a:pt x="7223753" y="604264"/>
                  </a:lnTo>
                  <a:lnTo>
                    <a:pt x="7223753" y="563924"/>
                  </a:lnTo>
                  <a:cubicBezTo>
                    <a:pt x="7223753" y="549267"/>
                    <a:pt x="7235635" y="537385"/>
                    <a:pt x="7250292" y="537385"/>
                  </a:cubicBezTo>
                  <a:close/>
                  <a:moveTo>
                    <a:pt x="6613376" y="537385"/>
                  </a:moveTo>
                  <a:cubicBezTo>
                    <a:pt x="6628033" y="537385"/>
                    <a:pt x="6639915" y="549267"/>
                    <a:pt x="6639915" y="563924"/>
                  </a:cubicBezTo>
                  <a:lnTo>
                    <a:pt x="6639915" y="602385"/>
                  </a:lnTo>
                  <a:lnTo>
                    <a:pt x="6641108" y="610276"/>
                  </a:lnTo>
                  <a:cubicBezTo>
                    <a:pt x="6643435" y="617755"/>
                    <a:pt x="6648980" y="623816"/>
                    <a:pt x="6656123" y="626837"/>
                  </a:cubicBezTo>
                  <a:lnTo>
                    <a:pt x="6664835" y="628596"/>
                  </a:lnTo>
                  <a:lnTo>
                    <a:pt x="6664835" y="628666"/>
                  </a:lnTo>
                  <a:lnTo>
                    <a:pt x="6667911" y="628666"/>
                  </a:lnTo>
                  <a:lnTo>
                    <a:pt x="6667911" y="741469"/>
                  </a:lnTo>
                  <a:lnTo>
                    <a:pt x="6646373" y="741468"/>
                  </a:lnTo>
                  <a:lnTo>
                    <a:pt x="6646373" y="741229"/>
                  </a:lnTo>
                  <a:lnTo>
                    <a:pt x="6580837" y="741229"/>
                  </a:lnTo>
                  <a:lnTo>
                    <a:pt x="6580837" y="741468"/>
                  </a:lnTo>
                  <a:lnTo>
                    <a:pt x="6559299" y="741469"/>
                  </a:lnTo>
                  <a:lnTo>
                    <a:pt x="6559299" y="628666"/>
                  </a:lnTo>
                  <a:lnTo>
                    <a:pt x="6563706" y="628666"/>
                  </a:lnTo>
                  <a:lnTo>
                    <a:pt x="6570856" y="627222"/>
                  </a:lnTo>
                  <a:cubicBezTo>
                    <a:pt x="6577999" y="624201"/>
                    <a:pt x="6583544" y="618140"/>
                    <a:pt x="6585871" y="610661"/>
                  </a:cubicBezTo>
                  <a:lnTo>
                    <a:pt x="6586839" y="604263"/>
                  </a:lnTo>
                  <a:lnTo>
                    <a:pt x="6586839" y="563924"/>
                  </a:lnTo>
                  <a:cubicBezTo>
                    <a:pt x="6586839" y="549268"/>
                    <a:pt x="6598720" y="537385"/>
                    <a:pt x="6613376" y="537385"/>
                  </a:cubicBezTo>
                  <a:close/>
                  <a:moveTo>
                    <a:pt x="3556218" y="537385"/>
                  </a:moveTo>
                  <a:cubicBezTo>
                    <a:pt x="3570874" y="537386"/>
                    <a:pt x="3582757" y="549267"/>
                    <a:pt x="3582757" y="563924"/>
                  </a:cubicBezTo>
                  <a:lnTo>
                    <a:pt x="3582757" y="602385"/>
                  </a:lnTo>
                  <a:lnTo>
                    <a:pt x="3583949" y="610277"/>
                  </a:lnTo>
                  <a:cubicBezTo>
                    <a:pt x="3586276" y="617755"/>
                    <a:pt x="3591822" y="623816"/>
                    <a:pt x="3598964" y="626837"/>
                  </a:cubicBezTo>
                  <a:lnTo>
                    <a:pt x="3607678" y="628596"/>
                  </a:lnTo>
                  <a:lnTo>
                    <a:pt x="3607677" y="628666"/>
                  </a:lnTo>
                  <a:lnTo>
                    <a:pt x="3610754" y="628666"/>
                  </a:lnTo>
                  <a:lnTo>
                    <a:pt x="3610754" y="741469"/>
                  </a:lnTo>
                  <a:lnTo>
                    <a:pt x="3589215" y="741468"/>
                  </a:lnTo>
                  <a:lnTo>
                    <a:pt x="3589215" y="741229"/>
                  </a:lnTo>
                  <a:lnTo>
                    <a:pt x="3523678" y="741229"/>
                  </a:lnTo>
                  <a:lnTo>
                    <a:pt x="3523679" y="741469"/>
                  </a:lnTo>
                  <a:lnTo>
                    <a:pt x="3502141" y="741469"/>
                  </a:lnTo>
                  <a:lnTo>
                    <a:pt x="3502141" y="628666"/>
                  </a:lnTo>
                  <a:lnTo>
                    <a:pt x="3506547" y="628666"/>
                  </a:lnTo>
                  <a:lnTo>
                    <a:pt x="3513698" y="627222"/>
                  </a:lnTo>
                  <a:cubicBezTo>
                    <a:pt x="3520840" y="624201"/>
                    <a:pt x="3526386" y="618140"/>
                    <a:pt x="3528713" y="610661"/>
                  </a:cubicBezTo>
                  <a:lnTo>
                    <a:pt x="3529679" y="604263"/>
                  </a:lnTo>
                  <a:lnTo>
                    <a:pt x="3529679" y="563924"/>
                  </a:lnTo>
                  <a:cubicBezTo>
                    <a:pt x="3529679" y="549267"/>
                    <a:pt x="3541562" y="537385"/>
                    <a:pt x="3556218" y="537385"/>
                  </a:cubicBezTo>
                  <a:close/>
                  <a:moveTo>
                    <a:pt x="2409775" y="537385"/>
                  </a:moveTo>
                  <a:cubicBezTo>
                    <a:pt x="2424432" y="537385"/>
                    <a:pt x="2436314" y="549267"/>
                    <a:pt x="2436314" y="563924"/>
                  </a:cubicBezTo>
                  <a:lnTo>
                    <a:pt x="2436312" y="602385"/>
                  </a:lnTo>
                  <a:lnTo>
                    <a:pt x="2437506" y="610277"/>
                  </a:lnTo>
                  <a:cubicBezTo>
                    <a:pt x="2439832" y="617755"/>
                    <a:pt x="2445378" y="623815"/>
                    <a:pt x="2452521" y="626837"/>
                  </a:cubicBezTo>
                  <a:lnTo>
                    <a:pt x="2461233" y="628596"/>
                  </a:lnTo>
                  <a:lnTo>
                    <a:pt x="2461233" y="628666"/>
                  </a:lnTo>
                  <a:lnTo>
                    <a:pt x="2464310" y="628666"/>
                  </a:lnTo>
                  <a:lnTo>
                    <a:pt x="2464309" y="741469"/>
                  </a:lnTo>
                  <a:lnTo>
                    <a:pt x="2442772" y="741468"/>
                  </a:lnTo>
                  <a:lnTo>
                    <a:pt x="2442772" y="741229"/>
                  </a:lnTo>
                  <a:lnTo>
                    <a:pt x="2377236" y="741229"/>
                  </a:lnTo>
                  <a:lnTo>
                    <a:pt x="2377236" y="741468"/>
                  </a:lnTo>
                  <a:lnTo>
                    <a:pt x="2355698" y="741468"/>
                  </a:lnTo>
                  <a:lnTo>
                    <a:pt x="2355698" y="628666"/>
                  </a:lnTo>
                  <a:lnTo>
                    <a:pt x="2360104" y="628666"/>
                  </a:lnTo>
                  <a:lnTo>
                    <a:pt x="2367254" y="627222"/>
                  </a:lnTo>
                  <a:cubicBezTo>
                    <a:pt x="2374398" y="624201"/>
                    <a:pt x="2379943" y="618140"/>
                    <a:pt x="2382270" y="610661"/>
                  </a:cubicBezTo>
                  <a:lnTo>
                    <a:pt x="2383238" y="604263"/>
                  </a:lnTo>
                  <a:lnTo>
                    <a:pt x="2383238" y="563924"/>
                  </a:lnTo>
                  <a:cubicBezTo>
                    <a:pt x="2383238" y="549268"/>
                    <a:pt x="2395120" y="537386"/>
                    <a:pt x="2409775" y="537385"/>
                  </a:cubicBezTo>
                  <a:close/>
                  <a:moveTo>
                    <a:pt x="2027616" y="537385"/>
                  </a:moveTo>
                  <a:cubicBezTo>
                    <a:pt x="2042272" y="537385"/>
                    <a:pt x="2054155" y="549267"/>
                    <a:pt x="2054155" y="563924"/>
                  </a:cubicBezTo>
                  <a:lnTo>
                    <a:pt x="2054155" y="602386"/>
                  </a:lnTo>
                  <a:lnTo>
                    <a:pt x="2055348" y="610276"/>
                  </a:lnTo>
                  <a:cubicBezTo>
                    <a:pt x="2057674" y="617755"/>
                    <a:pt x="2063219" y="623816"/>
                    <a:pt x="2070362" y="626837"/>
                  </a:cubicBezTo>
                  <a:lnTo>
                    <a:pt x="2079074" y="628596"/>
                  </a:lnTo>
                  <a:lnTo>
                    <a:pt x="2079074" y="628666"/>
                  </a:lnTo>
                  <a:lnTo>
                    <a:pt x="2082151" y="628666"/>
                  </a:lnTo>
                  <a:lnTo>
                    <a:pt x="2082151" y="741469"/>
                  </a:lnTo>
                  <a:lnTo>
                    <a:pt x="2060612" y="741468"/>
                  </a:lnTo>
                  <a:lnTo>
                    <a:pt x="2060612" y="741229"/>
                  </a:lnTo>
                  <a:lnTo>
                    <a:pt x="1995077" y="741229"/>
                  </a:lnTo>
                  <a:lnTo>
                    <a:pt x="1995077" y="741468"/>
                  </a:lnTo>
                  <a:lnTo>
                    <a:pt x="1973539" y="741468"/>
                  </a:lnTo>
                  <a:lnTo>
                    <a:pt x="1973539" y="628666"/>
                  </a:lnTo>
                  <a:lnTo>
                    <a:pt x="1977945" y="628666"/>
                  </a:lnTo>
                  <a:lnTo>
                    <a:pt x="1985095" y="627222"/>
                  </a:lnTo>
                  <a:cubicBezTo>
                    <a:pt x="1992240" y="624201"/>
                    <a:pt x="1997784" y="618140"/>
                    <a:pt x="2000111" y="610661"/>
                  </a:cubicBezTo>
                  <a:lnTo>
                    <a:pt x="2001078" y="604263"/>
                  </a:lnTo>
                  <a:lnTo>
                    <a:pt x="2001078" y="563924"/>
                  </a:lnTo>
                  <a:cubicBezTo>
                    <a:pt x="2001078" y="549268"/>
                    <a:pt x="2012960" y="537386"/>
                    <a:pt x="2027616" y="537385"/>
                  </a:cubicBezTo>
                  <a:close/>
                  <a:moveTo>
                    <a:pt x="1135938" y="537385"/>
                  </a:moveTo>
                  <a:cubicBezTo>
                    <a:pt x="1150595" y="537385"/>
                    <a:pt x="1162477" y="549268"/>
                    <a:pt x="1162477" y="563924"/>
                  </a:cubicBezTo>
                  <a:lnTo>
                    <a:pt x="1162477" y="602385"/>
                  </a:lnTo>
                  <a:lnTo>
                    <a:pt x="1163670" y="610276"/>
                  </a:lnTo>
                  <a:cubicBezTo>
                    <a:pt x="1165996" y="617755"/>
                    <a:pt x="1171542" y="623815"/>
                    <a:pt x="1178685" y="626837"/>
                  </a:cubicBezTo>
                  <a:lnTo>
                    <a:pt x="1187397" y="628596"/>
                  </a:lnTo>
                  <a:lnTo>
                    <a:pt x="1187396" y="628666"/>
                  </a:lnTo>
                  <a:lnTo>
                    <a:pt x="1190473" y="628666"/>
                  </a:lnTo>
                  <a:lnTo>
                    <a:pt x="1190473" y="741469"/>
                  </a:lnTo>
                  <a:lnTo>
                    <a:pt x="1168935" y="741468"/>
                  </a:lnTo>
                  <a:lnTo>
                    <a:pt x="1168935" y="741229"/>
                  </a:lnTo>
                  <a:lnTo>
                    <a:pt x="1103400" y="741229"/>
                  </a:lnTo>
                  <a:lnTo>
                    <a:pt x="1103400" y="741468"/>
                  </a:lnTo>
                  <a:lnTo>
                    <a:pt x="1081861" y="741469"/>
                  </a:lnTo>
                  <a:lnTo>
                    <a:pt x="1081861" y="628666"/>
                  </a:lnTo>
                  <a:lnTo>
                    <a:pt x="1086268" y="628666"/>
                  </a:lnTo>
                  <a:lnTo>
                    <a:pt x="1093418" y="627222"/>
                  </a:lnTo>
                  <a:cubicBezTo>
                    <a:pt x="1100562" y="624201"/>
                    <a:pt x="1106107" y="618140"/>
                    <a:pt x="1108433" y="610661"/>
                  </a:cubicBezTo>
                  <a:lnTo>
                    <a:pt x="1109401" y="604263"/>
                  </a:lnTo>
                  <a:lnTo>
                    <a:pt x="1109401" y="563924"/>
                  </a:lnTo>
                  <a:cubicBezTo>
                    <a:pt x="1109401" y="549268"/>
                    <a:pt x="1121282" y="537385"/>
                    <a:pt x="1135938" y="537385"/>
                  </a:cubicBezTo>
                  <a:close/>
                  <a:moveTo>
                    <a:pt x="626409" y="537385"/>
                  </a:moveTo>
                  <a:cubicBezTo>
                    <a:pt x="641065" y="537385"/>
                    <a:pt x="652947" y="549267"/>
                    <a:pt x="652947" y="563924"/>
                  </a:cubicBezTo>
                  <a:lnTo>
                    <a:pt x="652946" y="602385"/>
                  </a:lnTo>
                  <a:lnTo>
                    <a:pt x="654141" y="610276"/>
                  </a:lnTo>
                  <a:cubicBezTo>
                    <a:pt x="656466" y="617755"/>
                    <a:pt x="662012" y="623815"/>
                    <a:pt x="669155" y="626837"/>
                  </a:cubicBezTo>
                  <a:lnTo>
                    <a:pt x="677866" y="628597"/>
                  </a:lnTo>
                  <a:lnTo>
                    <a:pt x="677866" y="628666"/>
                  </a:lnTo>
                  <a:lnTo>
                    <a:pt x="680943" y="628666"/>
                  </a:lnTo>
                  <a:lnTo>
                    <a:pt x="680943" y="741469"/>
                  </a:lnTo>
                  <a:lnTo>
                    <a:pt x="659405" y="741468"/>
                  </a:lnTo>
                  <a:lnTo>
                    <a:pt x="659405" y="741229"/>
                  </a:lnTo>
                  <a:lnTo>
                    <a:pt x="593870" y="741229"/>
                  </a:lnTo>
                  <a:lnTo>
                    <a:pt x="593870" y="741468"/>
                  </a:lnTo>
                  <a:lnTo>
                    <a:pt x="572331" y="741469"/>
                  </a:lnTo>
                  <a:lnTo>
                    <a:pt x="572331" y="628666"/>
                  </a:lnTo>
                  <a:lnTo>
                    <a:pt x="576738" y="628666"/>
                  </a:lnTo>
                  <a:lnTo>
                    <a:pt x="583888" y="627222"/>
                  </a:lnTo>
                  <a:cubicBezTo>
                    <a:pt x="591032" y="624201"/>
                    <a:pt x="596577" y="618140"/>
                    <a:pt x="598903" y="610661"/>
                  </a:cubicBezTo>
                  <a:lnTo>
                    <a:pt x="599871" y="604263"/>
                  </a:lnTo>
                  <a:lnTo>
                    <a:pt x="599871" y="563924"/>
                  </a:lnTo>
                  <a:cubicBezTo>
                    <a:pt x="599871" y="549268"/>
                    <a:pt x="611752" y="537385"/>
                    <a:pt x="626409" y="537385"/>
                  </a:cubicBezTo>
                  <a:close/>
                  <a:moveTo>
                    <a:pt x="9925335" y="537385"/>
                  </a:moveTo>
                  <a:cubicBezTo>
                    <a:pt x="9939991" y="537386"/>
                    <a:pt x="9951873" y="549268"/>
                    <a:pt x="9951873" y="563925"/>
                  </a:cubicBezTo>
                  <a:lnTo>
                    <a:pt x="9951873" y="602385"/>
                  </a:lnTo>
                  <a:lnTo>
                    <a:pt x="9953066" y="610277"/>
                  </a:lnTo>
                  <a:cubicBezTo>
                    <a:pt x="9955392" y="617754"/>
                    <a:pt x="9960937" y="623816"/>
                    <a:pt x="9968081" y="626837"/>
                  </a:cubicBezTo>
                  <a:lnTo>
                    <a:pt x="9976791" y="628596"/>
                  </a:lnTo>
                  <a:lnTo>
                    <a:pt x="9976792" y="628666"/>
                  </a:lnTo>
                  <a:lnTo>
                    <a:pt x="9979869" y="628667"/>
                  </a:lnTo>
                  <a:lnTo>
                    <a:pt x="9979868" y="741469"/>
                  </a:lnTo>
                  <a:lnTo>
                    <a:pt x="9958331" y="741469"/>
                  </a:lnTo>
                  <a:lnTo>
                    <a:pt x="9958331" y="741229"/>
                  </a:lnTo>
                  <a:lnTo>
                    <a:pt x="9892795" y="741229"/>
                  </a:lnTo>
                  <a:lnTo>
                    <a:pt x="9892795" y="741469"/>
                  </a:lnTo>
                  <a:lnTo>
                    <a:pt x="9871256" y="741469"/>
                  </a:lnTo>
                  <a:lnTo>
                    <a:pt x="9871257" y="628667"/>
                  </a:lnTo>
                  <a:lnTo>
                    <a:pt x="9875663" y="628666"/>
                  </a:lnTo>
                  <a:lnTo>
                    <a:pt x="9882814" y="627223"/>
                  </a:lnTo>
                  <a:cubicBezTo>
                    <a:pt x="9889958" y="624201"/>
                    <a:pt x="9895503" y="618140"/>
                    <a:pt x="9897829" y="610661"/>
                  </a:cubicBezTo>
                  <a:lnTo>
                    <a:pt x="9898795" y="604263"/>
                  </a:lnTo>
                  <a:lnTo>
                    <a:pt x="9898795" y="563924"/>
                  </a:lnTo>
                  <a:cubicBezTo>
                    <a:pt x="9898795" y="549268"/>
                    <a:pt x="9910677" y="537386"/>
                    <a:pt x="9925335" y="537385"/>
                  </a:cubicBezTo>
                  <a:close/>
                  <a:moveTo>
                    <a:pt x="9670569" y="537385"/>
                  </a:moveTo>
                  <a:cubicBezTo>
                    <a:pt x="9685225" y="537386"/>
                    <a:pt x="9697107" y="549268"/>
                    <a:pt x="9697107" y="563924"/>
                  </a:cubicBezTo>
                  <a:lnTo>
                    <a:pt x="9697107" y="602385"/>
                  </a:lnTo>
                  <a:lnTo>
                    <a:pt x="9698300" y="610276"/>
                  </a:lnTo>
                  <a:cubicBezTo>
                    <a:pt x="9700626" y="617755"/>
                    <a:pt x="9706171" y="623815"/>
                    <a:pt x="9713315" y="626837"/>
                  </a:cubicBezTo>
                  <a:lnTo>
                    <a:pt x="9722025" y="628596"/>
                  </a:lnTo>
                  <a:lnTo>
                    <a:pt x="9722026" y="628666"/>
                  </a:lnTo>
                  <a:lnTo>
                    <a:pt x="9725103" y="628666"/>
                  </a:lnTo>
                  <a:lnTo>
                    <a:pt x="9725102" y="741469"/>
                  </a:lnTo>
                  <a:lnTo>
                    <a:pt x="9703565" y="741469"/>
                  </a:lnTo>
                  <a:lnTo>
                    <a:pt x="9703564" y="741229"/>
                  </a:lnTo>
                  <a:lnTo>
                    <a:pt x="9638029" y="741229"/>
                  </a:lnTo>
                  <a:lnTo>
                    <a:pt x="9638029" y="741469"/>
                  </a:lnTo>
                  <a:lnTo>
                    <a:pt x="9616490" y="741469"/>
                  </a:lnTo>
                  <a:lnTo>
                    <a:pt x="9616491" y="628666"/>
                  </a:lnTo>
                  <a:lnTo>
                    <a:pt x="9620897" y="628666"/>
                  </a:lnTo>
                  <a:lnTo>
                    <a:pt x="9628048" y="627222"/>
                  </a:lnTo>
                  <a:cubicBezTo>
                    <a:pt x="9635192" y="624201"/>
                    <a:pt x="9640737" y="618140"/>
                    <a:pt x="9643062" y="610661"/>
                  </a:cubicBezTo>
                  <a:lnTo>
                    <a:pt x="9644029" y="604263"/>
                  </a:lnTo>
                  <a:lnTo>
                    <a:pt x="9644029" y="563924"/>
                  </a:lnTo>
                  <a:cubicBezTo>
                    <a:pt x="9644029" y="549267"/>
                    <a:pt x="9655911" y="537386"/>
                    <a:pt x="9670569" y="537385"/>
                  </a:cubicBezTo>
                  <a:close/>
                  <a:moveTo>
                    <a:pt x="9288419" y="537385"/>
                  </a:moveTo>
                  <a:cubicBezTo>
                    <a:pt x="9303075" y="537386"/>
                    <a:pt x="9314958" y="549267"/>
                    <a:pt x="9314958" y="563924"/>
                  </a:cubicBezTo>
                  <a:lnTo>
                    <a:pt x="9314958" y="602385"/>
                  </a:lnTo>
                  <a:lnTo>
                    <a:pt x="9316150" y="610276"/>
                  </a:lnTo>
                  <a:cubicBezTo>
                    <a:pt x="9318477" y="617755"/>
                    <a:pt x="9324021" y="623816"/>
                    <a:pt x="9331165" y="626837"/>
                  </a:cubicBezTo>
                  <a:lnTo>
                    <a:pt x="9339877" y="628596"/>
                  </a:lnTo>
                  <a:lnTo>
                    <a:pt x="9339877" y="628666"/>
                  </a:lnTo>
                  <a:lnTo>
                    <a:pt x="9342954" y="628666"/>
                  </a:lnTo>
                  <a:lnTo>
                    <a:pt x="9342954" y="741468"/>
                  </a:lnTo>
                  <a:lnTo>
                    <a:pt x="9321416" y="741468"/>
                  </a:lnTo>
                  <a:lnTo>
                    <a:pt x="9321416" y="741229"/>
                  </a:lnTo>
                  <a:lnTo>
                    <a:pt x="9255880" y="741229"/>
                  </a:lnTo>
                  <a:lnTo>
                    <a:pt x="9255880" y="741469"/>
                  </a:lnTo>
                  <a:lnTo>
                    <a:pt x="9234342" y="741469"/>
                  </a:lnTo>
                  <a:lnTo>
                    <a:pt x="9234342" y="628666"/>
                  </a:lnTo>
                  <a:lnTo>
                    <a:pt x="9238749" y="628666"/>
                  </a:lnTo>
                  <a:lnTo>
                    <a:pt x="9245899" y="627222"/>
                  </a:lnTo>
                  <a:cubicBezTo>
                    <a:pt x="9253043" y="624201"/>
                    <a:pt x="9258587" y="618140"/>
                    <a:pt x="9260914" y="610661"/>
                  </a:cubicBezTo>
                  <a:lnTo>
                    <a:pt x="9261881" y="604263"/>
                  </a:lnTo>
                  <a:lnTo>
                    <a:pt x="9261881" y="563924"/>
                  </a:lnTo>
                  <a:cubicBezTo>
                    <a:pt x="9261881" y="549267"/>
                    <a:pt x="9273763" y="537385"/>
                    <a:pt x="9288419" y="537385"/>
                  </a:cubicBezTo>
                  <a:close/>
                  <a:moveTo>
                    <a:pt x="6995526" y="537385"/>
                  </a:moveTo>
                  <a:cubicBezTo>
                    <a:pt x="7010182" y="537386"/>
                    <a:pt x="7022064" y="549267"/>
                    <a:pt x="7022064" y="563924"/>
                  </a:cubicBezTo>
                  <a:lnTo>
                    <a:pt x="7022063" y="602385"/>
                  </a:lnTo>
                  <a:lnTo>
                    <a:pt x="7023257" y="610277"/>
                  </a:lnTo>
                  <a:cubicBezTo>
                    <a:pt x="7025583" y="617755"/>
                    <a:pt x="7031129" y="623815"/>
                    <a:pt x="7038272" y="626837"/>
                  </a:cubicBezTo>
                  <a:lnTo>
                    <a:pt x="7046983" y="628597"/>
                  </a:lnTo>
                  <a:lnTo>
                    <a:pt x="7046983" y="628666"/>
                  </a:lnTo>
                  <a:lnTo>
                    <a:pt x="7050060" y="628666"/>
                  </a:lnTo>
                  <a:lnTo>
                    <a:pt x="7050060" y="741469"/>
                  </a:lnTo>
                  <a:lnTo>
                    <a:pt x="7028522" y="741468"/>
                  </a:lnTo>
                  <a:lnTo>
                    <a:pt x="7028522" y="741229"/>
                  </a:lnTo>
                  <a:lnTo>
                    <a:pt x="6962986" y="741229"/>
                  </a:lnTo>
                  <a:lnTo>
                    <a:pt x="6962986" y="741469"/>
                  </a:lnTo>
                  <a:lnTo>
                    <a:pt x="6941448" y="741469"/>
                  </a:lnTo>
                  <a:lnTo>
                    <a:pt x="6941448" y="628666"/>
                  </a:lnTo>
                  <a:lnTo>
                    <a:pt x="6945855" y="628666"/>
                  </a:lnTo>
                  <a:lnTo>
                    <a:pt x="6953005" y="627222"/>
                  </a:lnTo>
                  <a:cubicBezTo>
                    <a:pt x="6960149" y="624201"/>
                    <a:pt x="6965694" y="618140"/>
                    <a:pt x="6968020" y="610661"/>
                  </a:cubicBezTo>
                  <a:lnTo>
                    <a:pt x="6968987" y="604264"/>
                  </a:lnTo>
                  <a:lnTo>
                    <a:pt x="6968987" y="563924"/>
                  </a:lnTo>
                  <a:cubicBezTo>
                    <a:pt x="6968987" y="549268"/>
                    <a:pt x="6980869" y="537385"/>
                    <a:pt x="6995526" y="537385"/>
                  </a:cubicBezTo>
                  <a:close/>
                  <a:moveTo>
                    <a:pt x="6740760" y="537385"/>
                  </a:moveTo>
                  <a:cubicBezTo>
                    <a:pt x="6755416" y="537386"/>
                    <a:pt x="6767298" y="549267"/>
                    <a:pt x="6767298" y="563924"/>
                  </a:cubicBezTo>
                  <a:lnTo>
                    <a:pt x="6767297" y="602385"/>
                  </a:lnTo>
                  <a:lnTo>
                    <a:pt x="6768491" y="610276"/>
                  </a:lnTo>
                  <a:cubicBezTo>
                    <a:pt x="6770817" y="617755"/>
                    <a:pt x="6776363" y="623816"/>
                    <a:pt x="6783506" y="626837"/>
                  </a:cubicBezTo>
                  <a:lnTo>
                    <a:pt x="6792217" y="628597"/>
                  </a:lnTo>
                  <a:lnTo>
                    <a:pt x="6792217" y="628666"/>
                  </a:lnTo>
                  <a:lnTo>
                    <a:pt x="6795294" y="628666"/>
                  </a:lnTo>
                  <a:lnTo>
                    <a:pt x="6795294" y="741468"/>
                  </a:lnTo>
                  <a:lnTo>
                    <a:pt x="6773756" y="741468"/>
                  </a:lnTo>
                  <a:lnTo>
                    <a:pt x="6773756" y="741229"/>
                  </a:lnTo>
                  <a:lnTo>
                    <a:pt x="6708220" y="741229"/>
                  </a:lnTo>
                  <a:lnTo>
                    <a:pt x="6708220" y="741469"/>
                  </a:lnTo>
                  <a:lnTo>
                    <a:pt x="6686682" y="741468"/>
                  </a:lnTo>
                  <a:lnTo>
                    <a:pt x="6686682" y="628666"/>
                  </a:lnTo>
                  <a:lnTo>
                    <a:pt x="6691089" y="628666"/>
                  </a:lnTo>
                  <a:lnTo>
                    <a:pt x="6698239" y="627222"/>
                  </a:lnTo>
                  <a:cubicBezTo>
                    <a:pt x="6705383" y="624201"/>
                    <a:pt x="6710928" y="618140"/>
                    <a:pt x="6713254" y="610661"/>
                  </a:cubicBezTo>
                  <a:lnTo>
                    <a:pt x="6714221" y="604264"/>
                  </a:lnTo>
                  <a:lnTo>
                    <a:pt x="6714221" y="563925"/>
                  </a:lnTo>
                  <a:cubicBezTo>
                    <a:pt x="6714221" y="549268"/>
                    <a:pt x="6726103" y="537385"/>
                    <a:pt x="6740760" y="537385"/>
                  </a:cubicBezTo>
                  <a:close/>
                  <a:moveTo>
                    <a:pt x="6358610" y="537385"/>
                  </a:moveTo>
                  <a:cubicBezTo>
                    <a:pt x="6373267" y="537385"/>
                    <a:pt x="6385149" y="549267"/>
                    <a:pt x="6385149" y="563924"/>
                  </a:cubicBezTo>
                  <a:lnTo>
                    <a:pt x="6385149" y="602385"/>
                  </a:lnTo>
                  <a:lnTo>
                    <a:pt x="6386342" y="610276"/>
                  </a:lnTo>
                  <a:cubicBezTo>
                    <a:pt x="6388668" y="617755"/>
                    <a:pt x="6394214" y="623816"/>
                    <a:pt x="6401357" y="626837"/>
                  </a:cubicBezTo>
                  <a:lnTo>
                    <a:pt x="6410069" y="628596"/>
                  </a:lnTo>
                  <a:lnTo>
                    <a:pt x="6410069" y="628666"/>
                  </a:lnTo>
                  <a:lnTo>
                    <a:pt x="6413145" y="628666"/>
                  </a:lnTo>
                  <a:lnTo>
                    <a:pt x="6413145" y="741468"/>
                  </a:lnTo>
                  <a:lnTo>
                    <a:pt x="6391607" y="741468"/>
                  </a:lnTo>
                  <a:lnTo>
                    <a:pt x="6391607" y="741229"/>
                  </a:lnTo>
                  <a:lnTo>
                    <a:pt x="6326071" y="741229"/>
                  </a:lnTo>
                  <a:lnTo>
                    <a:pt x="6326071" y="741468"/>
                  </a:lnTo>
                  <a:lnTo>
                    <a:pt x="6304533" y="741469"/>
                  </a:lnTo>
                  <a:lnTo>
                    <a:pt x="6304533" y="628666"/>
                  </a:lnTo>
                  <a:lnTo>
                    <a:pt x="6308940" y="628666"/>
                  </a:lnTo>
                  <a:lnTo>
                    <a:pt x="6316090" y="627222"/>
                  </a:lnTo>
                  <a:cubicBezTo>
                    <a:pt x="6323233" y="624201"/>
                    <a:pt x="6328778" y="618140"/>
                    <a:pt x="6331105" y="610661"/>
                  </a:cubicBezTo>
                  <a:lnTo>
                    <a:pt x="6332073" y="604263"/>
                  </a:lnTo>
                  <a:lnTo>
                    <a:pt x="6332073" y="563924"/>
                  </a:lnTo>
                  <a:cubicBezTo>
                    <a:pt x="6332073" y="549268"/>
                    <a:pt x="6343953" y="537385"/>
                    <a:pt x="6358610" y="537385"/>
                  </a:cubicBezTo>
                  <a:close/>
                  <a:moveTo>
                    <a:pt x="5466951" y="537385"/>
                  </a:moveTo>
                  <a:cubicBezTo>
                    <a:pt x="5481607" y="537385"/>
                    <a:pt x="5493489" y="549267"/>
                    <a:pt x="5493490" y="563924"/>
                  </a:cubicBezTo>
                  <a:lnTo>
                    <a:pt x="5493488" y="602385"/>
                  </a:lnTo>
                  <a:lnTo>
                    <a:pt x="5494680" y="610276"/>
                  </a:lnTo>
                  <a:cubicBezTo>
                    <a:pt x="5497008" y="617755"/>
                    <a:pt x="5502552" y="623816"/>
                    <a:pt x="5509695" y="626838"/>
                  </a:cubicBezTo>
                  <a:lnTo>
                    <a:pt x="5518407" y="628596"/>
                  </a:lnTo>
                  <a:lnTo>
                    <a:pt x="5518407" y="628666"/>
                  </a:lnTo>
                  <a:lnTo>
                    <a:pt x="5521484" y="628666"/>
                  </a:lnTo>
                  <a:lnTo>
                    <a:pt x="5521484" y="741469"/>
                  </a:lnTo>
                  <a:lnTo>
                    <a:pt x="5499946" y="741469"/>
                  </a:lnTo>
                  <a:lnTo>
                    <a:pt x="5499946" y="741229"/>
                  </a:lnTo>
                  <a:lnTo>
                    <a:pt x="5434411" y="741229"/>
                  </a:lnTo>
                  <a:lnTo>
                    <a:pt x="5434411" y="741469"/>
                  </a:lnTo>
                  <a:lnTo>
                    <a:pt x="5412874" y="741469"/>
                  </a:lnTo>
                  <a:lnTo>
                    <a:pt x="5412874" y="628666"/>
                  </a:lnTo>
                  <a:lnTo>
                    <a:pt x="5417281" y="628666"/>
                  </a:lnTo>
                  <a:lnTo>
                    <a:pt x="5424430" y="627222"/>
                  </a:lnTo>
                  <a:cubicBezTo>
                    <a:pt x="5431575" y="624201"/>
                    <a:pt x="5437118" y="618140"/>
                    <a:pt x="5439445" y="610661"/>
                  </a:cubicBezTo>
                  <a:lnTo>
                    <a:pt x="5440414" y="604263"/>
                  </a:lnTo>
                  <a:lnTo>
                    <a:pt x="5440414" y="563924"/>
                  </a:lnTo>
                  <a:cubicBezTo>
                    <a:pt x="5440414" y="549267"/>
                    <a:pt x="5452294" y="537385"/>
                    <a:pt x="5466951" y="537385"/>
                  </a:cubicBezTo>
                  <a:close/>
                  <a:moveTo>
                    <a:pt x="3683602" y="537385"/>
                  </a:moveTo>
                  <a:cubicBezTo>
                    <a:pt x="3698260" y="537386"/>
                    <a:pt x="3710140" y="549267"/>
                    <a:pt x="3710140" y="563924"/>
                  </a:cubicBezTo>
                  <a:lnTo>
                    <a:pt x="3710140" y="602385"/>
                  </a:lnTo>
                  <a:lnTo>
                    <a:pt x="3711334" y="610276"/>
                  </a:lnTo>
                  <a:cubicBezTo>
                    <a:pt x="3713658" y="617755"/>
                    <a:pt x="3719204" y="623815"/>
                    <a:pt x="3726348" y="626837"/>
                  </a:cubicBezTo>
                  <a:lnTo>
                    <a:pt x="3735058" y="628596"/>
                  </a:lnTo>
                  <a:lnTo>
                    <a:pt x="3735058" y="628666"/>
                  </a:lnTo>
                  <a:lnTo>
                    <a:pt x="3738136" y="628666"/>
                  </a:lnTo>
                  <a:lnTo>
                    <a:pt x="3738136" y="741468"/>
                  </a:lnTo>
                  <a:lnTo>
                    <a:pt x="3716597" y="741469"/>
                  </a:lnTo>
                  <a:lnTo>
                    <a:pt x="3716597" y="741229"/>
                  </a:lnTo>
                  <a:lnTo>
                    <a:pt x="3651063" y="741229"/>
                  </a:lnTo>
                  <a:lnTo>
                    <a:pt x="3651063" y="741468"/>
                  </a:lnTo>
                  <a:lnTo>
                    <a:pt x="3629524" y="741468"/>
                  </a:lnTo>
                  <a:lnTo>
                    <a:pt x="3629524" y="628666"/>
                  </a:lnTo>
                  <a:lnTo>
                    <a:pt x="3633932" y="628667"/>
                  </a:lnTo>
                  <a:lnTo>
                    <a:pt x="3641082" y="627223"/>
                  </a:lnTo>
                  <a:cubicBezTo>
                    <a:pt x="3648225" y="624201"/>
                    <a:pt x="3653771" y="618140"/>
                    <a:pt x="3656096" y="610661"/>
                  </a:cubicBezTo>
                  <a:lnTo>
                    <a:pt x="3657066" y="604263"/>
                  </a:lnTo>
                  <a:lnTo>
                    <a:pt x="3657066" y="563923"/>
                  </a:lnTo>
                  <a:cubicBezTo>
                    <a:pt x="3657066" y="549268"/>
                    <a:pt x="3668947" y="537385"/>
                    <a:pt x="3683602" y="537385"/>
                  </a:cubicBezTo>
                  <a:close/>
                  <a:moveTo>
                    <a:pt x="2919303" y="537385"/>
                  </a:moveTo>
                  <a:cubicBezTo>
                    <a:pt x="2933959" y="537386"/>
                    <a:pt x="2945841" y="549267"/>
                    <a:pt x="2945841" y="563924"/>
                  </a:cubicBezTo>
                  <a:lnTo>
                    <a:pt x="2945840" y="602385"/>
                  </a:lnTo>
                  <a:lnTo>
                    <a:pt x="2947035" y="610276"/>
                  </a:lnTo>
                  <a:cubicBezTo>
                    <a:pt x="2949360" y="617755"/>
                    <a:pt x="2954905" y="623815"/>
                    <a:pt x="2962049" y="626837"/>
                  </a:cubicBezTo>
                  <a:lnTo>
                    <a:pt x="2970760" y="628596"/>
                  </a:lnTo>
                  <a:lnTo>
                    <a:pt x="2970759" y="628666"/>
                  </a:lnTo>
                  <a:lnTo>
                    <a:pt x="2973836" y="628666"/>
                  </a:lnTo>
                  <a:lnTo>
                    <a:pt x="2973836" y="741469"/>
                  </a:lnTo>
                  <a:lnTo>
                    <a:pt x="2952298" y="741469"/>
                  </a:lnTo>
                  <a:lnTo>
                    <a:pt x="2952298" y="741229"/>
                  </a:lnTo>
                  <a:lnTo>
                    <a:pt x="2886763" y="741229"/>
                  </a:lnTo>
                  <a:lnTo>
                    <a:pt x="2886763" y="741469"/>
                  </a:lnTo>
                  <a:lnTo>
                    <a:pt x="2865226" y="741468"/>
                  </a:lnTo>
                  <a:lnTo>
                    <a:pt x="2865226" y="628666"/>
                  </a:lnTo>
                  <a:lnTo>
                    <a:pt x="2869631" y="628666"/>
                  </a:lnTo>
                  <a:lnTo>
                    <a:pt x="2876782" y="627222"/>
                  </a:lnTo>
                  <a:cubicBezTo>
                    <a:pt x="2883925" y="624201"/>
                    <a:pt x="2889470" y="618140"/>
                    <a:pt x="2891797" y="610661"/>
                  </a:cubicBezTo>
                  <a:lnTo>
                    <a:pt x="2892764" y="604264"/>
                  </a:lnTo>
                  <a:lnTo>
                    <a:pt x="2892764" y="563924"/>
                  </a:lnTo>
                  <a:cubicBezTo>
                    <a:pt x="2892764" y="549267"/>
                    <a:pt x="2904646" y="537385"/>
                    <a:pt x="2919303" y="537385"/>
                  </a:cubicBezTo>
                  <a:close/>
                  <a:moveTo>
                    <a:pt x="2154999" y="537385"/>
                  </a:moveTo>
                  <a:cubicBezTo>
                    <a:pt x="2169668" y="537385"/>
                    <a:pt x="2181551" y="549267"/>
                    <a:pt x="2181551" y="563924"/>
                  </a:cubicBezTo>
                  <a:lnTo>
                    <a:pt x="2181550" y="602385"/>
                  </a:lnTo>
                  <a:lnTo>
                    <a:pt x="2182743" y="610276"/>
                  </a:lnTo>
                  <a:cubicBezTo>
                    <a:pt x="2185070" y="617755"/>
                    <a:pt x="2190613" y="623816"/>
                    <a:pt x="2197758" y="626837"/>
                  </a:cubicBezTo>
                  <a:lnTo>
                    <a:pt x="2206470" y="628596"/>
                  </a:lnTo>
                  <a:lnTo>
                    <a:pt x="2206469" y="628666"/>
                  </a:lnTo>
                  <a:lnTo>
                    <a:pt x="2209545" y="628666"/>
                  </a:lnTo>
                  <a:lnTo>
                    <a:pt x="2209545" y="741469"/>
                  </a:lnTo>
                  <a:lnTo>
                    <a:pt x="2188008" y="741468"/>
                  </a:lnTo>
                  <a:lnTo>
                    <a:pt x="2188008" y="741229"/>
                  </a:lnTo>
                  <a:lnTo>
                    <a:pt x="2122460" y="741229"/>
                  </a:lnTo>
                  <a:lnTo>
                    <a:pt x="2122460" y="741468"/>
                  </a:lnTo>
                  <a:lnTo>
                    <a:pt x="2100921" y="741468"/>
                  </a:lnTo>
                  <a:lnTo>
                    <a:pt x="2100922" y="628666"/>
                  </a:lnTo>
                  <a:lnTo>
                    <a:pt x="2105328" y="628666"/>
                  </a:lnTo>
                  <a:lnTo>
                    <a:pt x="2112479" y="627222"/>
                  </a:lnTo>
                  <a:cubicBezTo>
                    <a:pt x="2119622" y="624201"/>
                    <a:pt x="2125167" y="618140"/>
                    <a:pt x="2127495" y="610661"/>
                  </a:cubicBezTo>
                  <a:lnTo>
                    <a:pt x="2128462" y="604263"/>
                  </a:lnTo>
                  <a:lnTo>
                    <a:pt x="2128462" y="563924"/>
                  </a:lnTo>
                  <a:cubicBezTo>
                    <a:pt x="2128462" y="549268"/>
                    <a:pt x="2140342" y="537385"/>
                    <a:pt x="2154999" y="537385"/>
                  </a:cubicBezTo>
                  <a:close/>
                  <a:moveTo>
                    <a:pt x="9415803" y="537385"/>
                  </a:moveTo>
                  <a:cubicBezTo>
                    <a:pt x="9430459" y="537385"/>
                    <a:pt x="9442340" y="549268"/>
                    <a:pt x="9442341" y="563924"/>
                  </a:cubicBezTo>
                  <a:lnTo>
                    <a:pt x="9442341" y="602385"/>
                  </a:lnTo>
                  <a:lnTo>
                    <a:pt x="9443534" y="610276"/>
                  </a:lnTo>
                  <a:cubicBezTo>
                    <a:pt x="9445860" y="617755"/>
                    <a:pt x="9451405" y="623815"/>
                    <a:pt x="9458549" y="626837"/>
                  </a:cubicBezTo>
                  <a:lnTo>
                    <a:pt x="9467259" y="628596"/>
                  </a:lnTo>
                  <a:lnTo>
                    <a:pt x="9467260" y="628666"/>
                  </a:lnTo>
                  <a:lnTo>
                    <a:pt x="9470337" y="628666"/>
                  </a:lnTo>
                  <a:lnTo>
                    <a:pt x="9470336" y="741469"/>
                  </a:lnTo>
                  <a:lnTo>
                    <a:pt x="9448798" y="741469"/>
                  </a:lnTo>
                  <a:lnTo>
                    <a:pt x="9448798" y="741229"/>
                  </a:lnTo>
                  <a:lnTo>
                    <a:pt x="9383263" y="741229"/>
                  </a:lnTo>
                  <a:lnTo>
                    <a:pt x="9383263" y="741469"/>
                  </a:lnTo>
                  <a:lnTo>
                    <a:pt x="9361724" y="741469"/>
                  </a:lnTo>
                  <a:lnTo>
                    <a:pt x="9361725" y="628666"/>
                  </a:lnTo>
                  <a:lnTo>
                    <a:pt x="9366131" y="628666"/>
                  </a:lnTo>
                  <a:lnTo>
                    <a:pt x="9373282" y="627222"/>
                  </a:lnTo>
                  <a:cubicBezTo>
                    <a:pt x="9380426" y="624201"/>
                    <a:pt x="9385971" y="618140"/>
                    <a:pt x="9388296" y="610661"/>
                  </a:cubicBezTo>
                  <a:lnTo>
                    <a:pt x="9389263" y="604263"/>
                  </a:lnTo>
                  <a:lnTo>
                    <a:pt x="9389263" y="563924"/>
                  </a:lnTo>
                  <a:cubicBezTo>
                    <a:pt x="9389263" y="549267"/>
                    <a:pt x="9401145" y="537385"/>
                    <a:pt x="9415803" y="537385"/>
                  </a:cubicBezTo>
                  <a:close/>
                  <a:moveTo>
                    <a:pt x="6485994" y="537385"/>
                  </a:moveTo>
                  <a:cubicBezTo>
                    <a:pt x="6500650" y="537385"/>
                    <a:pt x="6512532" y="549267"/>
                    <a:pt x="6512532" y="563924"/>
                  </a:cubicBezTo>
                  <a:lnTo>
                    <a:pt x="6512531" y="602385"/>
                  </a:lnTo>
                  <a:lnTo>
                    <a:pt x="6513725" y="610276"/>
                  </a:lnTo>
                  <a:cubicBezTo>
                    <a:pt x="6516051" y="617755"/>
                    <a:pt x="6521597" y="623816"/>
                    <a:pt x="6528740" y="626837"/>
                  </a:cubicBezTo>
                  <a:lnTo>
                    <a:pt x="6537451" y="628597"/>
                  </a:lnTo>
                  <a:lnTo>
                    <a:pt x="6537452" y="628666"/>
                  </a:lnTo>
                  <a:lnTo>
                    <a:pt x="6540528" y="628666"/>
                  </a:lnTo>
                  <a:lnTo>
                    <a:pt x="6540528" y="741468"/>
                  </a:lnTo>
                  <a:lnTo>
                    <a:pt x="6518990" y="741468"/>
                  </a:lnTo>
                  <a:lnTo>
                    <a:pt x="6518990" y="741229"/>
                  </a:lnTo>
                  <a:lnTo>
                    <a:pt x="6453454" y="741229"/>
                  </a:lnTo>
                  <a:lnTo>
                    <a:pt x="6453454" y="741469"/>
                  </a:lnTo>
                  <a:lnTo>
                    <a:pt x="6431916" y="741468"/>
                  </a:lnTo>
                  <a:lnTo>
                    <a:pt x="6431916" y="628666"/>
                  </a:lnTo>
                  <a:lnTo>
                    <a:pt x="6436323" y="628666"/>
                  </a:lnTo>
                  <a:lnTo>
                    <a:pt x="6443473" y="627222"/>
                  </a:lnTo>
                  <a:cubicBezTo>
                    <a:pt x="6450617" y="624201"/>
                    <a:pt x="6456162" y="618140"/>
                    <a:pt x="6458488" y="610661"/>
                  </a:cubicBezTo>
                  <a:lnTo>
                    <a:pt x="6459455" y="604263"/>
                  </a:lnTo>
                  <a:lnTo>
                    <a:pt x="6459455" y="563925"/>
                  </a:lnTo>
                  <a:cubicBezTo>
                    <a:pt x="6459455" y="549268"/>
                    <a:pt x="6471337" y="537385"/>
                    <a:pt x="6485994" y="537385"/>
                  </a:cubicBezTo>
                  <a:close/>
                  <a:moveTo>
                    <a:pt x="5849088" y="537385"/>
                  </a:moveTo>
                  <a:cubicBezTo>
                    <a:pt x="5863745" y="537385"/>
                    <a:pt x="5875626" y="549267"/>
                    <a:pt x="5875626" y="563924"/>
                  </a:cubicBezTo>
                  <a:lnTo>
                    <a:pt x="5875626" y="602385"/>
                  </a:lnTo>
                  <a:lnTo>
                    <a:pt x="5876820" y="610276"/>
                  </a:lnTo>
                  <a:cubicBezTo>
                    <a:pt x="5879146" y="617755"/>
                    <a:pt x="5884691" y="623816"/>
                    <a:pt x="5891834" y="626837"/>
                  </a:cubicBezTo>
                  <a:lnTo>
                    <a:pt x="5900546" y="628597"/>
                  </a:lnTo>
                  <a:lnTo>
                    <a:pt x="5900546" y="628666"/>
                  </a:lnTo>
                  <a:lnTo>
                    <a:pt x="5903623" y="628666"/>
                  </a:lnTo>
                  <a:lnTo>
                    <a:pt x="5903622" y="741468"/>
                  </a:lnTo>
                  <a:lnTo>
                    <a:pt x="5882085" y="741469"/>
                  </a:lnTo>
                  <a:lnTo>
                    <a:pt x="5882085" y="741230"/>
                  </a:lnTo>
                  <a:lnTo>
                    <a:pt x="5816550" y="741229"/>
                  </a:lnTo>
                  <a:lnTo>
                    <a:pt x="5816550" y="741469"/>
                  </a:lnTo>
                  <a:lnTo>
                    <a:pt x="5795012" y="741469"/>
                  </a:lnTo>
                  <a:lnTo>
                    <a:pt x="5795012" y="628666"/>
                  </a:lnTo>
                  <a:lnTo>
                    <a:pt x="5799420" y="628667"/>
                  </a:lnTo>
                  <a:lnTo>
                    <a:pt x="5806570" y="627222"/>
                  </a:lnTo>
                  <a:cubicBezTo>
                    <a:pt x="5813713" y="624201"/>
                    <a:pt x="5819257" y="618140"/>
                    <a:pt x="5821584" y="610661"/>
                  </a:cubicBezTo>
                  <a:lnTo>
                    <a:pt x="5822552" y="604264"/>
                  </a:lnTo>
                  <a:lnTo>
                    <a:pt x="5822551" y="563924"/>
                  </a:lnTo>
                  <a:cubicBezTo>
                    <a:pt x="5822551" y="549267"/>
                    <a:pt x="5834433" y="537386"/>
                    <a:pt x="5849088" y="537385"/>
                  </a:cubicBezTo>
                  <a:close/>
                  <a:moveTo>
                    <a:pt x="4065741" y="537385"/>
                  </a:moveTo>
                  <a:cubicBezTo>
                    <a:pt x="4080398" y="537386"/>
                    <a:pt x="4092280" y="549267"/>
                    <a:pt x="4092280" y="563924"/>
                  </a:cubicBezTo>
                  <a:lnTo>
                    <a:pt x="4092280" y="602386"/>
                  </a:lnTo>
                  <a:lnTo>
                    <a:pt x="4093473" y="610276"/>
                  </a:lnTo>
                  <a:cubicBezTo>
                    <a:pt x="4095800" y="617755"/>
                    <a:pt x="4101346" y="623815"/>
                    <a:pt x="4108490" y="626837"/>
                  </a:cubicBezTo>
                  <a:lnTo>
                    <a:pt x="4117202" y="628596"/>
                  </a:lnTo>
                  <a:lnTo>
                    <a:pt x="4117202" y="628667"/>
                  </a:lnTo>
                  <a:lnTo>
                    <a:pt x="4120277" y="628666"/>
                  </a:lnTo>
                  <a:lnTo>
                    <a:pt x="4120277" y="741469"/>
                  </a:lnTo>
                  <a:lnTo>
                    <a:pt x="4098739" y="741469"/>
                  </a:lnTo>
                  <a:lnTo>
                    <a:pt x="4098739" y="741229"/>
                  </a:lnTo>
                  <a:lnTo>
                    <a:pt x="4033202" y="741229"/>
                  </a:lnTo>
                  <a:lnTo>
                    <a:pt x="4033202" y="741469"/>
                  </a:lnTo>
                  <a:lnTo>
                    <a:pt x="4011666" y="741468"/>
                  </a:lnTo>
                  <a:lnTo>
                    <a:pt x="4011666" y="628666"/>
                  </a:lnTo>
                  <a:lnTo>
                    <a:pt x="4016072" y="628666"/>
                  </a:lnTo>
                  <a:lnTo>
                    <a:pt x="4023222" y="627223"/>
                  </a:lnTo>
                  <a:cubicBezTo>
                    <a:pt x="4030365" y="624201"/>
                    <a:pt x="4035909" y="618140"/>
                    <a:pt x="4038235" y="610661"/>
                  </a:cubicBezTo>
                  <a:lnTo>
                    <a:pt x="4039201" y="604263"/>
                  </a:lnTo>
                  <a:lnTo>
                    <a:pt x="4039201" y="563924"/>
                  </a:lnTo>
                  <a:cubicBezTo>
                    <a:pt x="4039201" y="549268"/>
                    <a:pt x="4051085" y="537385"/>
                    <a:pt x="4065741" y="537385"/>
                  </a:cubicBezTo>
                  <a:close/>
                  <a:moveTo>
                    <a:pt x="3046686" y="537385"/>
                  </a:moveTo>
                  <a:cubicBezTo>
                    <a:pt x="3061342" y="537385"/>
                    <a:pt x="3073224" y="549268"/>
                    <a:pt x="3073224" y="563924"/>
                  </a:cubicBezTo>
                  <a:lnTo>
                    <a:pt x="3073224" y="602385"/>
                  </a:lnTo>
                  <a:lnTo>
                    <a:pt x="3074417" y="610276"/>
                  </a:lnTo>
                  <a:cubicBezTo>
                    <a:pt x="3076744" y="617755"/>
                    <a:pt x="3082287" y="623816"/>
                    <a:pt x="3089433" y="626838"/>
                  </a:cubicBezTo>
                  <a:lnTo>
                    <a:pt x="3098144" y="628597"/>
                  </a:lnTo>
                  <a:lnTo>
                    <a:pt x="3098144" y="628666"/>
                  </a:lnTo>
                  <a:lnTo>
                    <a:pt x="3101224" y="628667"/>
                  </a:lnTo>
                  <a:lnTo>
                    <a:pt x="3101224" y="741469"/>
                  </a:lnTo>
                  <a:lnTo>
                    <a:pt x="3079681" y="741469"/>
                  </a:lnTo>
                  <a:lnTo>
                    <a:pt x="3079681" y="741229"/>
                  </a:lnTo>
                  <a:lnTo>
                    <a:pt x="3014145" y="741229"/>
                  </a:lnTo>
                  <a:lnTo>
                    <a:pt x="3014146" y="741469"/>
                  </a:lnTo>
                  <a:lnTo>
                    <a:pt x="2992608" y="741469"/>
                  </a:lnTo>
                  <a:lnTo>
                    <a:pt x="2992608" y="628666"/>
                  </a:lnTo>
                  <a:lnTo>
                    <a:pt x="2997013" y="628666"/>
                  </a:lnTo>
                  <a:lnTo>
                    <a:pt x="3004165" y="627222"/>
                  </a:lnTo>
                  <a:cubicBezTo>
                    <a:pt x="3011308" y="624200"/>
                    <a:pt x="3016855" y="618140"/>
                    <a:pt x="3019180" y="610661"/>
                  </a:cubicBezTo>
                  <a:lnTo>
                    <a:pt x="3020146" y="604263"/>
                  </a:lnTo>
                  <a:lnTo>
                    <a:pt x="3020146" y="563924"/>
                  </a:lnTo>
                  <a:cubicBezTo>
                    <a:pt x="3020146" y="549267"/>
                    <a:pt x="3032029" y="537386"/>
                    <a:pt x="3046686" y="537385"/>
                  </a:cubicBezTo>
                  <a:close/>
                  <a:moveTo>
                    <a:pt x="9161037" y="537385"/>
                  </a:moveTo>
                  <a:cubicBezTo>
                    <a:pt x="9175693" y="537385"/>
                    <a:pt x="9187574" y="549268"/>
                    <a:pt x="9187574" y="563924"/>
                  </a:cubicBezTo>
                  <a:lnTo>
                    <a:pt x="9187574" y="602385"/>
                  </a:lnTo>
                  <a:lnTo>
                    <a:pt x="9188768" y="610276"/>
                  </a:lnTo>
                  <a:cubicBezTo>
                    <a:pt x="9191094" y="617755"/>
                    <a:pt x="9196639" y="623815"/>
                    <a:pt x="9203783" y="626837"/>
                  </a:cubicBezTo>
                  <a:lnTo>
                    <a:pt x="9212494" y="628597"/>
                  </a:lnTo>
                  <a:lnTo>
                    <a:pt x="9212494" y="628666"/>
                  </a:lnTo>
                  <a:lnTo>
                    <a:pt x="9215571" y="628666"/>
                  </a:lnTo>
                  <a:lnTo>
                    <a:pt x="9215570" y="741469"/>
                  </a:lnTo>
                  <a:lnTo>
                    <a:pt x="9194032" y="741468"/>
                  </a:lnTo>
                  <a:lnTo>
                    <a:pt x="9194032" y="741229"/>
                  </a:lnTo>
                  <a:lnTo>
                    <a:pt x="9128497" y="741229"/>
                  </a:lnTo>
                  <a:lnTo>
                    <a:pt x="9128497" y="741468"/>
                  </a:lnTo>
                  <a:lnTo>
                    <a:pt x="9106958" y="741469"/>
                  </a:lnTo>
                  <a:lnTo>
                    <a:pt x="9106959" y="628666"/>
                  </a:lnTo>
                  <a:lnTo>
                    <a:pt x="9111365" y="628666"/>
                  </a:lnTo>
                  <a:lnTo>
                    <a:pt x="9118516" y="627222"/>
                  </a:lnTo>
                  <a:cubicBezTo>
                    <a:pt x="9125660" y="624201"/>
                    <a:pt x="9131205" y="618140"/>
                    <a:pt x="9133530" y="610661"/>
                  </a:cubicBezTo>
                  <a:lnTo>
                    <a:pt x="9134498" y="604264"/>
                  </a:lnTo>
                  <a:lnTo>
                    <a:pt x="9134497" y="563924"/>
                  </a:lnTo>
                  <a:cubicBezTo>
                    <a:pt x="9134497" y="549267"/>
                    <a:pt x="9146379" y="537385"/>
                    <a:pt x="9161037" y="537385"/>
                  </a:cubicBezTo>
                  <a:close/>
                  <a:moveTo>
                    <a:pt x="6231228" y="537385"/>
                  </a:moveTo>
                  <a:cubicBezTo>
                    <a:pt x="6245883" y="537385"/>
                    <a:pt x="6257766" y="549267"/>
                    <a:pt x="6257766" y="563924"/>
                  </a:cubicBezTo>
                  <a:lnTo>
                    <a:pt x="6257767" y="602386"/>
                  </a:lnTo>
                  <a:lnTo>
                    <a:pt x="6258959" y="610276"/>
                  </a:lnTo>
                  <a:cubicBezTo>
                    <a:pt x="6261286" y="617755"/>
                    <a:pt x="6266831" y="623816"/>
                    <a:pt x="6273975" y="626838"/>
                  </a:cubicBezTo>
                  <a:lnTo>
                    <a:pt x="6282686" y="628596"/>
                  </a:lnTo>
                  <a:lnTo>
                    <a:pt x="6282687" y="628666"/>
                  </a:lnTo>
                  <a:lnTo>
                    <a:pt x="6285762" y="628666"/>
                  </a:lnTo>
                  <a:lnTo>
                    <a:pt x="6285762" y="741469"/>
                  </a:lnTo>
                  <a:lnTo>
                    <a:pt x="6264225" y="741469"/>
                  </a:lnTo>
                  <a:lnTo>
                    <a:pt x="6264224" y="741229"/>
                  </a:lnTo>
                  <a:lnTo>
                    <a:pt x="6198688" y="741229"/>
                  </a:lnTo>
                  <a:lnTo>
                    <a:pt x="6198688" y="741468"/>
                  </a:lnTo>
                  <a:lnTo>
                    <a:pt x="6177152" y="741468"/>
                  </a:lnTo>
                  <a:lnTo>
                    <a:pt x="6177153" y="628666"/>
                  </a:lnTo>
                  <a:lnTo>
                    <a:pt x="6181559" y="628666"/>
                  </a:lnTo>
                  <a:lnTo>
                    <a:pt x="6188709" y="627222"/>
                  </a:lnTo>
                  <a:cubicBezTo>
                    <a:pt x="6195852" y="624200"/>
                    <a:pt x="6201396" y="618140"/>
                    <a:pt x="6203722" y="610661"/>
                  </a:cubicBezTo>
                  <a:lnTo>
                    <a:pt x="6204689" y="604263"/>
                  </a:lnTo>
                  <a:lnTo>
                    <a:pt x="6204689" y="563924"/>
                  </a:lnTo>
                  <a:cubicBezTo>
                    <a:pt x="6204689" y="549268"/>
                    <a:pt x="6216571" y="537386"/>
                    <a:pt x="6231228" y="537385"/>
                  </a:cubicBezTo>
                  <a:close/>
                  <a:moveTo>
                    <a:pt x="8683562" y="396803"/>
                  </a:moveTo>
                  <a:lnTo>
                    <a:pt x="8683562" y="397042"/>
                  </a:lnTo>
                  <a:lnTo>
                    <a:pt x="8749098" y="397042"/>
                  </a:lnTo>
                  <a:lnTo>
                    <a:pt x="8749098" y="396803"/>
                  </a:lnTo>
                  <a:lnTo>
                    <a:pt x="8770635" y="396803"/>
                  </a:lnTo>
                  <a:lnTo>
                    <a:pt x="8770636" y="509605"/>
                  </a:lnTo>
                  <a:lnTo>
                    <a:pt x="8767558" y="509605"/>
                  </a:lnTo>
                  <a:lnTo>
                    <a:pt x="8767558" y="509675"/>
                  </a:lnTo>
                  <a:lnTo>
                    <a:pt x="8758848" y="511433"/>
                  </a:lnTo>
                  <a:cubicBezTo>
                    <a:pt x="8751704" y="514455"/>
                    <a:pt x="8746159" y="520516"/>
                    <a:pt x="8743832" y="527995"/>
                  </a:cubicBezTo>
                  <a:lnTo>
                    <a:pt x="8742640" y="535886"/>
                  </a:lnTo>
                  <a:lnTo>
                    <a:pt x="8742640" y="574347"/>
                  </a:lnTo>
                  <a:cubicBezTo>
                    <a:pt x="8742640" y="589003"/>
                    <a:pt x="8730758" y="600885"/>
                    <a:pt x="8716102" y="600886"/>
                  </a:cubicBezTo>
                  <a:cubicBezTo>
                    <a:pt x="8701445" y="600886"/>
                    <a:pt x="8689563" y="589004"/>
                    <a:pt x="8689563" y="574347"/>
                  </a:cubicBezTo>
                  <a:lnTo>
                    <a:pt x="8689563" y="534008"/>
                  </a:lnTo>
                  <a:lnTo>
                    <a:pt x="8688596" y="527610"/>
                  </a:lnTo>
                  <a:cubicBezTo>
                    <a:pt x="8686269" y="520131"/>
                    <a:pt x="8680725" y="514071"/>
                    <a:pt x="8673581" y="511049"/>
                  </a:cubicBezTo>
                  <a:lnTo>
                    <a:pt x="8666431" y="509605"/>
                  </a:lnTo>
                  <a:lnTo>
                    <a:pt x="8662024" y="509605"/>
                  </a:lnTo>
                  <a:lnTo>
                    <a:pt x="8662023" y="396803"/>
                  </a:lnTo>
                  <a:close/>
                  <a:moveTo>
                    <a:pt x="6390669" y="396803"/>
                  </a:moveTo>
                  <a:lnTo>
                    <a:pt x="6390669" y="397042"/>
                  </a:lnTo>
                  <a:lnTo>
                    <a:pt x="6456204" y="397042"/>
                  </a:lnTo>
                  <a:lnTo>
                    <a:pt x="6456204" y="396803"/>
                  </a:lnTo>
                  <a:lnTo>
                    <a:pt x="6477742" y="396803"/>
                  </a:lnTo>
                  <a:lnTo>
                    <a:pt x="6477742" y="509605"/>
                  </a:lnTo>
                  <a:lnTo>
                    <a:pt x="6474666" y="509605"/>
                  </a:lnTo>
                  <a:lnTo>
                    <a:pt x="6474666" y="509674"/>
                  </a:lnTo>
                  <a:lnTo>
                    <a:pt x="6465954" y="511434"/>
                  </a:lnTo>
                  <a:cubicBezTo>
                    <a:pt x="6458810" y="514456"/>
                    <a:pt x="6453265" y="520516"/>
                    <a:pt x="6450939" y="527995"/>
                  </a:cubicBezTo>
                  <a:lnTo>
                    <a:pt x="6449745" y="535886"/>
                  </a:lnTo>
                  <a:lnTo>
                    <a:pt x="6449746" y="574347"/>
                  </a:lnTo>
                  <a:cubicBezTo>
                    <a:pt x="6449746" y="589003"/>
                    <a:pt x="6437864" y="600885"/>
                    <a:pt x="6423207" y="600885"/>
                  </a:cubicBezTo>
                  <a:cubicBezTo>
                    <a:pt x="6408551" y="600885"/>
                    <a:pt x="6396669" y="589004"/>
                    <a:pt x="6396669" y="574347"/>
                  </a:cubicBezTo>
                  <a:lnTo>
                    <a:pt x="6396670" y="534008"/>
                  </a:lnTo>
                  <a:lnTo>
                    <a:pt x="6395702" y="527610"/>
                  </a:lnTo>
                  <a:cubicBezTo>
                    <a:pt x="6393376" y="520131"/>
                    <a:pt x="6387831" y="514071"/>
                    <a:pt x="6380687" y="511049"/>
                  </a:cubicBezTo>
                  <a:lnTo>
                    <a:pt x="6373537" y="509605"/>
                  </a:lnTo>
                  <a:lnTo>
                    <a:pt x="6369130" y="509605"/>
                  </a:lnTo>
                  <a:lnTo>
                    <a:pt x="6369130" y="396803"/>
                  </a:lnTo>
                  <a:close/>
                  <a:moveTo>
                    <a:pt x="5986983" y="396803"/>
                  </a:moveTo>
                  <a:lnTo>
                    <a:pt x="6008521" y="396803"/>
                  </a:lnTo>
                  <a:lnTo>
                    <a:pt x="6008521" y="397042"/>
                  </a:lnTo>
                  <a:lnTo>
                    <a:pt x="6074057" y="397043"/>
                  </a:lnTo>
                  <a:lnTo>
                    <a:pt x="6074057" y="396803"/>
                  </a:lnTo>
                  <a:lnTo>
                    <a:pt x="6095595" y="396803"/>
                  </a:lnTo>
                  <a:lnTo>
                    <a:pt x="6095595" y="509605"/>
                  </a:lnTo>
                  <a:lnTo>
                    <a:pt x="6092518" y="509606"/>
                  </a:lnTo>
                  <a:lnTo>
                    <a:pt x="6092518" y="509675"/>
                  </a:lnTo>
                  <a:lnTo>
                    <a:pt x="6083807" y="511434"/>
                  </a:lnTo>
                  <a:cubicBezTo>
                    <a:pt x="6076664" y="514456"/>
                    <a:pt x="6071118" y="520516"/>
                    <a:pt x="6068792" y="527995"/>
                  </a:cubicBezTo>
                  <a:lnTo>
                    <a:pt x="6067599" y="535886"/>
                  </a:lnTo>
                  <a:lnTo>
                    <a:pt x="6067599" y="574347"/>
                  </a:lnTo>
                  <a:cubicBezTo>
                    <a:pt x="6067599" y="589004"/>
                    <a:pt x="6055717" y="600886"/>
                    <a:pt x="6041062" y="600886"/>
                  </a:cubicBezTo>
                  <a:cubicBezTo>
                    <a:pt x="6026403" y="600885"/>
                    <a:pt x="6014523" y="589004"/>
                    <a:pt x="6014523" y="574347"/>
                  </a:cubicBezTo>
                  <a:lnTo>
                    <a:pt x="6014523" y="534008"/>
                  </a:lnTo>
                  <a:lnTo>
                    <a:pt x="6013555" y="527611"/>
                  </a:lnTo>
                  <a:cubicBezTo>
                    <a:pt x="6011229" y="520131"/>
                    <a:pt x="6005684" y="514071"/>
                    <a:pt x="5998541" y="511048"/>
                  </a:cubicBezTo>
                  <a:lnTo>
                    <a:pt x="5991390" y="509606"/>
                  </a:lnTo>
                  <a:lnTo>
                    <a:pt x="5986983" y="509605"/>
                  </a:lnTo>
                  <a:close/>
                  <a:moveTo>
                    <a:pt x="1167982" y="396803"/>
                  </a:moveTo>
                  <a:lnTo>
                    <a:pt x="1167983" y="397042"/>
                  </a:lnTo>
                  <a:lnTo>
                    <a:pt x="1233518" y="397042"/>
                  </a:lnTo>
                  <a:lnTo>
                    <a:pt x="1233518" y="396803"/>
                  </a:lnTo>
                  <a:lnTo>
                    <a:pt x="1255056" y="396803"/>
                  </a:lnTo>
                  <a:lnTo>
                    <a:pt x="1255055" y="509605"/>
                  </a:lnTo>
                  <a:lnTo>
                    <a:pt x="1251980" y="509605"/>
                  </a:lnTo>
                  <a:lnTo>
                    <a:pt x="1251979" y="509675"/>
                  </a:lnTo>
                  <a:lnTo>
                    <a:pt x="1243267" y="511434"/>
                  </a:lnTo>
                  <a:cubicBezTo>
                    <a:pt x="1236124" y="514456"/>
                    <a:pt x="1230579" y="520516"/>
                    <a:pt x="1228253" y="527995"/>
                  </a:cubicBezTo>
                  <a:lnTo>
                    <a:pt x="1227059" y="535886"/>
                  </a:lnTo>
                  <a:lnTo>
                    <a:pt x="1227059" y="574347"/>
                  </a:lnTo>
                  <a:cubicBezTo>
                    <a:pt x="1227059" y="589004"/>
                    <a:pt x="1215177" y="600886"/>
                    <a:pt x="1200521" y="600885"/>
                  </a:cubicBezTo>
                  <a:cubicBezTo>
                    <a:pt x="1185865" y="600885"/>
                    <a:pt x="1173984" y="589004"/>
                    <a:pt x="1173983" y="574347"/>
                  </a:cubicBezTo>
                  <a:lnTo>
                    <a:pt x="1173984" y="534008"/>
                  </a:lnTo>
                  <a:lnTo>
                    <a:pt x="1173016" y="527610"/>
                  </a:lnTo>
                  <a:cubicBezTo>
                    <a:pt x="1170690" y="520131"/>
                    <a:pt x="1165144" y="514071"/>
                    <a:pt x="1158000" y="511049"/>
                  </a:cubicBezTo>
                  <a:lnTo>
                    <a:pt x="1150850" y="509605"/>
                  </a:lnTo>
                  <a:lnTo>
                    <a:pt x="1146444" y="509605"/>
                  </a:lnTo>
                  <a:lnTo>
                    <a:pt x="1146444" y="396803"/>
                  </a:lnTo>
                  <a:close/>
                  <a:moveTo>
                    <a:pt x="531069" y="396803"/>
                  </a:moveTo>
                  <a:lnTo>
                    <a:pt x="531069" y="397042"/>
                  </a:lnTo>
                  <a:lnTo>
                    <a:pt x="596605" y="397042"/>
                  </a:lnTo>
                  <a:lnTo>
                    <a:pt x="596605" y="396803"/>
                  </a:lnTo>
                  <a:lnTo>
                    <a:pt x="618142" y="396803"/>
                  </a:lnTo>
                  <a:lnTo>
                    <a:pt x="618142" y="509605"/>
                  </a:lnTo>
                  <a:lnTo>
                    <a:pt x="615066" y="509605"/>
                  </a:lnTo>
                  <a:lnTo>
                    <a:pt x="615066" y="509674"/>
                  </a:lnTo>
                  <a:lnTo>
                    <a:pt x="606354" y="511434"/>
                  </a:lnTo>
                  <a:cubicBezTo>
                    <a:pt x="599211" y="514455"/>
                    <a:pt x="593666" y="520516"/>
                    <a:pt x="591339" y="527995"/>
                  </a:cubicBezTo>
                  <a:lnTo>
                    <a:pt x="590146" y="535886"/>
                  </a:lnTo>
                  <a:lnTo>
                    <a:pt x="590146" y="574347"/>
                  </a:lnTo>
                  <a:cubicBezTo>
                    <a:pt x="590146" y="589004"/>
                    <a:pt x="578265" y="600885"/>
                    <a:pt x="563608" y="600885"/>
                  </a:cubicBezTo>
                  <a:cubicBezTo>
                    <a:pt x="548951" y="600885"/>
                    <a:pt x="537070" y="589004"/>
                    <a:pt x="537070" y="574347"/>
                  </a:cubicBezTo>
                  <a:lnTo>
                    <a:pt x="537070" y="534008"/>
                  </a:lnTo>
                  <a:lnTo>
                    <a:pt x="536103" y="527610"/>
                  </a:lnTo>
                  <a:cubicBezTo>
                    <a:pt x="533776" y="520131"/>
                    <a:pt x="528232" y="514071"/>
                    <a:pt x="521088" y="511049"/>
                  </a:cubicBezTo>
                  <a:lnTo>
                    <a:pt x="513938" y="509605"/>
                  </a:lnTo>
                  <a:lnTo>
                    <a:pt x="509531" y="509605"/>
                  </a:lnTo>
                  <a:lnTo>
                    <a:pt x="509530" y="396803"/>
                  </a:lnTo>
                  <a:close/>
                  <a:moveTo>
                    <a:pt x="8876481" y="396803"/>
                  </a:moveTo>
                  <a:lnTo>
                    <a:pt x="8898019" y="396803"/>
                  </a:lnTo>
                  <a:lnTo>
                    <a:pt x="8898019" y="509605"/>
                  </a:lnTo>
                  <a:lnTo>
                    <a:pt x="8894942" y="509605"/>
                  </a:lnTo>
                  <a:lnTo>
                    <a:pt x="8894942" y="509675"/>
                  </a:lnTo>
                  <a:lnTo>
                    <a:pt x="8886231" y="511434"/>
                  </a:lnTo>
                  <a:cubicBezTo>
                    <a:pt x="8879086" y="514455"/>
                    <a:pt x="8873541" y="520516"/>
                    <a:pt x="8871216" y="527995"/>
                  </a:cubicBezTo>
                  <a:lnTo>
                    <a:pt x="8870022" y="535886"/>
                  </a:lnTo>
                  <a:lnTo>
                    <a:pt x="8870023" y="574347"/>
                  </a:lnTo>
                  <a:cubicBezTo>
                    <a:pt x="8870023" y="589004"/>
                    <a:pt x="8858140" y="600885"/>
                    <a:pt x="8843485" y="600886"/>
                  </a:cubicBezTo>
                  <a:cubicBezTo>
                    <a:pt x="8828828" y="600885"/>
                    <a:pt x="8816946" y="589004"/>
                    <a:pt x="8816946" y="574348"/>
                  </a:cubicBezTo>
                  <a:lnTo>
                    <a:pt x="8816946" y="534009"/>
                  </a:lnTo>
                  <a:lnTo>
                    <a:pt x="8815978" y="527610"/>
                  </a:lnTo>
                  <a:cubicBezTo>
                    <a:pt x="8813653" y="520131"/>
                    <a:pt x="8808108" y="514070"/>
                    <a:pt x="8800963" y="511049"/>
                  </a:cubicBezTo>
                  <a:lnTo>
                    <a:pt x="8793813" y="509605"/>
                  </a:lnTo>
                  <a:lnTo>
                    <a:pt x="8789407" y="509605"/>
                  </a:lnTo>
                  <a:lnTo>
                    <a:pt x="8789407" y="396803"/>
                  </a:lnTo>
                  <a:lnTo>
                    <a:pt x="8810945" y="396803"/>
                  </a:lnTo>
                  <a:lnTo>
                    <a:pt x="8810945" y="397043"/>
                  </a:lnTo>
                  <a:lnTo>
                    <a:pt x="8876481" y="397042"/>
                  </a:lnTo>
                  <a:close/>
                  <a:moveTo>
                    <a:pt x="8428796" y="396803"/>
                  </a:moveTo>
                  <a:lnTo>
                    <a:pt x="8428796" y="397042"/>
                  </a:lnTo>
                  <a:lnTo>
                    <a:pt x="8494332" y="397042"/>
                  </a:lnTo>
                  <a:lnTo>
                    <a:pt x="8494332" y="396803"/>
                  </a:lnTo>
                  <a:lnTo>
                    <a:pt x="8515869" y="396803"/>
                  </a:lnTo>
                  <a:lnTo>
                    <a:pt x="8515870" y="509605"/>
                  </a:lnTo>
                  <a:lnTo>
                    <a:pt x="8512793" y="509606"/>
                  </a:lnTo>
                  <a:lnTo>
                    <a:pt x="8512792" y="509675"/>
                  </a:lnTo>
                  <a:lnTo>
                    <a:pt x="8504082" y="511433"/>
                  </a:lnTo>
                  <a:cubicBezTo>
                    <a:pt x="8496938" y="514456"/>
                    <a:pt x="8491393" y="520516"/>
                    <a:pt x="8489066" y="527995"/>
                  </a:cubicBezTo>
                  <a:lnTo>
                    <a:pt x="8487874" y="535886"/>
                  </a:lnTo>
                  <a:lnTo>
                    <a:pt x="8487874" y="574348"/>
                  </a:lnTo>
                  <a:cubicBezTo>
                    <a:pt x="8487874" y="589003"/>
                    <a:pt x="8475992" y="600886"/>
                    <a:pt x="8461336" y="600886"/>
                  </a:cubicBezTo>
                  <a:cubicBezTo>
                    <a:pt x="8446679" y="600886"/>
                    <a:pt x="8434797" y="589004"/>
                    <a:pt x="8434797" y="574347"/>
                  </a:cubicBezTo>
                  <a:lnTo>
                    <a:pt x="8434797" y="534008"/>
                  </a:lnTo>
                  <a:lnTo>
                    <a:pt x="8433830" y="527610"/>
                  </a:lnTo>
                  <a:cubicBezTo>
                    <a:pt x="8431504" y="520131"/>
                    <a:pt x="8425959" y="514070"/>
                    <a:pt x="8418815" y="511049"/>
                  </a:cubicBezTo>
                  <a:lnTo>
                    <a:pt x="8411665" y="509605"/>
                  </a:lnTo>
                  <a:lnTo>
                    <a:pt x="8407258" y="509605"/>
                  </a:lnTo>
                  <a:lnTo>
                    <a:pt x="8407258" y="396803"/>
                  </a:lnTo>
                  <a:close/>
                  <a:moveTo>
                    <a:pt x="1804896" y="396803"/>
                  </a:moveTo>
                  <a:lnTo>
                    <a:pt x="1804895" y="397043"/>
                  </a:lnTo>
                  <a:lnTo>
                    <a:pt x="1870431" y="397042"/>
                  </a:lnTo>
                  <a:lnTo>
                    <a:pt x="1870431" y="396803"/>
                  </a:lnTo>
                  <a:lnTo>
                    <a:pt x="1891969" y="396803"/>
                  </a:lnTo>
                  <a:lnTo>
                    <a:pt x="1891969" y="509605"/>
                  </a:lnTo>
                  <a:lnTo>
                    <a:pt x="1888893" y="509605"/>
                  </a:lnTo>
                  <a:lnTo>
                    <a:pt x="1888892" y="509675"/>
                  </a:lnTo>
                  <a:lnTo>
                    <a:pt x="1880181" y="511434"/>
                  </a:lnTo>
                  <a:cubicBezTo>
                    <a:pt x="1873038" y="514456"/>
                    <a:pt x="1867492" y="520516"/>
                    <a:pt x="1865166" y="527995"/>
                  </a:cubicBezTo>
                  <a:lnTo>
                    <a:pt x="1863973" y="535886"/>
                  </a:lnTo>
                  <a:lnTo>
                    <a:pt x="1863973" y="574347"/>
                  </a:lnTo>
                  <a:cubicBezTo>
                    <a:pt x="1863973" y="589004"/>
                    <a:pt x="1852091" y="600885"/>
                    <a:pt x="1837435" y="600885"/>
                  </a:cubicBezTo>
                  <a:cubicBezTo>
                    <a:pt x="1822779" y="600886"/>
                    <a:pt x="1810897" y="589004"/>
                    <a:pt x="1810897" y="574347"/>
                  </a:cubicBezTo>
                  <a:lnTo>
                    <a:pt x="1810897" y="534008"/>
                  </a:lnTo>
                  <a:lnTo>
                    <a:pt x="1809930" y="527610"/>
                  </a:lnTo>
                  <a:cubicBezTo>
                    <a:pt x="1807603" y="520131"/>
                    <a:pt x="1802057" y="514071"/>
                    <a:pt x="1794914" y="511049"/>
                  </a:cubicBezTo>
                  <a:lnTo>
                    <a:pt x="1787763" y="509605"/>
                  </a:lnTo>
                  <a:lnTo>
                    <a:pt x="1783357" y="509605"/>
                  </a:lnTo>
                  <a:lnTo>
                    <a:pt x="1783357" y="396803"/>
                  </a:lnTo>
                  <a:close/>
                  <a:moveTo>
                    <a:pt x="8621715" y="396803"/>
                  </a:moveTo>
                  <a:lnTo>
                    <a:pt x="8643253" y="396803"/>
                  </a:lnTo>
                  <a:lnTo>
                    <a:pt x="8643253" y="509605"/>
                  </a:lnTo>
                  <a:lnTo>
                    <a:pt x="8640176" y="509606"/>
                  </a:lnTo>
                  <a:lnTo>
                    <a:pt x="8640176" y="509675"/>
                  </a:lnTo>
                  <a:lnTo>
                    <a:pt x="8631465" y="511434"/>
                  </a:lnTo>
                  <a:cubicBezTo>
                    <a:pt x="8624321" y="514456"/>
                    <a:pt x="8618775" y="520516"/>
                    <a:pt x="8616450" y="527995"/>
                  </a:cubicBezTo>
                  <a:lnTo>
                    <a:pt x="8615256" y="535886"/>
                  </a:lnTo>
                  <a:lnTo>
                    <a:pt x="8615257" y="574348"/>
                  </a:lnTo>
                  <a:cubicBezTo>
                    <a:pt x="8615257" y="589004"/>
                    <a:pt x="8603374" y="600885"/>
                    <a:pt x="8588719" y="600886"/>
                  </a:cubicBezTo>
                  <a:cubicBezTo>
                    <a:pt x="8574062" y="600886"/>
                    <a:pt x="8562180" y="589004"/>
                    <a:pt x="8562180" y="574347"/>
                  </a:cubicBezTo>
                  <a:lnTo>
                    <a:pt x="8562180" y="534008"/>
                  </a:lnTo>
                  <a:lnTo>
                    <a:pt x="8561212" y="527610"/>
                  </a:lnTo>
                  <a:cubicBezTo>
                    <a:pt x="8558887" y="520131"/>
                    <a:pt x="8553342" y="514070"/>
                    <a:pt x="8546197" y="511049"/>
                  </a:cubicBezTo>
                  <a:lnTo>
                    <a:pt x="8539048" y="509606"/>
                  </a:lnTo>
                  <a:lnTo>
                    <a:pt x="8534641" y="509605"/>
                  </a:lnTo>
                  <a:lnTo>
                    <a:pt x="8534641" y="396803"/>
                  </a:lnTo>
                  <a:lnTo>
                    <a:pt x="8556179" y="396803"/>
                  </a:lnTo>
                  <a:lnTo>
                    <a:pt x="8556179" y="397042"/>
                  </a:lnTo>
                  <a:lnTo>
                    <a:pt x="8621715" y="397042"/>
                  </a:lnTo>
                  <a:close/>
                  <a:moveTo>
                    <a:pt x="8174030" y="396803"/>
                  </a:moveTo>
                  <a:lnTo>
                    <a:pt x="8174030" y="397042"/>
                  </a:lnTo>
                  <a:lnTo>
                    <a:pt x="8239566" y="397042"/>
                  </a:lnTo>
                  <a:lnTo>
                    <a:pt x="8239566" y="396803"/>
                  </a:lnTo>
                  <a:lnTo>
                    <a:pt x="8261104" y="396803"/>
                  </a:lnTo>
                  <a:lnTo>
                    <a:pt x="8261104" y="509605"/>
                  </a:lnTo>
                  <a:lnTo>
                    <a:pt x="8258028" y="509605"/>
                  </a:lnTo>
                  <a:lnTo>
                    <a:pt x="8258028" y="509675"/>
                  </a:lnTo>
                  <a:lnTo>
                    <a:pt x="8249316" y="511433"/>
                  </a:lnTo>
                  <a:cubicBezTo>
                    <a:pt x="8242172" y="514456"/>
                    <a:pt x="8236627" y="520516"/>
                    <a:pt x="8234301" y="527995"/>
                  </a:cubicBezTo>
                  <a:lnTo>
                    <a:pt x="8233107" y="535886"/>
                  </a:lnTo>
                  <a:lnTo>
                    <a:pt x="8233109" y="574347"/>
                  </a:lnTo>
                  <a:cubicBezTo>
                    <a:pt x="8233109" y="589004"/>
                    <a:pt x="8221226" y="600886"/>
                    <a:pt x="8206570" y="600886"/>
                  </a:cubicBezTo>
                  <a:cubicBezTo>
                    <a:pt x="8191913" y="600886"/>
                    <a:pt x="8180031" y="589004"/>
                    <a:pt x="8180031" y="574347"/>
                  </a:cubicBezTo>
                  <a:lnTo>
                    <a:pt x="8180031" y="534008"/>
                  </a:lnTo>
                  <a:lnTo>
                    <a:pt x="8179064" y="527610"/>
                  </a:lnTo>
                  <a:cubicBezTo>
                    <a:pt x="8176738" y="520131"/>
                    <a:pt x="8171193" y="514070"/>
                    <a:pt x="8164049" y="511048"/>
                  </a:cubicBezTo>
                  <a:lnTo>
                    <a:pt x="8156899" y="509605"/>
                  </a:lnTo>
                  <a:lnTo>
                    <a:pt x="8152492" y="509605"/>
                  </a:lnTo>
                  <a:lnTo>
                    <a:pt x="8152492" y="396803"/>
                  </a:lnTo>
                  <a:close/>
                  <a:moveTo>
                    <a:pt x="6328821" y="396803"/>
                  </a:moveTo>
                  <a:lnTo>
                    <a:pt x="6350359" y="396803"/>
                  </a:lnTo>
                  <a:lnTo>
                    <a:pt x="6350359" y="509605"/>
                  </a:lnTo>
                  <a:lnTo>
                    <a:pt x="6347282" y="509606"/>
                  </a:lnTo>
                  <a:lnTo>
                    <a:pt x="6347282" y="509675"/>
                  </a:lnTo>
                  <a:lnTo>
                    <a:pt x="6338571" y="511434"/>
                  </a:lnTo>
                  <a:cubicBezTo>
                    <a:pt x="6331428" y="514456"/>
                    <a:pt x="6325882" y="520516"/>
                    <a:pt x="6323556" y="527995"/>
                  </a:cubicBezTo>
                  <a:lnTo>
                    <a:pt x="6322363" y="535886"/>
                  </a:lnTo>
                  <a:lnTo>
                    <a:pt x="6322363" y="574347"/>
                  </a:lnTo>
                  <a:cubicBezTo>
                    <a:pt x="6322363" y="589004"/>
                    <a:pt x="6310481" y="600885"/>
                    <a:pt x="6295824" y="600885"/>
                  </a:cubicBezTo>
                  <a:cubicBezTo>
                    <a:pt x="6281169" y="600886"/>
                    <a:pt x="6269287" y="589004"/>
                    <a:pt x="6269287" y="574347"/>
                  </a:cubicBezTo>
                  <a:lnTo>
                    <a:pt x="6269287" y="534008"/>
                  </a:lnTo>
                  <a:lnTo>
                    <a:pt x="6268319" y="527610"/>
                  </a:lnTo>
                  <a:cubicBezTo>
                    <a:pt x="6265992" y="520131"/>
                    <a:pt x="6260448" y="514071"/>
                    <a:pt x="6253304" y="511049"/>
                  </a:cubicBezTo>
                  <a:lnTo>
                    <a:pt x="6246154" y="509605"/>
                  </a:lnTo>
                  <a:lnTo>
                    <a:pt x="6241747" y="509605"/>
                  </a:lnTo>
                  <a:lnTo>
                    <a:pt x="6241747" y="396803"/>
                  </a:lnTo>
                  <a:lnTo>
                    <a:pt x="6263285" y="396803"/>
                  </a:lnTo>
                  <a:lnTo>
                    <a:pt x="6263285" y="397042"/>
                  </a:lnTo>
                  <a:lnTo>
                    <a:pt x="6328821" y="397042"/>
                  </a:lnTo>
                  <a:close/>
                  <a:moveTo>
                    <a:pt x="4989457" y="396803"/>
                  </a:moveTo>
                  <a:lnTo>
                    <a:pt x="4989456" y="397043"/>
                  </a:lnTo>
                  <a:lnTo>
                    <a:pt x="5054997" y="397042"/>
                  </a:lnTo>
                  <a:lnTo>
                    <a:pt x="5054997" y="396803"/>
                  </a:lnTo>
                  <a:lnTo>
                    <a:pt x="5076537" y="396803"/>
                  </a:lnTo>
                  <a:lnTo>
                    <a:pt x="5076537" y="509605"/>
                  </a:lnTo>
                  <a:lnTo>
                    <a:pt x="5073460" y="509605"/>
                  </a:lnTo>
                  <a:lnTo>
                    <a:pt x="5073460" y="509675"/>
                  </a:lnTo>
                  <a:lnTo>
                    <a:pt x="5064750" y="511434"/>
                  </a:lnTo>
                  <a:cubicBezTo>
                    <a:pt x="5057604" y="514456"/>
                    <a:pt x="5052059" y="520516"/>
                    <a:pt x="5049735" y="527995"/>
                  </a:cubicBezTo>
                  <a:lnTo>
                    <a:pt x="5048538" y="535886"/>
                  </a:lnTo>
                  <a:lnTo>
                    <a:pt x="5048538" y="574347"/>
                  </a:lnTo>
                  <a:cubicBezTo>
                    <a:pt x="5048538" y="589004"/>
                    <a:pt x="5036660" y="600886"/>
                    <a:pt x="5022000" y="600885"/>
                  </a:cubicBezTo>
                  <a:cubicBezTo>
                    <a:pt x="5007341" y="600886"/>
                    <a:pt x="4995457" y="589003"/>
                    <a:pt x="4995457" y="574348"/>
                  </a:cubicBezTo>
                  <a:lnTo>
                    <a:pt x="4995457" y="534008"/>
                  </a:lnTo>
                  <a:lnTo>
                    <a:pt x="4994491" y="527610"/>
                  </a:lnTo>
                  <a:cubicBezTo>
                    <a:pt x="4992167" y="520132"/>
                    <a:pt x="4986620" y="514070"/>
                    <a:pt x="4979482" y="511049"/>
                  </a:cubicBezTo>
                  <a:lnTo>
                    <a:pt x="4972337" y="509605"/>
                  </a:lnTo>
                  <a:lnTo>
                    <a:pt x="4967926" y="509605"/>
                  </a:lnTo>
                  <a:lnTo>
                    <a:pt x="4967926" y="396803"/>
                  </a:lnTo>
                  <a:close/>
                  <a:moveTo>
                    <a:pt x="4607315" y="396803"/>
                  </a:moveTo>
                  <a:lnTo>
                    <a:pt x="4607315" y="397042"/>
                  </a:lnTo>
                  <a:lnTo>
                    <a:pt x="4672851" y="397042"/>
                  </a:lnTo>
                  <a:lnTo>
                    <a:pt x="4672851" y="396803"/>
                  </a:lnTo>
                  <a:lnTo>
                    <a:pt x="4694388" y="396803"/>
                  </a:lnTo>
                  <a:lnTo>
                    <a:pt x="4694388" y="509605"/>
                  </a:lnTo>
                  <a:lnTo>
                    <a:pt x="4691313" y="509605"/>
                  </a:lnTo>
                  <a:lnTo>
                    <a:pt x="4691312" y="509675"/>
                  </a:lnTo>
                  <a:lnTo>
                    <a:pt x="4682600" y="511434"/>
                  </a:lnTo>
                  <a:cubicBezTo>
                    <a:pt x="4675458" y="514455"/>
                    <a:pt x="4669912" y="520516"/>
                    <a:pt x="4667585" y="527995"/>
                  </a:cubicBezTo>
                  <a:lnTo>
                    <a:pt x="4666393" y="535886"/>
                  </a:lnTo>
                  <a:lnTo>
                    <a:pt x="4666393" y="574347"/>
                  </a:lnTo>
                  <a:cubicBezTo>
                    <a:pt x="4666393" y="589004"/>
                    <a:pt x="4654512" y="600885"/>
                    <a:pt x="4639855" y="600885"/>
                  </a:cubicBezTo>
                  <a:cubicBezTo>
                    <a:pt x="4625199" y="600885"/>
                    <a:pt x="4613318" y="589004"/>
                    <a:pt x="4613318" y="574347"/>
                  </a:cubicBezTo>
                  <a:lnTo>
                    <a:pt x="4613318" y="534008"/>
                  </a:lnTo>
                  <a:lnTo>
                    <a:pt x="4612349" y="527610"/>
                  </a:lnTo>
                  <a:cubicBezTo>
                    <a:pt x="4610023" y="520131"/>
                    <a:pt x="4604478" y="514070"/>
                    <a:pt x="4597332" y="511049"/>
                  </a:cubicBezTo>
                  <a:lnTo>
                    <a:pt x="4590182" y="509605"/>
                  </a:lnTo>
                  <a:lnTo>
                    <a:pt x="4585774" y="509605"/>
                  </a:lnTo>
                  <a:lnTo>
                    <a:pt x="4585773" y="396803"/>
                  </a:lnTo>
                  <a:close/>
                  <a:moveTo>
                    <a:pt x="4458394" y="396803"/>
                  </a:moveTo>
                  <a:lnTo>
                    <a:pt x="4479931" y="396803"/>
                  </a:lnTo>
                  <a:lnTo>
                    <a:pt x="4479931" y="397043"/>
                  </a:lnTo>
                  <a:lnTo>
                    <a:pt x="4545467" y="397042"/>
                  </a:lnTo>
                  <a:lnTo>
                    <a:pt x="4545467" y="396803"/>
                  </a:lnTo>
                  <a:lnTo>
                    <a:pt x="4567005" y="396803"/>
                  </a:lnTo>
                  <a:lnTo>
                    <a:pt x="4567005" y="509605"/>
                  </a:lnTo>
                  <a:lnTo>
                    <a:pt x="4563930" y="509605"/>
                  </a:lnTo>
                  <a:lnTo>
                    <a:pt x="4563931" y="509675"/>
                  </a:lnTo>
                  <a:lnTo>
                    <a:pt x="4555218" y="511433"/>
                  </a:lnTo>
                  <a:cubicBezTo>
                    <a:pt x="4548074" y="514456"/>
                    <a:pt x="4542527" y="520517"/>
                    <a:pt x="4540203" y="527995"/>
                  </a:cubicBezTo>
                  <a:lnTo>
                    <a:pt x="4539010" y="535885"/>
                  </a:lnTo>
                  <a:lnTo>
                    <a:pt x="4539010" y="574348"/>
                  </a:lnTo>
                  <a:cubicBezTo>
                    <a:pt x="4539010" y="589004"/>
                    <a:pt x="4527129" y="600886"/>
                    <a:pt x="4512472" y="600886"/>
                  </a:cubicBezTo>
                  <a:cubicBezTo>
                    <a:pt x="4497817" y="600886"/>
                    <a:pt x="4485932" y="589004"/>
                    <a:pt x="4485932" y="574348"/>
                  </a:cubicBezTo>
                  <a:lnTo>
                    <a:pt x="4485932" y="534009"/>
                  </a:lnTo>
                  <a:lnTo>
                    <a:pt x="4484964" y="527610"/>
                  </a:lnTo>
                  <a:cubicBezTo>
                    <a:pt x="4482638" y="520131"/>
                    <a:pt x="4477093" y="514070"/>
                    <a:pt x="4469950" y="511049"/>
                  </a:cubicBezTo>
                  <a:lnTo>
                    <a:pt x="4462799" y="509605"/>
                  </a:lnTo>
                  <a:lnTo>
                    <a:pt x="4458394" y="509605"/>
                  </a:lnTo>
                  <a:close/>
                  <a:moveTo>
                    <a:pt x="3311953" y="396803"/>
                  </a:moveTo>
                  <a:lnTo>
                    <a:pt x="3333491" y="396803"/>
                  </a:lnTo>
                  <a:lnTo>
                    <a:pt x="3333491" y="397042"/>
                  </a:lnTo>
                  <a:lnTo>
                    <a:pt x="3399029" y="397042"/>
                  </a:lnTo>
                  <a:lnTo>
                    <a:pt x="3399028" y="396803"/>
                  </a:lnTo>
                  <a:lnTo>
                    <a:pt x="3420567" y="396803"/>
                  </a:lnTo>
                  <a:lnTo>
                    <a:pt x="3420567" y="509605"/>
                  </a:lnTo>
                  <a:lnTo>
                    <a:pt x="3417490" y="509605"/>
                  </a:lnTo>
                  <a:lnTo>
                    <a:pt x="3417489" y="509675"/>
                  </a:lnTo>
                  <a:lnTo>
                    <a:pt x="3408779" y="511434"/>
                  </a:lnTo>
                  <a:cubicBezTo>
                    <a:pt x="3401636" y="514456"/>
                    <a:pt x="3396090" y="520516"/>
                    <a:pt x="3393764" y="527995"/>
                  </a:cubicBezTo>
                  <a:lnTo>
                    <a:pt x="3392571" y="535886"/>
                  </a:lnTo>
                  <a:lnTo>
                    <a:pt x="3392571" y="574347"/>
                  </a:lnTo>
                  <a:cubicBezTo>
                    <a:pt x="3392571" y="589004"/>
                    <a:pt x="3380690" y="600886"/>
                    <a:pt x="3366032" y="600886"/>
                  </a:cubicBezTo>
                  <a:cubicBezTo>
                    <a:pt x="3351375" y="600885"/>
                    <a:pt x="3339493" y="589004"/>
                    <a:pt x="3339493" y="574347"/>
                  </a:cubicBezTo>
                  <a:lnTo>
                    <a:pt x="3339493" y="534008"/>
                  </a:lnTo>
                  <a:lnTo>
                    <a:pt x="3338526" y="527610"/>
                  </a:lnTo>
                  <a:cubicBezTo>
                    <a:pt x="3336198" y="520131"/>
                    <a:pt x="3330653" y="514071"/>
                    <a:pt x="3323509" y="511049"/>
                  </a:cubicBezTo>
                  <a:lnTo>
                    <a:pt x="3316360" y="509606"/>
                  </a:lnTo>
                  <a:lnTo>
                    <a:pt x="3311953" y="509605"/>
                  </a:lnTo>
                  <a:close/>
                  <a:moveTo>
                    <a:pt x="3016880" y="396803"/>
                  </a:moveTo>
                  <a:lnTo>
                    <a:pt x="3038418" y="396803"/>
                  </a:lnTo>
                  <a:lnTo>
                    <a:pt x="3038417" y="509605"/>
                  </a:lnTo>
                  <a:lnTo>
                    <a:pt x="3035342" y="509605"/>
                  </a:lnTo>
                  <a:lnTo>
                    <a:pt x="3035342" y="509675"/>
                  </a:lnTo>
                  <a:lnTo>
                    <a:pt x="3026630" y="511434"/>
                  </a:lnTo>
                  <a:cubicBezTo>
                    <a:pt x="3019485" y="514455"/>
                    <a:pt x="3013941" y="520516"/>
                    <a:pt x="3011615" y="527995"/>
                  </a:cubicBezTo>
                  <a:lnTo>
                    <a:pt x="3010421" y="535886"/>
                  </a:lnTo>
                  <a:lnTo>
                    <a:pt x="3010423" y="574347"/>
                  </a:lnTo>
                  <a:cubicBezTo>
                    <a:pt x="3010423" y="589004"/>
                    <a:pt x="2998539" y="600885"/>
                    <a:pt x="2983884" y="600886"/>
                  </a:cubicBezTo>
                  <a:cubicBezTo>
                    <a:pt x="2969227" y="600886"/>
                    <a:pt x="2957345" y="589004"/>
                    <a:pt x="2957344" y="574347"/>
                  </a:cubicBezTo>
                  <a:lnTo>
                    <a:pt x="2957345" y="534008"/>
                  </a:lnTo>
                  <a:lnTo>
                    <a:pt x="2956377" y="527610"/>
                  </a:lnTo>
                  <a:cubicBezTo>
                    <a:pt x="2954051" y="520131"/>
                    <a:pt x="2948506" y="514071"/>
                    <a:pt x="2941362" y="511049"/>
                  </a:cubicBezTo>
                  <a:lnTo>
                    <a:pt x="2934212" y="509605"/>
                  </a:lnTo>
                  <a:lnTo>
                    <a:pt x="2929805" y="509605"/>
                  </a:lnTo>
                  <a:lnTo>
                    <a:pt x="2929806" y="396803"/>
                  </a:lnTo>
                  <a:lnTo>
                    <a:pt x="2951344" y="396803"/>
                  </a:lnTo>
                  <a:lnTo>
                    <a:pt x="2951344" y="397042"/>
                  </a:lnTo>
                  <a:lnTo>
                    <a:pt x="3016880" y="397042"/>
                  </a:lnTo>
                  <a:close/>
                  <a:moveTo>
                    <a:pt x="2547659" y="396803"/>
                  </a:moveTo>
                  <a:lnTo>
                    <a:pt x="2569197" y="396803"/>
                  </a:lnTo>
                  <a:lnTo>
                    <a:pt x="2569197" y="397042"/>
                  </a:lnTo>
                  <a:lnTo>
                    <a:pt x="2634733" y="397042"/>
                  </a:lnTo>
                  <a:lnTo>
                    <a:pt x="2634733" y="396803"/>
                  </a:lnTo>
                  <a:lnTo>
                    <a:pt x="2656270" y="396803"/>
                  </a:lnTo>
                  <a:lnTo>
                    <a:pt x="2656270" y="509605"/>
                  </a:lnTo>
                  <a:lnTo>
                    <a:pt x="2653194" y="509605"/>
                  </a:lnTo>
                  <a:lnTo>
                    <a:pt x="2653193" y="509675"/>
                  </a:lnTo>
                  <a:lnTo>
                    <a:pt x="2644482" y="511434"/>
                  </a:lnTo>
                  <a:cubicBezTo>
                    <a:pt x="2637339" y="514456"/>
                    <a:pt x="2631794" y="520516"/>
                    <a:pt x="2629467" y="527995"/>
                  </a:cubicBezTo>
                  <a:lnTo>
                    <a:pt x="2628274" y="535886"/>
                  </a:lnTo>
                  <a:lnTo>
                    <a:pt x="2628274" y="574347"/>
                  </a:lnTo>
                  <a:cubicBezTo>
                    <a:pt x="2628274" y="589004"/>
                    <a:pt x="2616393" y="600886"/>
                    <a:pt x="2601736" y="600886"/>
                  </a:cubicBezTo>
                  <a:cubicBezTo>
                    <a:pt x="2587080" y="600886"/>
                    <a:pt x="2575198" y="589004"/>
                    <a:pt x="2575198" y="574347"/>
                  </a:cubicBezTo>
                  <a:lnTo>
                    <a:pt x="2575198" y="534008"/>
                  </a:lnTo>
                  <a:lnTo>
                    <a:pt x="2574231" y="527610"/>
                  </a:lnTo>
                  <a:cubicBezTo>
                    <a:pt x="2571905" y="520132"/>
                    <a:pt x="2566360" y="514070"/>
                    <a:pt x="2559216" y="511049"/>
                  </a:cubicBezTo>
                  <a:lnTo>
                    <a:pt x="2552065" y="509605"/>
                  </a:lnTo>
                  <a:lnTo>
                    <a:pt x="2547659" y="509605"/>
                  </a:lnTo>
                  <a:close/>
                  <a:moveTo>
                    <a:pt x="1106135" y="396803"/>
                  </a:moveTo>
                  <a:lnTo>
                    <a:pt x="1127673" y="396803"/>
                  </a:lnTo>
                  <a:lnTo>
                    <a:pt x="1127673" y="509605"/>
                  </a:lnTo>
                  <a:lnTo>
                    <a:pt x="1124596" y="509606"/>
                  </a:lnTo>
                  <a:lnTo>
                    <a:pt x="1124597" y="509675"/>
                  </a:lnTo>
                  <a:lnTo>
                    <a:pt x="1115885" y="511434"/>
                  </a:lnTo>
                  <a:cubicBezTo>
                    <a:pt x="1108742" y="514456"/>
                    <a:pt x="1103196" y="520516"/>
                    <a:pt x="1100870" y="527995"/>
                  </a:cubicBezTo>
                  <a:lnTo>
                    <a:pt x="1099677" y="535886"/>
                  </a:lnTo>
                  <a:lnTo>
                    <a:pt x="1099677" y="574347"/>
                  </a:lnTo>
                  <a:cubicBezTo>
                    <a:pt x="1099677" y="589004"/>
                    <a:pt x="1087795" y="600886"/>
                    <a:pt x="1073139" y="600886"/>
                  </a:cubicBezTo>
                  <a:cubicBezTo>
                    <a:pt x="1058482" y="600886"/>
                    <a:pt x="1046601" y="589004"/>
                    <a:pt x="1046601" y="574347"/>
                  </a:cubicBezTo>
                  <a:lnTo>
                    <a:pt x="1046601" y="534008"/>
                  </a:lnTo>
                  <a:lnTo>
                    <a:pt x="1045633" y="527611"/>
                  </a:lnTo>
                  <a:cubicBezTo>
                    <a:pt x="1043307" y="520131"/>
                    <a:pt x="1037762" y="514071"/>
                    <a:pt x="1030618" y="511049"/>
                  </a:cubicBezTo>
                  <a:lnTo>
                    <a:pt x="1023468" y="509606"/>
                  </a:lnTo>
                  <a:lnTo>
                    <a:pt x="1019061" y="509605"/>
                  </a:lnTo>
                  <a:lnTo>
                    <a:pt x="1019061" y="396803"/>
                  </a:lnTo>
                  <a:lnTo>
                    <a:pt x="1040599" y="396803"/>
                  </a:lnTo>
                  <a:lnTo>
                    <a:pt x="1040599" y="397042"/>
                  </a:lnTo>
                  <a:lnTo>
                    <a:pt x="1106135" y="397042"/>
                  </a:lnTo>
                  <a:close/>
                  <a:moveTo>
                    <a:pt x="403687" y="396803"/>
                  </a:moveTo>
                  <a:lnTo>
                    <a:pt x="403686" y="397043"/>
                  </a:lnTo>
                  <a:lnTo>
                    <a:pt x="469222" y="397042"/>
                  </a:lnTo>
                  <a:lnTo>
                    <a:pt x="469222" y="396803"/>
                  </a:lnTo>
                  <a:lnTo>
                    <a:pt x="490760" y="396803"/>
                  </a:lnTo>
                  <a:lnTo>
                    <a:pt x="490760" y="509605"/>
                  </a:lnTo>
                  <a:lnTo>
                    <a:pt x="487684" y="509605"/>
                  </a:lnTo>
                  <a:lnTo>
                    <a:pt x="487683" y="509675"/>
                  </a:lnTo>
                  <a:lnTo>
                    <a:pt x="478972" y="511434"/>
                  </a:lnTo>
                  <a:cubicBezTo>
                    <a:pt x="471828" y="514456"/>
                    <a:pt x="466283" y="520516"/>
                    <a:pt x="463957" y="527995"/>
                  </a:cubicBezTo>
                  <a:lnTo>
                    <a:pt x="462763" y="535886"/>
                  </a:lnTo>
                  <a:lnTo>
                    <a:pt x="462763" y="574347"/>
                  </a:lnTo>
                  <a:cubicBezTo>
                    <a:pt x="462763" y="589004"/>
                    <a:pt x="450883" y="600886"/>
                    <a:pt x="436226" y="600886"/>
                  </a:cubicBezTo>
                  <a:cubicBezTo>
                    <a:pt x="421569" y="600886"/>
                    <a:pt x="409687" y="589004"/>
                    <a:pt x="409687" y="574347"/>
                  </a:cubicBezTo>
                  <a:lnTo>
                    <a:pt x="409688" y="534008"/>
                  </a:lnTo>
                  <a:lnTo>
                    <a:pt x="408721" y="527610"/>
                  </a:lnTo>
                  <a:cubicBezTo>
                    <a:pt x="406394" y="520131"/>
                    <a:pt x="400848" y="514071"/>
                    <a:pt x="393704" y="511049"/>
                  </a:cubicBezTo>
                  <a:lnTo>
                    <a:pt x="386555" y="509606"/>
                  </a:lnTo>
                  <a:lnTo>
                    <a:pt x="382148" y="509605"/>
                  </a:lnTo>
                  <a:lnTo>
                    <a:pt x="382148" y="396803"/>
                  </a:lnTo>
                  <a:close/>
                  <a:moveTo>
                    <a:pt x="10808764" y="396802"/>
                  </a:moveTo>
                  <a:lnTo>
                    <a:pt x="10808764" y="509605"/>
                  </a:lnTo>
                  <a:lnTo>
                    <a:pt x="10805687" y="509605"/>
                  </a:lnTo>
                  <a:lnTo>
                    <a:pt x="10805686" y="509675"/>
                  </a:lnTo>
                  <a:lnTo>
                    <a:pt x="10796976" y="511433"/>
                  </a:lnTo>
                  <a:cubicBezTo>
                    <a:pt x="10789832" y="514456"/>
                    <a:pt x="10784287" y="520516"/>
                    <a:pt x="10781960" y="527995"/>
                  </a:cubicBezTo>
                  <a:lnTo>
                    <a:pt x="10780768" y="535886"/>
                  </a:lnTo>
                  <a:lnTo>
                    <a:pt x="10780768" y="574347"/>
                  </a:lnTo>
                  <a:cubicBezTo>
                    <a:pt x="10780768" y="589004"/>
                    <a:pt x="10768886" y="600886"/>
                    <a:pt x="10754229" y="600886"/>
                  </a:cubicBezTo>
                  <a:cubicBezTo>
                    <a:pt x="10739573" y="600886"/>
                    <a:pt x="10727691" y="589004"/>
                    <a:pt x="10727691" y="574347"/>
                  </a:cubicBezTo>
                  <a:lnTo>
                    <a:pt x="10727691" y="534008"/>
                  </a:lnTo>
                  <a:lnTo>
                    <a:pt x="10726724" y="527610"/>
                  </a:lnTo>
                  <a:cubicBezTo>
                    <a:pt x="10724398" y="520132"/>
                    <a:pt x="10718853" y="514070"/>
                    <a:pt x="10711709" y="511049"/>
                  </a:cubicBezTo>
                  <a:lnTo>
                    <a:pt x="10704559" y="509605"/>
                  </a:lnTo>
                  <a:lnTo>
                    <a:pt x="10700152" y="509605"/>
                  </a:lnTo>
                  <a:lnTo>
                    <a:pt x="10700151" y="396803"/>
                  </a:lnTo>
                  <a:lnTo>
                    <a:pt x="10721690" y="396803"/>
                  </a:lnTo>
                  <a:lnTo>
                    <a:pt x="10721690" y="397042"/>
                  </a:lnTo>
                  <a:lnTo>
                    <a:pt x="10787226" y="397042"/>
                  </a:lnTo>
                  <a:lnTo>
                    <a:pt x="10787225" y="396803"/>
                  </a:lnTo>
                  <a:close/>
                  <a:moveTo>
                    <a:pt x="10659843" y="396802"/>
                  </a:moveTo>
                  <a:lnTo>
                    <a:pt x="10681381" y="396803"/>
                  </a:lnTo>
                  <a:lnTo>
                    <a:pt x="10681380" y="509605"/>
                  </a:lnTo>
                  <a:lnTo>
                    <a:pt x="10678304" y="509605"/>
                  </a:lnTo>
                  <a:lnTo>
                    <a:pt x="10678304" y="509674"/>
                  </a:lnTo>
                  <a:lnTo>
                    <a:pt x="10669593" y="511434"/>
                  </a:lnTo>
                  <a:cubicBezTo>
                    <a:pt x="10662449" y="514456"/>
                    <a:pt x="10656903" y="520516"/>
                    <a:pt x="10654578" y="527995"/>
                  </a:cubicBezTo>
                  <a:lnTo>
                    <a:pt x="10653384" y="535886"/>
                  </a:lnTo>
                  <a:lnTo>
                    <a:pt x="10653385" y="574348"/>
                  </a:lnTo>
                  <a:cubicBezTo>
                    <a:pt x="10653385" y="589004"/>
                    <a:pt x="10641503" y="600886"/>
                    <a:pt x="10626847" y="600886"/>
                  </a:cubicBezTo>
                  <a:cubicBezTo>
                    <a:pt x="10612190" y="600886"/>
                    <a:pt x="10600308" y="589004"/>
                    <a:pt x="10600308" y="574347"/>
                  </a:cubicBezTo>
                  <a:lnTo>
                    <a:pt x="10600308" y="534008"/>
                  </a:lnTo>
                  <a:lnTo>
                    <a:pt x="10599341" y="527610"/>
                  </a:lnTo>
                  <a:cubicBezTo>
                    <a:pt x="10597015" y="520131"/>
                    <a:pt x="10591470" y="514070"/>
                    <a:pt x="10584325" y="511049"/>
                  </a:cubicBezTo>
                  <a:lnTo>
                    <a:pt x="10577176" y="509606"/>
                  </a:lnTo>
                  <a:lnTo>
                    <a:pt x="10572769" y="509605"/>
                  </a:lnTo>
                  <a:lnTo>
                    <a:pt x="10572769" y="396803"/>
                  </a:lnTo>
                  <a:lnTo>
                    <a:pt x="10594307" y="396803"/>
                  </a:lnTo>
                  <a:lnTo>
                    <a:pt x="10594307" y="397042"/>
                  </a:lnTo>
                  <a:lnTo>
                    <a:pt x="10659843" y="397042"/>
                  </a:lnTo>
                  <a:close/>
                  <a:moveTo>
                    <a:pt x="8366949" y="396802"/>
                  </a:moveTo>
                  <a:lnTo>
                    <a:pt x="8388487" y="396803"/>
                  </a:lnTo>
                  <a:lnTo>
                    <a:pt x="8388487" y="509605"/>
                  </a:lnTo>
                  <a:lnTo>
                    <a:pt x="8385410" y="509605"/>
                  </a:lnTo>
                  <a:lnTo>
                    <a:pt x="8385411" y="509675"/>
                  </a:lnTo>
                  <a:lnTo>
                    <a:pt x="8376699" y="511434"/>
                  </a:lnTo>
                  <a:cubicBezTo>
                    <a:pt x="8369556" y="514456"/>
                    <a:pt x="8364010" y="520516"/>
                    <a:pt x="8361684" y="527995"/>
                  </a:cubicBezTo>
                  <a:lnTo>
                    <a:pt x="8360491" y="535886"/>
                  </a:lnTo>
                  <a:lnTo>
                    <a:pt x="8360491" y="574348"/>
                  </a:lnTo>
                  <a:cubicBezTo>
                    <a:pt x="8360491" y="589004"/>
                    <a:pt x="8348609" y="600886"/>
                    <a:pt x="8333952" y="600886"/>
                  </a:cubicBezTo>
                  <a:cubicBezTo>
                    <a:pt x="8319296" y="600886"/>
                    <a:pt x="8307415" y="589004"/>
                    <a:pt x="8307415" y="574347"/>
                  </a:cubicBezTo>
                  <a:lnTo>
                    <a:pt x="8307415" y="534008"/>
                  </a:lnTo>
                  <a:lnTo>
                    <a:pt x="8306447" y="527610"/>
                  </a:lnTo>
                  <a:cubicBezTo>
                    <a:pt x="8304120" y="520131"/>
                    <a:pt x="8298575" y="514071"/>
                    <a:pt x="8291432" y="511049"/>
                  </a:cubicBezTo>
                  <a:lnTo>
                    <a:pt x="8284282" y="509606"/>
                  </a:lnTo>
                  <a:lnTo>
                    <a:pt x="8279875" y="509605"/>
                  </a:lnTo>
                  <a:lnTo>
                    <a:pt x="8279875" y="396803"/>
                  </a:lnTo>
                  <a:lnTo>
                    <a:pt x="8301413" y="396803"/>
                  </a:lnTo>
                  <a:lnTo>
                    <a:pt x="8301413" y="397042"/>
                  </a:lnTo>
                  <a:lnTo>
                    <a:pt x="8366949" y="397042"/>
                  </a:lnTo>
                  <a:close/>
                  <a:moveTo>
                    <a:pt x="7919264" y="396802"/>
                  </a:moveTo>
                  <a:lnTo>
                    <a:pt x="7919264" y="397042"/>
                  </a:lnTo>
                  <a:lnTo>
                    <a:pt x="7984800" y="397042"/>
                  </a:lnTo>
                  <a:lnTo>
                    <a:pt x="7984800" y="396802"/>
                  </a:lnTo>
                  <a:lnTo>
                    <a:pt x="8006338" y="396803"/>
                  </a:lnTo>
                  <a:lnTo>
                    <a:pt x="8006338" y="509605"/>
                  </a:lnTo>
                  <a:lnTo>
                    <a:pt x="8003262" y="509605"/>
                  </a:lnTo>
                  <a:lnTo>
                    <a:pt x="8003262" y="509675"/>
                  </a:lnTo>
                  <a:lnTo>
                    <a:pt x="7994551" y="511434"/>
                  </a:lnTo>
                  <a:cubicBezTo>
                    <a:pt x="7987406" y="514456"/>
                    <a:pt x="7981861" y="520516"/>
                    <a:pt x="7979534" y="527995"/>
                  </a:cubicBezTo>
                  <a:lnTo>
                    <a:pt x="7978341" y="535886"/>
                  </a:lnTo>
                  <a:lnTo>
                    <a:pt x="7978342" y="574347"/>
                  </a:lnTo>
                  <a:cubicBezTo>
                    <a:pt x="7978343" y="589004"/>
                    <a:pt x="7966460" y="600886"/>
                    <a:pt x="7951804" y="600886"/>
                  </a:cubicBezTo>
                  <a:cubicBezTo>
                    <a:pt x="7937147" y="600886"/>
                    <a:pt x="7925265" y="589004"/>
                    <a:pt x="7925265" y="574347"/>
                  </a:cubicBezTo>
                  <a:lnTo>
                    <a:pt x="7925265" y="534008"/>
                  </a:lnTo>
                  <a:lnTo>
                    <a:pt x="7924298" y="527610"/>
                  </a:lnTo>
                  <a:cubicBezTo>
                    <a:pt x="7921972" y="520131"/>
                    <a:pt x="7916427" y="514070"/>
                    <a:pt x="7909283" y="511048"/>
                  </a:cubicBezTo>
                  <a:lnTo>
                    <a:pt x="7902133" y="509605"/>
                  </a:lnTo>
                  <a:lnTo>
                    <a:pt x="7897726" y="509605"/>
                  </a:lnTo>
                  <a:lnTo>
                    <a:pt x="7897726" y="396803"/>
                  </a:lnTo>
                  <a:close/>
                  <a:moveTo>
                    <a:pt x="7664498" y="396802"/>
                  </a:moveTo>
                  <a:lnTo>
                    <a:pt x="7664498" y="397042"/>
                  </a:lnTo>
                  <a:lnTo>
                    <a:pt x="7730034" y="397042"/>
                  </a:lnTo>
                  <a:lnTo>
                    <a:pt x="7730034" y="396802"/>
                  </a:lnTo>
                  <a:lnTo>
                    <a:pt x="7751572" y="396803"/>
                  </a:lnTo>
                  <a:lnTo>
                    <a:pt x="7751573" y="509605"/>
                  </a:lnTo>
                  <a:lnTo>
                    <a:pt x="7748496" y="509605"/>
                  </a:lnTo>
                  <a:lnTo>
                    <a:pt x="7748496" y="509675"/>
                  </a:lnTo>
                  <a:lnTo>
                    <a:pt x="7739784" y="511434"/>
                  </a:lnTo>
                  <a:cubicBezTo>
                    <a:pt x="7732640" y="514456"/>
                    <a:pt x="7727095" y="520516"/>
                    <a:pt x="7724769" y="527996"/>
                  </a:cubicBezTo>
                  <a:lnTo>
                    <a:pt x="7723575" y="535886"/>
                  </a:lnTo>
                  <a:lnTo>
                    <a:pt x="7723576" y="574347"/>
                  </a:lnTo>
                  <a:cubicBezTo>
                    <a:pt x="7723576" y="589004"/>
                    <a:pt x="7711694" y="600886"/>
                    <a:pt x="7697038" y="600886"/>
                  </a:cubicBezTo>
                  <a:cubicBezTo>
                    <a:pt x="7682381" y="600886"/>
                    <a:pt x="7670499" y="589004"/>
                    <a:pt x="7670499" y="574347"/>
                  </a:cubicBezTo>
                  <a:lnTo>
                    <a:pt x="7670499" y="534008"/>
                  </a:lnTo>
                  <a:lnTo>
                    <a:pt x="7669532" y="527610"/>
                  </a:lnTo>
                  <a:cubicBezTo>
                    <a:pt x="7667206" y="520131"/>
                    <a:pt x="7661661" y="514070"/>
                    <a:pt x="7654517" y="511048"/>
                  </a:cubicBezTo>
                  <a:lnTo>
                    <a:pt x="7647367" y="509605"/>
                  </a:lnTo>
                  <a:lnTo>
                    <a:pt x="7642960" y="509605"/>
                  </a:lnTo>
                  <a:lnTo>
                    <a:pt x="7642960" y="396803"/>
                  </a:lnTo>
                  <a:close/>
                  <a:moveTo>
                    <a:pt x="3144263" y="396802"/>
                  </a:moveTo>
                  <a:lnTo>
                    <a:pt x="3165800" y="396803"/>
                  </a:lnTo>
                  <a:lnTo>
                    <a:pt x="3165800" y="509605"/>
                  </a:lnTo>
                  <a:lnTo>
                    <a:pt x="3162723" y="509605"/>
                  </a:lnTo>
                  <a:lnTo>
                    <a:pt x="3162723" y="509675"/>
                  </a:lnTo>
                  <a:lnTo>
                    <a:pt x="3154013" y="511434"/>
                  </a:lnTo>
                  <a:cubicBezTo>
                    <a:pt x="3146870" y="514456"/>
                    <a:pt x="3141325" y="520517"/>
                    <a:pt x="3138998" y="527995"/>
                  </a:cubicBezTo>
                  <a:lnTo>
                    <a:pt x="3137805" y="535886"/>
                  </a:lnTo>
                  <a:lnTo>
                    <a:pt x="3137806" y="574347"/>
                  </a:lnTo>
                  <a:cubicBezTo>
                    <a:pt x="3137806" y="589004"/>
                    <a:pt x="3125923" y="600885"/>
                    <a:pt x="3111268" y="600885"/>
                  </a:cubicBezTo>
                  <a:cubicBezTo>
                    <a:pt x="3096612" y="600885"/>
                    <a:pt x="3084728" y="589004"/>
                    <a:pt x="3084728" y="574347"/>
                  </a:cubicBezTo>
                  <a:lnTo>
                    <a:pt x="3084728" y="534008"/>
                  </a:lnTo>
                  <a:lnTo>
                    <a:pt x="3083760" y="527610"/>
                  </a:lnTo>
                  <a:cubicBezTo>
                    <a:pt x="3081434" y="520131"/>
                    <a:pt x="3075890" y="514071"/>
                    <a:pt x="3068746" y="511049"/>
                  </a:cubicBezTo>
                  <a:lnTo>
                    <a:pt x="3061594" y="509605"/>
                  </a:lnTo>
                  <a:lnTo>
                    <a:pt x="3057188" y="509605"/>
                  </a:lnTo>
                  <a:lnTo>
                    <a:pt x="3057188" y="396803"/>
                  </a:lnTo>
                  <a:lnTo>
                    <a:pt x="3078727" y="396803"/>
                  </a:lnTo>
                  <a:lnTo>
                    <a:pt x="3078727" y="397042"/>
                  </a:lnTo>
                  <a:lnTo>
                    <a:pt x="3144264" y="397043"/>
                  </a:lnTo>
                  <a:close/>
                  <a:moveTo>
                    <a:pt x="2187051" y="396802"/>
                  </a:moveTo>
                  <a:lnTo>
                    <a:pt x="2187050" y="397042"/>
                  </a:lnTo>
                  <a:lnTo>
                    <a:pt x="2252586" y="397042"/>
                  </a:lnTo>
                  <a:lnTo>
                    <a:pt x="2252586" y="396802"/>
                  </a:lnTo>
                  <a:lnTo>
                    <a:pt x="2274124" y="396803"/>
                  </a:lnTo>
                  <a:lnTo>
                    <a:pt x="2274124" y="509605"/>
                  </a:lnTo>
                  <a:lnTo>
                    <a:pt x="2271048" y="509605"/>
                  </a:lnTo>
                  <a:lnTo>
                    <a:pt x="2271048" y="509675"/>
                  </a:lnTo>
                  <a:lnTo>
                    <a:pt x="2262336" y="511434"/>
                  </a:lnTo>
                  <a:cubicBezTo>
                    <a:pt x="2255193" y="514456"/>
                    <a:pt x="2249647" y="520516"/>
                    <a:pt x="2247321" y="527995"/>
                  </a:cubicBezTo>
                  <a:lnTo>
                    <a:pt x="2246128" y="535886"/>
                  </a:lnTo>
                  <a:lnTo>
                    <a:pt x="2246128" y="574348"/>
                  </a:lnTo>
                  <a:cubicBezTo>
                    <a:pt x="2246128" y="589004"/>
                    <a:pt x="2234247" y="600886"/>
                    <a:pt x="2219590" y="600886"/>
                  </a:cubicBezTo>
                  <a:cubicBezTo>
                    <a:pt x="2204933" y="600886"/>
                    <a:pt x="2193051" y="589004"/>
                    <a:pt x="2193051" y="574347"/>
                  </a:cubicBezTo>
                  <a:lnTo>
                    <a:pt x="2193051" y="534008"/>
                  </a:lnTo>
                  <a:lnTo>
                    <a:pt x="2192084" y="527611"/>
                  </a:lnTo>
                  <a:cubicBezTo>
                    <a:pt x="2189759" y="520131"/>
                    <a:pt x="2184213" y="514071"/>
                    <a:pt x="2177070" y="511048"/>
                  </a:cubicBezTo>
                  <a:lnTo>
                    <a:pt x="2169919" y="509605"/>
                  </a:lnTo>
                  <a:lnTo>
                    <a:pt x="2165512" y="509605"/>
                  </a:lnTo>
                  <a:lnTo>
                    <a:pt x="2165512" y="396803"/>
                  </a:lnTo>
                  <a:close/>
                  <a:moveTo>
                    <a:pt x="1743049" y="396802"/>
                  </a:moveTo>
                  <a:lnTo>
                    <a:pt x="1764586" y="396803"/>
                  </a:lnTo>
                  <a:lnTo>
                    <a:pt x="1764586" y="509605"/>
                  </a:lnTo>
                  <a:lnTo>
                    <a:pt x="1761510" y="509606"/>
                  </a:lnTo>
                  <a:lnTo>
                    <a:pt x="1761510" y="509675"/>
                  </a:lnTo>
                  <a:lnTo>
                    <a:pt x="1752798" y="511434"/>
                  </a:lnTo>
                  <a:cubicBezTo>
                    <a:pt x="1745655" y="514456"/>
                    <a:pt x="1740109" y="520516"/>
                    <a:pt x="1737783" y="527995"/>
                  </a:cubicBezTo>
                  <a:lnTo>
                    <a:pt x="1736590" y="535886"/>
                  </a:lnTo>
                  <a:lnTo>
                    <a:pt x="1736591" y="574348"/>
                  </a:lnTo>
                  <a:cubicBezTo>
                    <a:pt x="1736590" y="589004"/>
                    <a:pt x="1724708" y="600886"/>
                    <a:pt x="1710052" y="600886"/>
                  </a:cubicBezTo>
                  <a:cubicBezTo>
                    <a:pt x="1695396" y="600886"/>
                    <a:pt x="1683514" y="589004"/>
                    <a:pt x="1683514" y="574347"/>
                  </a:cubicBezTo>
                  <a:lnTo>
                    <a:pt x="1683514" y="534008"/>
                  </a:lnTo>
                  <a:lnTo>
                    <a:pt x="1682546" y="527611"/>
                  </a:lnTo>
                  <a:cubicBezTo>
                    <a:pt x="1680220" y="520132"/>
                    <a:pt x="1674675" y="514071"/>
                    <a:pt x="1667531" y="511049"/>
                  </a:cubicBezTo>
                  <a:lnTo>
                    <a:pt x="1660381" y="509606"/>
                  </a:lnTo>
                  <a:lnTo>
                    <a:pt x="1655974" y="509605"/>
                  </a:lnTo>
                  <a:lnTo>
                    <a:pt x="1655974" y="396803"/>
                  </a:lnTo>
                  <a:lnTo>
                    <a:pt x="1677512" y="396803"/>
                  </a:lnTo>
                  <a:lnTo>
                    <a:pt x="1677512" y="397042"/>
                  </a:lnTo>
                  <a:lnTo>
                    <a:pt x="1743049" y="397042"/>
                  </a:lnTo>
                  <a:close/>
                  <a:moveTo>
                    <a:pt x="1528592" y="396802"/>
                  </a:moveTo>
                  <a:lnTo>
                    <a:pt x="1550130" y="396803"/>
                  </a:lnTo>
                  <a:lnTo>
                    <a:pt x="1550130" y="397042"/>
                  </a:lnTo>
                  <a:lnTo>
                    <a:pt x="1615665" y="397042"/>
                  </a:lnTo>
                  <a:lnTo>
                    <a:pt x="1615665" y="396803"/>
                  </a:lnTo>
                  <a:lnTo>
                    <a:pt x="1637204" y="396802"/>
                  </a:lnTo>
                  <a:lnTo>
                    <a:pt x="1637204" y="509605"/>
                  </a:lnTo>
                  <a:lnTo>
                    <a:pt x="1634127" y="509605"/>
                  </a:lnTo>
                  <a:lnTo>
                    <a:pt x="1634127" y="509675"/>
                  </a:lnTo>
                  <a:lnTo>
                    <a:pt x="1625416" y="511434"/>
                  </a:lnTo>
                  <a:cubicBezTo>
                    <a:pt x="1618273" y="514455"/>
                    <a:pt x="1612726" y="520516"/>
                    <a:pt x="1610401" y="527994"/>
                  </a:cubicBezTo>
                  <a:lnTo>
                    <a:pt x="1609208" y="535886"/>
                  </a:lnTo>
                  <a:lnTo>
                    <a:pt x="1609208" y="574347"/>
                  </a:lnTo>
                  <a:cubicBezTo>
                    <a:pt x="1609208" y="589004"/>
                    <a:pt x="1597326" y="600886"/>
                    <a:pt x="1582669" y="600886"/>
                  </a:cubicBezTo>
                  <a:cubicBezTo>
                    <a:pt x="1568013" y="600886"/>
                    <a:pt x="1556131" y="589004"/>
                    <a:pt x="1556131" y="574347"/>
                  </a:cubicBezTo>
                  <a:lnTo>
                    <a:pt x="1556131" y="534008"/>
                  </a:lnTo>
                  <a:lnTo>
                    <a:pt x="1555164" y="527610"/>
                  </a:lnTo>
                  <a:cubicBezTo>
                    <a:pt x="1552837" y="520132"/>
                    <a:pt x="1547292" y="514070"/>
                    <a:pt x="1540148" y="511048"/>
                  </a:cubicBezTo>
                  <a:lnTo>
                    <a:pt x="1532999" y="509605"/>
                  </a:lnTo>
                  <a:lnTo>
                    <a:pt x="1528592" y="509605"/>
                  </a:lnTo>
                  <a:close/>
                  <a:moveTo>
                    <a:pt x="10553998" y="396802"/>
                  </a:moveTo>
                  <a:lnTo>
                    <a:pt x="10553998" y="509605"/>
                  </a:lnTo>
                  <a:lnTo>
                    <a:pt x="10550921" y="509605"/>
                  </a:lnTo>
                  <a:lnTo>
                    <a:pt x="10550921" y="509675"/>
                  </a:lnTo>
                  <a:lnTo>
                    <a:pt x="10542210" y="511433"/>
                  </a:lnTo>
                  <a:cubicBezTo>
                    <a:pt x="10535066" y="514456"/>
                    <a:pt x="10529521" y="520516"/>
                    <a:pt x="10527194" y="527995"/>
                  </a:cubicBezTo>
                  <a:lnTo>
                    <a:pt x="10526002" y="535886"/>
                  </a:lnTo>
                  <a:lnTo>
                    <a:pt x="10526002" y="574347"/>
                  </a:lnTo>
                  <a:cubicBezTo>
                    <a:pt x="10526002" y="589004"/>
                    <a:pt x="10514120" y="600886"/>
                    <a:pt x="10499463" y="600886"/>
                  </a:cubicBezTo>
                  <a:cubicBezTo>
                    <a:pt x="10484807" y="600886"/>
                    <a:pt x="10472925" y="589004"/>
                    <a:pt x="10472925" y="574347"/>
                  </a:cubicBezTo>
                  <a:lnTo>
                    <a:pt x="10472925" y="534008"/>
                  </a:lnTo>
                  <a:lnTo>
                    <a:pt x="10471958" y="527610"/>
                  </a:lnTo>
                  <a:cubicBezTo>
                    <a:pt x="10469632" y="520131"/>
                    <a:pt x="10464087" y="514070"/>
                    <a:pt x="10456943" y="511048"/>
                  </a:cubicBezTo>
                  <a:lnTo>
                    <a:pt x="10449793" y="509605"/>
                  </a:lnTo>
                  <a:lnTo>
                    <a:pt x="10445386" y="509605"/>
                  </a:lnTo>
                  <a:lnTo>
                    <a:pt x="10445385" y="396803"/>
                  </a:lnTo>
                  <a:lnTo>
                    <a:pt x="10466924" y="396803"/>
                  </a:lnTo>
                  <a:lnTo>
                    <a:pt x="10466924" y="397042"/>
                  </a:lnTo>
                  <a:lnTo>
                    <a:pt x="10532459" y="397042"/>
                  </a:lnTo>
                  <a:lnTo>
                    <a:pt x="10532459" y="396803"/>
                  </a:lnTo>
                  <a:close/>
                  <a:moveTo>
                    <a:pt x="10405077" y="396802"/>
                  </a:moveTo>
                  <a:lnTo>
                    <a:pt x="10426615" y="396802"/>
                  </a:lnTo>
                  <a:lnTo>
                    <a:pt x="10426614" y="509605"/>
                  </a:lnTo>
                  <a:lnTo>
                    <a:pt x="10423538" y="509605"/>
                  </a:lnTo>
                  <a:lnTo>
                    <a:pt x="10423538" y="509675"/>
                  </a:lnTo>
                  <a:lnTo>
                    <a:pt x="10414827" y="511434"/>
                  </a:lnTo>
                  <a:cubicBezTo>
                    <a:pt x="10407682" y="514456"/>
                    <a:pt x="10402137" y="520516"/>
                    <a:pt x="10399812" y="527995"/>
                  </a:cubicBezTo>
                  <a:lnTo>
                    <a:pt x="10398618" y="535886"/>
                  </a:lnTo>
                  <a:lnTo>
                    <a:pt x="10398619" y="574348"/>
                  </a:lnTo>
                  <a:cubicBezTo>
                    <a:pt x="10398619" y="589004"/>
                    <a:pt x="10386737" y="600886"/>
                    <a:pt x="10372081" y="600886"/>
                  </a:cubicBezTo>
                  <a:cubicBezTo>
                    <a:pt x="10357424" y="600886"/>
                    <a:pt x="10345542" y="589004"/>
                    <a:pt x="10345541" y="574347"/>
                  </a:cubicBezTo>
                  <a:lnTo>
                    <a:pt x="10345542" y="534008"/>
                  </a:lnTo>
                  <a:lnTo>
                    <a:pt x="10344575" y="527610"/>
                  </a:lnTo>
                  <a:cubicBezTo>
                    <a:pt x="10342249" y="520131"/>
                    <a:pt x="10336704" y="514070"/>
                    <a:pt x="10329559" y="511049"/>
                  </a:cubicBezTo>
                  <a:lnTo>
                    <a:pt x="10322410" y="509605"/>
                  </a:lnTo>
                  <a:lnTo>
                    <a:pt x="10318003" y="509605"/>
                  </a:lnTo>
                  <a:lnTo>
                    <a:pt x="10318003" y="396803"/>
                  </a:lnTo>
                  <a:lnTo>
                    <a:pt x="10339541" y="396803"/>
                  </a:lnTo>
                  <a:lnTo>
                    <a:pt x="10339541" y="397042"/>
                  </a:lnTo>
                  <a:lnTo>
                    <a:pt x="10405077" y="397042"/>
                  </a:lnTo>
                  <a:close/>
                  <a:moveTo>
                    <a:pt x="8112183" y="396802"/>
                  </a:moveTo>
                  <a:lnTo>
                    <a:pt x="8133721" y="396803"/>
                  </a:lnTo>
                  <a:lnTo>
                    <a:pt x="8133721" y="509605"/>
                  </a:lnTo>
                  <a:lnTo>
                    <a:pt x="8130644" y="509605"/>
                  </a:lnTo>
                  <a:lnTo>
                    <a:pt x="8130644" y="509675"/>
                  </a:lnTo>
                  <a:lnTo>
                    <a:pt x="8121933" y="511433"/>
                  </a:lnTo>
                  <a:cubicBezTo>
                    <a:pt x="8114790" y="514456"/>
                    <a:pt x="8109244" y="520516"/>
                    <a:pt x="8106918" y="527995"/>
                  </a:cubicBezTo>
                  <a:lnTo>
                    <a:pt x="8105725" y="535886"/>
                  </a:lnTo>
                  <a:lnTo>
                    <a:pt x="8105725" y="574348"/>
                  </a:lnTo>
                  <a:cubicBezTo>
                    <a:pt x="8105725" y="589004"/>
                    <a:pt x="8093843" y="600886"/>
                    <a:pt x="8079186" y="600886"/>
                  </a:cubicBezTo>
                  <a:cubicBezTo>
                    <a:pt x="8064530" y="600886"/>
                    <a:pt x="8052649" y="589004"/>
                    <a:pt x="8052649" y="574347"/>
                  </a:cubicBezTo>
                  <a:lnTo>
                    <a:pt x="8052649" y="534008"/>
                  </a:lnTo>
                  <a:lnTo>
                    <a:pt x="8051681" y="527610"/>
                  </a:lnTo>
                  <a:cubicBezTo>
                    <a:pt x="8049355" y="520132"/>
                    <a:pt x="8043809" y="514070"/>
                    <a:pt x="8036666" y="511049"/>
                  </a:cubicBezTo>
                  <a:lnTo>
                    <a:pt x="8029516" y="509605"/>
                  </a:lnTo>
                  <a:lnTo>
                    <a:pt x="8025109" y="509605"/>
                  </a:lnTo>
                  <a:lnTo>
                    <a:pt x="8025109" y="396803"/>
                  </a:lnTo>
                  <a:lnTo>
                    <a:pt x="8046647" y="396803"/>
                  </a:lnTo>
                  <a:lnTo>
                    <a:pt x="8046647" y="397042"/>
                  </a:lnTo>
                  <a:lnTo>
                    <a:pt x="8112183" y="397042"/>
                  </a:lnTo>
                  <a:close/>
                  <a:moveTo>
                    <a:pt x="7409732" y="396802"/>
                  </a:moveTo>
                  <a:lnTo>
                    <a:pt x="7409732" y="397042"/>
                  </a:lnTo>
                  <a:lnTo>
                    <a:pt x="7475268" y="397043"/>
                  </a:lnTo>
                  <a:lnTo>
                    <a:pt x="7475268" y="396802"/>
                  </a:lnTo>
                  <a:lnTo>
                    <a:pt x="7496805" y="396802"/>
                  </a:lnTo>
                  <a:lnTo>
                    <a:pt x="7496807" y="509605"/>
                  </a:lnTo>
                  <a:lnTo>
                    <a:pt x="7493730" y="509605"/>
                  </a:lnTo>
                  <a:lnTo>
                    <a:pt x="7493730" y="509675"/>
                  </a:lnTo>
                  <a:lnTo>
                    <a:pt x="7485018" y="511434"/>
                  </a:lnTo>
                  <a:cubicBezTo>
                    <a:pt x="7477874" y="514456"/>
                    <a:pt x="7472329" y="520517"/>
                    <a:pt x="7470003" y="527995"/>
                  </a:cubicBezTo>
                  <a:lnTo>
                    <a:pt x="7468809" y="535886"/>
                  </a:lnTo>
                  <a:lnTo>
                    <a:pt x="7468810" y="574347"/>
                  </a:lnTo>
                  <a:cubicBezTo>
                    <a:pt x="7468810" y="589004"/>
                    <a:pt x="7456928" y="600886"/>
                    <a:pt x="7442272" y="600886"/>
                  </a:cubicBezTo>
                  <a:cubicBezTo>
                    <a:pt x="7427615" y="600886"/>
                    <a:pt x="7415733" y="589004"/>
                    <a:pt x="7415734" y="574348"/>
                  </a:cubicBezTo>
                  <a:lnTo>
                    <a:pt x="7415733" y="534008"/>
                  </a:lnTo>
                  <a:lnTo>
                    <a:pt x="7414766" y="527610"/>
                  </a:lnTo>
                  <a:cubicBezTo>
                    <a:pt x="7412440" y="520131"/>
                    <a:pt x="7406895" y="514070"/>
                    <a:pt x="7399751" y="511049"/>
                  </a:cubicBezTo>
                  <a:lnTo>
                    <a:pt x="7392601" y="509605"/>
                  </a:lnTo>
                  <a:lnTo>
                    <a:pt x="7388195" y="509605"/>
                  </a:lnTo>
                  <a:lnTo>
                    <a:pt x="7388194" y="396803"/>
                  </a:lnTo>
                  <a:close/>
                  <a:moveTo>
                    <a:pt x="5946675" y="396802"/>
                  </a:moveTo>
                  <a:lnTo>
                    <a:pt x="5968213" y="396803"/>
                  </a:lnTo>
                  <a:lnTo>
                    <a:pt x="5968213" y="509605"/>
                  </a:lnTo>
                  <a:lnTo>
                    <a:pt x="5965137" y="509605"/>
                  </a:lnTo>
                  <a:lnTo>
                    <a:pt x="5965136" y="509675"/>
                  </a:lnTo>
                  <a:lnTo>
                    <a:pt x="5956425" y="511434"/>
                  </a:lnTo>
                  <a:cubicBezTo>
                    <a:pt x="5949281" y="514456"/>
                    <a:pt x="5943738" y="520516"/>
                    <a:pt x="5941411" y="527995"/>
                  </a:cubicBezTo>
                  <a:lnTo>
                    <a:pt x="5940217" y="535886"/>
                  </a:lnTo>
                  <a:lnTo>
                    <a:pt x="5940218" y="574347"/>
                  </a:lnTo>
                  <a:cubicBezTo>
                    <a:pt x="5940218" y="589004"/>
                    <a:pt x="5928336" y="600886"/>
                    <a:pt x="5913679" y="600886"/>
                  </a:cubicBezTo>
                  <a:cubicBezTo>
                    <a:pt x="5899024" y="600886"/>
                    <a:pt x="5887142" y="589004"/>
                    <a:pt x="5887142" y="574347"/>
                  </a:cubicBezTo>
                  <a:lnTo>
                    <a:pt x="5887142" y="534008"/>
                  </a:lnTo>
                  <a:lnTo>
                    <a:pt x="5886175" y="527610"/>
                  </a:lnTo>
                  <a:cubicBezTo>
                    <a:pt x="5883848" y="520131"/>
                    <a:pt x="5878303" y="514071"/>
                    <a:pt x="5871159" y="511049"/>
                  </a:cubicBezTo>
                  <a:lnTo>
                    <a:pt x="5864010" y="509605"/>
                  </a:lnTo>
                  <a:lnTo>
                    <a:pt x="5859603" y="509605"/>
                  </a:lnTo>
                  <a:lnTo>
                    <a:pt x="5859603" y="396803"/>
                  </a:lnTo>
                  <a:lnTo>
                    <a:pt x="5881141" y="396803"/>
                  </a:lnTo>
                  <a:lnTo>
                    <a:pt x="5881141" y="397042"/>
                  </a:lnTo>
                  <a:lnTo>
                    <a:pt x="5946675" y="397043"/>
                  </a:lnTo>
                  <a:close/>
                  <a:moveTo>
                    <a:pt x="5840832" y="396802"/>
                  </a:moveTo>
                  <a:lnTo>
                    <a:pt x="5840832" y="509605"/>
                  </a:lnTo>
                  <a:lnTo>
                    <a:pt x="5837756" y="509605"/>
                  </a:lnTo>
                  <a:lnTo>
                    <a:pt x="5837756" y="509675"/>
                  </a:lnTo>
                  <a:lnTo>
                    <a:pt x="5829044" y="511433"/>
                  </a:lnTo>
                  <a:cubicBezTo>
                    <a:pt x="5821900" y="514456"/>
                    <a:pt x="5816355" y="520516"/>
                    <a:pt x="5814030" y="527995"/>
                  </a:cubicBezTo>
                  <a:lnTo>
                    <a:pt x="5812836" y="535886"/>
                  </a:lnTo>
                  <a:lnTo>
                    <a:pt x="5812836" y="574347"/>
                  </a:lnTo>
                  <a:cubicBezTo>
                    <a:pt x="5812837" y="589004"/>
                    <a:pt x="5800955" y="600886"/>
                    <a:pt x="5786298" y="600886"/>
                  </a:cubicBezTo>
                  <a:cubicBezTo>
                    <a:pt x="5771642" y="600886"/>
                    <a:pt x="5759760" y="589003"/>
                    <a:pt x="5759760" y="574347"/>
                  </a:cubicBezTo>
                  <a:lnTo>
                    <a:pt x="5759760" y="534008"/>
                  </a:lnTo>
                  <a:lnTo>
                    <a:pt x="5758792" y="527610"/>
                  </a:lnTo>
                  <a:cubicBezTo>
                    <a:pt x="5756466" y="520131"/>
                    <a:pt x="5750922" y="514070"/>
                    <a:pt x="5743778" y="511049"/>
                  </a:cubicBezTo>
                  <a:lnTo>
                    <a:pt x="5736627" y="509605"/>
                  </a:lnTo>
                  <a:lnTo>
                    <a:pt x="5732222" y="509605"/>
                  </a:lnTo>
                  <a:lnTo>
                    <a:pt x="5732221" y="396802"/>
                  </a:lnTo>
                  <a:lnTo>
                    <a:pt x="5753758" y="396803"/>
                  </a:lnTo>
                  <a:lnTo>
                    <a:pt x="5753758" y="397042"/>
                  </a:lnTo>
                  <a:lnTo>
                    <a:pt x="5819294" y="397042"/>
                  </a:lnTo>
                  <a:lnTo>
                    <a:pt x="5819294" y="396803"/>
                  </a:lnTo>
                  <a:close/>
                  <a:moveTo>
                    <a:pt x="5116848" y="396802"/>
                  </a:moveTo>
                  <a:lnTo>
                    <a:pt x="5116848" y="397042"/>
                  </a:lnTo>
                  <a:lnTo>
                    <a:pt x="5182384" y="397042"/>
                  </a:lnTo>
                  <a:lnTo>
                    <a:pt x="5182384" y="396802"/>
                  </a:lnTo>
                  <a:lnTo>
                    <a:pt x="5203920" y="396802"/>
                  </a:lnTo>
                  <a:lnTo>
                    <a:pt x="5203919" y="509605"/>
                  </a:lnTo>
                  <a:lnTo>
                    <a:pt x="5200846" y="509605"/>
                  </a:lnTo>
                  <a:lnTo>
                    <a:pt x="5200845" y="509675"/>
                  </a:lnTo>
                  <a:lnTo>
                    <a:pt x="5192132" y="511434"/>
                  </a:lnTo>
                  <a:cubicBezTo>
                    <a:pt x="5184990" y="514456"/>
                    <a:pt x="5179444" y="520516"/>
                    <a:pt x="5177118" y="527995"/>
                  </a:cubicBezTo>
                  <a:lnTo>
                    <a:pt x="5175925" y="535886"/>
                  </a:lnTo>
                  <a:lnTo>
                    <a:pt x="5175925" y="574347"/>
                  </a:lnTo>
                  <a:cubicBezTo>
                    <a:pt x="5175925" y="589004"/>
                    <a:pt x="5164042" y="600886"/>
                    <a:pt x="5149387" y="600886"/>
                  </a:cubicBezTo>
                  <a:cubicBezTo>
                    <a:pt x="5134734" y="600885"/>
                    <a:pt x="5122849" y="589004"/>
                    <a:pt x="5122849" y="574347"/>
                  </a:cubicBezTo>
                  <a:lnTo>
                    <a:pt x="5122849" y="534008"/>
                  </a:lnTo>
                  <a:lnTo>
                    <a:pt x="5121879" y="527610"/>
                  </a:lnTo>
                  <a:cubicBezTo>
                    <a:pt x="5119555" y="520132"/>
                    <a:pt x="5114007" y="514071"/>
                    <a:pt x="5106866" y="511049"/>
                  </a:cubicBezTo>
                  <a:lnTo>
                    <a:pt x="5099718" y="509606"/>
                  </a:lnTo>
                  <a:lnTo>
                    <a:pt x="5095307" y="509606"/>
                  </a:lnTo>
                  <a:lnTo>
                    <a:pt x="5095307" y="396802"/>
                  </a:lnTo>
                  <a:close/>
                  <a:moveTo>
                    <a:pt x="4352547" y="396802"/>
                  </a:moveTo>
                  <a:lnTo>
                    <a:pt x="4352547" y="397043"/>
                  </a:lnTo>
                  <a:lnTo>
                    <a:pt x="4418083" y="397042"/>
                  </a:lnTo>
                  <a:lnTo>
                    <a:pt x="4418083" y="396802"/>
                  </a:lnTo>
                  <a:lnTo>
                    <a:pt x="4439623" y="396803"/>
                  </a:lnTo>
                  <a:lnTo>
                    <a:pt x="4439623" y="509605"/>
                  </a:lnTo>
                  <a:lnTo>
                    <a:pt x="4436545" y="509606"/>
                  </a:lnTo>
                  <a:lnTo>
                    <a:pt x="4436545" y="509674"/>
                  </a:lnTo>
                  <a:lnTo>
                    <a:pt x="4427833" y="511434"/>
                  </a:lnTo>
                  <a:cubicBezTo>
                    <a:pt x="4420690" y="514455"/>
                    <a:pt x="4415145" y="520516"/>
                    <a:pt x="4412816" y="527995"/>
                  </a:cubicBezTo>
                  <a:lnTo>
                    <a:pt x="4411626" y="535886"/>
                  </a:lnTo>
                  <a:lnTo>
                    <a:pt x="4411625" y="574347"/>
                  </a:lnTo>
                  <a:cubicBezTo>
                    <a:pt x="4411625" y="589004"/>
                    <a:pt x="4399743" y="600886"/>
                    <a:pt x="4385086" y="600886"/>
                  </a:cubicBezTo>
                  <a:cubicBezTo>
                    <a:pt x="4370430" y="600886"/>
                    <a:pt x="4358549" y="589004"/>
                    <a:pt x="4358549" y="574347"/>
                  </a:cubicBezTo>
                  <a:lnTo>
                    <a:pt x="4358549" y="534008"/>
                  </a:lnTo>
                  <a:lnTo>
                    <a:pt x="4357581" y="527610"/>
                  </a:lnTo>
                  <a:cubicBezTo>
                    <a:pt x="4355255" y="520131"/>
                    <a:pt x="4349710" y="514071"/>
                    <a:pt x="4342565" y="511049"/>
                  </a:cubicBezTo>
                  <a:lnTo>
                    <a:pt x="4335415" y="509605"/>
                  </a:lnTo>
                  <a:lnTo>
                    <a:pt x="4331008" y="509605"/>
                  </a:lnTo>
                  <a:lnTo>
                    <a:pt x="4331008" y="396803"/>
                  </a:lnTo>
                  <a:close/>
                  <a:moveTo>
                    <a:pt x="4076248" y="396802"/>
                  </a:moveTo>
                  <a:lnTo>
                    <a:pt x="4097787" y="396803"/>
                  </a:lnTo>
                  <a:lnTo>
                    <a:pt x="4097787" y="397042"/>
                  </a:lnTo>
                  <a:lnTo>
                    <a:pt x="4163323" y="397042"/>
                  </a:lnTo>
                  <a:lnTo>
                    <a:pt x="4163323" y="396803"/>
                  </a:lnTo>
                  <a:lnTo>
                    <a:pt x="4184861" y="396803"/>
                  </a:lnTo>
                  <a:lnTo>
                    <a:pt x="4184861" y="509605"/>
                  </a:lnTo>
                  <a:lnTo>
                    <a:pt x="4181785" y="509605"/>
                  </a:lnTo>
                  <a:lnTo>
                    <a:pt x="4181785" y="509675"/>
                  </a:lnTo>
                  <a:lnTo>
                    <a:pt x="4173073" y="511434"/>
                  </a:lnTo>
                  <a:cubicBezTo>
                    <a:pt x="4165929" y="514456"/>
                    <a:pt x="4160384" y="520516"/>
                    <a:pt x="4158058" y="527995"/>
                  </a:cubicBezTo>
                  <a:lnTo>
                    <a:pt x="4156864" y="535886"/>
                  </a:lnTo>
                  <a:lnTo>
                    <a:pt x="4156866" y="574347"/>
                  </a:lnTo>
                  <a:cubicBezTo>
                    <a:pt x="4156866" y="589004"/>
                    <a:pt x="4144983" y="600886"/>
                    <a:pt x="4130325" y="600885"/>
                  </a:cubicBezTo>
                  <a:cubicBezTo>
                    <a:pt x="4115668" y="600886"/>
                    <a:pt x="4103786" y="589004"/>
                    <a:pt x="4103786" y="574347"/>
                  </a:cubicBezTo>
                  <a:lnTo>
                    <a:pt x="4103786" y="534008"/>
                  </a:lnTo>
                  <a:lnTo>
                    <a:pt x="4102822" y="527610"/>
                  </a:lnTo>
                  <a:cubicBezTo>
                    <a:pt x="4100494" y="520131"/>
                    <a:pt x="4094948" y="514070"/>
                    <a:pt x="4087804" y="511048"/>
                  </a:cubicBezTo>
                  <a:lnTo>
                    <a:pt x="4080654" y="509605"/>
                  </a:lnTo>
                  <a:lnTo>
                    <a:pt x="4076248" y="509606"/>
                  </a:lnTo>
                  <a:close/>
                  <a:moveTo>
                    <a:pt x="2889497" y="396802"/>
                  </a:moveTo>
                  <a:lnTo>
                    <a:pt x="2911035" y="396802"/>
                  </a:lnTo>
                  <a:lnTo>
                    <a:pt x="2911035" y="509605"/>
                  </a:lnTo>
                  <a:lnTo>
                    <a:pt x="2907958" y="509605"/>
                  </a:lnTo>
                  <a:lnTo>
                    <a:pt x="2907959" y="509675"/>
                  </a:lnTo>
                  <a:lnTo>
                    <a:pt x="2899247" y="511433"/>
                  </a:lnTo>
                  <a:cubicBezTo>
                    <a:pt x="2892104" y="514456"/>
                    <a:pt x="2886558" y="520516"/>
                    <a:pt x="2884231" y="527995"/>
                  </a:cubicBezTo>
                  <a:lnTo>
                    <a:pt x="2883039" y="535886"/>
                  </a:lnTo>
                  <a:lnTo>
                    <a:pt x="2883039" y="574348"/>
                  </a:lnTo>
                  <a:cubicBezTo>
                    <a:pt x="2883039" y="589004"/>
                    <a:pt x="2871157" y="600886"/>
                    <a:pt x="2856500" y="600886"/>
                  </a:cubicBezTo>
                  <a:cubicBezTo>
                    <a:pt x="2841845" y="600886"/>
                    <a:pt x="2829962" y="589004"/>
                    <a:pt x="2829962" y="574347"/>
                  </a:cubicBezTo>
                  <a:lnTo>
                    <a:pt x="2829962" y="534008"/>
                  </a:lnTo>
                  <a:lnTo>
                    <a:pt x="2828996" y="527610"/>
                  </a:lnTo>
                  <a:cubicBezTo>
                    <a:pt x="2826669" y="520131"/>
                    <a:pt x="2821124" y="514070"/>
                    <a:pt x="2813980" y="511049"/>
                  </a:cubicBezTo>
                  <a:lnTo>
                    <a:pt x="2806830" y="509605"/>
                  </a:lnTo>
                  <a:lnTo>
                    <a:pt x="2802423" y="509605"/>
                  </a:lnTo>
                  <a:lnTo>
                    <a:pt x="2802423" y="396803"/>
                  </a:lnTo>
                  <a:lnTo>
                    <a:pt x="2823961" y="396803"/>
                  </a:lnTo>
                  <a:lnTo>
                    <a:pt x="2823961" y="397042"/>
                  </a:lnTo>
                  <a:lnTo>
                    <a:pt x="2889496" y="397042"/>
                  </a:lnTo>
                  <a:close/>
                  <a:moveTo>
                    <a:pt x="978753" y="396802"/>
                  </a:moveTo>
                  <a:lnTo>
                    <a:pt x="1000291" y="396802"/>
                  </a:lnTo>
                  <a:lnTo>
                    <a:pt x="1000290" y="509605"/>
                  </a:lnTo>
                  <a:lnTo>
                    <a:pt x="997214" y="509605"/>
                  </a:lnTo>
                  <a:lnTo>
                    <a:pt x="997214" y="509675"/>
                  </a:lnTo>
                  <a:lnTo>
                    <a:pt x="988503" y="511434"/>
                  </a:lnTo>
                  <a:cubicBezTo>
                    <a:pt x="981359" y="514455"/>
                    <a:pt x="975813" y="520516"/>
                    <a:pt x="973488" y="527995"/>
                  </a:cubicBezTo>
                  <a:lnTo>
                    <a:pt x="972294" y="535886"/>
                  </a:lnTo>
                  <a:lnTo>
                    <a:pt x="972295" y="574348"/>
                  </a:lnTo>
                  <a:cubicBezTo>
                    <a:pt x="972295" y="589004"/>
                    <a:pt x="960413" y="600886"/>
                    <a:pt x="945756" y="600886"/>
                  </a:cubicBezTo>
                  <a:cubicBezTo>
                    <a:pt x="931100" y="600886"/>
                    <a:pt x="919218" y="589004"/>
                    <a:pt x="919218" y="574347"/>
                  </a:cubicBezTo>
                  <a:lnTo>
                    <a:pt x="919218" y="534008"/>
                  </a:lnTo>
                  <a:lnTo>
                    <a:pt x="918250" y="527610"/>
                  </a:lnTo>
                  <a:cubicBezTo>
                    <a:pt x="915924" y="520132"/>
                    <a:pt x="910379" y="514070"/>
                    <a:pt x="903235" y="511049"/>
                  </a:cubicBezTo>
                  <a:lnTo>
                    <a:pt x="896086" y="509605"/>
                  </a:lnTo>
                  <a:lnTo>
                    <a:pt x="891678" y="509605"/>
                  </a:lnTo>
                  <a:lnTo>
                    <a:pt x="891679" y="396802"/>
                  </a:lnTo>
                  <a:lnTo>
                    <a:pt x="913217" y="396803"/>
                  </a:lnTo>
                  <a:lnTo>
                    <a:pt x="913217" y="397042"/>
                  </a:lnTo>
                  <a:lnTo>
                    <a:pt x="978752" y="397042"/>
                  </a:lnTo>
                  <a:close/>
                  <a:moveTo>
                    <a:pt x="341839" y="396802"/>
                  </a:moveTo>
                  <a:lnTo>
                    <a:pt x="363377" y="396803"/>
                  </a:lnTo>
                  <a:lnTo>
                    <a:pt x="363377" y="509605"/>
                  </a:lnTo>
                  <a:lnTo>
                    <a:pt x="360300" y="509605"/>
                  </a:lnTo>
                  <a:lnTo>
                    <a:pt x="360301" y="509675"/>
                  </a:lnTo>
                  <a:lnTo>
                    <a:pt x="351589" y="511434"/>
                  </a:lnTo>
                  <a:cubicBezTo>
                    <a:pt x="344446" y="514456"/>
                    <a:pt x="338901" y="520516"/>
                    <a:pt x="336574" y="527995"/>
                  </a:cubicBezTo>
                  <a:lnTo>
                    <a:pt x="335381" y="535886"/>
                  </a:lnTo>
                  <a:lnTo>
                    <a:pt x="335381" y="574348"/>
                  </a:lnTo>
                  <a:cubicBezTo>
                    <a:pt x="335381" y="589004"/>
                    <a:pt x="323499" y="600886"/>
                    <a:pt x="308843" y="600886"/>
                  </a:cubicBezTo>
                  <a:cubicBezTo>
                    <a:pt x="294187" y="600886"/>
                    <a:pt x="282305" y="589004"/>
                    <a:pt x="282305" y="574347"/>
                  </a:cubicBezTo>
                  <a:lnTo>
                    <a:pt x="282305" y="534008"/>
                  </a:lnTo>
                  <a:lnTo>
                    <a:pt x="281338" y="527610"/>
                  </a:lnTo>
                  <a:cubicBezTo>
                    <a:pt x="279012" y="520131"/>
                    <a:pt x="273466" y="514070"/>
                    <a:pt x="266322" y="511049"/>
                  </a:cubicBezTo>
                  <a:lnTo>
                    <a:pt x="259172" y="509605"/>
                  </a:lnTo>
                  <a:lnTo>
                    <a:pt x="254765" y="509605"/>
                  </a:lnTo>
                  <a:lnTo>
                    <a:pt x="254765" y="396803"/>
                  </a:lnTo>
                  <a:lnTo>
                    <a:pt x="276303" y="396803"/>
                  </a:lnTo>
                  <a:lnTo>
                    <a:pt x="276303" y="397042"/>
                  </a:lnTo>
                  <a:lnTo>
                    <a:pt x="341839" y="397042"/>
                  </a:lnTo>
                  <a:close/>
                  <a:moveTo>
                    <a:pt x="10299232" y="396802"/>
                  </a:moveTo>
                  <a:lnTo>
                    <a:pt x="10299232" y="509605"/>
                  </a:lnTo>
                  <a:lnTo>
                    <a:pt x="10296155" y="509605"/>
                  </a:lnTo>
                  <a:lnTo>
                    <a:pt x="10296155" y="509675"/>
                  </a:lnTo>
                  <a:lnTo>
                    <a:pt x="10287444" y="511434"/>
                  </a:lnTo>
                  <a:cubicBezTo>
                    <a:pt x="10280300" y="514456"/>
                    <a:pt x="10274755" y="520516"/>
                    <a:pt x="10272429" y="527996"/>
                  </a:cubicBezTo>
                  <a:lnTo>
                    <a:pt x="10271236" y="535885"/>
                  </a:lnTo>
                  <a:lnTo>
                    <a:pt x="10271236" y="574347"/>
                  </a:lnTo>
                  <a:cubicBezTo>
                    <a:pt x="10271236" y="589004"/>
                    <a:pt x="10259354" y="600886"/>
                    <a:pt x="10244697" y="600886"/>
                  </a:cubicBezTo>
                  <a:cubicBezTo>
                    <a:pt x="10230041" y="600886"/>
                    <a:pt x="10218159" y="589004"/>
                    <a:pt x="10218159" y="574347"/>
                  </a:cubicBezTo>
                  <a:lnTo>
                    <a:pt x="10218159" y="534008"/>
                  </a:lnTo>
                  <a:lnTo>
                    <a:pt x="10217192" y="527610"/>
                  </a:lnTo>
                  <a:cubicBezTo>
                    <a:pt x="10214866" y="520131"/>
                    <a:pt x="10209321" y="514070"/>
                    <a:pt x="10202177" y="511048"/>
                  </a:cubicBezTo>
                  <a:lnTo>
                    <a:pt x="10195027" y="509605"/>
                  </a:lnTo>
                  <a:lnTo>
                    <a:pt x="10190620" y="509605"/>
                  </a:lnTo>
                  <a:lnTo>
                    <a:pt x="10190619" y="396803"/>
                  </a:lnTo>
                  <a:lnTo>
                    <a:pt x="10212158" y="396802"/>
                  </a:lnTo>
                  <a:lnTo>
                    <a:pt x="10212158" y="397042"/>
                  </a:lnTo>
                  <a:lnTo>
                    <a:pt x="10277693" y="397042"/>
                  </a:lnTo>
                  <a:lnTo>
                    <a:pt x="10277693" y="396802"/>
                  </a:lnTo>
                  <a:close/>
                  <a:moveTo>
                    <a:pt x="10150311" y="396802"/>
                  </a:moveTo>
                  <a:lnTo>
                    <a:pt x="10171849" y="396802"/>
                  </a:lnTo>
                  <a:lnTo>
                    <a:pt x="10171849" y="509606"/>
                  </a:lnTo>
                  <a:lnTo>
                    <a:pt x="10168772" y="509605"/>
                  </a:lnTo>
                  <a:lnTo>
                    <a:pt x="10168772" y="509675"/>
                  </a:lnTo>
                  <a:lnTo>
                    <a:pt x="10160061" y="511434"/>
                  </a:lnTo>
                  <a:cubicBezTo>
                    <a:pt x="10152916" y="514456"/>
                    <a:pt x="10147371" y="520516"/>
                    <a:pt x="10145046" y="527995"/>
                  </a:cubicBezTo>
                  <a:lnTo>
                    <a:pt x="10143852" y="535886"/>
                  </a:lnTo>
                  <a:lnTo>
                    <a:pt x="10143853" y="574347"/>
                  </a:lnTo>
                  <a:cubicBezTo>
                    <a:pt x="10143853" y="589004"/>
                    <a:pt x="10131971" y="600886"/>
                    <a:pt x="10117315" y="600886"/>
                  </a:cubicBezTo>
                  <a:cubicBezTo>
                    <a:pt x="10102658" y="600886"/>
                    <a:pt x="10090775" y="589004"/>
                    <a:pt x="10090775" y="574347"/>
                  </a:cubicBezTo>
                  <a:lnTo>
                    <a:pt x="10090776" y="534008"/>
                  </a:lnTo>
                  <a:lnTo>
                    <a:pt x="10089809" y="527610"/>
                  </a:lnTo>
                  <a:cubicBezTo>
                    <a:pt x="10087483" y="520131"/>
                    <a:pt x="10081938" y="514070"/>
                    <a:pt x="10074793" y="511048"/>
                  </a:cubicBezTo>
                  <a:lnTo>
                    <a:pt x="10067644" y="509605"/>
                  </a:lnTo>
                  <a:lnTo>
                    <a:pt x="10063236" y="509605"/>
                  </a:lnTo>
                  <a:lnTo>
                    <a:pt x="10063237" y="396802"/>
                  </a:lnTo>
                  <a:lnTo>
                    <a:pt x="10084775" y="396803"/>
                  </a:lnTo>
                  <a:lnTo>
                    <a:pt x="10084775" y="397042"/>
                  </a:lnTo>
                  <a:lnTo>
                    <a:pt x="10150311" y="397042"/>
                  </a:lnTo>
                  <a:close/>
                  <a:moveTo>
                    <a:pt x="10044466" y="396802"/>
                  </a:moveTo>
                  <a:lnTo>
                    <a:pt x="10044466" y="509605"/>
                  </a:lnTo>
                  <a:lnTo>
                    <a:pt x="10041389" y="509605"/>
                  </a:lnTo>
                  <a:lnTo>
                    <a:pt x="10041389" y="509675"/>
                  </a:lnTo>
                  <a:lnTo>
                    <a:pt x="10032678" y="511434"/>
                  </a:lnTo>
                  <a:cubicBezTo>
                    <a:pt x="10025534" y="514456"/>
                    <a:pt x="10019989" y="520516"/>
                    <a:pt x="10017663" y="527996"/>
                  </a:cubicBezTo>
                  <a:lnTo>
                    <a:pt x="10016470" y="535885"/>
                  </a:lnTo>
                  <a:lnTo>
                    <a:pt x="10016470" y="574347"/>
                  </a:lnTo>
                  <a:cubicBezTo>
                    <a:pt x="10016470" y="589004"/>
                    <a:pt x="10004588" y="600886"/>
                    <a:pt x="9989931" y="600886"/>
                  </a:cubicBezTo>
                  <a:cubicBezTo>
                    <a:pt x="9975275" y="600886"/>
                    <a:pt x="9963393" y="589004"/>
                    <a:pt x="9963393" y="574347"/>
                  </a:cubicBezTo>
                  <a:lnTo>
                    <a:pt x="9963393" y="534008"/>
                  </a:lnTo>
                  <a:lnTo>
                    <a:pt x="9962426" y="527610"/>
                  </a:lnTo>
                  <a:cubicBezTo>
                    <a:pt x="9960100" y="520131"/>
                    <a:pt x="9954555" y="514070"/>
                    <a:pt x="9947411" y="511049"/>
                  </a:cubicBezTo>
                  <a:lnTo>
                    <a:pt x="9940261" y="509605"/>
                  </a:lnTo>
                  <a:lnTo>
                    <a:pt x="9935854" y="509605"/>
                  </a:lnTo>
                  <a:lnTo>
                    <a:pt x="9935853" y="396803"/>
                  </a:lnTo>
                  <a:lnTo>
                    <a:pt x="9957392" y="396802"/>
                  </a:lnTo>
                  <a:lnTo>
                    <a:pt x="9957392" y="397042"/>
                  </a:lnTo>
                  <a:lnTo>
                    <a:pt x="10022928" y="397043"/>
                  </a:lnTo>
                  <a:lnTo>
                    <a:pt x="10022927" y="396802"/>
                  </a:lnTo>
                  <a:close/>
                  <a:moveTo>
                    <a:pt x="9065710" y="396802"/>
                  </a:moveTo>
                  <a:lnTo>
                    <a:pt x="9065711" y="397043"/>
                  </a:lnTo>
                  <a:lnTo>
                    <a:pt x="9131247" y="397042"/>
                  </a:lnTo>
                  <a:lnTo>
                    <a:pt x="9131247" y="396803"/>
                  </a:lnTo>
                  <a:lnTo>
                    <a:pt x="9152785" y="396803"/>
                  </a:lnTo>
                  <a:lnTo>
                    <a:pt x="9152785" y="509605"/>
                  </a:lnTo>
                  <a:lnTo>
                    <a:pt x="9149708" y="509605"/>
                  </a:lnTo>
                  <a:lnTo>
                    <a:pt x="9149708" y="509675"/>
                  </a:lnTo>
                  <a:lnTo>
                    <a:pt x="9140997" y="511434"/>
                  </a:lnTo>
                  <a:cubicBezTo>
                    <a:pt x="9133852" y="514455"/>
                    <a:pt x="9128307" y="520517"/>
                    <a:pt x="9125982" y="527995"/>
                  </a:cubicBezTo>
                  <a:lnTo>
                    <a:pt x="9124789" y="535886"/>
                  </a:lnTo>
                  <a:lnTo>
                    <a:pt x="9124789" y="574347"/>
                  </a:lnTo>
                  <a:cubicBezTo>
                    <a:pt x="9124789" y="589004"/>
                    <a:pt x="9112907" y="600885"/>
                    <a:pt x="9098251" y="600886"/>
                  </a:cubicBezTo>
                  <a:cubicBezTo>
                    <a:pt x="9083594" y="600885"/>
                    <a:pt x="9071712" y="589004"/>
                    <a:pt x="9071712" y="574348"/>
                  </a:cubicBezTo>
                  <a:lnTo>
                    <a:pt x="9071711" y="534008"/>
                  </a:lnTo>
                  <a:lnTo>
                    <a:pt x="9070744" y="527610"/>
                  </a:lnTo>
                  <a:cubicBezTo>
                    <a:pt x="9068419" y="520131"/>
                    <a:pt x="9062874" y="514070"/>
                    <a:pt x="9055730" y="511049"/>
                  </a:cubicBezTo>
                  <a:lnTo>
                    <a:pt x="9048579" y="509605"/>
                  </a:lnTo>
                  <a:lnTo>
                    <a:pt x="9044173" y="509605"/>
                  </a:lnTo>
                  <a:lnTo>
                    <a:pt x="9044173" y="396803"/>
                  </a:lnTo>
                  <a:close/>
                  <a:moveTo>
                    <a:pt x="7857417" y="396802"/>
                  </a:moveTo>
                  <a:lnTo>
                    <a:pt x="7878955" y="396802"/>
                  </a:lnTo>
                  <a:lnTo>
                    <a:pt x="7878955" y="509605"/>
                  </a:lnTo>
                  <a:lnTo>
                    <a:pt x="7875878" y="509605"/>
                  </a:lnTo>
                  <a:lnTo>
                    <a:pt x="7875878" y="509675"/>
                  </a:lnTo>
                  <a:lnTo>
                    <a:pt x="7867167" y="511434"/>
                  </a:lnTo>
                  <a:cubicBezTo>
                    <a:pt x="7860024" y="514455"/>
                    <a:pt x="7854478" y="520516"/>
                    <a:pt x="7852152" y="527995"/>
                  </a:cubicBezTo>
                  <a:lnTo>
                    <a:pt x="7850959" y="535886"/>
                  </a:lnTo>
                  <a:lnTo>
                    <a:pt x="7850959" y="574347"/>
                  </a:lnTo>
                  <a:cubicBezTo>
                    <a:pt x="7850959" y="589004"/>
                    <a:pt x="7839077" y="600886"/>
                    <a:pt x="7824420" y="600886"/>
                  </a:cubicBezTo>
                  <a:cubicBezTo>
                    <a:pt x="7809764" y="600886"/>
                    <a:pt x="7797883" y="589003"/>
                    <a:pt x="7797883" y="574347"/>
                  </a:cubicBezTo>
                  <a:lnTo>
                    <a:pt x="7797883" y="534008"/>
                  </a:lnTo>
                  <a:lnTo>
                    <a:pt x="7796915" y="527610"/>
                  </a:lnTo>
                  <a:cubicBezTo>
                    <a:pt x="7794589" y="520132"/>
                    <a:pt x="7789043" y="514070"/>
                    <a:pt x="7781900" y="511049"/>
                  </a:cubicBezTo>
                  <a:lnTo>
                    <a:pt x="7774750" y="509605"/>
                  </a:lnTo>
                  <a:lnTo>
                    <a:pt x="7770343" y="509605"/>
                  </a:lnTo>
                  <a:lnTo>
                    <a:pt x="7770343" y="396802"/>
                  </a:lnTo>
                  <a:lnTo>
                    <a:pt x="7791881" y="396803"/>
                  </a:lnTo>
                  <a:lnTo>
                    <a:pt x="7791881" y="397042"/>
                  </a:lnTo>
                  <a:lnTo>
                    <a:pt x="7857417" y="397042"/>
                  </a:lnTo>
                  <a:close/>
                  <a:moveTo>
                    <a:pt x="7602651" y="396802"/>
                  </a:moveTo>
                  <a:lnTo>
                    <a:pt x="7624189" y="396802"/>
                  </a:lnTo>
                  <a:lnTo>
                    <a:pt x="7624189" y="509606"/>
                  </a:lnTo>
                  <a:lnTo>
                    <a:pt x="7621112" y="509605"/>
                  </a:lnTo>
                  <a:lnTo>
                    <a:pt x="7621112" y="509675"/>
                  </a:lnTo>
                  <a:lnTo>
                    <a:pt x="7612401" y="511434"/>
                  </a:lnTo>
                  <a:cubicBezTo>
                    <a:pt x="7605258" y="514455"/>
                    <a:pt x="7599711" y="520516"/>
                    <a:pt x="7597386" y="527995"/>
                  </a:cubicBezTo>
                  <a:lnTo>
                    <a:pt x="7596193" y="535886"/>
                  </a:lnTo>
                  <a:lnTo>
                    <a:pt x="7596193" y="574347"/>
                  </a:lnTo>
                  <a:cubicBezTo>
                    <a:pt x="7596193" y="589004"/>
                    <a:pt x="7584311" y="600886"/>
                    <a:pt x="7569654" y="600886"/>
                  </a:cubicBezTo>
                  <a:cubicBezTo>
                    <a:pt x="7554998" y="600885"/>
                    <a:pt x="7543117" y="589003"/>
                    <a:pt x="7543117" y="574348"/>
                  </a:cubicBezTo>
                  <a:lnTo>
                    <a:pt x="7543117" y="534008"/>
                  </a:lnTo>
                  <a:lnTo>
                    <a:pt x="7542149" y="527610"/>
                  </a:lnTo>
                  <a:cubicBezTo>
                    <a:pt x="7539822" y="520131"/>
                    <a:pt x="7534277" y="514070"/>
                    <a:pt x="7527134" y="511049"/>
                  </a:cubicBezTo>
                  <a:lnTo>
                    <a:pt x="7519984" y="509605"/>
                  </a:lnTo>
                  <a:lnTo>
                    <a:pt x="7515577" y="509605"/>
                  </a:lnTo>
                  <a:lnTo>
                    <a:pt x="7515577" y="396802"/>
                  </a:lnTo>
                  <a:lnTo>
                    <a:pt x="7537115" y="396803"/>
                  </a:lnTo>
                  <a:lnTo>
                    <a:pt x="7537115" y="397042"/>
                  </a:lnTo>
                  <a:lnTo>
                    <a:pt x="7602652" y="397043"/>
                  </a:lnTo>
                  <a:close/>
                  <a:moveTo>
                    <a:pt x="7154966" y="396802"/>
                  </a:moveTo>
                  <a:lnTo>
                    <a:pt x="7154966" y="397042"/>
                  </a:lnTo>
                  <a:lnTo>
                    <a:pt x="7220502" y="397043"/>
                  </a:lnTo>
                  <a:lnTo>
                    <a:pt x="7220502" y="396802"/>
                  </a:lnTo>
                  <a:lnTo>
                    <a:pt x="7242039" y="396802"/>
                  </a:lnTo>
                  <a:lnTo>
                    <a:pt x="7242040" y="509605"/>
                  </a:lnTo>
                  <a:lnTo>
                    <a:pt x="7238963" y="509605"/>
                  </a:lnTo>
                  <a:lnTo>
                    <a:pt x="7238964" y="509675"/>
                  </a:lnTo>
                  <a:lnTo>
                    <a:pt x="7230252" y="511434"/>
                  </a:lnTo>
                  <a:cubicBezTo>
                    <a:pt x="7223108" y="514455"/>
                    <a:pt x="7217563" y="520517"/>
                    <a:pt x="7215237" y="527995"/>
                  </a:cubicBezTo>
                  <a:lnTo>
                    <a:pt x="7214043" y="535886"/>
                  </a:lnTo>
                  <a:lnTo>
                    <a:pt x="7214044" y="574347"/>
                  </a:lnTo>
                  <a:cubicBezTo>
                    <a:pt x="7214044" y="589004"/>
                    <a:pt x="7202162" y="600885"/>
                    <a:pt x="7187506" y="600886"/>
                  </a:cubicBezTo>
                  <a:cubicBezTo>
                    <a:pt x="7172849" y="600886"/>
                    <a:pt x="7160968" y="589004"/>
                    <a:pt x="7160968" y="574348"/>
                  </a:cubicBezTo>
                  <a:lnTo>
                    <a:pt x="7160967" y="534008"/>
                  </a:lnTo>
                  <a:lnTo>
                    <a:pt x="7160000" y="527610"/>
                  </a:lnTo>
                  <a:cubicBezTo>
                    <a:pt x="7157674" y="520131"/>
                    <a:pt x="7152129" y="514070"/>
                    <a:pt x="7144985" y="511049"/>
                  </a:cubicBezTo>
                  <a:lnTo>
                    <a:pt x="7137835" y="509605"/>
                  </a:lnTo>
                  <a:lnTo>
                    <a:pt x="7133429" y="509605"/>
                  </a:lnTo>
                  <a:lnTo>
                    <a:pt x="7133427" y="396802"/>
                  </a:lnTo>
                  <a:close/>
                  <a:moveTo>
                    <a:pt x="6518051" y="396802"/>
                  </a:moveTo>
                  <a:lnTo>
                    <a:pt x="6518051" y="397043"/>
                  </a:lnTo>
                  <a:lnTo>
                    <a:pt x="6583587" y="397042"/>
                  </a:lnTo>
                  <a:lnTo>
                    <a:pt x="6583587" y="396803"/>
                  </a:lnTo>
                  <a:lnTo>
                    <a:pt x="6605125" y="396803"/>
                  </a:lnTo>
                  <a:lnTo>
                    <a:pt x="6605125" y="509605"/>
                  </a:lnTo>
                  <a:lnTo>
                    <a:pt x="6602048" y="509606"/>
                  </a:lnTo>
                  <a:lnTo>
                    <a:pt x="6602048" y="509675"/>
                  </a:lnTo>
                  <a:lnTo>
                    <a:pt x="6593337" y="511434"/>
                  </a:lnTo>
                  <a:cubicBezTo>
                    <a:pt x="6586194" y="514456"/>
                    <a:pt x="6580648" y="520517"/>
                    <a:pt x="6578322" y="527995"/>
                  </a:cubicBezTo>
                  <a:lnTo>
                    <a:pt x="6577129" y="535886"/>
                  </a:lnTo>
                  <a:lnTo>
                    <a:pt x="6577129" y="574347"/>
                  </a:lnTo>
                  <a:cubicBezTo>
                    <a:pt x="6577129" y="589004"/>
                    <a:pt x="6565247" y="600885"/>
                    <a:pt x="6550590" y="600885"/>
                  </a:cubicBezTo>
                  <a:cubicBezTo>
                    <a:pt x="6535934" y="600885"/>
                    <a:pt x="6524053" y="589004"/>
                    <a:pt x="6524053" y="574347"/>
                  </a:cubicBezTo>
                  <a:lnTo>
                    <a:pt x="6524053" y="534008"/>
                  </a:lnTo>
                  <a:lnTo>
                    <a:pt x="6523085" y="527610"/>
                  </a:lnTo>
                  <a:cubicBezTo>
                    <a:pt x="6520758" y="520131"/>
                    <a:pt x="6515214" y="514071"/>
                    <a:pt x="6508070" y="511049"/>
                  </a:cubicBezTo>
                  <a:lnTo>
                    <a:pt x="6500920" y="509605"/>
                  </a:lnTo>
                  <a:lnTo>
                    <a:pt x="6496513" y="509605"/>
                  </a:lnTo>
                  <a:lnTo>
                    <a:pt x="6496513" y="396803"/>
                  </a:lnTo>
                  <a:close/>
                  <a:moveTo>
                    <a:pt x="6114366" y="396802"/>
                  </a:moveTo>
                  <a:lnTo>
                    <a:pt x="6135903" y="396802"/>
                  </a:lnTo>
                  <a:lnTo>
                    <a:pt x="6135903" y="397042"/>
                  </a:lnTo>
                  <a:lnTo>
                    <a:pt x="6201438" y="397042"/>
                  </a:lnTo>
                  <a:lnTo>
                    <a:pt x="6201438" y="396803"/>
                  </a:lnTo>
                  <a:lnTo>
                    <a:pt x="6222976" y="396803"/>
                  </a:lnTo>
                  <a:lnTo>
                    <a:pt x="6222976" y="509605"/>
                  </a:lnTo>
                  <a:lnTo>
                    <a:pt x="6219900" y="509605"/>
                  </a:lnTo>
                  <a:lnTo>
                    <a:pt x="6219900" y="509674"/>
                  </a:lnTo>
                  <a:lnTo>
                    <a:pt x="6211187" y="511434"/>
                  </a:lnTo>
                  <a:cubicBezTo>
                    <a:pt x="6204044" y="514456"/>
                    <a:pt x="6198499" y="520516"/>
                    <a:pt x="6196173" y="527995"/>
                  </a:cubicBezTo>
                  <a:lnTo>
                    <a:pt x="6194979" y="535886"/>
                  </a:lnTo>
                  <a:lnTo>
                    <a:pt x="6194981" y="574348"/>
                  </a:lnTo>
                  <a:cubicBezTo>
                    <a:pt x="6194981" y="589004"/>
                    <a:pt x="6183098" y="600885"/>
                    <a:pt x="6168443" y="600886"/>
                  </a:cubicBezTo>
                  <a:cubicBezTo>
                    <a:pt x="6153786" y="600886"/>
                    <a:pt x="6141906" y="589004"/>
                    <a:pt x="6141905" y="574348"/>
                  </a:cubicBezTo>
                  <a:lnTo>
                    <a:pt x="6141905" y="534008"/>
                  </a:lnTo>
                  <a:lnTo>
                    <a:pt x="6140937" y="527610"/>
                  </a:lnTo>
                  <a:cubicBezTo>
                    <a:pt x="6138611" y="520131"/>
                    <a:pt x="6133066" y="514070"/>
                    <a:pt x="6125921" y="511049"/>
                  </a:cubicBezTo>
                  <a:lnTo>
                    <a:pt x="6118772" y="509605"/>
                  </a:lnTo>
                  <a:lnTo>
                    <a:pt x="6114366" y="509605"/>
                  </a:lnTo>
                  <a:close/>
                  <a:moveTo>
                    <a:pt x="5564531" y="396802"/>
                  </a:moveTo>
                  <a:lnTo>
                    <a:pt x="5586070" y="396803"/>
                  </a:lnTo>
                  <a:lnTo>
                    <a:pt x="5586070" y="509605"/>
                  </a:lnTo>
                  <a:lnTo>
                    <a:pt x="5582993" y="509605"/>
                  </a:lnTo>
                  <a:lnTo>
                    <a:pt x="5582993" y="509675"/>
                  </a:lnTo>
                  <a:lnTo>
                    <a:pt x="5574282" y="511434"/>
                  </a:lnTo>
                  <a:cubicBezTo>
                    <a:pt x="5567138" y="514455"/>
                    <a:pt x="5561592" y="520517"/>
                    <a:pt x="5559267" y="527995"/>
                  </a:cubicBezTo>
                  <a:lnTo>
                    <a:pt x="5558074" y="535886"/>
                  </a:lnTo>
                  <a:lnTo>
                    <a:pt x="5558073" y="574347"/>
                  </a:lnTo>
                  <a:cubicBezTo>
                    <a:pt x="5558073" y="589004"/>
                    <a:pt x="5546192" y="600885"/>
                    <a:pt x="5531535" y="600885"/>
                  </a:cubicBezTo>
                  <a:cubicBezTo>
                    <a:pt x="5516878" y="600886"/>
                    <a:pt x="5504997" y="589004"/>
                    <a:pt x="5504997" y="574348"/>
                  </a:cubicBezTo>
                  <a:lnTo>
                    <a:pt x="5504997" y="534009"/>
                  </a:lnTo>
                  <a:lnTo>
                    <a:pt x="5504030" y="527610"/>
                  </a:lnTo>
                  <a:cubicBezTo>
                    <a:pt x="5501703" y="520131"/>
                    <a:pt x="5496158" y="514071"/>
                    <a:pt x="5489015" y="511049"/>
                  </a:cubicBezTo>
                  <a:lnTo>
                    <a:pt x="5481866" y="509605"/>
                  </a:lnTo>
                  <a:lnTo>
                    <a:pt x="5477458" y="509605"/>
                  </a:lnTo>
                  <a:lnTo>
                    <a:pt x="5477458" y="396803"/>
                  </a:lnTo>
                  <a:lnTo>
                    <a:pt x="5498997" y="396803"/>
                  </a:lnTo>
                  <a:lnTo>
                    <a:pt x="5498997" y="397042"/>
                  </a:lnTo>
                  <a:lnTo>
                    <a:pt x="5564531" y="397043"/>
                  </a:lnTo>
                  <a:close/>
                  <a:moveTo>
                    <a:pt x="5244232" y="396802"/>
                  </a:moveTo>
                  <a:lnTo>
                    <a:pt x="5244233" y="397043"/>
                  </a:lnTo>
                  <a:lnTo>
                    <a:pt x="5309768" y="397042"/>
                  </a:lnTo>
                  <a:lnTo>
                    <a:pt x="5309768" y="396803"/>
                  </a:lnTo>
                  <a:lnTo>
                    <a:pt x="5331306" y="396803"/>
                  </a:lnTo>
                  <a:lnTo>
                    <a:pt x="5331307" y="509605"/>
                  </a:lnTo>
                  <a:lnTo>
                    <a:pt x="5328230" y="509605"/>
                  </a:lnTo>
                  <a:lnTo>
                    <a:pt x="5328231" y="509675"/>
                  </a:lnTo>
                  <a:lnTo>
                    <a:pt x="5319518" y="511434"/>
                  </a:lnTo>
                  <a:cubicBezTo>
                    <a:pt x="5312374" y="514455"/>
                    <a:pt x="5306830" y="520516"/>
                    <a:pt x="5304502" y="527995"/>
                  </a:cubicBezTo>
                  <a:lnTo>
                    <a:pt x="5303311" y="535886"/>
                  </a:lnTo>
                  <a:lnTo>
                    <a:pt x="5303311" y="574348"/>
                  </a:lnTo>
                  <a:cubicBezTo>
                    <a:pt x="5303311" y="589003"/>
                    <a:pt x="5291428" y="600885"/>
                    <a:pt x="5276772" y="600886"/>
                  </a:cubicBezTo>
                  <a:cubicBezTo>
                    <a:pt x="5262116" y="600885"/>
                    <a:pt x="5250233" y="589004"/>
                    <a:pt x="5250233" y="574348"/>
                  </a:cubicBezTo>
                  <a:lnTo>
                    <a:pt x="5250233" y="534008"/>
                  </a:lnTo>
                  <a:lnTo>
                    <a:pt x="5249268" y="527610"/>
                  </a:lnTo>
                  <a:cubicBezTo>
                    <a:pt x="5246942" y="520131"/>
                    <a:pt x="5241391" y="514070"/>
                    <a:pt x="5234249" y="511049"/>
                  </a:cubicBezTo>
                  <a:lnTo>
                    <a:pt x="5227101" y="509605"/>
                  </a:lnTo>
                  <a:lnTo>
                    <a:pt x="5222694" y="509605"/>
                  </a:lnTo>
                  <a:lnTo>
                    <a:pt x="5222694" y="396803"/>
                  </a:lnTo>
                  <a:close/>
                  <a:moveTo>
                    <a:pt x="4927617" y="396802"/>
                  </a:moveTo>
                  <a:lnTo>
                    <a:pt x="4949163" y="396803"/>
                  </a:lnTo>
                  <a:lnTo>
                    <a:pt x="4949162" y="509605"/>
                  </a:lnTo>
                  <a:lnTo>
                    <a:pt x="4946082" y="509605"/>
                  </a:lnTo>
                  <a:lnTo>
                    <a:pt x="4946082" y="509675"/>
                  </a:lnTo>
                  <a:lnTo>
                    <a:pt x="4937370" y="511434"/>
                  </a:lnTo>
                  <a:cubicBezTo>
                    <a:pt x="4930225" y="514456"/>
                    <a:pt x="4924680" y="520516"/>
                    <a:pt x="4922350" y="527995"/>
                  </a:cubicBezTo>
                  <a:lnTo>
                    <a:pt x="4921161" y="535886"/>
                  </a:lnTo>
                  <a:lnTo>
                    <a:pt x="4921162" y="574348"/>
                  </a:lnTo>
                  <a:cubicBezTo>
                    <a:pt x="4921162" y="589004"/>
                    <a:pt x="4909277" y="600886"/>
                    <a:pt x="4894619" y="600885"/>
                  </a:cubicBezTo>
                  <a:cubicBezTo>
                    <a:pt x="4879962" y="600886"/>
                    <a:pt x="4868080" y="589004"/>
                    <a:pt x="4868080" y="574347"/>
                  </a:cubicBezTo>
                  <a:lnTo>
                    <a:pt x="4868080" y="534008"/>
                  </a:lnTo>
                  <a:lnTo>
                    <a:pt x="4867113" y="527610"/>
                  </a:lnTo>
                  <a:cubicBezTo>
                    <a:pt x="4864786" y="520131"/>
                    <a:pt x="4859243" y="514071"/>
                    <a:pt x="4852100" y="511049"/>
                  </a:cubicBezTo>
                  <a:lnTo>
                    <a:pt x="4844948" y="509605"/>
                  </a:lnTo>
                  <a:lnTo>
                    <a:pt x="4840541" y="509605"/>
                  </a:lnTo>
                  <a:lnTo>
                    <a:pt x="4840540" y="396803"/>
                  </a:lnTo>
                  <a:lnTo>
                    <a:pt x="4862079" y="396803"/>
                  </a:lnTo>
                  <a:lnTo>
                    <a:pt x="4862078" y="397042"/>
                  </a:lnTo>
                  <a:lnTo>
                    <a:pt x="4927618" y="397043"/>
                  </a:lnTo>
                  <a:close/>
                  <a:moveTo>
                    <a:pt x="4203631" y="396802"/>
                  </a:moveTo>
                  <a:lnTo>
                    <a:pt x="4225170" y="396803"/>
                  </a:lnTo>
                  <a:lnTo>
                    <a:pt x="4225170" y="397042"/>
                  </a:lnTo>
                  <a:lnTo>
                    <a:pt x="4290699" y="397042"/>
                  </a:lnTo>
                  <a:lnTo>
                    <a:pt x="4290699" y="396803"/>
                  </a:lnTo>
                  <a:lnTo>
                    <a:pt x="4312237" y="396803"/>
                  </a:lnTo>
                  <a:lnTo>
                    <a:pt x="4312236" y="509605"/>
                  </a:lnTo>
                  <a:lnTo>
                    <a:pt x="4309161" y="509605"/>
                  </a:lnTo>
                  <a:lnTo>
                    <a:pt x="4309161" y="509675"/>
                  </a:lnTo>
                  <a:lnTo>
                    <a:pt x="4300449" y="511435"/>
                  </a:lnTo>
                  <a:cubicBezTo>
                    <a:pt x="4293304" y="514455"/>
                    <a:pt x="4287758" y="520517"/>
                    <a:pt x="4285433" y="527995"/>
                  </a:cubicBezTo>
                  <a:lnTo>
                    <a:pt x="4284239" y="535886"/>
                  </a:lnTo>
                  <a:lnTo>
                    <a:pt x="4284239" y="574347"/>
                  </a:lnTo>
                  <a:cubicBezTo>
                    <a:pt x="4284239" y="589004"/>
                    <a:pt x="4272357" y="600886"/>
                    <a:pt x="4257700" y="600886"/>
                  </a:cubicBezTo>
                  <a:cubicBezTo>
                    <a:pt x="4243054" y="600886"/>
                    <a:pt x="4231172" y="589004"/>
                    <a:pt x="4231171" y="574347"/>
                  </a:cubicBezTo>
                  <a:lnTo>
                    <a:pt x="4231171" y="534008"/>
                  </a:lnTo>
                  <a:lnTo>
                    <a:pt x="4230204" y="527610"/>
                  </a:lnTo>
                  <a:cubicBezTo>
                    <a:pt x="4227878" y="520132"/>
                    <a:pt x="4222333" y="514071"/>
                    <a:pt x="4215189" y="511049"/>
                  </a:cubicBezTo>
                  <a:lnTo>
                    <a:pt x="4208039" y="509605"/>
                  </a:lnTo>
                  <a:lnTo>
                    <a:pt x="4203631" y="509605"/>
                  </a:lnTo>
                  <a:close/>
                  <a:moveTo>
                    <a:pt x="3948870" y="396802"/>
                  </a:moveTo>
                  <a:lnTo>
                    <a:pt x="3970410" y="396803"/>
                  </a:lnTo>
                  <a:lnTo>
                    <a:pt x="3970408" y="397042"/>
                  </a:lnTo>
                  <a:lnTo>
                    <a:pt x="4035939" y="397043"/>
                  </a:lnTo>
                  <a:lnTo>
                    <a:pt x="4035938" y="396802"/>
                  </a:lnTo>
                  <a:lnTo>
                    <a:pt x="4057475" y="396803"/>
                  </a:lnTo>
                  <a:lnTo>
                    <a:pt x="4057475" y="509605"/>
                  </a:lnTo>
                  <a:lnTo>
                    <a:pt x="4054400" y="509605"/>
                  </a:lnTo>
                  <a:lnTo>
                    <a:pt x="4054400" y="509675"/>
                  </a:lnTo>
                  <a:lnTo>
                    <a:pt x="4045687" y="511434"/>
                  </a:lnTo>
                  <a:cubicBezTo>
                    <a:pt x="4038544" y="514456"/>
                    <a:pt x="4032998" y="520516"/>
                    <a:pt x="4030672" y="527995"/>
                  </a:cubicBezTo>
                  <a:lnTo>
                    <a:pt x="4029479" y="535886"/>
                  </a:lnTo>
                  <a:lnTo>
                    <a:pt x="4029483" y="574347"/>
                  </a:lnTo>
                  <a:cubicBezTo>
                    <a:pt x="4029483" y="589004"/>
                    <a:pt x="4017598" y="600886"/>
                    <a:pt x="4002943" y="600885"/>
                  </a:cubicBezTo>
                  <a:cubicBezTo>
                    <a:pt x="3988288" y="600886"/>
                    <a:pt x="3976407" y="589004"/>
                    <a:pt x="3976407" y="574347"/>
                  </a:cubicBezTo>
                  <a:lnTo>
                    <a:pt x="3976407" y="534008"/>
                  </a:lnTo>
                  <a:lnTo>
                    <a:pt x="3975442" y="527610"/>
                  </a:lnTo>
                  <a:cubicBezTo>
                    <a:pt x="3973113" y="520131"/>
                    <a:pt x="3967568" y="514071"/>
                    <a:pt x="3960425" y="511049"/>
                  </a:cubicBezTo>
                  <a:lnTo>
                    <a:pt x="3953280" y="509605"/>
                  </a:lnTo>
                  <a:lnTo>
                    <a:pt x="3948870" y="509606"/>
                  </a:lnTo>
                  <a:close/>
                  <a:moveTo>
                    <a:pt x="3843025" y="396802"/>
                  </a:moveTo>
                  <a:lnTo>
                    <a:pt x="3843025" y="397043"/>
                  </a:lnTo>
                  <a:lnTo>
                    <a:pt x="3908564" y="397042"/>
                  </a:lnTo>
                  <a:lnTo>
                    <a:pt x="3908564" y="396803"/>
                  </a:lnTo>
                  <a:lnTo>
                    <a:pt x="3930100" y="396802"/>
                  </a:lnTo>
                  <a:lnTo>
                    <a:pt x="3930100" y="509605"/>
                  </a:lnTo>
                  <a:lnTo>
                    <a:pt x="3927026" y="509605"/>
                  </a:lnTo>
                  <a:lnTo>
                    <a:pt x="3927026" y="509674"/>
                  </a:lnTo>
                  <a:lnTo>
                    <a:pt x="3918314" y="511433"/>
                  </a:lnTo>
                  <a:cubicBezTo>
                    <a:pt x="3911169" y="514455"/>
                    <a:pt x="3905623" y="520516"/>
                    <a:pt x="3903297" y="527995"/>
                  </a:cubicBezTo>
                  <a:lnTo>
                    <a:pt x="3902104" y="535886"/>
                  </a:lnTo>
                  <a:lnTo>
                    <a:pt x="3902104" y="574348"/>
                  </a:lnTo>
                  <a:cubicBezTo>
                    <a:pt x="3902104" y="589004"/>
                    <a:pt x="3890222" y="600886"/>
                    <a:pt x="3875564" y="600885"/>
                  </a:cubicBezTo>
                  <a:cubicBezTo>
                    <a:pt x="3860907" y="600886"/>
                    <a:pt x="3849026" y="589003"/>
                    <a:pt x="3849025" y="574347"/>
                  </a:cubicBezTo>
                  <a:lnTo>
                    <a:pt x="3849025" y="534008"/>
                  </a:lnTo>
                  <a:lnTo>
                    <a:pt x="3848059" y="527610"/>
                  </a:lnTo>
                  <a:cubicBezTo>
                    <a:pt x="3845732" y="520131"/>
                    <a:pt x="3840186" y="514070"/>
                    <a:pt x="3833042" y="511048"/>
                  </a:cubicBezTo>
                  <a:lnTo>
                    <a:pt x="3825893" y="509605"/>
                  </a:lnTo>
                  <a:lnTo>
                    <a:pt x="3821486" y="509605"/>
                  </a:lnTo>
                  <a:lnTo>
                    <a:pt x="3821486" y="396802"/>
                  </a:lnTo>
                  <a:close/>
                  <a:moveTo>
                    <a:pt x="3526411" y="396802"/>
                  </a:moveTo>
                  <a:lnTo>
                    <a:pt x="3547948" y="396802"/>
                  </a:lnTo>
                  <a:lnTo>
                    <a:pt x="3547949" y="509606"/>
                  </a:lnTo>
                  <a:lnTo>
                    <a:pt x="3544873" y="509605"/>
                  </a:lnTo>
                  <a:lnTo>
                    <a:pt x="3544873" y="509675"/>
                  </a:lnTo>
                  <a:lnTo>
                    <a:pt x="3536161" y="511434"/>
                  </a:lnTo>
                  <a:cubicBezTo>
                    <a:pt x="3529017" y="514455"/>
                    <a:pt x="3523472" y="520517"/>
                    <a:pt x="3521146" y="527995"/>
                  </a:cubicBezTo>
                  <a:lnTo>
                    <a:pt x="3519952" y="535886"/>
                  </a:lnTo>
                  <a:lnTo>
                    <a:pt x="3519953" y="574347"/>
                  </a:lnTo>
                  <a:cubicBezTo>
                    <a:pt x="3519953" y="589004"/>
                    <a:pt x="3508071" y="600886"/>
                    <a:pt x="3493415" y="600886"/>
                  </a:cubicBezTo>
                  <a:cubicBezTo>
                    <a:pt x="3478758" y="600886"/>
                    <a:pt x="3466877" y="589004"/>
                    <a:pt x="3466877" y="574348"/>
                  </a:cubicBezTo>
                  <a:lnTo>
                    <a:pt x="3466876" y="534008"/>
                  </a:lnTo>
                  <a:lnTo>
                    <a:pt x="3465909" y="527610"/>
                  </a:lnTo>
                  <a:cubicBezTo>
                    <a:pt x="3463584" y="520131"/>
                    <a:pt x="3458038" y="514071"/>
                    <a:pt x="3450893" y="511048"/>
                  </a:cubicBezTo>
                  <a:lnTo>
                    <a:pt x="3443743" y="509605"/>
                  </a:lnTo>
                  <a:lnTo>
                    <a:pt x="3439336" y="509605"/>
                  </a:lnTo>
                  <a:lnTo>
                    <a:pt x="3439337" y="396802"/>
                  </a:lnTo>
                  <a:lnTo>
                    <a:pt x="3460875" y="396803"/>
                  </a:lnTo>
                  <a:lnTo>
                    <a:pt x="3460875" y="397043"/>
                  </a:lnTo>
                  <a:lnTo>
                    <a:pt x="3526411" y="397043"/>
                  </a:lnTo>
                  <a:close/>
                  <a:moveTo>
                    <a:pt x="2528889" y="396802"/>
                  </a:moveTo>
                  <a:lnTo>
                    <a:pt x="2528888" y="509605"/>
                  </a:lnTo>
                  <a:lnTo>
                    <a:pt x="2525812" y="509605"/>
                  </a:lnTo>
                  <a:lnTo>
                    <a:pt x="2525812" y="509675"/>
                  </a:lnTo>
                  <a:lnTo>
                    <a:pt x="2517101" y="511434"/>
                  </a:lnTo>
                  <a:cubicBezTo>
                    <a:pt x="2509957" y="514456"/>
                    <a:pt x="2504411" y="520516"/>
                    <a:pt x="2502085" y="527995"/>
                  </a:cubicBezTo>
                  <a:lnTo>
                    <a:pt x="2500891" y="535886"/>
                  </a:lnTo>
                  <a:lnTo>
                    <a:pt x="2500893" y="574347"/>
                  </a:lnTo>
                  <a:cubicBezTo>
                    <a:pt x="2500893" y="589004"/>
                    <a:pt x="2489011" y="600886"/>
                    <a:pt x="2474354" y="600886"/>
                  </a:cubicBezTo>
                  <a:cubicBezTo>
                    <a:pt x="2459698" y="600885"/>
                    <a:pt x="2447816" y="589004"/>
                    <a:pt x="2447816" y="574347"/>
                  </a:cubicBezTo>
                  <a:lnTo>
                    <a:pt x="2447816" y="534008"/>
                  </a:lnTo>
                  <a:lnTo>
                    <a:pt x="2446849" y="527610"/>
                  </a:lnTo>
                  <a:cubicBezTo>
                    <a:pt x="2444522" y="520131"/>
                    <a:pt x="2438977" y="514070"/>
                    <a:pt x="2431834" y="511049"/>
                  </a:cubicBezTo>
                  <a:lnTo>
                    <a:pt x="2424684" y="509605"/>
                  </a:lnTo>
                  <a:lnTo>
                    <a:pt x="2420277" y="509606"/>
                  </a:lnTo>
                  <a:lnTo>
                    <a:pt x="2420277" y="396802"/>
                  </a:lnTo>
                  <a:lnTo>
                    <a:pt x="2441814" y="396802"/>
                  </a:lnTo>
                  <a:lnTo>
                    <a:pt x="2441814" y="397042"/>
                  </a:lnTo>
                  <a:lnTo>
                    <a:pt x="2507350" y="397042"/>
                  </a:lnTo>
                  <a:lnTo>
                    <a:pt x="2507350" y="396802"/>
                  </a:lnTo>
                  <a:close/>
                  <a:moveTo>
                    <a:pt x="1401209" y="396802"/>
                  </a:moveTo>
                  <a:lnTo>
                    <a:pt x="1422747" y="396802"/>
                  </a:lnTo>
                  <a:lnTo>
                    <a:pt x="1422747" y="397042"/>
                  </a:lnTo>
                  <a:lnTo>
                    <a:pt x="1488283" y="397042"/>
                  </a:lnTo>
                  <a:lnTo>
                    <a:pt x="1488283" y="396802"/>
                  </a:lnTo>
                  <a:lnTo>
                    <a:pt x="1509821" y="396802"/>
                  </a:lnTo>
                  <a:lnTo>
                    <a:pt x="1509822" y="509605"/>
                  </a:lnTo>
                  <a:lnTo>
                    <a:pt x="1506745" y="509605"/>
                  </a:lnTo>
                  <a:lnTo>
                    <a:pt x="1506745" y="509675"/>
                  </a:lnTo>
                  <a:lnTo>
                    <a:pt x="1498034" y="511434"/>
                  </a:lnTo>
                  <a:cubicBezTo>
                    <a:pt x="1490890" y="514455"/>
                    <a:pt x="1485344" y="520516"/>
                    <a:pt x="1483018" y="527996"/>
                  </a:cubicBezTo>
                  <a:lnTo>
                    <a:pt x="1481825" y="535885"/>
                  </a:lnTo>
                  <a:lnTo>
                    <a:pt x="1481825" y="574347"/>
                  </a:lnTo>
                  <a:cubicBezTo>
                    <a:pt x="1481825" y="589004"/>
                    <a:pt x="1469943" y="600886"/>
                    <a:pt x="1455287" y="600886"/>
                  </a:cubicBezTo>
                  <a:cubicBezTo>
                    <a:pt x="1440630" y="600886"/>
                    <a:pt x="1428748" y="589004"/>
                    <a:pt x="1428748" y="574347"/>
                  </a:cubicBezTo>
                  <a:lnTo>
                    <a:pt x="1428748" y="534008"/>
                  </a:lnTo>
                  <a:lnTo>
                    <a:pt x="1427781" y="527610"/>
                  </a:lnTo>
                  <a:cubicBezTo>
                    <a:pt x="1425455" y="520131"/>
                    <a:pt x="1419910" y="514070"/>
                    <a:pt x="1412766" y="511048"/>
                  </a:cubicBezTo>
                  <a:lnTo>
                    <a:pt x="1405616" y="509605"/>
                  </a:lnTo>
                  <a:lnTo>
                    <a:pt x="1401210" y="509605"/>
                  </a:lnTo>
                  <a:close/>
                  <a:moveTo>
                    <a:pt x="764296" y="396802"/>
                  </a:moveTo>
                  <a:lnTo>
                    <a:pt x="785834" y="396802"/>
                  </a:lnTo>
                  <a:lnTo>
                    <a:pt x="785834" y="397042"/>
                  </a:lnTo>
                  <a:lnTo>
                    <a:pt x="851370" y="397043"/>
                  </a:lnTo>
                  <a:lnTo>
                    <a:pt x="851369" y="396802"/>
                  </a:lnTo>
                  <a:lnTo>
                    <a:pt x="872908" y="396802"/>
                  </a:lnTo>
                  <a:lnTo>
                    <a:pt x="872908" y="509605"/>
                  </a:lnTo>
                  <a:lnTo>
                    <a:pt x="869831" y="509605"/>
                  </a:lnTo>
                  <a:lnTo>
                    <a:pt x="869831" y="509675"/>
                  </a:lnTo>
                  <a:lnTo>
                    <a:pt x="861120" y="511434"/>
                  </a:lnTo>
                  <a:cubicBezTo>
                    <a:pt x="853976" y="514456"/>
                    <a:pt x="848430" y="520516"/>
                    <a:pt x="846105" y="527995"/>
                  </a:cubicBezTo>
                  <a:lnTo>
                    <a:pt x="844912" y="535885"/>
                  </a:lnTo>
                  <a:lnTo>
                    <a:pt x="844912" y="574347"/>
                  </a:lnTo>
                  <a:cubicBezTo>
                    <a:pt x="844912" y="589004"/>
                    <a:pt x="833030" y="600886"/>
                    <a:pt x="818373" y="600886"/>
                  </a:cubicBezTo>
                  <a:cubicBezTo>
                    <a:pt x="803717" y="600886"/>
                    <a:pt x="791835" y="589004"/>
                    <a:pt x="791835" y="574347"/>
                  </a:cubicBezTo>
                  <a:lnTo>
                    <a:pt x="791835" y="534008"/>
                  </a:lnTo>
                  <a:lnTo>
                    <a:pt x="790868" y="527610"/>
                  </a:lnTo>
                  <a:cubicBezTo>
                    <a:pt x="788541" y="520131"/>
                    <a:pt x="782996" y="514070"/>
                    <a:pt x="775853" y="511048"/>
                  </a:cubicBezTo>
                  <a:lnTo>
                    <a:pt x="768703" y="509605"/>
                  </a:lnTo>
                  <a:lnTo>
                    <a:pt x="764296" y="509606"/>
                  </a:lnTo>
                  <a:close/>
                  <a:moveTo>
                    <a:pt x="9895545" y="396802"/>
                  </a:moveTo>
                  <a:lnTo>
                    <a:pt x="9917083" y="396802"/>
                  </a:lnTo>
                  <a:lnTo>
                    <a:pt x="9917083" y="509606"/>
                  </a:lnTo>
                  <a:lnTo>
                    <a:pt x="9914006" y="509605"/>
                  </a:lnTo>
                  <a:lnTo>
                    <a:pt x="9914006" y="509675"/>
                  </a:lnTo>
                  <a:lnTo>
                    <a:pt x="9905295" y="511434"/>
                  </a:lnTo>
                  <a:cubicBezTo>
                    <a:pt x="9898150" y="514456"/>
                    <a:pt x="9892606" y="520517"/>
                    <a:pt x="9890280" y="527995"/>
                  </a:cubicBezTo>
                  <a:lnTo>
                    <a:pt x="9889086" y="535885"/>
                  </a:lnTo>
                  <a:lnTo>
                    <a:pt x="9889087" y="574347"/>
                  </a:lnTo>
                  <a:cubicBezTo>
                    <a:pt x="9889087" y="589004"/>
                    <a:pt x="9877205" y="600886"/>
                    <a:pt x="9862549" y="600885"/>
                  </a:cubicBezTo>
                  <a:cubicBezTo>
                    <a:pt x="9847892" y="600885"/>
                    <a:pt x="9836009" y="589004"/>
                    <a:pt x="9836009" y="574347"/>
                  </a:cubicBezTo>
                  <a:lnTo>
                    <a:pt x="9836010" y="534008"/>
                  </a:lnTo>
                  <a:lnTo>
                    <a:pt x="9835043" y="527610"/>
                  </a:lnTo>
                  <a:cubicBezTo>
                    <a:pt x="9832717" y="520131"/>
                    <a:pt x="9827172" y="514070"/>
                    <a:pt x="9820028" y="511049"/>
                  </a:cubicBezTo>
                  <a:lnTo>
                    <a:pt x="9812878" y="509605"/>
                  </a:lnTo>
                  <a:lnTo>
                    <a:pt x="9808471" y="509606"/>
                  </a:lnTo>
                  <a:lnTo>
                    <a:pt x="9808471" y="396802"/>
                  </a:lnTo>
                  <a:lnTo>
                    <a:pt x="9830009" y="396803"/>
                  </a:lnTo>
                  <a:lnTo>
                    <a:pt x="9830009" y="397042"/>
                  </a:lnTo>
                  <a:lnTo>
                    <a:pt x="9895545" y="397043"/>
                  </a:lnTo>
                  <a:close/>
                  <a:moveTo>
                    <a:pt x="9789700" y="396802"/>
                  </a:moveTo>
                  <a:lnTo>
                    <a:pt x="9789700" y="509605"/>
                  </a:lnTo>
                  <a:lnTo>
                    <a:pt x="9786622" y="509605"/>
                  </a:lnTo>
                  <a:lnTo>
                    <a:pt x="9786623" y="509675"/>
                  </a:lnTo>
                  <a:lnTo>
                    <a:pt x="9777912" y="511434"/>
                  </a:lnTo>
                  <a:cubicBezTo>
                    <a:pt x="9770768" y="514455"/>
                    <a:pt x="9765223" y="520517"/>
                    <a:pt x="9762896" y="527995"/>
                  </a:cubicBezTo>
                  <a:lnTo>
                    <a:pt x="9761704" y="535886"/>
                  </a:lnTo>
                  <a:lnTo>
                    <a:pt x="9761704" y="574347"/>
                  </a:lnTo>
                  <a:cubicBezTo>
                    <a:pt x="9761704" y="589004"/>
                    <a:pt x="9749822" y="600886"/>
                    <a:pt x="9735165" y="600886"/>
                  </a:cubicBezTo>
                  <a:cubicBezTo>
                    <a:pt x="9720509" y="600886"/>
                    <a:pt x="9708627" y="589004"/>
                    <a:pt x="9708627" y="574347"/>
                  </a:cubicBezTo>
                  <a:lnTo>
                    <a:pt x="9708627" y="534008"/>
                  </a:lnTo>
                  <a:lnTo>
                    <a:pt x="9707660" y="527610"/>
                  </a:lnTo>
                  <a:cubicBezTo>
                    <a:pt x="9705334" y="520131"/>
                    <a:pt x="9699789" y="514070"/>
                    <a:pt x="9692645" y="511049"/>
                  </a:cubicBezTo>
                  <a:lnTo>
                    <a:pt x="9685495" y="509605"/>
                  </a:lnTo>
                  <a:lnTo>
                    <a:pt x="9681088" y="509605"/>
                  </a:lnTo>
                  <a:lnTo>
                    <a:pt x="9681087" y="396802"/>
                  </a:lnTo>
                  <a:lnTo>
                    <a:pt x="9702626" y="396802"/>
                  </a:lnTo>
                  <a:lnTo>
                    <a:pt x="9702626" y="397042"/>
                  </a:lnTo>
                  <a:lnTo>
                    <a:pt x="9768162" y="397043"/>
                  </a:lnTo>
                  <a:lnTo>
                    <a:pt x="9768161" y="396802"/>
                  </a:lnTo>
                  <a:close/>
                  <a:moveTo>
                    <a:pt x="9640779" y="396802"/>
                  </a:moveTo>
                  <a:lnTo>
                    <a:pt x="9662317" y="396802"/>
                  </a:lnTo>
                  <a:lnTo>
                    <a:pt x="9662317" y="509605"/>
                  </a:lnTo>
                  <a:lnTo>
                    <a:pt x="9659240" y="509605"/>
                  </a:lnTo>
                  <a:lnTo>
                    <a:pt x="9659240" y="509675"/>
                  </a:lnTo>
                  <a:lnTo>
                    <a:pt x="9650529" y="511434"/>
                  </a:lnTo>
                  <a:cubicBezTo>
                    <a:pt x="9643384" y="514456"/>
                    <a:pt x="9637840" y="520517"/>
                    <a:pt x="9635514" y="527995"/>
                  </a:cubicBezTo>
                  <a:lnTo>
                    <a:pt x="9634321" y="535886"/>
                  </a:lnTo>
                  <a:lnTo>
                    <a:pt x="9634321" y="574347"/>
                  </a:lnTo>
                  <a:cubicBezTo>
                    <a:pt x="9634321" y="589004"/>
                    <a:pt x="9622439" y="600886"/>
                    <a:pt x="9607783" y="600885"/>
                  </a:cubicBezTo>
                  <a:cubicBezTo>
                    <a:pt x="9593126" y="600885"/>
                    <a:pt x="9581243" y="589004"/>
                    <a:pt x="9581243" y="574347"/>
                  </a:cubicBezTo>
                  <a:lnTo>
                    <a:pt x="9581243" y="534008"/>
                  </a:lnTo>
                  <a:lnTo>
                    <a:pt x="9580277" y="527610"/>
                  </a:lnTo>
                  <a:cubicBezTo>
                    <a:pt x="9577951" y="520131"/>
                    <a:pt x="9572406" y="514071"/>
                    <a:pt x="9565262" y="511049"/>
                  </a:cubicBezTo>
                  <a:lnTo>
                    <a:pt x="9558111" y="509605"/>
                  </a:lnTo>
                  <a:lnTo>
                    <a:pt x="9553705" y="509606"/>
                  </a:lnTo>
                  <a:lnTo>
                    <a:pt x="9553705" y="396802"/>
                  </a:lnTo>
                  <a:lnTo>
                    <a:pt x="9575242" y="396802"/>
                  </a:lnTo>
                  <a:lnTo>
                    <a:pt x="9575243" y="397042"/>
                  </a:lnTo>
                  <a:lnTo>
                    <a:pt x="9640779" y="397042"/>
                  </a:lnTo>
                  <a:close/>
                  <a:moveTo>
                    <a:pt x="9407551" y="396802"/>
                  </a:moveTo>
                  <a:lnTo>
                    <a:pt x="9407551" y="509605"/>
                  </a:lnTo>
                  <a:lnTo>
                    <a:pt x="9404474" y="509605"/>
                  </a:lnTo>
                  <a:lnTo>
                    <a:pt x="9404474" y="509675"/>
                  </a:lnTo>
                  <a:lnTo>
                    <a:pt x="9395763" y="511434"/>
                  </a:lnTo>
                  <a:cubicBezTo>
                    <a:pt x="9388618" y="514456"/>
                    <a:pt x="9383073" y="520517"/>
                    <a:pt x="9380748" y="527995"/>
                  </a:cubicBezTo>
                  <a:lnTo>
                    <a:pt x="9379555" y="535886"/>
                  </a:lnTo>
                  <a:lnTo>
                    <a:pt x="9379555" y="574347"/>
                  </a:lnTo>
                  <a:cubicBezTo>
                    <a:pt x="9379555" y="589004"/>
                    <a:pt x="9367673" y="600886"/>
                    <a:pt x="9353017" y="600885"/>
                  </a:cubicBezTo>
                  <a:cubicBezTo>
                    <a:pt x="9338360" y="600885"/>
                    <a:pt x="9326477" y="589004"/>
                    <a:pt x="9326478" y="574348"/>
                  </a:cubicBezTo>
                  <a:lnTo>
                    <a:pt x="9326477" y="534008"/>
                  </a:lnTo>
                  <a:lnTo>
                    <a:pt x="9325511" y="527610"/>
                  </a:lnTo>
                  <a:cubicBezTo>
                    <a:pt x="9323185" y="520131"/>
                    <a:pt x="9317640" y="514071"/>
                    <a:pt x="9310496" y="511049"/>
                  </a:cubicBezTo>
                  <a:lnTo>
                    <a:pt x="9303345" y="509605"/>
                  </a:lnTo>
                  <a:lnTo>
                    <a:pt x="9298939" y="509605"/>
                  </a:lnTo>
                  <a:lnTo>
                    <a:pt x="9298939" y="396802"/>
                  </a:lnTo>
                  <a:lnTo>
                    <a:pt x="9320476" y="396802"/>
                  </a:lnTo>
                  <a:lnTo>
                    <a:pt x="9320477" y="397043"/>
                  </a:lnTo>
                  <a:lnTo>
                    <a:pt x="9386013" y="397042"/>
                  </a:lnTo>
                  <a:lnTo>
                    <a:pt x="9386013" y="396803"/>
                  </a:lnTo>
                  <a:close/>
                  <a:moveTo>
                    <a:pt x="9193094" y="396802"/>
                  </a:moveTo>
                  <a:lnTo>
                    <a:pt x="9193094" y="397042"/>
                  </a:lnTo>
                  <a:lnTo>
                    <a:pt x="9258630" y="397042"/>
                  </a:lnTo>
                  <a:lnTo>
                    <a:pt x="9258630" y="396803"/>
                  </a:lnTo>
                  <a:lnTo>
                    <a:pt x="9280168" y="396803"/>
                  </a:lnTo>
                  <a:lnTo>
                    <a:pt x="9280168" y="509605"/>
                  </a:lnTo>
                  <a:lnTo>
                    <a:pt x="9277090" y="509605"/>
                  </a:lnTo>
                  <a:lnTo>
                    <a:pt x="9277091" y="509675"/>
                  </a:lnTo>
                  <a:lnTo>
                    <a:pt x="9268380" y="511434"/>
                  </a:lnTo>
                  <a:cubicBezTo>
                    <a:pt x="9261236" y="514455"/>
                    <a:pt x="9255691" y="520516"/>
                    <a:pt x="9253364" y="527995"/>
                  </a:cubicBezTo>
                  <a:lnTo>
                    <a:pt x="9252172" y="535886"/>
                  </a:lnTo>
                  <a:lnTo>
                    <a:pt x="9252172" y="574347"/>
                  </a:lnTo>
                  <a:cubicBezTo>
                    <a:pt x="9252172" y="589004"/>
                    <a:pt x="9240290" y="600885"/>
                    <a:pt x="9225633" y="600885"/>
                  </a:cubicBezTo>
                  <a:cubicBezTo>
                    <a:pt x="9210977" y="600885"/>
                    <a:pt x="9199095" y="589004"/>
                    <a:pt x="9199095" y="574348"/>
                  </a:cubicBezTo>
                  <a:lnTo>
                    <a:pt x="9199095" y="534008"/>
                  </a:lnTo>
                  <a:lnTo>
                    <a:pt x="9198128" y="527610"/>
                  </a:lnTo>
                  <a:cubicBezTo>
                    <a:pt x="9195802" y="520131"/>
                    <a:pt x="9190257" y="514071"/>
                    <a:pt x="9183113" y="511049"/>
                  </a:cubicBezTo>
                  <a:lnTo>
                    <a:pt x="9175963" y="509605"/>
                  </a:lnTo>
                  <a:lnTo>
                    <a:pt x="9171556" y="509605"/>
                  </a:lnTo>
                  <a:lnTo>
                    <a:pt x="9171555" y="396802"/>
                  </a:lnTo>
                  <a:close/>
                  <a:moveTo>
                    <a:pt x="7347885" y="396802"/>
                  </a:moveTo>
                  <a:lnTo>
                    <a:pt x="7369423" y="396802"/>
                  </a:lnTo>
                  <a:lnTo>
                    <a:pt x="7369423" y="509606"/>
                  </a:lnTo>
                  <a:lnTo>
                    <a:pt x="7366346" y="509605"/>
                  </a:lnTo>
                  <a:lnTo>
                    <a:pt x="7366346" y="509675"/>
                  </a:lnTo>
                  <a:lnTo>
                    <a:pt x="7357635" y="511434"/>
                  </a:lnTo>
                  <a:cubicBezTo>
                    <a:pt x="7350492" y="514455"/>
                    <a:pt x="7344946" y="520517"/>
                    <a:pt x="7342620" y="527995"/>
                  </a:cubicBezTo>
                  <a:lnTo>
                    <a:pt x="7341427" y="535885"/>
                  </a:lnTo>
                  <a:lnTo>
                    <a:pt x="7341427" y="574347"/>
                  </a:lnTo>
                  <a:cubicBezTo>
                    <a:pt x="7341427" y="589004"/>
                    <a:pt x="7329545" y="600886"/>
                    <a:pt x="7314888" y="600886"/>
                  </a:cubicBezTo>
                  <a:cubicBezTo>
                    <a:pt x="7300232" y="600885"/>
                    <a:pt x="7288351" y="589004"/>
                    <a:pt x="7288351" y="574347"/>
                  </a:cubicBezTo>
                  <a:lnTo>
                    <a:pt x="7288351" y="534008"/>
                  </a:lnTo>
                  <a:lnTo>
                    <a:pt x="7287383" y="527610"/>
                  </a:lnTo>
                  <a:cubicBezTo>
                    <a:pt x="7285056" y="520131"/>
                    <a:pt x="7279511" y="514070"/>
                    <a:pt x="7272368" y="511049"/>
                  </a:cubicBezTo>
                  <a:lnTo>
                    <a:pt x="7265218" y="509605"/>
                  </a:lnTo>
                  <a:lnTo>
                    <a:pt x="7260811" y="509606"/>
                  </a:lnTo>
                  <a:lnTo>
                    <a:pt x="7260811" y="396802"/>
                  </a:lnTo>
                  <a:lnTo>
                    <a:pt x="7282349" y="396802"/>
                  </a:lnTo>
                  <a:lnTo>
                    <a:pt x="7282349" y="397042"/>
                  </a:lnTo>
                  <a:lnTo>
                    <a:pt x="7347886" y="397042"/>
                  </a:lnTo>
                  <a:close/>
                  <a:moveTo>
                    <a:pt x="7114657" y="396802"/>
                  </a:moveTo>
                  <a:lnTo>
                    <a:pt x="7114657" y="509605"/>
                  </a:lnTo>
                  <a:lnTo>
                    <a:pt x="7111580" y="509605"/>
                  </a:lnTo>
                  <a:lnTo>
                    <a:pt x="7111580" y="509675"/>
                  </a:lnTo>
                  <a:lnTo>
                    <a:pt x="7102869" y="511434"/>
                  </a:lnTo>
                  <a:cubicBezTo>
                    <a:pt x="7095726" y="514455"/>
                    <a:pt x="7090180" y="520517"/>
                    <a:pt x="7087854" y="527995"/>
                  </a:cubicBezTo>
                  <a:lnTo>
                    <a:pt x="7086660" y="535885"/>
                  </a:lnTo>
                  <a:lnTo>
                    <a:pt x="7086661" y="574347"/>
                  </a:lnTo>
                  <a:cubicBezTo>
                    <a:pt x="7086661" y="589004"/>
                    <a:pt x="7074779" y="600886"/>
                    <a:pt x="7060122" y="600886"/>
                  </a:cubicBezTo>
                  <a:cubicBezTo>
                    <a:pt x="7045466" y="600885"/>
                    <a:pt x="7033585" y="589004"/>
                    <a:pt x="7033585" y="574347"/>
                  </a:cubicBezTo>
                  <a:lnTo>
                    <a:pt x="7033585" y="534007"/>
                  </a:lnTo>
                  <a:lnTo>
                    <a:pt x="7032617" y="527610"/>
                  </a:lnTo>
                  <a:cubicBezTo>
                    <a:pt x="7030290" y="520131"/>
                    <a:pt x="7024745" y="514070"/>
                    <a:pt x="7017602" y="511049"/>
                  </a:cubicBezTo>
                  <a:lnTo>
                    <a:pt x="7010452" y="509605"/>
                  </a:lnTo>
                  <a:lnTo>
                    <a:pt x="7006045" y="509605"/>
                  </a:lnTo>
                  <a:lnTo>
                    <a:pt x="7006045" y="396802"/>
                  </a:lnTo>
                  <a:lnTo>
                    <a:pt x="7027583" y="396802"/>
                  </a:lnTo>
                  <a:lnTo>
                    <a:pt x="7027583" y="397042"/>
                  </a:lnTo>
                  <a:lnTo>
                    <a:pt x="7093119" y="397042"/>
                  </a:lnTo>
                  <a:lnTo>
                    <a:pt x="7093119" y="396803"/>
                  </a:lnTo>
                  <a:close/>
                  <a:moveTo>
                    <a:pt x="6900200" y="396802"/>
                  </a:moveTo>
                  <a:lnTo>
                    <a:pt x="6900201" y="397043"/>
                  </a:lnTo>
                  <a:lnTo>
                    <a:pt x="6965736" y="397043"/>
                  </a:lnTo>
                  <a:lnTo>
                    <a:pt x="6965736" y="396803"/>
                  </a:lnTo>
                  <a:lnTo>
                    <a:pt x="6987273" y="396802"/>
                  </a:lnTo>
                  <a:lnTo>
                    <a:pt x="6987274" y="509605"/>
                  </a:lnTo>
                  <a:lnTo>
                    <a:pt x="6984197" y="509605"/>
                  </a:lnTo>
                  <a:lnTo>
                    <a:pt x="6984198" y="509675"/>
                  </a:lnTo>
                  <a:lnTo>
                    <a:pt x="6975486" y="511434"/>
                  </a:lnTo>
                  <a:cubicBezTo>
                    <a:pt x="6968342" y="514455"/>
                    <a:pt x="6962797" y="520516"/>
                    <a:pt x="6960471" y="527995"/>
                  </a:cubicBezTo>
                  <a:lnTo>
                    <a:pt x="6959277" y="535885"/>
                  </a:lnTo>
                  <a:lnTo>
                    <a:pt x="6959278" y="574347"/>
                  </a:lnTo>
                  <a:cubicBezTo>
                    <a:pt x="6959278" y="589004"/>
                    <a:pt x="6947396" y="600885"/>
                    <a:pt x="6932740" y="600885"/>
                  </a:cubicBezTo>
                  <a:cubicBezTo>
                    <a:pt x="6918083" y="600885"/>
                    <a:pt x="6906202" y="589004"/>
                    <a:pt x="6906201" y="574348"/>
                  </a:cubicBezTo>
                  <a:lnTo>
                    <a:pt x="6906202" y="534009"/>
                  </a:lnTo>
                  <a:lnTo>
                    <a:pt x="6905234" y="527610"/>
                  </a:lnTo>
                  <a:cubicBezTo>
                    <a:pt x="6902908" y="520131"/>
                    <a:pt x="6897363" y="514070"/>
                    <a:pt x="6890219" y="511049"/>
                  </a:cubicBezTo>
                  <a:lnTo>
                    <a:pt x="6883069" y="509605"/>
                  </a:lnTo>
                  <a:lnTo>
                    <a:pt x="6878662" y="509605"/>
                  </a:lnTo>
                  <a:lnTo>
                    <a:pt x="6878661" y="396802"/>
                  </a:lnTo>
                  <a:close/>
                  <a:moveTo>
                    <a:pt x="6751279" y="396802"/>
                  </a:moveTo>
                  <a:lnTo>
                    <a:pt x="6772817" y="396802"/>
                  </a:lnTo>
                  <a:lnTo>
                    <a:pt x="6772817" y="397043"/>
                  </a:lnTo>
                  <a:lnTo>
                    <a:pt x="6838353" y="397042"/>
                  </a:lnTo>
                  <a:lnTo>
                    <a:pt x="6838353" y="396803"/>
                  </a:lnTo>
                  <a:lnTo>
                    <a:pt x="6859891" y="396803"/>
                  </a:lnTo>
                  <a:lnTo>
                    <a:pt x="6859891" y="509605"/>
                  </a:lnTo>
                  <a:lnTo>
                    <a:pt x="6856814" y="509605"/>
                  </a:lnTo>
                  <a:lnTo>
                    <a:pt x="6856814" y="509675"/>
                  </a:lnTo>
                  <a:lnTo>
                    <a:pt x="6848103" y="511434"/>
                  </a:lnTo>
                  <a:cubicBezTo>
                    <a:pt x="6840959" y="514455"/>
                    <a:pt x="6835414" y="520517"/>
                    <a:pt x="6833088" y="527995"/>
                  </a:cubicBezTo>
                  <a:lnTo>
                    <a:pt x="6831895" y="535886"/>
                  </a:lnTo>
                  <a:lnTo>
                    <a:pt x="6831895" y="574347"/>
                  </a:lnTo>
                  <a:cubicBezTo>
                    <a:pt x="6831895" y="589004"/>
                    <a:pt x="6820013" y="600886"/>
                    <a:pt x="6805356" y="600886"/>
                  </a:cubicBezTo>
                  <a:cubicBezTo>
                    <a:pt x="6790700" y="600885"/>
                    <a:pt x="6778819" y="589004"/>
                    <a:pt x="6778819" y="574347"/>
                  </a:cubicBezTo>
                  <a:lnTo>
                    <a:pt x="6778819" y="534008"/>
                  </a:lnTo>
                  <a:lnTo>
                    <a:pt x="6777851" y="527610"/>
                  </a:lnTo>
                  <a:cubicBezTo>
                    <a:pt x="6775524" y="520131"/>
                    <a:pt x="6769980" y="514071"/>
                    <a:pt x="6762836" y="511049"/>
                  </a:cubicBezTo>
                  <a:lnTo>
                    <a:pt x="6755686" y="509605"/>
                  </a:lnTo>
                  <a:lnTo>
                    <a:pt x="6751279" y="509605"/>
                  </a:lnTo>
                  <a:close/>
                  <a:moveTo>
                    <a:pt x="5713450" y="396802"/>
                  </a:moveTo>
                  <a:lnTo>
                    <a:pt x="5713450" y="509605"/>
                  </a:lnTo>
                  <a:lnTo>
                    <a:pt x="5710374" y="509605"/>
                  </a:lnTo>
                  <a:lnTo>
                    <a:pt x="5710374" y="509674"/>
                  </a:lnTo>
                  <a:lnTo>
                    <a:pt x="5701662" y="511434"/>
                  </a:lnTo>
                  <a:cubicBezTo>
                    <a:pt x="5694519" y="514455"/>
                    <a:pt x="5688974" y="520516"/>
                    <a:pt x="5686647" y="527995"/>
                  </a:cubicBezTo>
                  <a:lnTo>
                    <a:pt x="5685454" y="535886"/>
                  </a:lnTo>
                  <a:lnTo>
                    <a:pt x="5685455" y="574348"/>
                  </a:lnTo>
                  <a:cubicBezTo>
                    <a:pt x="5685455" y="589003"/>
                    <a:pt x="5673573" y="600885"/>
                    <a:pt x="5658916" y="600885"/>
                  </a:cubicBezTo>
                  <a:cubicBezTo>
                    <a:pt x="5644261" y="600886"/>
                    <a:pt x="5632379" y="589004"/>
                    <a:pt x="5632379" y="574347"/>
                  </a:cubicBezTo>
                  <a:lnTo>
                    <a:pt x="5632379" y="534008"/>
                  </a:lnTo>
                  <a:lnTo>
                    <a:pt x="5631412" y="527610"/>
                  </a:lnTo>
                  <a:cubicBezTo>
                    <a:pt x="5629085" y="520132"/>
                    <a:pt x="5623540" y="514071"/>
                    <a:pt x="5616396" y="511049"/>
                  </a:cubicBezTo>
                  <a:lnTo>
                    <a:pt x="5609248" y="509605"/>
                  </a:lnTo>
                  <a:lnTo>
                    <a:pt x="5604840" y="509606"/>
                  </a:lnTo>
                  <a:lnTo>
                    <a:pt x="5604840" y="396802"/>
                  </a:lnTo>
                  <a:lnTo>
                    <a:pt x="5626379" y="396802"/>
                  </a:lnTo>
                  <a:lnTo>
                    <a:pt x="5626377" y="397042"/>
                  </a:lnTo>
                  <a:lnTo>
                    <a:pt x="5691913" y="397042"/>
                  </a:lnTo>
                  <a:lnTo>
                    <a:pt x="5691913" y="396802"/>
                  </a:lnTo>
                  <a:close/>
                  <a:moveTo>
                    <a:pt x="5371615" y="396802"/>
                  </a:moveTo>
                  <a:lnTo>
                    <a:pt x="5371616" y="397042"/>
                  </a:lnTo>
                  <a:lnTo>
                    <a:pt x="5437150" y="397042"/>
                  </a:lnTo>
                  <a:lnTo>
                    <a:pt x="5437150" y="396802"/>
                  </a:lnTo>
                  <a:lnTo>
                    <a:pt x="5458687" y="396803"/>
                  </a:lnTo>
                  <a:lnTo>
                    <a:pt x="5458687" y="509605"/>
                  </a:lnTo>
                  <a:lnTo>
                    <a:pt x="5455611" y="509605"/>
                  </a:lnTo>
                  <a:lnTo>
                    <a:pt x="5455611" y="509675"/>
                  </a:lnTo>
                  <a:lnTo>
                    <a:pt x="5446901" y="511434"/>
                  </a:lnTo>
                  <a:cubicBezTo>
                    <a:pt x="5439756" y="514456"/>
                    <a:pt x="5434211" y="520517"/>
                    <a:pt x="5431884" y="527995"/>
                  </a:cubicBezTo>
                  <a:lnTo>
                    <a:pt x="5430691" y="535886"/>
                  </a:lnTo>
                  <a:lnTo>
                    <a:pt x="5430692" y="574347"/>
                  </a:lnTo>
                  <a:cubicBezTo>
                    <a:pt x="5430692" y="589004"/>
                    <a:pt x="5418809" y="600886"/>
                    <a:pt x="5404154" y="600885"/>
                  </a:cubicBezTo>
                  <a:cubicBezTo>
                    <a:pt x="5389498" y="600885"/>
                    <a:pt x="5377616" y="589004"/>
                    <a:pt x="5377616" y="574347"/>
                  </a:cubicBezTo>
                  <a:lnTo>
                    <a:pt x="5377617" y="534008"/>
                  </a:lnTo>
                  <a:lnTo>
                    <a:pt x="5376649" y="527610"/>
                  </a:lnTo>
                  <a:cubicBezTo>
                    <a:pt x="5374323" y="520131"/>
                    <a:pt x="5368778" y="514071"/>
                    <a:pt x="5361634" y="511049"/>
                  </a:cubicBezTo>
                  <a:lnTo>
                    <a:pt x="5354484" y="509605"/>
                  </a:lnTo>
                  <a:lnTo>
                    <a:pt x="5350077" y="509605"/>
                  </a:lnTo>
                  <a:lnTo>
                    <a:pt x="5350077" y="396803"/>
                  </a:lnTo>
                  <a:close/>
                  <a:moveTo>
                    <a:pt x="4713159" y="396802"/>
                  </a:moveTo>
                  <a:lnTo>
                    <a:pt x="4734696" y="396802"/>
                  </a:lnTo>
                  <a:lnTo>
                    <a:pt x="4734696" y="397042"/>
                  </a:lnTo>
                  <a:lnTo>
                    <a:pt x="4800231" y="397042"/>
                  </a:lnTo>
                  <a:lnTo>
                    <a:pt x="4800231" y="396803"/>
                  </a:lnTo>
                  <a:lnTo>
                    <a:pt x="4821772" y="396803"/>
                  </a:lnTo>
                  <a:lnTo>
                    <a:pt x="4821772" y="509605"/>
                  </a:lnTo>
                  <a:lnTo>
                    <a:pt x="4818693" y="509605"/>
                  </a:lnTo>
                  <a:lnTo>
                    <a:pt x="4818693" y="509674"/>
                  </a:lnTo>
                  <a:lnTo>
                    <a:pt x="4809982" y="511434"/>
                  </a:lnTo>
                  <a:cubicBezTo>
                    <a:pt x="4802837" y="514456"/>
                    <a:pt x="4797293" y="520516"/>
                    <a:pt x="4794967" y="527995"/>
                  </a:cubicBezTo>
                  <a:lnTo>
                    <a:pt x="4793774" y="535886"/>
                  </a:lnTo>
                  <a:lnTo>
                    <a:pt x="4793775" y="574347"/>
                  </a:lnTo>
                  <a:cubicBezTo>
                    <a:pt x="4793775" y="589004"/>
                    <a:pt x="4781891" y="600885"/>
                    <a:pt x="4767236" y="600886"/>
                  </a:cubicBezTo>
                  <a:cubicBezTo>
                    <a:pt x="4752578" y="600886"/>
                    <a:pt x="4740698" y="589004"/>
                    <a:pt x="4740698" y="574347"/>
                  </a:cubicBezTo>
                  <a:lnTo>
                    <a:pt x="4740698" y="534008"/>
                  </a:lnTo>
                  <a:lnTo>
                    <a:pt x="4739730" y="527610"/>
                  </a:lnTo>
                  <a:cubicBezTo>
                    <a:pt x="4737404" y="520131"/>
                    <a:pt x="4731859" y="514071"/>
                    <a:pt x="4724716" y="511049"/>
                  </a:cubicBezTo>
                  <a:lnTo>
                    <a:pt x="4717565" y="509605"/>
                  </a:lnTo>
                  <a:lnTo>
                    <a:pt x="4713159" y="509605"/>
                  </a:lnTo>
                  <a:close/>
                  <a:moveTo>
                    <a:pt x="3653794" y="396802"/>
                  </a:moveTo>
                  <a:lnTo>
                    <a:pt x="3675332" y="396802"/>
                  </a:lnTo>
                  <a:lnTo>
                    <a:pt x="3675332" y="509606"/>
                  </a:lnTo>
                  <a:lnTo>
                    <a:pt x="3672256" y="509605"/>
                  </a:lnTo>
                  <a:lnTo>
                    <a:pt x="3672255" y="509675"/>
                  </a:lnTo>
                  <a:lnTo>
                    <a:pt x="3663544" y="511434"/>
                  </a:lnTo>
                  <a:cubicBezTo>
                    <a:pt x="3656400" y="514456"/>
                    <a:pt x="3650854" y="520516"/>
                    <a:pt x="3648529" y="527995"/>
                  </a:cubicBezTo>
                  <a:lnTo>
                    <a:pt x="3647336" y="535885"/>
                  </a:lnTo>
                  <a:lnTo>
                    <a:pt x="3647336" y="574347"/>
                  </a:lnTo>
                  <a:cubicBezTo>
                    <a:pt x="3647336" y="589004"/>
                    <a:pt x="3635455" y="600885"/>
                    <a:pt x="3620796" y="600886"/>
                  </a:cubicBezTo>
                  <a:cubicBezTo>
                    <a:pt x="3606140" y="600886"/>
                    <a:pt x="3594260" y="589004"/>
                    <a:pt x="3594260" y="574348"/>
                  </a:cubicBezTo>
                  <a:lnTo>
                    <a:pt x="3594260" y="534008"/>
                  </a:lnTo>
                  <a:lnTo>
                    <a:pt x="3593292" y="527610"/>
                  </a:lnTo>
                  <a:cubicBezTo>
                    <a:pt x="3590965" y="520131"/>
                    <a:pt x="3585420" y="514070"/>
                    <a:pt x="3578277" y="511049"/>
                  </a:cubicBezTo>
                  <a:lnTo>
                    <a:pt x="3571127" y="509605"/>
                  </a:lnTo>
                  <a:lnTo>
                    <a:pt x="3566720" y="509605"/>
                  </a:lnTo>
                  <a:lnTo>
                    <a:pt x="3566720" y="396802"/>
                  </a:lnTo>
                  <a:lnTo>
                    <a:pt x="3588258" y="396802"/>
                  </a:lnTo>
                  <a:lnTo>
                    <a:pt x="3588258" y="397042"/>
                  </a:lnTo>
                  <a:lnTo>
                    <a:pt x="3653794" y="397043"/>
                  </a:lnTo>
                  <a:close/>
                  <a:moveTo>
                    <a:pt x="3206109" y="396802"/>
                  </a:moveTo>
                  <a:lnTo>
                    <a:pt x="3206110" y="397043"/>
                  </a:lnTo>
                  <a:lnTo>
                    <a:pt x="3271645" y="397043"/>
                  </a:lnTo>
                  <a:lnTo>
                    <a:pt x="3271645" y="396803"/>
                  </a:lnTo>
                  <a:lnTo>
                    <a:pt x="3293184" y="396803"/>
                  </a:lnTo>
                  <a:lnTo>
                    <a:pt x="3293183" y="509605"/>
                  </a:lnTo>
                  <a:lnTo>
                    <a:pt x="3290107" y="509606"/>
                  </a:lnTo>
                  <a:lnTo>
                    <a:pt x="3290107" y="509675"/>
                  </a:lnTo>
                  <a:lnTo>
                    <a:pt x="3281395" y="511434"/>
                  </a:lnTo>
                  <a:cubicBezTo>
                    <a:pt x="3274251" y="514455"/>
                    <a:pt x="3268706" y="520516"/>
                    <a:pt x="3266380" y="527995"/>
                  </a:cubicBezTo>
                  <a:lnTo>
                    <a:pt x="3265186" y="535886"/>
                  </a:lnTo>
                  <a:lnTo>
                    <a:pt x="3265186" y="574347"/>
                  </a:lnTo>
                  <a:cubicBezTo>
                    <a:pt x="3265186" y="589004"/>
                    <a:pt x="3253305" y="600885"/>
                    <a:pt x="3238650" y="600886"/>
                  </a:cubicBezTo>
                  <a:cubicBezTo>
                    <a:pt x="3223993" y="600885"/>
                    <a:pt x="3212111" y="589004"/>
                    <a:pt x="3212111" y="574348"/>
                  </a:cubicBezTo>
                  <a:lnTo>
                    <a:pt x="3212111" y="534009"/>
                  </a:lnTo>
                  <a:lnTo>
                    <a:pt x="3211145" y="527610"/>
                  </a:lnTo>
                  <a:cubicBezTo>
                    <a:pt x="3208817" y="520131"/>
                    <a:pt x="3203272" y="514070"/>
                    <a:pt x="3196128" y="511049"/>
                  </a:cubicBezTo>
                  <a:lnTo>
                    <a:pt x="3188978" y="509606"/>
                  </a:lnTo>
                  <a:lnTo>
                    <a:pt x="3184572" y="509605"/>
                  </a:lnTo>
                  <a:lnTo>
                    <a:pt x="3184572" y="396803"/>
                  </a:lnTo>
                  <a:close/>
                  <a:moveTo>
                    <a:pt x="2696579" y="396802"/>
                  </a:moveTo>
                  <a:lnTo>
                    <a:pt x="2696579" y="397043"/>
                  </a:lnTo>
                  <a:lnTo>
                    <a:pt x="2762115" y="397042"/>
                  </a:lnTo>
                  <a:lnTo>
                    <a:pt x="2762115" y="396802"/>
                  </a:lnTo>
                  <a:lnTo>
                    <a:pt x="2783652" y="396802"/>
                  </a:lnTo>
                  <a:lnTo>
                    <a:pt x="2783652" y="509606"/>
                  </a:lnTo>
                  <a:lnTo>
                    <a:pt x="2780576" y="509605"/>
                  </a:lnTo>
                  <a:lnTo>
                    <a:pt x="2780576" y="509675"/>
                  </a:lnTo>
                  <a:lnTo>
                    <a:pt x="2771865" y="511434"/>
                  </a:lnTo>
                  <a:cubicBezTo>
                    <a:pt x="2764721" y="514455"/>
                    <a:pt x="2759176" y="520517"/>
                    <a:pt x="2756850" y="527995"/>
                  </a:cubicBezTo>
                  <a:lnTo>
                    <a:pt x="2755656" y="535885"/>
                  </a:lnTo>
                  <a:lnTo>
                    <a:pt x="2755657" y="574347"/>
                  </a:lnTo>
                  <a:cubicBezTo>
                    <a:pt x="2755657" y="589004"/>
                    <a:pt x="2743775" y="600886"/>
                    <a:pt x="2729119" y="600885"/>
                  </a:cubicBezTo>
                  <a:cubicBezTo>
                    <a:pt x="2714462" y="600885"/>
                    <a:pt x="2702581" y="589004"/>
                    <a:pt x="2702581" y="574347"/>
                  </a:cubicBezTo>
                  <a:lnTo>
                    <a:pt x="2702580" y="534008"/>
                  </a:lnTo>
                  <a:lnTo>
                    <a:pt x="2701613" y="527610"/>
                  </a:lnTo>
                  <a:cubicBezTo>
                    <a:pt x="2699287" y="520131"/>
                    <a:pt x="2693741" y="514070"/>
                    <a:pt x="2686598" y="511049"/>
                  </a:cubicBezTo>
                  <a:lnTo>
                    <a:pt x="2679447" y="509605"/>
                  </a:lnTo>
                  <a:lnTo>
                    <a:pt x="2675041" y="509606"/>
                  </a:lnTo>
                  <a:lnTo>
                    <a:pt x="2675041" y="396802"/>
                  </a:lnTo>
                  <a:close/>
                  <a:moveTo>
                    <a:pt x="2038123" y="396802"/>
                  </a:moveTo>
                  <a:lnTo>
                    <a:pt x="2059661" y="396802"/>
                  </a:lnTo>
                  <a:lnTo>
                    <a:pt x="2059661" y="397042"/>
                  </a:lnTo>
                  <a:lnTo>
                    <a:pt x="2125196" y="397043"/>
                  </a:lnTo>
                  <a:lnTo>
                    <a:pt x="2125196" y="396802"/>
                  </a:lnTo>
                  <a:lnTo>
                    <a:pt x="2146735" y="396802"/>
                  </a:lnTo>
                  <a:lnTo>
                    <a:pt x="2146735" y="509605"/>
                  </a:lnTo>
                  <a:lnTo>
                    <a:pt x="2143658" y="509605"/>
                  </a:lnTo>
                  <a:lnTo>
                    <a:pt x="2143658" y="509675"/>
                  </a:lnTo>
                  <a:lnTo>
                    <a:pt x="2134947" y="511434"/>
                  </a:lnTo>
                  <a:cubicBezTo>
                    <a:pt x="2127803" y="514455"/>
                    <a:pt x="2122258" y="520517"/>
                    <a:pt x="2119931" y="527995"/>
                  </a:cubicBezTo>
                  <a:lnTo>
                    <a:pt x="2118737" y="535886"/>
                  </a:lnTo>
                  <a:lnTo>
                    <a:pt x="2118739" y="574347"/>
                  </a:lnTo>
                  <a:cubicBezTo>
                    <a:pt x="2118739" y="589004"/>
                    <a:pt x="2106857" y="600886"/>
                    <a:pt x="2092200" y="600886"/>
                  </a:cubicBezTo>
                  <a:cubicBezTo>
                    <a:pt x="2077543" y="600886"/>
                    <a:pt x="2065661" y="589004"/>
                    <a:pt x="2065662" y="574348"/>
                  </a:cubicBezTo>
                  <a:lnTo>
                    <a:pt x="2065661" y="534008"/>
                  </a:lnTo>
                  <a:lnTo>
                    <a:pt x="2064695" y="527610"/>
                  </a:lnTo>
                  <a:cubicBezTo>
                    <a:pt x="2062368" y="520131"/>
                    <a:pt x="2056823" y="514070"/>
                    <a:pt x="2049680" y="511049"/>
                  </a:cubicBezTo>
                  <a:lnTo>
                    <a:pt x="2042530" y="509605"/>
                  </a:lnTo>
                  <a:lnTo>
                    <a:pt x="2038123" y="509605"/>
                  </a:lnTo>
                  <a:close/>
                  <a:moveTo>
                    <a:pt x="1932278" y="396802"/>
                  </a:moveTo>
                  <a:lnTo>
                    <a:pt x="1932278" y="397042"/>
                  </a:lnTo>
                  <a:lnTo>
                    <a:pt x="1997814" y="397042"/>
                  </a:lnTo>
                  <a:lnTo>
                    <a:pt x="1997814" y="396803"/>
                  </a:lnTo>
                  <a:lnTo>
                    <a:pt x="2019351" y="396802"/>
                  </a:lnTo>
                  <a:lnTo>
                    <a:pt x="2019351" y="509606"/>
                  </a:lnTo>
                  <a:lnTo>
                    <a:pt x="2016275" y="509605"/>
                  </a:lnTo>
                  <a:lnTo>
                    <a:pt x="2016275" y="509675"/>
                  </a:lnTo>
                  <a:lnTo>
                    <a:pt x="2007563" y="511434"/>
                  </a:lnTo>
                  <a:cubicBezTo>
                    <a:pt x="2000420" y="514455"/>
                    <a:pt x="1994875" y="520516"/>
                    <a:pt x="1992549" y="527995"/>
                  </a:cubicBezTo>
                  <a:lnTo>
                    <a:pt x="1991355" y="535886"/>
                  </a:lnTo>
                  <a:lnTo>
                    <a:pt x="1991355" y="574347"/>
                  </a:lnTo>
                  <a:cubicBezTo>
                    <a:pt x="1991355" y="589004"/>
                    <a:pt x="1979474" y="600885"/>
                    <a:pt x="1964817" y="600885"/>
                  </a:cubicBezTo>
                  <a:cubicBezTo>
                    <a:pt x="1950161" y="600885"/>
                    <a:pt x="1938279" y="589004"/>
                    <a:pt x="1938279" y="574347"/>
                  </a:cubicBezTo>
                  <a:lnTo>
                    <a:pt x="1938279" y="534008"/>
                  </a:lnTo>
                  <a:lnTo>
                    <a:pt x="1937312" y="527610"/>
                  </a:lnTo>
                  <a:cubicBezTo>
                    <a:pt x="1934986" y="520131"/>
                    <a:pt x="1929440" y="514070"/>
                    <a:pt x="1922296" y="511049"/>
                  </a:cubicBezTo>
                  <a:lnTo>
                    <a:pt x="1915146" y="509605"/>
                  </a:lnTo>
                  <a:lnTo>
                    <a:pt x="1910740" y="509605"/>
                  </a:lnTo>
                  <a:lnTo>
                    <a:pt x="1910739" y="396802"/>
                  </a:lnTo>
                  <a:close/>
                  <a:moveTo>
                    <a:pt x="214457" y="396802"/>
                  </a:moveTo>
                  <a:lnTo>
                    <a:pt x="235995" y="396802"/>
                  </a:lnTo>
                  <a:lnTo>
                    <a:pt x="235995" y="509606"/>
                  </a:lnTo>
                  <a:lnTo>
                    <a:pt x="232918" y="509605"/>
                  </a:lnTo>
                  <a:lnTo>
                    <a:pt x="232918" y="509675"/>
                  </a:lnTo>
                  <a:lnTo>
                    <a:pt x="224207" y="511434"/>
                  </a:lnTo>
                  <a:cubicBezTo>
                    <a:pt x="217063" y="514455"/>
                    <a:pt x="211518" y="520517"/>
                    <a:pt x="209192" y="527995"/>
                  </a:cubicBezTo>
                  <a:lnTo>
                    <a:pt x="207998" y="535885"/>
                  </a:lnTo>
                  <a:lnTo>
                    <a:pt x="207999" y="574347"/>
                  </a:lnTo>
                  <a:cubicBezTo>
                    <a:pt x="207999" y="589004"/>
                    <a:pt x="196117" y="600886"/>
                    <a:pt x="181460" y="600886"/>
                  </a:cubicBezTo>
                  <a:cubicBezTo>
                    <a:pt x="166804" y="600885"/>
                    <a:pt x="154922" y="589003"/>
                    <a:pt x="154922" y="574348"/>
                  </a:cubicBezTo>
                  <a:lnTo>
                    <a:pt x="154922" y="534008"/>
                  </a:lnTo>
                  <a:lnTo>
                    <a:pt x="153955" y="527610"/>
                  </a:lnTo>
                  <a:cubicBezTo>
                    <a:pt x="151628" y="520131"/>
                    <a:pt x="146083" y="514070"/>
                    <a:pt x="138940" y="511049"/>
                  </a:cubicBezTo>
                  <a:lnTo>
                    <a:pt x="131789" y="509605"/>
                  </a:lnTo>
                  <a:lnTo>
                    <a:pt x="127383" y="509606"/>
                  </a:lnTo>
                  <a:lnTo>
                    <a:pt x="127383" y="396802"/>
                  </a:lnTo>
                  <a:lnTo>
                    <a:pt x="148921" y="396802"/>
                  </a:lnTo>
                  <a:lnTo>
                    <a:pt x="148921" y="397042"/>
                  </a:lnTo>
                  <a:lnTo>
                    <a:pt x="214456" y="397043"/>
                  </a:lnTo>
                  <a:close/>
                  <a:moveTo>
                    <a:pt x="0" y="396802"/>
                  </a:moveTo>
                  <a:lnTo>
                    <a:pt x="21538" y="396802"/>
                  </a:lnTo>
                  <a:lnTo>
                    <a:pt x="21538" y="397043"/>
                  </a:lnTo>
                  <a:lnTo>
                    <a:pt x="87074" y="397043"/>
                  </a:lnTo>
                  <a:lnTo>
                    <a:pt x="87075" y="396803"/>
                  </a:lnTo>
                  <a:lnTo>
                    <a:pt x="108612" y="396802"/>
                  </a:lnTo>
                  <a:lnTo>
                    <a:pt x="108612" y="509605"/>
                  </a:lnTo>
                  <a:lnTo>
                    <a:pt x="105535" y="509605"/>
                  </a:lnTo>
                  <a:lnTo>
                    <a:pt x="105535" y="509675"/>
                  </a:lnTo>
                  <a:lnTo>
                    <a:pt x="96824" y="511434"/>
                  </a:lnTo>
                  <a:cubicBezTo>
                    <a:pt x="89681" y="514455"/>
                    <a:pt x="84135" y="520517"/>
                    <a:pt x="81809" y="527995"/>
                  </a:cubicBezTo>
                  <a:lnTo>
                    <a:pt x="80616" y="535886"/>
                  </a:lnTo>
                  <a:lnTo>
                    <a:pt x="80616" y="574347"/>
                  </a:lnTo>
                  <a:cubicBezTo>
                    <a:pt x="80616" y="589004"/>
                    <a:pt x="68734" y="600886"/>
                    <a:pt x="54077" y="600886"/>
                  </a:cubicBezTo>
                  <a:cubicBezTo>
                    <a:pt x="39421" y="600885"/>
                    <a:pt x="27539" y="589004"/>
                    <a:pt x="27539" y="574348"/>
                  </a:cubicBezTo>
                  <a:lnTo>
                    <a:pt x="27539" y="534009"/>
                  </a:lnTo>
                  <a:lnTo>
                    <a:pt x="26572" y="527610"/>
                  </a:lnTo>
                  <a:cubicBezTo>
                    <a:pt x="24246" y="520131"/>
                    <a:pt x="18701" y="514070"/>
                    <a:pt x="11557" y="511049"/>
                  </a:cubicBezTo>
                  <a:lnTo>
                    <a:pt x="4407" y="509605"/>
                  </a:lnTo>
                  <a:lnTo>
                    <a:pt x="0" y="509605"/>
                  </a:lnTo>
                  <a:close/>
                  <a:moveTo>
                    <a:pt x="9534934" y="396802"/>
                  </a:moveTo>
                  <a:lnTo>
                    <a:pt x="9534934" y="509605"/>
                  </a:lnTo>
                  <a:lnTo>
                    <a:pt x="9531856" y="509605"/>
                  </a:lnTo>
                  <a:lnTo>
                    <a:pt x="9531857" y="509675"/>
                  </a:lnTo>
                  <a:lnTo>
                    <a:pt x="9523146" y="511434"/>
                  </a:lnTo>
                  <a:cubicBezTo>
                    <a:pt x="9516002" y="514455"/>
                    <a:pt x="9510457" y="520517"/>
                    <a:pt x="9508130" y="527995"/>
                  </a:cubicBezTo>
                  <a:lnTo>
                    <a:pt x="9506938" y="535886"/>
                  </a:lnTo>
                  <a:lnTo>
                    <a:pt x="9506938" y="574347"/>
                  </a:lnTo>
                  <a:cubicBezTo>
                    <a:pt x="9506938" y="589004"/>
                    <a:pt x="9495056" y="600885"/>
                    <a:pt x="9480399" y="600885"/>
                  </a:cubicBezTo>
                  <a:cubicBezTo>
                    <a:pt x="9465743" y="600885"/>
                    <a:pt x="9453861" y="589003"/>
                    <a:pt x="9453861" y="574348"/>
                  </a:cubicBezTo>
                  <a:lnTo>
                    <a:pt x="9453861" y="534008"/>
                  </a:lnTo>
                  <a:lnTo>
                    <a:pt x="9452894" y="527610"/>
                  </a:lnTo>
                  <a:cubicBezTo>
                    <a:pt x="9450568" y="520131"/>
                    <a:pt x="9445023" y="514071"/>
                    <a:pt x="9437879" y="511049"/>
                  </a:cubicBezTo>
                  <a:lnTo>
                    <a:pt x="9430729" y="509605"/>
                  </a:lnTo>
                  <a:lnTo>
                    <a:pt x="9426322" y="509605"/>
                  </a:lnTo>
                  <a:lnTo>
                    <a:pt x="9426321" y="396802"/>
                  </a:lnTo>
                  <a:lnTo>
                    <a:pt x="9447860" y="396802"/>
                  </a:lnTo>
                  <a:lnTo>
                    <a:pt x="9447860" y="397042"/>
                  </a:lnTo>
                  <a:lnTo>
                    <a:pt x="9513396" y="397043"/>
                  </a:lnTo>
                  <a:lnTo>
                    <a:pt x="9513396" y="396803"/>
                  </a:lnTo>
                  <a:close/>
                  <a:moveTo>
                    <a:pt x="8938328" y="396802"/>
                  </a:moveTo>
                  <a:lnTo>
                    <a:pt x="8938328" y="397042"/>
                  </a:lnTo>
                  <a:lnTo>
                    <a:pt x="9003864" y="397042"/>
                  </a:lnTo>
                  <a:lnTo>
                    <a:pt x="9003864" y="396803"/>
                  </a:lnTo>
                  <a:lnTo>
                    <a:pt x="9025402" y="396803"/>
                  </a:lnTo>
                  <a:lnTo>
                    <a:pt x="9025402" y="509605"/>
                  </a:lnTo>
                  <a:lnTo>
                    <a:pt x="9022324" y="509605"/>
                  </a:lnTo>
                  <a:lnTo>
                    <a:pt x="9022325" y="509675"/>
                  </a:lnTo>
                  <a:lnTo>
                    <a:pt x="9013614" y="511434"/>
                  </a:lnTo>
                  <a:cubicBezTo>
                    <a:pt x="9006470" y="514455"/>
                    <a:pt x="9000925" y="520516"/>
                    <a:pt x="8998598" y="527995"/>
                  </a:cubicBezTo>
                  <a:lnTo>
                    <a:pt x="8997406" y="535886"/>
                  </a:lnTo>
                  <a:lnTo>
                    <a:pt x="8997406" y="574347"/>
                  </a:lnTo>
                  <a:cubicBezTo>
                    <a:pt x="8997406" y="589004"/>
                    <a:pt x="8985524" y="600885"/>
                    <a:pt x="8970868" y="600886"/>
                  </a:cubicBezTo>
                  <a:cubicBezTo>
                    <a:pt x="8956210" y="600885"/>
                    <a:pt x="8944329" y="589004"/>
                    <a:pt x="8944329" y="574347"/>
                  </a:cubicBezTo>
                  <a:lnTo>
                    <a:pt x="8944329" y="534008"/>
                  </a:lnTo>
                  <a:lnTo>
                    <a:pt x="8943362" y="527610"/>
                  </a:lnTo>
                  <a:cubicBezTo>
                    <a:pt x="8941035" y="520131"/>
                    <a:pt x="8935491" y="514071"/>
                    <a:pt x="8928347" y="511049"/>
                  </a:cubicBezTo>
                  <a:lnTo>
                    <a:pt x="8921197" y="509605"/>
                  </a:lnTo>
                  <a:lnTo>
                    <a:pt x="8916790" y="509605"/>
                  </a:lnTo>
                  <a:lnTo>
                    <a:pt x="8916790" y="396803"/>
                  </a:lnTo>
                  <a:close/>
                  <a:moveTo>
                    <a:pt x="6645434" y="396802"/>
                  </a:moveTo>
                  <a:lnTo>
                    <a:pt x="6645435" y="397042"/>
                  </a:lnTo>
                  <a:lnTo>
                    <a:pt x="6710970" y="397042"/>
                  </a:lnTo>
                  <a:lnTo>
                    <a:pt x="6710970" y="396803"/>
                  </a:lnTo>
                  <a:lnTo>
                    <a:pt x="6732508" y="396803"/>
                  </a:lnTo>
                  <a:lnTo>
                    <a:pt x="6732508" y="509605"/>
                  </a:lnTo>
                  <a:lnTo>
                    <a:pt x="6729432" y="509606"/>
                  </a:lnTo>
                  <a:lnTo>
                    <a:pt x="6729432" y="509675"/>
                  </a:lnTo>
                  <a:lnTo>
                    <a:pt x="6720720" y="511434"/>
                  </a:lnTo>
                  <a:cubicBezTo>
                    <a:pt x="6713576" y="514455"/>
                    <a:pt x="6708031" y="520516"/>
                    <a:pt x="6705705" y="527995"/>
                  </a:cubicBezTo>
                  <a:lnTo>
                    <a:pt x="6704511" y="535886"/>
                  </a:lnTo>
                  <a:lnTo>
                    <a:pt x="6704512" y="574347"/>
                  </a:lnTo>
                  <a:cubicBezTo>
                    <a:pt x="6704512" y="589004"/>
                    <a:pt x="6692630" y="600885"/>
                    <a:pt x="6677974" y="600885"/>
                  </a:cubicBezTo>
                  <a:cubicBezTo>
                    <a:pt x="6663317" y="600885"/>
                    <a:pt x="6651435" y="589004"/>
                    <a:pt x="6651435" y="574347"/>
                  </a:cubicBezTo>
                  <a:lnTo>
                    <a:pt x="6651436" y="534008"/>
                  </a:lnTo>
                  <a:lnTo>
                    <a:pt x="6650468" y="527610"/>
                  </a:lnTo>
                  <a:cubicBezTo>
                    <a:pt x="6648142" y="520131"/>
                    <a:pt x="6642597" y="514071"/>
                    <a:pt x="6635453" y="511049"/>
                  </a:cubicBezTo>
                  <a:lnTo>
                    <a:pt x="6628303" y="509605"/>
                  </a:lnTo>
                  <a:lnTo>
                    <a:pt x="6623896" y="509605"/>
                  </a:lnTo>
                  <a:lnTo>
                    <a:pt x="6623896" y="396803"/>
                  </a:lnTo>
                  <a:close/>
                  <a:moveTo>
                    <a:pt x="3781178" y="396802"/>
                  </a:moveTo>
                  <a:lnTo>
                    <a:pt x="3802715" y="396802"/>
                  </a:lnTo>
                  <a:lnTo>
                    <a:pt x="3802716" y="509605"/>
                  </a:lnTo>
                  <a:lnTo>
                    <a:pt x="3799640" y="509605"/>
                  </a:lnTo>
                  <a:lnTo>
                    <a:pt x="3799639" y="509675"/>
                  </a:lnTo>
                  <a:lnTo>
                    <a:pt x="3790928" y="511434"/>
                  </a:lnTo>
                  <a:cubicBezTo>
                    <a:pt x="3783783" y="514456"/>
                    <a:pt x="3778238" y="520517"/>
                    <a:pt x="3775912" y="527996"/>
                  </a:cubicBezTo>
                  <a:lnTo>
                    <a:pt x="3774718" y="535886"/>
                  </a:lnTo>
                  <a:lnTo>
                    <a:pt x="3774719" y="574347"/>
                  </a:lnTo>
                  <a:cubicBezTo>
                    <a:pt x="3774719" y="589004"/>
                    <a:pt x="3762837" y="600886"/>
                    <a:pt x="3748181" y="600886"/>
                  </a:cubicBezTo>
                  <a:cubicBezTo>
                    <a:pt x="3733523" y="600886"/>
                    <a:pt x="3721642" y="589004"/>
                    <a:pt x="3721642" y="574347"/>
                  </a:cubicBezTo>
                  <a:lnTo>
                    <a:pt x="3721642" y="534008"/>
                  </a:lnTo>
                  <a:lnTo>
                    <a:pt x="3720675" y="527610"/>
                  </a:lnTo>
                  <a:cubicBezTo>
                    <a:pt x="3718349" y="520131"/>
                    <a:pt x="3712804" y="514070"/>
                    <a:pt x="3705660" y="511048"/>
                  </a:cubicBezTo>
                  <a:lnTo>
                    <a:pt x="3698509" y="509605"/>
                  </a:lnTo>
                  <a:lnTo>
                    <a:pt x="3694104" y="509605"/>
                  </a:lnTo>
                  <a:lnTo>
                    <a:pt x="3694103" y="396802"/>
                  </a:lnTo>
                  <a:lnTo>
                    <a:pt x="3715641" y="396802"/>
                  </a:lnTo>
                  <a:lnTo>
                    <a:pt x="3715640" y="397042"/>
                  </a:lnTo>
                  <a:lnTo>
                    <a:pt x="3781177" y="397043"/>
                  </a:lnTo>
                  <a:close/>
                  <a:moveTo>
                    <a:pt x="2401506" y="396802"/>
                  </a:moveTo>
                  <a:lnTo>
                    <a:pt x="2401506" y="509605"/>
                  </a:lnTo>
                  <a:lnTo>
                    <a:pt x="2398429" y="509605"/>
                  </a:lnTo>
                  <a:lnTo>
                    <a:pt x="2398430" y="509675"/>
                  </a:lnTo>
                  <a:lnTo>
                    <a:pt x="2389718" y="511434"/>
                  </a:lnTo>
                  <a:cubicBezTo>
                    <a:pt x="2382575" y="514455"/>
                    <a:pt x="2377029" y="520517"/>
                    <a:pt x="2374704" y="527995"/>
                  </a:cubicBezTo>
                  <a:lnTo>
                    <a:pt x="2373510" y="535886"/>
                  </a:lnTo>
                  <a:lnTo>
                    <a:pt x="2373510" y="574347"/>
                  </a:lnTo>
                  <a:cubicBezTo>
                    <a:pt x="2373510" y="589004"/>
                    <a:pt x="2361628" y="600885"/>
                    <a:pt x="2346971" y="600886"/>
                  </a:cubicBezTo>
                  <a:cubicBezTo>
                    <a:pt x="2332315" y="600885"/>
                    <a:pt x="2320433" y="589004"/>
                    <a:pt x="2320433" y="574348"/>
                  </a:cubicBezTo>
                  <a:lnTo>
                    <a:pt x="2320434" y="534009"/>
                  </a:lnTo>
                  <a:lnTo>
                    <a:pt x="2319467" y="527609"/>
                  </a:lnTo>
                  <a:cubicBezTo>
                    <a:pt x="2317141" y="520131"/>
                    <a:pt x="2311595" y="514071"/>
                    <a:pt x="2304451" y="511049"/>
                  </a:cubicBezTo>
                  <a:lnTo>
                    <a:pt x="2297301" y="509605"/>
                  </a:lnTo>
                  <a:lnTo>
                    <a:pt x="2292894" y="509605"/>
                  </a:lnTo>
                  <a:lnTo>
                    <a:pt x="2292895" y="396803"/>
                  </a:lnTo>
                  <a:lnTo>
                    <a:pt x="2314432" y="396802"/>
                  </a:lnTo>
                  <a:lnTo>
                    <a:pt x="2314432" y="397043"/>
                  </a:lnTo>
                  <a:lnTo>
                    <a:pt x="2379968" y="397043"/>
                  </a:lnTo>
                  <a:lnTo>
                    <a:pt x="2379968" y="396803"/>
                  </a:lnTo>
                  <a:close/>
                  <a:moveTo>
                    <a:pt x="1273827" y="396802"/>
                  </a:moveTo>
                  <a:lnTo>
                    <a:pt x="1295365" y="396802"/>
                  </a:lnTo>
                  <a:lnTo>
                    <a:pt x="1295365" y="397043"/>
                  </a:lnTo>
                  <a:lnTo>
                    <a:pt x="1360900" y="397043"/>
                  </a:lnTo>
                  <a:lnTo>
                    <a:pt x="1360900" y="396802"/>
                  </a:lnTo>
                  <a:lnTo>
                    <a:pt x="1382438" y="396802"/>
                  </a:lnTo>
                  <a:lnTo>
                    <a:pt x="1382439" y="509605"/>
                  </a:lnTo>
                  <a:lnTo>
                    <a:pt x="1379362" y="509605"/>
                  </a:lnTo>
                  <a:lnTo>
                    <a:pt x="1379362" y="509675"/>
                  </a:lnTo>
                  <a:lnTo>
                    <a:pt x="1370650" y="511434"/>
                  </a:lnTo>
                  <a:cubicBezTo>
                    <a:pt x="1363507" y="514455"/>
                    <a:pt x="1357962" y="520516"/>
                    <a:pt x="1355635" y="527995"/>
                  </a:cubicBezTo>
                  <a:lnTo>
                    <a:pt x="1354442" y="535885"/>
                  </a:lnTo>
                  <a:lnTo>
                    <a:pt x="1354442" y="574347"/>
                  </a:lnTo>
                  <a:cubicBezTo>
                    <a:pt x="1354442" y="589004"/>
                    <a:pt x="1342561" y="600885"/>
                    <a:pt x="1327904" y="600885"/>
                  </a:cubicBezTo>
                  <a:cubicBezTo>
                    <a:pt x="1313247" y="600885"/>
                    <a:pt x="1301366" y="589004"/>
                    <a:pt x="1301366" y="574348"/>
                  </a:cubicBezTo>
                  <a:lnTo>
                    <a:pt x="1301366" y="534008"/>
                  </a:lnTo>
                  <a:lnTo>
                    <a:pt x="1300399" y="527610"/>
                  </a:lnTo>
                  <a:cubicBezTo>
                    <a:pt x="1298072" y="520131"/>
                    <a:pt x="1292527" y="514070"/>
                    <a:pt x="1285384" y="511049"/>
                  </a:cubicBezTo>
                  <a:lnTo>
                    <a:pt x="1278233" y="509605"/>
                  </a:lnTo>
                  <a:lnTo>
                    <a:pt x="1273827" y="509605"/>
                  </a:lnTo>
                  <a:close/>
                  <a:moveTo>
                    <a:pt x="636913" y="396802"/>
                  </a:moveTo>
                  <a:lnTo>
                    <a:pt x="658451" y="396802"/>
                  </a:lnTo>
                  <a:lnTo>
                    <a:pt x="658452" y="397043"/>
                  </a:lnTo>
                  <a:lnTo>
                    <a:pt x="723987" y="397043"/>
                  </a:lnTo>
                  <a:lnTo>
                    <a:pt x="723987" y="396802"/>
                  </a:lnTo>
                  <a:lnTo>
                    <a:pt x="745525" y="396802"/>
                  </a:lnTo>
                  <a:lnTo>
                    <a:pt x="745526" y="509605"/>
                  </a:lnTo>
                  <a:lnTo>
                    <a:pt x="742449" y="509605"/>
                  </a:lnTo>
                  <a:lnTo>
                    <a:pt x="742449" y="509675"/>
                  </a:lnTo>
                  <a:lnTo>
                    <a:pt x="733738" y="511434"/>
                  </a:lnTo>
                  <a:cubicBezTo>
                    <a:pt x="726593" y="514455"/>
                    <a:pt x="721048" y="520517"/>
                    <a:pt x="718722" y="527995"/>
                  </a:cubicBezTo>
                  <a:lnTo>
                    <a:pt x="717528" y="535886"/>
                  </a:lnTo>
                  <a:lnTo>
                    <a:pt x="717529" y="574347"/>
                  </a:lnTo>
                  <a:cubicBezTo>
                    <a:pt x="717529" y="589004"/>
                    <a:pt x="705647" y="600885"/>
                    <a:pt x="690991" y="600885"/>
                  </a:cubicBezTo>
                  <a:cubicBezTo>
                    <a:pt x="676334" y="600886"/>
                    <a:pt x="664453" y="589004"/>
                    <a:pt x="664453" y="574348"/>
                  </a:cubicBezTo>
                  <a:lnTo>
                    <a:pt x="664452" y="534008"/>
                  </a:lnTo>
                  <a:lnTo>
                    <a:pt x="663485" y="527610"/>
                  </a:lnTo>
                  <a:cubicBezTo>
                    <a:pt x="661159" y="520131"/>
                    <a:pt x="655614" y="514070"/>
                    <a:pt x="648470" y="511049"/>
                  </a:cubicBezTo>
                  <a:lnTo>
                    <a:pt x="641320" y="509605"/>
                  </a:lnTo>
                  <a:lnTo>
                    <a:pt x="636914" y="509605"/>
                  </a:lnTo>
                  <a:close/>
                  <a:moveTo>
                    <a:pt x="10929701" y="388864"/>
                  </a:moveTo>
                  <a:lnTo>
                    <a:pt x="10936711" y="501448"/>
                  </a:lnTo>
                  <a:lnTo>
                    <a:pt x="10933640" y="501640"/>
                  </a:lnTo>
                  <a:lnTo>
                    <a:pt x="10933644" y="501709"/>
                  </a:lnTo>
                  <a:lnTo>
                    <a:pt x="10925059" y="504006"/>
                  </a:lnTo>
                  <a:cubicBezTo>
                    <a:pt x="10918117" y="507465"/>
                    <a:pt x="10912959" y="513859"/>
                    <a:pt x="10911102" y="521468"/>
                  </a:cubicBezTo>
                  <a:lnTo>
                    <a:pt x="10910401" y="529418"/>
                  </a:lnTo>
                  <a:lnTo>
                    <a:pt x="10912792" y="567804"/>
                  </a:lnTo>
                  <a:cubicBezTo>
                    <a:pt x="10913702" y="582433"/>
                    <a:pt x="10902582" y="595030"/>
                    <a:pt x="10887954" y="595941"/>
                  </a:cubicBezTo>
                  <a:cubicBezTo>
                    <a:pt x="10873325" y="596852"/>
                    <a:pt x="10860727" y="585731"/>
                    <a:pt x="10859818" y="571103"/>
                  </a:cubicBezTo>
                  <a:lnTo>
                    <a:pt x="10857310" y="530842"/>
                  </a:lnTo>
                  <a:lnTo>
                    <a:pt x="10855948" y="524515"/>
                  </a:lnTo>
                  <a:cubicBezTo>
                    <a:pt x="10853162" y="517197"/>
                    <a:pt x="10847250" y="511491"/>
                    <a:pt x="10839933" y="508919"/>
                  </a:cubicBezTo>
                  <a:lnTo>
                    <a:pt x="10832707" y="507923"/>
                  </a:lnTo>
                  <a:lnTo>
                    <a:pt x="10828308" y="508197"/>
                  </a:lnTo>
                  <a:lnTo>
                    <a:pt x="10821299" y="395612"/>
                  </a:lnTo>
                  <a:lnTo>
                    <a:pt x="10842796" y="394274"/>
                  </a:lnTo>
                  <a:lnTo>
                    <a:pt x="10842811" y="394513"/>
                  </a:lnTo>
                  <a:lnTo>
                    <a:pt x="10908220" y="390441"/>
                  </a:lnTo>
                  <a:lnTo>
                    <a:pt x="10908205" y="390202"/>
                  </a:lnTo>
                  <a:close/>
                  <a:moveTo>
                    <a:pt x="11052297" y="377665"/>
                  </a:moveTo>
                  <a:lnTo>
                    <a:pt x="11063099" y="489949"/>
                  </a:lnTo>
                  <a:lnTo>
                    <a:pt x="11060037" y="490244"/>
                  </a:lnTo>
                  <a:lnTo>
                    <a:pt x="11060043" y="490313"/>
                  </a:lnTo>
                  <a:lnTo>
                    <a:pt x="11051539" y="492898"/>
                  </a:lnTo>
                  <a:cubicBezTo>
                    <a:pt x="11044718" y="496590"/>
                    <a:pt x="11039779" y="503154"/>
                    <a:pt x="11038180" y="510821"/>
                  </a:cubicBezTo>
                  <a:lnTo>
                    <a:pt x="11037748" y="518790"/>
                  </a:lnTo>
                  <a:lnTo>
                    <a:pt x="11041431" y="557075"/>
                  </a:lnTo>
                  <a:cubicBezTo>
                    <a:pt x="11042835" y="571664"/>
                    <a:pt x="11032146" y="584629"/>
                    <a:pt x="11017556" y="586032"/>
                  </a:cubicBezTo>
                  <a:cubicBezTo>
                    <a:pt x="11002967" y="587436"/>
                    <a:pt x="10990002" y="576746"/>
                    <a:pt x="10988599" y="562158"/>
                  </a:cubicBezTo>
                  <a:lnTo>
                    <a:pt x="10984736" y="522004"/>
                  </a:lnTo>
                  <a:lnTo>
                    <a:pt x="10983160" y="515728"/>
                  </a:lnTo>
                  <a:cubicBezTo>
                    <a:pt x="10980128" y="508506"/>
                    <a:pt x="10974027" y="503004"/>
                    <a:pt x="10966628" y="500681"/>
                  </a:cubicBezTo>
                  <a:lnTo>
                    <a:pt x="10959373" y="499928"/>
                  </a:lnTo>
                  <a:lnTo>
                    <a:pt x="10954985" y="500350"/>
                  </a:lnTo>
                  <a:lnTo>
                    <a:pt x="10944183" y="388066"/>
                  </a:lnTo>
                  <a:lnTo>
                    <a:pt x="10965623" y="386004"/>
                  </a:lnTo>
                  <a:lnTo>
                    <a:pt x="10965646" y="386242"/>
                  </a:lnTo>
                  <a:lnTo>
                    <a:pt x="11030881" y="379967"/>
                  </a:lnTo>
                  <a:lnTo>
                    <a:pt x="11030858" y="379727"/>
                  </a:lnTo>
                  <a:close/>
                  <a:moveTo>
                    <a:pt x="11173364" y="359584"/>
                  </a:moveTo>
                  <a:lnTo>
                    <a:pt x="11188457" y="471373"/>
                  </a:lnTo>
                  <a:lnTo>
                    <a:pt x="11185409" y="471784"/>
                  </a:lnTo>
                  <a:lnTo>
                    <a:pt x="11185418" y="471853"/>
                  </a:lnTo>
                  <a:lnTo>
                    <a:pt x="11177020" y="474762"/>
                  </a:lnTo>
                  <a:cubicBezTo>
                    <a:pt x="11170345" y="478712"/>
                    <a:pt x="11165661" y="485460"/>
                    <a:pt x="11164356" y="493183"/>
                  </a:cubicBezTo>
                  <a:lnTo>
                    <a:pt x="11164229" y="501163"/>
                  </a:lnTo>
                  <a:lnTo>
                    <a:pt x="11169376" y="539278"/>
                  </a:lnTo>
                  <a:cubicBezTo>
                    <a:pt x="11171337" y="553803"/>
                    <a:pt x="11161151" y="567167"/>
                    <a:pt x="11146627" y="569129"/>
                  </a:cubicBezTo>
                  <a:cubicBezTo>
                    <a:pt x="11132102" y="571090"/>
                    <a:pt x="11118737" y="560905"/>
                    <a:pt x="11116777" y="546380"/>
                  </a:cubicBezTo>
                  <a:lnTo>
                    <a:pt x="11111379" y="506403"/>
                  </a:lnTo>
                  <a:lnTo>
                    <a:pt x="11109565" y="500192"/>
                  </a:lnTo>
                  <a:cubicBezTo>
                    <a:pt x="11106258" y="493092"/>
                    <a:pt x="11099952" y="487828"/>
                    <a:pt x="11092468" y="485789"/>
                  </a:cubicBezTo>
                  <a:lnTo>
                    <a:pt x="11085189" y="485315"/>
                  </a:lnTo>
                  <a:lnTo>
                    <a:pt x="11080822" y="485905"/>
                  </a:lnTo>
                  <a:lnTo>
                    <a:pt x="11065729" y="374117"/>
                  </a:lnTo>
                  <a:lnTo>
                    <a:pt x="11087072" y="371234"/>
                  </a:lnTo>
                  <a:lnTo>
                    <a:pt x="11087104" y="371472"/>
                  </a:lnTo>
                  <a:lnTo>
                    <a:pt x="11152052" y="362703"/>
                  </a:lnTo>
                  <a:lnTo>
                    <a:pt x="11152020" y="362466"/>
                  </a:lnTo>
                  <a:close/>
                  <a:moveTo>
                    <a:pt x="11298552" y="343120"/>
                  </a:moveTo>
                  <a:lnTo>
                    <a:pt x="11313645" y="454908"/>
                  </a:lnTo>
                  <a:lnTo>
                    <a:pt x="11310597" y="455320"/>
                  </a:lnTo>
                  <a:lnTo>
                    <a:pt x="11310606" y="455389"/>
                  </a:lnTo>
                  <a:lnTo>
                    <a:pt x="11302208" y="458298"/>
                  </a:lnTo>
                  <a:cubicBezTo>
                    <a:pt x="11295533" y="462248"/>
                    <a:pt x="11290848" y="468996"/>
                    <a:pt x="11289544" y="476719"/>
                  </a:cubicBezTo>
                  <a:lnTo>
                    <a:pt x="11289417" y="484698"/>
                  </a:lnTo>
                  <a:lnTo>
                    <a:pt x="11294563" y="522814"/>
                  </a:lnTo>
                  <a:cubicBezTo>
                    <a:pt x="11296524" y="537339"/>
                    <a:pt x="11286340" y="550704"/>
                    <a:pt x="11271815" y="552665"/>
                  </a:cubicBezTo>
                  <a:cubicBezTo>
                    <a:pt x="11257290" y="554626"/>
                    <a:pt x="11243925" y="544441"/>
                    <a:pt x="11241965" y="529915"/>
                  </a:cubicBezTo>
                  <a:lnTo>
                    <a:pt x="11236567" y="489940"/>
                  </a:lnTo>
                  <a:lnTo>
                    <a:pt x="11234753" y="483728"/>
                  </a:lnTo>
                  <a:cubicBezTo>
                    <a:pt x="11231446" y="476628"/>
                    <a:pt x="11225140" y="471363"/>
                    <a:pt x="11217655" y="469325"/>
                  </a:cubicBezTo>
                  <a:lnTo>
                    <a:pt x="11210376" y="468851"/>
                  </a:lnTo>
                  <a:lnTo>
                    <a:pt x="11206010" y="469441"/>
                  </a:lnTo>
                  <a:lnTo>
                    <a:pt x="11190917" y="357652"/>
                  </a:lnTo>
                  <a:lnTo>
                    <a:pt x="11212261" y="354771"/>
                  </a:lnTo>
                  <a:lnTo>
                    <a:pt x="11212292" y="355008"/>
                  </a:lnTo>
                  <a:lnTo>
                    <a:pt x="11277239" y="346239"/>
                  </a:lnTo>
                  <a:lnTo>
                    <a:pt x="11277208" y="346001"/>
                  </a:lnTo>
                  <a:close/>
                  <a:moveTo>
                    <a:pt x="11417731" y="317471"/>
                  </a:moveTo>
                  <a:lnTo>
                    <a:pt x="11438937" y="428263"/>
                  </a:lnTo>
                  <a:lnTo>
                    <a:pt x="11435915" y="428842"/>
                  </a:lnTo>
                  <a:lnTo>
                    <a:pt x="11435928" y="428910"/>
                  </a:lnTo>
                  <a:lnTo>
                    <a:pt x="11427703" y="432275"/>
                  </a:lnTo>
                  <a:cubicBezTo>
                    <a:pt x="11421255" y="436586"/>
                    <a:pt x="11416947" y="443581"/>
                    <a:pt x="11416069" y="451364"/>
                  </a:cubicBezTo>
                  <a:lnTo>
                    <a:pt x="11416380" y="459338"/>
                  </a:lnTo>
                  <a:lnTo>
                    <a:pt x="11423611" y="497114"/>
                  </a:lnTo>
                  <a:cubicBezTo>
                    <a:pt x="11426366" y="511509"/>
                    <a:pt x="11416930" y="525413"/>
                    <a:pt x="11402535" y="528168"/>
                  </a:cubicBezTo>
                  <a:cubicBezTo>
                    <a:pt x="11388139" y="530924"/>
                    <a:pt x="11374236" y="521487"/>
                    <a:pt x="11371481" y="507092"/>
                  </a:cubicBezTo>
                  <a:lnTo>
                    <a:pt x="11363896" y="467472"/>
                  </a:lnTo>
                  <a:lnTo>
                    <a:pt x="11361743" y="461370"/>
                  </a:lnTo>
                  <a:cubicBezTo>
                    <a:pt x="11358053" y="454461"/>
                    <a:pt x="11351467" y="449552"/>
                    <a:pt x="11343882" y="447926"/>
                  </a:cubicBezTo>
                  <a:lnTo>
                    <a:pt x="11336588" y="447853"/>
                  </a:lnTo>
                  <a:lnTo>
                    <a:pt x="11332261" y="448681"/>
                  </a:lnTo>
                  <a:lnTo>
                    <a:pt x="11311055" y="337890"/>
                  </a:lnTo>
                  <a:lnTo>
                    <a:pt x="11332209" y="333840"/>
                  </a:lnTo>
                  <a:lnTo>
                    <a:pt x="11332254" y="334076"/>
                  </a:lnTo>
                  <a:lnTo>
                    <a:pt x="11396622" y="321756"/>
                  </a:lnTo>
                  <a:lnTo>
                    <a:pt x="11396577" y="321521"/>
                  </a:lnTo>
                  <a:close/>
                  <a:moveTo>
                    <a:pt x="11535008" y="290557"/>
                  </a:moveTo>
                  <a:lnTo>
                    <a:pt x="11559351" y="400701"/>
                  </a:lnTo>
                  <a:lnTo>
                    <a:pt x="11556346" y="401365"/>
                  </a:lnTo>
                  <a:lnTo>
                    <a:pt x="11556361" y="401433"/>
                  </a:lnTo>
                  <a:lnTo>
                    <a:pt x="11548235" y="405031"/>
                  </a:lnTo>
                  <a:cubicBezTo>
                    <a:pt x="11541912" y="409523"/>
                    <a:pt x="11537805" y="416638"/>
                    <a:pt x="11537148" y="424442"/>
                  </a:cubicBezTo>
                  <a:lnTo>
                    <a:pt x="11537685" y="432404"/>
                  </a:lnTo>
                  <a:lnTo>
                    <a:pt x="11545985" y="469960"/>
                  </a:lnTo>
                  <a:cubicBezTo>
                    <a:pt x="11549149" y="484271"/>
                    <a:pt x="11540111" y="498436"/>
                    <a:pt x="11525800" y="501599"/>
                  </a:cubicBezTo>
                  <a:cubicBezTo>
                    <a:pt x="11511489" y="504763"/>
                    <a:pt x="11497322" y="495725"/>
                    <a:pt x="11494160" y="481413"/>
                  </a:cubicBezTo>
                  <a:lnTo>
                    <a:pt x="11485455" y="442025"/>
                  </a:lnTo>
                  <a:lnTo>
                    <a:pt x="11483129" y="435986"/>
                  </a:lnTo>
                  <a:cubicBezTo>
                    <a:pt x="11479244" y="429186"/>
                    <a:pt x="11472521" y="424464"/>
                    <a:pt x="11464893" y="423055"/>
                  </a:cubicBezTo>
                  <a:lnTo>
                    <a:pt x="11457601" y="423189"/>
                  </a:lnTo>
                  <a:lnTo>
                    <a:pt x="11453298" y="424140"/>
                  </a:lnTo>
                  <a:lnTo>
                    <a:pt x="11428955" y="313995"/>
                  </a:lnTo>
                  <a:lnTo>
                    <a:pt x="11449984" y="309348"/>
                  </a:lnTo>
                  <a:lnTo>
                    <a:pt x="11450037" y="309582"/>
                  </a:lnTo>
                  <a:lnTo>
                    <a:pt x="11514029" y="295439"/>
                  </a:lnTo>
                  <a:lnTo>
                    <a:pt x="11513976" y="295204"/>
                  </a:lnTo>
                  <a:close/>
                  <a:moveTo>
                    <a:pt x="11654593" y="258504"/>
                  </a:moveTo>
                  <a:lnTo>
                    <a:pt x="11681377" y="368080"/>
                  </a:lnTo>
                  <a:lnTo>
                    <a:pt x="11678390" y="368811"/>
                  </a:lnTo>
                  <a:lnTo>
                    <a:pt x="11678406" y="368878"/>
                  </a:lnTo>
                  <a:lnTo>
                    <a:pt x="11670360" y="372656"/>
                  </a:lnTo>
                  <a:cubicBezTo>
                    <a:pt x="11664139" y="377287"/>
                    <a:pt x="11660192" y="384492"/>
                    <a:pt x="11659708" y="392309"/>
                  </a:cubicBezTo>
                  <a:lnTo>
                    <a:pt x="11660422" y="400257"/>
                  </a:lnTo>
                  <a:lnTo>
                    <a:pt x="11669555" y="437618"/>
                  </a:lnTo>
                  <a:cubicBezTo>
                    <a:pt x="11673036" y="451856"/>
                    <a:pt x="11664315" y="466219"/>
                    <a:pt x="11650077" y="469699"/>
                  </a:cubicBezTo>
                  <a:cubicBezTo>
                    <a:pt x="11635841" y="473180"/>
                    <a:pt x="11621478" y="464459"/>
                    <a:pt x="11617996" y="450222"/>
                  </a:cubicBezTo>
                  <a:lnTo>
                    <a:pt x="11608418" y="411036"/>
                  </a:lnTo>
                  <a:lnTo>
                    <a:pt x="11605960" y="405051"/>
                  </a:lnTo>
                  <a:cubicBezTo>
                    <a:pt x="11601924" y="398338"/>
                    <a:pt x="11595098" y="393768"/>
                    <a:pt x="11587441" y="392529"/>
                  </a:cubicBezTo>
                  <a:lnTo>
                    <a:pt x="11580152" y="392824"/>
                  </a:lnTo>
                  <a:lnTo>
                    <a:pt x="11575871" y="393870"/>
                  </a:lnTo>
                  <a:lnTo>
                    <a:pt x="11549087" y="284294"/>
                  </a:lnTo>
                  <a:lnTo>
                    <a:pt x="11570009" y="279180"/>
                  </a:lnTo>
                  <a:lnTo>
                    <a:pt x="11570066" y="279413"/>
                  </a:lnTo>
                  <a:lnTo>
                    <a:pt x="11633728" y="263851"/>
                  </a:lnTo>
                  <a:lnTo>
                    <a:pt x="11633671" y="263618"/>
                  </a:lnTo>
                  <a:close/>
                  <a:moveTo>
                    <a:pt x="11774727" y="227474"/>
                  </a:moveTo>
                  <a:lnTo>
                    <a:pt x="11801512" y="337050"/>
                  </a:lnTo>
                  <a:lnTo>
                    <a:pt x="11798523" y="337781"/>
                  </a:lnTo>
                  <a:lnTo>
                    <a:pt x="11798539" y="337849"/>
                  </a:lnTo>
                  <a:lnTo>
                    <a:pt x="11790495" y="341626"/>
                  </a:lnTo>
                  <a:cubicBezTo>
                    <a:pt x="11784274" y="346257"/>
                    <a:pt x="11780326" y="353462"/>
                    <a:pt x="11779842" y="361279"/>
                  </a:cubicBezTo>
                  <a:lnTo>
                    <a:pt x="11780557" y="369227"/>
                  </a:lnTo>
                  <a:lnTo>
                    <a:pt x="11789690" y="406588"/>
                  </a:lnTo>
                  <a:cubicBezTo>
                    <a:pt x="11793170" y="420826"/>
                    <a:pt x="11784449" y="435189"/>
                    <a:pt x="11770212" y="438669"/>
                  </a:cubicBezTo>
                  <a:cubicBezTo>
                    <a:pt x="11755975" y="442150"/>
                    <a:pt x="11741612" y="433429"/>
                    <a:pt x="11738131" y="419192"/>
                  </a:cubicBezTo>
                  <a:lnTo>
                    <a:pt x="11728553" y="380006"/>
                  </a:lnTo>
                  <a:lnTo>
                    <a:pt x="11726094" y="374021"/>
                  </a:lnTo>
                  <a:cubicBezTo>
                    <a:pt x="11722058" y="367309"/>
                    <a:pt x="11715231" y="362737"/>
                    <a:pt x="11707575" y="361498"/>
                  </a:cubicBezTo>
                  <a:lnTo>
                    <a:pt x="11700287" y="361794"/>
                  </a:lnTo>
                  <a:lnTo>
                    <a:pt x="11696006" y="362840"/>
                  </a:lnTo>
                  <a:lnTo>
                    <a:pt x="11669221" y="253264"/>
                  </a:lnTo>
                  <a:lnTo>
                    <a:pt x="11690143" y="248149"/>
                  </a:lnTo>
                  <a:lnTo>
                    <a:pt x="11690199" y="248383"/>
                  </a:lnTo>
                  <a:lnTo>
                    <a:pt x="11753862" y="232821"/>
                  </a:lnTo>
                  <a:lnTo>
                    <a:pt x="11753804" y="232588"/>
                  </a:lnTo>
                  <a:close/>
                  <a:moveTo>
                    <a:pt x="11889255" y="190402"/>
                  </a:moveTo>
                  <a:lnTo>
                    <a:pt x="11921455" y="298511"/>
                  </a:lnTo>
                  <a:lnTo>
                    <a:pt x="11918508" y="299389"/>
                  </a:lnTo>
                  <a:lnTo>
                    <a:pt x="11918527" y="299456"/>
                  </a:lnTo>
                  <a:lnTo>
                    <a:pt x="11910681" y="303629"/>
                  </a:lnTo>
                  <a:cubicBezTo>
                    <a:pt x="11904696" y="308564"/>
                    <a:pt x="11901112" y="315956"/>
                    <a:pt x="11901017" y="323787"/>
                  </a:cubicBezTo>
                  <a:lnTo>
                    <a:pt x="11902126" y="331690"/>
                  </a:lnTo>
                  <a:lnTo>
                    <a:pt x="11913107" y="368551"/>
                  </a:lnTo>
                  <a:cubicBezTo>
                    <a:pt x="11917291" y="382598"/>
                    <a:pt x="11909294" y="397377"/>
                    <a:pt x="11895248" y="401560"/>
                  </a:cubicBezTo>
                  <a:cubicBezTo>
                    <a:pt x="11881202" y="405745"/>
                    <a:pt x="11866423" y="397749"/>
                    <a:pt x="11862238" y="383703"/>
                  </a:cubicBezTo>
                  <a:lnTo>
                    <a:pt x="11850723" y="345042"/>
                  </a:lnTo>
                  <a:lnTo>
                    <a:pt x="11847970" y="339186"/>
                  </a:lnTo>
                  <a:cubicBezTo>
                    <a:pt x="11843604" y="332682"/>
                    <a:pt x="11836560" y="328457"/>
                    <a:pt x="11828852" y="327601"/>
                  </a:cubicBezTo>
                  <a:lnTo>
                    <a:pt x="11821587" y="328258"/>
                  </a:lnTo>
                  <a:lnTo>
                    <a:pt x="11817364" y="329516"/>
                  </a:lnTo>
                  <a:lnTo>
                    <a:pt x="11785162" y="221407"/>
                  </a:lnTo>
                  <a:lnTo>
                    <a:pt x="11805804" y="215258"/>
                  </a:lnTo>
                  <a:lnTo>
                    <a:pt x="11805873" y="215488"/>
                  </a:lnTo>
                  <a:lnTo>
                    <a:pt x="11868681" y="196780"/>
                  </a:lnTo>
                  <a:lnTo>
                    <a:pt x="11868613" y="196551"/>
                  </a:lnTo>
                  <a:close/>
                  <a:moveTo>
                    <a:pt x="12005255" y="149090"/>
                  </a:moveTo>
                  <a:lnTo>
                    <a:pt x="12041365" y="255957"/>
                  </a:lnTo>
                  <a:lnTo>
                    <a:pt x="12038451" y="256942"/>
                  </a:lnTo>
                  <a:lnTo>
                    <a:pt x="12038473" y="257008"/>
                  </a:lnTo>
                  <a:lnTo>
                    <a:pt x="12030783" y="261463"/>
                  </a:lnTo>
                  <a:cubicBezTo>
                    <a:pt x="12024982" y="266612"/>
                    <a:pt x="12021669" y="274130"/>
                    <a:pt x="12021859" y="281959"/>
                  </a:cubicBezTo>
                  <a:lnTo>
                    <a:pt x="12023255" y="289816"/>
                  </a:lnTo>
                  <a:lnTo>
                    <a:pt x="12035567" y="326254"/>
                  </a:lnTo>
                  <a:cubicBezTo>
                    <a:pt x="12040259" y="340139"/>
                    <a:pt x="12032806" y="355200"/>
                    <a:pt x="12018920" y="359891"/>
                  </a:cubicBezTo>
                  <a:cubicBezTo>
                    <a:pt x="12005034" y="364583"/>
                    <a:pt x="11989975" y="357130"/>
                    <a:pt x="11985283" y="343244"/>
                  </a:cubicBezTo>
                  <a:lnTo>
                    <a:pt x="11972370" y="305028"/>
                  </a:lnTo>
                  <a:lnTo>
                    <a:pt x="11969406" y="299277"/>
                  </a:lnTo>
                  <a:cubicBezTo>
                    <a:pt x="11964808" y="292936"/>
                    <a:pt x="11957614" y="288969"/>
                    <a:pt x="11949878" y="288393"/>
                  </a:cubicBezTo>
                  <a:lnTo>
                    <a:pt x="11942643" y="289314"/>
                  </a:lnTo>
                  <a:lnTo>
                    <a:pt x="11938468" y="290725"/>
                  </a:lnTo>
                  <a:lnTo>
                    <a:pt x="11902358" y="183858"/>
                  </a:lnTo>
                  <a:lnTo>
                    <a:pt x="11922764" y="176963"/>
                  </a:lnTo>
                  <a:lnTo>
                    <a:pt x="11922839" y="177190"/>
                  </a:lnTo>
                  <a:lnTo>
                    <a:pt x="11984928" y="156212"/>
                  </a:lnTo>
                  <a:lnTo>
                    <a:pt x="11984851" y="155985"/>
                  </a:lnTo>
                  <a:close/>
                  <a:moveTo>
                    <a:pt x="12118511" y="103124"/>
                  </a:moveTo>
                  <a:lnTo>
                    <a:pt x="12158793" y="208489"/>
                  </a:lnTo>
                  <a:lnTo>
                    <a:pt x="12155919" y="209587"/>
                  </a:lnTo>
                  <a:lnTo>
                    <a:pt x="12155944" y="209653"/>
                  </a:lnTo>
                  <a:lnTo>
                    <a:pt x="12148435" y="214407"/>
                  </a:lnTo>
                  <a:cubicBezTo>
                    <a:pt x="12142842" y="219779"/>
                    <a:pt x="12139826" y="227422"/>
                    <a:pt x="12140324" y="235238"/>
                  </a:cubicBezTo>
                  <a:lnTo>
                    <a:pt x="12142028" y="243034"/>
                  </a:lnTo>
                  <a:lnTo>
                    <a:pt x="12155763" y="278960"/>
                  </a:lnTo>
                  <a:cubicBezTo>
                    <a:pt x="12160995" y="292650"/>
                    <a:pt x="12154141" y="307991"/>
                    <a:pt x="12140450" y="313225"/>
                  </a:cubicBezTo>
                  <a:cubicBezTo>
                    <a:pt x="12126761" y="318459"/>
                    <a:pt x="12111419" y="311603"/>
                    <a:pt x="12106186" y="297914"/>
                  </a:cubicBezTo>
                  <a:lnTo>
                    <a:pt x="12091780" y="260235"/>
                  </a:lnTo>
                  <a:lnTo>
                    <a:pt x="12088592" y="254603"/>
                  </a:lnTo>
                  <a:cubicBezTo>
                    <a:pt x="12083748" y="248448"/>
                    <a:pt x="12076405" y="244767"/>
                    <a:pt x="12068652" y="244496"/>
                  </a:cubicBezTo>
                  <a:lnTo>
                    <a:pt x="12061459" y="245701"/>
                  </a:lnTo>
                  <a:lnTo>
                    <a:pt x="12057342" y="247274"/>
                  </a:lnTo>
                  <a:lnTo>
                    <a:pt x="12017060" y="141910"/>
                  </a:lnTo>
                  <a:lnTo>
                    <a:pt x="12037178" y="134219"/>
                  </a:lnTo>
                  <a:lnTo>
                    <a:pt x="12037264" y="134442"/>
                  </a:lnTo>
                  <a:lnTo>
                    <a:pt x="12098479" y="111039"/>
                  </a:lnTo>
                  <a:lnTo>
                    <a:pt x="12098393" y="110815"/>
                  </a:lnTo>
                  <a:close/>
                  <a:moveTo>
                    <a:pt x="12233076" y="52694"/>
                  </a:moveTo>
                  <a:lnTo>
                    <a:pt x="12276266" y="156900"/>
                  </a:lnTo>
                  <a:lnTo>
                    <a:pt x="12273424" y="158079"/>
                  </a:lnTo>
                  <a:lnTo>
                    <a:pt x="12273451" y="158143"/>
                  </a:lnTo>
                  <a:lnTo>
                    <a:pt x="12266076" y="163104"/>
                  </a:lnTo>
                  <a:cubicBezTo>
                    <a:pt x="12260634" y="168630"/>
                    <a:pt x="12257832" y="176352"/>
                    <a:pt x="12258546" y="184151"/>
                  </a:cubicBezTo>
                  <a:lnTo>
                    <a:pt x="12260465" y="191898"/>
                  </a:lnTo>
                  <a:lnTo>
                    <a:pt x="12275191" y="227428"/>
                  </a:lnTo>
                  <a:cubicBezTo>
                    <a:pt x="12280803" y="240968"/>
                    <a:pt x="12274376" y="256494"/>
                    <a:pt x="12260836" y="262106"/>
                  </a:cubicBezTo>
                  <a:cubicBezTo>
                    <a:pt x="12247297" y="267717"/>
                    <a:pt x="12231771" y="261290"/>
                    <a:pt x="12226159" y="247750"/>
                  </a:cubicBezTo>
                  <a:lnTo>
                    <a:pt x="12210714" y="210485"/>
                  </a:lnTo>
                  <a:lnTo>
                    <a:pt x="12207371" y="204945"/>
                  </a:lnTo>
                  <a:cubicBezTo>
                    <a:pt x="12202359" y="198927"/>
                    <a:pt x="12194916" y="195451"/>
                    <a:pt x="12187159" y="195395"/>
                  </a:cubicBezTo>
                  <a:lnTo>
                    <a:pt x="12180001" y="196798"/>
                  </a:lnTo>
                  <a:lnTo>
                    <a:pt x="12175929" y="198486"/>
                  </a:lnTo>
                  <a:lnTo>
                    <a:pt x="12132741" y="94279"/>
                  </a:lnTo>
                  <a:lnTo>
                    <a:pt x="12152638" y="86032"/>
                  </a:lnTo>
                  <a:lnTo>
                    <a:pt x="12152729" y="86253"/>
                  </a:lnTo>
                  <a:lnTo>
                    <a:pt x="12213271" y="61162"/>
                  </a:lnTo>
                  <a:lnTo>
                    <a:pt x="12213180" y="60940"/>
                  </a:lnTo>
                  <a:close/>
                  <a:moveTo>
                    <a:pt x="12348039" y="0"/>
                  </a:moveTo>
                  <a:lnTo>
                    <a:pt x="12393740" y="103130"/>
                  </a:lnTo>
                  <a:lnTo>
                    <a:pt x="12390928" y="104376"/>
                  </a:lnTo>
                  <a:lnTo>
                    <a:pt x="12390956" y="104440"/>
                  </a:lnTo>
                  <a:lnTo>
                    <a:pt x="12383704" y="109577"/>
                  </a:lnTo>
                  <a:cubicBezTo>
                    <a:pt x="12378396" y="115235"/>
                    <a:pt x="12375782" y="123022"/>
                    <a:pt x="12376686" y="130802"/>
                  </a:cubicBezTo>
                  <a:lnTo>
                    <a:pt x="12378792" y="138499"/>
                  </a:lnTo>
                  <a:lnTo>
                    <a:pt x="12394374" y="173663"/>
                  </a:lnTo>
                  <a:cubicBezTo>
                    <a:pt x="12400312" y="187063"/>
                    <a:pt x="12394263" y="202740"/>
                    <a:pt x="12380862" y="208678"/>
                  </a:cubicBezTo>
                  <a:cubicBezTo>
                    <a:pt x="12367463" y="214615"/>
                    <a:pt x="12351787" y="208566"/>
                    <a:pt x="12345849" y="195166"/>
                  </a:cubicBezTo>
                  <a:lnTo>
                    <a:pt x="12329506" y="158286"/>
                  </a:lnTo>
                  <a:lnTo>
                    <a:pt x="12326029" y="152828"/>
                  </a:lnTo>
                  <a:cubicBezTo>
                    <a:pt x="12320873" y="146934"/>
                    <a:pt x="12313347" y="143639"/>
                    <a:pt x="12305592" y="143770"/>
                  </a:cubicBezTo>
                  <a:lnTo>
                    <a:pt x="12298470" y="145348"/>
                  </a:lnTo>
                  <a:lnTo>
                    <a:pt x="12294441" y="147133"/>
                  </a:lnTo>
                  <a:lnTo>
                    <a:pt x="12248740" y="44003"/>
                  </a:lnTo>
                  <a:lnTo>
                    <a:pt x="12268431" y="35277"/>
                  </a:lnTo>
                  <a:lnTo>
                    <a:pt x="12268529" y="35496"/>
                  </a:lnTo>
                  <a:lnTo>
                    <a:pt x="12328445" y="8945"/>
                  </a:lnTo>
                  <a:lnTo>
                    <a:pt x="12328348" y="8726"/>
                  </a:lnTo>
                  <a:close/>
                </a:path>
              </a:pathLst>
            </a:custGeom>
            <a:noFill/>
            <a:ln w="9525">
              <a:solidFill>
                <a:srgbClr val="DAFD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B6ED5B6F-97A6-FF31-FEC3-BE397E3036D2}"/>
                </a:ext>
              </a:extLst>
            </p:cNvPr>
            <p:cNvGrpSpPr/>
            <p:nvPr/>
          </p:nvGrpSpPr>
          <p:grpSpPr>
            <a:xfrm>
              <a:off x="9719824" y="484849"/>
              <a:ext cx="1202414" cy="457984"/>
              <a:chOff x="1759115" y="3412891"/>
              <a:chExt cx="1151759" cy="438690"/>
            </a:xfrm>
          </p:grpSpPr>
          <p:sp>
            <p:nvSpPr>
              <p:cNvPr id="12" name="순서도: 화면 표시 229">
                <a:extLst>
                  <a:ext uri="{FF2B5EF4-FFF2-40B4-BE49-F238E27FC236}">
                    <a16:creationId xmlns="" xmlns:a16="http://schemas.microsoft.com/office/drawing/2014/main" id="{36120BA2-C4B0-D085-B209-6B51CB231B22}"/>
                  </a:ext>
                </a:extLst>
              </p:cNvPr>
              <p:cNvSpPr/>
              <p:nvPr/>
            </p:nvSpPr>
            <p:spPr>
              <a:xfrm>
                <a:off x="2420113" y="3412891"/>
                <a:ext cx="490761" cy="438690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1667 w 10000"/>
                  <a:gd name="connsiteY1" fmla="*/ 0 h 10000"/>
                  <a:gd name="connsiteX2" fmla="*/ 8333 w 10000"/>
                  <a:gd name="connsiteY2" fmla="*/ 0 h 10000"/>
                  <a:gd name="connsiteX3" fmla="*/ 10000 w 10000"/>
                  <a:gd name="connsiteY3" fmla="*/ 5000 h 10000"/>
                  <a:gd name="connsiteX4" fmla="*/ 8333 w 10000"/>
                  <a:gd name="connsiteY4" fmla="*/ 10000 h 10000"/>
                  <a:gd name="connsiteX5" fmla="*/ 1667 w 10000"/>
                  <a:gd name="connsiteY5" fmla="*/ 10000 h 10000"/>
                  <a:gd name="connsiteX6" fmla="*/ 0 w 10000"/>
                  <a:gd name="connsiteY6" fmla="*/ 5000 h 10000"/>
                  <a:gd name="connsiteX0" fmla="*/ 0 w 10000"/>
                  <a:gd name="connsiteY0" fmla="*/ 5000 h 10000"/>
                  <a:gd name="connsiteX1" fmla="*/ 1667 w 10000"/>
                  <a:gd name="connsiteY1" fmla="*/ 651 h 10000"/>
                  <a:gd name="connsiteX2" fmla="*/ 8333 w 10000"/>
                  <a:gd name="connsiteY2" fmla="*/ 0 h 10000"/>
                  <a:gd name="connsiteX3" fmla="*/ 10000 w 10000"/>
                  <a:gd name="connsiteY3" fmla="*/ 5000 h 10000"/>
                  <a:gd name="connsiteX4" fmla="*/ 8333 w 10000"/>
                  <a:gd name="connsiteY4" fmla="*/ 10000 h 10000"/>
                  <a:gd name="connsiteX5" fmla="*/ 1667 w 10000"/>
                  <a:gd name="connsiteY5" fmla="*/ 10000 h 10000"/>
                  <a:gd name="connsiteX6" fmla="*/ 0 w 10000"/>
                  <a:gd name="connsiteY6" fmla="*/ 5000 h 10000"/>
                  <a:gd name="connsiteX0" fmla="*/ 0 w 10000"/>
                  <a:gd name="connsiteY0" fmla="*/ 5000 h 10000"/>
                  <a:gd name="connsiteX1" fmla="*/ 1667 w 10000"/>
                  <a:gd name="connsiteY1" fmla="*/ 1375 h 10000"/>
                  <a:gd name="connsiteX2" fmla="*/ 8333 w 10000"/>
                  <a:gd name="connsiteY2" fmla="*/ 0 h 10000"/>
                  <a:gd name="connsiteX3" fmla="*/ 10000 w 10000"/>
                  <a:gd name="connsiteY3" fmla="*/ 5000 h 10000"/>
                  <a:gd name="connsiteX4" fmla="*/ 8333 w 10000"/>
                  <a:gd name="connsiteY4" fmla="*/ 10000 h 10000"/>
                  <a:gd name="connsiteX5" fmla="*/ 1667 w 10000"/>
                  <a:gd name="connsiteY5" fmla="*/ 10000 h 10000"/>
                  <a:gd name="connsiteX6" fmla="*/ 0 w 10000"/>
                  <a:gd name="connsiteY6" fmla="*/ 5000 h 10000"/>
                  <a:gd name="connsiteX0" fmla="*/ 0 w 10000"/>
                  <a:gd name="connsiteY0" fmla="*/ 5000 h 10000"/>
                  <a:gd name="connsiteX1" fmla="*/ 1667 w 10000"/>
                  <a:gd name="connsiteY1" fmla="*/ 1375 h 10000"/>
                  <a:gd name="connsiteX2" fmla="*/ 8333 w 10000"/>
                  <a:gd name="connsiteY2" fmla="*/ 0 h 10000"/>
                  <a:gd name="connsiteX3" fmla="*/ 10000 w 10000"/>
                  <a:gd name="connsiteY3" fmla="*/ 5000 h 10000"/>
                  <a:gd name="connsiteX4" fmla="*/ 8333 w 10000"/>
                  <a:gd name="connsiteY4" fmla="*/ 10000 h 10000"/>
                  <a:gd name="connsiteX5" fmla="*/ 1667 w 10000"/>
                  <a:gd name="connsiteY5" fmla="*/ 10000 h 10000"/>
                  <a:gd name="connsiteX6" fmla="*/ 0 w 10000"/>
                  <a:gd name="connsiteY6" fmla="*/ 5000 h 10000"/>
                  <a:gd name="connsiteX0" fmla="*/ 0 w 10000"/>
                  <a:gd name="connsiteY0" fmla="*/ 5000 h 10000"/>
                  <a:gd name="connsiteX1" fmla="*/ 1667 w 10000"/>
                  <a:gd name="connsiteY1" fmla="*/ 1375 h 10000"/>
                  <a:gd name="connsiteX2" fmla="*/ 8333 w 10000"/>
                  <a:gd name="connsiteY2" fmla="*/ 0 h 10000"/>
                  <a:gd name="connsiteX3" fmla="*/ 10000 w 10000"/>
                  <a:gd name="connsiteY3" fmla="*/ 5000 h 10000"/>
                  <a:gd name="connsiteX4" fmla="*/ 8333 w 10000"/>
                  <a:gd name="connsiteY4" fmla="*/ 10000 h 10000"/>
                  <a:gd name="connsiteX5" fmla="*/ 1538 w 10000"/>
                  <a:gd name="connsiteY5" fmla="*/ 8625 h 10000"/>
                  <a:gd name="connsiteX6" fmla="*/ 0 w 10000"/>
                  <a:gd name="connsiteY6" fmla="*/ 5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5000"/>
                    </a:moveTo>
                    <a:lnTo>
                      <a:pt x="1667" y="1375"/>
                    </a:lnTo>
                    <a:cubicBezTo>
                      <a:pt x="3954" y="941"/>
                      <a:pt x="6111" y="0"/>
                      <a:pt x="8333" y="0"/>
                    </a:cubicBezTo>
                    <a:cubicBezTo>
                      <a:pt x="9254" y="0"/>
                      <a:pt x="10000" y="2239"/>
                      <a:pt x="10000" y="5000"/>
                    </a:cubicBezTo>
                    <a:cubicBezTo>
                      <a:pt x="10000" y="7761"/>
                      <a:pt x="9254" y="10000"/>
                      <a:pt x="8333" y="10000"/>
                    </a:cubicBezTo>
                    <a:lnTo>
                      <a:pt x="1538" y="8625"/>
                    </a:lnTo>
                    <a:lnTo>
                      <a:pt x="0" y="500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rgbClr val="DAFD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="" xmlns:a16="http://schemas.microsoft.com/office/drawing/2014/main" id="{020EB841-A047-8BBF-15FA-7482CBB8EE4F}"/>
                  </a:ext>
                </a:extLst>
              </p:cNvPr>
              <p:cNvSpPr/>
              <p:nvPr/>
            </p:nvSpPr>
            <p:spPr>
              <a:xfrm>
                <a:off x="1759115" y="3412891"/>
                <a:ext cx="941982" cy="438690"/>
              </a:xfrm>
              <a:custGeom>
                <a:avLst/>
                <a:gdLst>
                  <a:gd name="connsiteX0" fmla="*/ 209230 w 941982"/>
                  <a:gd name="connsiteY0" fmla="*/ 72455 h 438690"/>
                  <a:gd name="connsiteX1" fmla="*/ 62340 w 941982"/>
                  <a:gd name="connsiteY1" fmla="*/ 219345 h 438690"/>
                  <a:gd name="connsiteX2" fmla="*/ 209230 w 941982"/>
                  <a:gd name="connsiteY2" fmla="*/ 366235 h 438690"/>
                  <a:gd name="connsiteX3" fmla="*/ 356120 w 941982"/>
                  <a:gd name="connsiteY3" fmla="*/ 219345 h 438690"/>
                  <a:gd name="connsiteX4" fmla="*/ 209230 w 941982"/>
                  <a:gd name="connsiteY4" fmla="*/ 72455 h 438690"/>
                  <a:gd name="connsiteX5" fmla="*/ 219345 w 941982"/>
                  <a:gd name="connsiteY5" fmla="*/ 0 h 438690"/>
                  <a:gd name="connsiteX6" fmla="*/ 232651 w 941982"/>
                  <a:gd name="connsiteY6" fmla="*/ 1341 h 438690"/>
                  <a:gd name="connsiteX7" fmla="*/ 232651 w 941982"/>
                  <a:gd name="connsiteY7" fmla="*/ 0 h 438690"/>
                  <a:gd name="connsiteX8" fmla="*/ 758053 w 941982"/>
                  <a:gd name="connsiteY8" fmla="*/ 49348 h 438690"/>
                  <a:gd name="connsiteX9" fmla="*/ 758053 w 941982"/>
                  <a:gd name="connsiteY9" fmla="*/ 49353 h 438690"/>
                  <a:gd name="connsiteX10" fmla="*/ 769649 w 941982"/>
                  <a:gd name="connsiteY10" fmla="*/ 47012 h 438690"/>
                  <a:gd name="connsiteX11" fmla="*/ 941982 w 941982"/>
                  <a:gd name="connsiteY11" fmla="*/ 219345 h 438690"/>
                  <a:gd name="connsiteX12" fmla="*/ 769649 w 941982"/>
                  <a:gd name="connsiteY12" fmla="*/ 391678 h 438690"/>
                  <a:gd name="connsiteX13" fmla="*/ 758053 w 941982"/>
                  <a:gd name="connsiteY13" fmla="*/ 389337 h 438690"/>
                  <a:gd name="connsiteX14" fmla="*/ 758053 w 941982"/>
                  <a:gd name="connsiteY14" fmla="*/ 389342 h 438690"/>
                  <a:gd name="connsiteX15" fmla="*/ 232651 w 941982"/>
                  <a:gd name="connsiteY15" fmla="*/ 438690 h 438690"/>
                  <a:gd name="connsiteX16" fmla="*/ 232651 w 941982"/>
                  <a:gd name="connsiteY16" fmla="*/ 437349 h 438690"/>
                  <a:gd name="connsiteX17" fmla="*/ 219345 w 941982"/>
                  <a:gd name="connsiteY17" fmla="*/ 438690 h 438690"/>
                  <a:gd name="connsiteX18" fmla="*/ 0 w 941982"/>
                  <a:gd name="connsiteY18" fmla="*/ 219345 h 438690"/>
                  <a:gd name="connsiteX19" fmla="*/ 219345 w 941982"/>
                  <a:gd name="connsiteY19" fmla="*/ 0 h 438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41982" h="438690">
                    <a:moveTo>
                      <a:pt x="209230" y="72455"/>
                    </a:moveTo>
                    <a:cubicBezTo>
                      <a:pt x="128105" y="72455"/>
                      <a:pt x="62340" y="138220"/>
                      <a:pt x="62340" y="219345"/>
                    </a:cubicBezTo>
                    <a:cubicBezTo>
                      <a:pt x="62340" y="300470"/>
                      <a:pt x="128105" y="366235"/>
                      <a:pt x="209230" y="366235"/>
                    </a:cubicBezTo>
                    <a:cubicBezTo>
                      <a:pt x="290355" y="366235"/>
                      <a:pt x="356120" y="300470"/>
                      <a:pt x="356120" y="219345"/>
                    </a:cubicBezTo>
                    <a:cubicBezTo>
                      <a:pt x="356120" y="138220"/>
                      <a:pt x="290355" y="72455"/>
                      <a:pt x="209230" y="72455"/>
                    </a:cubicBezTo>
                    <a:close/>
                    <a:moveTo>
                      <a:pt x="219345" y="0"/>
                    </a:moveTo>
                    <a:lnTo>
                      <a:pt x="232651" y="1341"/>
                    </a:lnTo>
                    <a:lnTo>
                      <a:pt x="232651" y="0"/>
                    </a:lnTo>
                    <a:lnTo>
                      <a:pt x="758053" y="49348"/>
                    </a:lnTo>
                    <a:lnTo>
                      <a:pt x="758053" y="49353"/>
                    </a:lnTo>
                    <a:lnTo>
                      <a:pt x="769649" y="47012"/>
                    </a:lnTo>
                    <a:cubicBezTo>
                      <a:pt x="864826" y="47012"/>
                      <a:pt x="941982" y="124168"/>
                      <a:pt x="941982" y="219345"/>
                    </a:cubicBezTo>
                    <a:cubicBezTo>
                      <a:pt x="941982" y="314522"/>
                      <a:pt x="864826" y="391678"/>
                      <a:pt x="769649" y="391678"/>
                    </a:cubicBezTo>
                    <a:lnTo>
                      <a:pt x="758053" y="389337"/>
                    </a:lnTo>
                    <a:lnTo>
                      <a:pt x="758053" y="389342"/>
                    </a:lnTo>
                    <a:lnTo>
                      <a:pt x="232651" y="438690"/>
                    </a:lnTo>
                    <a:lnTo>
                      <a:pt x="232651" y="437349"/>
                    </a:lnTo>
                    <a:lnTo>
                      <a:pt x="219345" y="438690"/>
                    </a:lnTo>
                    <a:cubicBezTo>
                      <a:pt x="98204" y="438690"/>
                      <a:pt x="0" y="340486"/>
                      <a:pt x="0" y="219345"/>
                    </a:cubicBezTo>
                    <a:cubicBezTo>
                      <a:pt x="0" y="98204"/>
                      <a:pt x="98204" y="0"/>
                      <a:pt x="219345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rgbClr val="DAFD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원형: 비어 있음 26">
                <a:extLst>
                  <a:ext uri="{FF2B5EF4-FFF2-40B4-BE49-F238E27FC236}">
                    <a16:creationId xmlns="" xmlns:a16="http://schemas.microsoft.com/office/drawing/2014/main" id="{EC8BFAD7-E9DB-32F7-4C96-FD6E2F43D933}"/>
                  </a:ext>
                </a:extLst>
              </p:cNvPr>
              <p:cNvSpPr/>
              <p:nvPr/>
            </p:nvSpPr>
            <p:spPr>
              <a:xfrm>
                <a:off x="2406866" y="3517361"/>
                <a:ext cx="229750" cy="229750"/>
              </a:xfrm>
              <a:prstGeom prst="donut">
                <a:avLst>
                  <a:gd name="adj" fmla="val 18279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rgbClr val="DAFD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4" name="사각형: 둥근 모서리 223">
                <a:extLst>
                  <a:ext uri="{FF2B5EF4-FFF2-40B4-BE49-F238E27FC236}">
                    <a16:creationId xmlns="" xmlns:a16="http://schemas.microsoft.com/office/drawing/2014/main" id="{5348A657-9BE3-A773-DC23-FB5D5AD17551}"/>
                  </a:ext>
                </a:extLst>
              </p:cNvPr>
              <p:cNvSpPr/>
              <p:nvPr/>
            </p:nvSpPr>
            <p:spPr>
              <a:xfrm>
                <a:off x="2508037" y="3598521"/>
                <a:ext cx="267519" cy="6743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rgbClr val="DAFD1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28" name="TextBox 227">
            <a:extLst>
              <a:ext uri="{FF2B5EF4-FFF2-40B4-BE49-F238E27FC236}">
                <a16:creationId xmlns="" xmlns:a16="http://schemas.microsoft.com/office/drawing/2014/main" id="{2B21046D-EC48-7058-0658-306081BDB9B4}"/>
              </a:ext>
            </a:extLst>
          </p:cNvPr>
          <p:cNvSpPr txBox="1"/>
          <p:nvPr/>
        </p:nvSpPr>
        <p:spPr>
          <a:xfrm>
            <a:off x="197644" y="51759"/>
            <a:ext cx="6205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srgbClr val="DAFD1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DAFD18"/>
                </a:solidFill>
              </a:rPr>
              <a:t>Enjoy your stylish business and campus life with BIZCAM</a:t>
            </a:r>
            <a:endParaRPr lang="ko-KR" altLang="en-US" sz="1000" dirty="0">
              <a:solidFill>
                <a:srgbClr val="DAFD18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5717656-CA8B-8ACB-D6D0-EFB664A279A0}"/>
              </a:ext>
            </a:extLst>
          </p:cNvPr>
          <p:cNvSpPr/>
          <p:nvPr/>
        </p:nvSpPr>
        <p:spPr>
          <a:xfrm>
            <a:off x="1321510" y="2146162"/>
            <a:ext cx="1605209" cy="1605209"/>
          </a:xfrm>
          <a:prstGeom prst="ellipse">
            <a:avLst/>
          </a:prstGeom>
          <a:solidFill>
            <a:schemeClr val="tx1">
              <a:alpha val="44000"/>
            </a:schemeClr>
          </a:solidFill>
          <a:ln w="19050">
            <a:solidFill>
              <a:srgbClr val="DAFD18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48" name="그룹 247">
            <a:extLst>
              <a:ext uri="{FF2B5EF4-FFF2-40B4-BE49-F238E27FC236}">
                <a16:creationId xmlns="" xmlns:a16="http://schemas.microsoft.com/office/drawing/2014/main" id="{8238E5C7-94C8-D4F7-4ABE-217C5D8DF97D}"/>
              </a:ext>
            </a:extLst>
          </p:cNvPr>
          <p:cNvGrpSpPr/>
          <p:nvPr/>
        </p:nvGrpSpPr>
        <p:grpSpPr>
          <a:xfrm>
            <a:off x="1111395" y="1936047"/>
            <a:ext cx="2801654" cy="3621737"/>
            <a:chOff x="1111395" y="1885247"/>
            <a:chExt cx="2801654" cy="3621737"/>
          </a:xfrm>
        </p:grpSpPr>
        <p:sp>
          <p:nvSpPr>
            <p:cNvPr id="25" name="원호 24">
              <a:extLst>
                <a:ext uri="{FF2B5EF4-FFF2-40B4-BE49-F238E27FC236}">
                  <a16:creationId xmlns="" xmlns:a16="http://schemas.microsoft.com/office/drawing/2014/main" id="{7F73F745-FD0B-783D-F94A-3BEA0A734898}"/>
                </a:ext>
              </a:extLst>
            </p:cNvPr>
            <p:cNvSpPr/>
            <p:nvPr/>
          </p:nvSpPr>
          <p:spPr>
            <a:xfrm>
              <a:off x="1736006" y="3910686"/>
              <a:ext cx="776215" cy="776215"/>
            </a:xfrm>
            <a:prstGeom prst="arc">
              <a:avLst/>
            </a:prstGeom>
            <a:ln w="19050">
              <a:solidFill>
                <a:srgbClr val="DAFD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="" xmlns:a16="http://schemas.microsoft.com/office/drawing/2014/main" id="{FD190ABD-7E09-58F3-79C9-56A6115600BE}"/>
                </a:ext>
              </a:extLst>
            </p:cNvPr>
            <p:cNvSpPr/>
            <p:nvPr/>
          </p:nvSpPr>
          <p:spPr>
            <a:xfrm>
              <a:off x="1111395" y="1885247"/>
              <a:ext cx="2025440" cy="2025440"/>
            </a:xfrm>
            <a:prstGeom prst="arc">
              <a:avLst>
                <a:gd name="adj1" fmla="val 5365069"/>
                <a:gd name="adj2" fmla="val 32305"/>
              </a:avLst>
            </a:prstGeom>
            <a:ln w="19050">
              <a:solidFill>
                <a:srgbClr val="DAFD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877E56F8-F707-5178-6C35-07600F983D79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2512221" y="4298794"/>
              <a:ext cx="0" cy="1208190"/>
            </a:xfrm>
            <a:prstGeom prst="line">
              <a:avLst/>
            </a:prstGeom>
            <a:ln w="19050">
              <a:solidFill>
                <a:srgbClr val="DAFD1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="" xmlns:a16="http://schemas.microsoft.com/office/drawing/2014/main" id="{92AF3DD8-6D8C-EDBF-F946-C7B23A1E89B3}"/>
                </a:ext>
              </a:extLst>
            </p:cNvPr>
            <p:cNvGrpSpPr/>
            <p:nvPr/>
          </p:nvGrpSpPr>
          <p:grpSpPr>
            <a:xfrm rot="5400000" flipV="1">
              <a:off x="3136834" y="2509859"/>
              <a:ext cx="776216" cy="776215"/>
              <a:chOff x="4401724" y="2464763"/>
              <a:chExt cx="776216" cy="776215"/>
            </a:xfrm>
          </p:grpSpPr>
          <p:sp>
            <p:nvSpPr>
              <p:cNvPr id="31" name="원호 30">
                <a:extLst>
                  <a:ext uri="{FF2B5EF4-FFF2-40B4-BE49-F238E27FC236}">
                    <a16:creationId xmlns="" xmlns:a16="http://schemas.microsoft.com/office/drawing/2014/main" id="{056CE6B7-8E72-B89B-F223-8B1D6EF9AD3D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19050">
                <a:solidFill>
                  <a:srgbClr val="DAFD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25" name="직선 연결선 224">
                <a:extLst>
                  <a:ext uri="{FF2B5EF4-FFF2-40B4-BE49-F238E27FC236}">
                    <a16:creationId xmlns="" xmlns:a16="http://schemas.microsoft.com/office/drawing/2014/main" id="{45583322-8E1F-23FC-E163-7A9CA8EFA0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19050">
                <a:solidFill>
                  <a:srgbClr val="DAFD18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6" name="직사각형 225">
            <a:extLst>
              <a:ext uri="{FF2B5EF4-FFF2-40B4-BE49-F238E27FC236}">
                <a16:creationId xmlns="" xmlns:a16="http://schemas.microsoft.com/office/drawing/2014/main" id="{9E175B40-0F32-91BC-F11D-64F48BE3298E}"/>
              </a:ext>
            </a:extLst>
          </p:cNvPr>
          <p:cNvSpPr/>
          <p:nvPr/>
        </p:nvSpPr>
        <p:spPr>
          <a:xfrm>
            <a:off x="2798139" y="4476591"/>
            <a:ext cx="2367738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27" name="Freeform 6">
            <a:extLst>
              <a:ext uri="{FF2B5EF4-FFF2-40B4-BE49-F238E27FC236}">
                <a16:creationId xmlns="" xmlns:a16="http://schemas.microsoft.com/office/drawing/2014/main" id="{E042A165-5036-2005-8246-C8221FEB40A8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906729" y="2703599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DAFD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="" xmlns:a16="http://schemas.microsoft.com/office/drawing/2014/main" id="{508B666C-CB02-103B-52A2-833CFD94AEEB}"/>
              </a:ext>
            </a:extLst>
          </p:cNvPr>
          <p:cNvSpPr/>
          <p:nvPr/>
        </p:nvSpPr>
        <p:spPr>
          <a:xfrm>
            <a:off x="4511273" y="2146162"/>
            <a:ext cx="1605209" cy="1605209"/>
          </a:xfrm>
          <a:prstGeom prst="ellipse">
            <a:avLst/>
          </a:prstGeom>
          <a:solidFill>
            <a:schemeClr val="tx1">
              <a:alpha val="44000"/>
            </a:schemeClr>
          </a:solidFill>
          <a:ln w="19050">
            <a:solidFill>
              <a:srgbClr val="DAFD18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49" name="그룹 248">
            <a:extLst>
              <a:ext uri="{FF2B5EF4-FFF2-40B4-BE49-F238E27FC236}">
                <a16:creationId xmlns="" xmlns:a16="http://schemas.microsoft.com/office/drawing/2014/main" id="{C378F72F-5DA7-2B3C-C466-3DA28BAC76B5}"/>
              </a:ext>
            </a:extLst>
          </p:cNvPr>
          <p:cNvGrpSpPr/>
          <p:nvPr/>
        </p:nvGrpSpPr>
        <p:grpSpPr>
          <a:xfrm>
            <a:off x="4301158" y="1936047"/>
            <a:ext cx="2801654" cy="3621737"/>
            <a:chOff x="4301158" y="1885247"/>
            <a:chExt cx="2801654" cy="3621737"/>
          </a:xfrm>
        </p:grpSpPr>
        <p:sp>
          <p:nvSpPr>
            <p:cNvPr id="229" name="원호 228">
              <a:extLst>
                <a:ext uri="{FF2B5EF4-FFF2-40B4-BE49-F238E27FC236}">
                  <a16:creationId xmlns="" xmlns:a16="http://schemas.microsoft.com/office/drawing/2014/main" id="{D22C673B-F97E-BA98-05F6-355179EEC468}"/>
                </a:ext>
              </a:extLst>
            </p:cNvPr>
            <p:cNvSpPr/>
            <p:nvPr/>
          </p:nvSpPr>
          <p:spPr>
            <a:xfrm>
              <a:off x="4925769" y="3910686"/>
              <a:ext cx="776215" cy="776215"/>
            </a:xfrm>
            <a:prstGeom prst="arc">
              <a:avLst/>
            </a:prstGeom>
            <a:ln w="19050">
              <a:solidFill>
                <a:srgbClr val="DAFD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원호 229">
              <a:extLst>
                <a:ext uri="{FF2B5EF4-FFF2-40B4-BE49-F238E27FC236}">
                  <a16:creationId xmlns="" xmlns:a16="http://schemas.microsoft.com/office/drawing/2014/main" id="{99597D46-9A44-347A-3ACF-F4DE076EBD5E}"/>
                </a:ext>
              </a:extLst>
            </p:cNvPr>
            <p:cNvSpPr/>
            <p:nvPr/>
          </p:nvSpPr>
          <p:spPr>
            <a:xfrm>
              <a:off x="4301158" y="1885247"/>
              <a:ext cx="2025440" cy="2025440"/>
            </a:xfrm>
            <a:prstGeom prst="arc">
              <a:avLst>
                <a:gd name="adj1" fmla="val 5365069"/>
                <a:gd name="adj2" fmla="val 32305"/>
              </a:avLst>
            </a:prstGeom>
            <a:ln w="19050">
              <a:solidFill>
                <a:srgbClr val="DAFD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31" name="직선 연결선 230">
              <a:extLst>
                <a:ext uri="{FF2B5EF4-FFF2-40B4-BE49-F238E27FC236}">
                  <a16:creationId xmlns="" xmlns:a16="http://schemas.microsoft.com/office/drawing/2014/main" id="{A4B6FE93-4C38-93E1-85EF-513544C6AFD8}"/>
                </a:ext>
              </a:extLst>
            </p:cNvPr>
            <p:cNvCxnSpPr>
              <a:cxnSpLocks/>
              <a:endCxn id="229" idx="2"/>
            </p:cNvCxnSpPr>
            <p:nvPr/>
          </p:nvCxnSpPr>
          <p:spPr>
            <a:xfrm flipV="1">
              <a:off x="5701984" y="4298794"/>
              <a:ext cx="0" cy="1208190"/>
            </a:xfrm>
            <a:prstGeom prst="line">
              <a:avLst/>
            </a:prstGeom>
            <a:ln w="19050">
              <a:solidFill>
                <a:srgbClr val="DAFD1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그룹 232">
              <a:extLst>
                <a:ext uri="{FF2B5EF4-FFF2-40B4-BE49-F238E27FC236}">
                  <a16:creationId xmlns="" xmlns:a16="http://schemas.microsoft.com/office/drawing/2014/main" id="{328D1663-088F-B7C3-9ECB-711CA678962D}"/>
                </a:ext>
              </a:extLst>
            </p:cNvPr>
            <p:cNvGrpSpPr/>
            <p:nvPr/>
          </p:nvGrpSpPr>
          <p:grpSpPr>
            <a:xfrm rot="5400000" flipV="1">
              <a:off x="6326597" y="2509859"/>
              <a:ext cx="776216" cy="776215"/>
              <a:chOff x="4401724" y="2464763"/>
              <a:chExt cx="776216" cy="776215"/>
            </a:xfrm>
          </p:grpSpPr>
          <p:sp>
            <p:nvSpPr>
              <p:cNvPr id="234" name="원호 233">
                <a:extLst>
                  <a:ext uri="{FF2B5EF4-FFF2-40B4-BE49-F238E27FC236}">
                    <a16:creationId xmlns="" xmlns:a16="http://schemas.microsoft.com/office/drawing/2014/main" id="{5E5C9FE5-4AA7-71A8-134D-8DB7A4E3962C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19050">
                <a:solidFill>
                  <a:srgbClr val="DAFD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35" name="직선 연결선 234">
                <a:extLst>
                  <a:ext uri="{FF2B5EF4-FFF2-40B4-BE49-F238E27FC236}">
                    <a16:creationId xmlns="" xmlns:a16="http://schemas.microsoft.com/office/drawing/2014/main" id="{3BB42277-1572-7BF4-FF68-790DFC3A8A7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19050">
                <a:solidFill>
                  <a:srgbClr val="DAFD18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6" name="직사각형 235">
            <a:extLst>
              <a:ext uri="{FF2B5EF4-FFF2-40B4-BE49-F238E27FC236}">
                <a16:creationId xmlns="" xmlns:a16="http://schemas.microsoft.com/office/drawing/2014/main" id="{A4A72B29-5174-7517-2439-B6D49881D53B}"/>
              </a:ext>
            </a:extLst>
          </p:cNvPr>
          <p:cNvSpPr/>
          <p:nvPr/>
        </p:nvSpPr>
        <p:spPr>
          <a:xfrm>
            <a:off x="5987902" y="4476591"/>
            <a:ext cx="2367738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40" name="타원 239">
            <a:extLst>
              <a:ext uri="{FF2B5EF4-FFF2-40B4-BE49-F238E27FC236}">
                <a16:creationId xmlns="" xmlns:a16="http://schemas.microsoft.com/office/drawing/2014/main" id="{2ED83485-724E-17EF-D69A-5C5A30100A1A}"/>
              </a:ext>
            </a:extLst>
          </p:cNvPr>
          <p:cNvSpPr/>
          <p:nvPr/>
        </p:nvSpPr>
        <p:spPr>
          <a:xfrm>
            <a:off x="7701036" y="2146162"/>
            <a:ext cx="1605209" cy="1605209"/>
          </a:xfrm>
          <a:prstGeom prst="ellipse">
            <a:avLst/>
          </a:prstGeom>
          <a:solidFill>
            <a:schemeClr val="tx1">
              <a:alpha val="44000"/>
            </a:schemeClr>
          </a:solidFill>
          <a:ln w="19050">
            <a:solidFill>
              <a:srgbClr val="DAFD18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50" name="그룹 249">
            <a:extLst>
              <a:ext uri="{FF2B5EF4-FFF2-40B4-BE49-F238E27FC236}">
                <a16:creationId xmlns="" xmlns:a16="http://schemas.microsoft.com/office/drawing/2014/main" id="{9BBE8EE3-CE67-176D-219C-FCC230F696EB}"/>
              </a:ext>
            </a:extLst>
          </p:cNvPr>
          <p:cNvGrpSpPr/>
          <p:nvPr/>
        </p:nvGrpSpPr>
        <p:grpSpPr>
          <a:xfrm>
            <a:off x="7490921" y="1936047"/>
            <a:ext cx="2801654" cy="3621737"/>
            <a:chOff x="7490921" y="1885247"/>
            <a:chExt cx="2801654" cy="3621737"/>
          </a:xfrm>
        </p:grpSpPr>
        <p:sp>
          <p:nvSpPr>
            <p:cNvPr id="237" name="원호 236">
              <a:extLst>
                <a:ext uri="{FF2B5EF4-FFF2-40B4-BE49-F238E27FC236}">
                  <a16:creationId xmlns="" xmlns:a16="http://schemas.microsoft.com/office/drawing/2014/main" id="{D6FFC85F-13AB-F698-137C-D268B50FA3E9}"/>
                </a:ext>
              </a:extLst>
            </p:cNvPr>
            <p:cNvSpPr/>
            <p:nvPr/>
          </p:nvSpPr>
          <p:spPr>
            <a:xfrm>
              <a:off x="8115532" y="3910686"/>
              <a:ext cx="776215" cy="776215"/>
            </a:xfrm>
            <a:prstGeom prst="arc">
              <a:avLst/>
            </a:prstGeom>
            <a:ln w="19050">
              <a:solidFill>
                <a:srgbClr val="DAFD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원호 237">
              <a:extLst>
                <a:ext uri="{FF2B5EF4-FFF2-40B4-BE49-F238E27FC236}">
                  <a16:creationId xmlns="" xmlns:a16="http://schemas.microsoft.com/office/drawing/2014/main" id="{CA994EAD-007B-5DF0-6EA1-2D1CC65AFFEF}"/>
                </a:ext>
              </a:extLst>
            </p:cNvPr>
            <p:cNvSpPr/>
            <p:nvPr/>
          </p:nvSpPr>
          <p:spPr>
            <a:xfrm>
              <a:off x="7490921" y="1885247"/>
              <a:ext cx="2025440" cy="2025440"/>
            </a:xfrm>
            <a:prstGeom prst="arc">
              <a:avLst>
                <a:gd name="adj1" fmla="val 5365069"/>
                <a:gd name="adj2" fmla="val 32305"/>
              </a:avLst>
            </a:prstGeom>
            <a:ln w="19050">
              <a:solidFill>
                <a:srgbClr val="DAFD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39" name="직선 연결선 238">
              <a:extLst>
                <a:ext uri="{FF2B5EF4-FFF2-40B4-BE49-F238E27FC236}">
                  <a16:creationId xmlns="" xmlns:a16="http://schemas.microsoft.com/office/drawing/2014/main" id="{0DBEFA5C-D62C-2BD4-C666-12A519F1A832}"/>
                </a:ext>
              </a:extLst>
            </p:cNvPr>
            <p:cNvCxnSpPr>
              <a:cxnSpLocks/>
              <a:endCxn id="237" idx="2"/>
            </p:cNvCxnSpPr>
            <p:nvPr/>
          </p:nvCxnSpPr>
          <p:spPr>
            <a:xfrm flipV="1">
              <a:off x="8891747" y="4298794"/>
              <a:ext cx="0" cy="1208190"/>
            </a:xfrm>
            <a:prstGeom prst="line">
              <a:avLst/>
            </a:prstGeom>
            <a:ln w="19050">
              <a:solidFill>
                <a:srgbClr val="DAFD18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그룹 240">
              <a:extLst>
                <a:ext uri="{FF2B5EF4-FFF2-40B4-BE49-F238E27FC236}">
                  <a16:creationId xmlns="" xmlns:a16="http://schemas.microsoft.com/office/drawing/2014/main" id="{C33915D6-B7D6-55A9-8235-C6DEA5AAF3DF}"/>
                </a:ext>
              </a:extLst>
            </p:cNvPr>
            <p:cNvGrpSpPr/>
            <p:nvPr/>
          </p:nvGrpSpPr>
          <p:grpSpPr>
            <a:xfrm rot="5400000" flipV="1">
              <a:off x="9516360" y="2509859"/>
              <a:ext cx="776216" cy="776215"/>
              <a:chOff x="4401724" y="2464763"/>
              <a:chExt cx="776216" cy="776215"/>
            </a:xfrm>
          </p:grpSpPr>
          <p:sp>
            <p:nvSpPr>
              <p:cNvPr id="242" name="원호 241">
                <a:extLst>
                  <a:ext uri="{FF2B5EF4-FFF2-40B4-BE49-F238E27FC236}">
                    <a16:creationId xmlns="" xmlns:a16="http://schemas.microsoft.com/office/drawing/2014/main" id="{0286C161-5D26-15C8-7AF0-507C8EF0E0F2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19050">
                <a:solidFill>
                  <a:srgbClr val="DAFD1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43" name="직선 연결선 242">
                <a:extLst>
                  <a:ext uri="{FF2B5EF4-FFF2-40B4-BE49-F238E27FC236}">
                    <a16:creationId xmlns="" xmlns:a16="http://schemas.microsoft.com/office/drawing/2014/main" id="{826B38A4-7212-C64A-B963-A678F68FF6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19050">
                <a:solidFill>
                  <a:srgbClr val="DAFD18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직사각형 243">
            <a:extLst>
              <a:ext uri="{FF2B5EF4-FFF2-40B4-BE49-F238E27FC236}">
                <a16:creationId xmlns="" xmlns:a16="http://schemas.microsoft.com/office/drawing/2014/main" id="{A4BDAA91-A075-9970-C34A-8D60BED52726}"/>
              </a:ext>
            </a:extLst>
          </p:cNvPr>
          <p:cNvSpPr/>
          <p:nvPr/>
        </p:nvSpPr>
        <p:spPr>
          <a:xfrm>
            <a:off x="9177665" y="4476591"/>
            <a:ext cx="2367738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45" name="Freeform 9">
            <a:extLst>
              <a:ext uri="{FF2B5EF4-FFF2-40B4-BE49-F238E27FC236}">
                <a16:creationId xmlns="" xmlns:a16="http://schemas.microsoft.com/office/drawing/2014/main" id="{E227E1F8-7942-AE21-DCD5-2C6437E7C818}"/>
              </a:ext>
            </a:extLst>
          </p:cNvPr>
          <p:cNvSpPr>
            <a:spLocks/>
          </p:cNvSpPr>
          <p:nvPr/>
        </p:nvSpPr>
        <p:spPr bwMode="auto">
          <a:xfrm>
            <a:off x="8328853" y="2677613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DAFD1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6" name="자유형 23">
            <a:extLst>
              <a:ext uri="{FF2B5EF4-FFF2-40B4-BE49-F238E27FC236}">
                <a16:creationId xmlns="" xmlns:a16="http://schemas.microsoft.com/office/drawing/2014/main" id="{245D4778-48E7-469D-2F6F-4398F7DF56A6}"/>
              </a:ext>
            </a:extLst>
          </p:cNvPr>
          <p:cNvSpPr>
            <a:spLocks/>
          </p:cNvSpPr>
          <p:nvPr/>
        </p:nvSpPr>
        <p:spPr bwMode="auto">
          <a:xfrm>
            <a:off x="5077374" y="2723948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DAFD1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7" name="타원 246">
            <a:extLst>
              <a:ext uri="{FF2B5EF4-FFF2-40B4-BE49-F238E27FC236}">
                <a16:creationId xmlns="" xmlns:a16="http://schemas.microsoft.com/office/drawing/2014/main" id="{DD54F3DE-F694-17F6-61DF-6069F6C9F3DA}"/>
              </a:ext>
            </a:extLst>
          </p:cNvPr>
          <p:cNvSpPr/>
          <p:nvPr/>
        </p:nvSpPr>
        <p:spPr>
          <a:xfrm>
            <a:off x="10428310" y="3009906"/>
            <a:ext cx="653936" cy="653936"/>
          </a:xfrm>
          <a:prstGeom prst="ellipse">
            <a:avLst/>
          </a:prstGeom>
          <a:solidFill>
            <a:srgbClr val="DAFD18"/>
          </a:solidFill>
          <a:ln w="19050">
            <a:solidFill>
              <a:srgbClr val="DAFD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GOAL</a:t>
            </a:r>
            <a:endParaRPr lang="ko-KR" altLang="en-US" sz="12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63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Box 227">
            <a:extLst>
              <a:ext uri="{FF2B5EF4-FFF2-40B4-BE49-F238E27FC236}">
                <a16:creationId xmlns="" xmlns:a16="http://schemas.microsoft.com/office/drawing/2014/main" id="{2B21046D-EC48-7058-0658-306081BDB9B4}"/>
              </a:ext>
            </a:extLst>
          </p:cNvPr>
          <p:cNvSpPr txBox="1"/>
          <p:nvPr/>
        </p:nvSpPr>
        <p:spPr>
          <a:xfrm>
            <a:off x="828676" y="175584"/>
            <a:ext cx="4086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srgbClr val="DAFD1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0" lvl="2">
              <a:defRPr/>
            </a:pPr>
            <a:r>
              <a:rPr lang="en-US" altLang="ko-KR" sz="800" kern="0" dirty="0">
                <a:solidFill>
                  <a:srgbClr val="DAFD18"/>
                </a:solidFill>
              </a:rPr>
              <a:t>Enjoy your stylish business and campus life with BIZCAM</a:t>
            </a:r>
            <a:endParaRPr lang="ko-KR" altLang="en-US" sz="1000" dirty="0">
              <a:solidFill>
                <a:srgbClr val="DAFD18"/>
              </a:solidFill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="" xmlns:a16="http://schemas.microsoft.com/office/drawing/2014/main" id="{45FEB5D4-2EDC-512A-9ED9-89EBB1D34358}"/>
              </a:ext>
            </a:extLst>
          </p:cNvPr>
          <p:cNvGraphicFramePr/>
          <p:nvPr>
            <p:extLst/>
          </p:nvPr>
        </p:nvGraphicFramePr>
        <p:xfrm>
          <a:off x="3505256" y="1523687"/>
          <a:ext cx="6368143" cy="4245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자유형 24">
            <a:extLst>
              <a:ext uri="{FF2B5EF4-FFF2-40B4-BE49-F238E27FC236}">
                <a16:creationId xmlns="" xmlns:a16="http://schemas.microsoft.com/office/drawing/2014/main" id="{EE30C22A-B583-2E78-56D3-D82C29BAD2EB}"/>
              </a:ext>
            </a:extLst>
          </p:cNvPr>
          <p:cNvSpPr/>
          <p:nvPr/>
        </p:nvSpPr>
        <p:spPr>
          <a:xfrm>
            <a:off x="6096000" y="2484792"/>
            <a:ext cx="1814913" cy="1842877"/>
          </a:xfrm>
          <a:custGeom>
            <a:avLst/>
            <a:gdLst>
              <a:gd name="connsiteX0" fmla="*/ 753364 w 2401401"/>
              <a:gd name="connsiteY0" fmla="*/ 2308 h 2429496"/>
              <a:gd name="connsiteX1" fmla="*/ 16764 w 2401401"/>
              <a:gd name="connsiteY1" fmla="*/ 1297708 h 2429496"/>
              <a:gd name="connsiteX2" fmla="*/ 334264 w 2401401"/>
              <a:gd name="connsiteY2" fmla="*/ 2123208 h 2429496"/>
              <a:gd name="connsiteX3" fmla="*/ 1401064 w 2401401"/>
              <a:gd name="connsiteY3" fmla="*/ 2364508 h 2429496"/>
              <a:gd name="connsiteX4" fmla="*/ 2391664 w 2401401"/>
              <a:gd name="connsiteY4" fmla="*/ 1018308 h 2429496"/>
              <a:gd name="connsiteX5" fmla="*/ 753364 w 2401401"/>
              <a:gd name="connsiteY5" fmla="*/ 2308 h 2429496"/>
              <a:gd name="connsiteX0" fmla="*/ 481544 w 2129581"/>
              <a:gd name="connsiteY0" fmla="*/ 3271 h 2429147"/>
              <a:gd name="connsiteX1" fmla="*/ 164044 w 2129581"/>
              <a:gd name="connsiteY1" fmla="*/ 1355821 h 2429147"/>
              <a:gd name="connsiteX2" fmla="*/ 62444 w 2129581"/>
              <a:gd name="connsiteY2" fmla="*/ 2124171 h 2429147"/>
              <a:gd name="connsiteX3" fmla="*/ 1129244 w 2129581"/>
              <a:gd name="connsiteY3" fmla="*/ 2365471 h 2429147"/>
              <a:gd name="connsiteX4" fmla="*/ 2119844 w 2129581"/>
              <a:gd name="connsiteY4" fmla="*/ 1019271 h 2429147"/>
              <a:gd name="connsiteX5" fmla="*/ 481544 w 2129581"/>
              <a:gd name="connsiteY5" fmla="*/ 3271 h 2429147"/>
              <a:gd name="connsiteX0" fmla="*/ 622046 w 2270083"/>
              <a:gd name="connsiteY0" fmla="*/ 66 h 2435546"/>
              <a:gd name="connsiteX1" fmla="*/ 33083 w 2270083"/>
              <a:gd name="connsiteY1" fmla="*/ 971616 h 2435546"/>
              <a:gd name="connsiteX2" fmla="*/ 202946 w 2270083"/>
              <a:gd name="connsiteY2" fmla="*/ 2120966 h 2435546"/>
              <a:gd name="connsiteX3" fmla="*/ 1269746 w 2270083"/>
              <a:gd name="connsiteY3" fmla="*/ 2362266 h 2435546"/>
              <a:gd name="connsiteX4" fmla="*/ 2260346 w 2270083"/>
              <a:gd name="connsiteY4" fmla="*/ 1016066 h 2435546"/>
              <a:gd name="connsiteX5" fmla="*/ 622046 w 2270083"/>
              <a:gd name="connsiteY5" fmla="*/ 66 h 2435546"/>
              <a:gd name="connsiteX0" fmla="*/ 724320 w 2275235"/>
              <a:gd name="connsiteY0" fmla="*/ 148 h 2011766"/>
              <a:gd name="connsiteX1" fmla="*/ 40107 w 2275235"/>
              <a:gd name="connsiteY1" fmla="*/ 547836 h 2011766"/>
              <a:gd name="connsiteX2" fmla="*/ 209970 w 2275235"/>
              <a:gd name="connsiteY2" fmla="*/ 1697186 h 2011766"/>
              <a:gd name="connsiteX3" fmla="*/ 1276770 w 2275235"/>
              <a:gd name="connsiteY3" fmla="*/ 1938486 h 2011766"/>
              <a:gd name="connsiteX4" fmla="*/ 2267370 w 2275235"/>
              <a:gd name="connsiteY4" fmla="*/ 592286 h 2011766"/>
              <a:gd name="connsiteX5" fmla="*/ 724320 w 2275235"/>
              <a:gd name="connsiteY5" fmla="*/ 148 h 2011766"/>
              <a:gd name="connsiteX0" fmla="*/ 627160 w 2271017"/>
              <a:gd name="connsiteY0" fmla="*/ 66 h 2416497"/>
              <a:gd name="connsiteX1" fmla="*/ 33435 w 2271017"/>
              <a:gd name="connsiteY1" fmla="*/ 952567 h 2416497"/>
              <a:gd name="connsiteX2" fmla="*/ 203298 w 2271017"/>
              <a:gd name="connsiteY2" fmla="*/ 2101917 h 2416497"/>
              <a:gd name="connsiteX3" fmla="*/ 1270098 w 2271017"/>
              <a:gd name="connsiteY3" fmla="*/ 2343217 h 2416497"/>
              <a:gd name="connsiteX4" fmla="*/ 2260698 w 2271017"/>
              <a:gd name="connsiteY4" fmla="*/ 997017 h 2416497"/>
              <a:gd name="connsiteX5" fmla="*/ 627160 w 2271017"/>
              <a:gd name="connsiteY5" fmla="*/ 66 h 2416497"/>
              <a:gd name="connsiteX0" fmla="*/ 627160 w 1617496"/>
              <a:gd name="connsiteY0" fmla="*/ 1037 h 2417468"/>
              <a:gd name="connsiteX1" fmla="*/ 33435 w 1617496"/>
              <a:gd name="connsiteY1" fmla="*/ 953538 h 2417468"/>
              <a:gd name="connsiteX2" fmla="*/ 203298 w 1617496"/>
              <a:gd name="connsiteY2" fmla="*/ 2102888 h 2417468"/>
              <a:gd name="connsiteX3" fmla="*/ 1270098 w 1617496"/>
              <a:gd name="connsiteY3" fmla="*/ 2344188 h 2417468"/>
              <a:gd name="connsiteX4" fmla="*/ 1570135 w 1617496"/>
              <a:gd name="connsiteY4" fmla="*/ 802726 h 2417468"/>
              <a:gd name="connsiteX5" fmla="*/ 627160 w 1617496"/>
              <a:gd name="connsiteY5" fmla="*/ 1037 h 2417468"/>
              <a:gd name="connsiteX0" fmla="*/ 627160 w 1848277"/>
              <a:gd name="connsiteY0" fmla="*/ 2397 h 2418828"/>
              <a:gd name="connsiteX1" fmla="*/ 33435 w 1848277"/>
              <a:gd name="connsiteY1" fmla="*/ 954898 h 2418828"/>
              <a:gd name="connsiteX2" fmla="*/ 203298 w 1848277"/>
              <a:gd name="connsiteY2" fmla="*/ 2104248 h 2418828"/>
              <a:gd name="connsiteX3" fmla="*/ 1270098 w 1848277"/>
              <a:gd name="connsiteY3" fmla="*/ 2345548 h 2418828"/>
              <a:gd name="connsiteX4" fmla="*/ 1827310 w 1848277"/>
              <a:gd name="connsiteY4" fmla="*/ 737411 h 2418828"/>
              <a:gd name="connsiteX5" fmla="*/ 627160 w 1848277"/>
              <a:gd name="connsiteY5" fmla="*/ 2397 h 2418828"/>
              <a:gd name="connsiteX0" fmla="*/ 621975 w 1830695"/>
              <a:gd name="connsiteY0" fmla="*/ 1909 h 2129912"/>
              <a:gd name="connsiteX1" fmla="*/ 28250 w 1830695"/>
              <a:gd name="connsiteY1" fmla="*/ 954410 h 2129912"/>
              <a:gd name="connsiteX2" fmla="*/ 198113 w 1830695"/>
              <a:gd name="connsiteY2" fmla="*/ 2103760 h 2129912"/>
              <a:gd name="connsiteX3" fmla="*/ 1088700 w 1830695"/>
              <a:gd name="connsiteY3" fmla="*/ 1697360 h 2129912"/>
              <a:gd name="connsiteX4" fmla="*/ 1822125 w 1830695"/>
              <a:gd name="connsiteY4" fmla="*/ 736923 h 2129912"/>
              <a:gd name="connsiteX5" fmla="*/ 621975 w 1830695"/>
              <a:gd name="connsiteY5" fmla="*/ 1909 h 2129912"/>
              <a:gd name="connsiteX0" fmla="*/ 621478 w 1829322"/>
              <a:gd name="connsiteY0" fmla="*/ 1958 h 2140549"/>
              <a:gd name="connsiteX1" fmla="*/ 27753 w 1829322"/>
              <a:gd name="connsiteY1" fmla="*/ 954459 h 2140549"/>
              <a:gd name="connsiteX2" fmla="*/ 197616 w 1829322"/>
              <a:gd name="connsiteY2" fmla="*/ 2103809 h 2140549"/>
              <a:gd name="connsiteX3" fmla="*/ 1069153 w 1829322"/>
              <a:gd name="connsiteY3" fmla="*/ 1778372 h 2140549"/>
              <a:gd name="connsiteX4" fmla="*/ 1821628 w 1829322"/>
              <a:gd name="connsiteY4" fmla="*/ 736972 h 2140549"/>
              <a:gd name="connsiteX5" fmla="*/ 621478 w 1829322"/>
              <a:gd name="connsiteY5" fmla="*/ 1958 h 2140549"/>
              <a:gd name="connsiteX0" fmla="*/ 596708 w 1804552"/>
              <a:gd name="connsiteY0" fmla="*/ 1958 h 1827462"/>
              <a:gd name="connsiteX1" fmla="*/ 2983 w 1804552"/>
              <a:gd name="connsiteY1" fmla="*/ 954459 h 1827462"/>
              <a:gd name="connsiteX2" fmla="*/ 396684 w 1804552"/>
              <a:gd name="connsiteY2" fmla="*/ 1441822 h 1827462"/>
              <a:gd name="connsiteX3" fmla="*/ 1044383 w 1804552"/>
              <a:gd name="connsiteY3" fmla="*/ 1778372 h 1827462"/>
              <a:gd name="connsiteX4" fmla="*/ 1796858 w 1804552"/>
              <a:gd name="connsiteY4" fmla="*/ 736972 h 1827462"/>
              <a:gd name="connsiteX5" fmla="*/ 596708 w 1804552"/>
              <a:gd name="connsiteY5" fmla="*/ 1958 h 1827462"/>
              <a:gd name="connsiteX0" fmla="*/ 607069 w 1814913"/>
              <a:gd name="connsiteY0" fmla="*/ 1958 h 1842877"/>
              <a:gd name="connsiteX1" fmla="*/ 13344 w 1814913"/>
              <a:gd name="connsiteY1" fmla="*/ 954459 h 1842877"/>
              <a:gd name="connsiteX2" fmla="*/ 264170 w 1814913"/>
              <a:gd name="connsiteY2" fmla="*/ 1570409 h 1842877"/>
              <a:gd name="connsiteX3" fmla="*/ 1054744 w 1814913"/>
              <a:gd name="connsiteY3" fmla="*/ 1778372 h 1842877"/>
              <a:gd name="connsiteX4" fmla="*/ 1807219 w 1814913"/>
              <a:gd name="connsiteY4" fmla="*/ 736972 h 1842877"/>
              <a:gd name="connsiteX5" fmla="*/ 607069 w 1814913"/>
              <a:gd name="connsiteY5" fmla="*/ 1958 h 18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913" h="1842877">
                <a:moveTo>
                  <a:pt x="607069" y="1958"/>
                </a:moveTo>
                <a:cubicBezTo>
                  <a:pt x="308090" y="38206"/>
                  <a:pt x="70494" y="693051"/>
                  <a:pt x="13344" y="954459"/>
                </a:cubicBezTo>
                <a:cubicBezTo>
                  <a:pt x="-43806" y="1215868"/>
                  <a:pt x="90603" y="1433090"/>
                  <a:pt x="264170" y="1570409"/>
                </a:cubicBezTo>
                <a:cubicBezTo>
                  <a:pt x="437737" y="1707728"/>
                  <a:pt x="711844" y="1962522"/>
                  <a:pt x="1054744" y="1778372"/>
                </a:cubicBezTo>
                <a:cubicBezTo>
                  <a:pt x="1397644" y="1594222"/>
                  <a:pt x="1881831" y="1033041"/>
                  <a:pt x="1807219" y="736972"/>
                </a:cubicBezTo>
                <a:cubicBezTo>
                  <a:pt x="1732607" y="440903"/>
                  <a:pt x="906048" y="-34290"/>
                  <a:pt x="607069" y="1958"/>
                </a:cubicBezTo>
                <a:close/>
              </a:path>
            </a:pathLst>
          </a:custGeom>
          <a:solidFill>
            <a:srgbClr val="DAFD18">
              <a:alpha val="22000"/>
            </a:srgbClr>
          </a:solidFill>
          <a:ln w="19050">
            <a:solidFill>
              <a:srgbClr val="DAFD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ECD634DD-58AB-EE38-8D6E-BD96A80491EE}"/>
              </a:ext>
            </a:extLst>
          </p:cNvPr>
          <p:cNvSpPr/>
          <p:nvPr/>
        </p:nvSpPr>
        <p:spPr>
          <a:xfrm>
            <a:off x="1154784" y="2565584"/>
            <a:ext cx="2496824" cy="788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5" name="사각형: 둥근 모서리 5">
            <a:extLst>
              <a:ext uri="{FF2B5EF4-FFF2-40B4-BE49-F238E27FC236}">
                <a16:creationId xmlns="" xmlns:a16="http://schemas.microsoft.com/office/drawing/2014/main" id="{70915975-B76A-E661-0529-BFE0E32BECE3}"/>
              </a:ext>
            </a:extLst>
          </p:cNvPr>
          <p:cNvSpPr/>
          <p:nvPr/>
        </p:nvSpPr>
        <p:spPr>
          <a:xfrm>
            <a:off x="2398087" y="2119956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DAFD18"/>
          </a:solidFill>
          <a:ln>
            <a:solidFill>
              <a:srgbClr val="DAFD1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CONTENTS</a:t>
            </a:r>
          </a:p>
        </p:txBody>
      </p:sp>
      <p:sp>
        <p:nvSpPr>
          <p:cNvPr id="6" name="자유형 27">
            <a:extLst>
              <a:ext uri="{FF2B5EF4-FFF2-40B4-BE49-F238E27FC236}">
                <a16:creationId xmlns="" xmlns:a16="http://schemas.microsoft.com/office/drawing/2014/main" id="{724F4010-852D-1971-629C-C462D0B92721}"/>
              </a:ext>
            </a:extLst>
          </p:cNvPr>
          <p:cNvSpPr/>
          <p:nvPr/>
        </p:nvSpPr>
        <p:spPr>
          <a:xfrm>
            <a:off x="3505256" y="1439482"/>
            <a:ext cx="2989394" cy="1010056"/>
          </a:xfrm>
          <a:custGeom>
            <a:avLst/>
            <a:gdLst>
              <a:gd name="connsiteX0" fmla="*/ 0 w 2699657"/>
              <a:gd name="connsiteY0" fmla="*/ 412965 h 819365"/>
              <a:gd name="connsiteX1" fmla="*/ 798286 w 2699657"/>
              <a:gd name="connsiteY1" fmla="*/ 6565 h 819365"/>
              <a:gd name="connsiteX2" fmla="*/ 1030514 w 2699657"/>
              <a:gd name="connsiteY2" fmla="*/ 703251 h 819365"/>
              <a:gd name="connsiteX3" fmla="*/ 580571 w 2699657"/>
              <a:gd name="connsiteY3" fmla="*/ 398451 h 819365"/>
              <a:gd name="connsiteX4" fmla="*/ 1233714 w 2699657"/>
              <a:gd name="connsiteY4" fmla="*/ 79137 h 819365"/>
              <a:gd name="connsiteX5" fmla="*/ 2699657 w 2699657"/>
              <a:gd name="connsiteY5" fmla="*/ 819365 h 819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9657" h="819365">
                <a:moveTo>
                  <a:pt x="0" y="412965"/>
                </a:moveTo>
                <a:cubicBezTo>
                  <a:pt x="313267" y="185574"/>
                  <a:pt x="626534" y="-41816"/>
                  <a:pt x="798286" y="6565"/>
                </a:cubicBezTo>
                <a:cubicBezTo>
                  <a:pt x="970038" y="54946"/>
                  <a:pt x="1066800" y="637937"/>
                  <a:pt x="1030514" y="703251"/>
                </a:cubicBezTo>
                <a:cubicBezTo>
                  <a:pt x="994228" y="768565"/>
                  <a:pt x="546704" y="502470"/>
                  <a:pt x="580571" y="398451"/>
                </a:cubicBezTo>
                <a:cubicBezTo>
                  <a:pt x="614438" y="294432"/>
                  <a:pt x="880533" y="8985"/>
                  <a:pt x="1233714" y="79137"/>
                </a:cubicBezTo>
                <a:cubicBezTo>
                  <a:pt x="1586895" y="149289"/>
                  <a:pt x="2143276" y="484327"/>
                  <a:pt x="2699657" y="819365"/>
                </a:cubicBezTo>
              </a:path>
            </a:pathLst>
          </a:custGeom>
          <a:noFill/>
          <a:ln>
            <a:solidFill>
              <a:srgbClr val="DAFD1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C0DACBA-33EF-B354-404A-B33BD7D6C85D}"/>
              </a:ext>
            </a:extLst>
          </p:cNvPr>
          <p:cNvSpPr/>
          <p:nvPr/>
        </p:nvSpPr>
        <p:spPr>
          <a:xfrm>
            <a:off x="8679402" y="4958684"/>
            <a:ext cx="2496824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9897293-882B-AFC7-56CE-6C04C35F8826}"/>
              </a:ext>
            </a:extLst>
          </p:cNvPr>
          <p:cNvSpPr/>
          <p:nvPr/>
        </p:nvSpPr>
        <p:spPr>
          <a:xfrm>
            <a:off x="8540392" y="1342172"/>
            <a:ext cx="2496824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3BCCC68-BF52-BA72-16A4-A03E6AF35551}"/>
              </a:ext>
            </a:extLst>
          </p:cNvPr>
          <p:cNvSpPr/>
          <p:nvPr/>
        </p:nvSpPr>
        <p:spPr>
          <a:xfrm>
            <a:off x="2062282" y="4958684"/>
            <a:ext cx="2496824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32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A772D86F-1404-1A28-E8EC-03B22592E956}"/>
              </a:ext>
            </a:extLst>
          </p:cNvPr>
          <p:cNvSpPr/>
          <p:nvPr/>
        </p:nvSpPr>
        <p:spPr>
          <a:xfrm>
            <a:off x="3521763" y="2366376"/>
            <a:ext cx="5107082" cy="1909410"/>
          </a:xfrm>
          <a:prstGeom prst="roundRect">
            <a:avLst>
              <a:gd name="adj" fmla="val 5201"/>
            </a:avLst>
          </a:prstGeom>
          <a:blipFill dpi="0" rotWithShape="1">
            <a:blip r:embed="rId2">
              <a:alphaModFix amt="17000"/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tile tx="0" ty="0" sx="100000" sy="100000" flip="none" algn="tl"/>
          </a:blip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lvl="2" algn="ctr">
              <a:defRPr/>
            </a:pPr>
            <a:r>
              <a:rPr lang="en-US" altLang="ko-KR" sz="3600" b="1" i="1" kern="0" dirty="0">
                <a:ln w="158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marL="0" lvl="2" algn="ctr">
              <a:defRPr/>
            </a:pPr>
            <a:r>
              <a:rPr lang="en-US" altLang="ko-KR" sz="1050" kern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Enjoy your stylish business and campus life with BIZCAM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48" name="그룹 247">
            <a:extLst>
              <a:ext uri="{FF2B5EF4-FFF2-40B4-BE49-F238E27FC236}">
                <a16:creationId xmlns="" xmlns:a16="http://schemas.microsoft.com/office/drawing/2014/main" id="{BB0D5D6F-A9DA-830B-92DD-73EEF8F84072}"/>
              </a:ext>
            </a:extLst>
          </p:cNvPr>
          <p:cNvGrpSpPr/>
          <p:nvPr/>
        </p:nvGrpSpPr>
        <p:grpSpPr>
          <a:xfrm rot="2273800" flipH="1">
            <a:off x="8134822" y="4136175"/>
            <a:ext cx="1583803" cy="603250"/>
            <a:chOff x="1759115" y="3412891"/>
            <a:chExt cx="1151759" cy="438690"/>
          </a:xfrm>
          <a:solidFill>
            <a:schemeClr val="bg1"/>
          </a:solidFill>
        </p:grpSpPr>
        <p:sp>
          <p:nvSpPr>
            <p:cNvPr id="242" name="순서도: 화면 표시 229">
              <a:extLst>
                <a:ext uri="{FF2B5EF4-FFF2-40B4-BE49-F238E27FC236}">
                  <a16:creationId xmlns="" xmlns:a16="http://schemas.microsoft.com/office/drawing/2014/main" id="{DD6BFB79-C9A4-D4D6-2551-84C07608B2B3}"/>
                </a:ext>
              </a:extLst>
            </p:cNvPr>
            <p:cNvSpPr/>
            <p:nvPr/>
          </p:nvSpPr>
          <p:spPr>
            <a:xfrm>
              <a:off x="2420113" y="3412891"/>
              <a:ext cx="490761" cy="438690"/>
            </a:xfrm>
            <a:custGeom>
              <a:avLst/>
              <a:gdLst>
                <a:gd name="connsiteX0" fmla="*/ 0 w 10000"/>
                <a:gd name="connsiteY0" fmla="*/ 5000 h 10000"/>
                <a:gd name="connsiteX1" fmla="*/ 1667 w 10000"/>
                <a:gd name="connsiteY1" fmla="*/ 0 h 10000"/>
                <a:gd name="connsiteX2" fmla="*/ 8333 w 10000"/>
                <a:gd name="connsiteY2" fmla="*/ 0 h 10000"/>
                <a:gd name="connsiteX3" fmla="*/ 10000 w 10000"/>
                <a:gd name="connsiteY3" fmla="*/ 5000 h 10000"/>
                <a:gd name="connsiteX4" fmla="*/ 8333 w 10000"/>
                <a:gd name="connsiteY4" fmla="*/ 10000 h 10000"/>
                <a:gd name="connsiteX5" fmla="*/ 1667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1667 w 10000"/>
                <a:gd name="connsiteY1" fmla="*/ 651 h 10000"/>
                <a:gd name="connsiteX2" fmla="*/ 8333 w 10000"/>
                <a:gd name="connsiteY2" fmla="*/ 0 h 10000"/>
                <a:gd name="connsiteX3" fmla="*/ 10000 w 10000"/>
                <a:gd name="connsiteY3" fmla="*/ 5000 h 10000"/>
                <a:gd name="connsiteX4" fmla="*/ 8333 w 10000"/>
                <a:gd name="connsiteY4" fmla="*/ 10000 h 10000"/>
                <a:gd name="connsiteX5" fmla="*/ 1667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1667 w 10000"/>
                <a:gd name="connsiteY1" fmla="*/ 1375 h 10000"/>
                <a:gd name="connsiteX2" fmla="*/ 8333 w 10000"/>
                <a:gd name="connsiteY2" fmla="*/ 0 h 10000"/>
                <a:gd name="connsiteX3" fmla="*/ 10000 w 10000"/>
                <a:gd name="connsiteY3" fmla="*/ 5000 h 10000"/>
                <a:gd name="connsiteX4" fmla="*/ 8333 w 10000"/>
                <a:gd name="connsiteY4" fmla="*/ 10000 h 10000"/>
                <a:gd name="connsiteX5" fmla="*/ 1667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1667 w 10000"/>
                <a:gd name="connsiteY1" fmla="*/ 1375 h 10000"/>
                <a:gd name="connsiteX2" fmla="*/ 8333 w 10000"/>
                <a:gd name="connsiteY2" fmla="*/ 0 h 10000"/>
                <a:gd name="connsiteX3" fmla="*/ 10000 w 10000"/>
                <a:gd name="connsiteY3" fmla="*/ 5000 h 10000"/>
                <a:gd name="connsiteX4" fmla="*/ 8333 w 10000"/>
                <a:gd name="connsiteY4" fmla="*/ 10000 h 10000"/>
                <a:gd name="connsiteX5" fmla="*/ 1667 w 10000"/>
                <a:gd name="connsiteY5" fmla="*/ 10000 h 10000"/>
                <a:gd name="connsiteX6" fmla="*/ 0 w 10000"/>
                <a:gd name="connsiteY6" fmla="*/ 5000 h 10000"/>
                <a:gd name="connsiteX0" fmla="*/ 0 w 10000"/>
                <a:gd name="connsiteY0" fmla="*/ 5000 h 10000"/>
                <a:gd name="connsiteX1" fmla="*/ 1667 w 10000"/>
                <a:gd name="connsiteY1" fmla="*/ 1375 h 10000"/>
                <a:gd name="connsiteX2" fmla="*/ 8333 w 10000"/>
                <a:gd name="connsiteY2" fmla="*/ 0 h 10000"/>
                <a:gd name="connsiteX3" fmla="*/ 10000 w 10000"/>
                <a:gd name="connsiteY3" fmla="*/ 5000 h 10000"/>
                <a:gd name="connsiteX4" fmla="*/ 8333 w 10000"/>
                <a:gd name="connsiteY4" fmla="*/ 10000 h 10000"/>
                <a:gd name="connsiteX5" fmla="*/ 1538 w 10000"/>
                <a:gd name="connsiteY5" fmla="*/ 8625 h 10000"/>
                <a:gd name="connsiteX6" fmla="*/ 0 w 10000"/>
                <a:gd name="connsiteY6" fmla="*/ 5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0" y="5000"/>
                  </a:moveTo>
                  <a:lnTo>
                    <a:pt x="1667" y="1375"/>
                  </a:lnTo>
                  <a:cubicBezTo>
                    <a:pt x="3954" y="941"/>
                    <a:pt x="6111" y="0"/>
                    <a:pt x="8333" y="0"/>
                  </a:cubicBezTo>
                  <a:cubicBezTo>
                    <a:pt x="9254" y="0"/>
                    <a:pt x="10000" y="2239"/>
                    <a:pt x="10000" y="5000"/>
                  </a:cubicBezTo>
                  <a:cubicBezTo>
                    <a:pt x="10000" y="7761"/>
                    <a:pt x="9254" y="10000"/>
                    <a:pt x="8333" y="10000"/>
                  </a:cubicBezTo>
                  <a:lnTo>
                    <a:pt x="1538" y="8625"/>
                  </a:lnTo>
                  <a:lnTo>
                    <a:pt x="0" y="5000"/>
                  </a:lnTo>
                  <a:close/>
                </a:path>
              </a:pathLst>
            </a:cu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="" xmlns:a16="http://schemas.microsoft.com/office/drawing/2014/main" id="{C7481745-9B85-E461-A8BC-6E5F197FE830}"/>
                </a:ext>
              </a:extLst>
            </p:cNvPr>
            <p:cNvSpPr/>
            <p:nvPr/>
          </p:nvSpPr>
          <p:spPr>
            <a:xfrm>
              <a:off x="1759115" y="3412891"/>
              <a:ext cx="941982" cy="438690"/>
            </a:xfrm>
            <a:custGeom>
              <a:avLst/>
              <a:gdLst>
                <a:gd name="connsiteX0" fmla="*/ 209230 w 941982"/>
                <a:gd name="connsiteY0" fmla="*/ 72455 h 438690"/>
                <a:gd name="connsiteX1" fmla="*/ 62340 w 941982"/>
                <a:gd name="connsiteY1" fmla="*/ 219345 h 438690"/>
                <a:gd name="connsiteX2" fmla="*/ 209230 w 941982"/>
                <a:gd name="connsiteY2" fmla="*/ 366235 h 438690"/>
                <a:gd name="connsiteX3" fmla="*/ 356120 w 941982"/>
                <a:gd name="connsiteY3" fmla="*/ 219345 h 438690"/>
                <a:gd name="connsiteX4" fmla="*/ 209230 w 941982"/>
                <a:gd name="connsiteY4" fmla="*/ 72455 h 438690"/>
                <a:gd name="connsiteX5" fmla="*/ 219345 w 941982"/>
                <a:gd name="connsiteY5" fmla="*/ 0 h 438690"/>
                <a:gd name="connsiteX6" fmla="*/ 232651 w 941982"/>
                <a:gd name="connsiteY6" fmla="*/ 1341 h 438690"/>
                <a:gd name="connsiteX7" fmla="*/ 232651 w 941982"/>
                <a:gd name="connsiteY7" fmla="*/ 0 h 438690"/>
                <a:gd name="connsiteX8" fmla="*/ 758053 w 941982"/>
                <a:gd name="connsiteY8" fmla="*/ 49348 h 438690"/>
                <a:gd name="connsiteX9" fmla="*/ 758053 w 941982"/>
                <a:gd name="connsiteY9" fmla="*/ 49353 h 438690"/>
                <a:gd name="connsiteX10" fmla="*/ 769649 w 941982"/>
                <a:gd name="connsiteY10" fmla="*/ 47012 h 438690"/>
                <a:gd name="connsiteX11" fmla="*/ 941982 w 941982"/>
                <a:gd name="connsiteY11" fmla="*/ 219345 h 438690"/>
                <a:gd name="connsiteX12" fmla="*/ 769649 w 941982"/>
                <a:gd name="connsiteY12" fmla="*/ 391678 h 438690"/>
                <a:gd name="connsiteX13" fmla="*/ 758053 w 941982"/>
                <a:gd name="connsiteY13" fmla="*/ 389337 h 438690"/>
                <a:gd name="connsiteX14" fmla="*/ 758053 w 941982"/>
                <a:gd name="connsiteY14" fmla="*/ 389342 h 438690"/>
                <a:gd name="connsiteX15" fmla="*/ 232651 w 941982"/>
                <a:gd name="connsiteY15" fmla="*/ 438690 h 438690"/>
                <a:gd name="connsiteX16" fmla="*/ 232651 w 941982"/>
                <a:gd name="connsiteY16" fmla="*/ 437349 h 438690"/>
                <a:gd name="connsiteX17" fmla="*/ 219345 w 941982"/>
                <a:gd name="connsiteY17" fmla="*/ 438690 h 438690"/>
                <a:gd name="connsiteX18" fmla="*/ 0 w 941982"/>
                <a:gd name="connsiteY18" fmla="*/ 219345 h 438690"/>
                <a:gd name="connsiteX19" fmla="*/ 219345 w 941982"/>
                <a:gd name="connsiteY19" fmla="*/ 0 h 43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41982" h="438690">
                  <a:moveTo>
                    <a:pt x="209230" y="72455"/>
                  </a:moveTo>
                  <a:cubicBezTo>
                    <a:pt x="128105" y="72455"/>
                    <a:pt x="62340" y="138220"/>
                    <a:pt x="62340" y="219345"/>
                  </a:cubicBezTo>
                  <a:cubicBezTo>
                    <a:pt x="62340" y="300470"/>
                    <a:pt x="128105" y="366235"/>
                    <a:pt x="209230" y="366235"/>
                  </a:cubicBezTo>
                  <a:cubicBezTo>
                    <a:pt x="290355" y="366235"/>
                    <a:pt x="356120" y="300470"/>
                    <a:pt x="356120" y="219345"/>
                  </a:cubicBezTo>
                  <a:cubicBezTo>
                    <a:pt x="356120" y="138220"/>
                    <a:pt x="290355" y="72455"/>
                    <a:pt x="209230" y="72455"/>
                  </a:cubicBezTo>
                  <a:close/>
                  <a:moveTo>
                    <a:pt x="219345" y="0"/>
                  </a:moveTo>
                  <a:lnTo>
                    <a:pt x="232651" y="1341"/>
                  </a:lnTo>
                  <a:lnTo>
                    <a:pt x="232651" y="0"/>
                  </a:lnTo>
                  <a:lnTo>
                    <a:pt x="758053" y="49348"/>
                  </a:lnTo>
                  <a:lnTo>
                    <a:pt x="758053" y="49353"/>
                  </a:lnTo>
                  <a:lnTo>
                    <a:pt x="769649" y="47012"/>
                  </a:lnTo>
                  <a:cubicBezTo>
                    <a:pt x="864826" y="47012"/>
                    <a:pt x="941982" y="124168"/>
                    <a:pt x="941982" y="219345"/>
                  </a:cubicBezTo>
                  <a:cubicBezTo>
                    <a:pt x="941982" y="314522"/>
                    <a:pt x="864826" y="391678"/>
                    <a:pt x="769649" y="391678"/>
                  </a:cubicBezTo>
                  <a:lnTo>
                    <a:pt x="758053" y="389337"/>
                  </a:lnTo>
                  <a:lnTo>
                    <a:pt x="758053" y="389342"/>
                  </a:lnTo>
                  <a:lnTo>
                    <a:pt x="232651" y="438690"/>
                  </a:lnTo>
                  <a:lnTo>
                    <a:pt x="232651" y="437349"/>
                  </a:lnTo>
                  <a:lnTo>
                    <a:pt x="219345" y="438690"/>
                  </a:lnTo>
                  <a:cubicBezTo>
                    <a:pt x="98204" y="438690"/>
                    <a:pt x="0" y="340486"/>
                    <a:pt x="0" y="219345"/>
                  </a:cubicBezTo>
                  <a:cubicBezTo>
                    <a:pt x="0" y="98204"/>
                    <a:pt x="98204" y="0"/>
                    <a:pt x="219345" y="0"/>
                  </a:cubicBezTo>
                  <a:close/>
                </a:path>
              </a:pathLst>
            </a:cu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4" name="원형: 비어 있음 243">
              <a:extLst>
                <a:ext uri="{FF2B5EF4-FFF2-40B4-BE49-F238E27FC236}">
                  <a16:creationId xmlns="" xmlns:a16="http://schemas.microsoft.com/office/drawing/2014/main" id="{6858C758-02A3-A754-0A04-7211FA4BADBE}"/>
                </a:ext>
              </a:extLst>
            </p:cNvPr>
            <p:cNvSpPr/>
            <p:nvPr/>
          </p:nvSpPr>
          <p:spPr>
            <a:xfrm>
              <a:off x="2406866" y="3517361"/>
              <a:ext cx="229750" cy="229750"/>
            </a:xfrm>
            <a:prstGeom prst="donut">
              <a:avLst>
                <a:gd name="adj" fmla="val 18279"/>
              </a:avLst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5" name="사각형: 둥근 모서리 244">
              <a:extLst>
                <a:ext uri="{FF2B5EF4-FFF2-40B4-BE49-F238E27FC236}">
                  <a16:creationId xmlns="" xmlns:a16="http://schemas.microsoft.com/office/drawing/2014/main" id="{53898EA3-BEAE-EE79-2C4E-773AED5C0DFC}"/>
                </a:ext>
              </a:extLst>
            </p:cNvPr>
            <p:cNvSpPr/>
            <p:nvPr/>
          </p:nvSpPr>
          <p:spPr>
            <a:xfrm>
              <a:off x="2508037" y="3598521"/>
              <a:ext cx="267519" cy="67430"/>
            </a:xfrm>
            <a:prstGeom prst="roundRect">
              <a:avLst>
                <a:gd name="adj" fmla="val 50000"/>
              </a:avLst>
            </a:pr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27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241C6AE-720A-A1E1-1F49-7C05729C4DCC}"/>
              </a:ext>
            </a:extLst>
          </p:cNvPr>
          <p:cNvGrpSpPr/>
          <p:nvPr/>
        </p:nvGrpSpPr>
        <p:grpSpPr>
          <a:xfrm>
            <a:off x="-81898" y="93023"/>
            <a:ext cx="12273898" cy="603250"/>
            <a:chOff x="-81898" y="93023"/>
            <a:chExt cx="12273898" cy="603250"/>
          </a:xfrm>
        </p:grpSpPr>
        <p:sp>
          <p:nvSpPr>
            <p:cNvPr id="236" name="자유형: 도형 235">
              <a:extLst>
                <a:ext uri="{FF2B5EF4-FFF2-40B4-BE49-F238E27FC236}">
                  <a16:creationId xmlns="" xmlns:a16="http://schemas.microsoft.com/office/drawing/2014/main" id="{8E9E4FCA-BC26-D201-BAE8-CC908438A312}"/>
                </a:ext>
              </a:extLst>
            </p:cNvPr>
            <p:cNvSpPr/>
            <p:nvPr/>
          </p:nvSpPr>
          <p:spPr>
            <a:xfrm>
              <a:off x="-62772" y="145197"/>
              <a:ext cx="12254772" cy="492372"/>
            </a:xfrm>
            <a:custGeom>
              <a:avLst/>
              <a:gdLst>
                <a:gd name="connsiteX0" fmla="*/ 12177142 w 12254772"/>
                <a:gd name="connsiteY0" fmla="*/ 200830 h 492372"/>
                <a:gd name="connsiteX1" fmla="*/ 12215053 w 12254772"/>
                <a:gd name="connsiteY1" fmla="*/ 238741 h 492372"/>
                <a:gd name="connsiteX2" fmla="*/ 12215053 w 12254772"/>
                <a:gd name="connsiteY2" fmla="*/ 293685 h 492372"/>
                <a:gd name="connsiteX3" fmla="*/ 12216757 w 12254772"/>
                <a:gd name="connsiteY3" fmla="*/ 304957 h 492372"/>
                <a:gd name="connsiteX4" fmla="*/ 12238207 w 12254772"/>
                <a:gd name="connsiteY4" fmla="*/ 328616 h 492372"/>
                <a:gd name="connsiteX5" fmla="*/ 12250652 w 12254772"/>
                <a:gd name="connsiteY5" fmla="*/ 331129 h 492372"/>
                <a:gd name="connsiteX6" fmla="*/ 12250652 w 12254772"/>
                <a:gd name="connsiteY6" fmla="*/ 331228 h 492372"/>
                <a:gd name="connsiteX7" fmla="*/ 12254772 w 12254772"/>
                <a:gd name="connsiteY7" fmla="*/ 331228 h 492372"/>
                <a:gd name="connsiteX8" fmla="*/ 12254772 w 12254772"/>
                <a:gd name="connsiteY8" fmla="*/ 492372 h 492372"/>
                <a:gd name="connsiteX9" fmla="*/ 12224279 w 12254772"/>
                <a:gd name="connsiteY9" fmla="*/ 492372 h 492372"/>
                <a:gd name="connsiteX10" fmla="*/ 12224279 w 12254772"/>
                <a:gd name="connsiteY10" fmla="*/ 492030 h 492372"/>
                <a:gd name="connsiteX11" fmla="*/ 12130657 w 12254772"/>
                <a:gd name="connsiteY11" fmla="*/ 492030 h 492372"/>
                <a:gd name="connsiteX12" fmla="*/ 12130657 w 12254772"/>
                <a:gd name="connsiteY12" fmla="*/ 492372 h 492372"/>
                <a:gd name="connsiteX13" fmla="*/ 12099889 w 12254772"/>
                <a:gd name="connsiteY13" fmla="*/ 492372 h 492372"/>
                <a:gd name="connsiteX14" fmla="*/ 12099889 w 12254772"/>
                <a:gd name="connsiteY14" fmla="*/ 331228 h 492372"/>
                <a:gd name="connsiteX15" fmla="*/ 12106184 w 12254772"/>
                <a:gd name="connsiteY15" fmla="*/ 331228 h 492372"/>
                <a:gd name="connsiteX16" fmla="*/ 12116398 w 12254772"/>
                <a:gd name="connsiteY16" fmla="*/ 329166 h 492372"/>
                <a:gd name="connsiteX17" fmla="*/ 12137849 w 12254772"/>
                <a:gd name="connsiteY17" fmla="*/ 305508 h 492372"/>
                <a:gd name="connsiteX18" fmla="*/ 12139230 w 12254772"/>
                <a:gd name="connsiteY18" fmla="*/ 296368 h 492372"/>
                <a:gd name="connsiteX19" fmla="*/ 12139230 w 12254772"/>
                <a:gd name="connsiteY19" fmla="*/ 238741 h 492372"/>
                <a:gd name="connsiteX20" fmla="*/ 12177142 w 12254772"/>
                <a:gd name="connsiteY20" fmla="*/ 200830 h 492372"/>
                <a:gd name="connsiteX21" fmla="*/ 11995169 w 12254772"/>
                <a:gd name="connsiteY21" fmla="*/ 200830 h 492372"/>
                <a:gd name="connsiteX22" fmla="*/ 12033080 w 12254772"/>
                <a:gd name="connsiteY22" fmla="*/ 238741 h 492372"/>
                <a:gd name="connsiteX23" fmla="*/ 12033080 w 12254772"/>
                <a:gd name="connsiteY23" fmla="*/ 293685 h 492372"/>
                <a:gd name="connsiteX24" fmla="*/ 12034784 w 12254772"/>
                <a:gd name="connsiteY24" fmla="*/ 304957 h 492372"/>
                <a:gd name="connsiteX25" fmla="*/ 12056234 w 12254772"/>
                <a:gd name="connsiteY25" fmla="*/ 328616 h 492372"/>
                <a:gd name="connsiteX26" fmla="*/ 12068679 w 12254772"/>
                <a:gd name="connsiteY26" fmla="*/ 331129 h 492372"/>
                <a:gd name="connsiteX27" fmla="*/ 12068679 w 12254772"/>
                <a:gd name="connsiteY27" fmla="*/ 331228 h 492372"/>
                <a:gd name="connsiteX28" fmla="*/ 12073074 w 12254772"/>
                <a:gd name="connsiteY28" fmla="*/ 331228 h 492372"/>
                <a:gd name="connsiteX29" fmla="*/ 12073074 w 12254772"/>
                <a:gd name="connsiteY29" fmla="*/ 492372 h 492372"/>
                <a:gd name="connsiteX30" fmla="*/ 12042306 w 12254772"/>
                <a:gd name="connsiteY30" fmla="*/ 492372 h 492372"/>
                <a:gd name="connsiteX31" fmla="*/ 12042306 w 12254772"/>
                <a:gd name="connsiteY31" fmla="*/ 492030 h 492372"/>
                <a:gd name="connsiteX32" fmla="*/ 11948684 w 12254772"/>
                <a:gd name="connsiteY32" fmla="*/ 492030 h 492372"/>
                <a:gd name="connsiteX33" fmla="*/ 11948684 w 12254772"/>
                <a:gd name="connsiteY33" fmla="*/ 492372 h 492372"/>
                <a:gd name="connsiteX34" fmla="*/ 11917916 w 12254772"/>
                <a:gd name="connsiteY34" fmla="*/ 492372 h 492372"/>
                <a:gd name="connsiteX35" fmla="*/ 11917916 w 12254772"/>
                <a:gd name="connsiteY35" fmla="*/ 331228 h 492372"/>
                <a:gd name="connsiteX36" fmla="*/ 11924211 w 12254772"/>
                <a:gd name="connsiteY36" fmla="*/ 331228 h 492372"/>
                <a:gd name="connsiteX37" fmla="*/ 11934425 w 12254772"/>
                <a:gd name="connsiteY37" fmla="*/ 329166 h 492372"/>
                <a:gd name="connsiteX38" fmla="*/ 11955876 w 12254772"/>
                <a:gd name="connsiteY38" fmla="*/ 305508 h 492372"/>
                <a:gd name="connsiteX39" fmla="*/ 11957257 w 12254772"/>
                <a:gd name="connsiteY39" fmla="*/ 296368 h 492372"/>
                <a:gd name="connsiteX40" fmla="*/ 11957257 w 12254772"/>
                <a:gd name="connsiteY40" fmla="*/ 238741 h 492372"/>
                <a:gd name="connsiteX41" fmla="*/ 11995169 w 12254772"/>
                <a:gd name="connsiteY41" fmla="*/ 200830 h 492372"/>
                <a:gd name="connsiteX42" fmla="*/ 11813196 w 12254772"/>
                <a:gd name="connsiteY42" fmla="*/ 200830 h 492372"/>
                <a:gd name="connsiteX43" fmla="*/ 11851107 w 12254772"/>
                <a:gd name="connsiteY43" fmla="*/ 238741 h 492372"/>
                <a:gd name="connsiteX44" fmla="*/ 11851107 w 12254772"/>
                <a:gd name="connsiteY44" fmla="*/ 293685 h 492372"/>
                <a:gd name="connsiteX45" fmla="*/ 11852811 w 12254772"/>
                <a:gd name="connsiteY45" fmla="*/ 304957 h 492372"/>
                <a:gd name="connsiteX46" fmla="*/ 11874261 w 12254772"/>
                <a:gd name="connsiteY46" fmla="*/ 328616 h 492372"/>
                <a:gd name="connsiteX47" fmla="*/ 11886706 w 12254772"/>
                <a:gd name="connsiteY47" fmla="*/ 331129 h 492372"/>
                <a:gd name="connsiteX48" fmla="*/ 11886706 w 12254772"/>
                <a:gd name="connsiteY48" fmla="*/ 331228 h 492372"/>
                <a:gd name="connsiteX49" fmla="*/ 11891101 w 12254772"/>
                <a:gd name="connsiteY49" fmla="*/ 331228 h 492372"/>
                <a:gd name="connsiteX50" fmla="*/ 11891101 w 12254772"/>
                <a:gd name="connsiteY50" fmla="*/ 492372 h 492372"/>
                <a:gd name="connsiteX51" fmla="*/ 11860333 w 12254772"/>
                <a:gd name="connsiteY51" fmla="*/ 492372 h 492372"/>
                <a:gd name="connsiteX52" fmla="*/ 11860333 w 12254772"/>
                <a:gd name="connsiteY52" fmla="*/ 492030 h 492372"/>
                <a:gd name="connsiteX53" fmla="*/ 11766711 w 12254772"/>
                <a:gd name="connsiteY53" fmla="*/ 492030 h 492372"/>
                <a:gd name="connsiteX54" fmla="*/ 11766711 w 12254772"/>
                <a:gd name="connsiteY54" fmla="*/ 492372 h 492372"/>
                <a:gd name="connsiteX55" fmla="*/ 11735943 w 12254772"/>
                <a:gd name="connsiteY55" fmla="*/ 492372 h 492372"/>
                <a:gd name="connsiteX56" fmla="*/ 11735943 w 12254772"/>
                <a:gd name="connsiteY56" fmla="*/ 331228 h 492372"/>
                <a:gd name="connsiteX57" fmla="*/ 11742238 w 12254772"/>
                <a:gd name="connsiteY57" fmla="*/ 331228 h 492372"/>
                <a:gd name="connsiteX58" fmla="*/ 11752452 w 12254772"/>
                <a:gd name="connsiteY58" fmla="*/ 329166 h 492372"/>
                <a:gd name="connsiteX59" fmla="*/ 11773903 w 12254772"/>
                <a:gd name="connsiteY59" fmla="*/ 305508 h 492372"/>
                <a:gd name="connsiteX60" fmla="*/ 11775284 w 12254772"/>
                <a:gd name="connsiteY60" fmla="*/ 296368 h 492372"/>
                <a:gd name="connsiteX61" fmla="*/ 11775284 w 12254772"/>
                <a:gd name="connsiteY61" fmla="*/ 238741 h 492372"/>
                <a:gd name="connsiteX62" fmla="*/ 11813196 w 12254772"/>
                <a:gd name="connsiteY62" fmla="*/ 200830 h 492372"/>
                <a:gd name="connsiteX63" fmla="*/ 11631223 w 12254772"/>
                <a:gd name="connsiteY63" fmla="*/ 200830 h 492372"/>
                <a:gd name="connsiteX64" fmla="*/ 11669134 w 12254772"/>
                <a:gd name="connsiteY64" fmla="*/ 238741 h 492372"/>
                <a:gd name="connsiteX65" fmla="*/ 11669134 w 12254772"/>
                <a:gd name="connsiteY65" fmla="*/ 293685 h 492372"/>
                <a:gd name="connsiteX66" fmla="*/ 11670838 w 12254772"/>
                <a:gd name="connsiteY66" fmla="*/ 304957 h 492372"/>
                <a:gd name="connsiteX67" fmla="*/ 11692288 w 12254772"/>
                <a:gd name="connsiteY67" fmla="*/ 328616 h 492372"/>
                <a:gd name="connsiteX68" fmla="*/ 11704733 w 12254772"/>
                <a:gd name="connsiteY68" fmla="*/ 331129 h 492372"/>
                <a:gd name="connsiteX69" fmla="*/ 11704733 w 12254772"/>
                <a:gd name="connsiteY69" fmla="*/ 331228 h 492372"/>
                <a:gd name="connsiteX70" fmla="*/ 11709128 w 12254772"/>
                <a:gd name="connsiteY70" fmla="*/ 331228 h 492372"/>
                <a:gd name="connsiteX71" fmla="*/ 11709128 w 12254772"/>
                <a:gd name="connsiteY71" fmla="*/ 492372 h 492372"/>
                <a:gd name="connsiteX72" fmla="*/ 11678360 w 12254772"/>
                <a:gd name="connsiteY72" fmla="*/ 492372 h 492372"/>
                <a:gd name="connsiteX73" fmla="*/ 11678360 w 12254772"/>
                <a:gd name="connsiteY73" fmla="*/ 492030 h 492372"/>
                <a:gd name="connsiteX74" fmla="*/ 11584738 w 12254772"/>
                <a:gd name="connsiteY74" fmla="*/ 492030 h 492372"/>
                <a:gd name="connsiteX75" fmla="*/ 11584738 w 12254772"/>
                <a:gd name="connsiteY75" fmla="*/ 492372 h 492372"/>
                <a:gd name="connsiteX76" fmla="*/ 11553970 w 12254772"/>
                <a:gd name="connsiteY76" fmla="*/ 492372 h 492372"/>
                <a:gd name="connsiteX77" fmla="*/ 11553970 w 12254772"/>
                <a:gd name="connsiteY77" fmla="*/ 331228 h 492372"/>
                <a:gd name="connsiteX78" fmla="*/ 11560265 w 12254772"/>
                <a:gd name="connsiteY78" fmla="*/ 331228 h 492372"/>
                <a:gd name="connsiteX79" fmla="*/ 11570479 w 12254772"/>
                <a:gd name="connsiteY79" fmla="*/ 329166 h 492372"/>
                <a:gd name="connsiteX80" fmla="*/ 11591930 w 12254772"/>
                <a:gd name="connsiteY80" fmla="*/ 305508 h 492372"/>
                <a:gd name="connsiteX81" fmla="*/ 11593311 w 12254772"/>
                <a:gd name="connsiteY81" fmla="*/ 296368 h 492372"/>
                <a:gd name="connsiteX82" fmla="*/ 11593311 w 12254772"/>
                <a:gd name="connsiteY82" fmla="*/ 238741 h 492372"/>
                <a:gd name="connsiteX83" fmla="*/ 11631223 w 12254772"/>
                <a:gd name="connsiteY83" fmla="*/ 200830 h 492372"/>
                <a:gd name="connsiteX84" fmla="*/ 11449250 w 12254772"/>
                <a:gd name="connsiteY84" fmla="*/ 200830 h 492372"/>
                <a:gd name="connsiteX85" fmla="*/ 11487161 w 12254772"/>
                <a:gd name="connsiteY85" fmla="*/ 238741 h 492372"/>
                <a:gd name="connsiteX86" fmla="*/ 11487161 w 12254772"/>
                <a:gd name="connsiteY86" fmla="*/ 293685 h 492372"/>
                <a:gd name="connsiteX87" fmla="*/ 11488865 w 12254772"/>
                <a:gd name="connsiteY87" fmla="*/ 304957 h 492372"/>
                <a:gd name="connsiteX88" fmla="*/ 11510315 w 12254772"/>
                <a:gd name="connsiteY88" fmla="*/ 328616 h 492372"/>
                <a:gd name="connsiteX89" fmla="*/ 11522760 w 12254772"/>
                <a:gd name="connsiteY89" fmla="*/ 331129 h 492372"/>
                <a:gd name="connsiteX90" fmla="*/ 11522760 w 12254772"/>
                <a:gd name="connsiteY90" fmla="*/ 331228 h 492372"/>
                <a:gd name="connsiteX91" fmla="*/ 11527155 w 12254772"/>
                <a:gd name="connsiteY91" fmla="*/ 331228 h 492372"/>
                <a:gd name="connsiteX92" fmla="*/ 11527155 w 12254772"/>
                <a:gd name="connsiteY92" fmla="*/ 492372 h 492372"/>
                <a:gd name="connsiteX93" fmla="*/ 11496387 w 12254772"/>
                <a:gd name="connsiteY93" fmla="*/ 492372 h 492372"/>
                <a:gd name="connsiteX94" fmla="*/ 11496387 w 12254772"/>
                <a:gd name="connsiteY94" fmla="*/ 492030 h 492372"/>
                <a:gd name="connsiteX95" fmla="*/ 11402765 w 12254772"/>
                <a:gd name="connsiteY95" fmla="*/ 492030 h 492372"/>
                <a:gd name="connsiteX96" fmla="*/ 11402765 w 12254772"/>
                <a:gd name="connsiteY96" fmla="*/ 492372 h 492372"/>
                <a:gd name="connsiteX97" fmla="*/ 11371997 w 12254772"/>
                <a:gd name="connsiteY97" fmla="*/ 492372 h 492372"/>
                <a:gd name="connsiteX98" fmla="*/ 11371997 w 12254772"/>
                <a:gd name="connsiteY98" fmla="*/ 331228 h 492372"/>
                <a:gd name="connsiteX99" fmla="*/ 11378292 w 12254772"/>
                <a:gd name="connsiteY99" fmla="*/ 331228 h 492372"/>
                <a:gd name="connsiteX100" fmla="*/ 11388506 w 12254772"/>
                <a:gd name="connsiteY100" fmla="*/ 329166 h 492372"/>
                <a:gd name="connsiteX101" fmla="*/ 11409957 w 12254772"/>
                <a:gd name="connsiteY101" fmla="*/ 305508 h 492372"/>
                <a:gd name="connsiteX102" fmla="*/ 11411338 w 12254772"/>
                <a:gd name="connsiteY102" fmla="*/ 296368 h 492372"/>
                <a:gd name="connsiteX103" fmla="*/ 11411338 w 12254772"/>
                <a:gd name="connsiteY103" fmla="*/ 238741 h 492372"/>
                <a:gd name="connsiteX104" fmla="*/ 11449250 w 12254772"/>
                <a:gd name="connsiteY104" fmla="*/ 200830 h 492372"/>
                <a:gd name="connsiteX105" fmla="*/ 11267277 w 12254772"/>
                <a:gd name="connsiteY105" fmla="*/ 200830 h 492372"/>
                <a:gd name="connsiteX106" fmla="*/ 11305188 w 12254772"/>
                <a:gd name="connsiteY106" fmla="*/ 238741 h 492372"/>
                <a:gd name="connsiteX107" fmla="*/ 11305188 w 12254772"/>
                <a:gd name="connsiteY107" fmla="*/ 293685 h 492372"/>
                <a:gd name="connsiteX108" fmla="*/ 11306892 w 12254772"/>
                <a:gd name="connsiteY108" fmla="*/ 304957 h 492372"/>
                <a:gd name="connsiteX109" fmla="*/ 11328342 w 12254772"/>
                <a:gd name="connsiteY109" fmla="*/ 328616 h 492372"/>
                <a:gd name="connsiteX110" fmla="*/ 11340787 w 12254772"/>
                <a:gd name="connsiteY110" fmla="*/ 331129 h 492372"/>
                <a:gd name="connsiteX111" fmla="*/ 11340787 w 12254772"/>
                <a:gd name="connsiteY111" fmla="*/ 331228 h 492372"/>
                <a:gd name="connsiteX112" fmla="*/ 11345182 w 12254772"/>
                <a:gd name="connsiteY112" fmla="*/ 331228 h 492372"/>
                <a:gd name="connsiteX113" fmla="*/ 11345182 w 12254772"/>
                <a:gd name="connsiteY113" fmla="*/ 492372 h 492372"/>
                <a:gd name="connsiteX114" fmla="*/ 11314414 w 12254772"/>
                <a:gd name="connsiteY114" fmla="*/ 492372 h 492372"/>
                <a:gd name="connsiteX115" fmla="*/ 11314414 w 12254772"/>
                <a:gd name="connsiteY115" fmla="*/ 492030 h 492372"/>
                <a:gd name="connsiteX116" fmla="*/ 11220792 w 12254772"/>
                <a:gd name="connsiteY116" fmla="*/ 492030 h 492372"/>
                <a:gd name="connsiteX117" fmla="*/ 11220792 w 12254772"/>
                <a:gd name="connsiteY117" fmla="*/ 492372 h 492372"/>
                <a:gd name="connsiteX118" fmla="*/ 11190024 w 12254772"/>
                <a:gd name="connsiteY118" fmla="*/ 492372 h 492372"/>
                <a:gd name="connsiteX119" fmla="*/ 11190024 w 12254772"/>
                <a:gd name="connsiteY119" fmla="*/ 331228 h 492372"/>
                <a:gd name="connsiteX120" fmla="*/ 11196319 w 12254772"/>
                <a:gd name="connsiteY120" fmla="*/ 331228 h 492372"/>
                <a:gd name="connsiteX121" fmla="*/ 11206533 w 12254772"/>
                <a:gd name="connsiteY121" fmla="*/ 329166 h 492372"/>
                <a:gd name="connsiteX122" fmla="*/ 11227984 w 12254772"/>
                <a:gd name="connsiteY122" fmla="*/ 305508 h 492372"/>
                <a:gd name="connsiteX123" fmla="*/ 11229365 w 12254772"/>
                <a:gd name="connsiteY123" fmla="*/ 296368 h 492372"/>
                <a:gd name="connsiteX124" fmla="*/ 11229365 w 12254772"/>
                <a:gd name="connsiteY124" fmla="*/ 238741 h 492372"/>
                <a:gd name="connsiteX125" fmla="*/ 11267277 w 12254772"/>
                <a:gd name="connsiteY125" fmla="*/ 200830 h 492372"/>
                <a:gd name="connsiteX126" fmla="*/ 11085304 w 12254772"/>
                <a:gd name="connsiteY126" fmla="*/ 200830 h 492372"/>
                <a:gd name="connsiteX127" fmla="*/ 11123215 w 12254772"/>
                <a:gd name="connsiteY127" fmla="*/ 238741 h 492372"/>
                <a:gd name="connsiteX128" fmla="*/ 11123215 w 12254772"/>
                <a:gd name="connsiteY128" fmla="*/ 293685 h 492372"/>
                <a:gd name="connsiteX129" fmla="*/ 11124919 w 12254772"/>
                <a:gd name="connsiteY129" fmla="*/ 304957 h 492372"/>
                <a:gd name="connsiteX130" fmla="*/ 11146369 w 12254772"/>
                <a:gd name="connsiteY130" fmla="*/ 328616 h 492372"/>
                <a:gd name="connsiteX131" fmla="*/ 11158814 w 12254772"/>
                <a:gd name="connsiteY131" fmla="*/ 331129 h 492372"/>
                <a:gd name="connsiteX132" fmla="*/ 11158814 w 12254772"/>
                <a:gd name="connsiteY132" fmla="*/ 331228 h 492372"/>
                <a:gd name="connsiteX133" fmla="*/ 11163209 w 12254772"/>
                <a:gd name="connsiteY133" fmla="*/ 331228 h 492372"/>
                <a:gd name="connsiteX134" fmla="*/ 11163209 w 12254772"/>
                <a:gd name="connsiteY134" fmla="*/ 492372 h 492372"/>
                <a:gd name="connsiteX135" fmla="*/ 11132441 w 12254772"/>
                <a:gd name="connsiteY135" fmla="*/ 492372 h 492372"/>
                <a:gd name="connsiteX136" fmla="*/ 11132441 w 12254772"/>
                <a:gd name="connsiteY136" fmla="*/ 492030 h 492372"/>
                <a:gd name="connsiteX137" fmla="*/ 11038819 w 12254772"/>
                <a:gd name="connsiteY137" fmla="*/ 492030 h 492372"/>
                <a:gd name="connsiteX138" fmla="*/ 11038819 w 12254772"/>
                <a:gd name="connsiteY138" fmla="*/ 492372 h 492372"/>
                <a:gd name="connsiteX139" fmla="*/ 11008051 w 12254772"/>
                <a:gd name="connsiteY139" fmla="*/ 492372 h 492372"/>
                <a:gd name="connsiteX140" fmla="*/ 11008051 w 12254772"/>
                <a:gd name="connsiteY140" fmla="*/ 331228 h 492372"/>
                <a:gd name="connsiteX141" fmla="*/ 11014346 w 12254772"/>
                <a:gd name="connsiteY141" fmla="*/ 331228 h 492372"/>
                <a:gd name="connsiteX142" fmla="*/ 11024560 w 12254772"/>
                <a:gd name="connsiteY142" fmla="*/ 329166 h 492372"/>
                <a:gd name="connsiteX143" fmla="*/ 11046011 w 12254772"/>
                <a:gd name="connsiteY143" fmla="*/ 305508 h 492372"/>
                <a:gd name="connsiteX144" fmla="*/ 11047392 w 12254772"/>
                <a:gd name="connsiteY144" fmla="*/ 296368 h 492372"/>
                <a:gd name="connsiteX145" fmla="*/ 11047392 w 12254772"/>
                <a:gd name="connsiteY145" fmla="*/ 238741 h 492372"/>
                <a:gd name="connsiteX146" fmla="*/ 11085304 w 12254772"/>
                <a:gd name="connsiteY146" fmla="*/ 200830 h 492372"/>
                <a:gd name="connsiteX147" fmla="*/ 10903331 w 12254772"/>
                <a:gd name="connsiteY147" fmla="*/ 200830 h 492372"/>
                <a:gd name="connsiteX148" fmla="*/ 10941242 w 12254772"/>
                <a:gd name="connsiteY148" fmla="*/ 238741 h 492372"/>
                <a:gd name="connsiteX149" fmla="*/ 10941242 w 12254772"/>
                <a:gd name="connsiteY149" fmla="*/ 293685 h 492372"/>
                <a:gd name="connsiteX150" fmla="*/ 10942946 w 12254772"/>
                <a:gd name="connsiteY150" fmla="*/ 304957 h 492372"/>
                <a:gd name="connsiteX151" fmla="*/ 10964396 w 12254772"/>
                <a:gd name="connsiteY151" fmla="*/ 328616 h 492372"/>
                <a:gd name="connsiteX152" fmla="*/ 10976841 w 12254772"/>
                <a:gd name="connsiteY152" fmla="*/ 331129 h 492372"/>
                <a:gd name="connsiteX153" fmla="*/ 10976841 w 12254772"/>
                <a:gd name="connsiteY153" fmla="*/ 331228 h 492372"/>
                <a:gd name="connsiteX154" fmla="*/ 10981236 w 12254772"/>
                <a:gd name="connsiteY154" fmla="*/ 331228 h 492372"/>
                <a:gd name="connsiteX155" fmla="*/ 10981236 w 12254772"/>
                <a:gd name="connsiteY155" fmla="*/ 492372 h 492372"/>
                <a:gd name="connsiteX156" fmla="*/ 10950468 w 12254772"/>
                <a:gd name="connsiteY156" fmla="*/ 492372 h 492372"/>
                <a:gd name="connsiteX157" fmla="*/ 10950468 w 12254772"/>
                <a:gd name="connsiteY157" fmla="*/ 492030 h 492372"/>
                <a:gd name="connsiteX158" fmla="*/ 10856846 w 12254772"/>
                <a:gd name="connsiteY158" fmla="*/ 492030 h 492372"/>
                <a:gd name="connsiteX159" fmla="*/ 10856846 w 12254772"/>
                <a:gd name="connsiteY159" fmla="*/ 492372 h 492372"/>
                <a:gd name="connsiteX160" fmla="*/ 10826078 w 12254772"/>
                <a:gd name="connsiteY160" fmla="*/ 492372 h 492372"/>
                <a:gd name="connsiteX161" fmla="*/ 10826078 w 12254772"/>
                <a:gd name="connsiteY161" fmla="*/ 331228 h 492372"/>
                <a:gd name="connsiteX162" fmla="*/ 10832373 w 12254772"/>
                <a:gd name="connsiteY162" fmla="*/ 331228 h 492372"/>
                <a:gd name="connsiteX163" fmla="*/ 10842587 w 12254772"/>
                <a:gd name="connsiteY163" fmla="*/ 329166 h 492372"/>
                <a:gd name="connsiteX164" fmla="*/ 10864038 w 12254772"/>
                <a:gd name="connsiteY164" fmla="*/ 305508 h 492372"/>
                <a:gd name="connsiteX165" fmla="*/ 10865419 w 12254772"/>
                <a:gd name="connsiteY165" fmla="*/ 296368 h 492372"/>
                <a:gd name="connsiteX166" fmla="*/ 10865419 w 12254772"/>
                <a:gd name="connsiteY166" fmla="*/ 238741 h 492372"/>
                <a:gd name="connsiteX167" fmla="*/ 10903331 w 12254772"/>
                <a:gd name="connsiteY167" fmla="*/ 200830 h 492372"/>
                <a:gd name="connsiteX168" fmla="*/ 10721358 w 12254772"/>
                <a:gd name="connsiteY168" fmla="*/ 200830 h 492372"/>
                <a:gd name="connsiteX169" fmla="*/ 10759269 w 12254772"/>
                <a:gd name="connsiteY169" fmla="*/ 238741 h 492372"/>
                <a:gd name="connsiteX170" fmla="*/ 10759269 w 12254772"/>
                <a:gd name="connsiteY170" fmla="*/ 293685 h 492372"/>
                <a:gd name="connsiteX171" fmla="*/ 10760973 w 12254772"/>
                <a:gd name="connsiteY171" fmla="*/ 304957 h 492372"/>
                <a:gd name="connsiteX172" fmla="*/ 10782423 w 12254772"/>
                <a:gd name="connsiteY172" fmla="*/ 328616 h 492372"/>
                <a:gd name="connsiteX173" fmla="*/ 10794868 w 12254772"/>
                <a:gd name="connsiteY173" fmla="*/ 331129 h 492372"/>
                <a:gd name="connsiteX174" fmla="*/ 10794868 w 12254772"/>
                <a:gd name="connsiteY174" fmla="*/ 331228 h 492372"/>
                <a:gd name="connsiteX175" fmla="*/ 10799263 w 12254772"/>
                <a:gd name="connsiteY175" fmla="*/ 331228 h 492372"/>
                <a:gd name="connsiteX176" fmla="*/ 10799263 w 12254772"/>
                <a:gd name="connsiteY176" fmla="*/ 492372 h 492372"/>
                <a:gd name="connsiteX177" fmla="*/ 10768495 w 12254772"/>
                <a:gd name="connsiteY177" fmla="*/ 492372 h 492372"/>
                <a:gd name="connsiteX178" fmla="*/ 10768495 w 12254772"/>
                <a:gd name="connsiteY178" fmla="*/ 492030 h 492372"/>
                <a:gd name="connsiteX179" fmla="*/ 10674873 w 12254772"/>
                <a:gd name="connsiteY179" fmla="*/ 492030 h 492372"/>
                <a:gd name="connsiteX180" fmla="*/ 10674873 w 12254772"/>
                <a:gd name="connsiteY180" fmla="*/ 492372 h 492372"/>
                <a:gd name="connsiteX181" fmla="*/ 10644105 w 12254772"/>
                <a:gd name="connsiteY181" fmla="*/ 492372 h 492372"/>
                <a:gd name="connsiteX182" fmla="*/ 10644105 w 12254772"/>
                <a:gd name="connsiteY182" fmla="*/ 331228 h 492372"/>
                <a:gd name="connsiteX183" fmla="*/ 10650400 w 12254772"/>
                <a:gd name="connsiteY183" fmla="*/ 331228 h 492372"/>
                <a:gd name="connsiteX184" fmla="*/ 10660614 w 12254772"/>
                <a:gd name="connsiteY184" fmla="*/ 329166 h 492372"/>
                <a:gd name="connsiteX185" fmla="*/ 10682065 w 12254772"/>
                <a:gd name="connsiteY185" fmla="*/ 305508 h 492372"/>
                <a:gd name="connsiteX186" fmla="*/ 10683446 w 12254772"/>
                <a:gd name="connsiteY186" fmla="*/ 296368 h 492372"/>
                <a:gd name="connsiteX187" fmla="*/ 10683446 w 12254772"/>
                <a:gd name="connsiteY187" fmla="*/ 238741 h 492372"/>
                <a:gd name="connsiteX188" fmla="*/ 10721358 w 12254772"/>
                <a:gd name="connsiteY188" fmla="*/ 200830 h 492372"/>
                <a:gd name="connsiteX189" fmla="*/ 10539386 w 12254772"/>
                <a:gd name="connsiteY189" fmla="*/ 200830 h 492372"/>
                <a:gd name="connsiteX190" fmla="*/ 10577297 w 12254772"/>
                <a:gd name="connsiteY190" fmla="*/ 238741 h 492372"/>
                <a:gd name="connsiteX191" fmla="*/ 10577297 w 12254772"/>
                <a:gd name="connsiteY191" fmla="*/ 293685 h 492372"/>
                <a:gd name="connsiteX192" fmla="*/ 10579001 w 12254772"/>
                <a:gd name="connsiteY192" fmla="*/ 304957 h 492372"/>
                <a:gd name="connsiteX193" fmla="*/ 10600451 w 12254772"/>
                <a:gd name="connsiteY193" fmla="*/ 328616 h 492372"/>
                <a:gd name="connsiteX194" fmla="*/ 10612896 w 12254772"/>
                <a:gd name="connsiteY194" fmla="*/ 331129 h 492372"/>
                <a:gd name="connsiteX195" fmla="*/ 10612896 w 12254772"/>
                <a:gd name="connsiteY195" fmla="*/ 331228 h 492372"/>
                <a:gd name="connsiteX196" fmla="*/ 10617291 w 12254772"/>
                <a:gd name="connsiteY196" fmla="*/ 331228 h 492372"/>
                <a:gd name="connsiteX197" fmla="*/ 10617291 w 12254772"/>
                <a:gd name="connsiteY197" fmla="*/ 492372 h 492372"/>
                <a:gd name="connsiteX198" fmla="*/ 10586523 w 12254772"/>
                <a:gd name="connsiteY198" fmla="*/ 492372 h 492372"/>
                <a:gd name="connsiteX199" fmla="*/ 10586523 w 12254772"/>
                <a:gd name="connsiteY199" fmla="*/ 492030 h 492372"/>
                <a:gd name="connsiteX200" fmla="*/ 10492901 w 12254772"/>
                <a:gd name="connsiteY200" fmla="*/ 492030 h 492372"/>
                <a:gd name="connsiteX201" fmla="*/ 10492901 w 12254772"/>
                <a:gd name="connsiteY201" fmla="*/ 492372 h 492372"/>
                <a:gd name="connsiteX202" fmla="*/ 10462133 w 12254772"/>
                <a:gd name="connsiteY202" fmla="*/ 492372 h 492372"/>
                <a:gd name="connsiteX203" fmla="*/ 10462133 w 12254772"/>
                <a:gd name="connsiteY203" fmla="*/ 331228 h 492372"/>
                <a:gd name="connsiteX204" fmla="*/ 10468428 w 12254772"/>
                <a:gd name="connsiteY204" fmla="*/ 331228 h 492372"/>
                <a:gd name="connsiteX205" fmla="*/ 10478642 w 12254772"/>
                <a:gd name="connsiteY205" fmla="*/ 329166 h 492372"/>
                <a:gd name="connsiteX206" fmla="*/ 10500093 w 12254772"/>
                <a:gd name="connsiteY206" fmla="*/ 305508 h 492372"/>
                <a:gd name="connsiteX207" fmla="*/ 10501474 w 12254772"/>
                <a:gd name="connsiteY207" fmla="*/ 296368 h 492372"/>
                <a:gd name="connsiteX208" fmla="*/ 10501474 w 12254772"/>
                <a:gd name="connsiteY208" fmla="*/ 238741 h 492372"/>
                <a:gd name="connsiteX209" fmla="*/ 10539386 w 12254772"/>
                <a:gd name="connsiteY209" fmla="*/ 200830 h 492372"/>
                <a:gd name="connsiteX210" fmla="*/ 10357413 w 12254772"/>
                <a:gd name="connsiteY210" fmla="*/ 200830 h 492372"/>
                <a:gd name="connsiteX211" fmla="*/ 10395324 w 12254772"/>
                <a:gd name="connsiteY211" fmla="*/ 238741 h 492372"/>
                <a:gd name="connsiteX212" fmla="*/ 10395324 w 12254772"/>
                <a:gd name="connsiteY212" fmla="*/ 293685 h 492372"/>
                <a:gd name="connsiteX213" fmla="*/ 10397028 w 12254772"/>
                <a:gd name="connsiteY213" fmla="*/ 304957 h 492372"/>
                <a:gd name="connsiteX214" fmla="*/ 10418478 w 12254772"/>
                <a:gd name="connsiteY214" fmla="*/ 328616 h 492372"/>
                <a:gd name="connsiteX215" fmla="*/ 10430923 w 12254772"/>
                <a:gd name="connsiteY215" fmla="*/ 331129 h 492372"/>
                <a:gd name="connsiteX216" fmla="*/ 10430923 w 12254772"/>
                <a:gd name="connsiteY216" fmla="*/ 331228 h 492372"/>
                <a:gd name="connsiteX217" fmla="*/ 10435318 w 12254772"/>
                <a:gd name="connsiteY217" fmla="*/ 331228 h 492372"/>
                <a:gd name="connsiteX218" fmla="*/ 10435318 w 12254772"/>
                <a:gd name="connsiteY218" fmla="*/ 492372 h 492372"/>
                <a:gd name="connsiteX219" fmla="*/ 10404550 w 12254772"/>
                <a:gd name="connsiteY219" fmla="*/ 492372 h 492372"/>
                <a:gd name="connsiteX220" fmla="*/ 10404550 w 12254772"/>
                <a:gd name="connsiteY220" fmla="*/ 492030 h 492372"/>
                <a:gd name="connsiteX221" fmla="*/ 10310928 w 12254772"/>
                <a:gd name="connsiteY221" fmla="*/ 492030 h 492372"/>
                <a:gd name="connsiteX222" fmla="*/ 10310928 w 12254772"/>
                <a:gd name="connsiteY222" fmla="*/ 492372 h 492372"/>
                <a:gd name="connsiteX223" fmla="*/ 10280160 w 12254772"/>
                <a:gd name="connsiteY223" fmla="*/ 492372 h 492372"/>
                <a:gd name="connsiteX224" fmla="*/ 10280160 w 12254772"/>
                <a:gd name="connsiteY224" fmla="*/ 331228 h 492372"/>
                <a:gd name="connsiteX225" fmla="*/ 10286455 w 12254772"/>
                <a:gd name="connsiteY225" fmla="*/ 331228 h 492372"/>
                <a:gd name="connsiteX226" fmla="*/ 10296669 w 12254772"/>
                <a:gd name="connsiteY226" fmla="*/ 329166 h 492372"/>
                <a:gd name="connsiteX227" fmla="*/ 10318120 w 12254772"/>
                <a:gd name="connsiteY227" fmla="*/ 305508 h 492372"/>
                <a:gd name="connsiteX228" fmla="*/ 10319501 w 12254772"/>
                <a:gd name="connsiteY228" fmla="*/ 296368 h 492372"/>
                <a:gd name="connsiteX229" fmla="*/ 10319501 w 12254772"/>
                <a:gd name="connsiteY229" fmla="*/ 238741 h 492372"/>
                <a:gd name="connsiteX230" fmla="*/ 10357413 w 12254772"/>
                <a:gd name="connsiteY230" fmla="*/ 200830 h 492372"/>
                <a:gd name="connsiteX231" fmla="*/ 10175440 w 12254772"/>
                <a:gd name="connsiteY231" fmla="*/ 200830 h 492372"/>
                <a:gd name="connsiteX232" fmla="*/ 10213351 w 12254772"/>
                <a:gd name="connsiteY232" fmla="*/ 238741 h 492372"/>
                <a:gd name="connsiteX233" fmla="*/ 10213351 w 12254772"/>
                <a:gd name="connsiteY233" fmla="*/ 293685 h 492372"/>
                <a:gd name="connsiteX234" fmla="*/ 10215055 w 12254772"/>
                <a:gd name="connsiteY234" fmla="*/ 304957 h 492372"/>
                <a:gd name="connsiteX235" fmla="*/ 10236505 w 12254772"/>
                <a:gd name="connsiteY235" fmla="*/ 328616 h 492372"/>
                <a:gd name="connsiteX236" fmla="*/ 10248950 w 12254772"/>
                <a:gd name="connsiteY236" fmla="*/ 331129 h 492372"/>
                <a:gd name="connsiteX237" fmla="*/ 10248950 w 12254772"/>
                <a:gd name="connsiteY237" fmla="*/ 331228 h 492372"/>
                <a:gd name="connsiteX238" fmla="*/ 10253345 w 12254772"/>
                <a:gd name="connsiteY238" fmla="*/ 331228 h 492372"/>
                <a:gd name="connsiteX239" fmla="*/ 10253345 w 12254772"/>
                <a:gd name="connsiteY239" fmla="*/ 492372 h 492372"/>
                <a:gd name="connsiteX240" fmla="*/ 10222577 w 12254772"/>
                <a:gd name="connsiteY240" fmla="*/ 492372 h 492372"/>
                <a:gd name="connsiteX241" fmla="*/ 10222577 w 12254772"/>
                <a:gd name="connsiteY241" fmla="*/ 492030 h 492372"/>
                <a:gd name="connsiteX242" fmla="*/ 10128955 w 12254772"/>
                <a:gd name="connsiteY242" fmla="*/ 492030 h 492372"/>
                <a:gd name="connsiteX243" fmla="*/ 10128955 w 12254772"/>
                <a:gd name="connsiteY243" fmla="*/ 492372 h 492372"/>
                <a:gd name="connsiteX244" fmla="*/ 10098187 w 12254772"/>
                <a:gd name="connsiteY244" fmla="*/ 492372 h 492372"/>
                <a:gd name="connsiteX245" fmla="*/ 10098187 w 12254772"/>
                <a:gd name="connsiteY245" fmla="*/ 331228 h 492372"/>
                <a:gd name="connsiteX246" fmla="*/ 10104482 w 12254772"/>
                <a:gd name="connsiteY246" fmla="*/ 331228 h 492372"/>
                <a:gd name="connsiteX247" fmla="*/ 10114696 w 12254772"/>
                <a:gd name="connsiteY247" fmla="*/ 329166 h 492372"/>
                <a:gd name="connsiteX248" fmla="*/ 10136147 w 12254772"/>
                <a:gd name="connsiteY248" fmla="*/ 305508 h 492372"/>
                <a:gd name="connsiteX249" fmla="*/ 10137528 w 12254772"/>
                <a:gd name="connsiteY249" fmla="*/ 296368 h 492372"/>
                <a:gd name="connsiteX250" fmla="*/ 10137528 w 12254772"/>
                <a:gd name="connsiteY250" fmla="*/ 238741 h 492372"/>
                <a:gd name="connsiteX251" fmla="*/ 10175440 w 12254772"/>
                <a:gd name="connsiteY251" fmla="*/ 200830 h 492372"/>
                <a:gd name="connsiteX252" fmla="*/ 9993467 w 12254772"/>
                <a:gd name="connsiteY252" fmla="*/ 200830 h 492372"/>
                <a:gd name="connsiteX253" fmla="*/ 10031378 w 12254772"/>
                <a:gd name="connsiteY253" fmla="*/ 238741 h 492372"/>
                <a:gd name="connsiteX254" fmla="*/ 10031378 w 12254772"/>
                <a:gd name="connsiteY254" fmla="*/ 293685 h 492372"/>
                <a:gd name="connsiteX255" fmla="*/ 10033082 w 12254772"/>
                <a:gd name="connsiteY255" fmla="*/ 304957 h 492372"/>
                <a:gd name="connsiteX256" fmla="*/ 10054532 w 12254772"/>
                <a:gd name="connsiteY256" fmla="*/ 328616 h 492372"/>
                <a:gd name="connsiteX257" fmla="*/ 10066977 w 12254772"/>
                <a:gd name="connsiteY257" fmla="*/ 331129 h 492372"/>
                <a:gd name="connsiteX258" fmla="*/ 10066977 w 12254772"/>
                <a:gd name="connsiteY258" fmla="*/ 331228 h 492372"/>
                <a:gd name="connsiteX259" fmla="*/ 10071372 w 12254772"/>
                <a:gd name="connsiteY259" fmla="*/ 331228 h 492372"/>
                <a:gd name="connsiteX260" fmla="*/ 10071372 w 12254772"/>
                <a:gd name="connsiteY260" fmla="*/ 492372 h 492372"/>
                <a:gd name="connsiteX261" fmla="*/ 10040604 w 12254772"/>
                <a:gd name="connsiteY261" fmla="*/ 492372 h 492372"/>
                <a:gd name="connsiteX262" fmla="*/ 10040604 w 12254772"/>
                <a:gd name="connsiteY262" fmla="*/ 492030 h 492372"/>
                <a:gd name="connsiteX263" fmla="*/ 9946982 w 12254772"/>
                <a:gd name="connsiteY263" fmla="*/ 492030 h 492372"/>
                <a:gd name="connsiteX264" fmla="*/ 9946982 w 12254772"/>
                <a:gd name="connsiteY264" fmla="*/ 492372 h 492372"/>
                <a:gd name="connsiteX265" fmla="*/ 9916214 w 12254772"/>
                <a:gd name="connsiteY265" fmla="*/ 492372 h 492372"/>
                <a:gd name="connsiteX266" fmla="*/ 9916214 w 12254772"/>
                <a:gd name="connsiteY266" fmla="*/ 331228 h 492372"/>
                <a:gd name="connsiteX267" fmla="*/ 9922509 w 12254772"/>
                <a:gd name="connsiteY267" fmla="*/ 331228 h 492372"/>
                <a:gd name="connsiteX268" fmla="*/ 9932723 w 12254772"/>
                <a:gd name="connsiteY268" fmla="*/ 329166 h 492372"/>
                <a:gd name="connsiteX269" fmla="*/ 9954174 w 12254772"/>
                <a:gd name="connsiteY269" fmla="*/ 305508 h 492372"/>
                <a:gd name="connsiteX270" fmla="*/ 9955555 w 12254772"/>
                <a:gd name="connsiteY270" fmla="*/ 296368 h 492372"/>
                <a:gd name="connsiteX271" fmla="*/ 9955555 w 12254772"/>
                <a:gd name="connsiteY271" fmla="*/ 238741 h 492372"/>
                <a:gd name="connsiteX272" fmla="*/ 9993467 w 12254772"/>
                <a:gd name="connsiteY272" fmla="*/ 200830 h 492372"/>
                <a:gd name="connsiteX273" fmla="*/ 9811494 w 12254772"/>
                <a:gd name="connsiteY273" fmla="*/ 200830 h 492372"/>
                <a:gd name="connsiteX274" fmla="*/ 9849405 w 12254772"/>
                <a:gd name="connsiteY274" fmla="*/ 238741 h 492372"/>
                <a:gd name="connsiteX275" fmla="*/ 9849405 w 12254772"/>
                <a:gd name="connsiteY275" fmla="*/ 293685 h 492372"/>
                <a:gd name="connsiteX276" fmla="*/ 9851109 w 12254772"/>
                <a:gd name="connsiteY276" fmla="*/ 304957 h 492372"/>
                <a:gd name="connsiteX277" fmla="*/ 9872559 w 12254772"/>
                <a:gd name="connsiteY277" fmla="*/ 328616 h 492372"/>
                <a:gd name="connsiteX278" fmla="*/ 9885004 w 12254772"/>
                <a:gd name="connsiteY278" fmla="*/ 331129 h 492372"/>
                <a:gd name="connsiteX279" fmla="*/ 9885004 w 12254772"/>
                <a:gd name="connsiteY279" fmla="*/ 331228 h 492372"/>
                <a:gd name="connsiteX280" fmla="*/ 9889399 w 12254772"/>
                <a:gd name="connsiteY280" fmla="*/ 331228 h 492372"/>
                <a:gd name="connsiteX281" fmla="*/ 9889399 w 12254772"/>
                <a:gd name="connsiteY281" fmla="*/ 492372 h 492372"/>
                <a:gd name="connsiteX282" fmla="*/ 9858631 w 12254772"/>
                <a:gd name="connsiteY282" fmla="*/ 492372 h 492372"/>
                <a:gd name="connsiteX283" fmla="*/ 9858631 w 12254772"/>
                <a:gd name="connsiteY283" fmla="*/ 492030 h 492372"/>
                <a:gd name="connsiteX284" fmla="*/ 9765009 w 12254772"/>
                <a:gd name="connsiteY284" fmla="*/ 492030 h 492372"/>
                <a:gd name="connsiteX285" fmla="*/ 9765009 w 12254772"/>
                <a:gd name="connsiteY285" fmla="*/ 492372 h 492372"/>
                <a:gd name="connsiteX286" fmla="*/ 9734241 w 12254772"/>
                <a:gd name="connsiteY286" fmla="*/ 492372 h 492372"/>
                <a:gd name="connsiteX287" fmla="*/ 9734241 w 12254772"/>
                <a:gd name="connsiteY287" fmla="*/ 331228 h 492372"/>
                <a:gd name="connsiteX288" fmla="*/ 9740536 w 12254772"/>
                <a:gd name="connsiteY288" fmla="*/ 331228 h 492372"/>
                <a:gd name="connsiteX289" fmla="*/ 9750750 w 12254772"/>
                <a:gd name="connsiteY289" fmla="*/ 329166 h 492372"/>
                <a:gd name="connsiteX290" fmla="*/ 9772201 w 12254772"/>
                <a:gd name="connsiteY290" fmla="*/ 305508 h 492372"/>
                <a:gd name="connsiteX291" fmla="*/ 9773582 w 12254772"/>
                <a:gd name="connsiteY291" fmla="*/ 296368 h 492372"/>
                <a:gd name="connsiteX292" fmla="*/ 9773582 w 12254772"/>
                <a:gd name="connsiteY292" fmla="*/ 238741 h 492372"/>
                <a:gd name="connsiteX293" fmla="*/ 9811494 w 12254772"/>
                <a:gd name="connsiteY293" fmla="*/ 200830 h 492372"/>
                <a:gd name="connsiteX294" fmla="*/ 9629521 w 12254772"/>
                <a:gd name="connsiteY294" fmla="*/ 200830 h 492372"/>
                <a:gd name="connsiteX295" fmla="*/ 9667432 w 12254772"/>
                <a:gd name="connsiteY295" fmla="*/ 238741 h 492372"/>
                <a:gd name="connsiteX296" fmla="*/ 9667432 w 12254772"/>
                <a:gd name="connsiteY296" fmla="*/ 293685 h 492372"/>
                <a:gd name="connsiteX297" fmla="*/ 9669136 w 12254772"/>
                <a:gd name="connsiteY297" fmla="*/ 304957 h 492372"/>
                <a:gd name="connsiteX298" fmla="*/ 9690586 w 12254772"/>
                <a:gd name="connsiteY298" fmla="*/ 328616 h 492372"/>
                <a:gd name="connsiteX299" fmla="*/ 9703031 w 12254772"/>
                <a:gd name="connsiteY299" fmla="*/ 331129 h 492372"/>
                <a:gd name="connsiteX300" fmla="*/ 9703031 w 12254772"/>
                <a:gd name="connsiteY300" fmla="*/ 331228 h 492372"/>
                <a:gd name="connsiteX301" fmla="*/ 9707426 w 12254772"/>
                <a:gd name="connsiteY301" fmla="*/ 331228 h 492372"/>
                <a:gd name="connsiteX302" fmla="*/ 9707426 w 12254772"/>
                <a:gd name="connsiteY302" fmla="*/ 492372 h 492372"/>
                <a:gd name="connsiteX303" fmla="*/ 9676658 w 12254772"/>
                <a:gd name="connsiteY303" fmla="*/ 492372 h 492372"/>
                <a:gd name="connsiteX304" fmla="*/ 9676658 w 12254772"/>
                <a:gd name="connsiteY304" fmla="*/ 492030 h 492372"/>
                <a:gd name="connsiteX305" fmla="*/ 9583036 w 12254772"/>
                <a:gd name="connsiteY305" fmla="*/ 492030 h 492372"/>
                <a:gd name="connsiteX306" fmla="*/ 9583036 w 12254772"/>
                <a:gd name="connsiteY306" fmla="*/ 492372 h 492372"/>
                <a:gd name="connsiteX307" fmla="*/ 9552268 w 12254772"/>
                <a:gd name="connsiteY307" fmla="*/ 492372 h 492372"/>
                <a:gd name="connsiteX308" fmla="*/ 9552268 w 12254772"/>
                <a:gd name="connsiteY308" fmla="*/ 331228 h 492372"/>
                <a:gd name="connsiteX309" fmla="*/ 9558563 w 12254772"/>
                <a:gd name="connsiteY309" fmla="*/ 331228 h 492372"/>
                <a:gd name="connsiteX310" fmla="*/ 9568777 w 12254772"/>
                <a:gd name="connsiteY310" fmla="*/ 329166 h 492372"/>
                <a:gd name="connsiteX311" fmla="*/ 9590228 w 12254772"/>
                <a:gd name="connsiteY311" fmla="*/ 305508 h 492372"/>
                <a:gd name="connsiteX312" fmla="*/ 9591609 w 12254772"/>
                <a:gd name="connsiteY312" fmla="*/ 296368 h 492372"/>
                <a:gd name="connsiteX313" fmla="*/ 9591609 w 12254772"/>
                <a:gd name="connsiteY313" fmla="*/ 238741 h 492372"/>
                <a:gd name="connsiteX314" fmla="*/ 9629521 w 12254772"/>
                <a:gd name="connsiteY314" fmla="*/ 200830 h 492372"/>
                <a:gd name="connsiteX315" fmla="*/ 9447548 w 12254772"/>
                <a:gd name="connsiteY315" fmla="*/ 200830 h 492372"/>
                <a:gd name="connsiteX316" fmla="*/ 9485459 w 12254772"/>
                <a:gd name="connsiteY316" fmla="*/ 238741 h 492372"/>
                <a:gd name="connsiteX317" fmla="*/ 9485459 w 12254772"/>
                <a:gd name="connsiteY317" fmla="*/ 293685 h 492372"/>
                <a:gd name="connsiteX318" fmla="*/ 9487163 w 12254772"/>
                <a:gd name="connsiteY318" fmla="*/ 304957 h 492372"/>
                <a:gd name="connsiteX319" fmla="*/ 9508613 w 12254772"/>
                <a:gd name="connsiteY319" fmla="*/ 328616 h 492372"/>
                <a:gd name="connsiteX320" fmla="*/ 9521058 w 12254772"/>
                <a:gd name="connsiteY320" fmla="*/ 331129 h 492372"/>
                <a:gd name="connsiteX321" fmla="*/ 9521058 w 12254772"/>
                <a:gd name="connsiteY321" fmla="*/ 331228 h 492372"/>
                <a:gd name="connsiteX322" fmla="*/ 9525453 w 12254772"/>
                <a:gd name="connsiteY322" fmla="*/ 331228 h 492372"/>
                <a:gd name="connsiteX323" fmla="*/ 9525453 w 12254772"/>
                <a:gd name="connsiteY323" fmla="*/ 492372 h 492372"/>
                <a:gd name="connsiteX324" fmla="*/ 9494685 w 12254772"/>
                <a:gd name="connsiteY324" fmla="*/ 492372 h 492372"/>
                <a:gd name="connsiteX325" fmla="*/ 9494685 w 12254772"/>
                <a:gd name="connsiteY325" fmla="*/ 492030 h 492372"/>
                <a:gd name="connsiteX326" fmla="*/ 9401063 w 12254772"/>
                <a:gd name="connsiteY326" fmla="*/ 492030 h 492372"/>
                <a:gd name="connsiteX327" fmla="*/ 9401063 w 12254772"/>
                <a:gd name="connsiteY327" fmla="*/ 492372 h 492372"/>
                <a:gd name="connsiteX328" fmla="*/ 9370295 w 12254772"/>
                <a:gd name="connsiteY328" fmla="*/ 492372 h 492372"/>
                <a:gd name="connsiteX329" fmla="*/ 9370295 w 12254772"/>
                <a:gd name="connsiteY329" fmla="*/ 331228 h 492372"/>
                <a:gd name="connsiteX330" fmla="*/ 9376590 w 12254772"/>
                <a:gd name="connsiteY330" fmla="*/ 331228 h 492372"/>
                <a:gd name="connsiteX331" fmla="*/ 9386804 w 12254772"/>
                <a:gd name="connsiteY331" fmla="*/ 329166 h 492372"/>
                <a:gd name="connsiteX332" fmla="*/ 9408255 w 12254772"/>
                <a:gd name="connsiteY332" fmla="*/ 305508 h 492372"/>
                <a:gd name="connsiteX333" fmla="*/ 9409636 w 12254772"/>
                <a:gd name="connsiteY333" fmla="*/ 296368 h 492372"/>
                <a:gd name="connsiteX334" fmla="*/ 9409636 w 12254772"/>
                <a:gd name="connsiteY334" fmla="*/ 238741 h 492372"/>
                <a:gd name="connsiteX335" fmla="*/ 9447548 w 12254772"/>
                <a:gd name="connsiteY335" fmla="*/ 200830 h 492372"/>
                <a:gd name="connsiteX336" fmla="*/ 9265575 w 12254772"/>
                <a:gd name="connsiteY336" fmla="*/ 200830 h 492372"/>
                <a:gd name="connsiteX337" fmla="*/ 9303486 w 12254772"/>
                <a:gd name="connsiteY337" fmla="*/ 238741 h 492372"/>
                <a:gd name="connsiteX338" fmla="*/ 9303486 w 12254772"/>
                <a:gd name="connsiteY338" fmla="*/ 293685 h 492372"/>
                <a:gd name="connsiteX339" fmla="*/ 9305190 w 12254772"/>
                <a:gd name="connsiteY339" fmla="*/ 304957 h 492372"/>
                <a:gd name="connsiteX340" fmla="*/ 9326640 w 12254772"/>
                <a:gd name="connsiteY340" fmla="*/ 328616 h 492372"/>
                <a:gd name="connsiteX341" fmla="*/ 9339085 w 12254772"/>
                <a:gd name="connsiteY341" fmla="*/ 331129 h 492372"/>
                <a:gd name="connsiteX342" fmla="*/ 9339085 w 12254772"/>
                <a:gd name="connsiteY342" fmla="*/ 331228 h 492372"/>
                <a:gd name="connsiteX343" fmla="*/ 9343480 w 12254772"/>
                <a:gd name="connsiteY343" fmla="*/ 331228 h 492372"/>
                <a:gd name="connsiteX344" fmla="*/ 9343480 w 12254772"/>
                <a:gd name="connsiteY344" fmla="*/ 492372 h 492372"/>
                <a:gd name="connsiteX345" fmla="*/ 9312712 w 12254772"/>
                <a:gd name="connsiteY345" fmla="*/ 492372 h 492372"/>
                <a:gd name="connsiteX346" fmla="*/ 9312712 w 12254772"/>
                <a:gd name="connsiteY346" fmla="*/ 492030 h 492372"/>
                <a:gd name="connsiteX347" fmla="*/ 9219090 w 12254772"/>
                <a:gd name="connsiteY347" fmla="*/ 492030 h 492372"/>
                <a:gd name="connsiteX348" fmla="*/ 9219090 w 12254772"/>
                <a:gd name="connsiteY348" fmla="*/ 492372 h 492372"/>
                <a:gd name="connsiteX349" fmla="*/ 9188322 w 12254772"/>
                <a:gd name="connsiteY349" fmla="*/ 492372 h 492372"/>
                <a:gd name="connsiteX350" fmla="*/ 9188322 w 12254772"/>
                <a:gd name="connsiteY350" fmla="*/ 331228 h 492372"/>
                <a:gd name="connsiteX351" fmla="*/ 9194617 w 12254772"/>
                <a:gd name="connsiteY351" fmla="*/ 331228 h 492372"/>
                <a:gd name="connsiteX352" fmla="*/ 9204831 w 12254772"/>
                <a:gd name="connsiteY352" fmla="*/ 329166 h 492372"/>
                <a:gd name="connsiteX353" fmla="*/ 9226282 w 12254772"/>
                <a:gd name="connsiteY353" fmla="*/ 305508 h 492372"/>
                <a:gd name="connsiteX354" fmla="*/ 9227663 w 12254772"/>
                <a:gd name="connsiteY354" fmla="*/ 296368 h 492372"/>
                <a:gd name="connsiteX355" fmla="*/ 9227663 w 12254772"/>
                <a:gd name="connsiteY355" fmla="*/ 238741 h 492372"/>
                <a:gd name="connsiteX356" fmla="*/ 9265575 w 12254772"/>
                <a:gd name="connsiteY356" fmla="*/ 200830 h 492372"/>
                <a:gd name="connsiteX357" fmla="*/ 9083602 w 12254772"/>
                <a:gd name="connsiteY357" fmla="*/ 200830 h 492372"/>
                <a:gd name="connsiteX358" fmla="*/ 9121513 w 12254772"/>
                <a:gd name="connsiteY358" fmla="*/ 238741 h 492372"/>
                <a:gd name="connsiteX359" fmla="*/ 9121513 w 12254772"/>
                <a:gd name="connsiteY359" fmla="*/ 293685 h 492372"/>
                <a:gd name="connsiteX360" fmla="*/ 9123217 w 12254772"/>
                <a:gd name="connsiteY360" fmla="*/ 304957 h 492372"/>
                <a:gd name="connsiteX361" fmla="*/ 9144667 w 12254772"/>
                <a:gd name="connsiteY361" fmla="*/ 328616 h 492372"/>
                <a:gd name="connsiteX362" fmla="*/ 9157112 w 12254772"/>
                <a:gd name="connsiteY362" fmla="*/ 331129 h 492372"/>
                <a:gd name="connsiteX363" fmla="*/ 9157112 w 12254772"/>
                <a:gd name="connsiteY363" fmla="*/ 331228 h 492372"/>
                <a:gd name="connsiteX364" fmla="*/ 9161507 w 12254772"/>
                <a:gd name="connsiteY364" fmla="*/ 331228 h 492372"/>
                <a:gd name="connsiteX365" fmla="*/ 9161507 w 12254772"/>
                <a:gd name="connsiteY365" fmla="*/ 492372 h 492372"/>
                <a:gd name="connsiteX366" fmla="*/ 9130739 w 12254772"/>
                <a:gd name="connsiteY366" fmla="*/ 492372 h 492372"/>
                <a:gd name="connsiteX367" fmla="*/ 9130739 w 12254772"/>
                <a:gd name="connsiteY367" fmla="*/ 492030 h 492372"/>
                <a:gd name="connsiteX368" fmla="*/ 9037117 w 12254772"/>
                <a:gd name="connsiteY368" fmla="*/ 492030 h 492372"/>
                <a:gd name="connsiteX369" fmla="*/ 9037117 w 12254772"/>
                <a:gd name="connsiteY369" fmla="*/ 492372 h 492372"/>
                <a:gd name="connsiteX370" fmla="*/ 9006349 w 12254772"/>
                <a:gd name="connsiteY370" fmla="*/ 492372 h 492372"/>
                <a:gd name="connsiteX371" fmla="*/ 9006349 w 12254772"/>
                <a:gd name="connsiteY371" fmla="*/ 331228 h 492372"/>
                <a:gd name="connsiteX372" fmla="*/ 9012644 w 12254772"/>
                <a:gd name="connsiteY372" fmla="*/ 331228 h 492372"/>
                <a:gd name="connsiteX373" fmla="*/ 9022858 w 12254772"/>
                <a:gd name="connsiteY373" fmla="*/ 329166 h 492372"/>
                <a:gd name="connsiteX374" fmla="*/ 9044309 w 12254772"/>
                <a:gd name="connsiteY374" fmla="*/ 305508 h 492372"/>
                <a:gd name="connsiteX375" fmla="*/ 9045690 w 12254772"/>
                <a:gd name="connsiteY375" fmla="*/ 296368 h 492372"/>
                <a:gd name="connsiteX376" fmla="*/ 9045690 w 12254772"/>
                <a:gd name="connsiteY376" fmla="*/ 238741 h 492372"/>
                <a:gd name="connsiteX377" fmla="*/ 9083602 w 12254772"/>
                <a:gd name="connsiteY377" fmla="*/ 200830 h 492372"/>
                <a:gd name="connsiteX378" fmla="*/ 8901630 w 12254772"/>
                <a:gd name="connsiteY378" fmla="*/ 200830 h 492372"/>
                <a:gd name="connsiteX379" fmla="*/ 8939541 w 12254772"/>
                <a:gd name="connsiteY379" fmla="*/ 238741 h 492372"/>
                <a:gd name="connsiteX380" fmla="*/ 8939541 w 12254772"/>
                <a:gd name="connsiteY380" fmla="*/ 293685 h 492372"/>
                <a:gd name="connsiteX381" fmla="*/ 8941245 w 12254772"/>
                <a:gd name="connsiteY381" fmla="*/ 304957 h 492372"/>
                <a:gd name="connsiteX382" fmla="*/ 8962695 w 12254772"/>
                <a:gd name="connsiteY382" fmla="*/ 328616 h 492372"/>
                <a:gd name="connsiteX383" fmla="*/ 8975140 w 12254772"/>
                <a:gd name="connsiteY383" fmla="*/ 331129 h 492372"/>
                <a:gd name="connsiteX384" fmla="*/ 8975140 w 12254772"/>
                <a:gd name="connsiteY384" fmla="*/ 331228 h 492372"/>
                <a:gd name="connsiteX385" fmla="*/ 8979535 w 12254772"/>
                <a:gd name="connsiteY385" fmla="*/ 331228 h 492372"/>
                <a:gd name="connsiteX386" fmla="*/ 8979535 w 12254772"/>
                <a:gd name="connsiteY386" fmla="*/ 492372 h 492372"/>
                <a:gd name="connsiteX387" fmla="*/ 8948767 w 12254772"/>
                <a:gd name="connsiteY387" fmla="*/ 492372 h 492372"/>
                <a:gd name="connsiteX388" fmla="*/ 8948767 w 12254772"/>
                <a:gd name="connsiteY388" fmla="*/ 492030 h 492372"/>
                <a:gd name="connsiteX389" fmla="*/ 8855145 w 12254772"/>
                <a:gd name="connsiteY389" fmla="*/ 492030 h 492372"/>
                <a:gd name="connsiteX390" fmla="*/ 8855145 w 12254772"/>
                <a:gd name="connsiteY390" fmla="*/ 492372 h 492372"/>
                <a:gd name="connsiteX391" fmla="*/ 8824377 w 12254772"/>
                <a:gd name="connsiteY391" fmla="*/ 492372 h 492372"/>
                <a:gd name="connsiteX392" fmla="*/ 8824377 w 12254772"/>
                <a:gd name="connsiteY392" fmla="*/ 331228 h 492372"/>
                <a:gd name="connsiteX393" fmla="*/ 8830672 w 12254772"/>
                <a:gd name="connsiteY393" fmla="*/ 331228 h 492372"/>
                <a:gd name="connsiteX394" fmla="*/ 8840886 w 12254772"/>
                <a:gd name="connsiteY394" fmla="*/ 329166 h 492372"/>
                <a:gd name="connsiteX395" fmla="*/ 8862337 w 12254772"/>
                <a:gd name="connsiteY395" fmla="*/ 305508 h 492372"/>
                <a:gd name="connsiteX396" fmla="*/ 8863718 w 12254772"/>
                <a:gd name="connsiteY396" fmla="*/ 296368 h 492372"/>
                <a:gd name="connsiteX397" fmla="*/ 8863718 w 12254772"/>
                <a:gd name="connsiteY397" fmla="*/ 238741 h 492372"/>
                <a:gd name="connsiteX398" fmla="*/ 8901630 w 12254772"/>
                <a:gd name="connsiteY398" fmla="*/ 200830 h 492372"/>
                <a:gd name="connsiteX399" fmla="*/ 8719657 w 12254772"/>
                <a:gd name="connsiteY399" fmla="*/ 200830 h 492372"/>
                <a:gd name="connsiteX400" fmla="*/ 8757568 w 12254772"/>
                <a:gd name="connsiteY400" fmla="*/ 238741 h 492372"/>
                <a:gd name="connsiteX401" fmla="*/ 8757568 w 12254772"/>
                <a:gd name="connsiteY401" fmla="*/ 293685 h 492372"/>
                <a:gd name="connsiteX402" fmla="*/ 8759272 w 12254772"/>
                <a:gd name="connsiteY402" fmla="*/ 304957 h 492372"/>
                <a:gd name="connsiteX403" fmla="*/ 8780722 w 12254772"/>
                <a:gd name="connsiteY403" fmla="*/ 328616 h 492372"/>
                <a:gd name="connsiteX404" fmla="*/ 8793167 w 12254772"/>
                <a:gd name="connsiteY404" fmla="*/ 331129 h 492372"/>
                <a:gd name="connsiteX405" fmla="*/ 8793167 w 12254772"/>
                <a:gd name="connsiteY405" fmla="*/ 331228 h 492372"/>
                <a:gd name="connsiteX406" fmla="*/ 8797562 w 12254772"/>
                <a:gd name="connsiteY406" fmla="*/ 331228 h 492372"/>
                <a:gd name="connsiteX407" fmla="*/ 8797562 w 12254772"/>
                <a:gd name="connsiteY407" fmla="*/ 492372 h 492372"/>
                <a:gd name="connsiteX408" fmla="*/ 8766794 w 12254772"/>
                <a:gd name="connsiteY408" fmla="*/ 492372 h 492372"/>
                <a:gd name="connsiteX409" fmla="*/ 8766794 w 12254772"/>
                <a:gd name="connsiteY409" fmla="*/ 492030 h 492372"/>
                <a:gd name="connsiteX410" fmla="*/ 8673172 w 12254772"/>
                <a:gd name="connsiteY410" fmla="*/ 492030 h 492372"/>
                <a:gd name="connsiteX411" fmla="*/ 8673172 w 12254772"/>
                <a:gd name="connsiteY411" fmla="*/ 492372 h 492372"/>
                <a:gd name="connsiteX412" fmla="*/ 8642404 w 12254772"/>
                <a:gd name="connsiteY412" fmla="*/ 492372 h 492372"/>
                <a:gd name="connsiteX413" fmla="*/ 8642404 w 12254772"/>
                <a:gd name="connsiteY413" fmla="*/ 331228 h 492372"/>
                <a:gd name="connsiteX414" fmla="*/ 8648699 w 12254772"/>
                <a:gd name="connsiteY414" fmla="*/ 331228 h 492372"/>
                <a:gd name="connsiteX415" fmla="*/ 8658913 w 12254772"/>
                <a:gd name="connsiteY415" fmla="*/ 329166 h 492372"/>
                <a:gd name="connsiteX416" fmla="*/ 8680364 w 12254772"/>
                <a:gd name="connsiteY416" fmla="*/ 305508 h 492372"/>
                <a:gd name="connsiteX417" fmla="*/ 8681745 w 12254772"/>
                <a:gd name="connsiteY417" fmla="*/ 296368 h 492372"/>
                <a:gd name="connsiteX418" fmla="*/ 8681745 w 12254772"/>
                <a:gd name="connsiteY418" fmla="*/ 238741 h 492372"/>
                <a:gd name="connsiteX419" fmla="*/ 8719657 w 12254772"/>
                <a:gd name="connsiteY419" fmla="*/ 200830 h 492372"/>
                <a:gd name="connsiteX420" fmla="*/ 8537684 w 12254772"/>
                <a:gd name="connsiteY420" fmla="*/ 200830 h 492372"/>
                <a:gd name="connsiteX421" fmla="*/ 8575595 w 12254772"/>
                <a:gd name="connsiteY421" fmla="*/ 238741 h 492372"/>
                <a:gd name="connsiteX422" fmla="*/ 8575595 w 12254772"/>
                <a:gd name="connsiteY422" fmla="*/ 293685 h 492372"/>
                <a:gd name="connsiteX423" fmla="*/ 8577299 w 12254772"/>
                <a:gd name="connsiteY423" fmla="*/ 304957 h 492372"/>
                <a:gd name="connsiteX424" fmla="*/ 8598749 w 12254772"/>
                <a:gd name="connsiteY424" fmla="*/ 328616 h 492372"/>
                <a:gd name="connsiteX425" fmla="*/ 8611194 w 12254772"/>
                <a:gd name="connsiteY425" fmla="*/ 331129 h 492372"/>
                <a:gd name="connsiteX426" fmla="*/ 8611194 w 12254772"/>
                <a:gd name="connsiteY426" fmla="*/ 331228 h 492372"/>
                <a:gd name="connsiteX427" fmla="*/ 8615589 w 12254772"/>
                <a:gd name="connsiteY427" fmla="*/ 331228 h 492372"/>
                <a:gd name="connsiteX428" fmla="*/ 8615589 w 12254772"/>
                <a:gd name="connsiteY428" fmla="*/ 492372 h 492372"/>
                <a:gd name="connsiteX429" fmla="*/ 8584821 w 12254772"/>
                <a:gd name="connsiteY429" fmla="*/ 492372 h 492372"/>
                <a:gd name="connsiteX430" fmla="*/ 8584821 w 12254772"/>
                <a:gd name="connsiteY430" fmla="*/ 492030 h 492372"/>
                <a:gd name="connsiteX431" fmla="*/ 8491199 w 12254772"/>
                <a:gd name="connsiteY431" fmla="*/ 492030 h 492372"/>
                <a:gd name="connsiteX432" fmla="*/ 8491199 w 12254772"/>
                <a:gd name="connsiteY432" fmla="*/ 492372 h 492372"/>
                <a:gd name="connsiteX433" fmla="*/ 8460431 w 12254772"/>
                <a:gd name="connsiteY433" fmla="*/ 492372 h 492372"/>
                <a:gd name="connsiteX434" fmla="*/ 8460431 w 12254772"/>
                <a:gd name="connsiteY434" fmla="*/ 331228 h 492372"/>
                <a:gd name="connsiteX435" fmla="*/ 8466726 w 12254772"/>
                <a:gd name="connsiteY435" fmla="*/ 331228 h 492372"/>
                <a:gd name="connsiteX436" fmla="*/ 8476940 w 12254772"/>
                <a:gd name="connsiteY436" fmla="*/ 329166 h 492372"/>
                <a:gd name="connsiteX437" fmla="*/ 8498391 w 12254772"/>
                <a:gd name="connsiteY437" fmla="*/ 305508 h 492372"/>
                <a:gd name="connsiteX438" fmla="*/ 8499772 w 12254772"/>
                <a:gd name="connsiteY438" fmla="*/ 296368 h 492372"/>
                <a:gd name="connsiteX439" fmla="*/ 8499772 w 12254772"/>
                <a:gd name="connsiteY439" fmla="*/ 238741 h 492372"/>
                <a:gd name="connsiteX440" fmla="*/ 8537684 w 12254772"/>
                <a:gd name="connsiteY440" fmla="*/ 200830 h 492372"/>
                <a:gd name="connsiteX441" fmla="*/ 8355730 w 12254772"/>
                <a:gd name="connsiteY441" fmla="*/ 200830 h 492372"/>
                <a:gd name="connsiteX442" fmla="*/ 8393642 w 12254772"/>
                <a:gd name="connsiteY442" fmla="*/ 238741 h 492372"/>
                <a:gd name="connsiteX443" fmla="*/ 8393642 w 12254772"/>
                <a:gd name="connsiteY443" fmla="*/ 293685 h 492372"/>
                <a:gd name="connsiteX444" fmla="*/ 8395348 w 12254772"/>
                <a:gd name="connsiteY444" fmla="*/ 304957 h 492372"/>
                <a:gd name="connsiteX445" fmla="*/ 8416797 w 12254772"/>
                <a:gd name="connsiteY445" fmla="*/ 328616 h 492372"/>
                <a:gd name="connsiteX446" fmla="*/ 8429242 w 12254772"/>
                <a:gd name="connsiteY446" fmla="*/ 331129 h 492372"/>
                <a:gd name="connsiteX447" fmla="*/ 8429242 w 12254772"/>
                <a:gd name="connsiteY447" fmla="*/ 331228 h 492372"/>
                <a:gd name="connsiteX448" fmla="*/ 8433638 w 12254772"/>
                <a:gd name="connsiteY448" fmla="*/ 331228 h 492372"/>
                <a:gd name="connsiteX449" fmla="*/ 8433638 w 12254772"/>
                <a:gd name="connsiteY449" fmla="*/ 492372 h 492372"/>
                <a:gd name="connsiteX450" fmla="*/ 8402868 w 12254772"/>
                <a:gd name="connsiteY450" fmla="*/ 492372 h 492372"/>
                <a:gd name="connsiteX451" fmla="*/ 8402868 w 12254772"/>
                <a:gd name="connsiteY451" fmla="*/ 492030 h 492372"/>
                <a:gd name="connsiteX452" fmla="*/ 8309248 w 12254772"/>
                <a:gd name="connsiteY452" fmla="*/ 492030 h 492372"/>
                <a:gd name="connsiteX453" fmla="*/ 8309248 w 12254772"/>
                <a:gd name="connsiteY453" fmla="*/ 492372 h 492372"/>
                <a:gd name="connsiteX454" fmla="*/ 8278478 w 12254772"/>
                <a:gd name="connsiteY454" fmla="*/ 492372 h 492372"/>
                <a:gd name="connsiteX455" fmla="*/ 8278478 w 12254772"/>
                <a:gd name="connsiteY455" fmla="*/ 331228 h 492372"/>
                <a:gd name="connsiteX456" fmla="*/ 8284775 w 12254772"/>
                <a:gd name="connsiteY456" fmla="*/ 331228 h 492372"/>
                <a:gd name="connsiteX457" fmla="*/ 8294989 w 12254772"/>
                <a:gd name="connsiteY457" fmla="*/ 329166 h 492372"/>
                <a:gd name="connsiteX458" fmla="*/ 8316438 w 12254772"/>
                <a:gd name="connsiteY458" fmla="*/ 305508 h 492372"/>
                <a:gd name="connsiteX459" fmla="*/ 8317820 w 12254772"/>
                <a:gd name="connsiteY459" fmla="*/ 296368 h 492372"/>
                <a:gd name="connsiteX460" fmla="*/ 8317820 w 12254772"/>
                <a:gd name="connsiteY460" fmla="*/ 238741 h 492372"/>
                <a:gd name="connsiteX461" fmla="*/ 8355730 w 12254772"/>
                <a:gd name="connsiteY461" fmla="*/ 200830 h 492372"/>
                <a:gd name="connsiteX462" fmla="*/ 8173758 w 12254772"/>
                <a:gd name="connsiteY462" fmla="*/ 200830 h 492372"/>
                <a:gd name="connsiteX463" fmla="*/ 8211672 w 12254772"/>
                <a:gd name="connsiteY463" fmla="*/ 238741 h 492372"/>
                <a:gd name="connsiteX464" fmla="*/ 8211670 w 12254772"/>
                <a:gd name="connsiteY464" fmla="*/ 293685 h 492372"/>
                <a:gd name="connsiteX465" fmla="*/ 8213376 w 12254772"/>
                <a:gd name="connsiteY465" fmla="*/ 304957 h 492372"/>
                <a:gd name="connsiteX466" fmla="*/ 8234825 w 12254772"/>
                <a:gd name="connsiteY466" fmla="*/ 328616 h 492372"/>
                <a:gd name="connsiteX467" fmla="*/ 8247269 w 12254772"/>
                <a:gd name="connsiteY467" fmla="*/ 331129 h 492372"/>
                <a:gd name="connsiteX468" fmla="*/ 8247269 w 12254772"/>
                <a:gd name="connsiteY468" fmla="*/ 331228 h 492372"/>
                <a:gd name="connsiteX469" fmla="*/ 8251665 w 12254772"/>
                <a:gd name="connsiteY469" fmla="*/ 331228 h 492372"/>
                <a:gd name="connsiteX470" fmla="*/ 8251665 w 12254772"/>
                <a:gd name="connsiteY470" fmla="*/ 492372 h 492372"/>
                <a:gd name="connsiteX471" fmla="*/ 8220896 w 12254772"/>
                <a:gd name="connsiteY471" fmla="*/ 492372 h 492372"/>
                <a:gd name="connsiteX472" fmla="*/ 8220896 w 12254772"/>
                <a:gd name="connsiteY472" fmla="*/ 492030 h 492372"/>
                <a:gd name="connsiteX473" fmla="*/ 8127274 w 12254772"/>
                <a:gd name="connsiteY473" fmla="*/ 492030 h 492372"/>
                <a:gd name="connsiteX474" fmla="*/ 8127274 w 12254772"/>
                <a:gd name="connsiteY474" fmla="*/ 492372 h 492372"/>
                <a:gd name="connsiteX475" fmla="*/ 8096506 w 12254772"/>
                <a:gd name="connsiteY475" fmla="*/ 492372 h 492372"/>
                <a:gd name="connsiteX476" fmla="*/ 8096506 w 12254772"/>
                <a:gd name="connsiteY476" fmla="*/ 331228 h 492372"/>
                <a:gd name="connsiteX477" fmla="*/ 8102801 w 12254772"/>
                <a:gd name="connsiteY477" fmla="*/ 331228 h 492372"/>
                <a:gd name="connsiteX478" fmla="*/ 8113017 w 12254772"/>
                <a:gd name="connsiteY478" fmla="*/ 329166 h 492372"/>
                <a:gd name="connsiteX479" fmla="*/ 8134466 w 12254772"/>
                <a:gd name="connsiteY479" fmla="*/ 305508 h 492372"/>
                <a:gd name="connsiteX480" fmla="*/ 8135848 w 12254772"/>
                <a:gd name="connsiteY480" fmla="*/ 296368 h 492372"/>
                <a:gd name="connsiteX481" fmla="*/ 8135848 w 12254772"/>
                <a:gd name="connsiteY481" fmla="*/ 238741 h 492372"/>
                <a:gd name="connsiteX482" fmla="*/ 8173758 w 12254772"/>
                <a:gd name="connsiteY482" fmla="*/ 200830 h 492372"/>
                <a:gd name="connsiteX483" fmla="*/ 7991788 w 12254772"/>
                <a:gd name="connsiteY483" fmla="*/ 200830 h 492372"/>
                <a:gd name="connsiteX484" fmla="*/ 8029698 w 12254772"/>
                <a:gd name="connsiteY484" fmla="*/ 238741 h 492372"/>
                <a:gd name="connsiteX485" fmla="*/ 8029698 w 12254772"/>
                <a:gd name="connsiteY485" fmla="*/ 293685 h 492372"/>
                <a:gd name="connsiteX486" fmla="*/ 8031403 w 12254772"/>
                <a:gd name="connsiteY486" fmla="*/ 304957 h 492372"/>
                <a:gd name="connsiteX487" fmla="*/ 8052852 w 12254772"/>
                <a:gd name="connsiteY487" fmla="*/ 328616 h 492372"/>
                <a:gd name="connsiteX488" fmla="*/ 8065297 w 12254772"/>
                <a:gd name="connsiteY488" fmla="*/ 331129 h 492372"/>
                <a:gd name="connsiteX489" fmla="*/ 8065297 w 12254772"/>
                <a:gd name="connsiteY489" fmla="*/ 331228 h 492372"/>
                <a:gd name="connsiteX490" fmla="*/ 8069692 w 12254772"/>
                <a:gd name="connsiteY490" fmla="*/ 331228 h 492372"/>
                <a:gd name="connsiteX491" fmla="*/ 8069692 w 12254772"/>
                <a:gd name="connsiteY491" fmla="*/ 492372 h 492372"/>
                <a:gd name="connsiteX492" fmla="*/ 8038922 w 12254772"/>
                <a:gd name="connsiteY492" fmla="*/ 492372 h 492372"/>
                <a:gd name="connsiteX493" fmla="*/ 8038922 w 12254772"/>
                <a:gd name="connsiteY493" fmla="*/ 492030 h 492372"/>
                <a:gd name="connsiteX494" fmla="*/ 7945302 w 12254772"/>
                <a:gd name="connsiteY494" fmla="*/ 492030 h 492372"/>
                <a:gd name="connsiteX495" fmla="*/ 7945302 w 12254772"/>
                <a:gd name="connsiteY495" fmla="*/ 492372 h 492372"/>
                <a:gd name="connsiteX496" fmla="*/ 7914535 w 12254772"/>
                <a:gd name="connsiteY496" fmla="*/ 492372 h 492372"/>
                <a:gd name="connsiteX497" fmla="*/ 7914535 w 12254772"/>
                <a:gd name="connsiteY497" fmla="*/ 331228 h 492372"/>
                <a:gd name="connsiteX498" fmla="*/ 7920831 w 12254772"/>
                <a:gd name="connsiteY498" fmla="*/ 331228 h 492372"/>
                <a:gd name="connsiteX499" fmla="*/ 7931044 w 12254772"/>
                <a:gd name="connsiteY499" fmla="*/ 329166 h 492372"/>
                <a:gd name="connsiteX500" fmla="*/ 7952495 w 12254772"/>
                <a:gd name="connsiteY500" fmla="*/ 305508 h 492372"/>
                <a:gd name="connsiteX501" fmla="*/ 7953877 w 12254772"/>
                <a:gd name="connsiteY501" fmla="*/ 296368 h 492372"/>
                <a:gd name="connsiteX502" fmla="*/ 7953877 w 12254772"/>
                <a:gd name="connsiteY502" fmla="*/ 238741 h 492372"/>
                <a:gd name="connsiteX503" fmla="*/ 7991788 w 12254772"/>
                <a:gd name="connsiteY503" fmla="*/ 200830 h 492372"/>
                <a:gd name="connsiteX504" fmla="*/ 7809815 w 12254772"/>
                <a:gd name="connsiteY504" fmla="*/ 200830 h 492372"/>
                <a:gd name="connsiteX505" fmla="*/ 7847727 w 12254772"/>
                <a:gd name="connsiteY505" fmla="*/ 238741 h 492372"/>
                <a:gd name="connsiteX506" fmla="*/ 7847727 w 12254772"/>
                <a:gd name="connsiteY506" fmla="*/ 293685 h 492372"/>
                <a:gd name="connsiteX507" fmla="*/ 7849429 w 12254772"/>
                <a:gd name="connsiteY507" fmla="*/ 304957 h 492372"/>
                <a:gd name="connsiteX508" fmla="*/ 7870880 w 12254772"/>
                <a:gd name="connsiteY508" fmla="*/ 328616 h 492372"/>
                <a:gd name="connsiteX509" fmla="*/ 7883325 w 12254772"/>
                <a:gd name="connsiteY509" fmla="*/ 331129 h 492372"/>
                <a:gd name="connsiteX510" fmla="*/ 7883325 w 12254772"/>
                <a:gd name="connsiteY510" fmla="*/ 331228 h 492372"/>
                <a:gd name="connsiteX511" fmla="*/ 7887720 w 12254772"/>
                <a:gd name="connsiteY511" fmla="*/ 331228 h 492372"/>
                <a:gd name="connsiteX512" fmla="*/ 7887720 w 12254772"/>
                <a:gd name="connsiteY512" fmla="*/ 492372 h 492372"/>
                <a:gd name="connsiteX513" fmla="*/ 7856952 w 12254772"/>
                <a:gd name="connsiteY513" fmla="*/ 492372 h 492372"/>
                <a:gd name="connsiteX514" fmla="*/ 7856952 w 12254772"/>
                <a:gd name="connsiteY514" fmla="*/ 492030 h 492372"/>
                <a:gd name="connsiteX515" fmla="*/ 7763332 w 12254772"/>
                <a:gd name="connsiteY515" fmla="*/ 492030 h 492372"/>
                <a:gd name="connsiteX516" fmla="*/ 7763332 w 12254772"/>
                <a:gd name="connsiteY516" fmla="*/ 492372 h 492372"/>
                <a:gd name="connsiteX517" fmla="*/ 7732563 w 12254772"/>
                <a:gd name="connsiteY517" fmla="*/ 492372 h 492372"/>
                <a:gd name="connsiteX518" fmla="*/ 7732563 w 12254772"/>
                <a:gd name="connsiteY518" fmla="*/ 331228 h 492372"/>
                <a:gd name="connsiteX519" fmla="*/ 7738858 w 12254772"/>
                <a:gd name="connsiteY519" fmla="*/ 331228 h 492372"/>
                <a:gd name="connsiteX520" fmla="*/ 7749072 w 12254772"/>
                <a:gd name="connsiteY520" fmla="*/ 329166 h 492372"/>
                <a:gd name="connsiteX521" fmla="*/ 7770523 w 12254772"/>
                <a:gd name="connsiteY521" fmla="*/ 305508 h 492372"/>
                <a:gd name="connsiteX522" fmla="*/ 7771903 w 12254772"/>
                <a:gd name="connsiteY522" fmla="*/ 296368 h 492372"/>
                <a:gd name="connsiteX523" fmla="*/ 7771903 w 12254772"/>
                <a:gd name="connsiteY523" fmla="*/ 238741 h 492372"/>
                <a:gd name="connsiteX524" fmla="*/ 7809815 w 12254772"/>
                <a:gd name="connsiteY524" fmla="*/ 200830 h 492372"/>
                <a:gd name="connsiteX525" fmla="*/ 7627843 w 12254772"/>
                <a:gd name="connsiteY525" fmla="*/ 200830 h 492372"/>
                <a:gd name="connsiteX526" fmla="*/ 7665753 w 12254772"/>
                <a:gd name="connsiteY526" fmla="*/ 238741 h 492372"/>
                <a:gd name="connsiteX527" fmla="*/ 7665753 w 12254772"/>
                <a:gd name="connsiteY527" fmla="*/ 293685 h 492372"/>
                <a:gd name="connsiteX528" fmla="*/ 7667459 w 12254772"/>
                <a:gd name="connsiteY528" fmla="*/ 304957 h 492372"/>
                <a:gd name="connsiteX529" fmla="*/ 7688908 w 12254772"/>
                <a:gd name="connsiteY529" fmla="*/ 328616 h 492372"/>
                <a:gd name="connsiteX530" fmla="*/ 7701353 w 12254772"/>
                <a:gd name="connsiteY530" fmla="*/ 331129 h 492372"/>
                <a:gd name="connsiteX531" fmla="*/ 7701353 w 12254772"/>
                <a:gd name="connsiteY531" fmla="*/ 331228 h 492372"/>
                <a:gd name="connsiteX532" fmla="*/ 7705748 w 12254772"/>
                <a:gd name="connsiteY532" fmla="*/ 331228 h 492372"/>
                <a:gd name="connsiteX533" fmla="*/ 7705748 w 12254772"/>
                <a:gd name="connsiteY533" fmla="*/ 492372 h 492372"/>
                <a:gd name="connsiteX534" fmla="*/ 7674979 w 12254772"/>
                <a:gd name="connsiteY534" fmla="*/ 492372 h 492372"/>
                <a:gd name="connsiteX535" fmla="*/ 7674979 w 12254772"/>
                <a:gd name="connsiteY535" fmla="*/ 492030 h 492372"/>
                <a:gd name="connsiteX536" fmla="*/ 7581360 w 12254772"/>
                <a:gd name="connsiteY536" fmla="*/ 492030 h 492372"/>
                <a:gd name="connsiteX537" fmla="*/ 7581360 w 12254772"/>
                <a:gd name="connsiteY537" fmla="*/ 492372 h 492372"/>
                <a:gd name="connsiteX538" fmla="*/ 7550589 w 12254772"/>
                <a:gd name="connsiteY538" fmla="*/ 492372 h 492372"/>
                <a:gd name="connsiteX539" fmla="*/ 7550589 w 12254772"/>
                <a:gd name="connsiteY539" fmla="*/ 331228 h 492372"/>
                <a:gd name="connsiteX540" fmla="*/ 7556886 w 12254772"/>
                <a:gd name="connsiteY540" fmla="*/ 331228 h 492372"/>
                <a:gd name="connsiteX541" fmla="*/ 7567098 w 12254772"/>
                <a:gd name="connsiteY541" fmla="*/ 329166 h 492372"/>
                <a:gd name="connsiteX542" fmla="*/ 7588549 w 12254772"/>
                <a:gd name="connsiteY542" fmla="*/ 305508 h 492372"/>
                <a:gd name="connsiteX543" fmla="*/ 7589931 w 12254772"/>
                <a:gd name="connsiteY543" fmla="*/ 296368 h 492372"/>
                <a:gd name="connsiteX544" fmla="*/ 7589931 w 12254772"/>
                <a:gd name="connsiteY544" fmla="*/ 238741 h 492372"/>
                <a:gd name="connsiteX545" fmla="*/ 7627843 w 12254772"/>
                <a:gd name="connsiteY545" fmla="*/ 200830 h 492372"/>
                <a:gd name="connsiteX546" fmla="*/ 7445869 w 12254772"/>
                <a:gd name="connsiteY546" fmla="*/ 200830 h 492372"/>
                <a:gd name="connsiteX547" fmla="*/ 7483781 w 12254772"/>
                <a:gd name="connsiteY547" fmla="*/ 238741 h 492372"/>
                <a:gd name="connsiteX548" fmla="*/ 7483781 w 12254772"/>
                <a:gd name="connsiteY548" fmla="*/ 293685 h 492372"/>
                <a:gd name="connsiteX549" fmla="*/ 7485487 w 12254772"/>
                <a:gd name="connsiteY549" fmla="*/ 304957 h 492372"/>
                <a:gd name="connsiteX550" fmla="*/ 7506936 w 12254772"/>
                <a:gd name="connsiteY550" fmla="*/ 328616 h 492372"/>
                <a:gd name="connsiteX551" fmla="*/ 7519380 w 12254772"/>
                <a:gd name="connsiteY551" fmla="*/ 331129 h 492372"/>
                <a:gd name="connsiteX552" fmla="*/ 7519380 w 12254772"/>
                <a:gd name="connsiteY552" fmla="*/ 331228 h 492372"/>
                <a:gd name="connsiteX553" fmla="*/ 7523776 w 12254772"/>
                <a:gd name="connsiteY553" fmla="*/ 331228 h 492372"/>
                <a:gd name="connsiteX554" fmla="*/ 7523776 w 12254772"/>
                <a:gd name="connsiteY554" fmla="*/ 492372 h 492372"/>
                <a:gd name="connsiteX555" fmla="*/ 7493007 w 12254772"/>
                <a:gd name="connsiteY555" fmla="*/ 492372 h 492372"/>
                <a:gd name="connsiteX556" fmla="*/ 7493007 w 12254772"/>
                <a:gd name="connsiteY556" fmla="*/ 492030 h 492372"/>
                <a:gd name="connsiteX557" fmla="*/ 7399385 w 12254772"/>
                <a:gd name="connsiteY557" fmla="*/ 492030 h 492372"/>
                <a:gd name="connsiteX558" fmla="*/ 7399385 w 12254772"/>
                <a:gd name="connsiteY558" fmla="*/ 492372 h 492372"/>
                <a:gd name="connsiteX559" fmla="*/ 7368619 w 12254772"/>
                <a:gd name="connsiteY559" fmla="*/ 492372 h 492372"/>
                <a:gd name="connsiteX560" fmla="*/ 7368619 w 12254772"/>
                <a:gd name="connsiteY560" fmla="*/ 331228 h 492372"/>
                <a:gd name="connsiteX561" fmla="*/ 7374914 w 12254772"/>
                <a:gd name="connsiteY561" fmla="*/ 331228 h 492372"/>
                <a:gd name="connsiteX562" fmla="*/ 7385126 w 12254772"/>
                <a:gd name="connsiteY562" fmla="*/ 329166 h 492372"/>
                <a:gd name="connsiteX563" fmla="*/ 7406578 w 12254772"/>
                <a:gd name="connsiteY563" fmla="*/ 305508 h 492372"/>
                <a:gd name="connsiteX564" fmla="*/ 7407959 w 12254772"/>
                <a:gd name="connsiteY564" fmla="*/ 296368 h 492372"/>
                <a:gd name="connsiteX565" fmla="*/ 7407959 w 12254772"/>
                <a:gd name="connsiteY565" fmla="*/ 238741 h 492372"/>
                <a:gd name="connsiteX566" fmla="*/ 7445869 w 12254772"/>
                <a:gd name="connsiteY566" fmla="*/ 200830 h 492372"/>
                <a:gd name="connsiteX567" fmla="*/ 7263899 w 12254772"/>
                <a:gd name="connsiteY567" fmla="*/ 200830 h 492372"/>
                <a:gd name="connsiteX568" fmla="*/ 7301811 w 12254772"/>
                <a:gd name="connsiteY568" fmla="*/ 238741 h 492372"/>
                <a:gd name="connsiteX569" fmla="*/ 7301811 w 12254772"/>
                <a:gd name="connsiteY569" fmla="*/ 293685 h 492372"/>
                <a:gd name="connsiteX570" fmla="*/ 7303514 w 12254772"/>
                <a:gd name="connsiteY570" fmla="*/ 304957 h 492372"/>
                <a:gd name="connsiteX571" fmla="*/ 7324963 w 12254772"/>
                <a:gd name="connsiteY571" fmla="*/ 328616 h 492372"/>
                <a:gd name="connsiteX572" fmla="*/ 7337410 w 12254772"/>
                <a:gd name="connsiteY572" fmla="*/ 331129 h 492372"/>
                <a:gd name="connsiteX573" fmla="*/ 7337410 w 12254772"/>
                <a:gd name="connsiteY573" fmla="*/ 331228 h 492372"/>
                <a:gd name="connsiteX574" fmla="*/ 7341803 w 12254772"/>
                <a:gd name="connsiteY574" fmla="*/ 331228 h 492372"/>
                <a:gd name="connsiteX575" fmla="*/ 7341803 w 12254772"/>
                <a:gd name="connsiteY575" fmla="*/ 492372 h 492372"/>
                <a:gd name="connsiteX576" fmla="*/ 7311035 w 12254772"/>
                <a:gd name="connsiteY576" fmla="*/ 492372 h 492372"/>
                <a:gd name="connsiteX577" fmla="*/ 7311035 w 12254772"/>
                <a:gd name="connsiteY577" fmla="*/ 492030 h 492372"/>
                <a:gd name="connsiteX578" fmla="*/ 7217413 w 12254772"/>
                <a:gd name="connsiteY578" fmla="*/ 492030 h 492372"/>
                <a:gd name="connsiteX579" fmla="*/ 7217413 w 12254772"/>
                <a:gd name="connsiteY579" fmla="*/ 492372 h 492372"/>
                <a:gd name="connsiteX580" fmla="*/ 7186645 w 12254772"/>
                <a:gd name="connsiteY580" fmla="*/ 492372 h 492372"/>
                <a:gd name="connsiteX581" fmla="*/ 7186645 w 12254772"/>
                <a:gd name="connsiteY581" fmla="*/ 331228 h 492372"/>
                <a:gd name="connsiteX582" fmla="*/ 7192941 w 12254772"/>
                <a:gd name="connsiteY582" fmla="*/ 331228 h 492372"/>
                <a:gd name="connsiteX583" fmla="*/ 7203155 w 12254772"/>
                <a:gd name="connsiteY583" fmla="*/ 329166 h 492372"/>
                <a:gd name="connsiteX584" fmla="*/ 7224606 w 12254772"/>
                <a:gd name="connsiteY584" fmla="*/ 305508 h 492372"/>
                <a:gd name="connsiteX585" fmla="*/ 7225986 w 12254772"/>
                <a:gd name="connsiteY585" fmla="*/ 296368 h 492372"/>
                <a:gd name="connsiteX586" fmla="*/ 7225986 w 12254772"/>
                <a:gd name="connsiteY586" fmla="*/ 238741 h 492372"/>
                <a:gd name="connsiteX587" fmla="*/ 7263899 w 12254772"/>
                <a:gd name="connsiteY587" fmla="*/ 200830 h 492372"/>
                <a:gd name="connsiteX588" fmla="*/ 7081925 w 12254772"/>
                <a:gd name="connsiteY588" fmla="*/ 200830 h 492372"/>
                <a:gd name="connsiteX589" fmla="*/ 7119838 w 12254772"/>
                <a:gd name="connsiteY589" fmla="*/ 238741 h 492372"/>
                <a:gd name="connsiteX590" fmla="*/ 7119838 w 12254772"/>
                <a:gd name="connsiteY590" fmla="*/ 293685 h 492372"/>
                <a:gd name="connsiteX591" fmla="*/ 7121542 w 12254772"/>
                <a:gd name="connsiteY591" fmla="*/ 304957 h 492372"/>
                <a:gd name="connsiteX592" fmla="*/ 7142991 w 12254772"/>
                <a:gd name="connsiteY592" fmla="*/ 328616 h 492372"/>
                <a:gd name="connsiteX593" fmla="*/ 7155436 w 12254772"/>
                <a:gd name="connsiteY593" fmla="*/ 331129 h 492372"/>
                <a:gd name="connsiteX594" fmla="*/ 7155436 w 12254772"/>
                <a:gd name="connsiteY594" fmla="*/ 331228 h 492372"/>
                <a:gd name="connsiteX595" fmla="*/ 7159833 w 12254772"/>
                <a:gd name="connsiteY595" fmla="*/ 331228 h 492372"/>
                <a:gd name="connsiteX596" fmla="*/ 7159833 w 12254772"/>
                <a:gd name="connsiteY596" fmla="*/ 492372 h 492372"/>
                <a:gd name="connsiteX597" fmla="*/ 7129064 w 12254772"/>
                <a:gd name="connsiteY597" fmla="*/ 492372 h 492372"/>
                <a:gd name="connsiteX598" fmla="*/ 7129064 w 12254772"/>
                <a:gd name="connsiteY598" fmla="*/ 492030 h 492372"/>
                <a:gd name="connsiteX599" fmla="*/ 7035441 w 12254772"/>
                <a:gd name="connsiteY599" fmla="*/ 492030 h 492372"/>
                <a:gd name="connsiteX600" fmla="*/ 7035441 w 12254772"/>
                <a:gd name="connsiteY600" fmla="*/ 492372 h 492372"/>
                <a:gd name="connsiteX601" fmla="*/ 7004674 w 12254772"/>
                <a:gd name="connsiteY601" fmla="*/ 492372 h 492372"/>
                <a:gd name="connsiteX602" fmla="*/ 7004674 w 12254772"/>
                <a:gd name="connsiteY602" fmla="*/ 331228 h 492372"/>
                <a:gd name="connsiteX603" fmla="*/ 7010967 w 12254772"/>
                <a:gd name="connsiteY603" fmla="*/ 331228 h 492372"/>
                <a:gd name="connsiteX604" fmla="*/ 7021181 w 12254772"/>
                <a:gd name="connsiteY604" fmla="*/ 329166 h 492372"/>
                <a:gd name="connsiteX605" fmla="*/ 7042632 w 12254772"/>
                <a:gd name="connsiteY605" fmla="*/ 305508 h 492372"/>
                <a:gd name="connsiteX606" fmla="*/ 7044014 w 12254772"/>
                <a:gd name="connsiteY606" fmla="*/ 296368 h 492372"/>
                <a:gd name="connsiteX607" fmla="*/ 7044014 w 12254772"/>
                <a:gd name="connsiteY607" fmla="*/ 238741 h 492372"/>
                <a:gd name="connsiteX608" fmla="*/ 7081925 w 12254772"/>
                <a:gd name="connsiteY608" fmla="*/ 200830 h 492372"/>
                <a:gd name="connsiteX609" fmla="*/ 6899954 w 12254772"/>
                <a:gd name="connsiteY609" fmla="*/ 200830 h 492372"/>
                <a:gd name="connsiteX610" fmla="*/ 6937866 w 12254772"/>
                <a:gd name="connsiteY610" fmla="*/ 238741 h 492372"/>
                <a:gd name="connsiteX611" fmla="*/ 6937864 w 12254772"/>
                <a:gd name="connsiteY611" fmla="*/ 293685 h 492372"/>
                <a:gd name="connsiteX612" fmla="*/ 6939570 w 12254772"/>
                <a:gd name="connsiteY612" fmla="*/ 304957 h 492372"/>
                <a:gd name="connsiteX613" fmla="*/ 6961017 w 12254772"/>
                <a:gd name="connsiteY613" fmla="*/ 328616 h 492372"/>
                <a:gd name="connsiteX614" fmla="*/ 6973464 w 12254772"/>
                <a:gd name="connsiteY614" fmla="*/ 331129 h 492372"/>
                <a:gd name="connsiteX615" fmla="*/ 6973464 w 12254772"/>
                <a:gd name="connsiteY615" fmla="*/ 331228 h 492372"/>
                <a:gd name="connsiteX616" fmla="*/ 6977857 w 12254772"/>
                <a:gd name="connsiteY616" fmla="*/ 331228 h 492372"/>
                <a:gd name="connsiteX617" fmla="*/ 6977857 w 12254772"/>
                <a:gd name="connsiteY617" fmla="*/ 492372 h 492372"/>
                <a:gd name="connsiteX618" fmla="*/ 6947090 w 12254772"/>
                <a:gd name="connsiteY618" fmla="*/ 492372 h 492372"/>
                <a:gd name="connsiteX619" fmla="*/ 6947090 w 12254772"/>
                <a:gd name="connsiteY619" fmla="*/ 492030 h 492372"/>
                <a:gd name="connsiteX620" fmla="*/ 6853469 w 12254772"/>
                <a:gd name="connsiteY620" fmla="*/ 492030 h 492372"/>
                <a:gd name="connsiteX621" fmla="*/ 6853469 w 12254772"/>
                <a:gd name="connsiteY621" fmla="*/ 492372 h 492372"/>
                <a:gd name="connsiteX622" fmla="*/ 6822698 w 12254772"/>
                <a:gd name="connsiteY622" fmla="*/ 492372 h 492372"/>
                <a:gd name="connsiteX623" fmla="*/ 6822698 w 12254772"/>
                <a:gd name="connsiteY623" fmla="*/ 331228 h 492372"/>
                <a:gd name="connsiteX624" fmla="*/ 6828993 w 12254772"/>
                <a:gd name="connsiteY624" fmla="*/ 331228 h 492372"/>
                <a:gd name="connsiteX625" fmla="*/ 6839207 w 12254772"/>
                <a:gd name="connsiteY625" fmla="*/ 329166 h 492372"/>
                <a:gd name="connsiteX626" fmla="*/ 6860658 w 12254772"/>
                <a:gd name="connsiteY626" fmla="*/ 305508 h 492372"/>
                <a:gd name="connsiteX627" fmla="*/ 6862042 w 12254772"/>
                <a:gd name="connsiteY627" fmla="*/ 296368 h 492372"/>
                <a:gd name="connsiteX628" fmla="*/ 6862042 w 12254772"/>
                <a:gd name="connsiteY628" fmla="*/ 238741 h 492372"/>
                <a:gd name="connsiteX629" fmla="*/ 6899954 w 12254772"/>
                <a:gd name="connsiteY629" fmla="*/ 200830 h 492372"/>
                <a:gd name="connsiteX630" fmla="*/ 6717978 w 12254772"/>
                <a:gd name="connsiteY630" fmla="*/ 200830 h 492372"/>
                <a:gd name="connsiteX631" fmla="*/ 6755888 w 12254772"/>
                <a:gd name="connsiteY631" fmla="*/ 238741 h 492372"/>
                <a:gd name="connsiteX632" fmla="*/ 6755888 w 12254772"/>
                <a:gd name="connsiteY632" fmla="*/ 293685 h 492372"/>
                <a:gd name="connsiteX633" fmla="*/ 6757592 w 12254772"/>
                <a:gd name="connsiteY633" fmla="*/ 304957 h 492372"/>
                <a:gd name="connsiteX634" fmla="*/ 6779041 w 12254772"/>
                <a:gd name="connsiteY634" fmla="*/ 328616 h 492372"/>
                <a:gd name="connsiteX635" fmla="*/ 6791489 w 12254772"/>
                <a:gd name="connsiteY635" fmla="*/ 331129 h 492372"/>
                <a:gd name="connsiteX636" fmla="*/ 6791489 w 12254772"/>
                <a:gd name="connsiteY636" fmla="*/ 331228 h 492372"/>
                <a:gd name="connsiteX637" fmla="*/ 6795883 w 12254772"/>
                <a:gd name="connsiteY637" fmla="*/ 331228 h 492372"/>
                <a:gd name="connsiteX638" fmla="*/ 6795883 w 12254772"/>
                <a:gd name="connsiteY638" fmla="*/ 492372 h 492372"/>
                <a:gd name="connsiteX639" fmla="*/ 6765114 w 12254772"/>
                <a:gd name="connsiteY639" fmla="*/ 492372 h 492372"/>
                <a:gd name="connsiteX640" fmla="*/ 6765114 w 12254772"/>
                <a:gd name="connsiteY640" fmla="*/ 492030 h 492372"/>
                <a:gd name="connsiteX641" fmla="*/ 6671494 w 12254772"/>
                <a:gd name="connsiteY641" fmla="*/ 492030 h 492372"/>
                <a:gd name="connsiteX642" fmla="*/ 6671494 w 12254772"/>
                <a:gd name="connsiteY642" fmla="*/ 492372 h 492372"/>
                <a:gd name="connsiteX643" fmla="*/ 6640728 w 12254772"/>
                <a:gd name="connsiteY643" fmla="*/ 492372 h 492372"/>
                <a:gd name="connsiteX644" fmla="*/ 6640728 w 12254772"/>
                <a:gd name="connsiteY644" fmla="*/ 331228 h 492372"/>
                <a:gd name="connsiteX645" fmla="*/ 6647025 w 12254772"/>
                <a:gd name="connsiteY645" fmla="*/ 331228 h 492372"/>
                <a:gd name="connsiteX646" fmla="*/ 6657237 w 12254772"/>
                <a:gd name="connsiteY646" fmla="*/ 329166 h 492372"/>
                <a:gd name="connsiteX647" fmla="*/ 6678680 w 12254772"/>
                <a:gd name="connsiteY647" fmla="*/ 305508 h 492372"/>
                <a:gd name="connsiteX648" fmla="*/ 6680066 w 12254772"/>
                <a:gd name="connsiteY648" fmla="*/ 296368 h 492372"/>
                <a:gd name="connsiteX649" fmla="*/ 6680066 w 12254772"/>
                <a:gd name="connsiteY649" fmla="*/ 238741 h 492372"/>
                <a:gd name="connsiteX650" fmla="*/ 6717978 w 12254772"/>
                <a:gd name="connsiteY650" fmla="*/ 200830 h 492372"/>
                <a:gd name="connsiteX651" fmla="*/ 6536006 w 12254772"/>
                <a:gd name="connsiteY651" fmla="*/ 200830 h 492372"/>
                <a:gd name="connsiteX652" fmla="*/ 6573916 w 12254772"/>
                <a:gd name="connsiteY652" fmla="*/ 238741 h 492372"/>
                <a:gd name="connsiteX653" fmla="*/ 6573916 w 12254772"/>
                <a:gd name="connsiteY653" fmla="*/ 293685 h 492372"/>
                <a:gd name="connsiteX654" fmla="*/ 6575621 w 12254772"/>
                <a:gd name="connsiteY654" fmla="*/ 304957 h 492372"/>
                <a:gd name="connsiteX655" fmla="*/ 6597072 w 12254772"/>
                <a:gd name="connsiteY655" fmla="*/ 328616 h 492372"/>
                <a:gd name="connsiteX656" fmla="*/ 6609517 w 12254772"/>
                <a:gd name="connsiteY656" fmla="*/ 331129 h 492372"/>
                <a:gd name="connsiteX657" fmla="*/ 6609517 w 12254772"/>
                <a:gd name="connsiteY657" fmla="*/ 331228 h 492372"/>
                <a:gd name="connsiteX658" fmla="*/ 6613912 w 12254772"/>
                <a:gd name="connsiteY658" fmla="*/ 331228 h 492372"/>
                <a:gd name="connsiteX659" fmla="*/ 6613912 w 12254772"/>
                <a:gd name="connsiteY659" fmla="*/ 492372 h 492372"/>
                <a:gd name="connsiteX660" fmla="*/ 6583140 w 12254772"/>
                <a:gd name="connsiteY660" fmla="*/ 492372 h 492372"/>
                <a:gd name="connsiteX661" fmla="*/ 6583140 w 12254772"/>
                <a:gd name="connsiteY661" fmla="*/ 492030 h 492372"/>
                <a:gd name="connsiteX662" fmla="*/ 6489522 w 12254772"/>
                <a:gd name="connsiteY662" fmla="*/ 492030 h 492372"/>
                <a:gd name="connsiteX663" fmla="*/ 6489522 w 12254772"/>
                <a:gd name="connsiteY663" fmla="*/ 492372 h 492372"/>
                <a:gd name="connsiteX664" fmla="*/ 6458756 w 12254772"/>
                <a:gd name="connsiteY664" fmla="*/ 492372 h 492372"/>
                <a:gd name="connsiteX665" fmla="*/ 6458756 w 12254772"/>
                <a:gd name="connsiteY665" fmla="*/ 331228 h 492372"/>
                <a:gd name="connsiteX666" fmla="*/ 6465052 w 12254772"/>
                <a:gd name="connsiteY666" fmla="*/ 331228 h 492372"/>
                <a:gd name="connsiteX667" fmla="*/ 6475264 w 12254772"/>
                <a:gd name="connsiteY667" fmla="*/ 329166 h 492372"/>
                <a:gd name="connsiteX668" fmla="*/ 6496715 w 12254772"/>
                <a:gd name="connsiteY668" fmla="*/ 305508 h 492372"/>
                <a:gd name="connsiteX669" fmla="*/ 6498096 w 12254772"/>
                <a:gd name="connsiteY669" fmla="*/ 296368 h 492372"/>
                <a:gd name="connsiteX670" fmla="*/ 6498096 w 12254772"/>
                <a:gd name="connsiteY670" fmla="*/ 238741 h 492372"/>
                <a:gd name="connsiteX671" fmla="*/ 6536006 w 12254772"/>
                <a:gd name="connsiteY671" fmla="*/ 200830 h 492372"/>
                <a:gd name="connsiteX672" fmla="*/ 6354036 w 12254772"/>
                <a:gd name="connsiteY672" fmla="*/ 200830 h 492372"/>
                <a:gd name="connsiteX673" fmla="*/ 6391948 w 12254772"/>
                <a:gd name="connsiteY673" fmla="*/ 238741 h 492372"/>
                <a:gd name="connsiteX674" fmla="*/ 6391948 w 12254772"/>
                <a:gd name="connsiteY674" fmla="*/ 293685 h 492372"/>
                <a:gd name="connsiteX675" fmla="*/ 6393653 w 12254772"/>
                <a:gd name="connsiteY675" fmla="*/ 304957 h 492372"/>
                <a:gd name="connsiteX676" fmla="*/ 6415102 w 12254772"/>
                <a:gd name="connsiteY676" fmla="*/ 328616 h 492372"/>
                <a:gd name="connsiteX677" fmla="*/ 6427549 w 12254772"/>
                <a:gd name="connsiteY677" fmla="*/ 331129 h 492372"/>
                <a:gd name="connsiteX678" fmla="*/ 6427549 w 12254772"/>
                <a:gd name="connsiteY678" fmla="*/ 331228 h 492372"/>
                <a:gd name="connsiteX679" fmla="*/ 6431942 w 12254772"/>
                <a:gd name="connsiteY679" fmla="*/ 331228 h 492372"/>
                <a:gd name="connsiteX680" fmla="*/ 6431942 w 12254772"/>
                <a:gd name="connsiteY680" fmla="*/ 492372 h 492372"/>
                <a:gd name="connsiteX681" fmla="*/ 6401175 w 12254772"/>
                <a:gd name="connsiteY681" fmla="*/ 492372 h 492372"/>
                <a:gd name="connsiteX682" fmla="*/ 6401175 w 12254772"/>
                <a:gd name="connsiteY682" fmla="*/ 492030 h 492372"/>
                <a:gd name="connsiteX683" fmla="*/ 6307550 w 12254772"/>
                <a:gd name="connsiteY683" fmla="*/ 492030 h 492372"/>
                <a:gd name="connsiteX684" fmla="*/ 6307550 w 12254772"/>
                <a:gd name="connsiteY684" fmla="*/ 492372 h 492372"/>
                <a:gd name="connsiteX685" fmla="*/ 6276781 w 12254772"/>
                <a:gd name="connsiteY685" fmla="*/ 492372 h 492372"/>
                <a:gd name="connsiteX686" fmla="*/ 6276781 w 12254772"/>
                <a:gd name="connsiteY686" fmla="*/ 331228 h 492372"/>
                <a:gd name="connsiteX687" fmla="*/ 6283076 w 12254772"/>
                <a:gd name="connsiteY687" fmla="*/ 331228 h 492372"/>
                <a:gd name="connsiteX688" fmla="*/ 6293292 w 12254772"/>
                <a:gd name="connsiteY688" fmla="*/ 329166 h 492372"/>
                <a:gd name="connsiteX689" fmla="*/ 6314743 w 12254772"/>
                <a:gd name="connsiteY689" fmla="*/ 305508 h 492372"/>
                <a:gd name="connsiteX690" fmla="*/ 6316124 w 12254772"/>
                <a:gd name="connsiteY690" fmla="*/ 296368 h 492372"/>
                <a:gd name="connsiteX691" fmla="*/ 6316124 w 12254772"/>
                <a:gd name="connsiteY691" fmla="*/ 238741 h 492372"/>
                <a:gd name="connsiteX692" fmla="*/ 6354036 w 12254772"/>
                <a:gd name="connsiteY692" fmla="*/ 200830 h 492372"/>
                <a:gd name="connsiteX693" fmla="*/ 6172059 w 12254772"/>
                <a:gd name="connsiteY693" fmla="*/ 200830 h 492372"/>
                <a:gd name="connsiteX694" fmla="*/ 6209969 w 12254772"/>
                <a:gd name="connsiteY694" fmla="*/ 238741 h 492372"/>
                <a:gd name="connsiteX695" fmla="*/ 6209969 w 12254772"/>
                <a:gd name="connsiteY695" fmla="*/ 293685 h 492372"/>
                <a:gd name="connsiteX696" fmla="*/ 6211675 w 12254772"/>
                <a:gd name="connsiteY696" fmla="*/ 304957 h 492372"/>
                <a:gd name="connsiteX697" fmla="*/ 6233126 w 12254772"/>
                <a:gd name="connsiteY697" fmla="*/ 328616 h 492372"/>
                <a:gd name="connsiteX698" fmla="*/ 6245571 w 12254772"/>
                <a:gd name="connsiteY698" fmla="*/ 331129 h 492372"/>
                <a:gd name="connsiteX699" fmla="*/ 6245571 w 12254772"/>
                <a:gd name="connsiteY699" fmla="*/ 331228 h 492372"/>
                <a:gd name="connsiteX700" fmla="*/ 6249966 w 12254772"/>
                <a:gd name="connsiteY700" fmla="*/ 331228 h 492372"/>
                <a:gd name="connsiteX701" fmla="*/ 6249966 w 12254772"/>
                <a:gd name="connsiteY701" fmla="*/ 492372 h 492372"/>
                <a:gd name="connsiteX702" fmla="*/ 6219197 w 12254772"/>
                <a:gd name="connsiteY702" fmla="*/ 492372 h 492372"/>
                <a:gd name="connsiteX703" fmla="*/ 6219197 w 12254772"/>
                <a:gd name="connsiteY703" fmla="*/ 492030 h 492372"/>
                <a:gd name="connsiteX704" fmla="*/ 6125576 w 12254772"/>
                <a:gd name="connsiteY704" fmla="*/ 492030 h 492372"/>
                <a:gd name="connsiteX705" fmla="*/ 6125576 w 12254772"/>
                <a:gd name="connsiteY705" fmla="*/ 492372 h 492372"/>
                <a:gd name="connsiteX706" fmla="*/ 6094811 w 12254772"/>
                <a:gd name="connsiteY706" fmla="*/ 492372 h 492372"/>
                <a:gd name="connsiteX707" fmla="*/ 6094811 w 12254772"/>
                <a:gd name="connsiteY707" fmla="*/ 331228 h 492372"/>
                <a:gd name="connsiteX708" fmla="*/ 6101104 w 12254772"/>
                <a:gd name="connsiteY708" fmla="*/ 331228 h 492372"/>
                <a:gd name="connsiteX709" fmla="*/ 6111316 w 12254772"/>
                <a:gd name="connsiteY709" fmla="*/ 329166 h 492372"/>
                <a:gd name="connsiteX710" fmla="*/ 6132763 w 12254772"/>
                <a:gd name="connsiteY710" fmla="*/ 305508 h 492372"/>
                <a:gd name="connsiteX711" fmla="*/ 6134149 w 12254772"/>
                <a:gd name="connsiteY711" fmla="*/ 296368 h 492372"/>
                <a:gd name="connsiteX712" fmla="*/ 6134149 w 12254772"/>
                <a:gd name="connsiteY712" fmla="*/ 238741 h 492372"/>
                <a:gd name="connsiteX713" fmla="*/ 6172059 w 12254772"/>
                <a:gd name="connsiteY713" fmla="*/ 200830 h 492372"/>
                <a:gd name="connsiteX714" fmla="*/ 5990087 w 12254772"/>
                <a:gd name="connsiteY714" fmla="*/ 200830 h 492372"/>
                <a:gd name="connsiteX715" fmla="*/ 6027999 w 12254772"/>
                <a:gd name="connsiteY715" fmla="*/ 238741 h 492372"/>
                <a:gd name="connsiteX716" fmla="*/ 6027999 w 12254772"/>
                <a:gd name="connsiteY716" fmla="*/ 293685 h 492372"/>
                <a:gd name="connsiteX717" fmla="*/ 6029705 w 12254772"/>
                <a:gd name="connsiteY717" fmla="*/ 304957 h 492372"/>
                <a:gd name="connsiteX718" fmla="*/ 6051155 w 12254772"/>
                <a:gd name="connsiteY718" fmla="*/ 328616 h 492372"/>
                <a:gd name="connsiteX719" fmla="*/ 6063605 w 12254772"/>
                <a:gd name="connsiteY719" fmla="*/ 331129 h 492372"/>
                <a:gd name="connsiteX720" fmla="*/ 6063605 w 12254772"/>
                <a:gd name="connsiteY720" fmla="*/ 331228 h 492372"/>
                <a:gd name="connsiteX721" fmla="*/ 6067999 w 12254772"/>
                <a:gd name="connsiteY721" fmla="*/ 331228 h 492372"/>
                <a:gd name="connsiteX722" fmla="*/ 6067999 w 12254772"/>
                <a:gd name="connsiteY722" fmla="*/ 492372 h 492372"/>
                <a:gd name="connsiteX723" fmla="*/ 6037227 w 12254772"/>
                <a:gd name="connsiteY723" fmla="*/ 492372 h 492372"/>
                <a:gd name="connsiteX724" fmla="*/ 6037227 w 12254772"/>
                <a:gd name="connsiteY724" fmla="*/ 492030 h 492372"/>
                <a:gd name="connsiteX725" fmla="*/ 5943603 w 12254772"/>
                <a:gd name="connsiteY725" fmla="*/ 492030 h 492372"/>
                <a:gd name="connsiteX726" fmla="*/ 5943603 w 12254772"/>
                <a:gd name="connsiteY726" fmla="*/ 492372 h 492372"/>
                <a:gd name="connsiteX727" fmla="*/ 5912835 w 12254772"/>
                <a:gd name="connsiteY727" fmla="*/ 492372 h 492372"/>
                <a:gd name="connsiteX728" fmla="*/ 5912835 w 12254772"/>
                <a:gd name="connsiteY728" fmla="*/ 331228 h 492372"/>
                <a:gd name="connsiteX729" fmla="*/ 5919132 w 12254772"/>
                <a:gd name="connsiteY729" fmla="*/ 331228 h 492372"/>
                <a:gd name="connsiteX730" fmla="*/ 5929344 w 12254772"/>
                <a:gd name="connsiteY730" fmla="*/ 329166 h 492372"/>
                <a:gd name="connsiteX731" fmla="*/ 5950794 w 12254772"/>
                <a:gd name="connsiteY731" fmla="*/ 305508 h 492372"/>
                <a:gd name="connsiteX732" fmla="*/ 5952177 w 12254772"/>
                <a:gd name="connsiteY732" fmla="*/ 296368 h 492372"/>
                <a:gd name="connsiteX733" fmla="*/ 5952177 w 12254772"/>
                <a:gd name="connsiteY733" fmla="*/ 238741 h 492372"/>
                <a:gd name="connsiteX734" fmla="*/ 5990087 w 12254772"/>
                <a:gd name="connsiteY734" fmla="*/ 200830 h 492372"/>
                <a:gd name="connsiteX735" fmla="*/ 5808115 w 12254772"/>
                <a:gd name="connsiteY735" fmla="*/ 200830 h 492372"/>
                <a:gd name="connsiteX736" fmla="*/ 5846027 w 12254772"/>
                <a:gd name="connsiteY736" fmla="*/ 238741 h 492372"/>
                <a:gd name="connsiteX737" fmla="*/ 5846027 w 12254772"/>
                <a:gd name="connsiteY737" fmla="*/ 293685 h 492372"/>
                <a:gd name="connsiteX738" fmla="*/ 5847732 w 12254772"/>
                <a:gd name="connsiteY738" fmla="*/ 304957 h 492372"/>
                <a:gd name="connsiteX739" fmla="*/ 5869180 w 12254772"/>
                <a:gd name="connsiteY739" fmla="*/ 328616 h 492372"/>
                <a:gd name="connsiteX740" fmla="*/ 5881626 w 12254772"/>
                <a:gd name="connsiteY740" fmla="*/ 331129 h 492372"/>
                <a:gd name="connsiteX741" fmla="*/ 5881626 w 12254772"/>
                <a:gd name="connsiteY741" fmla="*/ 331228 h 492372"/>
                <a:gd name="connsiteX742" fmla="*/ 5886023 w 12254772"/>
                <a:gd name="connsiteY742" fmla="*/ 331228 h 492372"/>
                <a:gd name="connsiteX743" fmla="*/ 5886023 w 12254772"/>
                <a:gd name="connsiteY743" fmla="*/ 492372 h 492372"/>
                <a:gd name="connsiteX744" fmla="*/ 5855251 w 12254772"/>
                <a:gd name="connsiteY744" fmla="*/ 492372 h 492372"/>
                <a:gd name="connsiteX745" fmla="*/ 5855251 w 12254772"/>
                <a:gd name="connsiteY745" fmla="*/ 492030 h 492372"/>
                <a:gd name="connsiteX746" fmla="*/ 5761631 w 12254772"/>
                <a:gd name="connsiteY746" fmla="*/ 492030 h 492372"/>
                <a:gd name="connsiteX747" fmla="*/ 5761631 w 12254772"/>
                <a:gd name="connsiteY747" fmla="*/ 492372 h 492372"/>
                <a:gd name="connsiteX748" fmla="*/ 5730861 w 12254772"/>
                <a:gd name="connsiteY748" fmla="*/ 492372 h 492372"/>
                <a:gd name="connsiteX749" fmla="*/ 5730861 w 12254772"/>
                <a:gd name="connsiteY749" fmla="*/ 331228 h 492372"/>
                <a:gd name="connsiteX750" fmla="*/ 5737157 w 12254772"/>
                <a:gd name="connsiteY750" fmla="*/ 331228 h 492372"/>
                <a:gd name="connsiteX751" fmla="*/ 5747372 w 12254772"/>
                <a:gd name="connsiteY751" fmla="*/ 329166 h 492372"/>
                <a:gd name="connsiteX752" fmla="*/ 5768820 w 12254772"/>
                <a:gd name="connsiteY752" fmla="*/ 305508 h 492372"/>
                <a:gd name="connsiteX753" fmla="*/ 5770203 w 12254772"/>
                <a:gd name="connsiteY753" fmla="*/ 296368 h 492372"/>
                <a:gd name="connsiteX754" fmla="*/ 5770203 w 12254772"/>
                <a:gd name="connsiteY754" fmla="*/ 238741 h 492372"/>
                <a:gd name="connsiteX755" fmla="*/ 5808115 w 12254772"/>
                <a:gd name="connsiteY755" fmla="*/ 200830 h 492372"/>
                <a:gd name="connsiteX756" fmla="*/ 5626143 w 12254772"/>
                <a:gd name="connsiteY756" fmla="*/ 200830 h 492372"/>
                <a:gd name="connsiteX757" fmla="*/ 5664054 w 12254772"/>
                <a:gd name="connsiteY757" fmla="*/ 238741 h 492372"/>
                <a:gd name="connsiteX758" fmla="*/ 5664054 w 12254772"/>
                <a:gd name="connsiteY758" fmla="*/ 293685 h 492372"/>
                <a:gd name="connsiteX759" fmla="*/ 5665760 w 12254772"/>
                <a:gd name="connsiteY759" fmla="*/ 304957 h 492372"/>
                <a:gd name="connsiteX760" fmla="*/ 5687209 w 12254772"/>
                <a:gd name="connsiteY760" fmla="*/ 328616 h 492372"/>
                <a:gd name="connsiteX761" fmla="*/ 5699654 w 12254772"/>
                <a:gd name="connsiteY761" fmla="*/ 331129 h 492372"/>
                <a:gd name="connsiteX762" fmla="*/ 5699654 w 12254772"/>
                <a:gd name="connsiteY762" fmla="*/ 331228 h 492372"/>
                <a:gd name="connsiteX763" fmla="*/ 5704049 w 12254772"/>
                <a:gd name="connsiteY763" fmla="*/ 331228 h 492372"/>
                <a:gd name="connsiteX764" fmla="*/ 5704049 w 12254772"/>
                <a:gd name="connsiteY764" fmla="*/ 492372 h 492372"/>
                <a:gd name="connsiteX765" fmla="*/ 5673279 w 12254772"/>
                <a:gd name="connsiteY765" fmla="*/ 492372 h 492372"/>
                <a:gd name="connsiteX766" fmla="*/ 5673279 w 12254772"/>
                <a:gd name="connsiteY766" fmla="*/ 492030 h 492372"/>
                <a:gd name="connsiteX767" fmla="*/ 5579659 w 12254772"/>
                <a:gd name="connsiteY767" fmla="*/ 492030 h 492372"/>
                <a:gd name="connsiteX768" fmla="*/ 5579659 w 12254772"/>
                <a:gd name="connsiteY768" fmla="*/ 492372 h 492372"/>
                <a:gd name="connsiteX769" fmla="*/ 5548893 w 12254772"/>
                <a:gd name="connsiteY769" fmla="*/ 492372 h 492372"/>
                <a:gd name="connsiteX770" fmla="*/ 5548893 w 12254772"/>
                <a:gd name="connsiteY770" fmla="*/ 331228 h 492372"/>
                <a:gd name="connsiteX771" fmla="*/ 5555187 w 12254772"/>
                <a:gd name="connsiteY771" fmla="*/ 331228 h 492372"/>
                <a:gd name="connsiteX772" fmla="*/ 5565401 w 12254772"/>
                <a:gd name="connsiteY772" fmla="*/ 329166 h 492372"/>
                <a:gd name="connsiteX773" fmla="*/ 5586852 w 12254772"/>
                <a:gd name="connsiteY773" fmla="*/ 305508 h 492372"/>
                <a:gd name="connsiteX774" fmla="*/ 5588234 w 12254772"/>
                <a:gd name="connsiteY774" fmla="*/ 296368 h 492372"/>
                <a:gd name="connsiteX775" fmla="*/ 5588234 w 12254772"/>
                <a:gd name="connsiteY775" fmla="*/ 238741 h 492372"/>
                <a:gd name="connsiteX776" fmla="*/ 5626143 w 12254772"/>
                <a:gd name="connsiteY776" fmla="*/ 200830 h 492372"/>
                <a:gd name="connsiteX777" fmla="*/ 5444172 w 12254772"/>
                <a:gd name="connsiteY777" fmla="*/ 200830 h 492372"/>
                <a:gd name="connsiteX778" fmla="*/ 5482084 w 12254772"/>
                <a:gd name="connsiteY778" fmla="*/ 238741 h 492372"/>
                <a:gd name="connsiteX779" fmla="*/ 5482082 w 12254772"/>
                <a:gd name="connsiteY779" fmla="*/ 293685 h 492372"/>
                <a:gd name="connsiteX780" fmla="*/ 5483788 w 12254772"/>
                <a:gd name="connsiteY780" fmla="*/ 304957 h 492372"/>
                <a:gd name="connsiteX781" fmla="*/ 5505237 w 12254772"/>
                <a:gd name="connsiteY781" fmla="*/ 328616 h 492372"/>
                <a:gd name="connsiteX782" fmla="*/ 5517682 w 12254772"/>
                <a:gd name="connsiteY782" fmla="*/ 331129 h 492372"/>
                <a:gd name="connsiteX783" fmla="*/ 5517682 w 12254772"/>
                <a:gd name="connsiteY783" fmla="*/ 331228 h 492372"/>
                <a:gd name="connsiteX784" fmla="*/ 5522077 w 12254772"/>
                <a:gd name="connsiteY784" fmla="*/ 331228 h 492372"/>
                <a:gd name="connsiteX785" fmla="*/ 5522077 w 12254772"/>
                <a:gd name="connsiteY785" fmla="*/ 492372 h 492372"/>
                <a:gd name="connsiteX786" fmla="*/ 5491309 w 12254772"/>
                <a:gd name="connsiteY786" fmla="*/ 492372 h 492372"/>
                <a:gd name="connsiteX787" fmla="*/ 5491309 w 12254772"/>
                <a:gd name="connsiteY787" fmla="*/ 492030 h 492372"/>
                <a:gd name="connsiteX788" fmla="*/ 5397689 w 12254772"/>
                <a:gd name="connsiteY788" fmla="*/ 492030 h 492372"/>
                <a:gd name="connsiteX789" fmla="*/ 5397689 w 12254772"/>
                <a:gd name="connsiteY789" fmla="*/ 492372 h 492372"/>
                <a:gd name="connsiteX790" fmla="*/ 5366920 w 12254772"/>
                <a:gd name="connsiteY790" fmla="*/ 492372 h 492372"/>
                <a:gd name="connsiteX791" fmla="*/ 5366920 w 12254772"/>
                <a:gd name="connsiteY791" fmla="*/ 331228 h 492372"/>
                <a:gd name="connsiteX792" fmla="*/ 5373215 w 12254772"/>
                <a:gd name="connsiteY792" fmla="*/ 331228 h 492372"/>
                <a:gd name="connsiteX793" fmla="*/ 5383429 w 12254772"/>
                <a:gd name="connsiteY793" fmla="*/ 329166 h 492372"/>
                <a:gd name="connsiteX794" fmla="*/ 5404880 w 12254772"/>
                <a:gd name="connsiteY794" fmla="*/ 305508 h 492372"/>
                <a:gd name="connsiteX795" fmla="*/ 5406262 w 12254772"/>
                <a:gd name="connsiteY795" fmla="*/ 296368 h 492372"/>
                <a:gd name="connsiteX796" fmla="*/ 5406262 w 12254772"/>
                <a:gd name="connsiteY796" fmla="*/ 238741 h 492372"/>
                <a:gd name="connsiteX797" fmla="*/ 5444172 w 12254772"/>
                <a:gd name="connsiteY797" fmla="*/ 200830 h 492372"/>
                <a:gd name="connsiteX798" fmla="*/ 5262200 w 12254772"/>
                <a:gd name="connsiteY798" fmla="*/ 200830 h 492372"/>
                <a:gd name="connsiteX799" fmla="*/ 5300110 w 12254772"/>
                <a:gd name="connsiteY799" fmla="*/ 238741 h 492372"/>
                <a:gd name="connsiteX800" fmla="*/ 5300110 w 12254772"/>
                <a:gd name="connsiteY800" fmla="*/ 293685 h 492372"/>
                <a:gd name="connsiteX801" fmla="*/ 5301816 w 12254772"/>
                <a:gd name="connsiteY801" fmla="*/ 304957 h 492372"/>
                <a:gd name="connsiteX802" fmla="*/ 5323265 w 12254772"/>
                <a:gd name="connsiteY802" fmla="*/ 328616 h 492372"/>
                <a:gd name="connsiteX803" fmla="*/ 5335710 w 12254772"/>
                <a:gd name="connsiteY803" fmla="*/ 331129 h 492372"/>
                <a:gd name="connsiteX804" fmla="*/ 5335710 w 12254772"/>
                <a:gd name="connsiteY804" fmla="*/ 331228 h 492372"/>
                <a:gd name="connsiteX805" fmla="*/ 5340106 w 12254772"/>
                <a:gd name="connsiteY805" fmla="*/ 331228 h 492372"/>
                <a:gd name="connsiteX806" fmla="*/ 5340106 w 12254772"/>
                <a:gd name="connsiteY806" fmla="*/ 492372 h 492372"/>
                <a:gd name="connsiteX807" fmla="*/ 5309336 w 12254772"/>
                <a:gd name="connsiteY807" fmla="*/ 492372 h 492372"/>
                <a:gd name="connsiteX808" fmla="*/ 5309336 w 12254772"/>
                <a:gd name="connsiteY808" fmla="*/ 492030 h 492372"/>
                <a:gd name="connsiteX809" fmla="*/ 5215716 w 12254772"/>
                <a:gd name="connsiteY809" fmla="*/ 492030 h 492372"/>
                <a:gd name="connsiteX810" fmla="*/ 5215716 w 12254772"/>
                <a:gd name="connsiteY810" fmla="*/ 492372 h 492372"/>
                <a:gd name="connsiteX811" fmla="*/ 5184948 w 12254772"/>
                <a:gd name="connsiteY811" fmla="*/ 492372 h 492372"/>
                <a:gd name="connsiteX812" fmla="*/ 5184948 w 12254772"/>
                <a:gd name="connsiteY812" fmla="*/ 331228 h 492372"/>
                <a:gd name="connsiteX813" fmla="*/ 5191243 w 12254772"/>
                <a:gd name="connsiteY813" fmla="*/ 331228 h 492372"/>
                <a:gd name="connsiteX814" fmla="*/ 5201457 w 12254772"/>
                <a:gd name="connsiteY814" fmla="*/ 329166 h 492372"/>
                <a:gd name="connsiteX815" fmla="*/ 5222909 w 12254772"/>
                <a:gd name="connsiteY815" fmla="*/ 305508 h 492372"/>
                <a:gd name="connsiteX816" fmla="*/ 5224290 w 12254772"/>
                <a:gd name="connsiteY816" fmla="*/ 296368 h 492372"/>
                <a:gd name="connsiteX817" fmla="*/ 5224290 w 12254772"/>
                <a:gd name="connsiteY817" fmla="*/ 238741 h 492372"/>
                <a:gd name="connsiteX818" fmla="*/ 5262200 w 12254772"/>
                <a:gd name="connsiteY818" fmla="*/ 200830 h 492372"/>
                <a:gd name="connsiteX819" fmla="*/ 5080230 w 12254772"/>
                <a:gd name="connsiteY819" fmla="*/ 200830 h 492372"/>
                <a:gd name="connsiteX820" fmla="*/ 5118140 w 12254772"/>
                <a:gd name="connsiteY820" fmla="*/ 238741 h 492372"/>
                <a:gd name="connsiteX821" fmla="*/ 5118140 w 12254772"/>
                <a:gd name="connsiteY821" fmla="*/ 293685 h 492372"/>
                <a:gd name="connsiteX822" fmla="*/ 5119846 w 12254772"/>
                <a:gd name="connsiteY822" fmla="*/ 304957 h 492372"/>
                <a:gd name="connsiteX823" fmla="*/ 5141295 w 12254772"/>
                <a:gd name="connsiteY823" fmla="*/ 328616 h 492372"/>
                <a:gd name="connsiteX824" fmla="*/ 5153739 w 12254772"/>
                <a:gd name="connsiteY824" fmla="*/ 331129 h 492372"/>
                <a:gd name="connsiteX825" fmla="*/ 5153739 w 12254772"/>
                <a:gd name="connsiteY825" fmla="*/ 331228 h 492372"/>
                <a:gd name="connsiteX826" fmla="*/ 5158134 w 12254772"/>
                <a:gd name="connsiteY826" fmla="*/ 331228 h 492372"/>
                <a:gd name="connsiteX827" fmla="*/ 5158134 w 12254772"/>
                <a:gd name="connsiteY827" fmla="*/ 492372 h 492372"/>
                <a:gd name="connsiteX828" fmla="*/ 5127366 w 12254772"/>
                <a:gd name="connsiteY828" fmla="*/ 492372 h 492372"/>
                <a:gd name="connsiteX829" fmla="*/ 5127366 w 12254772"/>
                <a:gd name="connsiteY829" fmla="*/ 492030 h 492372"/>
                <a:gd name="connsiteX830" fmla="*/ 5033746 w 12254772"/>
                <a:gd name="connsiteY830" fmla="*/ 492030 h 492372"/>
                <a:gd name="connsiteX831" fmla="*/ 5033746 w 12254772"/>
                <a:gd name="connsiteY831" fmla="*/ 492372 h 492372"/>
                <a:gd name="connsiteX832" fmla="*/ 5002976 w 12254772"/>
                <a:gd name="connsiteY832" fmla="*/ 492372 h 492372"/>
                <a:gd name="connsiteX833" fmla="*/ 5002976 w 12254772"/>
                <a:gd name="connsiteY833" fmla="*/ 331228 h 492372"/>
                <a:gd name="connsiteX834" fmla="*/ 5009273 w 12254772"/>
                <a:gd name="connsiteY834" fmla="*/ 331228 h 492372"/>
                <a:gd name="connsiteX835" fmla="*/ 5019487 w 12254772"/>
                <a:gd name="connsiteY835" fmla="*/ 329166 h 492372"/>
                <a:gd name="connsiteX836" fmla="*/ 5040937 w 12254772"/>
                <a:gd name="connsiteY836" fmla="*/ 305508 h 492372"/>
                <a:gd name="connsiteX837" fmla="*/ 5042318 w 12254772"/>
                <a:gd name="connsiteY837" fmla="*/ 296368 h 492372"/>
                <a:gd name="connsiteX838" fmla="*/ 5042318 w 12254772"/>
                <a:gd name="connsiteY838" fmla="*/ 238741 h 492372"/>
                <a:gd name="connsiteX839" fmla="*/ 5080230 w 12254772"/>
                <a:gd name="connsiteY839" fmla="*/ 200830 h 492372"/>
                <a:gd name="connsiteX840" fmla="*/ 4898259 w 12254772"/>
                <a:gd name="connsiteY840" fmla="*/ 200830 h 492372"/>
                <a:gd name="connsiteX841" fmla="*/ 4936170 w 12254772"/>
                <a:gd name="connsiteY841" fmla="*/ 238741 h 492372"/>
                <a:gd name="connsiteX842" fmla="*/ 4936168 w 12254772"/>
                <a:gd name="connsiteY842" fmla="*/ 293685 h 492372"/>
                <a:gd name="connsiteX843" fmla="*/ 4937873 w 12254772"/>
                <a:gd name="connsiteY843" fmla="*/ 304957 h 492372"/>
                <a:gd name="connsiteX844" fmla="*/ 4959322 w 12254772"/>
                <a:gd name="connsiteY844" fmla="*/ 328616 h 492372"/>
                <a:gd name="connsiteX845" fmla="*/ 4971769 w 12254772"/>
                <a:gd name="connsiteY845" fmla="*/ 331129 h 492372"/>
                <a:gd name="connsiteX846" fmla="*/ 4971769 w 12254772"/>
                <a:gd name="connsiteY846" fmla="*/ 331228 h 492372"/>
                <a:gd name="connsiteX847" fmla="*/ 4976162 w 12254772"/>
                <a:gd name="connsiteY847" fmla="*/ 331228 h 492372"/>
                <a:gd name="connsiteX848" fmla="*/ 4976162 w 12254772"/>
                <a:gd name="connsiteY848" fmla="*/ 492372 h 492372"/>
                <a:gd name="connsiteX849" fmla="*/ 4945396 w 12254772"/>
                <a:gd name="connsiteY849" fmla="*/ 492372 h 492372"/>
                <a:gd name="connsiteX850" fmla="*/ 4945396 w 12254772"/>
                <a:gd name="connsiteY850" fmla="*/ 492030 h 492372"/>
                <a:gd name="connsiteX851" fmla="*/ 4851774 w 12254772"/>
                <a:gd name="connsiteY851" fmla="*/ 492030 h 492372"/>
                <a:gd name="connsiteX852" fmla="*/ 4851774 w 12254772"/>
                <a:gd name="connsiteY852" fmla="*/ 492372 h 492372"/>
                <a:gd name="connsiteX853" fmla="*/ 4821006 w 12254772"/>
                <a:gd name="connsiteY853" fmla="*/ 492372 h 492372"/>
                <a:gd name="connsiteX854" fmla="*/ 4821006 w 12254772"/>
                <a:gd name="connsiteY854" fmla="*/ 331228 h 492372"/>
                <a:gd name="connsiteX855" fmla="*/ 4827302 w 12254772"/>
                <a:gd name="connsiteY855" fmla="*/ 331228 h 492372"/>
                <a:gd name="connsiteX856" fmla="*/ 4837514 w 12254772"/>
                <a:gd name="connsiteY856" fmla="*/ 329166 h 492372"/>
                <a:gd name="connsiteX857" fmla="*/ 4858967 w 12254772"/>
                <a:gd name="connsiteY857" fmla="*/ 305508 h 492372"/>
                <a:gd name="connsiteX858" fmla="*/ 4860347 w 12254772"/>
                <a:gd name="connsiteY858" fmla="*/ 296368 h 492372"/>
                <a:gd name="connsiteX859" fmla="*/ 4860347 w 12254772"/>
                <a:gd name="connsiteY859" fmla="*/ 238741 h 492372"/>
                <a:gd name="connsiteX860" fmla="*/ 4898259 w 12254772"/>
                <a:gd name="connsiteY860" fmla="*/ 200830 h 492372"/>
                <a:gd name="connsiteX861" fmla="*/ 4716287 w 12254772"/>
                <a:gd name="connsiteY861" fmla="*/ 200830 h 492372"/>
                <a:gd name="connsiteX862" fmla="*/ 4754197 w 12254772"/>
                <a:gd name="connsiteY862" fmla="*/ 238741 h 492372"/>
                <a:gd name="connsiteX863" fmla="*/ 4754197 w 12254772"/>
                <a:gd name="connsiteY863" fmla="*/ 293685 h 492372"/>
                <a:gd name="connsiteX864" fmla="*/ 4755903 w 12254772"/>
                <a:gd name="connsiteY864" fmla="*/ 304957 h 492372"/>
                <a:gd name="connsiteX865" fmla="*/ 4777352 w 12254772"/>
                <a:gd name="connsiteY865" fmla="*/ 328616 h 492372"/>
                <a:gd name="connsiteX866" fmla="*/ 4789797 w 12254772"/>
                <a:gd name="connsiteY866" fmla="*/ 331129 h 492372"/>
                <a:gd name="connsiteX867" fmla="*/ 4789797 w 12254772"/>
                <a:gd name="connsiteY867" fmla="*/ 331228 h 492372"/>
                <a:gd name="connsiteX868" fmla="*/ 4794192 w 12254772"/>
                <a:gd name="connsiteY868" fmla="*/ 331228 h 492372"/>
                <a:gd name="connsiteX869" fmla="*/ 4794192 w 12254772"/>
                <a:gd name="connsiteY869" fmla="*/ 492372 h 492372"/>
                <a:gd name="connsiteX870" fmla="*/ 4763423 w 12254772"/>
                <a:gd name="connsiteY870" fmla="*/ 492372 h 492372"/>
                <a:gd name="connsiteX871" fmla="*/ 4763423 w 12254772"/>
                <a:gd name="connsiteY871" fmla="*/ 492030 h 492372"/>
                <a:gd name="connsiteX872" fmla="*/ 4669803 w 12254772"/>
                <a:gd name="connsiteY872" fmla="*/ 492030 h 492372"/>
                <a:gd name="connsiteX873" fmla="*/ 4669803 w 12254772"/>
                <a:gd name="connsiteY873" fmla="*/ 492372 h 492372"/>
                <a:gd name="connsiteX874" fmla="*/ 4639033 w 12254772"/>
                <a:gd name="connsiteY874" fmla="*/ 492372 h 492372"/>
                <a:gd name="connsiteX875" fmla="*/ 4639033 w 12254772"/>
                <a:gd name="connsiteY875" fmla="*/ 331228 h 492372"/>
                <a:gd name="connsiteX876" fmla="*/ 4645330 w 12254772"/>
                <a:gd name="connsiteY876" fmla="*/ 331228 h 492372"/>
                <a:gd name="connsiteX877" fmla="*/ 4655544 w 12254772"/>
                <a:gd name="connsiteY877" fmla="*/ 329166 h 492372"/>
                <a:gd name="connsiteX878" fmla="*/ 4676993 w 12254772"/>
                <a:gd name="connsiteY878" fmla="*/ 305508 h 492372"/>
                <a:gd name="connsiteX879" fmla="*/ 4678375 w 12254772"/>
                <a:gd name="connsiteY879" fmla="*/ 296368 h 492372"/>
                <a:gd name="connsiteX880" fmla="*/ 4678375 w 12254772"/>
                <a:gd name="connsiteY880" fmla="*/ 238741 h 492372"/>
                <a:gd name="connsiteX881" fmla="*/ 4716287 w 12254772"/>
                <a:gd name="connsiteY881" fmla="*/ 200830 h 492372"/>
                <a:gd name="connsiteX882" fmla="*/ 4534313 w 12254772"/>
                <a:gd name="connsiteY882" fmla="*/ 200830 h 492372"/>
                <a:gd name="connsiteX883" fmla="*/ 4572227 w 12254772"/>
                <a:gd name="connsiteY883" fmla="*/ 238741 h 492372"/>
                <a:gd name="connsiteX884" fmla="*/ 4572227 w 12254772"/>
                <a:gd name="connsiteY884" fmla="*/ 293685 h 492372"/>
                <a:gd name="connsiteX885" fmla="*/ 4573931 w 12254772"/>
                <a:gd name="connsiteY885" fmla="*/ 304957 h 492372"/>
                <a:gd name="connsiteX886" fmla="*/ 4595382 w 12254772"/>
                <a:gd name="connsiteY886" fmla="*/ 328616 h 492372"/>
                <a:gd name="connsiteX887" fmla="*/ 4607826 w 12254772"/>
                <a:gd name="connsiteY887" fmla="*/ 331129 h 492372"/>
                <a:gd name="connsiteX888" fmla="*/ 4607826 w 12254772"/>
                <a:gd name="connsiteY888" fmla="*/ 331228 h 492372"/>
                <a:gd name="connsiteX889" fmla="*/ 4612222 w 12254772"/>
                <a:gd name="connsiteY889" fmla="*/ 331228 h 492372"/>
                <a:gd name="connsiteX890" fmla="*/ 4612222 w 12254772"/>
                <a:gd name="connsiteY890" fmla="*/ 492372 h 492372"/>
                <a:gd name="connsiteX891" fmla="*/ 4581451 w 12254772"/>
                <a:gd name="connsiteY891" fmla="*/ 492372 h 492372"/>
                <a:gd name="connsiteX892" fmla="*/ 4581451 w 12254772"/>
                <a:gd name="connsiteY892" fmla="*/ 492030 h 492372"/>
                <a:gd name="connsiteX893" fmla="*/ 4487833 w 12254772"/>
                <a:gd name="connsiteY893" fmla="*/ 492030 h 492372"/>
                <a:gd name="connsiteX894" fmla="*/ 4487833 w 12254772"/>
                <a:gd name="connsiteY894" fmla="*/ 492372 h 492372"/>
                <a:gd name="connsiteX895" fmla="*/ 4457063 w 12254772"/>
                <a:gd name="connsiteY895" fmla="*/ 492372 h 492372"/>
                <a:gd name="connsiteX896" fmla="*/ 4457063 w 12254772"/>
                <a:gd name="connsiteY896" fmla="*/ 331228 h 492372"/>
                <a:gd name="connsiteX897" fmla="*/ 4463358 w 12254772"/>
                <a:gd name="connsiteY897" fmla="*/ 331228 h 492372"/>
                <a:gd name="connsiteX898" fmla="*/ 4473572 w 12254772"/>
                <a:gd name="connsiteY898" fmla="*/ 329166 h 492372"/>
                <a:gd name="connsiteX899" fmla="*/ 4495023 w 12254772"/>
                <a:gd name="connsiteY899" fmla="*/ 305508 h 492372"/>
                <a:gd name="connsiteX900" fmla="*/ 4496405 w 12254772"/>
                <a:gd name="connsiteY900" fmla="*/ 296368 h 492372"/>
                <a:gd name="connsiteX901" fmla="*/ 4496405 w 12254772"/>
                <a:gd name="connsiteY901" fmla="*/ 238741 h 492372"/>
                <a:gd name="connsiteX902" fmla="*/ 4534313 w 12254772"/>
                <a:gd name="connsiteY902" fmla="*/ 200830 h 492372"/>
                <a:gd name="connsiteX903" fmla="*/ 4352343 w 12254772"/>
                <a:gd name="connsiteY903" fmla="*/ 200830 h 492372"/>
                <a:gd name="connsiteX904" fmla="*/ 4390255 w 12254772"/>
                <a:gd name="connsiteY904" fmla="*/ 238741 h 492372"/>
                <a:gd name="connsiteX905" fmla="*/ 4390255 w 12254772"/>
                <a:gd name="connsiteY905" fmla="*/ 293685 h 492372"/>
                <a:gd name="connsiteX906" fmla="*/ 4391960 w 12254772"/>
                <a:gd name="connsiteY906" fmla="*/ 304957 h 492372"/>
                <a:gd name="connsiteX907" fmla="*/ 4413409 w 12254772"/>
                <a:gd name="connsiteY907" fmla="*/ 328616 h 492372"/>
                <a:gd name="connsiteX908" fmla="*/ 4425854 w 12254772"/>
                <a:gd name="connsiteY908" fmla="*/ 331129 h 492372"/>
                <a:gd name="connsiteX909" fmla="*/ 4425854 w 12254772"/>
                <a:gd name="connsiteY909" fmla="*/ 331228 h 492372"/>
                <a:gd name="connsiteX910" fmla="*/ 4430249 w 12254772"/>
                <a:gd name="connsiteY910" fmla="*/ 331228 h 492372"/>
                <a:gd name="connsiteX911" fmla="*/ 4430249 w 12254772"/>
                <a:gd name="connsiteY911" fmla="*/ 492372 h 492372"/>
                <a:gd name="connsiteX912" fmla="*/ 4399479 w 12254772"/>
                <a:gd name="connsiteY912" fmla="*/ 492372 h 492372"/>
                <a:gd name="connsiteX913" fmla="*/ 4399479 w 12254772"/>
                <a:gd name="connsiteY913" fmla="*/ 492030 h 492372"/>
                <a:gd name="connsiteX914" fmla="*/ 4305859 w 12254772"/>
                <a:gd name="connsiteY914" fmla="*/ 492030 h 492372"/>
                <a:gd name="connsiteX915" fmla="*/ 4305859 w 12254772"/>
                <a:gd name="connsiteY915" fmla="*/ 492372 h 492372"/>
                <a:gd name="connsiteX916" fmla="*/ 4275093 w 12254772"/>
                <a:gd name="connsiteY916" fmla="*/ 492372 h 492372"/>
                <a:gd name="connsiteX917" fmla="*/ 4275093 w 12254772"/>
                <a:gd name="connsiteY917" fmla="*/ 331228 h 492372"/>
                <a:gd name="connsiteX918" fmla="*/ 4281387 w 12254772"/>
                <a:gd name="connsiteY918" fmla="*/ 331228 h 492372"/>
                <a:gd name="connsiteX919" fmla="*/ 4291601 w 12254772"/>
                <a:gd name="connsiteY919" fmla="*/ 329166 h 492372"/>
                <a:gd name="connsiteX920" fmla="*/ 4313052 w 12254772"/>
                <a:gd name="connsiteY920" fmla="*/ 305508 h 492372"/>
                <a:gd name="connsiteX921" fmla="*/ 4314433 w 12254772"/>
                <a:gd name="connsiteY921" fmla="*/ 296368 h 492372"/>
                <a:gd name="connsiteX922" fmla="*/ 4314433 w 12254772"/>
                <a:gd name="connsiteY922" fmla="*/ 238741 h 492372"/>
                <a:gd name="connsiteX923" fmla="*/ 4352343 w 12254772"/>
                <a:gd name="connsiteY923" fmla="*/ 200830 h 492372"/>
                <a:gd name="connsiteX924" fmla="*/ 4170364 w 12254772"/>
                <a:gd name="connsiteY924" fmla="*/ 200830 h 492372"/>
                <a:gd name="connsiteX925" fmla="*/ 4208274 w 12254772"/>
                <a:gd name="connsiteY925" fmla="*/ 238741 h 492372"/>
                <a:gd name="connsiteX926" fmla="*/ 4208274 w 12254772"/>
                <a:gd name="connsiteY926" fmla="*/ 293685 h 492372"/>
                <a:gd name="connsiteX927" fmla="*/ 4209978 w 12254772"/>
                <a:gd name="connsiteY927" fmla="*/ 304957 h 492372"/>
                <a:gd name="connsiteX928" fmla="*/ 4231429 w 12254772"/>
                <a:gd name="connsiteY928" fmla="*/ 328616 h 492372"/>
                <a:gd name="connsiteX929" fmla="*/ 4243874 w 12254772"/>
                <a:gd name="connsiteY929" fmla="*/ 331129 h 492372"/>
                <a:gd name="connsiteX930" fmla="*/ 4243874 w 12254772"/>
                <a:gd name="connsiteY930" fmla="*/ 331228 h 492372"/>
                <a:gd name="connsiteX931" fmla="*/ 4248269 w 12254772"/>
                <a:gd name="connsiteY931" fmla="*/ 331228 h 492372"/>
                <a:gd name="connsiteX932" fmla="*/ 4248269 w 12254772"/>
                <a:gd name="connsiteY932" fmla="*/ 492372 h 492372"/>
                <a:gd name="connsiteX933" fmla="*/ 4217498 w 12254772"/>
                <a:gd name="connsiteY933" fmla="*/ 492372 h 492372"/>
                <a:gd name="connsiteX934" fmla="*/ 4217498 w 12254772"/>
                <a:gd name="connsiteY934" fmla="*/ 492030 h 492372"/>
                <a:gd name="connsiteX935" fmla="*/ 4123882 w 12254772"/>
                <a:gd name="connsiteY935" fmla="*/ 492030 h 492372"/>
                <a:gd name="connsiteX936" fmla="*/ 4123882 w 12254772"/>
                <a:gd name="connsiteY936" fmla="*/ 492372 h 492372"/>
                <a:gd name="connsiteX937" fmla="*/ 4093116 w 12254772"/>
                <a:gd name="connsiteY937" fmla="*/ 492372 h 492372"/>
                <a:gd name="connsiteX938" fmla="*/ 4093116 w 12254772"/>
                <a:gd name="connsiteY938" fmla="*/ 331228 h 492372"/>
                <a:gd name="connsiteX939" fmla="*/ 4099411 w 12254772"/>
                <a:gd name="connsiteY939" fmla="*/ 331228 h 492372"/>
                <a:gd name="connsiteX940" fmla="*/ 4109623 w 12254772"/>
                <a:gd name="connsiteY940" fmla="*/ 329166 h 492372"/>
                <a:gd name="connsiteX941" fmla="*/ 4131075 w 12254772"/>
                <a:gd name="connsiteY941" fmla="*/ 305508 h 492372"/>
                <a:gd name="connsiteX942" fmla="*/ 4132454 w 12254772"/>
                <a:gd name="connsiteY942" fmla="*/ 296368 h 492372"/>
                <a:gd name="connsiteX943" fmla="*/ 4132454 w 12254772"/>
                <a:gd name="connsiteY943" fmla="*/ 238741 h 492372"/>
                <a:gd name="connsiteX944" fmla="*/ 4170364 w 12254772"/>
                <a:gd name="connsiteY944" fmla="*/ 200830 h 492372"/>
                <a:gd name="connsiteX945" fmla="*/ 3988400 w 12254772"/>
                <a:gd name="connsiteY945" fmla="*/ 200830 h 492372"/>
                <a:gd name="connsiteX946" fmla="*/ 4026308 w 12254772"/>
                <a:gd name="connsiteY946" fmla="*/ 238741 h 492372"/>
                <a:gd name="connsiteX947" fmla="*/ 4026308 w 12254772"/>
                <a:gd name="connsiteY947" fmla="*/ 293685 h 492372"/>
                <a:gd name="connsiteX948" fmla="*/ 4028014 w 12254772"/>
                <a:gd name="connsiteY948" fmla="*/ 304957 h 492372"/>
                <a:gd name="connsiteX949" fmla="*/ 4049462 w 12254772"/>
                <a:gd name="connsiteY949" fmla="*/ 328616 h 492372"/>
                <a:gd name="connsiteX950" fmla="*/ 4061907 w 12254772"/>
                <a:gd name="connsiteY950" fmla="*/ 331129 h 492372"/>
                <a:gd name="connsiteX951" fmla="*/ 4061907 w 12254772"/>
                <a:gd name="connsiteY951" fmla="*/ 331228 h 492372"/>
                <a:gd name="connsiteX952" fmla="*/ 4066301 w 12254772"/>
                <a:gd name="connsiteY952" fmla="*/ 331228 h 492372"/>
                <a:gd name="connsiteX953" fmla="*/ 4066301 w 12254772"/>
                <a:gd name="connsiteY953" fmla="*/ 492372 h 492372"/>
                <a:gd name="connsiteX954" fmla="*/ 4035536 w 12254772"/>
                <a:gd name="connsiteY954" fmla="*/ 492372 h 492372"/>
                <a:gd name="connsiteX955" fmla="*/ 4035536 w 12254772"/>
                <a:gd name="connsiteY955" fmla="*/ 492030 h 492372"/>
                <a:gd name="connsiteX956" fmla="*/ 3941918 w 12254772"/>
                <a:gd name="connsiteY956" fmla="*/ 492030 h 492372"/>
                <a:gd name="connsiteX957" fmla="*/ 3941918 w 12254772"/>
                <a:gd name="connsiteY957" fmla="*/ 492372 h 492372"/>
                <a:gd name="connsiteX958" fmla="*/ 3911149 w 12254772"/>
                <a:gd name="connsiteY958" fmla="*/ 492372 h 492372"/>
                <a:gd name="connsiteX959" fmla="*/ 3911149 w 12254772"/>
                <a:gd name="connsiteY959" fmla="*/ 331228 h 492372"/>
                <a:gd name="connsiteX960" fmla="*/ 3917443 w 12254772"/>
                <a:gd name="connsiteY960" fmla="*/ 331228 h 492372"/>
                <a:gd name="connsiteX961" fmla="*/ 3927660 w 12254772"/>
                <a:gd name="connsiteY961" fmla="*/ 329166 h 492372"/>
                <a:gd name="connsiteX962" fmla="*/ 3949107 w 12254772"/>
                <a:gd name="connsiteY962" fmla="*/ 305508 h 492372"/>
                <a:gd name="connsiteX963" fmla="*/ 3950490 w 12254772"/>
                <a:gd name="connsiteY963" fmla="*/ 296368 h 492372"/>
                <a:gd name="connsiteX964" fmla="*/ 3950490 w 12254772"/>
                <a:gd name="connsiteY964" fmla="*/ 238741 h 492372"/>
                <a:gd name="connsiteX965" fmla="*/ 3988400 w 12254772"/>
                <a:gd name="connsiteY965" fmla="*/ 200830 h 492372"/>
                <a:gd name="connsiteX966" fmla="*/ 3806427 w 12254772"/>
                <a:gd name="connsiteY966" fmla="*/ 200830 h 492372"/>
                <a:gd name="connsiteX967" fmla="*/ 3844339 w 12254772"/>
                <a:gd name="connsiteY967" fmla="*/ 238741 h 492372"/>
                <a:gd name="connsiteX968" fmla="*/ 3844339 w 12254772"/>
                <a:gd name="connsiteY968" fmla="*/ 293685 h 492372"/>
                <a:gd name="connsiteX969" fmla="*/ 3846044 w 12254772"/>
                <a:gd name="connsiteY969" fmla="*/ 304957 h 492372"/>
                <a:gd name="connsiteX970" fmla="*/ 3867494 w 12254772"/>
                <a:gd name="connsiteY970" fmla="*/ 328616 h 492372"/>
                <a:gd name="connsiteX971" fmla="*/ 3879939 w 12254772"/>
                <a:gd name="connsiteY971" fmla="*/ 331129 h 492372"/>
                <a:gd name="connsiteX972" fmla="*/ 3879939 w 12254772"/>
                <a:gd name="connsiteY972" fmla="*/ 331228 h 492372"/>
                <a:gd name="connsiteX973" fmla="*/ 3884334 w 12254772"/>
                <a:gd name="connsiteY973" fmla="*/ 331228 h 492372"/>
                <a:gd name="connsiteX974" fmla="*/ 3884334 w 12254772"/>
                <a:gd name="connsiteY974" fmla="*/ 492372 h 492372"/>
                <a:gd name="connsiteX975" fmla="*/ 3853564 w 12254772"/>
                <a:gd name="connsiteY975" fmla="*/ 492372 h 492372"/>
                <a:gd name="connsiteX976" fmla="*/ 3853564 w 12254772"/>
                <a:gd name="connsiteY976" fmla="*/ 492030 h 492372"/>
                <a:gd name="connsiteX977" fmla="*/ 3759944 w 12254772"/>
                <a:gd name="connsiteY977" fmla="*/ 492030 h 492372"/>
                <a:gd name="connsiteX978" fmla="*/ 3759944 w 12254772"/>
                <a:gd name="connsiteY978" fmla="*/ 492372 h 492372"/>
                <a:gd name="connsiteX979" fmla="*/ 3729174 w 12254772"/>
                <a:gd name="connsiteY979" fmla="*/ 492372 h 492372"/>
                <a:gd name="connsiteX980" fmla="*/ 3729174 w 12254772"/>
                <a:gd name="connsiteY980" fmla="*/ 331228 h 492372"/>
                <a:gd name="connsiteX981" fmla="*/ 3735469 w 12254772"/>
                <a:gd name="connsiteY981" fmla="*/ 331228 h 492372"/>
                <a:gd name="connsiteX982" fmla="*/ 3745683 w 12254772"/>
                <a:gd name="connsiteY982" fmla="*/ 329166 h 492372"/>
                <a:gd name="connsiteX983" fmla="*/ 3767135 w 12254772"/>
                <a:gd name="connsiteY983" fmla="*/ 305508 h 492372"/>
                <a:gd name="connsiteX984" fmla="*/ 3768517 w 12254772"/>
                <a:gd name="connsiteY984" fmla="*/ 296368 h 492372"/>
                <a:gd name="connsiteX985" fmla="*/ 3768517 w 12254772"/>
                <a:gd name="connsiteY985" fmla="*/ 238741 h 492372"/>
                <a:gd name="connsiteX986" fmla="*/ 3806427 w 12254772"/>
                <a:gd name="connsiteY986" fmla="*/ 200830 h 492372"/>
                <a:gd name="connsiteX987" fmla="*/ 3624454 w 12254772"/>
                <a:gd name="connsiteY987" fmla="*/ 200830 h 492372"/>
                <a:gd name="connsiteX988" fmla="*/ 3662366 w 12254772"/>
                <a:gd name="connsiteY988" fmla="*/ 238741 h 492372"/>
                <a:gd name="connsiteX989" fmla="*/ 3662363 w 12254772"/>
                <a:gd name="connsiteY989" fmla="*/ 293685 h 492372"/>
                <a:gd name="connsiteX990" fmla="*/ 3664069 w 12254772"/>
                <a:gd name="connsiteY990" fmla="*/ 304957 h 492372"/>
                <a:gd name="connsiteX991" fmla="*/ 3685518 w 12254772"/>
                <a:gd name="connsiteY991" fmla="*/ 328616 h 492372"/>
                <a:gd name="connsiteX992" fmla="*/ 3697965 w 12254772"/>
                <a:gd name="connsiteY992" fmla="*/ 331129 h 492372"/>
                <a:gd name="connsiteX993" fmla="*/ 3697965 w 12254772"/>
                <a:gd name="connsiteY993" fmla="*/ 331228 h 492372"/>
                <a:gd name="connsiteX994" fmla="*/ 3702358 w 12254772"/>
                <a:gd name="connsiteY994" fmla="*/ 331228 h 492372"/>
                <a:gd name="connsiteX995" fmla="*/ 3702358 w 12254772"/>
                <a:gd name="connsiteY995" fmla="*/ 492372 h 492372"/>
                <a:gd name="connsiteX996" fmla="*/ 3671591 w 12254772"/>
                <a:gd name="connsiteY996" fmla="*/ 492372 h 492372"/>
                <a:gd name="connsiteX997" fmla="*/ 3671591 w 12254772"/>
                <a:gd name="connsiteY997" fmla="*/ 492030 h 492372"/>
                <a:gd name="connsiteX998" fmla="*/ 3577967 w 12254772"/>
                <a:gd name="connsiteY998" fmla="*/ 492030 h 492372"/>
                <a:gd name="connsiteX999" fmla="*/ 3577967 w 12254772"/>
                <a:gd name="connsiteY999" fmla="*/ 492372 h 492372"/>
                <a:gd name="connsiteX1000" fmla="*/ 3547200 w 12254772"/>
                <a:gd name="connsiteY1000" fmla="*/ 492372 h 492372"/>
                <a:gd name="connsiteX1001" fmla="*/ 3547200 w 12254772"/>
                <a:gd name="connsiteY1001" fmla="*/ 331228 h 492372"/>
                <a:gd name="connsiteX1002" fmla="*/ 3553495 w 12254772"/>
                <a:gd name="connsiteY1002" fmla="*/ 331228 h 492372"/>
                <a:gd name="connsiteX1003" fmla="*/ 3563710 w 12254772"/>
                <a:gd name="connsiteY1003" fmla="*/ 329166 h 492372"/>
                <a:gd name="connsiteX1004" fmla="*/ 3585161 w 12254772"/>
                <a:gd name="connsiteY1004" fmla="*/ 305508 h 492372"/>
                <a:gd name="connsiteX1005" fmla="*/ 3586541 w 12254772"/>
                <a:gd name="connsiteY1005" fmla="*/ 296368 h 492372"/>
                <a:gd name="connsiteX1006" fmla="*/ 3586541 w 12254772"/>
                <a:gd name="connsiteY1006" fmla="*/ 238741 h 492372"/>
                <a:gd name="connsiteX1007" fmla="*/ 3624454 w 12254772"/>
                <a:gd name="connsiteY1007" fmla="*/ 200830 h 492372"/>
                <a:gd name="connsiteX1008" fmla="*/ 3442477 w 12254772"/>
                <a:gd name="connsiteY1008" fmla="*/ 200830 h 492372"/>
                <a:gd name="connsiteX1009" fmla="*/ 3480391 w 12254772"/>
                <a:gd name="connsiteY1009" fmla="*/ 238741 h 492372"/>
                <a:gd name="connsiteX1010" fmla="*/ 3480391 w 12254772"/>
                <a:gd name="connsiteY1010" fmla="*/ 293685 h 492372"/>
                <a:gd name="connsiteX1011" fmla="*/ 3482093 w 12254772"/>
                <a:gd name="connsiteY1011" fmla="*/ 304957 h 492372"/>
                <a:gd name="connsiteX1012" fmla="*/ 3503544 w 12254772"/>
                <a:gd name="connsiteY1012" fmla="*/ 328616 h 492372"/>
                <a:gd name="connsiteX1013" fmla="*/ 3515990 w 12254772"/>
                <a:gd name="connsiteY1013" fmla="*/ 331129 h 492372"/>
                <a:gd name="connsiteX1014" fmla="*/ 3515990 w 12254772"/>
                <a:gd name="connsiteY1014" fmla="*/ 331228 h 492372"/>
                <a:gd name="connsiteX1015" fmla="*/ 3520384 w 12254772"/>
                <a:gd name="connsiteY1015" fmla="*/ 331228 h 492372"/>
                <a:gd name="connsiteX1016" fmla="*/ 3520384 w 12254772"/>
                <a:gd name="connsiteY1016" fmla="*/ 492372 h 492372"/>
                <a:gd name="connsiteX1017" fmla="*/ 3489618 w 12254772"/>
                <a:gd name="connsiteY1017" fmla="*/ 492372 h 492372"/>
                <a:gd name="connsiteX1018" fmla="*/ 3489618 w 12254772"/>
                <a:gd name="connsiteY1018" fmla="*/ 492030 h 492372"/>
                <a:gd name="connsiteX1019" fmla="*/ 3395994 w 12254772"/>
                <a:gd name="connsiteY1019" fmla="*/ 492030 h 492372"/>
                <a:gd name="connsiteX1020" fmla="*/ 3395994 w 12254772"/>
                <a:gd name="connsiteY1020" fmla="*/ 492372 h 492372"/>
                <a:gd name="connsiteX1021" fmla="*/ 3365225 w 12254772"/>
                <a:gd name="connsiteY1021" fmla="*/ 492372 h 492372"/>
                <a:gd name="connsiteX1022" fmla="*/ 3365225 w 12254772"/>
                <a:gd name="connsiteY1022" fmla="*/ 331228 h 492372"/>
                <a:gd name="connsiteX1023" fmla="*/ 3371520 w 12254772"/>
                <a:gd name="connsiteY1023" fmla="*/ 331228 h 492372"/>
                <a:gd name="connsiteX1024" fmla="*/ 3381733 w 12254772"/>
                <a:gd name="connsiteY1024" fmla="*/ 329166 h 492372"/>
                <a:gd name="connsiteX1025" fmla="*/ 3403184 w 12254772"/>
                <a:gd name="connsiteY1025" fmla="*/ 305508 h 492372"/>
                <a:gd name="connsiteX1026" fmla="*/ 3404567 w 12254772"/>
                <a:gd name="connsiteY1026" fmla="*/ 296368 h 492372"/>
                <a:gd name="connsiteX1027" fmla="*/ 3404567 w 12254772"/>
                <a:gd name="connsiteY1027" fmla="*/ 238741 h 492372"/>
                <a:gd name="connsiteX1028" fmla="*/ 3442477 w 12254772"/>
                <a:gd name="connsiteY1028" fmla="*/ 200830 h 492372"/>
                <a:gd name="connsiteX1029" fmla="*/ 3260505 w 12254772"/>
                <a:gd name="connsiteY1029" fmla="*/ 200830 h 492372"/>
                <a:gd name="connsiteX1030" fmla="*/ 3298417 w 12254772"/>
                <a:gd name="connsiteY1030" fmla="*/ 238741 h 492372"/>
                <a:gd name="connsiteX1031" fmla="*/ 3298417 w 12254772"/>
                <a:gd name="connsiteY1031" fmla="*/ 293685 h 492372"/>
                <a:gd name="connsiteX1032" fmla="*/ 3300121 w 12254772"/>
                <a:gd name="connsiteY1032" fmla="*/ 304957 h 492372"/>
                <a:gd name="connsiteX1033" fmla="*/ 3321571 w 12254772"/>
                <a:gd name="connsiteY1033" fmla="*/ 328616 h 492372"/>
                <a:gd name="connsiteX1034" fmla="*/ 3334014 w 12254772"/>
                <a:gd name="connsiteY1034" fmla="*/ 331129 h 492372"/>
                <a:gd name="connsiteX1035" fmla="*/ 3334014 w 12254772"/>
                <a:gd name="connsiteY1035" fmla="*/ 331228 h 492372"/>
                <a:gd name="connsiteX1036" fmla="*/ 3338411 w 12254772"/>
                <a:gd name="connsiteY1036" fmla="*/ 331228 h 492372"/>
                <a:gd name="connsiteX1037" fmla="*/ 3338411 w 12254772"/>
                <a:gd name="connsiteY1037" fmla="*/ 492372 h 492372"/>
                <a:gd name="connsiteX1038" fmla="*/ 3307641 w 12254772"/>
                <a:gd name="connsiteY1038" fmla="*/ 492372 h 492372"/>
                <a:gd name="connsiteX1039" fmla="*/ 3307641 w 12254772"/>
                <a:gd name="connsiteY1039" fmla="*/ 492030 h 492372"/>
                <a:gd name="connsiteX1040" fmla="*/ 3214018 w 12254772"/>
                <a:gd name="connsiteY1040" fmla="*/ 492030 h 492372"/>
                <a:gd name="connsiteX1041" fmla="*/ 3214018 w 12254772"/>
                <a:gd name="connsiteY1041" fmla="*/ 492372 h 492372"/>
                <a:gd name="connsiteX1042" fmla="*/ 3183251 w 12254772"/>
                <a:gd name="connsiteY1042" fmla="*/ 492372 h 492372"/>
                <a:gd name="connsiteX1043" fmla="*/ 3183251 w 12254772"/>
                <a:gd name="connsiteY1043" fmla="*/ 331228 h 492372"/>
                <a:gd name="connsiteX1044" fmla="*/ 3189546 w 12254772"/>
                <a:gd name="connsiteY1044" fmla="*/ 331228 h 492372"/>
                <a:gd name="connsiteX1045" fmla="*/ 3199760 w 12254772"/>
                <a:gd name="connsiteY1045" fmla="*/ 329166 h 492372"/>
                <a:gd name="connsiteX1046" fmla="*/ 3221211 w 12254772"/>
                <a:gd name="connsiteY1046" fmla="*/ 305508 h 492372"/>
                <a:gd name="connsiteX1047" fmla="*/ 3222591 w 12254772"/>
                <a:gd name="connsiteY1047" fmla="*/ 296368 h 492372"/>
                <a:gd name="connsiteX1048" fmla="*/ 3222591 w 12254772"/>
                <a:gd name="connsiteY1048" fmla="*/ 238741 h 492372"/>
                <a:gd name="connsiteX1049" fmla="*/ 3260505 w 12254772"/>
                <a:gd name="connsiteY1049" fmla="*/ 200830 h 492372"/>
                <a:gd name="connsiteX1050" fmla="*/ 3078530 w 12254772"/>
                <a:gd name="connsiteY1050" fmla="*/ 200830 h 492372"/>
                <a:gd name="connsiteX1051" fmla="*/ 3116440 w 12254772"/>
                <a:gd name="connsiteY1051" fmla="*/ 238741 h 492372"/>
                <a:gd name="connsiteX1052" fmla="*/ 3116440 w 12254772"/>
                <a:gd name="connsiteY1052" fmla="*/ 293685 h 492372"/>
                <a:gd name="connsiteX1053" fmla="*/ 3118146 w 12254772"/>
                <a:gd name="connsiteY1053" fmla="*/ 304957 h 492372"/>
                <a:gd name="connsiteX1054" fmla="*/ 3139595 w 12254772"/>
                <a:gd name="connsiteY1054" fmla="*/ 328616 h 492372"/>
                <a:gd name="connsiteX1055" fmla="*/ 3152041 w 12254772"/>
                <a:gd name="connsiteY1055" fmla="*/ 331129 h 492372"/>
                <a:gd name="connsiteX1056" fmla="*/ 3152041 w 12254772"/>
                <a:gd name="connsiteY1056" fmla="*/ 331228 h 492372"/>
                <a:gd name="connsiteX1057" fmla="*/ 3156435 w 12254772"/>
                <a:gd name="connsiteY1057" fmla="*/ 331228 h 492372"/>
                <a:gd name="connsiteX1058" fmla="*/ 3156435 w 12254772"/>
                <a:gd name="connsiteY1058" fmla="*/ 492372 h 492372"/>
                <a:gd name="connsiteX1059" fmla="*/ 3125669 w 12254772"/>
                <a:gd name="connsiteY1059" fmla="*/ 492372 h 492372"/>
                <a:gd name="connsiteX1060" fmla="*/ 3125669 w 12254772"/>
                <a:gd name="connsiteY1060" fmla="*/ 492030 h 492372"/>
                <a:gd name="connsiteX1061" fmla="*/ 3032045 w 12254772"/>
                <a:gd name="connsiteY1061" fmla="*/ 492030 h 492372"/>
                <a:gd name="connsiteX1062" fmla="*/ 3032045 w 12254772"/>
                <a:gd name="connsiteY1062" fmla="*/ 492372 h 492372"/>
                <a:gd name="connsiteX1063" fmla="*/ 3001277 w 12254772"/>
                <a:gd name="connsiteY1063" fmla="*/ 492372 h 492372"/>
                <a:gd name="connsiteX1064" fmla="*/ 3001277 w 12254772"/>
                <a:gd name="connsiteY1064" fmla="*/ 331228 h 492372"/>
                <a:gd name="connsiteX1065" fmla="*/ 3007572 w 12254772"/>
                <a:gd name="connsiteY1065" fmla="*/ 331228 h 492372"/>
                <a:gd name="connsiteX1066" fmla="*/ 3017786 w 12254772"/>
                <a:gd name="connsiteY1066" fmla="*/ 329166 h 492372"/>
                <a:gd name="connsiteX1067" fmla="*/ 3039235 w 12254772"/>
                <a:gd name="connsiteY1067" fmla="*/ 305508 h 492372"/>
                <a:gd name="connsiteX1068" fmla="*/ 3040618 w 12254772"/>
                <a:gd name="connsiteY1068" fmla="*/ 296368 h 492372"/>
                <a:gd name="connsiteX1069" fmla="*/ 3040618 w 12254772"/>
                <a:gd name="connsiteY1069" fmla="*/ 238741 h 492372"/>
                <a:gd name="connsiteX1070" fmla="*/ 3078530 w 12254772"/>
                <a:gd name="connsiteY1070" fmla="*/ 200830 h 492372"/>
                <a:gd name="connsiteX1071" fmla="*/ 2896554 w 12254772"/>
                <a:gd name="connsiteY1071" fmla="*/ 200830 h 492372"/>
                <a:gd name="connsiteX1072" fmla="*/ 2934467 w 12254772"/>
                <a:gd name="connsiteY1072" fmla="*/ 238741 h 492372"/>
                <a:gd name="connsiteX1073" fmla="*/ 2934467 w 12254772"/>
                <a:gd name="connsiteY1073" fmla="*/ 293685 h 492372"/>
                <a:gd name="connsiteX1074" fmla="*/ 2936172 w 12254772"/>
                <a:gd name="connsiteY1074" fmla="*/ 304957 h 492372"/>
                <a:gd name="connsiteX1075" fmla="*/ 2957621 w 12254772"/>
                <a:gd name="connsiteY1075" fmla="*/ 328616 h 492372"/>
                <a:gd name="connsiteX1076" fmla="*/ 2970066 w 12254772"/>
                <a:gd name="connsiteY1076" fmla="*/ 331129 h 492372"/>
                <a:gd name="connsiteX1077" fmla="*/ 2970066 w 12254772"/>
                <a:gd name="connsiteY1077" fmla="*/ 331228 h 492372"/>
                <a:gd name="connsiteX1078" fmla="*/ 2974461 w 12254772"/>
                <a:gd name="connsiteY1078" fmla="*/ 331228 h 492372"/>
                <a:gd name="connsiteX1079" fmla="*/ 2974461 w 12254772"/>
                <a:gd name="connsiteY1079" fmla="*/ 492372 h 492372"/>
                <a:gd name="connsiteX1080" fmla="*/ 2943691 w 12254772"/>
                <a:gd name="connsiteY1080" fmla="*/ 492372 h 492372"/>
                <a:gd name="connsiteX1081" fmla="*/ 2943691 w 12254772"/>
                <a:gd name="connsiteY1081" fmla="*/ 492030 h 492372"/>
                <a:gd name="connsiteX1082" fmla="*/ 2850071 w 12254772"/>
                <a:gd name="connsiteY1082" fmla="*/ 492030 h 492372"/>
                <a:gd name="connsiteX1083" fmla="*/ 2850071 w 12254772"/>
                <a:gd name="connsiteY1083" fmla="*/ 492372 h 492372"/>
                <a:gd name="connsiteX1084" fmla="*/ 2819301 w 12254772"/>
                <a:gd name="connsiteY1084" fmla="*/ 492372 h 492372"/>
                <a:gd name="connsiteX1085" fmla="*/ 2819301 w 12254772"/>
                <a:gd name="connsiteY1085" fmla="*/ 331228 h 492372"/>
                <a:gd name="connsiteX1086" fmla="*/ 2825596 w 12254772"/>
                <a:gd name="connsiteY1086" fmla="*/ 331228 h 492372"/>
                <a:gd name="connsiteX1087" fmla="*/ 2835811 w 12254772"/>
                <a:gd name="connsiteY1087" fmla="*/ 329166 h 492372"/>
                <a:gd name="connsiteX1088" fmla="*/ 2857262 w 12254772"/>
                <a:gd name="connsiteY1088" fmla="*/ 305508 h 492372"/>
                <a:gd name="connsiteX1089" fmla="*/ 2858645 w 12254772"/>
                <a:gd name="connsiteY1089" fmla="*/ 296368 h 492372"/>
                <a:gd name="connsiteX1090" fmla="*/ 2858645 w 12254772"/>
                <a:gd name="connsiteY1090" fmla="*/ 238741 h 492372"/>
                <a:gd name="connsiteX1091" fmla="*/ 2896554 w 12254772"/>
                <a:gd name="connsiteY1091" fmla="*/ 200830 h 492372"/>
                <a:gd name="connsiteX1092" fmla="*/ 2714580 w 12254772"/>
                <a:gd name="connsiteY1092" fmla="*/ 200830 h 492372"/>
                <a:gd name="connsiteX1093" fmla="*/ 2752491 w 12254772"/>
                <a:gd name="connsiteY1093" fmla="*/ 238741 h 492372"/>
                <a:gd name="connsiteX1094" fmla="*/ 2752491 w 12254772"/>
                <a:gd name="connsiteY1094" fmla="*/ 293685 h 492372"/>
                <a:gd name="connsiteX1095" fmla="*/ 2754196 w 12254772"/>
                <a:gd name="connsiteY1095" fmla="*/ 304957 h 492372"/>
                <a:gd name="connsiteX1096" fmla="*/ 2775645 w 12254772"/>
                <a:gd name="connsiteY1096" fmla="*/ 328616 h 492372"/>
                <a:gd name="connsiteX1097" fmla="*/ 2788092 w 12254772"/>
                <a:gd name="connsiteY1097" fmla="*/ 331129 h 492372"/>
                <a:gd name="connsiteX1098" fmla="*/ 2788092 w 12254772"/>
                <a:gd name="connsiteY1098" fmla="*/ 331228 h 492372"/>
                <a:gd name="connsiteX1099" fmla="*/ 2792485 w 12254772"/>
                <a:gd name="connsiteY1099" fmla="*/ 331228 h 492372"/>
                <a:gd name="connsiteX1100" fmla="*/ 2792485 w 12254772"/>
                <a:gd name="connsiteY1100" fmla="*/ 492372 h 492372"/>
                <a:gd name="connsiteX1101" fmla="*/ 2761718 w 12254772"/>
                <a:gd name="connsiteY1101" fmla="*/ 492372 h 492372"/>
                <a:gd name="connsiteX1102" fmla="*/ 2761718 w 12254772"/>
                <a:gd name="connsiteY1102" fmla="*/ 492030 h 492372"/>
                <a:gd name="connsiteX1103" fmla="*/ 2668095 w 12254772"/>
                <a:gd name="connsiteY1103" fmla="*/ 492030 h 492372"/>
                <a:gd name="connsiteX1104" fmla="*/ 2668095 w 12254772"/>
                <a:gd name="connsiteY1104" fmla="*/ 492372 h 492372"/>
                <a:gd name="connsiteX1105" fmla="*/ 2637327 w 12254772"/>
                <a:gd name="connsiteY1105" fmla="*/ 492372 h 492372"/>
                <a:gd name="connsiteX1106" fmla="*/ 2637327 w 12254772"/>
                <a:gd name="connsiteY1106" fmla="*/ 331228 h 492372"/>
                <a:gd name="connsiteX1107" fmla="*/ 2643623 w 12254772"/>
                <a:gd name="connsiteY1107" fmla="*/ 331228 h 492372"/>
                <a:gd name="connsiteX1108" fmla="*/ 2653837 w 12254772"/>
                <a:gd name="connsiteY1108" fmla="*/ 329166 h 492372"/>
                <a:gd name="connsiteX1109" fmla="*/ 2675286 w 12254772"/>
                <a:gd name="connsiteY1109" fmla="*/ 305508 h 492372"/>
                <a:gd name="connsiteX1110" fmla="*/ 2676668 w 12254772"/>
                <a:gd name="connsiteY1110" fmla="*/ 296368 h 492372"/>
                <a:gd name="connsiteX1111" fmla="*/ 2676668 w 12254772"/>
                <a:gd name="connsiteY1111" fmla="*/ 238741 h 492372"/>
                <a:gd name="connsiteX1112" fmla="*/ 2714580 w 12254772"/>
                <a:gd name="connsiteY1112" fmla="*/ 200830 h 492372"/>
                <a:gd name="connsiteX1113" fmla="*/ 2532608 w 12254772"/>
                <a:gd name="connsiteY1113" fmla="*/ 200830 h 492372"/>
                <a:gd name="connsiteX1114" fmla="*/ 2570518 w 12254772"/>
                <a:gd name="connsiteY1114" fmla="*/ 238741 h 492372"/>
                <a:gd name="connsiteX1115" fmla="*/ 2570518 w 12254772"/>
                <a:gd name="connsiteY1115" fmla="*/ 293685 h 492372"/>
                <a:gd name="connsiteX1116" fmla="*/ 2572223 w 12254772"/>
                <a:gd name="connsiteY1116" fmla="*/ 304957 h 492372"/>
                <a:gd name="connsiteX1117" fmla="*/ 2593672 w 12254772"/>
                <a:gd name="connsiteY1117" fmla="*/ 328616 h 492372"/>
                <a:gd name="connsiteX1118" fmla="*/ 2606118 w 12254772"/>
                <a:gd name="connsiteY1118" fmla="*/ 331129 h 492372"/>
                <a:gd name="connsiteX1119" fmla="*/ 2606118 w 12254772"/>
                <a:gd name="connsiteY1119" fmla="*/ 331228 h 492372"/>
                <a:gd name="connsiteX1120" fmla="*/ 2610512 w 12254772"/>
                <a:gd name="connsiteY1120" fmla="*/ 331228 h 492372"/>
                <a:gd name="connsiteX1121" fmla="*/ 2610512 w 12254772"/>
                <a:gd name="connsiteY1121" fmla="*/ 492372 h 492372"/>
                <a:gd name="connsiteX1122" fmla="*/ 2579744 w 12254772"/>
                <a:gd name="connsiteY1122" fmla="*/ 492372 h 492372"/>
                <a:gd name="connsiteX1123" fmla="*/ 2579744 w 12254772"/>
                <a:gd name="connsiteY1123" fmla="*/ 492030 h 492372"/>
                <a:gd name="connsiteX1124" fmla="*/ 2486121 w 12254772"/>
                <a:gd name="connsiteY1124" fmla="*/ 492030 h 492372"/>
                <a:gd name="connsiteX1125" fmla="*/ 2486121 w 12254772"/>
                <a:gd name="connsiteY1125" fmla="*/ 492372 h 492372"/>
                <a:gd name="connsiteX1126" fmla="*/ 2455354 w 12254772"/>
                <a:gd name="connsiteY1126" fmla="*/ 492372 h 492372"/>
                <a:gd name="connsiteX1127" fmla="*/ 2455354 w 12254772"/>
                <a:gd name="connsiteY1127" fmla="*/ 331228 h 492372"/>
                <a:gd name="connsiteX1128" fmla="*/ 2461649 w 12254772"/>
                <a:gd name="connsiteY1128" fmla="*/ 331228 h 492372"/>
                <a:gd name="connsiteX1129" fmla="*/ 2471863 w 12254772"/>
                <a:gd name="connsiteY1129" fmla="*/ 329166 h 492372"/>
                <a:gd name="connsiteX1130" fmla="*/ 2493312 w 12254772"/>
                <a:gd name="connsiteY1130" fmla="*/ 305508 h 492372"/>
                <a:gd name="connsiteX1131" fmla="*/ 2494694 w 12254772"/>
                <a:gd name="connsiteY1131" fmla="*/ 296368 h 492372"/>
                <a:gd name="connsiteX1132" fmla="*/ 2494694 w 12254772"/>
                <a:gd name="connsiteY1132" fmla="*/ 238741 h 492372"/>
                <a:gd name="connsiteX1133" fmla="*/ 2532608 w 12254772"/>
                <a:gd name="connsiteY1133" fmla="*/ 200830 h 492372"/>
                <a:gd name="connsiteX1134" fmla="*/ 2350631 w 12254772"/>
                <a:gd name="connsiteY1134" fmla="*/ 200830 h 492372"/>
                <a:gd name="connsiteX1135" fmla="*/ 2388544 w 12254772"/>
                <a:gd name="connsiteY1135" fmla="*/ 238741 h 492372"/>
                <a:gd name="connsiteX1136" fmla="*/ 2388544 w 12254772"/>
                <a:gd name="connsiteY1136" fmla="*/ 293685 h 492372"/>
                <a:gd name="connsiteX1137" fmla="*/ 2390247 w 12254772"/>
                <a:gd name="connsiteY1137" fmla="*/ 304957 h 492372"/>
                <a:gd name="connsiteX1138" fmla="*/ 2411698 w 12254772"/>
                <a:gd name="connsiteY1138" fmla="*/ 328616 h 492372"/>
                <a:gd name="connsiteX1139" fmla="*/ 2424142 w 12254772"/>
                <a:gd name="connsiteY1139" fmla="*/ 331129 h 492372"/>
                <a:gd name="connsiteX1140" fmla="*/ 2424142 w 12254772"/>
                <a:gd name="connsiteY1140" fmla="*/ 331228 h 492372"/>
                <a:gd name="connsiteX1141" fmla="*/ 2428538 w 12254772"/>
                <a:gd name="connsiteY1141" fmla="*/ 331228 h 492372"/>
                <a:gd name="connsiteX1142" fmla="*/ 2428538 w 12254772"/>
                <a:gd name="connsiteY1142" fmla="*/ 492372 h 492372"/>
                <a:gd name="connsiteX1143" fmla="*/ 2397768 w 12254772"/>
                <a:gd name="connsiteY1143" fmla="*/ 492372 h 492372"/>
                <a:gd name="connsiteX1144" fmla="*/ 2397768 w 12254772"/>
                <a:gd name="connsiteY1144" fmla="*/ 492030 h 492372"/>
                <a:gd name="connsiteX1145" fmla="*/ 2304146 w 12254772"/>
                <a:gd name="connsiteY1145" fmla="*/ 492030 h 492372"/>
                <a:gd name="connsiteX1146" fmla="*/ 2304146 w 12254772"/>
                <a:gd name="connsiteY1146" fmla="*/ 492372 h 492372"/>
                <a:gd name="connsiteX1147" fmla="*/ 2273378 w 12254772"/>
                <a:gd name="connsiteY1147" fmla="*/ 492372 h 492372"/>
                <a:gd name="connsiteX1148" fmla="*/ 2273378 w 12254772"/>
                <a:gd name="connsiteY1148" fmla="*/ 331228 h 492372"/>
                <a:gd name="connsiteX1149" fmla="*/ 2279673 w 12254772"/>
                <a:gd name="connsiteY1149" fmla="*/ 331228 h 492372"/>
                <a:gd name="connsiteX1150" fmla="*/ 2289887 w 12254772"/>
                <a:gd name="connsiteY1150" fmla="*/ 329166 h 492372"/>
                <a:gd name="connsiteX1151" fmla="*/ 2311338 w 12254772"/>
                <a:gd name="connsiteY1151" fmla="*/ 305508 h 492372"/>
                <a:gd name="connsiteX1152" fmla="*/ 2312722 w 12254772"/>
                <a:gd name="connsiteY1152" fmla="*/ 296368 h 492372"/>
                <a:gd name="connsiteX1153" fmla="*/ 2312722 w 12254772"/>
                <a:gd name="connsiteY1153" fmla="*/ 238741 h 492372"/>
                <a:gd name="connsiteX1154" fmla="*/ 2350631 w 12254772"/>
                <a:gd name="connsiteY1154" fmla="*/ 200830 h 492372"/>
                <a:gd name="connsiteX1155" fmla="*/ 2168657 w 12254772"/>
                <a:gd name="connsiteY1155" fmla="*/ 200830 h 492372"/>
                <a:gd name="connsiteX1156" fmla="*/ 2206567 w 12254772"/>
                <a:gd name="connsiteY1156" fmla="*/ 238741 h 492372"/>
                <a:gd name="connsiteX1157" fmla="*/ 2206567 w 12254772"/>
                <a:gd name="connsiteY1157" fmla="*/ 293685 h 492372"/>
                <a:gd name="connsiteX1158" fmla="*/ 2208273 w 12254772"/>
                <a:gd name="connsiteY1158" fmla="*/ 304957 h 492372"/>
                <a:gd name="connsiteX1159" fmla="*/ 2229722 w 12254772"/>
                <a:gd name="connsiteY1159" fmla="*/ 328616 h 492372"/>
                <a:gd name="connsiteX1160" fmla="*/ 2242169 w 12254772"/>
                <a:gd name="connsiteY1160" fmla="*/ 331129 h 492372"/>
                <a:gd name="connsiteX1161" fmla="*/ 2242169 w 12254772"/>
                <a:gd name="connsiteY1161" fmla="*/ 331228 h 492372"/>
                <a:gd name="connsiteX1162" fmla="*/ 2246562 w 12254772"/>
                <a:gd name="connsiteY1162" fmla="*/ 331228 h 492372"/>
                <a:gd name="connsiteX1163" fmla="*/ 2246562 w 12254772"/>
                <a:gd name="connsiteY1163" fmla="*/ 492372 h 492372"/>
                <a:gd name="connsiteX1164" fmla="*/ 2215795 w 12254772"/>
                <a:gd name="connsiteY1164" fmla="*/ 492372 h 492372"/>
                <a:gd name="connsiteX1165" fmla="*/ 2215795 w 12254772"/>
                <a:gd name="connsiteY1165" fmla="*/ 492030 h 492372"/>
                <a:gd name="connsiteX1166" fmla="*/ 2122171 w 12254772"/>
                <a:gd name="connsiteY1166" fmla="*/ 492030 h 492372"/>
                <a:gd name="connsiteX1167" fmla="*/ 2122171 w 12254772"/>
                <a:gd name="connsiteY1167" fmla="*/ 492372 h 492372"/>
                <a:gd name="connsiteX1168" fmla="*/ 2091403 w 12254772"/>
                <a:gd name="connsiteY1168" fmla="*/ 492372 h 492372"/>
                <a:gd name="connsiteX1169" fmla="*/ 2091403 w 12254772"/>
                <a:gd name="connsiteY1169" fmla="*/ 331228 h 492372"/>
                <a:gd name="connsiteX1170" fmla="*/ 2097698 w 12254772"/>
                <a:gd name="connsiteY1170" fmla="*/ 331228 h 492372"/>
                <a:gd name="connsiteX1171" fmla="*/ 2107912 w 12254772"/>
                <a:gd name="connsiteY1171" fmla="*/ 329166 h 492372"/>
                <a:gd name="connsiteX1172" fmla="*/ 2129362 w 12254772"/>
                <a:gd name="connsiteY1172" fmla="*/ 305508 h 492372"/>
                <a:gd name="connsiteX1173" fmla="*/ 2130744 w 12254772"/>
                <a:gd name="connsiteY1173" fmla="*/ 296368 h 492372"/>
                <a:gd name="connsiteX1174" fmla="*/ 2130744 w 12254772"/>
                <a:gd name="connsiteY1174" fmla="*/ 238741 h 492372"/>
                <a:gd name="connsiteX1175" fmla="*/ 2168657 w 12254772"/>
                <a:gd name="connsiteY1175" fmla="*/ 200830 h 492372"/>
                <a:gd name="connsiteX1176" fmla="*/ 1986683 w 12254772"/>
                <a:gd name="connsiteY1176" fmla="*/ 200830 h 492372"/>
                <a:gd name="connsiteX1177" fmla="*/ 2024594 w 12254772"/>
                <a:gd name="connsiteY1177" fmla="*/ 238741 h 492372"/>
                <a:gd name="connsiteX1178" fmla="*/ 2024594 w 12254772"/>
                <a:gd name="connsiteY1178" fmla="*/ 293685 h 492372"/>
                <a:gd name="connsiteX1179" fmla="*/ 2026298 w 12254772"/>
                <a:gd name="connsiteY1179" fmla="*/ 304957 h 492372"/>
                <a:gd name="connsiteX1180" fmla="*/ 2047748 w 12254772"/>
                <a:gd name="connsiteY1180" fmla="*/ 328616 h 492372"/>
                <a:gd name="connsiteX1181" fmla="*/ 2060193 w 12254772"/>
                <a:gd name="connsiteY1181" fmla="*/ 331129 h 492372"/>
                <a:gd name="connsiteX1182" fmla="*/ 2060193 w 12254772"/>
                <a:gd name="connsiteY1182" fmla="*/ 331228 h 492372"/>
                <a:gd name="connsiteX1183" fmla="*/ 2064588 w 12254772"/>
                <a:gd name="connsiteY1183" fmla="*/ 331228 h 492372"/>
                <a:gd name="connsiteX1184" fmla="*/ 2064588 w 12254772"/>
                <a:gd name="connsiteY1184" fmla="*/ 492372 h 492372"/>
                <a:gd name="connsiteX1185" fmla="*/ 2033820 w 12254772"/>
                <a:gd name="connsiteY1185" fmla="*/ 492372 h 492372"/>
                <a:gd name="connsiteX1186" fmla="*/ 2033820 w 12254772"/>
                <a:gd name="connsiteY1186" fmla="*/ 492030 h 492372"/>
                <a:gd name="connsiteX1187" fmla="*/ 1940198 w 12254772"/>
                <a:gd name="connsiteY1187" fmla="*/ 492030 h 492372"/>
                <a:gd name="connsiteX1188" fmla="*/ 1940198 w 12254772"/>
                <a:gd name="connsiteY1188" fmla="*/ 492372 h 492372"/>
                <a:gd name="connsiteX1189" fmla="*/ 1909430 w 12254772"/>
                <a:gd name="connsiteY1189" fmla="*/ 492372 h 492372"/>
                <a:gd name="connsiteX1190" fmla="*/ 1909430 w 12254772"/>
                <a:gd name="connsiteY1190" fmla="*/ 331228 h 492372"/>
                <a:gd name="connsiteX1191" fmla="*/ 1915726 w 12254772"/>
                <a:gd name="connsiteY1191" fmla="*/ 331228 h 492372"/>
                <a:gd name="connsiteX1192" fmla="*/ 1925940 w 12254772"/>
                <a:gd name="connsiteY1192" fmla="*/ 329166 h 492372"/>
                <a:gd name="connsiteX1193" fmla="*/ 1947390 w 12254772"/>
                <a:gd name="connsiteY1193" fmla="*/ 305508 h 492372"/>
                <a:gd name="connsiteX1194" fmla="*/ 1948771 w 12254772"/>
                <a:gd name="connsiteY1194" fmla="*/ 296368 h 492372"/>
                <a:gd name="connsiteX1195" fmla="*/ 1948771 w 12254772"/>
                <a:gd name="connsiteY1195" fmla="*/ 238741 h 492372"/>
                <a:gd name="connsiteX1196" fmla="*/ 1986683 w 12254772"/>
                <a:gd name="connsiteY1196" fmla="*/ 200830 h 492372"/>
                <a:gd name="connsiteX1197" fmla="*/ 1804710 w 12254772"/>
                <a:gd name="connsiteY1197" fmla="*/ 200830 h 492372"/>
                <a:gd name="connsiteX1198" fmla="*/ 1842621 w 12254772"/>
                <a:gd name="connsiteY1198" fmla="*/ 238741 h 492372"/>
                <a:gd name="connsiteX1199" fmla="*/ 1842621 w 12254772"/>
                <a:gd name="connsiteY1199" fmla="*/ 293685 h 492372"/>
                <a:gd name="connsiteX1200" fmla="*/ 1844326 w 12254772"/>
                <a:gd name="connsiteY1200" fmla="*/ 304957 h 492372"/>
                <a:gd name="connsiteX1201" fmla="*/ 1865776 w 12254772"/>
                <a:gd name="connsiteY1201" fmla="*/ 328616 h 492372"/>
                <a:gd name="connsiteX1202" fmla="*/ 1878221 w 12254772"/>
                <a:gd name="connsiteY1202" fmla="*/ 331129 h 492372"/>
                <a:gd name="connsiteX1203" fmla="*/ 1878221 w 12254772"/>
                <a:gd name="connsiteY1203" fmla="*/ 331228 h 492372"/>
                <a:gd name="connsiteX1204" fmla="*/ 1882615 w 12254772"/>
                <a:gd name="connsiteY1204" fmla="*/ 331228 h 492372"/>
                <a:gd name="connsiteX1205" fmla="*/ 1882615 w 12254772"/>
                <a:gd name="connsiteY1205" fmla="*/ 492372 h 492372"/>
                <a:gd name="connsiteX1206" fmla="*/ 1851847 w 12254772"/>
                <a:gd name="connsiteY1206" fmla="*/ 492372 h 492372"/>
                <a:gd name="connsiteX1207" fmla="*/ 1851847 w 12254772"/>
                <a:gd name="connsiteY1207" fmla="*/ 492030 h 492372"/>
                <a:gd name="connsiteX1208" fmla="*/ 1758226 w 12254772"/>
                <a:gd name="connsiteY1208" fmla="*/ 492030 h 492372"/>
                <a:gd name="connsiteX1209" fmla="*/ 1758226 w 12254772"/>
                <a:gd name="connsiteY1209" fmla="*/ 492372 h 492372"/>
                <a:gd name="connsiteX1210" fmla="*/ 1727458 w 12254772"/>
                <a:gd name="connsiteY1210" fmla="*/ 492372 h 492372"/>
                <a:gd name="connsiteX1211" fmla="*/ 1727458 w 12254772"/>
                <a:gd name="connsiteY1211" fmla="*/ 331228 h 492372"/>
                <a:gd name="connsiteX1212" fmla="*/ 1733753 w 12254772"/>
                <a:gd name="connsiteY1212" fmla="*/ 331228 h 492372"/>
                <a:gd name="connsiteX1213" fmla="*/ 1743967 w 12254772"/>
                <a:gd name="connsiteY1213" fmla="*/ 329166 h 492372"/>
                <a:gd name="connsiteX1214" fmla="*/ 1765417 w 12254772"/>
                <a:gd name="connsiteY1214" fmla="*/ 305508 h 492372"/>
                <a:gd name="connsiteX1215" fmla="*/ 1766799 w 12254772"/>
                <a:gd name="connsiteY1215" fmla="*/ 296368 h 492372"/>
                <a:gd name="connsiteX1216" fmla="*/ 1766799 w 12254772"/>
                <a:gd name="connsiteY1216" fmla="*/ 238741 h 492372"/>
                <a:gd name="connsiteX1217" fmla="*/ 1804710 w 12254772"/>
                <a:gd name="connsiteY1217" fmla="*/ 200830 h 492372"/>
                <a:gd name="connsiteX1218" fmla="*/ 1622738 w 12254772"/>
                <a:gd name="connsiteY1218" fmla="*/ 200830 h 492372"/>
                <a:gd name="connsiteX1219" fmla="*/ 1660649 w 12254772"/>
                <a:gd name="connsiteY1219" fmla="*/ 238741 h 492372"/>
                <a:gd name="connsiteX1220" fmla="*/ 1660649 w 12254772"/>
                <a:gd name="connsiteY1220" fmla="*/ 293685 h 492372"/>
                <a:gd name="connsiteX1221" fmla="*/ 1662353 w 12254772"/>
                <a:gd name="connsiteY1221" fmla="*/ 304957 h 492372"/>
                <a:gd name="connsiteX1222" fmla="*/ 1683803 w 12254772"/>
                <a:gd name="connsiteY1222" fmla="*/ 328616 h 492372"/>
                <a:gd name="connsiteX1223" fmla="*/ 1696248 w 12254772"/>
                <a:gd name="connsiteY1223" fmla="*/ 331129 h 492372"/>
                <a:gd name="connsiteX1224" fmla="*/ 1696248 w 12254772"/>
                <a:gd name="connsiteY1224" fmla="*/ 331228 h 492372"/>
                <a:gd name="connsiteX1225" fmla="*/ 1700643 w 12254772"/>
                <a:gd name="connsiteY1225" fmla="*/ 331228 h 492372"/>
                <a:gd name="connsiteX1226" fmla="*/ 1700643 w 12254772"/>
                <a:gd name="connsiteY1226" fmla="*/ 492372 h 492372"/>
                <a:gd name="connsiteX1227" fmla="*/ 1669875 w 12254772"/>
                <a:gd name="connsiteY1227" fmla="*/ 492372 h 492372"/>
                <a:gd name="connsiteX1228" fmla="*/ 1669875 w 12254772"/>
                <a:gd name="connsiteY1228" fmla="*/ 492030 h 492372"/>
                <a:gd name="connsiteX1229" fmla="*/ 1576253 w 12254772"/>
                <a:gd name="connsiteY1229" fmla="*/ 492030 h 492372"/>
                <a:gd name="connsiteX1230" fmla="*/ 1576253 w 12254772"/>
                <a:gd name="connsiteY1230" fmla="*/ 492372 h 492372"/>
                <a:gd name="connsiteX1231" fmla="*/ 1545485 w 12254772"/>
                <a:gd name="connsiteY1231" fmla="*/ 492372 h 492372"/>
                <a:gd name="connsiteX1232" fmla="*/ 1545485 w 12254772"/>
                <a:gd name="connsiteY1232" fmla="*/ 331228 h 492372"/>
                <a:gd name="connsiteX1233" fmla="*/ 1551781 w 12254772"/>
                <a:gd name="connsiteY1233" fmla="*/ 331228 h 492372"/>
                <a:gd name="connsiteX1234" fmla="*/ 1561995 w 12254772"/>
                <a:gd name="connsiteY1234" fmla="*/ 329166 h 492372"/>
                <a:gd name="connsiteX1235" fmla="*/ 1583445 w 12254772"/>
                <a:gd name="connsiteY1235" fmla="*/ 305508 h 492372"/>
                <a:gd name="connsiteX1236" fmla="*/ 1584826 w 12254772"/>
                <a:gd name="connsiteY1236" fmla="*/ 296368 h 492372"/>
                <a:gd name="connsiteX1237" fmla="*/ 1584826 w 12254772"/>
                <a:gd name="connsiteY1237" fmla="*/ 238741 h 492372"/>
                <a:gd name="connsiteX1238" fmla="*/ 1622738 w 12254772"/>
                <a:gd name="connsiteY1238" fmla="*/ 200830 h 492372"/>
                <a:gd name="connsiteX1239" fmla="*/ 1440765 w 12254772"/>
                <a:gd name="connsiteY1239" fmla="*/ 200830 h 492372"/>
                <a:gd name="connsiteX1240" fmla="*/ 1478677 w 12254772"/>
                <a:gd name="connsiteY1240" fmla="*/ 238741 h 492372"/>
                <a:gd name="connsiteX1241" fmla="*/ 1478676 w 12254772"/>
                <a:gd name="connsiteY1241" fmla="*/ 293685 h 492372"/>
                <a:gd name="connsiteX1242" fmla="*/ 1480381 w 12254772"/>
                <a:gd name="connsiteY1242" fmla="*/ 304957 h 492372"/>
                <a:gd name="connsiteX1243" fmla="*/ 1501831 w 12254772"/>
                <a:gd name="connsiteY1243" fmla="*/ 328616 h 492372"/>
                <a:gd name="connsiteX1244" fmla="*/ 1514275 w 12254772"/>
                <a:gd name="connsiteY1244" fmla="*/ 331129 h 492372"/>
                <a:gd name="connsiteX1245" fmla="*/ 1514275 w 12254772"/>
                <a:gd name="connsiteY1245" fmla="*/ 331228 h 492372"/>
                <a:gd name="connsiteX1246" fmla="*/ 1518670 w 12254772"/>
                <a:gd name="connsiteY1246" fmla="*/ 331228 h 492372"/>
                <a:gd name="connsiteX1247" fmla="*/ 1518670 w 12254772"/>
                <a:gd name="connsiteY1247" fmla="*/ 492372 h 492372"/>
                <a:gd name="connsiteX1248" fmla="*/ 1487902 w 12254772"/>
                <a:gd name="connsiteY1248" fmla="*/ 492372 h 492372"/>
                <a:gd name="connsiteX1249" fmla="*/ 1487902 w 12254772"/>
                <a:gd name="connsiteY1249" fmla="*/ 492030 h 492372"/>
                <a:gd name="connsiteX1250" fmla="*/ 1394281 w 12254772"/>
                <a:gd name="connsiteY1250" fmla="*/ 492030 h 492372"/>
                <a:gd name="connsiteX1251" fmla="*/ 1394281 w 12254772"/>
                <a:gd name="connsiteY1251" fmla="*/ 492372 h 492372"/>
                <a:gd name="connsiteX1252" fmla="*/ 1363513 w 12254772"/>
                <a:gd name="connsiteY1252" fmla="*/ 492372 h 492372"/>
                <a:gd name="connsiteX1253" fmla="*/ 1363513 w 12254772"/>
                <a:gd name="connsiteY1253" fmla="*/ 331228 h 492372"/>
                <a:gd name="connsiteX1254" fmla="*/ 1369808 w 12254772"/>
                <a:gd name="connsiteY1254" fmla="*/ 331228 h 492372"/>
                <a:gd name="connsiteX1255" fmla="*/ 1380022 w 12254772"/>
                <a:gd name="connsiteY1255" fmla="*/ 329166 h 492372"/>
                <a:gd name="connsiteX1256" fmla="*/ 1401472 w 12254772"/>
                <a:gd name="connsiteY1256" fmla="*/ 305508 h 492372"/>
                <a:gd name="connsiteX1257" fmla="*/ 1402854 w 12254772"/>
                <a:gd name="connsiteY1257" fmla="*/ 296368 h 492372"/>
                <a:gd name="connsiteX1258" fmla="*/ 1402854 w 12254772"/>
                <a:gd name="connsiteY1258" fmla="*/ 238741 h 492372"/>
                <a:gd name="connsiteX1259" fmla="*/ 1440765 w 12254772"/>
                <a:gd name="connsiteY1259" fmla="*/ 200830 h 492372"/>
                <a:gd name="connsiteX1260" fmla="*/ 1258793 w 12254772"/>
                <a:gd name="connsiteY1260" fmla="*/ 200830 h 492372"/>
                <a:gd name="connsiteX1261" fmla="*/ 1296704 w 12254772"/>
                <a:gd name="connsiteY1261" fmla="*/ 238741 h 492372"/>
                <a:gd name="connsiteX1262" fmla="*/ 1296703 w 12254772"/>
                <a:gd name="connsiteY1262" fmla="*/ 293685 h 492372"/>
                <a:gd name="connsiteX1263" fmla="*/ 1298408 w 12254772"/>
                <a:gd name="connsiteY1263" fmla="*/ 304957 h 492372"/>
                <a:gd name="connsiteX1264" fmla="*/ 1319858 w 12254772"/>
                <a:gd name="connsiteY1264" fmla="*/ 328616 h 492372"/>
                <a:gd name="connsiteX1265" fmla="*/ 1332303 w 12254772"/>
                <a:gd name="connsiteY1265" fmla="*/ 331129 h 492372"/>
                <a:gd name="connsiteX1266" fmla="*/ 1332303 w 12254772"/>
                <a:gd name="connsiteY1266" fmla="*/ 331228 h 492372"/>
                <a:gd name="connsiteX1267" fmla="*/ 1336698 w 12254772"/>
                <a:gd name="connsiteY1267" fmla="*/ 331228 h 492372"/>
                <a:gd name="connsiteX1268" fmla="*/ 1336698 w 12254772"/>
                <a:gd name="connsiteY1268" fmla="*/ 492372 h 492372"/>
                <a:gd name="connsiteX1269" fmla="*/ 1305930 w 12254772"/>
                <a:gd name="connsiteY1269" fmla="*/ 492372 h 492372"/>
                <a:gd name="connsiteX1270" fmla="*/ 1305930 w 12254772"/>
                <a:gd name="connsiteY1270" fmla="*/ 492030 h 492372"/>
                <a:gd name="connsiteX1271" fmla="*/ 1212308 w 12254772"/>
                <a:gd name="connsiteY1271" fmla="*/ 492030 h 492372"/>
                <a:gd name="connsiteX1272" fmla="*/ 1212308 w 12254772"/>
                <a:gd name="connsiteY1272" fmla="*/ 492372 h 492372"/>
                <a:gd name="connsiteX1273" fmla="*/ 1181540 w 12254772"/>
                <a:gd name="connsiteY1273" fmla="*/ 492372 h 492372"/>
                <a:gd name="connsiteX1274" fmla="*/ 1181540 w 12254772"/>
                <a:gd name="connsiteY1274" fmla="*/ 331228 h 492372"/>
                <a:gd name="connsiteX1275" fmla="*/ 1187835 w 12254772"/>
                <a:gd name="connsiteY1275" fmla="*/ 331228 h 492372"/>
                <a:gd name="connsiteX1276" fmla="*/ 1198049 w 12254772"/>
                <a:gd name="connsiteY1276" fmla="*/ 329166 h 492372"/>
                <a:gd name="connsiteX1277" fmla="*/ 1219500 w 12254772"/>
                <a:gd name="connsiteY1277" fmla="*/ 305508 h 492372"/>
                <a:gd name="connsiteX1278" fmla="*/ 1220882 w 12254772"/>
                <a:gd name="connsiteY1278" fmla="*/ 296368 h 492372"/>
                <a:gd name="connsiteX1279" fmla="*/ 1220882 w 12254772"/>
                <a:gd name="connsiteY1279" fmla="*/ 238741 h 492372"/>
                <a:gd name="connsiteX1280" fmla="*/ 1258793 w 12254772"/>
                <a:gd name="connsiteY1280" fmla="*/ 200830 h 492372"/>
                <a:gd name="connsiteX1281" fmla="*/ 1076820 w 12254772"/>
                <a:gd name="connsiteY1281" fmla="*/ 200830 h 492372"/>
                <a:gd name="connsiteX1282" fmla="*/ 1114732 w 12254772"/>
                <a:gd name="connsiteY1282" fmla="*/ 238741 h 492372"/>
                <a:gd name="connsiteX1283" fmla="*/ 1114731 w 12254772"/>
                <a:gd name="connsiteY1283" fmla="*/ 293685 h 492372"/>
                <a:gd name="connsiteX1284" fmla="*/ 1116436 w 12254772"/>
                <a:gd name="connsiteY1284" fmla="*/ 304957 h 492372"/>
                <a:gd name="connsiteX1285" fmla="*/ 1137886 w 12254772"/>
                <a:gd name="connsiteY1285" fmla="*/ 328616 h 492372"/>
                <a:gd name="connsiteX1286" fmla="*/ 1150330 w 12254772"/>
                <a:gd name="connsiteY1286" fmla="*/ 331129 h 492372"/>
                <a:gd name="connsiteX1287" fmla="*/ 1150330 w 12254772"/>
                <a:gd name="connsiteY1287" fmla="*/ 331228 h 492372"/>
                <a:gd name="connsiteX1288" fmla="*/ 1154725 w 12254772"/>
                <a:gd name="connsiteY1288" fmla="*/ 331228 h 492372"/>
                <a:gd name="connsiteX1289" fmla="*/ 1154725 w 12254772"/>
                <a:gd name="connsiteY1289" fmla="*/ 492372 h 492372"/>
                <a:gd name="connsiteX1290" fmla="*/ 1123957 w 12254772"/>
                <a:gd name="connsiteY1290" fmla="*/ 492372 h 492372"/>
                <a:gd name="connsiteX1291" fmla="*/ 1123957 w 12254772"/>
                <a:gd name="connsiteY1291" fmla="*/ 492030 h 492372"/>
                <a:gd name="connsiteX1292" fmla="*/ 1030336 w 12254772"/>
                <a:gd name="connsiteY1292" fmla="*/ 492030 h 492372"/>
                <a:gd name="connsiteX1293" fmla="*/ 1030336 w 12254772"/>
                <a:gd name="connsiteY1293" fmla="*/ 492372 h 492372"/>
                <a:gd name="connsiteX1294" fmla="*/ 999568 w 12254772"/>
                <a:gd name="connsiteY1294" fmla="*/ 492372 h 492372"/>
                <a:gd name="connsiteX1295" fmla="*/ 999568 w 12254772"/>
                <a:gd name="connsiteY1295" fmla="*/ 331228 h 492372"/>
                <a:gd name="connsiteX1296" fmla="*/ 1005863 w 12254772"/>
                <a:gd name="connsiteY1296" fmla="*/ 331228 h 492372"/>
                <a:gd name="connsiteX1297" fmla="*/ 1016077 w 12254772"/>
                <a:gd name="connsiteY1297" fmla="*/ 329166 h 492372"/>
                <a:gd name="connsiteX1298" fmla="*/ 1037527 w 12254772"/>
                <a:gd name="connsiteY1298" fmla="*/ 305508 h 492372"/>
                <a:gd name="connsiteX1299" fmla="*/ 1038909 w 12254772"/>
                <a:gd name="connsiteY1299" fmla="*/ 296368 h 492372"/>
                <a:gd name="connsiteX1300" fmla="*/ 1038909 w 12254772"/>
                <a:gd name="connsiteY1300" fmla="*/ 238741 h 492372"/>
                <a:gd name="connsiteX1301" fmla="*/ 1076820 w 12254772"/>
                <a:gd name="connsiteY1301" fmla="*/ 200830 h 492372"/>
                <a:gd name="connsiteX1302" fmla="*/ 894849 w 12254772"/>
                <a:gd name="connsiteY1302" fmla="*/ 200830 h 492372"/>
                <a:gd name="connsiteX1303" fmla="*/ 932760 w 12254772"/>
                <a:gd name="connsiteY1303" fmla="*/ 238741 h 492372"/>
                <a:gd name="connsiteX1304" fmla="*/ 932760 w 12254772"/>
                <a:gd name="connsiteY1304" fmla="*/ 293685 h 492372"/>
                <a:gd name="connsiteX1305" fmla="*/ 934464 w 12254772"/>
                <a:gd name="connsiteY1305" fmla="*/ 304957 h 492372"/>
                <a:gd name="connsiteX1306" fmla="*/ 955914 w 12254772"/>
                <a:gd name="connsiteY1306" fmla="*/ 328616 h 492372"/>
                <a:gd name="connsiteX1307" fmla="*/ 968359 w 12254772"/>
                <a:gd name="connsiteY1307" fmla="*/ 331129 h 492372"/>
                <a:gd name="connsiteX1308" fmla="*/ 968359 w 12254772"/>
                <a:gd name="connsiteY1308" fmla="*/ 331228 h 492372"/>
                <a:gd name="connsiteX1309" fmla="*/ 972754 w 12254772"/>
                <a:gd name="connsiteY1309" fmla="*/ 331228 h 492372"/>
                <a:gd name="connsiteX1310" fmla="*/ 972754 w 12254772"/>
                <a:gd name="connsiteY1310" fmla="*/ 492372 h 492372"/>
                <a:gd name="connsiteX1311" fmla="*/ 941986 w 12254772"/>
                <a:gd name="connsiteY1311" fmla="*/ 492372 h 492372"/>
                <a:gd name="connsiteX1312" fmla="*/ 941986 w 12254772"/>
                <a:gd name="connsiteY1312" fmla="*/ 492030 h 492372"/>
                <a:gd name="connsiteX1313" fmla="*/ 848364 w 12254772"/>
                <a:gd name="connsiteY1313" fmla="*/ 492030 h 492372"/>
                <a:gd name="connsiteX1314" fmla="*/ 848364 w 12254772"/>
                <a:gd name="connsiteY1314" fmla="*/ 492372 h 492372"/>
                <a:gd name="connsiteX1315" fmla="*/ 817596 w 12254772"/>
                <a:gd name="connsiteY1315" fmla="*/ 492372 h 492372"/>
                <a:gd name="connsiteX1316" fmla="*/ 817596 w 12254772"/>
                <a:gd name="connsiteY1316" fmla="*/ 331228 h 492372"/>
                <a:gd name="connsiteX1317" fmla="*/ 823892 w 12254772"/>
                <a:gd name="connsiteY1317" fmla="*/ 331228 h 492372"/>
                <a:gd name="connsiteX1318" fmla="*/ 834106 w 12254772"/>
                <a:gd name="connsiteY1318" fmla="*/ 329166 h 492372"/>
                <a:gd name="connsiteX1319" fmla="*/ 855556 w 12254772"/>
                <a:gd name="connsiteY1319" fmla="*/ 305508 h 492372"/>
                <a:gd name="connsiteX1320" fmla="*/ 856938 w 12254772"/>
                <a:gd name="connsiteY1320" fmla="*/ 296368 h 492372"/>
                <a:gd name="connsiteX1321" fmla="*/ 856938 w 12254772"/>
                <a:gd name="connsiteY1321" fmla="*/ 238741 h 492372"/>
                <a:gd name="connsiteX1322" fmla="*/ 894849 w 12254772"/>
                <a:gd name="connsiteY1322" fmla="*/ 200830 h 492372"/>
                <a:gd name="connsiteX1323" fmla="*/ 712876 w 12254772"/>
                <a:gd name="connsiteY1323" fmla="*/ 200830 h 492372"/>
                <a:gd name="connsiteX1324" fmla="*/ 750788 w 12254772"/>
                <a:gd name="connsiteY1324" fmla="*/ 238741 h 492372"/>
                <a:gd name="connsiteX1325" fmla="*/ 750787 w 12254772"/>
                <a:gd name="connsiteY1325" fmla="*/ 293685 h 492372"/>
                <a:gd name="connsiteX1326" fmla="*/ 752492 w 12254772"/>
                <a:gd name="connsiteY1326" fmla="*/ 304957 h 492372"/>
                <a:gd name="connsiteX1327" fmla="*/ 773942 w 12254772"/>
                <a:gd name="connsiteY1327" fmla="*/ 328616 h 492372"/>
                <a:gd name="connsiteX1328" fmla="*/ 786387 w 12254772"/>
                <a:gd name="connsiteY1328" fmla="*/ 331129 h 492372"/>
                <a:gd name="connsiteX1329" fmla="*/ 786387 w 12254772"/>
                <a:gd name="connsiteY1329" fmla="*/ 331228 h 492372"/>
                <a:gd name="connsiteX1330" fmla="*/ 790781 w 12254772"/>
                <a:gd name="connsiteY1330" fmla="*/ 331228 h 492372"/>
                <a:gd name="connsiteX1331" fmla="*/ 790781 w 12254772"/>
                <a:gd name="connsiteY1331" fmla="*/ 492372 h 492372"/>
                <a:gd name="connsiteX1332" fmla="*/ 760013 w 12254772"/>
                <a:gd name="connsiteY1332" fmla="*/ 492372 h 492372"/>
                <a:gd name="connsiteX1333" fmla="*/ 760013 w 12254772"/>
                <a:gd name="connsiteY1333" fmla="*/ 492030 h 492372"/>
                <a:gd name="connsiteX1334" fmla="*/ 666392 w 12254772"/>
                <a:gd name="connsiteY1334" fmla="*/ 492030 h 492372"/>
                <a:gd name="connsiteX1335" fmla="*/ 666392 w 12254772"/>
                <a:gd name="connsiteY1335" fmla="*/ 492372 h 492372"/>
                <a:gd name="connsiteX1336" fmla="*/ 635624 w 12254772"/>
                <a:gd name="connsiteY1336" fmla="*/ 492372 h 492372"/>
                <a:gd name="connsiteX1337" fmla="*/ 635624 w 12254772"/>
                <a:gd name="connsiteY1337" fmla="*/ 331228 h 492372"/>
                <a:gd name="connsiteX1338" fmla="*/ 641919 w 12254772"/>
                <a:gd name="connsiteY1338" fmla="*/ 331228 h 492372"/>
                <a:gd name="connsiteX1339" fmla="*/ 652133 w 12254772"/>
                <a:gd name="connsiteY1339" fmla="*/ 329166 h 492372"/>
                <a:gd name="connsiteX1340" fmla="*/ 673583 w 12254772"/>
                <a:gd name="connsiteY1340" fmla="*/ 305508 h 492372"/>
                <a:gd name="connsiteX1341" fmla="*/ 674965 w 12254772"/>
                <a:gd name="connsiteY1341" fmla="*/ 296368 h 492372"/>
                <a:gd name="connsiteX1342" fmla="*/ 674965 w 12254772"/>
                <a:gd name="connsiteY1342" fmla="*/ 238741 h 492372"/>
                <a:gd name="connsiteX1343" fmla="*/ 712876 w 12254772"/>
                <a:gd name="connsiteY1343" fmla="*/ 200830 h 492372"/>
                <a:gd name="connsiteX1344" fmla="*/ 530904 w 12254772"/>
                <a:gd name="connsiteY1344" fmla="*/ 200830 h 492372"/>
                <a:gd name="connsiteX1345" fmla="*/ 568815 w 12254772"/>
                <a:gd name="connsiteY1345" fmla="*/ 238741 h 492372"/>
                <a:gd name="connsiteX1346" fmla="*/ 568815 w 12254772"/>
                <a:gd name="connsiteY1346" fmla="*/ 293685 h 492372"/>
                <a:gd name="connsiteX1347" fmla="*/ 570519 w 12254772"/>
                <a:gd name="connsiteY1347" fmla="*/ 304957 h 492372"/>
                <a:gd name="connsiteX1348" fmla="*/ 591969 w 12254772"/>
                <a:gd name="connsiteY1348" fmla="*/ 328616 h 492372"/>
                <a:gd name="connsiteX1349" fmla="*/ 604414 w 12254772"/>
                <a:gd name="connsiteY1349" fmla="*/ 331129 h 492372"/>
                <a:gd name="connsiteX1350" fmla="*/ 604414 w 12254772"/>
                <a:gd name="connsiteY1350" fmla="*/ 331228 h 492372"/>
                <a:gd name="connsiteX1351" fmla="*/ 608809 w 12254772"/>
                <a:gd name="connsiteY1351" fmla="*/ 331228 h 492372"/>
                <a:gd name="connsiteX1352" fmla="*/ 608809 w 12254772"/>
                <a:gd name="connsiteY1352" fmla="*/ 492372 h 492372"/>
                <a:gd name="connsiteX1353" fmla="*/ 578041 w 12254772"/>
                <a:gd name="connsiteY1353" fmla="*/ 492372 h 492372"/>
                <a:gd name="connsiteX1354" fmla="*/ 578041 w 12254772"/>
                <a:gd name="connsiteY1354" fmla="*/ 492030 h 492372"/>
                <a:gd name="connsiteX1355" fmla="*/ 484420 w 12254772"/>
                <a:gd name="connsiteY1355" fmla="*/ 492030 h 492372"/>
                <a:gd name="connsiteX1356" fmla="*/ 484420 w 12254772"/>
                <a:gd name="connsiteY1356" fmla="*/ 492372 h 492372"/>
                <a:gd name="connsiteX1357" fmla="*/ 453651 w 12254772"/>
                <a:gd name="connsiteY1357" fmla="*/ 492372 h 492372"/>
                <a:gd name="connsiteX1358" fmla="*/ 453651 w 12254772"/>
                <a:gd name="connsiteY1358" fmla="*/ 331228 h 492372"/>
                <a:gd name="connsiteX1359" fmla="*/ 459947 w 12254772"/>
                <a:gd name="connsiteY1359" fmla="*/ 331228 h 492372"/>
                <a:gd name="connsiteX1360" fmla="*/ 470161 w 12254772"/>
                <a:gd name="connsiteY1360" fmla="*/ 329166 h 492372"/>
                <a:gd name="connsiteX1361" fmla="*/ 491611 w 12254772"/>
                <a:gd name="connsiteY1361" fmla="*/ 305508 h 492372"/>
                <a:gd name="connsiteX1362" fmla="*/ 492993 w 12254772"/>
                <a:gd name="connsiteY1362" fmla="*/ 296368 h 492372"/>
                <a:gd name="connsiteX1363" fmla="*/ 492993 w 12254772"/>
                <a:gd name="connsiteY1363" fmla="*/ 238741 h 492372"/>
                <a:gd name="connsiteX1364" fmla="*/ 530904 w 12254772"/>
                <a:gd name="connsiteY1364" fmla="*/ 200830 h 492372"/>
                <a:gd name="connsiteX1365" fmla="*/ 348931 w 12254772"/>
                <a:gd name="connsiteY1365" fmla="*/ 200830 h 492372"/>
                <a:gd name="connsiteX1366" fmla="*/ 386843 w 12254772"/>
                <a:gd name="connsiteY1366" fmla="*/ 238741 h 492372"/>
                <a:gd name="connsiteX1367" fmla="*/ 386842 w 12254772"/>
                <a:gd name="connsiteY1367" fmla="*/ 293685 h 492372"/>
                <a:gd name="connsiteX1368" fmla="*/ 388547 w 12254772"/>
                <a:gd name="connsiteY1368" fmla="*/ 304957 h 492372"/>
                <a:gd name="connsiteX1369" fmla="*/ 409997 w 12254772"/>
                <a:gd name="connsiteY1369" fmla="*/ 328616 h 492372"/>
                <a:gd name="connsiteX1370" fmla="*/ 422442 w 12254772"/>
                <a:gd name="connsiteY1370" fmla="*/ 331129 h 492372"/>
                <a:gd name="connsiteX1371" fmla="*/ 422442 w 12254772"/>
                <a:gd name="connsiteY1371" fmla="*/ 331228 h 492372"/>
                <a:gd name="connsiteX1372" fmla="*/ 426837 w 12254772"/>
                <a:gd name="connsiteY1372" fmla="*/ 331228 h 492372"/>
                <a:gd name="connsiteX1373" fmla="*/ 426837 w 12254772"/>
                <a:gd name="connsiteY1373" fmla="*/ 492372 h 492372"/>
                <a:gd name="connsiteX1374" fmla="*/ 396068 w 12254772"/>
                <a:gd name="connsiteY1374" fmla="*/ 492372 h 492372"/>
                <a:gd name="connsiteX1375" fmla="*/ 396068 w 12254772"/>
                <a:gd name="connsiteY1375" fmla="*/ 492030 h 492372"/>
                <a:gd name="connsiteX1376" fmla="*/ 302447 w 12254772"/>
                <a:gd name="connsiteY1376" fmla="*/ 492030 h 492372"/>
                <a:gd name="connsiteX1377" fmla="*/ 302447 w 12254772"/>
                <a:gd name="connsiteY1377" fmla="*/ 492372 h 492372"/>
                <a:gd name="connsiteX1378" fmla="*/ 271679 w 12254772"/>
                <a:gd name="connsiteY1378" fmla="*/ 492372 h 492372"/>
                <a:gd name="connsiteX1379" fmla="*/ 271679 w 12254772"/>
                <a:gd name="connsiteY1379" fmla="*/ 331228 h 492372"/>
                <a:gd name="connsiteX1380" fmla="*/ 277974 w 12254772"/>
                <a:gd name="connsiteY1380" fmla="*/ 331228 h 492372"/>
                <a:gd name="connsiteX1381" fmla="*/ 288188 w 12254772"/>
                <a:gd name="connsiteY1381" fmla="*/ 329166 h 492372"/>
                <a:gd name="connsiteX1382" fmla="*/ 309639 w 12254772"/>
                <a:gd name="connsiteY1382" fmla="*/ 305508 h 492372"/>
                <a:gd name="connsiteX1383" fmla="*/ 311020 w 12254772"/>
                <a:gd name="connsiteY1383" fmla="*/ 296368 h 492372"/>
                <a:gd name="connsiteX1384" fmla="*/ 311020 w 12254772"/>
                <a:gd name="connsiteY1384" fmla="*/ 238741 h 492372"/>
                <a:gd name="connsiteX1385" fmla="*/ 348931 w 12254772"/>
                <a:gd name="connsiteY1385" fmla="*/ 200830 h 492372"/>
                <a:gd name="connsiteX1386" fmla="*/ 166959 w 12254772"/>
                <a:gd name="connsiteY1386" fmla="*/ 200830 h 492372"/>
                <a:gd name="connsiteX1387" fmla="*/ 204870 w 12254772"/>
                <a:gd name="connsiteY1387" fmla="*/ 238741 h 492372"/>
                <a:gd name="connsiteX1388" fmla="*/ 204870 w 12254772"/>
                <a:gd name="connsiteY1388" fmla="*/ 293685 h 492372"/>
                <a:gd name="connsiteX1389" fmla="*/ 206574 w 12254772"/>
                <a:gd name="connsiteY1389" fmla="*/ 304957 h 492372"/>
                <a:gd name="connsiteX1390" fmla="*/ 228024 w 12254772"/>
                <a:gd name="connsiteY1390" fmla="*/ 328616 h 492372"/>
                <a:gd name="connsiteX1391" fmla="*/ 240469 w 12254772"/>
                <a:gd name="connsiteY1391" fmla="*/ 331129 h 492372"/>
                <a:gd name="connsiteX1392" fmla="*/ 240469 w 12254772"/>
                <a:gd name="connsiteY1392" fmla="*/ 331228 h 492372"/>
                <a:gd name="connsiteX1393" fmla="*/ 244864 w 12254772"/>
                <a:gd name="connsiteY1393" fmla="*/ 331228 h 492372"/>
                <a:gd name="connsiteX1394" fmla="*/ 244864 w 12254772"/>
                <a:gd name="connsiteY1394" fmla="*/ 492372 h 492372"/>
                <a:gd name="connsiteX1395" fmla="*/ 214096 w 12254772"/>
                <a:gd name="connsiteY1395" fmla="*/ 492372 h 492372"/>
                <a:gd name="connsiteX1396" fmla="*/ 214096 w 12254772"/>
                <a:gd name="connsiteY1396" fmla="*/ 492030 h 492372"/>
                <a:gd name="connsiteX1397" fmla="*/ 120475 w 12254772"/>
                <a:gd name="connsiteY1397" fmla="*/ 492030 h 492372"/>
                <a:gd name="connsiteX1398" fmla="*/ 120475 w 12254772"/>
                <a:gd name="connsiteY1398" fmla="*/ 492372 h 492372"/>
                <a:gd name="connsiteX1399" fmla="*/ 89706 w 12254772"/>
                <a:gd name="connsiteY1399" fmla="*/ 492372 h 492372"/>
                <a:gd name="connsiteX1400" fmla="*/ 89706 w 12254772"/>
                <a:gd name="connsiteY1400" fmla="*/ 331228 h 492372"/>
                <a:gd name="connsiteX1401" fmla="*/ 96002 w 12254772"/>
                <a:gd name="connsiteY1401" fmla="*/ 331228 h 492372"/>
                <a:gd name="connsiteX1402" fmla="*/ 106216 w 12254772"/>
                <a:gd name="connsiteY1402" fmla="*/ 329166 h 492372"/>
                <a:gd name="connsiteX1403" fmla="*/ 127666 w 12254772"/>
                <a:gd name="connsiteY1403" fmla="*/ 305508 h 492372"/>
                <a:gd name="connsiteX1404" fmla="*/ 129048 w 12254772"/>
                <a:gd name="connsiteY1404" fmla="*/ 296368 h 492372"/>
                <a:gd name="connsiteX1405" fmla="*/ 129048 w 12254772"/>
                <a:gd name="connsiteY1405" fmla="*/ 238741 h 492372"/>
                <a:gd name="connsiteX1406" fmla="*/ 166959 w 12254772"/>
                <a:gd name="connsiteY1406" fmla="*/ 200830 h 492372"/>
                <a:gd name="connsiteX1407" fmla="*/ 12192168 w 12254772"/>
                <a:gd name="connsiteY1407" fmla="*/ 0 h 492372"/>
                <a:gd name="connsiteX1408" fmla="*/ 12222936 w 12254772"/>
                <a:gd name="connsiteY1408" fmla="*/ 0 h 492372"/>
                <a:gd name="connsiteX1409" fmla="*/ 12222936 w 12254772"/>
                <a:gd name="connsiteY1409" fmla="*/ 342 h 492372"/>
                <a:gd name="connsiteX1410" fmla="*/ 12254772 w 12254772"/>
                <a:gd name="connsiteY1410" fmla="*/ 342 h 492372"/>
                <a:gd name="connsiteX1411" fmla="*/ 12254772 w 12254772"/>
                <a:gd name="connsiteY1411" fmla="*/ 285474 h 492372"/>
                <a:gd name="connsiteX1412" fmla="*/ 12242613 w 12254772"/>
                <a:gd name="connsiteY1412" fmla="*/ 280438 h 492372"/>
                <a:gd name="connsiteX1413" fmla="*/ 12231509 w 12254772"/>
                <a:gd name="connsiteY1413" fmla="*/ 253631 h 492372"/>
                <a:gd name="connsiteX1414" fmla="*/ 12231509 w 12254772"/>
                <a:gd name="connsiteY1414" fmla="*/ 196004 h 492372"/>
                <a:gd name="connsiteX1415" fmla="*/ 12230128 w 12254772"/>
                <a:gd name="connsiteY1415" fmla="*/ 186864 h 492372"/>
                <a:gd name="connsiteX1416" fmla="*/ 12208677 w 12254772"/>
                <a:gd name="connsiteY1416" fmla="*/ 163206 h 492372"/>
                <a:gd name="connsiteX1417" fmla="*/ 12198463 w 12254772"/>
                <a:gd name="connsiteY1417" fmla="*/ 161144 h 492372"/>
                <a:gd name="connsiteX1418" fmla="*/ 12192168 w 12254772"/>
                <a:gd name="connsiteY1418" fmla="*/ 161144 h 492372"/>
                <a:gd name="connsiteX1419" fmla="*/ 12010196 w 12254772"/>
                <a:gd name="connsiteY1419" fmla="*/ 0 h 492372"/>
                <a:gd name="connsiteX1420" fmla="*/ 12040964 w 12254772"/>
                <a:gd name="connsiteY1420" fmla="*/ 0 h 492372"/>
                <a:gd name="connsiteX1421" fmla="*/ 12040964 w 12254772"/>
                <a:gd name="connsiteY1421" fmla="*/ 342 h 492372"/>
                <a:gd name="connsiteX1422" fmla="*/ 12134586 w 12254772"/>
                <a:gd name="connsiteY1422" fmla="*/ 342 h 492372"/>
                <a:gd name="connsiteX1423" fmla="*/ 12134586 w 12254772"/>
                <a:gd name="connsiteY1423" fmla="*/ 0 h 492372"/>
                <a:gd name="connsiteX1424" fmla="*/ 12165354 w 12254772"/>
                <a:gd name="connsiteY1424" fmla="*/ 0 h 492372"/>
                <a:gd name="connsiteX1425" fmla="*/ 12165354 w 12254772"/>
                <a:gd name="connsiteY1425" fmla="*/ 161144 h 492372"/>
                <a:gd name="connsiteX1426" fmla="*/ 12160959 w 12254772"/>
                <a:gd name="connsiteY1426" fmla="*/ 161144 h 492372"/>
                <a:gd name="connsiteX1427" fmla="*/ 12160959 w 12254772"/>
                <a:gd name="connsiteY1427" fmla="*/ 161243 h 492372"/>
                <a:gd name="connsiteX1428" fmla="*/ 12148514 w 12254772"/>
                <a:gd name="connsiteY1428" fmla="*/ 163756 h 492372"/>
                <a:gd name="connsiteX1429" fmla="*/ 12127064 w 12254772"/>
                <a:gd name="connsiteY1429" fmla="*/ 187415 h 492372"/>
                <a:gd name="connsiteX1430" fmla="*/ 12125360 w 12254772"/>
                <a:gd name="connsiteY1430" fmla="*/ 198687 h 492372"/>
                <a:gd name="connsiteX1431" fmla="*/ 12125360 w 12254772"/>
                <a:gd name="connsiteY1431" fmla="*/ 253631 h 492372"/>
                <a:gd name="connsiteX1432" fmla="*/ 12087449 w 12254772"/>
                <a:gd name="connsiteY1432" fmla="*/ 291542 h 492372"/>
                <a:gd name="connsiteX1433" fmla="*/ 12049537 w 12254772"/>
                <a:gd name="connsiteY1433" fmla="*/ 253631 h 492372"/>
                <a:gd name="connsiteX1434" fmla="*/ 12049537 w 12254772"/>
                <a:gd name="connsiteY1434" fmla="*/ 196004 h 492372"/>
                <a:gd name="connsiteX1435" fmla="*/ 12048156 w 12254772"/>
                <a:gd name="connsiteY1435" fmla="*/ 186864 h 492372"/>
                <a:gd name="connsiteX1436" fmla="*/ 12026705 w 12254772"/>
                <a:gd name="connsiteY1436" fmla="*/ 163206 h 492372"/>
                <a:gd name="connsiteX1437" fmla="*/ 12016491 w 12254772"/>
                <a:gd name="connsiteY1437" fmla="*/ 161144 h 492372"/>
                <a:gd name="connsiteX1438" fmla="*/ 12010196 w 12254772"/>
                <a:gd name="connsiteY1438" fmla="*/ 161144 h 492372"/>
                <a:gd name="connsiteX1439" fmla="*/ 11828223 w 12254772"/>
                <a:gd name="connsiteY1439" fmla="*/ 0 h 492372"/>
                <a:gd name="connsiteX1440" fmla="*/ 11858991 w 12254772"/>
                <a:gd name="connsiteY1440" fmla="*/ 0 h 492372"/>
                <a:gd name="connsiteX1441" fmla="*/ 11858991 w 12254772"/>
                <a:gd name="connsiteY1441" fmla="*/ 342 h 492372"/>
                <a:gd name="connsiteX1442" fmla="*/ 11952613 w 12254772"/>
                <a:gd name="connsiteY1442" fmla="*/ 342 h 492372"/>
                <a:gd name="connsiteX1443" fmla="*/ 11952613 w 12254772"/>
                <a:gd name="connsiteY1443" fmla="*/ 0 h 492372"/>
                <a:gd name="connsiteX1444" fmla="*/ 11983381 w 12254772"/>
                <a:gd name="connsiteY1444" fmla="*/ 0 h 492372"/>
                <a:gd name="connsiteX1445" fmla="*/ 11983381 w 12254772"/>
                <a:gd name="connsiteY1445" fmla="*/ 161144 h 492372"/>
                <a:gd name="connsiteX1446" fmla="*/ 11978986 w 12254772"/>
                <a:gd name="connsiteY1446" fmla="*/ 161144 h 492372"/>
                <a:gd name="connsiteX1447" fmla="*/ 11978986 w 12254772"/>
                <a:gd name="connsiteY1447" fmla="*/ 161243 h 492372"/>
                <a:gd name="connsiteX1448" fmla="*/ 11966541 w 12254772"/>
                <a:gd name="connsiteY1448" fmla="*/ 163756 h 492372"/>
                <a:gd name="connsiteX1449" fmla="*/ 11945091 w 12254772"/>
                <a:gd name="connsiteY1449" fmla="*/ 187415 h 492372"/>
                <a:gd name="connsiteX1450" fmla="*/ 11943387 w 12254772"/>
                <a:gd name="connsiteY1450" fmla="*/ 198687 h 492372"/>
                <a:gd name="connsiteX1451" fmla="*/ 11943387 w 12254772"/>
                <a:gd name="connsiteY1451" fmla="*/ 253631 h 492372"/>
                <a:gd name="connsiteX1452" fmla="*/ 11905476 w 12254772"/>
                <a:gd name="connsiteY1452" fmla="*/ 291542 h 492372"/>
                <a:gd name="connsiteX1453" fmla="*/ 11867564 w 12254772"/>
                <a:gd name="connsiteY1453" fmla="*/ 253631 h 492372"/>
                <a:gd name="connsiteX1454" fmla="*/ 11867564 w 12254772"/>
                <a:gd name="connsiteY1454" fmla="*/ 196004 h 492372"/>
                <a:gd name="connsiteX1455" fmla="*/ 11866183 w 12254772"/>
                <a:gd name="connsiteY1455" fmla="*/ 186864 h 492372"/>
                <a:gd name="connsiteX1456" fmla="*/ 11844732 w 12254772"/>
                <a:gd name="connsiteY1456" fmla="*/ 163206 h 492372"/>
                <a:gd name="connsiteX1457" fmla="*/ 11834518 w 12254772"/>
                <a:gd name="connsiteY1457" fmla="*/ 161144 h 492372"/>
                <a:gd name="connsiteX1458" fmla="*/ 11828223 w 12254772"/>
                <a:gd name="connsiteY1458" fmla="*/ 161144 h 492372"/>
                <a:gd name="connsiteX1459" fmla="*/ 11646250 w 12254772"/>
                <a:gd name="connsiteY1459" fmla="*/ 0 h 492372"/>
                <a:gd name="connsiteX1460" fmla="*/ 11677018 w 12254772"/>
                <a:gd name="connsiteY1460" fmla="*/ 0 h 492372"/>
                <a:gd name="connsiteX1461" fmla="*/ 11677018 w 12254772"/>
                <a:gd name="connsiteY1461" fmla="*/ 342 h 492372"/>
                <a:gd name="connsiteX1462" fmla="*/ 11770640 w 12254772"/>
                <a:gd name="connsiteY1462" fmla="*/ 342 h 492372"/>
                <a:gd name="connsiteX1463" fmla="*/ 11770640 w 12254772"/>
                <a:gd name="connsiteY1463" fmla="*/ 0 h 492372"/>
                <a:gd name="connsiteX1464" fmla="*/ 11801408 w 12254772"/>
                <a:gd name="connsiteY1464" fmla="*/ 0 h 492372"/>
                <a:gd name="connsiteX1465" fmla="*/ 11801408 w 12254772"/>
                <a:gd name="connsiteY1465" fmla="*/ 161144 h 492372"/>
                <a:gd name="connsiteX1466" fmla="*/ 11797013 w 12254772"/>
                <a:gd name="connsiteY1466" fmla="*/ 161144 h 492372"/>
                <a:gd name="connsiteX1467" fmla="*/ 11797013 w 12254772"/>
                <a:gd name="connsiteY1467" fmla="*/ 161243 h 492372"/>
                <a:gd name="connsiteX1468" fmla="*/ 11784568 w 12254772"/>
                <a:gd name="connsiteY1468" fmla="*/ 163756 h 492372"/>
                <a:gd name="connsiteX1469" fmla="*/ 11763118 w 12254772"/>
                <a:gd name="connsiteY1469" fmla="*/ 187415 h 492372"/>
                <a:gd name="connsiteX1470" fmla="*/ 11761414 w 12254772"/>
                <a:gd name="connsiteY1470" fmla="*/ 198687 h 492372"/>
                <a:gd name="connsiteX1471" fmla="*/ 11761414 w 12254772"/>
                <a:gd name="connsiteY1471" fmla="*/ 253631 h 492372"/>
                <a:gd name="connsiteX1472" fmla="*/ 11723503 w 12254772"/>
                <a:gd name="connsiteY1472" fmla="*/ 291542 h 492372"/>
                <a:gd name="connsiteX1473" fmla="*/ 11685591 w 12254772"/>
                <a:gd name="connsiteY1473" fmla="*/ 253631 h 492372"/>
                <a:gd name="connsiteX1474" fmla="*/ 11685591 w 12254772"/>
                <a:gd name="connsiteY1474" fmla="*/ 196004 h 492372"/>
                <a:gd name="connsiteX1475" fmla="*/ 11684210 w 12254772"/>
                <a:gd name="connsiteY1475" fmla="*/ 186864 h 492372"/>
                <a:gd name="connsiteX1476" fmla="*/ 11662759 w 12254772"/>
                <a:gd name="connsiteY1476" fmla="*/ 163206 h 492372"/>
                <a:gd name="connsiteX1477" fmla="*/ 11652545 w 12254772"/>
                <a:gd name="connsiteY1477" fmla="*/ 161144 h 492372"/>
                <a:gd name="connsiteX1478" fmla="*/ 11646250 w 12254772"/>
                <a:gd name="connsiteY1478" fmla="*/ 161144 h 492372"/>
                <a:gd name="connsiteX1479" fmla="*/ 11464277 w 12254772"/>
                <a:gd name="connsiteY1479" fmla="*/ 0 h 492372"/>
                <a:gd name="connsiteX1480" fmla="*/ 11495045 w 12254772"/>
                <a:gd name="connsiteY1480" fmla="*/ 0 h 492372"/>
                <a:gd name="connsiteX1481" fmla="*/ 11495045 w 12254772"/>
                <a:gd name="connsiteY1481" fmla="*/ 342 h 492372"/>
                <a:gd name="connsiteX1482" fmla="*/ 11588667 w 12254772"/>
                <a:gd name="connsiteY1482" fmla="*/ 342 h 492372"/>
                <a:gd name="connsiteX1483" fmla="*/ 11588667 w 12254772"/>
                <a:gd name="connsiteY1483" fmla="*/ 0 h 492372"/>
                <a:gd name="connsiteX1484" fmla="*/ 11619435 w 12254772"/>
                <a:gd name="connsiteY1484" fmla="*/ 0 h 492372"/>
                <a:gd name="connsiteX1485" fmla="*/ 11619435 w 12254772"/>
                <a:gd name="connsiteY1485" fmla="*/ 161144 h 492372"/>
                <a:gd name="connsiteX1486" fmla="*/ 11615040 w 12254772"/>
                <a:gd name="connsiteY1486" fmla="*/ 161144 h 492372"/>
                <a:gd name="connsiteX1487" fmla="*/ 11615040 w 12254772"/>
                <a:gd name="connsiteY1487" fmla="*/ 161243 h 492372"/>
                <a:gd name="connsiteX1488" fmla="*/ 11602595 w 12254772"/>
                <a:gd name="connsiteY1488" fmla="*/ 163756 h 492372"/>
                <a:gd name="connsiteX1489" fmla="*/ 11581145 w 12254772"/>
                <a:gd name="connsiteY1489" fmla="*/ 187415 h 492372"/>
                <a:gd name="connsiteX1490" fmla="*/ 11579441 w 12254772"/>
                <a:gd name="connsiteY1490" fmla="*/ 198687 h 492372"/>
                <a:gd name="connsiteX1491" fmla="*/ 11579441 w 12254772"/>
                <a:gd name="connsiteY1491" fmla="*/ 253631 h 492372"/>
                <a:gd name="connsiteX1492" fmla="*/ 11541530 w 12254772"/>
                <a:gd name="connsiteY1492" fmla="*/ 291542 h 492372"/>
                <a:gd name="connsiteX1493" fmla="*/ 11503618 w 12254772"/>
                <a:gd name="connsiteY1493" fmla="*/ 253631 h 492372"/>
                <a:gd name="connsiteX1494" fmla="*/ 11503618 w 12254772"/>
                <a:gd name="connsiteY1494" fmla="*/ 196004 h 492372"/>
                <a:gd name="connsiteX1495" fmla="*/ 11502237 w 12254772"/>
                <a:gd name="connsiteY1495" fmla="*/ 186864 h 492372"/>
                <a:gd name="connsiteX1496" fmla="*/ 11480786 w 12254772"/>
                <a:gd name="connsiteY1496" fmla="*/ 163206 h 492372"/>
                <a:gd name="connsiteX1497" fmla="*/ 11470572 w 12254772"/>
                <a:gd name="connsiteY1497" fmla="*/ 161144 h 492372"/>
                <a:gd name="connsiteX1498" fmla="*/ 11464277 w 12254772"/>
                <a:gd name="connsiteY1498" fmla="*/ 161144 h 492372"/>
                <a:gd name="connsiteX1499" fmla="*/ 11282304 w 12254772"/>
                <a:gd name="connsiteY1499" fmla="*/ 0 h 492372"/>
                <a:gd name="connsiteX1500" fmla="*/ 11313072 w 12254772"/>
                <a:gd name="connsiteY1500" fmla="*/ 0 h 492372"/>
                <a:gd name="connsiteX1501" fmla="*/ 11313072 w 12254772"/>
                <a:gd name="connsiteY1501" fmla="*/ 342 h 492372"/>
                <a:gd name="connsiteX1502" fmla="*/ 11406694 w 12254772"/>
                <a:gd name="connsiteY1502" fmla="*/ 342 h 492372"/>
                <a:gd name="connsiteX1503" fmla="*/ 11406694 w 12254772"/>
                <a:gd name="connsiteY1503" fmla="*/ 0 h 492372"/>
                <a:gd name="connsiteX1504" fmla="*/ 11437462 w 12254772"/>
                <a:gd name="connsiteY1504" fmla="*/ 0 h 492372"/>
                <a:gd name="connsiteX1505" fmla="*/ 11437462 w 12254772"/>
                <a:gd name="connsiteY1505" fmla="*/ 161144 h 492372"/>
                <a:gd name="connsiteX1506" fmla="*/ 11433067 w 12254772"/>
                <a:gd name="connsiteY1506" fmla="*/ 161144 h 492372"/>
                <a:gd name="connsiteX1507" fmla="*/ 11433067 w 12254772"/>
                <a:gd name="connsiteY1507" fmla="*/ 161243 h 492372"/>
                <a:gd name="connsiteX1508" fmla="*/ 11420622 w 12254772"/>
                <a:gd name="connsiteY1508" fmla="*/ 163756 h 492372"/>
                <a:gd name="connsiteX1509" fmla="*/ 11399172 w 12254772"/>
                <a:gd name="connsiteY1509" fmla="*/ 187415 h 492372"/>
                <a:gd name="connsiteX1510" fmla="*/ 11397468 w 12254772"/>
                <a:gd name="connsiteY1510" fmla="*/ 198687 h 492372"/>
                <a:gd name="connsiteX1511" fmla="*/ 11397468 w 12254772"/>
                <a:gd name="connsiteY1511" fmla="*/ 253631 h 492372"/>
                <a:gd name="connsiteX1512" fmla="*/ 11359557 w 12254772"/>
                <a:gd name="connsiteY1512" fmla="*/ 291542 h 492372"/>
                <a:gd name="connsiteX1513" fmla="*/ 11321645 w 12254772"/>
                <a:gd name="connsiteY1513" fmla="*/ 253631 h 492372"/>
                <a:gd name="connsiteX1514" fmla="*/ 11321645 w 12254772"/>
                <a:gd name="connsiteY1514" fmla="*/ 196004 h 492372"/>
                <a:gd name="connsiteX1515" fmla="*/ 11320264 w 12254772"/>
                <a:gd name="connsiteY1515" fmla="*/ 186864 h 492372"/>
                <a:gd name="connsiteX1516" fmla="*/ 11298813 w 12254772"/>
                <a:gd name="connsiteY1516" fmla="*/ 163206 h 492372"/>
                <a:gd name="connsiteX1517" fmla="*/ 11288599 w 12254772"/>
                <a:gd name="connsiteY1517" fmla="*/ 161144 h 492372"/>
                <a:gd name="connsiteX1518" fmla="*/ 11282304 w 12254772"/>
                <a:gd name="connsiteY1518" fmla="*/ 161144 h 492372"/>
                <a:gd name="connsiteX1519" fmla="*/ 11100331 w 12254772"/>
                <a:gd name="connsiteY1519" fmla="*/ 0 h 492372"/>
                <a:gd name="connsiteX1520" fmla="*/ 11131099 w 12254772"/>
                <a:gd name="connsiteY1520" fmla="*/ 0 h 492372"/>
                <a:gd name="connsiteX1521" fmla="*/ 11131099 w 12254772"/>
                <a:gd name="connsiteY1521" fmla="*/ 342 h 492372"/>
                <a:gd name="connsiteX1522" fmla="*/ 11224721 w 12254772"/>
                <a:gd name="connsiteY1522" fmla="*/ 342 h 492372"/>
                <a:gd name="connsiteX1523" fmla="*/ 11224721 w 12254772"/>
                <a:gd name="connsiteY1523" fmla="*/ 0 h 492372"/>
                <a:gd name="connsiteX1524" fmla="*/ 11255489 w 12254772"/>
                <a:gd name="connsiteY1524" fmla="*/ 0 h 492372"/>
                <a:gd name="connsiteX1525" fmla="*/ 11255489 w 12254772"/>
                <a:gd name="connsiteY1525" fmla="*/ 161144 h 492372"/>
                <a:gd name="connsiteX1526" fmla="*/ 11251094 w 12254772"/>
                <a:gd name="connsiteY1526" fmla="*/ 161144 h 492372"/>
                <a:gd name="connsiteX1527" fmla="*/ 11251094 w 12254772"/>
                <a:gd name="connsiteY1527" fmla="*/ 161243 h 492372"/>
                <a:gd name="connsiteX1528" fmla="*/ 11238649 w 12254772"/>
                <a:gd name="connsiteY1528" fmla="*/ 163756 h 492372"/>
                <a:gd name="connsiteX1529" fmla="*/ 11217199 w 12254772"/>
                <a:gd name="connsiteY1529" fmla="*/ 187415 h 492372"/>
                <a:gd name="connsiteX1530" fmla="*/ 11215495 w 12254772"/>
                <a:gd name="connsiteY1530" fmla="*/ 198687 h 492372"/>
                <a:gd name="connsiteX1531" fmla="*/ 11215495 w 12254772"/>
                <a:gd name="connsiteY1531" fmla="*/ 253631 h 492372"/>
                <a:gd name="connsiteX1532" fmla="*/ 11177584 w 12254772"/>
                <a:gd name="connsiteY1532" fmla="*/ 291542 h 492372"/>
                <a:gd name="connsiteX1533" fmla="*/ 11139672 w 12254772"/>
                <a:gd name="connsiteY1533" fmla="*/ 253631 h 492372"/>
                <a:gd name="connsiteX1534" fmla="*/ 11139672 w 12254772"/>
                <a:gd name="connsiteY1534" fmla="*/ 196004 h 492372"/>
                <a:gd name="connsiteX1535" fmla="*/ 11138291 w 12254772"/>
                <a:gd name="connsiteY1535" fmla="*/ 186864 h 492372"/>
                <a:gd name="connsiteX1536" fmla="*/ 11116840 w 12254772"/>
                <a:gd name="connsiteY1536" fmla="*/ 163206 h 492372"/>
                <a:gd name="connsiteX1537" fmla="*/ 11106626 w 12254772"/>
                <a:gd name="connsiteY1537" fmla="*/ 161144 h 492372"/>
                <a:gd name="connsiteX1538" fmla="*/ 11100331 w 12254772"/>
                <a:gd name="connsiteY1538" fmla="*/ 161144 h 492372"/>
                <a:gd name="connsiteX1539" fmla="*/ 10918358 w 12254772"/>
                <a:gd name="connsiteY1539" fmla="*/ 0 h 492372"/>
                <a:gd name="connsiteX1540" fmla="*/ 10949126 w 12254772"/>
                <a:gd name="connsiteY1540" fmla="*/ 0 h 492372"/>
                <a:gd name="connsiteX1541" fmla="*/ 10949126 w 12254772"/>
                <a:gd name="connsiteY1541" fmla="*/ 342 h 492372"/>
                <a:gd name="connsiteX1542" fmla="*/ 11042748 w 12254772"/>
                <a:gd name="connsiteY1542" fmla="*/ 342 h 492372"/>
                <a:gd name="connsiteX1543" fmla="*/ 11042748 w 12254772"/>
                <a:gd name="connsiteY1543" fmla="*/ 0 h 492372"/>
                <a:gd name="connsiteX1544" fmla="*/ 11073516 w 12254772"/>
                <a:gd name="connsiteY1544" fmla="*/ 0 h 492372"/>
                <a:gd name="connsiteX1545" fmla="*/ 11073516 w 12254772"/>
                <a:gd name="connsiteY1545" fmla="*/ 161144 h 492372"/>
                <a:gd name="connsiteX1546" fmla="*/ 11069121 w 12254772"/>
                <a:gd name="connsiteY1546" fmla="*/ 161144 h 492372"/>
                <a:gd name="connsiteX1547" fmla="*/ 11069121 w 12254772"/>
                <a:gd name="connsiteY1547" fmla="*/ 161243 h 492372"/>
                <a:gd name="connsiteX1548" fmla="*/ 11056676 w 12254772"/>
                <a:gd name="connsiteY1548" fmla="*/ 163756 h 492372"/>
                <a:gd name="connsiteX1549" fmla="*/ 11035226 w 12254772"/>
                <a:gd name="connsiteY1549" fmla="*/ 187415 h 492372"/>
                <a:gd name="connsiteX1550" fmla="*/ 11033522 w 12254772"/>
                <a:gd name="connsiteY1550" fmla="*/ 198687 h 492372"/>
                <a:gd name="connsiteX1551" fmla="*/ 11033522 w 12254772"/>
                <a:gd name="connsiteY1551" fmla="*/ 253631 h 492372"/>
                <a:gd name="connsiteX1552" fmla="*/ 10995611 w 12254772"/>
                <a:gd name="connsiteY1552" fmla="*/ 291542 h 492372"/>
                <a:gd name="connsiteX1553" fmla="*/ 10957699 w 12254772"/>
                <a:gd name="connsiteY1553" fmla="*/ 253631 h 492372"/>
                <a:gd name="connsiteX1554" fmla="*/ 10957699 w 12254772"/>
                <a:gd name="connsiteY1554" fmla="*/ 196004 h 492372"/>
                <a:gd name="connsiteX1555" fmla="*/ 10956318 w 12254772"/>
                <a:gd name="connsiteY1555" fmla="*/ 186864 h 492372"/>
                <a:gd name="connsiteX1556" fmla="*/ 10934867 w 12254772"/>
                <a:gd name="connsiteY1556" fmla="*/ 163206 h 492372"/>
                <a:gd name="connsiteX1557" fmla="*/ 10924653 w 12254772"/>
                <a:gd name="connsiteY1557" fmla="*/ 161144 h 492372"/>
                <a:gd name="connsiteX1558" fmla="*/ 10918358 w 12254772"/>
                <a:gd name="connsiteY1558" fmla="*/ 161144 h 492372"/>
                <a:gd name="connsiteX1559" fmla="*/ 10736385 w 12254772"/>
                <a:gd name="connsiteY1559" fmla="*/ 0 h 492372"/>
                <a:gd name="connsiteX1560" fmla="*/ 10767153 w 12254772"/>
                <a:gd name="connsiteY1560" fmla="*/ 0 h 492372"/>
                <a:gd name="connsiteX1561" fmla="*/ 10767153 w 12254772"/>
                <a:gd name="connsiteY1561" fmla="*/ 342 h 492372"/>
                <a:gd name="connsiteX1562" fmla="*/ 10860775 w 12254772"/>
                <a:gd name="connsiteY1562" fmla="*/ 342 h 492372"/>
                <a:gd name="connsiteX1563" fmla="*/ 10860775 w 12254772"/>
                <a:gd name="connsiteY1563" fmla="*/ 0 h 492372"/>
                <a:gd name="connsiteX1564" fmla="*/ 10891543 w 12254772"/>
                <a:gd name="connsiteY1564" fmla="*/ 0 h 492372"/>
                <a:gd name="connsiteX1565" fmla="*/ 10891543 w 12254772"/>
                <a:gd name="connsiteY1565" fmla="*/ 161144 h 492372"/>
                <a:gd name="connsiteX1566" fmla="*/ 10887148 w 12254772"/>
                <a:gd name="connsiteY1566" fmla="*/ 161144 h 492372"/>
                <a:gd name="connsiteX1567" fmla="*/ 10887148 w 12254772"/>
                <a:gd name="connsiteY1567" fmla="*/ 161243 h 492372"/>
                <a:gd name="connsiteX1568" fmla="*/ 10874703 w 12254772"/>
                <a:gd name="connsiteY1568" fmla="*/ 163756 h 492372"/>
                <a:gd name="connsiteX1569" fmla="*/ 10853253 w 12254772"/>
                <a:gd name="connsiteY1569" fmla="*/ 187415 h 492372"/>
                <a:gd name="connsiteX1570" fmla="*/ 10851549 w 12254772"/>
                <a:gd name="connsiteY1570" fmla="*/ 198687 h 492372"/>
                <a:gd name="connsiteX1571" fmla="*/ 10851549 w 12254772"/>
                <a:gd name="connsiteY1571" fmla="*/ 253631 h 492372"/>
                <a:gd name="connsiteX1572" fmla="*/ 10813638 w 12254772"/>
                <a:gd name="connsiteY1572" fmla="*/ 291542 h 492372"/>
                <a:gd name="connsiteX1573" fmla="*/ 10775726 w 12254772"/>
                <a:gd name="connsiteY1573" fmla="*/ 253631 h 492372"/>
                <a:gd name="connsiteX1574" fmla="*/ 10775726 w 12254772"/>
                <a:gd name="connsiteY1574" fmla="*/ 196004 h 492372"/>
                <a:gd name="connsiteX1575" fmla="*/ 10774345 w 12254772"/>
                <a:gd name="connsiteY1575" fmla="*/ 186864 h 492372"/>
                <a:gd name="connsiteX1576" fmla="*/ 10752894 w 12254772"/>
                <a:gd name="connsiteY1576" fmla="*/ 163206 h 492372"/>
                <a:gd name="connsiteX1577" fmla="*/ 10742680 w 12254772"/>
                <a:gd name="connsiteY1577" fmla="*/ 161144 h 492372"/>
                <a:gd name="connsiteX1578" fmla="*/ 10736385 w 12254772"/>
                <a:gd name="connsiteY1578" fmla="*/ 161144 h 492372"/>
                <a:gd name="connsiteX1579" fmla="*/ 10554412 w 12254772"/>
                <a:gd name="connsiteY1579" fmla="*/ 0 h 492372"/>
                <a:gd name="connsiteX1580" fmla="*/ 10585180 w 12254772"/>
                <a:gd name="connsiteY1580" fmla="*/ 0 h 492372"/>
                <a:gd name="connsiteX1581" fmla="*/ 10585180 w 12254772"/>
                <a:gd name="connsiteY1581" fmla="*/ 342 h 492372"/>
                <a:gd name="connsiteX1582" fmla="*/ 10678802 w 12254772"/>
                <a:gd name="connsiteY1582" fmla="*/ 342 h 492372"/>
                <a:gd name="connsiteX1583" fmla="*/ 10678802 w 12254772"/>
                <a:gd name="connsiteY1583" fmla="*/ 0 h 492372"/>
                <a:gd name="connsiteX1584" fmla="*/ 10709570 w 12254772"/>
                <a:gd name="connsiteY1584" fmla="*/ 0 h 492372"/>
                <a:gd name="connsiteX1585" fmla="*/ 10709570 w 12254772"/>
                <a:gd name="connsiteY1585" fmla="*/ 161144 h 492372"/>
                <a:gd name="connsiteX1586" fmla="*/ 10705175 w 12254772"/>
                <a:gd name="connsiteY1586" fmla="*/ 161144 h 492372"/>
                <a:gd name="connsiteX1587" fmla="*/ 10705175 w 12254772"/>
                <a:gd name="connsiteY1587" fmla="*/ 161243 h 492372"/>
                <a:gd name="connsiteX1588" fmla="*/ 10692730 w 12254772"/>
                <a:gd name="connsiteY1588" fmla="*/ 163756 h 492372"/>
                <a:gd name="connsiteX1589" fmla="*/ 10671280 w 12254772"/>
                <a:gd name="connsiteY1589" fmla="*/ 187415 h 492372"/>
                <a:gd name="connsiteX1590" fmla="*/ 10669576 w 12254772"/>
                <a:gd name="connsiteY1590" fmla="*/ 198687 h 492372"/>
                <a:gd name="connsiteX1591" fmla="*/ 10669576 w 12254772"/>
                <a:gd name="connsiteY1591" fmla="*/ 253631 h 492372"/>
                <a:gd name="connsiteX1592" fmla="*/ 10631665 w 12254772"/>
                <a:gd name="connsiteY1592" fmla="*/ 291542 h 492372"/>
                <a:gd name="connsiteX1593" fmla="*/ 10593753 w 12254772"/>
                <a:gd name="connsiteY1593" fmla="*/ 253631 h 492372"/>
                <a:gd name="connsiteX1594" fmla="*/ 10593753 w 12254772"/>
                <a:gd name="connsiteY1594" fmla="*/ 196004 h 492372"/>
                <a:gd name="connsiteX1595" fmla="*/ 10592372 w 12254772"/>
                <a:gd name="connsiteY1595" fmla="*/ 186864 h 492372"/>
                <a:gd name="connsiteX1596" fmla="*/ 10570921 w 12254772"/>
                <a:gd name="connsiteY1596" fmla="*/ 163206 h 492372"/>
                <a:gd name="connsiteX1597" fmla="*/ 10560707 w 12254772"/>
                <a:gd name="connsiteY1597" fmla="*/ 161144 h 492372"/>
                <a:gd name="connsiteX1598" fmla="*/ 10554412 w 12254772"/>
                <a:gd name="connsiteY1598" fmla="*/ 161144 h 492372"/>
                <a:gd name="connsiteX1599" fmla="*/ 10372440 w 12254772"/>
                <a:gd name="connsiteY1599" fmla="*/ 0 h 492372"/>
                <a:gd name="connsiteX1600" fmla="*/ 10403208 w 12254772"/>
                <a:gd name="connsiteY1600" fmla="*/ 0 h 492372"/>
                <a:gd name="connsiteX1601" fmla="*/ 10403208 w 12254772"/>
                <a:gd name="connsiteY1601" fmla="*/ 342 h 492372"/>
                <a:gd name="connsiteX1602" fmla="*/ 10496830 w 12254772"/>
                <a:gd name="connsiteY1602" fmla="*/ 342 h 492372"/>
                <a:gd name="connsiteX1603" fmla="*/ 10496830 w 12254772"/>
                <a:gd name="connsiteY1603" fmla="*/ 0 h 492372"/>
                <a:gd name="connsiteX1604" fmla="*/ 10527598 w 12254772"/>
                <a:gd name="connsiteY1604" fmla="*/ 0 h 492372"/>
                <a:gd name="connsiteX1605" fmla="*/ 10527598 w 12254772"/>
                <a:gd name="connsiteY1605" fmla="*/ 161144 h 492372"/>
                <a:gd name="connsiteX1606" fmla="*/ 10523203 w 12254772"/>
                <a:gd name="connsiteY1606" fmla="*/ 161144 h 492372"/>
                <a:gd name="connsiteX1607" fmla="*/ 10523203 w 12254772"/>
                <a:gd name="connsiteY1607" fmla="*/ 161243 h 492372"/>
                <a:gd name="connsiteX1608" fmla="*/ 10510758 w 12254772"/>
                <a:gd name="connsiteY1608" fmla="*/ 163756 h 492372"/>
                <a:gd name="connsiteX1609" fmla="*/ 10489308 w 12254772"/>
                <a:gd name="connsiteY1609" fmla="*/ 187415 h 492372"/>
                <a:gd name="connsiteX1610" fmla="*/ 10487604 w 12254772"/>
                <a:gd name="connsiteY1610" fmla="*/ 198687 h 492372"/>
                <a:gd name="connsiteX1611" fmla="*/ 10487604 w 12254772"/>
                <a:gd name="connsiteY1611" fmla="*/ 253631 h 492372"/>
                <a:gd name="connsiteX1612" fmla="*/ 10449693 w 12254772"/>
                <a:gd name="connsiteY1612" fmla="*/ 291542 h 492372"/>
                <a:gd name="connsiteX1613" fmla="*/ 10411781 w 12254772"/>
                <a:gd name="connsiteY1613" fmla="*/ 253631 h 492372"/>
                <a:gd name="connsiteX1614" fmla="*/ 10411781 w 12254772"/>
                <a:gd name="connsiteY1614" fmla="*/ 196004 h 492372"/>
                <a:gd name="connsiteX1615" fmla="*/ 10410400 w 12254772"/>
                <a:gd name="connsiteY1615" fmla="*/ 186864 h 492372"/>
                <a:gd name="connsiteX1616" fmla="*/ 10388949 w 12254772"/>
                <a:gd name="connsiteY1616" fmla="*/ 163206 h 492372"/>
                <a:gd name="connsiteX1617" fmla="*/ 10378735 w 12254772"/>
                <a:gd name="connsiteY1617" fmla="*/ 161144 h 492372"/>
                <a:gd name="connsiteX1618" fmla="*/ 10372440 w 12254772"/>
                <a:gd name="connsiteY1618" fmla="*/ 161144 h 492372"/>
                <a:gd name="connsiteX1619" fmla="*/ 10190467 w 12254772"/>
                <a:gd name="connsiteY1619" fmla="*/ 0 h 492372"/>
                <a:gd name="connsiteX1620" fmla="*/ 10221235 w 12254772"/>
                <a:gd name="connsiteY1620" fmla="*/ 0 h 492372"/>
                <a:gd name="connsiteX1621" fmla="*/ 10221235 w 12254772"/>
                <a:gd name="connsiteY1621" fmla="*/ 342 h 492372"/>
                <a:gd name="connsiteX1622" fmla="*/ 10314857 w 12254772"/>
                <a:gd name="connsiteY1622" fmla="*/ 342 h 492372"/>
                <a:gd name="connsiteX1623" fmla="*/ 10314857 w 12254772"/>
                <a:gd name="connsiteY1623" fmla="*/ 0 h 492372"/>
                <a:gd name="connsiteX1624" fmla="*/ 10345625 w 12254772"/>
                <a:gd name="connsiteY1624" fmla="*/ 0 h 492372"/>
                <a:gd name="connsiteX1625" fmla="*/ 10345625 w 12254772"/>
                <a:gd name="connsiteY1625" fmla="*/ 161144 h 492372"/>
                <a:gd name="connsiteX1626" fmla="*/ 10341230 w 12254772"/>
                <a:gd name="connsiteY1626" fmla="*/ 161144 h 492372"/>
                <a:gd name="connsiteX1627" fmla="*/ 10341230 w 12254772"/>
                <a:gd name="connsiteY1627" fmla="*/ 161243 h 492372"/>
                <a:gd name="connsiteX1628" fmla="*/ 10328785 w 12254772"/>
                <a:gd name="connsiteY1628" fmla="*/ 163756 h 492372"/>
                <a:gd name="connsiteX1629" fmla="*/ 10307335 w 12254772"/>
                <a:gd name="connsiteY1629" fmla="*/ 187415 h 492372"/>
                <a:gd name="connsiteX1630" fmla="*/ 10305631 w 12254772"/>
                <a:gd name="connsiteY1630" fmla="*/ 198687 h 492372"/>
                <a:gd name="connsiteX1631" fmla="*/ 10305631 w 12254772"/>
                <a:gd name="connsiteY1631" fmla="*/ 253631 h 492372"/>
                <a:gd name="connsiteX1632" fmla="*/ 10267720 w 12254772"/>
                <a:gd name="connsiteY1632" fmla="*/ 291542 h 492372"/>
                <a:gd name="connsiteX1633" fmla="*/ 10229808 w 12254772"/>
                <a:gd name="connsiteY1633" fmla="*/ 253631 h 492372"/>
                <a:gd name="connsiteX1634" fmla="*/ 10229808 w 12254772"/>
                <a:gd name="connsiteY1634" fmla="*/ 196004 h 492372"/>
                <a:gd name="connsiteX1635" fmla="*/ 10228427 w 12254772"/>
                <a:gd name="connsiteY1635" fmla="*/ 186864 h 492372"/>
                <a:gd name="connsiteX1636" fmla="*/ 10206976 w 12254772"/>
                <a:gd name="connsiteY1636" fmla="*/ 163206 h 492372"/>
                <a:gd name="connsiteX1637" fmla="*/ 10196762 w 12254772"/>
                <a:gd name="connsiteY1637" fmla="*/ 161144 h 492372"/>
                <a:gd name="connsiteX1638" fmla="*/ 10190467 w 12254772"/>
                <a:gd name="connsiteY1638" fmla="*/ 161144 h 492372"/>
                <a:gd name="connsiteX1639" fmla="*/ 10008494 w 12254772"/>
                <a:gd name="connsiteY1639" fmla="*/ 0 h 492372"/>
                <a:gd name="connsiteX1640" fmla="*/ 10039262 w 12254772"/>
                <a:gd name="connsiteY1640" fmla="*/ 0 h 492372"/>
                <a:gd name="connsiteX1641" fmla="*/ 10039262 w 12254772"/>
                <a:gd name="connsiteY1641" fmla="*/ 342 h 492372"/>
                <a:gd name="connsiteX1642" fmla="*/ 10132884 w 12254772"/>
                <a:gd name="connsiteY1642" fmla="*/ 342 h 492372"/>
                <a:gd name="connsiteX1643" fmla="*/ 10132884 w 12254772"/>
                <a:gd name="connsiteY1643" fmla="*/ 0 h 492372"/>
                <a:gd name="connsiteX1644" fmla="*/ 10163652 w 12254772"/>
                <a:gd name="connsiteY1644" fmla="*/ 0 h 492372"/>
                <a:gd name="connsiteX1645" fmla="*/ 10163652 w 12254772"/>
                <a:gd name="connsiteY1645" fmla="*/ 161144 h 492372"/>
                <a:gd name="connsiteX1646" fmla="*/ 10159257 w 12254772"/>
                <a:gd name="connsiteY1646" fmla="*/ 161144 h 492372"/>
                <a:gd name="connsiteX1647" fmla="*/ 10159257 w 12254772"/>
                <a:gd name="connsiteY1647" fmla="*/ 161243 h 492372"/>
                <a:gd name="connsiteX1648" fmla="*/ 10146812 w 12254772"/>
                <a:gd name="connsiteY1648" fmla="*/ 163756 h 492372"/>
                <a:gd name="connsiteX1649" fmla="*/ 10125362 w 12254772"/>
                <a:gd name="connsiteY1649" fmla="*/ 187415 h 492372"/>
                <a:gd name="connsiteX1650" fmla="*/ 10123658 w 12254772"/>
                <a:gd name="connsiteY1650" fmla="*/ 198687 h 492372"/>
                <a:gd name="connsiteX1651" fmla="*/ 10123658 w 12254772"/>
                <a:gd name="connsiteY1651" fmla="*/ 253631 h 492372"/>
                <a:gd name="connsiteX1652" fmla="*/ 10085747 w 12254772"/>
                <a:gd name="connsiteY1652" fmla="*/ 291542 h 492372"/>
                <a:gd name="connsiteX1653" fmla="*/ 10047835 w 12254772"/>
                <a:gd name="connsiteY1653" fmla="*/ 253631 h 492372"/>
                <a:gd name="connsiteX1654" fmla="*/ 10047835 w 12254772"/>
                <a:gd name="connsiteY1654" fmla="*/ 196004 h 492372"/>
                <a:gd name="connsiteX1655" fmla="*/ 10046454 w 12254772"/>
                <a:gd name="connsiteY1655" fmla="*/ 186864 h 492372"/>
                <a:gd name="connsiteX1656" fmla="*/ 10025003 w 12254772"/>
                <a:gd name="connsiteY1656" fmla="*/ 163206 h 492372"/>
                <a:gd name="connsiteX1657" fmla="*/ 10014789 w 12254772"/>
                <a:gd name="connsiteY1657" fmla="*/ 161144 h 492372"/>
                <a:gd name="connsiteX1658" fmla="*/ 10008494 w 12254772"/>
                <a:gd name="connsiteY1658" fmla="*/ 161144 h 492372"/>
                <a:gd name="connsiteX1659" fmla="*/ 9826521 w 12254772"/>
                <a:gd name="connsiteY1659" fmla="*/ 0 h 492372"/>
                <a:gd name="connsiteX1660" fmla="*/ 9857289 w 12254772"/>
                <a:gd name="connsiteY1660" fmla="*/ 0 h 492372"/>
                <a:gd name="connsiteX1661" fmla="*/ 9857289 w 12254772"/>
                <a:gd name="connsiteY1661" fmla="*/ 342 h 492372"/>
                <a:gd name="connsiteX1662" fmla="*/ 9950911 w 12254772"/>
                <a:gd name="connsiteY1662" fmla="*/ 342 h 492372"/>
                <a:gd name="connsiteX1663" fmla="*/ 9950911 w 12254772"/>
                <a:gd name="connsiteY1663" fmla="*/ 0 h 492372"/>
                <a:gd name="connsiteX1664" fmla="*/ 9981679 w 12254772"/>
                <a:gd name="connsiteY1664" fmla="*/ 0 h 492372"/>
                <a:gd name="connsiteX1665" fmla="*/ 9981679 w 12254772"/>
                <a:gd name="connsiteY1665" fmla="*/ 161144 h 492372"/>
                <a:gd name="connsiteX1666" fmla="*/ 9977284 w 12254772"/>
                <a:gd name="connsiteY1666" fmla="*/ 161144 h 492372"/>
                <a:gd name="connsiteX1667" fmla="*/ 9977284 w 12254772"/>
                <a:gd name="connsiteY1667" fmla="*/ 161243 h 492372"/>
                <a:gd name="connsiteX1668" fmla="*/ 9964839 w 12254772"/>
                <a:gd name="connsiteY1668" fmla="*/ 163756 h 492372"/>
                <a:gd name="connsiteX1669" fmla="*/ 9943389 w 12254772"/>
                <a:gd name="connsiteY1669" fmla="*/ 187415 h 492372"/>
                <a:gd name="connsiteX1670" fmla="*/ 9941685 w 12254772"/>
                <a:gd name="connsiteY1670" fmla="*/ 198687 h 492372"/>
                <a:gd name="connsiteX1671" fmla="*/ 9941685 w 12254772"/>
                <a:gd name="connsiteY1671" fmla="*/ 253631 h 492372"/>
                <a:gd name="connsiteX1672" fmla="*/ 9903774 w 12254772"/>
                <a:gd name="connsiteY1672" fmla="*/ 291542 h 492372"/>
                <a:gd name="connsiteX1673" fmla="*/ 9865862 w 12254772"/>
                <a:gd name="connsiteY1673" fmla="*/ 253631 h 492372"/>
                <a:gd name="connsiteX1674" fmla="*/ 9865862 w 12254772"/>
                <a:gd name="connsiteY1674" fmla="*/ 196004 h 492372"/>
                <a:gd name="connsiteX1675" fmla="*/ 9864481 w 12254772"/>
                <a:gd name="connsiteY1675" fmla="*/ 186864 h 492372"/>
                <a:gd name="connsiteX1676" fmla="*/ 9843030 w 12254772"/>
                <a:gd name="connsiteY1676" fmla="*/ 163206 h 492372"/>
                <a:gd name="connsiteX1677" fmla="*/ 9832816 w 12254772"/>
                <a:gd name="connsiteY1677" fmla="*/ 161144 h 492372"/>
                <a:gd name="connsiteX1678" fmla="*/ 9826521 w 12254772"/>
                <a:gd name="connsiteY1678" fmla="*/ 161144 h 492372"/>
                <a:gd name="connsiteX1679" fmla="*/ 9644548 w 12254772"/>
                <a:gd name="connsiteY1679" fmla="*/ 0 h 492372"/>
                <a:gd name="connsiteX1680" fmla="*/ 9675316 w 12254772"/>
                <a:gd name="connsiteY1680" fmla="*/ 0 h 492372"/>
                <a:gd name="connsiteX1681" fmla="*/ 9675316 w 12254772"/>
                <a:gd name="connsiteY1681" fmla="*/ 342 h 492372"/>
                <a:gd name="connsiteX1682" fmla="*/ 9768938 w 12254772"/>
                <a:gd name="connsiteY1682" fmla="*/ 342 h 492372"/>
                <a:gd name="connsiteX1683" fmla="*/ 9768938 w 12254772"/>
                <a:gd name="connsiteY1683" fmla="*/ 0 h 492372"/>
                <a:gd name="connsiteX1684" fmla="*/ 9799706 w 12254772"/>
                <a:gd name="connsiteY1684" fmla="*/ 0 h 492372"/>
                <a:gd name="connsiteX1685" fmla="*/ 9799706 w 12254772"/>
                <a:gd name="connsiteY1685" fmla="*/ 161144 h 492372"/>
                <a:gd name="connsiteX1686" fmla="*/ 9795311 w 12254772"/>
                <a:gd name="connsiteY1686" fmla="*/ 161144 h 492372"/>
                <a:gd name="connsiteX1687" fmla="*/ 9795311 w 12254772"/>
                <a:gd name="connsiteY1687" fmla="*/ 161243 h 492372"/>
                <a:gd name="connsiteX1688" fmla="*/ 9782866 w 12254772"/>
                <a:gd name="connsiteY1688" fmla="*/ 163756 h 492372"/>
                <a:gd name="connsiteX1689" fmla="*/ 9761416 w 12254772"/>
                <a:gd name="connsiteY1689" fmla="*/ 187415 h 492372"/>
                <a:gd name="connsiteX1690" fmla="*/ 9759712 w 12254772"/>
                <a:gd name="connsiteY1690" fmla="*/ 198687 h 492372"/>
                <a:gd name="connsiteX1691" fmla="*/ 9759712 w 12254772"/>
                <a:gd name="connsiteY1691" fmla="*/ 253631 h 492372"/>
                <a:gd name="connsiteX1692" fmla="*/ 9721801 w 12254772"/>
                <a:gd name="connsiteY1692" fmla="*/ 291542 h 492372"/>
                <a:gd name="connsiteX1693" fmla="*/ 9683889 w 12254772"/>
                <a:gd name="connsiteY1693" fmla="*/ 253631 h 492372"/>
                <a:gd name="connsiteX1694" fmla="*/ 9683889 w 12254772"/>
                <a:gd name="connsiteY1694" fmla="*/ 196004 h 492372"/>
                <a:gd name="connsiteX1695" fmla="*/ 9682508 w 12254772"/>
                <a:gd name="connsiteY1695" fmla="*/ 186864 h 492372"/>
                <a:gd name="connsiteX1696" fmla="*/ 9661057 w 12254772"/>
                <a:gd name="connsiteY1696" fmla="*/ 163206 h 492372"/>
                <a:gd name="connsiteX1697" fmla="*/ 9650843 w 12254772"/>
                <a:gd name="connsiteY1697" fmla="*/ 161144 h 492372"/>
                <a:gd name="connsiteX1698" fmla="*/ 9644548 w 12254772"/>
                <a:gd name="connsiteY1698" fmla="*/ 161144 h 492372"/>
                <a:gd name="connsiteX1699" fmla="*/ 9462575 w 12254772"/>
                <a:gd name="connsiteY1699" fmla="*/ 0 h 492372"/>
                <a:gd name="connsiteX1700" fmla="*/ 9493343 w 12254772"/>
                <a:gd name="connsiteY1700" fmla="*/ 0 h 492372"/>
                <a:gd name="connsiteX1701" fmla="*/ 9493343 w 12254772"/>
                <a:gd name="connsiteY1701" fmla="*/ 342 h 492372"/>
                <a:gd name="connsiteX1702" fmla="*/ 9586965 w 12254772"/>
                <a:gd name="connsiteY1702" fmla="*/ 342 h 492372"/>
                <a:gd name="connsiteX1703" fmla="*/ 9586965 w 12254772"/>
                <a:gd name="connsiteY1703" fmla="*/ 0 h 492372"/>
                <a:gd name="connsiteX1704" fmla="*/ 9617733 w 12254772"/>
                <a:gd name="connsiteY1704" fmla="*/ 0 h 492372"/>
                <a:gd name="connsiteX1705" fmla="*/ 9617733 w 12254772"/>
                <a:gd name="connsiteY1705" fmla="*/ 161144 h 492372"/>
                <a:gd name="connsiteX1706" fmla="*/ 9613338 w 12254772"/>
                <a:gd name="connsiteY1706" fmla="*/ 161144 h 492372"/>
                <a:gd name="connsiteX1707" fmla="*/ 9613338 w 12254772"/>
                <a:gd name="connsiteY1707" fmla="*/ 161243 h 492372"/>
                <a:gd name="connsiteX1708" fmla="*/ 9600893 w 12254772"/>
                <a:gd name="connsiteY1708" fmla="*/ 163756 h 492372"/>
                <a:gd name="connsiteX1709" fmla="*/ 9579443 w 12254772"/>
                <a:gd name="connsiteY1709" fmla="*/ 187415 h 492372"/>
                <a:gd name="connsiteX1710" fmla="*/ 9577739 w 12254772"/>
                <a:gd name="connsiteY1710" fmla="*/ 198687 h 492372"/>
                <a:gd name="connsiteX1711" fmla="*/ 9577739 w 12254772"/>
                <a:gd name="connsiteY1711" fmla="*/ 253631 h 492372"/>
                <a:gd name="connsiteX1712" fmla="*/ 9539828 w 12254772"/>
                <a:gd name="connsiteY1712" fmla="*/ 291542 h 492372"/>
                <a:gd name="connsiteX1713" fmla="*/ 9501916 w 12254772"/>
                <a:gd name="connsiteY1713" fmla="*/ 253631 h 492372"/>
                <a:gd name="connsiteX1714" fmla="*/ 9501916 w 12254772"/>
                <a:gd name="connsiteY1714" fmla="*/ 196004 h 492372"/>
                <a:gd name="connsiteX1715" fmla="*/ 9500535 w 12254772"/>
                <a:gd name="connsiteY1715" fmla="*/ 186864 h 492372"/>
                <a:gd name="connsiteX1716" fmla="*/ 9479084 w 12254772"/>
                <a:gd name="connsiteY1716" fmla="*/ 163206 h 492372"/>
                <a:gd name="connsiteX1717" fmla="*/ 9468870 w 12254772"/>
                <a:gd name="connsiteY1717" fmla="*/ 161144 h 492372"/>
                <a:gd name="connsiteX1718" fmla="*/ 9462575 w 12254772"/>
                <a:gd name="connsiteY1718" fmla="*/ 161144 h 492372"/>
                <a:gd name="connsiteX1719" fmla="*/ 9280602 w 12254772"/>
                <a:gd name="connsiteY1719" fmla="*/ 0 h 492372"/>
                <a:gd name="connsiteX1720" fmla="*/ 9311370 w 12254772"/>
                <a:gd name="connsiteY1720" fmla="*/ 0 h 492372"/>
                <a:gd name="connsiteX1721" fmla="*/ 9311370 w 12254772"/>
                <a:gd name="connsiteY1721" fmla="*/ 342 h 492372"/>
                <a:gd name="connsiteX1722" fmla="*/ 9404992 w 12254772"/>
                <a:gd name="connsiteY1722" fmla="*/ 342 h 492372"/>
                <a:gd name="connsiteX1723" fmla="*/ 9404992 w 12254772"/>
                <a:gd name="connsiteY1723" fmla="*/ 0 h 492372"/>
                <a:gd name="connsiteX1724" fmla="*/ 9435760 w 12254772"/>
                <a:gd name="connsiteY1724" fmla="*/ 0 h 492372"/>
                <a:gd name="connsiteX1725" fmla="*/ 9435760 w 12254772"/>
                <a:gd name="connsiteY1725" fmla="*/ 161144 h 492372"/>
                <a:gd name="connsiteX1726" fmla="*/ 9431365 w 12254772"/>
                <a:gd name="connsiteY1726" fmla="*/ 161144 h 492372"/>
                <a:gd name="connsiteX1727" fmla="*/ 9431365 w 12254772"/>
                <a:gd name="connsiteY1727" fmla="*/ 161243 h 492372"/>
                <a:gd name="connsiteX1728" fmla="*/ 9418920 w 12254772"/>
                <a:gd name="connsiteY1728" fmla="*/ 163756 h 492372"/>
                <a:gd name="connsiteX1729" fmla="*/ 9397470 w 12254772"/>
                <a:gd name="connsiteY1729" fmla="*/ 187415 h 492372"/>
                <a:gd name="connsiteX1730" fmla="*/ 9395766 w 12254772"/>
                <a:gd name="connsiteY1730" fmla="*/ 198687 h 492372"/>
                <a:gd name="connsiteX1731" fmla="*/ 9395766 w 12254772"/>
                <a:gd name="connsiteY1731" fmla="*/ 253631 h 492372"/>
                <a:gd name="connsiteX1732" fmla="*/ 9357855 w 12254772"/>
                <a:gd name="connsiteY1732" fmla="*/ 291542 h 492372"/>
                <a:gd name="connsiteX1733" fmla="*/ 9319943 w 12254772"/>
                <a:gd name="connsiteY1733" fmla="*/ 253631 h 492372"/>
                <a:gd name="connsiteX1734" fmla="*/ 9319943 w 12254772"/>
                <a:gd name="connsiteY1734" fmla="*/ 196004 h 492372"/>
                <a:gd name="connsiteX1735" fmla="*/ 9318562 w 12254772"/>
                <a:gd name="connsiteY1735" fmla="*/ 186864 h 492372"/>
                <a:gd name="connsiteX1736" fmla="*/ 9297111 w 12254772"/>
                <a:gd name="connsiteY1736" fmla="*/ 163206 h 492372"/>
                <a:gd name="connsiteX1737" fmla="*/ 9286897 w 12254772"/>
                <a:gd name="connsiteY1737" fmla="*/ 161144 h 492372"/>
                <a:gd name="connsiteX1738" fmla="*/ 9280602 w 12254772"/>
                <a:gd name="connsiteY1738" fmla="*/ 161144 h 492372"/>
                <a:gd name="connsiteX1739" fmla="*/ 9098629 w 12254772"/>
                <a:gd name="connsiteY1739" fmla="*/ 0 h 492372"/>
                <a:gd name="connsiteX1740" fmla="*/ 9129397 w 12254772"/>
                <a:gd name="connsiteY1740" fmla="*/ 0 h 492372"/>
                <a:gd name="connsiteX1741" fmla="*/ 9129397 w 12254772"/>
                <a:gd name="connsiteY1741" fmla="*/ 342 h 492372"/>
                <a:gd name="connsiteX1742" fmla="*/ 9223019 w 12254772"/>
                <a:gd name="connsiteY1742" fmla="*/ 342 h 492372"/>
                <a:gd name="connsiteX1743" fmla="*/ 9223019 w 12254772"/>
                <a:gd name="connsiteY1743" fmla="*/ 0 h 492372"/>
                <a:gd name="connsiteX1744" fmla="*/ 9253787 w 12254772"/>
                <a:gd name="connsiteY1744" fmla="*/ 0 h 492372"/>
                <a:gd name="connsiteX1745" fmla="*/ 9253787 w 12254772"/>
                <a:gd name="connsiteY1745" fmla="*/ 161144 h 492372"/>
                <a:gd name="connsiteX1746" fmla="*/ 9249392 w 12254772"/>
                <a:gd name="connsiteY1746" fmla="*/ 161144 h 492372"/>
                <a:gd name="connsiteX1747" fmla="*/ 9249392 w 12254772"/>
                <a:gd name="connsiteY1747" fmla="*/ 161243 h 492372"/>
                <a:gd name="connsiteX1748" fmla="*/ 9236947 w 12254772"/>
                <a:gd name="connsiteY1748" fmla="*/ 163756 h 492372"/>
                <a:gd name="connsiteX1749" fmla="*/ 9215497 w 12254772"/>
                <a:gd name="connsiteY1749" fmla="*/ 187415 h 492372"/>
                <a:gd name="connsiteX1750" fmla="*/ 9213793 w 12254772"/>
                <a:gd name="connsiteY1750" fmla="*/ 198687 h 492372"/>
                <a:gd name="connsiteX1751" fmla="*/ 9213793 w 12254772"/>
                <a:gd name="connsiteY1751" fmla="*/ 253631 h 492372"/>
                <a:gd name="connsiteX1752" fmla="*/ 9175882 w 12254772"/>
                <a:gd name="connsiteY1752" fmla="*/ 291542 h 492372"/>
                <a:gd name="connsiteX1753" fmla="*/ 9137970 w 12254772"/>
                <a:gd name="connsiteY1753" fmla="*/ 253631 h 492372"/>
                <a:gd name="connsiteX1754" fmla="*/ 9137970 w 12254772"/>
                <a:gd name="connsiteY1754" fmla="*/ 196004 h 492372"/>
                <a:gd name="connsiteX1755" fmla="*/ 9136589 w 12254772"/>
                <a:gd name="connsiteY1755" fmla="*/ 186864 h 492372"/>
                <a:gd name="connsiteX1756" fmla="*/ 9115138 w 12254772"/>
                <a:gd name="connsiteY1756" fmla="*/ 163206 h 492372"/>
                <a:gd name="connsiteX1757" fmla="*/ 9104924 w 12254772"/>
                <a:gd name="connsiteY1757" fmla="*/ 161144 h 492372"/>
                <a:gd name="connsiteX1758" fmla="*/ 9098629 w 12254772"/>
                <a:gd name="connsiteY1758" fmla="*/ 161144 h 492372"/>
                <a:gd name="connsiteX1759" fmla="*/ 8916656 w 12254772"/>
                <a:gd name="connsiteY1759" fmla="*/ 0 h 492372"/>
                <a:gd name="connsiteX1760" fmla="*/ 8947424 w 12254772"/>
                <a:gd name="connsiteY1760" fmla="*/ 0 h 492372"/>
                <a:gd name="connsiteX1761" fmla="*/ 8947424 w 12254772"/>
                <a:gd name="connsiteY1761" fmla="*/ 342 h 492372"/>
                <a:gd name="connsiteX1762" fmla="*/ 9041046 w 12254772"/>
                <a:gd name="connsiteY1762" fmla="*/ 342 h 492372"/>
                <a:gd name="connsiteX1763" fmla="*/ 9041046 w 12254772"/>
                <a:gd name="connsiteY1763" fmla="*/ 0 h 492372"/>
                <a:gd name="connsiteX1764" fmla="*/ 9071814 w 12254772"/>
                <a:gd name="connsiteY1764" fmla="*/ 0 h 492372"/>
                <a:gd name="connsiteX1765" fmla="*/ 9071814 w 12254772"/>
                <a:gd name="connsiteY1765" fmla="*/ 161144 h 492372"/>
                <a:gd name="connsiteX1766" fmla="*/ 9067419 w 12254772"/>
                <a:gd name="connsiteY1766" fmla="*/ 161144 h 492372"/>
                <a:gd name="connsiteX1767" fmla="*/ 9067419 w 12254772"/>
                <a:gd name="connsiteY1767" fmla="*/ 161243 h 492372"/>
                <a:gd name="connsiteX1768" fmla="*/ 9054974 w 12254772"/>
                <a:gd name="connsiteY1768" fmla="*/ 163756 h 492372"/>
                <a:gd name="connsiteX1769" fmla="*/ 9033524 w 12254772"/>
                <a:gd name="connsiteY1769" fmla="*/ 187415 h 492372"/>
                <a:gd name="connsiteX1770" fmla="*/ 9031820 w 12254772"/>
                <a:gd name="connsiteY1770" fmla="*/ 198687 h 492372"/>
                <a:gd name="connsiteX1771" fmla="*/ 9031820 w 12254772"/>
                <a:gd name="connsiteY1771" fmla="*/ 253631 h 492372"/>
                <a:gd name="connsiteX1772" fmla="*/ 8993909 w 12254772"/>
                <a:gd name="connsiteY1772" fmla="*/ 291542 h 492372"/>
                <a:gd name="connsiteX1773" fmla="*/ 8955997 w 12254772"/>
                <a:gd name="connsiteY1773" fmla="*/ 253631 h 492372"/>
                <a:gd name="connsiteX1774" fmla="*/ 8955997 w 12254772"/>
                <a:gd name="connsiteY1774" fmla="*/ 196004 h 492372"/>
                <a:gd name="connsiteX1775" fmla="*/ 8954616 w 12254772"/>
                <a:gd name="connsiteY1775" fmla="*/ 186864 h 492372"/>
                <a:gd name="connsiteX1776" fmla="*/ 8933165 w 12254772"/>
                <a:gd name="connsiteY1776" fmla="*/ 163206 h 492372"/>
                <a:gd name="connsiteX1777" fmla="*/ 8922951 w 12254772"/>
                <a:gd name="connsiteY1777" fmla="*/ 161144 h 492372"/>
                <a:gd name="connsiteX1778" fmla="*/ 8916656 w 12254772"/>
                <a:gd name="connsiteY1778" fmla="*/ 161144 h 492372"/>
                <a:gd name="connsiteX1779" fmla="*/ 8734684 w 12254772"/>
                <a:gd name="connsiteY1779" fmla="*/ 0 h 492372"/>
                <a:gd name="connsiteX1780" fmla="*/ 8765452 w 12254772"/>
                <a:gd name="connsiteY1780" fmla="*/ 0 h 492372"/>
                <a:gd name="connsiteX1781" fmla="*/ 8765452 w 12254772"/>
                <a:gd name="connsiteY1781" fmla="*/ 342 h 492372"/>
                <a:gd name="connsiteX1782" fmla="*/ 8859074 w 12254772"/>
                <a:gd name="connsiteY1782" fmla="*/ 342 h 492372"/>
                <a:gd name="connsiteX1783" fmla="*/ 8859074 w 12254772"/>
                <a:gd name="connsiteY1783" fmla="*/ 0 h 492372"/>
                <a:gd name="connsiteX1784" fmla="*/ 8889842 w 12254772"/>
                <a:gd name="connsiteY1784" fmla="*/ 0 h 492372"/>
                <a:gd name="connsiteX1785" fmla="*/ 8889842 w 12254772"/>
                <a:gd name="connsiteY1785" fmla="*/ 161144 h 492372"/>
                <a:gd name="connsiteX1786" fmla="*/ 8885447 w 12254772"/>
                <a:gd name="connsiteY1786" fmla="*/ 161144 h 492372"/>
                <a:gd name="connsiteX1787" fmla="*/ 8885447 w 12254772"/>
                <a:gd name="connsiteY1787" fmla="*/ 161243 h 492372"/>
                <a:gd name="connsiteX1788" fmla="*/ 8873002 w 12254772"/>
                <a:gd name="connsiteY1788" fmla="*/ 163756 h 492372"/>
                <a:gd name="connsiteX1789" fmla="*/ 8851552 w 12254772"/>
                <a:gd name="connsiteY1789" fmla="*/ 187415 h 492372"/>
                <a:gd name="connsiteX1790" fmla="*/ 8849848 w 12254772"/>
                <a:gd name="connsiteY1790" fmla="*/ 198687 h 492372"/>
                <a:gd name="connsiteX1791" fmla="*/ 8849848 w 12254772"/>
                <a:gd name="connsiteY1791" fmla="*/ 253631 h 492372"/>
                <a:gd name="connsiteX1792" fmla="*/ 8811937 w 12254772"/>
                <a:gd name="connsiteY1792" fmla="*/ 291542 h 492372"/>
                <a:gd name="connsiteX1793" fmla="*/ 8774025 w 12254772"/>
                <a:gd name="connsiteY1793" fmla="*/ 253631 h 492372"/>
                <a:gd name="connsiteX1794" fmla="*/ 8774025 w 12254772"/>
                <a:gd name="connsiteY1794" fmla="*/ 196004 h 492372"/>
                <a:gd name="connsiteX1795" fmla="*/ 8772644 w 12254772"/>
                <a:gd name="connsiteY1795" fmla="*/ 186864 h 492372"/>
                <a:gd name="connsiteX1796" fmla="*/ 8751193 w 12254772"/>
                <a:gd name="connsiteY1796" fmla="*/ 163206 h 492372"/>
                <a:gd name="connsiteX1797" fmla="*/ 8740979 w 12254772"/>
                <a:gd name="connsiteY1797" fmla="*/ 161144 h 492372"/>
                <a:gd name="connsiteX1798" fmla="*/ 8734684 w 12254772"/>
                <a:gd name="connsiteY1798" fmla="*/ 161144 h 492372"/>
                <a:gd name="connsiteX1799" fmla="*/ 8552711 w 12254772"/>
                <a:gd name="connsiteY1799" fmla="*/ 0 h 492372"/>
                <a:gd name="connsiteX1800" fmla="*/ 8583479 w 12254772"/>
                <a:gd name="connsiteY1800" fmla="*/ 0 h 492372"/>
                <a:gd name="connsiteX1801" fmla="*/ 8583479 w 12254772"/>
                <a:gd name="connsiteY1801" fmla="*/ 342 h 492372"/>
                <a:gd name="connsiteX1802" fmla="*/ 8677101 w 12254772"/>
                <a:gd name="connsiteY1802" fmla="*/ 342 h 492372"/>
                <a:gd name="connsiteX1803" fmla="*/ 8677101 w 12254772"/>
                <a:gd name="connsiteY1803" fmla="*/ 0 h 492372"/>
                <a:gd name="connsiteX1804" fmla="*/ 8707869 w 12254772"/>
                <a:gd name="connsiteY1804" fmla="*/ 0 h 492372"/>
                <a:gd name="connsiteX1805" fmla="*/ 8707869 w 12254772"/>
                <a:gd name="connsiteY1805" fmla="*/ 161144 h 492372"/>
                <a:gd name="connsiteX1806" fmla="*/ 8703474 w 12254772"/>
                <a:gd name="connsiteY1806" fmla="*/ 161144 h 492372"/>
                <a:gd name="connsiteX1807" fmla="*/ 8703474 w 12254772"/>
                <a:gd name="connsiteY1807" fmla="*/ 161243 h 492372"/>
                <a:gd name="connsiteX1808" fmla="*/ 8691029 w 12254772"/>
                <a:gd name="connsiteY1808" fmla="*/ 163756 h 492372"/>
                <a:gd name="connsiteX1809" fmla="*/ 8669579 w 12254772"/>
                <a:gd name="connsiteY1809" fmla="*/ 187415 h 492372"/>
                <a:gd name="connsiteX1810" fmla="*/ 8667875 w 12254772"/>
                <a:gd name="connsiteY1810" fmla="*/ 198687 h 492372"/>
                <a:gd name="connsiteX1811" fmla="*/ 8667875 w 12254772"/>
                <a:gd name="connsiteY1811" fmla="*/ 253631 h 492372"/>
                <a:gd name="connsiteX1812" fmla="*/ 8629964 w 12254772"/>
                <a:gd name="connsiteY1812" fmla="*/ 291542 h 492372"/>
                <a:gd name="connsiteX1813" fmla="*/ 8592052 w 12254772"/>
                <a:gd name="connsiteY1813" fmla="*/ 253631 h 492372"/>
                <a:gd name="connsiteX1814" fmla="*/ 8592052 w 12254772"/>
                <a:gd name="connsiteY1814" fmla="*/ 196004 h 492372"/>
                <a:gd name="connsiteX1815" fmla="*/ 8590671 w 12254772"/>
                <a:gd name="connsiteY1815" fmla="*/ 186864 h 492372"/>
                <a:gd name="connsiteX1816" fmla="*/ 8569220 w 12254772"/>
                <a:gd name="connsiteY1816" fmla="*/ 163206 h 492372"/>
                <a:gd name="connsiteX1817" fmla="*/ 8559006 w 12254772"/>
                <a:gd name="connsiteY1817" fmla="*/ 161144 h 492372"/>
                <a:gd name="connsiteX1818" fmla="*/ 8552711 w 12254772"/>
                <a:gd name="connsiteY1818" fmla="*/ 161144 h 492372"/>
                <a:gd name="connsiteX1819" fmla="*/ 8370743 w 12254772"/>
                <a:gd name="connsiteY1819" fmla="*/ 0 h 492372"/>
                <a:gd name="connsiteX1820" fmla="*/ 8401510 w 12254772"/>
                <a:gd name="connsiteY1820" fmla="*/ 0 h 492372"/>
                <a:gd name="connsiteX1821" fmla="*/ 8401510 w 12254772"/>
                <a:gd name="connsiteY1821" fmla="*/ 342 h 492372"/>
                <a:gd name="connsiteX1822" fmla="*/ 8495128 w 12254772"/>
                <a:gd name="connsiteY1822" fmla="*/ 342 h 492372"/>
                <a:gd name="connsiteX1823" fmla="*/ 8495128 w 12254772"/>
                <a:gd name="connsiteY1823" fmla="*/ 0 h 492372"/>
                <a:gd name="connsiteX1824" fmla="*/ 8525896 w 12254772"/>
                <a:gd name="connsiteY1824" fmla="*/ 0 h 492372"/>
                <a:gd name="connsiteX1825" fmla="*/ 8525896 w 12254772"/>
                <a:gd name="connsiteY1825" fmla="*/ 161144 h 492372"/>
                <a:gd name="connsiteX1826" fmla="*/ 8521501 w 12254772"/>
                <a:gd name="connsiteY1826" fmla="*/ 161144 h 492372"/>
                <a:gd name="connsiteX1827" fmla="*/ 8521501 w 12254772"/>
                <a:gd name="connsiteY1827" fmla="*/ 161243 h 492372"/>
                <a:gd name="connsiteX1828" fmla="*/ 8509056 w 12254772"/>
                <a:gd name="connsiteY1828" fmla="*/ 163756 h 492372"/>
                <a:gd name="connsiteX1829" fmla="*/ 8487606 w 12254772"/>
                <a:gd name="connsiteY1829" fmla="*/ 187415 h 492372"/>
                <a:gd name="connsiteX1830" fmla="*/ 8485902 w 12254772"/>
                <a:gd name="connsiteY1830" fmla="*/ 198687 h 492372"/>
                <a:gd name="connsiteX1831" fmla="*/ 8485902 w 12254772"/>
                <a:gd name="connsiteY1831" fmla="*/ 253631 h 492372"/>
                <a:gd name="connsiteX1832" fmla="*/ 8447995 w 12254772"/>
                <a:gd name="connsiteY1832" fmla="*/ 291542 h 492372"/>
                <a:gd name="connsiteX1833" fmla="*/ 8410086 w 12254772"/>
                <a:gd name="connsiteY1833" fmla="*/ 253631 h 492372"/>
                <a:gd name="connsiteX1834" fmla="*/ 8410086 w 12254772"/>
                <a:gd name="connsiteY1834" fmla="*/ 196004 h 492372"/>
                <a:gd name="connsiteX1835" fmla="*/ 8408703 w 12254772"/>
                <a:gd name="connsiteY1835" fmla="*/ 186864 h 492372"/>
                <a:gd name="connsiteX1836" fmla="*/ 8387252 w 12254772"/>
                <a:gd name="connsiteY1836" fmla="*/ 163206 h 492372"/>
                <a:gd name="connsiteX1837" fmla="*/ 8377038 w 12254772"/>
                <a:gd name="connsiteY1837" fmla="*/ 161144 h 492372"/>
                <a:gd name="connsiteX1838" fmla="*/ 8370743 w 12254772"/>
                <a:gd name="connsiteY1838" fmla="*/ 161144 h 492372"/>
                <a:gd name="connsiteX1839" fmla="*/ 8188769 w 12254772"/>
                <a:gd name="connsiteY1839" fmla="*/ 0 h 492372"/>
                <a:gd name="connsiteX1840" fmla="*/ 8219539 w 12254772"/>
                <a:gd name="connsiteY1840" fmla="*/ 0 h 492372"/>
                <a:gd name="connsiteX1841" fmla="*/ 8219539 w 12254772"/>
                <a:gd name="connsiteY1841" fmla="*/ 342 h 492372"/>
                <a:gd name="connsiteX1842" fmla="*/ 8313159 w 12254772"/>
                <a:gd name="connsiteY1842" fmla="*/ 342 h 492372"/>
                <a:gd name="connsiteX1843" fmla="*/ 8313159 w 12254772"/>
                <a:gd name="connsiteY1843" fmla="*/ 0 h 492372"/>
                <a:gd name="connsiteX1844" fmla="*/ 8343928 w 12254772"/>
                <a:gd name="connsiteY1844" fmla="*/ 0 h 492372"/>
                <a:gd name="connsiteX1845" fmla="*/ 8343928 w 12254772"/>
                <a:gd name="connsiteY1845" fmla="*/ 161144 h 492372"/>
                <a:gd name="connsiteX1846" fmla="*/ 8339533 w 12254772"/>
                <a:gd name="connsiteY1846" fmla="*/ 161144 h 492372"/>
                <a:gd name="connsiteX1847" fmla="*/ 8339533 w 12254772"/>
                <a:gd name="connsiteY1847" fmla="*/ 161243 h 492372"/>
                <a:gd name="connsiteX1848" fmla="*/ 8327086 w 12254772"/>
                <a:gd name="connsiteY1848" fmla="*/ 163756 h 492372"/>
                <a:gd name="connsiteX1849" fmla="*/ 8305637 w 12254772"/>
                <a:gd name="connsiteY1849" fmla="*/ 187415 h 492372"/>
                <a:gd name="connsiteX1850" fmla="*/ 8303933 w 12254772"/>
                <a:gd name="connsiteY1850" fmla="*/ 198687 h 492372"/>
                <a:gd name="connsiteX1851" fmla="*/ 8303933 w 12254772"/>
                <a:gd name="connsiteY1851" fmla="*/ 253631 h 492372"/>
                <a:gd name="connsiteX1852" fmla="*/ 8266023 w 12254772"/>
                <a:gd name="connsiteY1852" fmla="*/ 291542 h 492372"/>
                <a:gd name="connsiteX1853" fmla="*/ 8228111 w 12254772"/>
                <a:gd name="connsiteY1853" fmla="*/ 253631 h 492372"/>
                <a:gd name="connsiteX1854" fmla="*/ 8228111 w 12254772"/>
                <a:gd name="connsiteY1854" fmla="*/ 196004 h 492372"/>
                <a:gd name="connsiteX1855" fmla="*/ 8226727 w 12254772"/>
                <a:gd name="connsiteY1855" fmla="*/ 186864 h 492372"/>
                <a:gd name="connsiteX1856" fmla="*/ 8205280 w 12254772"/>
                <a:gd name="connsiteY1856" fmla="*/ 163206 h 492372"/>
                <a:gd name="connsiteX1857" fmla="*/ 8195064 w 12254772"/>
                <a:gd name="connsiteY1857" fmla="*/ 161144 h 492372"/>
                <a:gd name="connsiteX1858" fmla="*/ 8188769 w 12254772"/>
                <a:gd name="connsiteY1858" fmla="*/ 161144 h 492372"/>
                <a:gd name="connsiteX1859" fmla="*/ 8006797 w 12254772"/>
                <a:gd name="connsiteY1859" fmla="*/ 0 h 492372"/>
                <a:gd name="connsiteX1860" fmla="*/ 8037565 w 12254772"/>
                <a:gd name="connsiteY1860" fmla="*/ 0 h 492372"/>
                <a:gd name="connsiteX1861" fmla="*/ 8037565 w 12254772"/>
                <a:gd name="connsiteY1861" fmla="*/ 342 h 492372"/>
                <a:gd name="connsiteX1862" fmla="*/ 8131187 w 12254772"/>
                <a:gd name="connsiteY1862" fmla="*/ 342 h 492372"/>
                <a:gd name="connsiteX1863" fmla="*/ 8131187 w 12254772"/>
                <a:gd name="connsiteY1863" fmla="*/ 0 h 492372"/>
                <a:gd name="connsiteX1864" fmla="*/ 8161956 w 12254772"/>
                <a:gd name="connsiteY1864" fmla="*/ 0 h 492372"/>
                <a:gd name="connsiteX1865" fmla="*/ 8161956 w 12254772"/>
                <a:gd name="connsiteY1865" fmla="*/ 161144 h 492372"/>
                <a:gd name="connsiteX1866" fmla="*/ 8157562 w 12254772"/>
                <a:gd name="connsiteY1866" fmla="*/ 161144 h 492372"/>
                <a:gd name="connsiteX1867" fmla="*/ 8157562 w 12254772"/>
                <a:gd name="connsiteY1867" fmla="*/ 161243 h 492372"/>
                <a:gd name="connsiteX1868" fmla="*/ 8145116 w 12254772"/>
                <a:gd name="connsiteY1868" fmla="*/ 163756 h 492372"/>
                <a:gd name="connsiteX1869" fmla="*/ 8123667 w 12254772"/>
                <a:gd name="connsiteY1869" fmla="*/ 187415 h 492372"/>
                <a:gd name="connsiteX1870" fmla="*/ 8121961 w 12254772"/>
                <a:gd name="connsiteY1870" fmla="*/ 198687 h 492372"/>
                <a:gd name="connsiteX1871" fmla="*/ 8121961 w 12254772"/>
                <a:gd name="connsiteY1871" fmla="*/ 253631 h 492372"/>
                <a:gd name="connsiteX1872" fmla="*/ 8084049 w 12254772"/>
                <a:gd name="connsiteY1872" fmla="*/ 291542 h 492372"/>
                <a:gd name="connsiteX1873" fmla="*/ 8046141 w 12254772"/>
                <a:gd name="connsiteY1873" fmla="*/ 253631 h 492372"/>
                <a:gd name="connsiteX1874" fmla="*/ 8046141 w 12254772"/>
                <a:gd name="connsiteY1874" fmla="*/ 196004 h 492372"/>
                <a:gd name="connsiteX1875" fmla="*/ 8044758 w 12254772"/>
                <a:gd name="connsiteY1875" fmla="*/ 186864 h 492372"/>
                <a:gd name="connsiteX1876" fmla="*/ 8023310 w 12254772"/>
                <a:gd name="connsiteY1876" fmla="*/ 163206 h 492372"/>
                <a:gd name="connsiteX1877" fmla="*/ 8013094 w 12254772"/>
                <a:gd name="connsiteY1877" fmla="*/ 161144 h 492372"/>
                <a:gd name="connsiteX1878" fmla="*/ 8006797 w 12254772"/>
                <a:gd name="connsiteY1878" fmla="*/ 161144 h 492372"/>
                <a:gd name="connsiteX1879" fmla="*/ 7824825 w 12254772"/>
                <a:gd name="connsiteY1879" fmla="*/ 0 h 492372"/>
                <a:gd name="connsiteX1880" fmla="*/ 7855593 w 12254772"/>
                <a:gd name="connsiteY1880" fmla="*/ 0 h 492372"/>
                <a:gd name="connsiteX1881" fmla="*/ 7855593 w 12254772"/>
                <a:gd name="connsiteY1881" fmla="*/ 342 h 492372"/>
                <a:gd name="connsiteX1882" fmla="*/ 7949215 w 12254772"/>
                <a:gd name="connsiteY1882" fmla="*/ 342 h 492372"/>
                <a:gd name="connsiteX1883" fmla="*/ 7949215 w 12254772"/>
                <a:gd name="connsiteY1883" fmla="*/ 0 h 492372"/>
                <a:gd name="connsiteX1884" fmla="*/ 7979981 w 12254772"/>
                <a:gd name="connsiteY1884" fmla="*/ 0 h 492372"/>
                <a:gd name="connsiteX1885" fmla="*/ 7979981 w 12254772"/>
                <a:gd name="connsiteY1885" fmla="*/ 161144 h 492372"/>
                <a:gd name="connsiteX1886" fmla="*/ 7975588 w 12254772"/>
                <a:gd name="connsiteY1886" fmla="*/ 161144 h 492372"/>
                <a:gd name="connsiteX1887" fmla="*/ 7975588 w 12254772"/>
                <a:gd name="connsiteY1887" fmla="*/ 161243 h 492372"/>
                <a:gd name="connsiteX1888" fmla="*/ 7963143 w 12254772"/>
                <a:gd name="connsiteY1888" fmla="*/ 163756 h 492372"/>
                <a:gd name="connsiteX1889" fmla="*/ 7941692 w 12254772"/>
                <a:gd name="connsiteY1889" fmla="*/ 187415 h 492372"/>
                <a:gd name="connsiteX1890" fmla="*/ 7939989 w 12254772"/>
                <a:gd name="connsiteY1890" fmla="*/ 198687 h 492372"/>
                <a:gd name="connsiteX1891" fmla="*/ 7939989 w 12254772"/>
                <a:gd name="connsiteY1891" fmla="*/ 253631 h 492372"/>
                <a:gd name="connsiteX1892" fmla="*/ 7902077 w 12254772"/>
                <a:gd name="connsiteY1892" fmla="*/ 291542 h 492372"/>
                <a:gd name="connsiteX1893" fmla="*/ 7864165 w 12254772"/>
                <a:gd name="connsiteY1893" fmla="*/ 253631 h 492372"/>
                <a:gd name="connsiteX1894" fmla="*/ 7864165 w 12254772"/>
                <a:gd name="connsiteY1894" fmla="*/ 196004 h 492372"/>
                <a:gd name="connsiteX1895" fmla="*/ 7862784 w 12254772"/>
                <a:gd name="connsiteY1895" fmla="*/ 186864 h 492372"/>
                <a:gd name="connsiteX1896" fmla="*/ 7841335 w 12254772"/>
                <a:gd name="connsiteY1896" fmla="*/ 163206 h 492372"/>
                <a:gd name="connsiteX1897" fmla="*/ 7831123 w 12254772"/>
                <a:gd name="connsiteY1897" fmla="*/ 161144 h 492372"/>
                <a:gd name="connsiteX1898" fmla="*/ 7824825 w 12254772"/>
                <a:gd name="connsiteY1898" fmla="*/ 161144 h 492372"/>
                <a:gd name="connsiteX1899" fmla="*/ 7642850 w 12254772"/>
                <a:gd name="connsiteY1899" fmla="*/ 0 h 492372"/>
                <a:gd name="connsiteX1900" fmla="*/ 7673621 w 12254772"/>
                <a:gd name="connsiteY1900" fmla="*/ 0 h 492372"/>
                <a:gd name="connsiteX1901" fmla="*/ 7673621 w 12254772"/>
                <a:gd name="connsiteY1901" fmla="*/ 342 h 492372"/>
                <a:gd name="connsiteX1902" fmla="*/ 7767241 w 12254772"/>
                <a:gd name="connsiteY1902" fmla="*/ 342 h 492372"/>
                <a:gd name="connsiteX1903" fmla="*/ 7767241 w 12254772"/>
                <a:gd name="connsiteY1903" fmla="*/ 0 h 492372"/>
                <a:gd name="connsiteX1904" fmla="*/ 7798011 w 12254772"/>
                <a:gd name="connsiteY1904" fmla="*/ 0 h 492372"/>
                <a:gd name="connsiteX1905" fmla="*/ 7798011 w 12254772"/>
                <a:gd name="connsiteY1905" fmla="*/ 161144 h 492372"/>
                <a:gd name="connsiteX1906" fmla="*/ 7793614 w 12254772"/>
                <a:gd name="connsiteY1906" fmla="*/ 161144 h 492372"/>
                <a:gd name="connsiteX1907" fmla="*/ 7793614 w 12254772"/>
                <a:gd name="connsiteY1907" fmla="*/ 161243 h 492372"/>
                <a:gd name="connsiteX1908" fmla="*/ 7781171 w 12254772"/>
                <a:gd name="connsiteY1908" fmla="*/ 163756 h 492372"/>
                <a:gd name="connsiteX1909" fmla="*/ 7759720 w 12254772"/>
                <a:gd name="connsiteY1909" fmla="*/ 187415 h 492372"/>
                <a:gd name="connsiteX1910" fmla="*/ 7758016 w 12254772"/>
                <a:gd name="connsiteY1910" fmla="*/ 198687 h 492372"/>
                <a:gd name="connsiteX1911" fmla="*/ 7758016 w 12254772"/>
                <a:gd name="connsiteY1911" fmla="*/ 253631 h 492372"/>
                <a:gd name="connsiteX1912" fmla="*/ 7720105 w 12254772"/>
                <a:gd name="connsiteY1912" fmla="*/ 291542 h 492372"/>
                <a:gd name="connsiteX1913" fmla="*/ 7682196 w 12254772"/>
                <a:gd name="connsiteY1913" fmla="*/ 253631 h 492372"/>
                <a:gd name="connsiteX1914" fmla="*/ 7682196 w 12254772"/>
                <a:gd name="connsiteY1914" fmla="*/ 196004 h 492372"/>
                <a:gd name="connsiteX1915" fmla="*/ 7680814 w 12254772"/>
                <a:gd name="connsiteY1915" fmla="*/ 186864 h 492372"/>
                <a:gd name="connsiteX1916" fmla="*/ 7659363 w 12254772"/>
                <a:gd name="connsiteY1916" fmla="*/ 163206 h 492372"/>
                <a:gd name="connsiteX1917" fmla="*/ 7649147 w 12254772"/>
                <a:gd name="connsiteY1917" fmla="*/ 161144 h 492372"/>
                <a:gd name="connsiteX1918" fmla="*/ 7642850 w 12254772"/>
                <a:gd name="connsiteY1918" fmla="*/ 161144 h 492372"/>
                <a:gd name="connsiteX1919" fmla="*/ 7460880 w 12254772"/>
                <a:gd name="connsiteY1919" fmla="*/ 0 h 492372"/>
                <a:gd name="connsiteX1920" fmla="*/ 7491647 w 12254772"/>
                <a:gd name="connsiteY1920" fmla="*/ 0 h 492372"/>
                <a:gd name="connsiteX1921" fmla="*/ 7491647 w 12254772"/>
                <a:gd name="connsiteY1921" fmla="*/ 342 h 492372"/>
                <a:gd name="connsiteX1922" fmla="*/ 7585269 w 12254772"/>
                <a:gd name="connsiteY1922" fmla="*/ 342 h 492372"/>
                <a:gd name="connsiteX1923" fmla="*/ 7585269 w 12254772"/>
                <a:gd name="connsiteY1923" fmla="*/ 0 h 492372"/>
                <a:gd name="connsiteX1924" fmla="*/ 7616041 w 12254772"/>
                <a:gd name="connsiteY1924" fmla="*/ 0 h 492372"/>
                <a:gd name="connsiteX1925" fmla="*/ 7616041 w 12254772"/>
                <a:gd name="connsiteY1925" fmla="*/ 161144 h 492372"/>
                <a:gd name="connsiteX1926" fmla="*/ 7611642 w 12254772"/>
                <a:gd name="connsiteY1926" fmla="*/ 161144 h 492372"/>
                <a:gd name="connsiteX1927" fmla="*/ 7611642 w 12254772"/>
                <a:gd name="connsiteY1927" fmla="*/ 161243 h 492372"/>
                <a:gd name="connsiteX1928" fmla="*/ 7599197 w 12254772"/>
                <a:gd name="connsiteY1928" fmla="*/ 163756 h 492372"/>
                <a:gd name="connsiteX1929" fmla="*/ 7577750 w 12254772"/>
                <a:gd name="connsiteY1929" fmla="*/ 187415 h 492372"/>
                <a:gd name="connsiteX1930" fmla="*/ 7576044 w 12254772"/>
                <a:gd name="connsiteY1930" fmla="*/ 198687 h 492372"/>
                <a:gd name="connsiteX1931" fmla="*/ 7576044 w 12254772"/>
                <a:gd name="connsiteY1931" fmla="*/ 253631 h 492372"/>
                <a:gd name="connsiteX1932" fmla="*/ 7538134 w 12254772"/>
                <a:gd name="connsiteY1932" fmla="*/ 291542 h 492372"/>
                <a:gd name="connsiteX1933" fmla="*/ 7500222 w 12254772"/>
                <a:gd name="connsiteY1933" fmla="*/ 253631 h 492372"/>
                <a:gd name="connsiteX1934" fmla="*/ 7500222 w 12254772"/>
                <a:gd name="connsiteY1934" fmla="*/ 196004 h 492372"/>
                <a:gd name="connsiteX1935" fmla="*/ 7498842 w 12254772"/>
                <a:gd name="connsiteY1935" fmla="*/ 186864 h 492372"/>
                <a:gd name="connsiteX1936" fmla="*/ 7477389 w 12254772"/>
                <a:gd name="connsiteY1936" fmla="*/ 163206 h 492372"/>
                <a:gd name="connsiteX1937" fmla="*/ 7467175 w 12254772"/>
                <a:gd name="connsiteY1937" fmla="*/ 161144 h 492372"/>
                <a:gd name="connsiteX1938" fmla="*/ 7460880 w 12254772"/>
                <a:gd name="connsiteY1938" fmla="*/ 161144 h 492372"/>
                <a:gd name="connsiteX1939" fmla="*/ 7278906 w 12254772"/>
                <a:gd name="connsiteY1939" fmla="*/ 0 h 492372"/>
                <a:gd name="connsiteX1940" fmla="*/ 7309676 w 12254772"/>
                <a:gd name="connsiteY1940" fmla="*/ 0 h 492372"/>
                <a:gd name="connsiteX1941" fmla="*/ 7309676 w 12254772"/>
                <a:gd name="connsiteY1941" fmla="*/ 342 h 492372"/>
                <a:gd name="connsiteX1942" fmla="*/ 7403296 w 12254772"/>
                <a:gd name="connsiteY1942" fmla="*/ 342 h 492372"/>
                <a:gd name="connsiteX1943" fmla="*/ 7403296 w 12254772"/>
                <a:gd name="connsiteY1943" fmla="*/ 0 h 492372"/>
                <a:gd name="connsiteX1944" fmla="*/ 7434066 w 12254772"/>
                <a:gd name="connsiteY1944" fmla="*/ 0 h 492372"/>
                <a:gd name="connsiteX1945" fmla="*/ 7434066 w 12254772"/>
                <a:gd name="connsiteY1945" fmla="*/ 161144 h 492372"/>
                <a:gd name="connsiteX1946" fmla="*/ 7429670 w 12254772"/>
                <a:gd name="connsiteY1946" fmla="*/ 161144 h 492372"/>
                <a:gd name="connsiteX1947" fmla="*/ 7429670 w 12254772"/>
                <a:gd name="connsiteY1947" fmla="*/ 161243 h 492372"/>
                <a:gd name="connsiteX1948" fmla="*/ 7417225 w 12254772"/>
                <a:gd name="connsiteY1948" fmla="*/ 163756 h 492372"/>
                <a:gd name="connsiteX1949" fmla="*/ 7395776 w 12254772"/>
                <a:gd name="connsiteY1949" fmla="*/ 187415 h 492372"/>
                <a:gd name="connsiteX1950" fmla="*/ 7394072 w 12254772"/>
                <a:gd name="connsiteY1950" fmla="*/ 198687 h 492372"/>
                <a:gd name="connsiteX1951" fmla="*/ 7394072 w 12254772"/>
                <a:gd name="connsiteY1951" fmla="*/ 253631 h 492372"/>
                <a:gd name="connsiteX1952" fmla="*/ 7356162 w 12254772"/>
                <a:gd name="connsiteY1952" fmla="*/ 291542 h 492372"/>
                <a:gd name="connsiteX1953" fmla="*/ 7318248 w 12254772"/>
                <a:gd name="connsiteY1953" fmla="*/ 253631 h 492372"/>
                <a:gd name="connsiteX1954" fmla="*/ 7318248 w 12254772"/>
                <a:gd name="connsiteY1954" fmla="*/ 196004 h 492372"/>
                <a:gd name="connsiteX1955" fmla="*/ 7316867 w 12254772"/>
                <a:gd name="connsiteY1955" fmla="*/ 186864 h 492372"/>
                <a:gd name="connsiteX1956" fmla="*/ 7295417 w 12254772"/>
                <a:gd name="connsiteY1956" fmla="*/ 163206 h 492372"/>
                <a:gd name="connsiteX1957" fmla="*/ 7285205 w 12254772"/>
                <a:gd name="connsiteY1957" fmla="*/ 161144 h 492372"/>
                <a:gd name="connsiteX1958" fmla="*/ 7278906 w 12254772"/>
                <a:gd name="connsiteY1958" fmla="*/ 161144 h 492372"/>
                <a:gd name="connsiteX1959" fmla="*/ 7096936 w 12254772"/>
                <a:gd name="connsiteY1959" fmla="*/ 0 h 492372"/>
                <a:gd name="connsiteX1960" fmla="*/ 7127702 w 12254772"/>
                <a:gd name="connsiteY1960" fmla="*/ 0 h 492372"/>
                <a:gd name="connsiteX1961" fmla="*/ 7127702 w 12254772"/>
                <a:gd name="connsiteY1961" fmla="*/ 342 h 492372"/>
                <a:gd name="connsiteX1962" fmla="*/ 7221324 w 12254772"/>
                <a:gd name="connsiteY1962" fmla="*/ 342 h 492372"/>
                <a:gd name="connsiteX1963" fmla="*/ 7221324 w 12254772"/>
                <a:gd name="connsiteY1963" fmla="*/ 0 h 492372"/>
                <a:gd name="connsiteX1964" fmla="*/ 7252094 w 12254772"/>
                <a:gd name="connsiteY1964" fmla="*/ 0 h 492372"/>
                <a:gd name="connsiteX1965" fmla="*/ 7252094 w 12254772"/>
                <a:gd name="connsiteY1965" fmla="*/ 161144 h 492372"/>
                <a:gd name="connsiteX1966" fmla="*/ 7247699 w 12254772"/>
                <a:gd name="connsiteY1966" fmla="*/ 161144 h 492372"/>
                <a:gd name="connsiteX1967" fmla="*/ 7247699 w 12254772"/>
                <a:gd name="connsiteY1967" fmla="*/ 161243 h 492372"/>
                <a:gd name="connsiteX1968" fmla="*/ 7235253 w 12254772"/>
                <a:gd name="connsiteY1968" fmla="*/ 163756 h 492372"/>
                <a:gd name="connsiteX1969" fmla="*/ 7213804 w 12254772"/>
                <a:gd name="connsiteY1969" fmla="*/ 187415 h 492372"/>
                <a:gd name="connsiteX1970" fmla="*/ 7212100 w 12254772"/>
                <a:gd name="connsiteY1970" fmla="*/ 198687 h 492372"/>
                <a:gd name="connsiteX1971" fmla="*/ 7212100 w 12254772"/>
                <a:gd name="connsiteY1971" fmla="*/ 253631 h 492372"/>
                <a:gd name="connsiteX1972" fmla="*/ 7174188 w 12254772"/>
                <a:gd name="connsiteY1972" fmla="*/ 291542 h 492372"/>
                <a:gd name="connsiteX1973" fmla="*/ 7136274 w 12254772"/>
                <a:gd name="connsiteY1973" fmla="*/ 253631 h 492372"/>
                <a:gd name="connsiteX1974" fmla="*/ 7136274 w 12254772"/>
                <a:gd name="connsiteY1974" fmla="*/ 196004 h 492372"/>
                <a:gd name="connsiteX1975" fmla="*/ 7134894 w 12254772"/>
                <a:gd name="connsiteY1975" fmla="*/ 186864 h 492372"/>
                <a:gd name="connsiteX1976" fmla="*/ 7113445 w 12254772"/>
                <a:gd name="connsiteY1976" fmla="*/ 163206 h 492372"/>
                <a:gd name="connsiteX1977" fmla="*/ 7103230 w 12254772"/>
                <a:gd name="connsiteY1977" fmla="*/ 161144 h 492372"/>
                <a:gd name="connsiteX1978" fmla="*/ 7096936 w 12254772"/>
                <a:gd name="connsiteY1978" fmla="*/ 161144 h 492372"/>
                <a:gd name="connsiteX1979" fmla="*/ 6914963 w 12254772"/>
                <a:gd name="connsiteY1979" fmla="*/ 0 h 492372"/>
                <a:gd name="connsiteX1980" fmla="*/ 6945732 w 12254772"/>
                <a:gd name="connsiteY1980" fmla="*/ 0 h 492372"/>
                <a:gd name="connsiteX1981" fmla="*/ 6945732 w 12254772"/>
                <a:gd name="connsiteY1981" fmla="*/ 342 h 492372"/>
                <a:gd name="connsiteX1982" fmla="*/ 7039354 w 12254772"/>
                <a:gd name="connsiteY1982" fmla="*/ 342 h 492372"/>
                <a:gd name="connsiteX1983" fmla="*/ 7039354 w 12254772"/>
                <a:gd name="connsiteY1983" fmla="*/ 0 h 492372"/>
                <a:gd name="connsiteX1984" fmla="*/ 7070120 w 12254772"/>
                <a:gd name="connsiteY1984" fmla="*/ 0 h 492372"/>
                <a:gd name="connsiteX1985" fmla="*/ 7070120 w 12254772"/>
                <a:gd name="connsiteY1985" fmla="*/ 161144 h 492372"/>
                <a:gd name="connsiteX1986" fmla="*/ 7065727 w 12254772"/>
                <a:gd name="connsiteY1986" fmla="*/ 161144 h 492372"/>
                <a:gd name="connsiteX1987" fmla="*/ 7065727 w 12254772"/>
                <a:gd name="connsiteY1987" fmla="*/ 161243 h 492372"/>
                <a:gd name="connsiteX1988" fmla="*/ 7053280 w 12254772"/>
                <a:gd name="connsiteY1988" fmla="*/ 163756 h 492372"/>
                <a:gd name="connsiteX1989" fmla="*/ 7031829 w 12254772"/>
                <a:gd name="connsiteY1989" fmla="*/ 187415 h 492372"/>
                <a:gd name="connsiteX1990" fmla="*/ 7030126 w 12254772"/>
                <a:gd name="connsiteY1990" fmla="*/ 198687 h 492372"/>
                <a:gd name="connsiteX1991" fmla="*/ 7030128 w 12254772"/>
                <a:gd name="connsiteY1991" fmla="*/ 253631 h 492372"/>
                <a:gd name="connsiteX1992" fmla="*/ 6992216 w 12254772"/>
                <a:gd name="connsiteY1992" fmla="*/ 291542 h 492372"/>
                <a:gd name="connsiteX1993" fmla="*/ 6954307 w 12254772"/>
                <a:gd name="connsiteY1993" fmla="*/ 253631 h 492372"/>
                <a:gd name="connsiteX1994" fmla="*/ 6954307 w 12254772"/>
                <a:gd name="connsiteY1994" fmla="*/ 196004 h 492372"/>
                <a:gd name="connsiteX1995" fmla="*/ 6952921 w 12254772"/>
                <a:gd name="connsiteY1995" fmla="*/ 186864 h 492372"/>
                <a:gd name="connsiteX1996" fmla="*/ 6931472 w 12254772"/>
                <a:gd name="connsiteY1996" fmla="*/ 163206 h 492372"/>
                <a:gd name="connsiteX1997" fmla="*/ 6921260 w 12254772"/>
                <a:gd name="connsiteY1997" fmla="*/ 161144 h 492372"/>
                <a:gd name="connsiteX1998" fmla="*/ 6914963 w 12254772"/>
                <a:gd name="connsiteY1998" fmla="*/ 161144 h 492372"/>
                <a:gd name="connsiteX1999" fmla="*/ 6732989 w 12254772"/>
                <a:gd name="connsiteY1999" fmla="*/ 0 h 492372"/>
                <a:gd name="connsiteX2000" fmla="*/ 6763762 w 12254772"/>
                <a:gd name="connsiteY2000" fmla="*/ 0 h 492372"/>
                <a:gd name="connsiteX2001" fmla="*/ 6763762 w 12254772"/>
                <a:gd name="connsiteY2001" fmla="*/ 342 h 492372"/>
                <a:gd name="connsiteX2002" fmla="*/ 6857383 w 12254772"/>
                <a:gd name="connsiteY2002" fmla="*/ 342 h 492372"/>
                <a:gd name="connsiteX2003" fmla="*/ 6857383 w 12254772"/>
                <a:gd name="connsiteY2003" fmla="*/ 0 h 492372"/>
                <a:gd name="connsiteX2004" fmla="*/ 6888148 w 12254772"/>
                <a:gd name="connsiteY2004" fmla="*/ 0 h 492372"/>
                <a:gd name="connsiteX2005" fmla="*/ 6888148 w 12254772"/>
                <a:gd name="connsiteY2005" fmla="*/ 161144 h 492372"/>
                <a:gd name="connsiteX2006" fmla="*/ 6883755 w 12254772"/>
                <a:gd name="connsiteY2006" fmla="*/ 161144 h 492372"/>
                <a:gd name="connsiteX2007" fmla="*/ 6883755 w 12254772"/>
                <a:gd name="connsiteY2007" fmla="*/ 161243 h 492372"/>
                <a:gd name="connsiteX2008" fmla="*/ 6871308 w 12254772"/>
                <a:gd name="connsiteY2008" fmla="*/ 163756 h 492372"/>
                <a:gd name="connsiteX2009" fmla="*/ 6849857 w 12254772"/>
                <a:gd name="connsiteY2009" fmla="*/ 187415 h 492372"/>
                <a:gd name="connsiteX2010" fmla="*/ 6848155 w 12254772"/>
                <a:gd name="connsiteY2010" fmla="*/ 198687 h 492372"/>
                <a:gd name="connsiteX2011" fmla="*/ 6848155 w 12254772"/>
                <a:gd name="connsiteY2011" fmla="*/ 253631 h 492372"/>
                <a:gd name="connsiteX2012" fmla="*/ 6810243 w 12254772"/>
                <a:gd name="connsiteY2012" fmla="*/ 291542 h 492372"/>
                <a:gd name="connsiteX2013" fmla="*/ 6772331 w 12254772"/>
                <a:gd name="connsiteY2013" fmla="*/ 253631 h 492372"/>
                <a:gd name="connsiteX2014" fmla="*/ 6772331 w 12254772"/>
                <a:gd name="connsiteY2014" fmla="*/ 196004 h 492372"/>
                <a:gd name="connsiteX2015" fmla="*/ 6770951 w 12254772"/>
                <a:gd name="connsiteY2015" fmla="*/ 186864 h 492372"/>
                <a:gd name="connsiteX2016" fmla="*/ 6749500 w 12254772"/>
                <a:gd name="connsiteY2016" fmla="*/ 163206 h 492372"/>
                <a:gd name="connsiteX2017" fmla="*/ 6739284 w 12254772"/>
                <a:gd name="connsiteY2017" fmla="*/ 161144 h 492372"/>
                <a:gd name="connsiteX2018" fmla="*/ 6732989 w 12254772"/>
                <a:gd name="connsiteY2018" fmla="*/ 161144 h 492372"/>
                <a:gd name="connsiteX2019" fmla="*/ 6551019 w 12254772"/>
                <a:gd name="connsiteY2019" fmla="*/ 0 h 492372"/>
                <a:gd name="connsiteX2020" fmla="*/ 6581787 w 12254772"/>
                <a:gd name="connsiteY2020" fmla="*/ 0 h 492372"/>
                <a:gd name="connsiteX2021" fmla="*/ 6581787 w 12254772"/>
                <a:gd name="connsiteY2021" fmla="*/ 342 h 492372"/>
                <a:gd name="connsiteX2022" fmla="*/ 6675407 w 12254772"/>
                <a:gd name="connsiteY2022" fmla="*/ 342 h 492372"/>
                <a:gd name="connsiteX2023" fmla="*/ 6675407 w 12254772"/>
                <a:gd name="connsiteY2023" fmla="*/ 0 h 492372"/>
                <a:gd name="connsiteX2024" fmla="*/ 6706175 w 12254772"/>
                <a:gd name="connsiteY2024" fmla="*/ 0 h 492372"/>
                <a:gd name="connsiteX2025" fmla="*/ 6706175 w 12254772"/>
                <a:gd name="connsiteY2025" fmla="*/ 161144 h 492372"/>
                <a:gd name="connsiteX2026" fmla="*/ 6701779 w 12254772"/>
                <a:gd name="connsiteY2026" fmla="*/ 161144 h 492372"/>
                <a:gd name="connsiteX2027" fmla="*/ 6701779 w 12254772"/>
                <a:gd name="connsiteY2027" fmla="*/ 161243 h 492372"/>
                <a:gd name="connsiteX2028" fmla="*/ 6689334 w 12254772"/>
                <a:gd name="connsiteY2028" fmla="*/ 163756 h 492372"/>
                <a:gd name="connsiteX2029" fmla="*/ 6667887 w 12254772"/>
                <a:gd name="connsiteY2029" fmla="*/ 187415 h 492372"/>
                <a:gd name="connsiteX2030" fmla="*/ 6666179 w 12254772"/>
                <a:gd name="connsiteY2030" fmla="*/ 198687 h 492372"/>
                <a:gd name="connsiteX2031" fmla="*/ 6666179 w 12254772"/>
                <a:gd name="connsiteY2031" fmla="*/ 253631 h 492372"/>
                <a:gd name="connsiteX2032" fmla="*/ 6628273 w 12254772"/>
                <a:gd name="connsiteY2032" fmla="*/ 291542 h 492372"/>
                <a:gd name="connsiteX2033" fmla="*/ 6590359 w 12254772"/>
                <a:gd name="connsiteY2033" fmla="*/ 253631 h 492372"/>
                <a:gd name="connsiteX2034" fmla="*/ 6590359 w 12254772"/>
                <a:gd name="connsiteY2034" fmla="*/ 196004 h 492372"/>
                <a:gd name="connsiteX2035" fmla="*/ 6588975 w 12254772"/>
                <a:gd name="connsiteY2035" fmla="*/ 186864 h 492372"/>
                <a:gd name="connsiteX2036" fmla="*/ 6567526 w 12254772"/>
                <a:gd name="connsiteY2036" fmla="*/ 163206 h 492372"/>
                <a:gd name="connsiteX2037" fmla="*/ 6557312 w 12254772"/>
                <a:gd name="connsiteY2037" fmla="*/ 161144 h 492372"/>
                <a:gd name="connsiteX2038" fmla="*/ 6551019 w 12254772"/>
                <a:gd name="connsiteY2038" fmla="*/ 161144 h 492372"/>
                <a:gd name="connsiteX2039" fmla="*/ 6369047 w 12254772"/>
                <a:gd name="connsiteY2039" fmla="*/ 0 h 492372"/>
                <a:gd name="connsiteX2040" fmla="*/ 6399815 w 12254772"/>
                <a:gd name="connsiteY2040" fmla="*/ 0 h 492372"/>
                <a:gd name="connsiteX2041" fmla="*/ 6399815 w 12254772"/>
                <a:gd name="connsiteY2041" fmla="*/ 342 h 492372"/>
                <a:gd name="connsiteX2042" fmla="*/ 6493433 w 12254772"/>
                <a:gd name="connsiteY2042" fmla="*/ 342 h 492372"/>
                <a:gd name="connsiteX2043" fmla="*/ 6493433 w 12254772"/>
                <a:gd name="connsiteY2043" fmla="*/ 0 h 492372"/>
                <a:gd name="connsiteX2044" fmla="*/ 6524205 w 12254772"/>
                <a:gd name="connsiteY2044" fmla="*/ 0 h 492372"/>
                <a:gd name="connsiteX2045" fmla="*/ 6524205 w 12254772"/>
                <a:gd name="connsiteY2045" fmla="*/ 161144 h 492372"/>
                <a:gd name="connsiteX2046" fmla="*/ 6519806 w 12254772"/>
                <a:gd name="connsiteY2046" fmla="*/ 161144 h 492372"/>
                <a:gd name="connsiteX2047" fmla="*/ 6519806 w 12254772"/>
                <a:gd name="connsiteY2047" fmla="*/ 161243 h 492372"/>
                <a:gd name="connsiteX2048" fmla="*/ 6507366 w 12254772"/>
                <a:gd name="connsiteY2048" fmla="*/ 163756 h 492372"/>
                <a:gd name="connsiteX2049" fmla="*/ 6485913 w 12254772"/>
                <a:gd name="connsiteY2049" fmla="*/ 187415 h 492372"/>
                <a:gd name="connsiteX2050" fmla="*/ 6484209 w 12254772"/>
                <a:gd name="connsiteY2050" fmla="*/ 198687 h 492372"/>
                <a:gd name="connsiteX2051" fmla="*/ 6484209 w 12254772"/>
                <a:gd name="connsiteY2051" fmla="*/ 253631 h 492372"/>
                <a:gd name="connsiteX2052" fmla="*/ 6446297 w 12254772"/>
                <a:gd name="connsiteY2052" fmla="*/ 291542 h 492372"/>
                <a:gd name="connsiteX2053" fmla="*/ 6408385 w 12254772"/>
                <a:gd name="connsiteY2053" fmla="*/ 253631 h 492372"/>
                <a:gd name="connsiteX2054" fmla="*/ 6408385 w 12254772"/>
                <a:gd name="connsiteY2054" fmla="*/ 196004 h 492372"/>
                <a:gd name="connsiteX2055" fmla="*/ 6407006 w 12254772"/>
                <a:gd name="connsiteY2055" fmla="*/ 186864 h 492372"/>
                <a:gd name="connsiteX2056" fmla="*/ 6385552 w 12254772"/>
                <a:gd name="connsiteY2056" fmla="*/ 163206 h 492372"/>
                <a:gd name="connsiteX2057" fmla="*/ 6375340 w 12254772"/>
                <a:gd name="connsiteY2057" fmla="*/ 161144 h 492372"/>
                <a:gd name="connsiteX2058" fmla="*/ 6369047 w 12254772"/>
                <a:gd name="connsiteY2058" fmla="*/ 161144 h 492372"/>
                <a:gd name="connsiteX2059" fmla="*/ 6187072 w 12254772"/>
                <a:gd name="connsiteY2059" fmla="*/ 0 h 492372"/>
                <a:gd name="connsiteX2060" fmla="*/ 6217839 w 12254772"/>
                <a:gd name="connsiteY2060" fmla="*/ 0 h 492372"/>
                <a:gd name="connsiteX2061" fmla="*/ 6217839 w 12254772"/>
                <a:gd name="connsiteY2061" fmla="*/ 342 h 492372"/>
                <a:gd name="connsiteX2062" fmla="*/ 6311461 w 12254772"/>
                <a:gd name="connsiteY2062" fmla="*/ 342 h 492372"/>
                <a:gd name="connsiteX2063" fmla="*/ 6311461 w 12254772"/>
                <a:gd name="connsiteY2063" fmla="*/ 0 h 492372"/>
                <a:gd name="connsiteX2064" fmla="*/ 6342227 w 12254772"/>
                <a:gd name="connsiteY2064" fmla="*/ 0 h 492372"/>
                <a:gd name="connsiteX2065" fmla="*/ 6342227 w 12254772"/>
                <a:gd name="connsiteY2065" fmla="*/ 161144 h 492372"/>
                <a:gd name="connsiteX2066" fmla="*/ 6337830 w 12254772"/>
                <a:gd name="connsiteY2066" fmla="*/ 161144 h 492372"/>
                <a:gd name="connsiteX2067" fmla="*/ 6337830 w 12254772"/>
                <a:gd name="connsiteY2067" fmla="*/ 161243 h 492372"/>
                <a:gd name="connsiteX2068" fmla="*/ 6325389 w 12254772"/>
                <a:gd name="connsiteY2068" fmla="*/ 163756 h 492372"/>
                <a:gd name="connsiteX2069" fmla="*/ 6303940 w 12254772"/>
                <a:gd name="connsiteY2069" fmla="*/ 187415 h 492372"/>
                <a:gd name="connsiteX2070" fmla="*/ 6302235 w 12254772"/>
                <a:gd name="connsiteY2070" fmla="*/ 198687 h 492372"/>
                <a:gd name="connsiteX2071" fmla="*/ 6302235 w 12254772"/>
                <a:gd name="connsiteY2071" fmla="*/ 253631 h 492372"/>
                <a:gd name="connsiteX2072" fmla="*/ 6264323 w 12254772"/>
                <a:gd name="connsiteY2072" fmla="*/ 291542 h 492372"/>
                <a:gd name="connsiteX2073" fmla="*/ 6226416 w 12254772"/>
                <a:gd name="connsiteY2073" fmla="*/ 253631 h 492372"/>
                <a:gd name="connsiteX2074" fmla="*/ 6226416 w 12254772"/>
                <a:gd name="connsiteY2074" fmla="*/ 196004 h 492372"/>
                <a:gd name="connsiteX2075" fmla="*/ 6225030 w 12254772"/>
                <a:gd name="connsiteY2075" fmla="*/ 186864 h 492372"/>
                <a:gd name="connsiteX2076" fmla="*/ 6203581 w 12254772"/>
                <a:gd name="connsiteY2076" fmla="*/ 163206 h 492372"/>
                <a:gd name="connsiteX2077" fmla="*/ 6193369 w 12254772"/>
                <a:gd name="connsiteY2077" fmla="*/ 161144 h 492372"/>
                <a:gd name="connsiteX2078" fmla="*/ 6187072 w 12254772"/>
                <a:gd name="connsiteY2078" fmla="*/ 161144 h 492372"/>
                <a:gd name="connsiteX2079" fmla="*/ 6005100 w 12254772"/>
                <a:gd name="connsiteY2079" fmla="*/ 0 h 492372"/>
                <a:gd name="connsiteX2080" fmla="*/ 6035871 w 12254772"/>
                <a:gd name="connsiteY2080" fmla="*/ 0 h 492372"/>
                <a:gd name="connsiteX2081" fmla="*/ 6035871 w 12254772"/>
                <a:gd name="connsiteY2081" fmla="*/ 342 h 492372"/>
                <a:gd name="connsiteX2082" fmla="*/ 6129491 w 12254772"/>
                <a:gd name="connsiteY2082" fmla="*/ 342 h 492372"/>
                <a:gd name="connsiteX2083" fmla="*/ 6129491 w 12254772"/>
                <a:gd name="connsiteY2083" fmla="*/ 0 h 492372"/>
                <a:gd name="connsiteX2084" fmla="*/ 6160257 w 12254772"/>
                <a:gd name="connsiteY2084" fmla="*/ 0 h 492372"/>
                <a:gd name="connsiteX2085" fmla="*/ 6160257 w 12254772"/>
                <a:gd name="connsiteY2085" fmla="*/ 161144 h 492372"/>
                <a:gd name="connsiteX2086" fmla="*/ 6155862 w 12254772"/>
                <a:gd name="connsiteY2086" fmla="*/ 161144 h 492372"/>
                <a:gd name="connsiteX2087" fmla="*/ 6155862 w 12254772"/>
                <a:gd name="connsiteY2087" fmla="*/ 161243 h 492372"/>
                <a:gd name="connsiteX2088" fmla="*/ 6143417 w 12254772"/>
                <a:gd name="connsiteY2088" fmla="*/ 163756 h 492372"/>
                <a:gd name="connsiteX2089" fmla="*/ 6121968 w 12254772"/>
                <a:gd name="connsiteY2089" fmla="*/ 187415 h 492372"/>
                <a:gd name="connsiteX2090" fmla="*/ 6120262 w 12254772"/>
                <a:gd name="connsiteY2090" fmla="*/ 198687 h 492372"/>
                <a:gd name="connsiteX2091" fmla="*/ 6120262 w 12254772"/>
                <a:gd name="connsiteY2091" fmla="*/ 253631 h 492372"/>
                <a:gd name="connsiteX2092" fmla="*/ 6082350 w 12254772"/>
                <a:gd name="connsiteY2092" fmla="*/ 291542 h 492372"/>
                <a:gd name="connsiteX2093" fmla="*/ 6044440 w 12254772"/>
                <a:gd name="connsiteY2093" fmla="*/ 253631 h 492372"/>
                <a:gd name="connsiteX2094" fmla="*/ 6044440 w 12254772"/>
                <a:gd name="connsiteY2094" fmla="*/ 196004 h 492372"/>
                <a:gd name="connsiteX2095" fmla="*/ 6043060 w 12254772"/>
                <a:gd name="connsiteY2095" fmla="*/ 186864 h 492372"/>
                <a:gd name="connsiteX2096" fmla="*/ 6021605 w 12254772"/>
                <a:gd name="connsiteY2096" fmla="*/ 163206 h 492372"/>
                <a:gd name="connsiteX2097" fmla="*/ 6011393 w 12254772"/>
                <a:gd name="connsiteY2097" fmla="*/ 161144 h 492372"/>
                <a:gd name="connsiteX2098" fmla="*/ 6005100 w 12254772"/>
                <a:gd name="connsiteY2098" fmla="*/ 161144 h 492372"/>
                <a:gd name="connsiteX2099" fmla="*/ 5823124 w 12254772"/>
                <a:gd name="connsiteY2099" fmla="*/ 0 h 492372"/>
                <a:gd name="connsiteX2100" fmla="*/ 5853895 w 12254772"/>
                <a:gd name="connsiteY2100" fmla="*/ 0 h 492372"/>
                <a:gd name="connsiteX2101" fmla="*/ 5853895 w 12254772"/>
                <a:gd name="connsiteY2101" fmla="*/ 342 h 492372"/>
                <a:gd name="connsiteX2102" fmla="*/ 5947516 w 12254772"/>
                <a:gd name="connsiteY2102" fmla="*/ 342 h 492372"/>
                <a:gd name="connsiteX2103" fmla="*/ 5947516 w 12254772"/>
                <a:gd name="connsiteY2103" fmla="*/ 0 h 492372"/>
                <a:gd name="connsiteX2104" fmla="*/ 5978284 w 12254772"/>
                <a:gd name="connsiteY2104" fmla="*/ 0 h 492372"/>
                <a:gd name="connsiteX2105" fmla="*/ 5978284 w 12254772"/>
                <a:gd name="connsiteY2105" fmla="*/ 161144 h 492372"/>
                <a:gd name="connsiteX2106" fmla="*/ 5973888 w 12254772"/>
                <a:gd name="connsiteY2106" fmla="*/ 161144 h 492372"/>
                <a:gd name="connsiteX2107" fmla="*/ 5973888 w 12254772"/>
                <a:gd name="connsiteY2107" fmla="*/ 161243 h 492372"/>
                <a:gd name="connsiteX2108" fmla="*/ 5961445 w 12254772"/>
                <a:gd name="connsiteY2108" fmla="*/ 163756 h 492372"/>
                <a:gd name="connsiteX2109" fmla="*/ 5939996 w 12254772"/>
                <a:gd name="connsiteY2109" fmla="*/ 187415 h 492372"/>
                <a:gd name="connsiteX2110" fmla="*/ 5938286 w 12254772"/>
                <a:gd name="connsiteY2110" fmla="*/ 198687 h 492372"/>
                <a:gd name="connsiteX2111" fmla="*/ 5938286 w 12254772"/>
                <a:gd name="connsiteY2111" fmla="*/ 253631 h 492372"/>
                <a:gd name="connsiteX2112" fmla="*/ 5900378 w 12254772"/>
                <a:gd name="connsiteY2112" fmla="*/ 291542 h 492372"/>
                <a:gd name="connsiteX2113" fmla="*/ 5862466 w 12254772"/>
                <a:gd name="connsiteY2113" fmla="*/ 253631 h 492372"/>
                <a:gd name="connsiteX2114" fmla="*/ 5862466 w 12254772"/>
                <a:gd name="connsiteY2114" fmla="*/ 196004 h 492372"/>
                <a:gd name="connsiteX2115" fmla="*/ 5861088 w 12254772"/>
                <a:gd name="connsiteY2115" fmla="*/ 186864 h 492372"/>
                <a:gd name="connsiteX2116" fmla="*/ 5839635 w 12254772"/>
                <a:gd name="connsiteY2116" fmla="*/ 163206 h 492372"/>
                <a:gd name="connsiteX2117" fmla="*/ 5829421 w 12254772"/>
                <a:gd name="connsiteY2117" fmla="*/ 161144 h 492372"/>
                <a:gd name="connsiteX2118" fmla="*/ 5823124 w 12254772"/>
                <a:gd name="connsiteY2118" fmla="*/ 161144 h 492372"/>
                <a:gd name="connsiteX2119" fmla="*/ 5641152 w 12254772"/>
                <a:gd name="connsiteY2119" fmla="*/ 0 h 492372"/>
                <a:gd name="connsiteX2120" fmla="*/ 5671922 w 12254772"/>
                <a:gd name="connsiteY2120" fmla="*/ 0 h 492372"/>
                <a:gd name="connsiteX2121" fmla="*/ 5671922 w 12254772"/>
                <a:gd name="connsiteY2121" fmla="*/ 342 h 492372"/>
                <a:gd name="connsiteX2122" fmla="*/ 5765540 w 12254772"/>
                <a:gd name="connsiteY2122" fmla="*/ 342 h 492372"/>
                <a:gd name="connsiteX2123" fmla="*/ 5765540 w 12254772"/>
                <a:gd name="connsiteY2123" fmla="*/ 0 h 492372"/>
                <a:gd name="connsiteX2124" fmla="*/ 5796310 w 12254772"/>
                <a:gd name="connsiteY2124" fmla="*/ 0 h 492372"/>
                <a:gd name="connsiteX2125" fmla="*/ 5796310 w 12254772"/>
                <a:gd name="connsiteY2125" fmla="*/ 161144 h 492372"/>
                <a:gd name="connsiteX2126" fmla="*/ 5791918 w 12254772"/>
                <a:gd name="connsiteY2126" fmla="*/ 161144 h 492372"/>
                <a:gd name="connsiteX2127" fmla="*/ 5791918 w 12254772"/>
                <a:gd name="connsiteY2127" fmla="*/ 161243 h 492372"/>
                <a:gd name="connsiteX2128" fmla="*/ 5779473 w 12254772"/>
                <a:gd name="connsiteY2128" fmla="*/ 163756 h 492372"/>
                <a:gd name="connsiteX2129" fmla="*/ 5758022 w 12254772"/>
                <a:gd name="connsiteY2129" fmla="*/ 187415 h 492372"/>
                <a:gd name="connsiteX2130" fmla="*/ 5756318 w 12254772"/>
                <a:gd name="connsiteY2130" fmla="*/ 198687 h 492372"/>
                <a:gd name="connsiteX2131" fmla="*/ 5756318 w 12254772"/>
                <a:gd name="connsiteY2131" fmla="*/ 253631 h 492372"/>
                <a:gd name="connsiteX2132" fmla="*/ 5718404 w 12254772"/>
                <a:gd name="connsiteY2132" fmla="*/ 291542 h 492372"/>
                <a:gd name="connsiteX2133" fmla="*/ 5680494 w 12254772"/>
                <a:gd name="connsiteY2133" fmla="*/ 253631 h 492372"/>
                <a:gd name="connsiteX2134" fmla="*/ 5680494 w 12254772"/>
                <a:gd name="connsiteY2134" fmla="*/ 196004 h 492372"/>
                <a:gd name="connsiteX2135" fmla="*/ 5679115 w 12254772"/>
                <a:gd name="connsiteY2135" fmla="*/ 186864 h 492372"/>
                <a:gd name="connsiteX2136" fmla="*/ 5657665 w 12254772"/>
                <a:gd name="connsiteY2136" fmla="*/ 163206 h 492372"/>
                <a:gd name="connsiteX2137" fmla="*/ 5647445 w 12254772"/>
                <a:gd name="connsiteY2137" fmla="*/ 161144 h 492372"/>
                <a:gd name="connsiteX2138" fmla="*/ 5641152 w 12254772"/>
                <a:gd name="connsiteY2138" fmla="*/ 161144 h 492372"/>
                <a:gd name="connsiteX2139" fmla="*/ 5459182 w 12254772"/>
                <a:gd name="connsiteY2139" fmla="*/ 0 h 492372"/>
                <a:gd name="connsiteX2140" fmla="*/ 5489946 w 12254772"/>
                <a:gd name="connsiteY2140" fmla="*/ 0 h 492372"/>
                <a:gd name="connsiteX2141" fmla="*/ 5489946 w 12254772"/>
                <a:gd name="connsiteY2141" fmla="*/ 342 h 492372"/>
                <a:gd name="connsiteX2142" fmla="*/ 5583570 w 12254772"/>
                <a:gd name="connsiteY2142" fmla="*/ 342 h 492372"/>
                <a:gd name="connsiteX2143" fmla="*/ 5583570 w 12254772"/>
                <a:gd name="connsiteY2143" fmla="*/ 0 h 492372"/>
                <a:gd name="connsiteX2144" fmla="*/ 5614342 w 12254772"/>
                <a:gd name="connsiteY2144" fmla="*/ 0 h 492372"/>
                <a:gd name="connsiteX2145" fmla="*/ 5614342 w 12254772"/>
                <a:gd name="connsiteY2145" fmla="*/ 161144 h 492372"/>
                <a:gd name="connsiteX2146" fmla="*/ 5609943 w 12254772"/>
                <a:gd name="connsiteY2146" fmla="*/ 161144 h 492372"/>
                <a:gd name="connsiteX2147" fmla="*/ 5609943 w 12254772"/>
                <a:gd name="connsiteY2147" fmla="*/ 161243 h 492372"/>
                <a:gd name="connsiteX2148" fmla="*/ 5597500 w 12254772"/>
                <a:gd name="connsiteY2148" fmla="*/ 163756 h 492372"/>
                <a:gd name="connsiteX2149" fmla="*/ 5576049 w 12254772"/>
                <a:gd name="connsiteY2149" fmla="*/ 187415 h 492372"/>
                <a:gd name="connsiteX2150" fmla="*/ 5574344 w 12254772"/>
                <a:gd name="connsiteY2150" fmla="*/ 198687 h 492372"/>
                <a:gd name="connsiteX2151" fmla="*/ 5574344 w 12254772"/>
                <a:gd name="connsiteY2151" fmla="*/ 253631 h 492372"/>
                <a:gd name="connsiteX2152" fmla="*/ 5536435 w 12254772"/>
                <a:gd name="connsiteY2152" fmla="*/ 291542 h 492372"/>
                <a:gd name="connsiteX2153" fmla="*/ 5498521 w 12254772"/>
                <a:gd name="connsiteY2153" fmla="*/ 253631 h 492372"/>
                <a:gd name="connsiteX2154" fmla="*/ 5498521 w 12254772"/>
                <a:gd name="connsiteY2154" fmla="*/ 196004 h 492372"/>
                <a:gd name="connsiteX2155" fmla="*/ 5497141 w 12254772"/>
                <a:gd name="connsiteY2155" fmla="*/ 186864 h 492372"/>
                <a:gd name="connsiteX2156" fmla="*/ 5475694 w 12254772"/>
                <a:gd name="connsiteY2156" fmla="*/ 163206 h 492372"/>
                <a:gd name="connsiteX2157" fmla="*/ 5465478 w 12254772"/>
                <a:gd name="connsiteY2157" fmla="*/ 161144 h 492372"/>
                <a:gd name="connsiteX2158" fmla="*/ 5459182 w 12254772"/>
                <a:gd name="connsiteY2158" fmla="*/ 161144 h 492372"/>
                <a:gd name="connsiteX2159" fmla="*/ 5277207 w 12254772"/>
                <a:gd name="connsiteY2159" fmla="*/ 0 h 492372"/>
                <a:gd name="connsiteX2160" fmla="*/ 5307978 w 12254772"/>
                <a:gd name="connsiteY2160" fmla="*/ 0 h 492372"/>
                <a:gd name="connsiteX2161" fmla="*/ 5307978 w 12254772"/>
                <a:gd name="connsiteY2161" fmla="*/ 342 h 492372"/>
                <a:gd name="connsiteX2162" fmla="*/ 5401599 w 12254772"/>
                <a:gd name="connsiteY2162" fmla="*/ 342 h 492372"/>
                <a:gd name="connsiteX2163" fmla="*/ 5401599 w 12254772"/>
                <a:gd name="connsiteY2163" fmla="*/ 0 h 492372"/>
                <a:gd name="connsiteX2164" fmla="*/ 5432366 w 12254772"/>
                <a:gd name="connsiteY2164" fmla="*/ 0 h 492372"/>
                <a:gd name="connsiteX2165" fmla="*/ 5432366 w 12254772"/>
                <a:gd name="connsiteY2165" fmla="*/ 161144 h 492372"/>
                <a:gd name="connsiteX2166" fmla="*/ 5427969 w 12254772"/>
                <a:gd name="connsiteY2166" fmla="*/ 161144 h 492372"/>
                <a:gd name="connsiteX2167" fmla="*/ 5427969 w 12254772"/>
                <a:gd name="connsiteY2167" fmla="*/ 161243 h 492372"/>
                <a:gd name="connsiteX2168" fmla="*/ 5415526 w 12254772"/>
                <a:gd name="connsiteY2168" fmla="*/ 163756 h 492372"/>
                <a:gd name="connsiteX2169" fmla="*/ 5394077 w 12254772"/>
                <a:gd name="connsiteY2169" fmla="*/ 187415 h 492372"/>
                <a:gd name="connsiteX2170" fmla="*/ 5392371 w 12254772"/>
                <a:gd name="connsiteY2170" fmla="*/ 198687 h 492372"/>
                <a:gd name="connsiteX2171" fmla="*/ 5392371 w 12254772"/>
                <a:gd name="connsiteY2171" fmla="*/ 253631 h 492372"/>
                <a:gd name="connsiteX2172" fmla="*/ 5354459 w 12254772"/>
                <a:gd name="connsiteY2172" fmla="*/ 291542 h 492372"/>
                <a:gd name="connsiteX2173" fmla="*/ 5316547 w 12254772"/>
                <a:gd name="connsiteY2173" fmla="*/ 253631 h 492372"/>
                <a:gd name="connsiteX2174" fmla="*/ 5316547 w 12254772"/>
                <a:gd name="connsiteY2174" fmla="*/ 196004 h 492372"/>
                <a:gd name="connsiteX2175" fmla="*/ 5315169 w 12254772"/>
                <a:gd name="connsiteY2175" fmla="*/ 186864 h 492372"/>
                <a:gd name="connsiteX2176" fmla="*/ 5293718 w 12254772"/>
                <a:gd name="connsiteY2176" fmla="*/ 163206 h 492372"/>
                <a:gd name="connsiteX2177" fmla="*/ 5283502 w 12254772"/>
                <a:gd name="connsiteY2177" fmla="*/ 161144 h 492372"/>
                <a:gd name="connsiteX2178" fmla="*/ 5277207 w 12254772"/>
                <a:gd name="connsiteY2178" fmla="*/ 161144 h 492372"/>
                <a:gd name="connsiteX2179" fmla="*/ 5095235 w 12254772"/>
                <a:gd name="connsiteY2179" fmla="*/ 0 h 492372"/>
                <a:gd name="connsiteX2180" fmla="*/ 5126004 w 12254772"/>
                <a:gd name="connsiteY2180" fmla="*/ 0 h 492372"/>
                <a:gd name="connsiteX2181" fmla="*/ 5126004 w 12254772"/>
                <a:gd name="connsiteY2181" fmla="*/ 342 h 492372"/>
                <a:gd name="connsiteX2182" fmla="*/ 5219627 w 12254772"/>
                <a:gd name="connsiteY2182" fmla="*/ 342 h 492372"/>
                <a:gd name="connsiteX2183" fmla="*/ 5219627 w 12254772"/>
                <a:gd name="connsiteY2183" fmla="*/ 0 h 492372"/>
                <a:gd name="connsiteX2184" fmla="*/ 5250392 w 12254772"/>
                <a:gd name="connsiteY2184" fmla="*/ 0 h 492372"/>
                <a:gd name="connsiteX2185" fmla="*/ 5250392 w 12254772"/>
                <a:gd name="connsiteY2185" fmla="*/ 161144 h 492372"/>
                <a:gd name="connsiteX2186" fmla="*/ 5245997 w 12254772"/>
                <a:gd name="connsiteY2186" fmla="*/ 161144 h 492372"/>
                <a:gd name="connsiteX2187" fmla="*/ 5245997 w 12254772"/>
                <a:gd name="connsiteY2187" fmla="*/ 161243 h 492372"/>
                <a:gd name="connsiteX2188" fmla="*/ 5233552 w 12254772"/>
                <a:gd name="connsiteY2188" fmla="*/ 163756 h 492372"/>
                <a:gd name="connsiteX2189" fmla="*/ 5212103 w 12254772"/>
                <a:gd name="connsiteY2189" fmla="*/ 187415 h 492372"/>
                <a:gd name="connsiteX2190" fmla="*/ 5210403 w 12254772"/>
                <a:gd name="connsiteY2190" fmla="*/ 198687 h 492372"/>
                <a:gd name="connsiteX2191" fmla="*/ 5210403 w 12254772"/>
                <a:gd name="connsiteY2191" fmla="*/ 253631 h 492372"/>
                <a:gd name="connsiteX2192" fmla="*/ 5172489 w 12254772"/>
                <a:gd name="connsiteY2192" fmla="*/ 291542 h 492372"/>
                <a:gd name="connsiteX2193" fmla="*/ 5134577 w 12254772"/>
                <a:gd name="connsiteY2193" fmla="*/ 253631 h 492372"/>
                <a:gd name="connsiteX2194" fmla="*/ 5134577 w 12254772"/>
                <a:gd name="connsiteY2194" fmla="*/ 196004 h 492372"/>
                <a:gd name="connsiteX2195" fmla="*/ 5133195 w 12254772"/>
                <a:gd name="connsiteY2195" fmla="*/ 186864 h 492372"/>
                <a:gd name="connsiteX2196" fmla="*/ 5111742 w 12254772"/>
                <a:gd name="connsiteY2196" fmla="*/ 163206 h 492372"/>
                <a:gd name="connsiteX2197" fmla="*/ 5101530 w 12254772"/>
                <a:gd name="connsiteY2197" fmla="*/ 161144 h 492372"/>
                <a:gd name="connsiteX2198" fmla="*/ 5095235 w 12254772"/>
                <a:gd name="connsiteY2198" fmla="*/ 161144 h 492372"/>
                <a:gd name="connsiteX2199" fmla="*/ 4913263 w 12254772"/>
                <a:gd name="connsiteY2199" fmla="*/ 0 h 492372"/>
                <a:gd name="connsiteX2200" fmla="*/ 4944031 w 12254772"/>
                <a:gd name="connsiteY2200" fmla="*/ 0 h 492372"/>
                <a:gd name="connsiteX2201" fmla="*/ 4944031 w 12254772"/>
                <a:gd name="connsiteY2201" fmla="*/ 342 h 492372"/>
                <a:gd name="connsiteX2202" fmla="*/ 5037651 w 12254772"/>
                <a:gd name="connsiteY2202" fmla="*/ 342 h 492372"/>
                <a:gd name="connsiteX2203" fmla="*/ 5037651 w 12254772"/>
                <a:gd name="connsiteY2203" fmla="*/ 0 h 492372"/>
                <a:gd name="connsiteX2204" fmla="*/ 5068420 w 12254772"/>
                <a:gd name="connsiteY2204" fmla="*/ 0 h 492372"/>
                <a:gd name="connsiteX2205" fmla="*/ 5068420 w 12254772"/>
                <a:gd name="connsiteY2205" fmla="*/ 161144 h 492372"/>
                <a:gd name="connsiteX2206" fmla="*/ 5064027 w 12254772"/>
                <a:gd name="connsiteY2206" fmla="*/ 161144 h 492372"/>
                <a:gd name="connsiteX2207" fmla="*/ 5064027 w 12254772"/>
                <a:gd name="connsiteY2207" fmla="*/ 161243 h 492372"/>
                <a:gd name="connsiteX2208" fmla="*/ 5051578 w 12254772"/>
                <a:gd name="connsiteY2208" fmla="*/ 163756 h 492372"/>
                <a:gd name="connsiteX2209" fmla="*/ 5030129 w 12254772"/>
                <a:gd name="connsiteY2209" fmla="*/ 187415 h 492372"/>
                <a:gd name="connsiteX2210" fmla="*/ 5028425 w 12254772"/>
                <a:gd name="connsiteY2210" fmla="*/ 198687 h 492372"/>
                <a:gd name="connsiteX2211" fmla="*/ 5028425 w 12254772"/>
                <a:gd name="connsiteY2211" fmla="*/ 253631 h 492372"/>
                <a:gd name="connsiteX2212" fmla="*/ 4990515 w 12254772"/>
                <a:gd name="connsiteY2212" fmla="*/ 291542 h 492372"/>
                <a:gd name="connsiteX2213" fmla="*/ 4952603 w 12254772"/>
                <a:gd name="connsiteY2213" fmla="*/ 253631 h 492372"/>
                <a:gd name="connsiteX2214" fmla="*/ 4952603 w 12254772"/>
                <a:gd name="connsiteY2214" fmla="*/ 196004 h 492372"/>
                <a:gd name="connsiteX2215" fmla="*/ 4951222 w 12254772"/>
                <a:gd name="connsiteY2215" fmla="*/ 186864 h 492372"/>
                <a:gd name="connsiteX2216" fmla="*/ 4929768 w 12254772"/>
                <a:gd name="connsiteY2216" fmla="*/ 163206 h 492372"/>
                <a:gd name="connsiteX2217" fmla="*/ 4919560 w 12254772"/>
                <a:gd name="connsiteY2217" fmla="*/ 161144 h 492372"/>
                <a:gd name="connsiteX2218" fmla="*/ 4913263 w 12254772"/>
                <a:gd name="connsiteY2218" fmla="*/ 161144 h 492372"/>
                <a:gd name="connsiteX2219" fmla="*/ 4731291 w 12254772"/>
                <a:gd name="connsiteY2219" fmla="*/ 0 h 492372"/>
                <a:gd name="connsiteX2220" fmla="*/ 4762055 w 12254772"/>
                <a:gd name="connsiteY2220" fmla="*/ 0 h 492372"/>
                <a:gd name="connsiteX2221" fmla="*/ 4762055 w 12254772"/>
                <a:gd name="connsiteY2221" fmla="*/ 342 h 492372"/>
                <a:gd name="connsiteX2222" fmla="*/ 4855677 w 12254772"/>
                <a:gd name="connsiteY2222" fmla="*/ 342 h 492372"/>
                <a:gd name="connsiteX2223" fmla="*/ 4855677 w 12254772"/>
                <a:gd name="connsiteY2223" fmla="*/ 0 h 492372"/>
                <a:gd name="connsiteX2224" fmla="*/ 4886445 w 12254772"/>
                <a:gd name="connsiteY2224" fmla="*/ 0 h 492372"/>
                <a:gd name="connsiteX2225" fmla="*/ 4886445 w 12254772"/>
                <a:gd name="connsiteY2225" fmla="*/ 161144 h 492372"/>
                <a:gd name="connsiteX2226" fmla="*/ 4882052 w 12254772"/>
                <a:gd name="connsiteY2226" fmla="*/ 161144 h 492372"/>
                <a:gd name="connsiteX2227" fmla="*/ 4882052 w 12254772"/>
                <a:gd name="connsiteY2227" fmla="*/ 161243 h 492372"/>
                <a:gd name="connsiteX2228" fmla="*/ 4869607 w 12254772"/>
                <a:gd name="connsiteY2228" fmla="*/ 163756 h 492372"/>
                <a:gd name="connsiteX2229" fmla="*/ 4848156 w 12254772"/>
                <a:gd name="connsiteY2229" fmla="*/ 187415 h 492372"/>
                <a:gd name="connsiteX2230" fmla="*/ 4846457 w 12254772"/>
                <a:gd name="connsiteY2230" fmla="*/ 198687 h 492372"/>
                <a:gd name="connsiteX2231" fmla="*/ 4846457 w 12254772"/>
                <a:gd name="connsiteY2231" fmla="*/ 253631 h 492372"/>
                <a:gd name="connsiteX2232" fmla="*/ 4808543 w 12254772"/>
                <a:gd name="connsiteY2232" fmla="*/ 291542 h 492372"/>
                <a:gd name="connsiteX2233" fmla="*/ 4770632 w 12254772"/>
                <a:gd name="connsiteY2233" fmla="*/ 253631 h 492372"/>
                <a:gd name="connsiteX2234" fmla="*/ 4770632 w 12254772"/>
                <a:gd name="connsiteY2234" fmla="*/ 196004 h 492372"/>
                <a:gd name="connsiteX2235" fmla="*/ 4769248 w 12254772"/>
                <a:gd name="connsiteY2235" fmla="*/ 186864 h 492372"/>
                <a:gd name="connsiteX2236" fmla="*/ 4747797 w 12254772"/>
                <a:gd name="connsiteY2236" fmla="*/ 163206 h 492372"/>
                <a:gd name="connsiteX2237" fmla="*/ 4737583 w 12254772"/>
                <a:gd name="connsiteY2237" fmla="*/ 161144 h 492372"/>
                <a:gd name="connsiteX2238" fmla="*/ 4731291 w 12254772"/>
                <a:gd name="connsiteY2238" fmla="*/ 161144 h 492372"/>
                <a:gd name="connsiteX2239" fmla="*/ 4549318 w 12254772"/>
                <a:gd name="connsiteY2239" fmla="*/ 0 h 492372"/>
                <a:gd name="connsiteX2240" fmla="*/ 4580085 w 12254772"/>
                <a:gd name="connsiteY2240" fmla="*/ 0 h 492372"/>
                <a:gd name="connsiteX2241" fmla="*/ 4580085 w 12254772"/>
                <a:gd name="connsiteY2241" fmla="*/ 342 h 492372"/>
                <a:gd name="connsiteX2242" fmla="*/ 4673708 w 12254772"/>
                <a:gd name="connsiteY2242" fmla="*/ 342 h 492372"/>
                <a:gd name="connsiteX2243" fmla="*/ 4673708 w 12254772"/>
                <a:gd name="connsiteY2243" fmla="*/ 0 h 492372"/>
                <a:gd name="connsiteX2244" fmla="*/ 4704473 w 12254772"/>
                <a:gd name="connsiteY2244" fmla="*/ 0 h 492372"/>
                <a:gd name="connsiteX2245" fmla="*/ 4704473 w 12254772"/>
                <a:gd name="connsiteY2245" fmla="*/ 161144 h 492372"/>
                <a:gd name="connsiteX2246" fmla="*/ 4700078 w 12254772"/>
                <a:gd name="connsiteY2246" fmla="*/ 161144 h 492372"/>
                <a:gd name="connsiteX2247" fmla="*/ 4700078 w 12254772"/>
                <a:gd name="connsiteY2247" fmla="*/ 161243 h 492372"/>
                <a:gd name="connsiteX2248" fmla="*/ 4687633 w 12254772"/>
                <a:gd name="connsiteY2248" fmla="*/ 163756 h 492372"/>
                <a:gd name="connsiteX2249" fmla="*/ 4666184 w 12254772"/>
                <a:gd name="connsiteY2249" fmla="*/ 187415 h 492372"/>
                <a:gd name="connsiteX2250" fmla="*/ 4664478 w 12254772"/>
                <a:gd name="connsiteY2250" fmla="*/ 198687 h 492372"/>
                <a:gd name="connsiteX2251" fmla="*/ 4664480 w 12254772"/>
                <a:gd name="connsiteY2251" fmla="*/ 253631 h 492372"/>
                <a:gd name="connsiteX2252" fmla="*/ 4626569 w 12254772"/>
                <a:gd name="connsiteY2252" fmla="*/ 291542 h 492372"/>
                <a:gd name="connsiteX2253" fmla="*/ 4588660 w 12254772"/>
                <a:gd name="connsiteY2253" fmla="*/ 253631 h 492372"/>
                <a:gd name="connsiteX2254" fmla="*/ 4588660 w 12254772"/>
                <a:gd name="connsiteY2254" fmla="*/ 196004 h 492372"/>
                <a:gd name="connsiteX2255" fmla="*/ 4587276 w 12254772"/>
                <a:gd name="connsiteY2255" fmla="*/ 186864 h 492372"/>
                <a:gd name="connsiteX2256" fmla="*/ 4565825 w 12254772"/>
                <a:gd name="connsiteY2256" fmla="*/ 163206 h 492372"/>
                <a:gd name="connsiteX2257" fmla="*/ 4555611 w 12254772"/>
                <a:gd name="connsiteY2257" fmla="*/ 161144 h 492372"/>
                <a:gd name="connsiteX2258" fmla="*/ 4549318 w 12254772"/>
                <a:gd name="connsiteY2258" fmla="*/ 161144 h 492372"/>
                <a:gd name="connsiteX2259" fmla="*/ 4367342 w 12254772"/>
                <a:gd name="connsiteY2259" fmla="*/ 0 h 492372"/>
                <a:gd name="connsiteX2260" fmla="*/ 4398111 w 12254772"/>
                <a:gd name="connsiteY2260" fmla="*/ 0 h 492372"/>
                <a:gd name="connsiteX2261" fmla="*/ 4398111 w 12254772"/>
                <a:gd name="connsiteY2261" fmla="*/ 342 h 492372"/>
                <a:gd name="connsiteX2262" fmla="*/ 4491732 w 12254772"/>
                <a:gd name="connsiteY2262" fmla="*/ 342 h 492372"/>
                <a:gd name="connsiteX2263" fmla="*/ 4491732 w 12254772"/>
                <a:gd name="connsiteY2263" fmla="*/ 0 h 492372"/>
                <a:gd name="connsiteX2264" fmla="*/ 4522499 w 12254772"/>
                <a:gd name="connsiteY2264" fmla="*/ 0 h 492372"/>
                <a:gd name="connsiteX2265" fmla="*/ 4522499 w 12254772"/>
                <a:gd name="connsiteY2265" fmla="*/ 161144 h 492372"/>
                <a:gd name="connsiteX2266" fmla="*/ 4518106 w 12254772"/>
                <a:gd name="connsiteY2266" fmla="*/ 161144 h 492372"/>
                <a:gd name="connsiteX2267" fmla="*/ 4518106 w 12254772"/>
                <a:gd name="connsiteY2267" fmla="*/ 161243 h 492372"/>
                <a:gd name="connsiteX2268" fmla="*/ 4505659 w 12254772"/>
                <a:gd name="connsiteY2268" fmla="*/ 163756 h 492372"/>
                <a:gd name="connsiteX2269" fmla="*/ 4484214 w 12254772"/>
                <a:gd name="connsiteY2269" fmla="*/ 187415 h 492372"/>
                <a:gd name="connsiteX2270" fmla="*/ 4482502 w 12254772"/>
                <a:gd name="connsiteY2270" fmla="*/ 198687 h 492372"/>
                <a:gd name="connsiteX2271" fmla="*/ 4482502 w 12254772"/>
                <a:gd name="connsiteY2271" fmla="*/ 253631 h 492372"/>
                <a:gd name="connsiteX2272" fmla="*/ 4444596 w 12254772"/>
                <a:gd name="connsiteY2272" fmla="*/ 291542 h 492372"/>
                <a:gd name="connsiteX2273" fmla="*/ 4406684 w 12254772"/>
                <a:gd name="connsiteY2273" fmla="*/ 253631 h 492372"/>
                <a:gd name="connsiteX2274" fmla="*/ 4406684 w 12254772"/>
                <a:gd name="connsiteY2274" fmla="*/ 196004 h 492372"/>
                <a:gd name="connsiteX2275" fmla="*/ 4405302 w 12254772"/>
                <a:gd name="connsiteY2275" fmla="*/ 186864 h 492372"/>
                <a:gd name="connsiteX2276" fmla="*/ 4383851 w 12254772"/>
                <a:gd name="connsiteY2276" fmla="*/ 163206 h 492372"/>
                <a:gd name="connsiteX2277" fmla="*/ 4373637 w 12254772"/>
                <a:gd name="connsiteY2277" fmla="*/ 161144 h 492372"/>
                <a:gd name="connsiteX2278" fmla="*/ 4367342 w 12254772"/>
                <a:gd name="connsiteY2278" fmla="*/ 161144 h 492372"/>
                <a:gd name="connsiteX2279" fmla="*/ 4185373 w 12254772"/>
                <a:gd name="connsiteY2279" fmla="*/ 0 h 492372"/>
                <a:gd name="connsiteX2280" fmla="*/ 4216142 w 12254772"/>
                <a:gd name="connsiteY2280" fmla="*/ 0 h 492372"/>
                <a:gd name="connsiteX2281" fmla="*/ 4216142 w 12254772"/>
                <a:gd name="connsiteY2281" fmla="*/ 342 h 492372"/>
                <a:gd name="connsiteX2282" fmla="*/ 4309760 w 12254772"/>
                <a:gd name="connsiteY2282" fmla="*/ 342 h 492372"/>
                <a:gd name="connsiteX2283" fmla="*/ 4309760 w 12254772"/>
                <a:gd name="connsiteY2283" fmla="*/ 0 h 492372"/>
                <a:gd name="connsiteX2284" fmla="*/ 4340527 w 12254772"/>
                <a:gd name="connsiteY2284" fmla="*/ 0 h 492372"/>
                <a:gd name="connsiteX2285" fmla="*/ 4340527 w 12254772"/>
                <a:gd name="connsiteY2285" fmla="*/ 161144 h 492372"/>
                <a:gd name="connsiteX2286" fmla="*/ 4336136 w 12254772"/>
                <a:gd name="connsiteY2286" fmla="*/ 161144 h 492372"/>
                <a:gd name="connsiteX2287" fmla="*/ 4336136 w 12254772"/>
                <a:gd name="connsiteY2287" fmla="*/ 161243 h 492372"/>
                <a:gd name="connsiteX2288" fmla="*/ 4323691 w 12254772"/>
                <a:gd name="connsiteY2288" fmla="*/ 163756 h 492372"/>
                <a:gd name="connsiteX2289" fmla="*/ 4302238 w 12254772"/>
                <a:gd name="connsiteY2289" fmla="*/ 187415 h 492372"/>
                <a:gd name="connsiteX2290" fmla="*/ 4300534 w 12254772"/>
                <a:gd name="connsiteY2290" fmla="*/ 198687 h 492372"/>
                <a:gd name="connsiteX2291" fmla="*/ 4300534 w 12254772"/>
                <a:gd name="connsiteY2291" fmla="*/ 253631 h 492372"/>
                <a:gd name="connsiteX2292" fmla="*/ 4262622 w 12254772"/>
                <a:gd name="connsiteY2292" fmla="*/ 291542 h 492372"/>
                <a:gd name="connsiteX2293" fmla="*/ 4224716 w 12254772"/>
                <a:gd name="connsiteY2293" fmla="*/ 253631 h 492372"/>
                <a:gd name="connsiteX2294" fmla="*/ 4224716 w 12254772"/>
                <a:gd name="connsiteY2294" fmla="*/ 196004 h 492372"/>
                <a:gd name="connsiteX2295" fmla="*/ 4223333 w 12254772"/>
                <a:gd name="connsiteY2295" fmla="*/ 186864 h 492372"/>
                <a:gd name="connsiteX2296" fmla="*/ 4201884 w 12254772"/>
                <a:gd name="connsiteY2296" fmla="*/ 163206 h 492372"/>
                <a:gd name="connsiteX2297" fmla="*/ 4191669 w 12254772"/>
                <a:gd name="connsiteY2297" fmla="*/ 161144 h 492372"/>
                <a:gd name="connsiteX2298" fmla="*/ 4185373 w 12254772"/>
                <a:gd name="connsiteY2298" fmla="*/ 161144 h 492372"/>
                <a:gd name="connsiteX2299" fmla="*/ 4003402 w 12254772"/>
                <a:gd name="connsiteY2299" fmla="*/ 0 h 492372"/>
                <a:gd name="connsiteX2300" fmla="*/ 4034171 w 12254772"/>
                <a:gd name="connsiteY2300" fmla="*/ 0 h 492372"/>
                <a:gd name="connsiteX2301" fmla="*/ 4034171 w 12254772"/>
                <a:gd name="connsiteY2301" fmla="*/ 342 h 492372"/>
                <a:gd name="connsiteX2302" fmla="*/ 4127790 w 12254772"/>
                <a:gd name="connsiteY2302" fmla="*/ 342 h 492372"/>
                <a:gd name="connsiteX2303" fmla="*/ 4127790 w 12254772"/>
                <a:gd name="connsiteY2303" fmla="*/ 0 h 492372"/>
                <a:gd name="connsiteX2304" fmla="*/ 4158561 w 12254772"/>
                <a:gd name="connsiteY2304" fmla="*/ 0 h 492372"/>
                <a:gd name="connsiteX2305" fmla="*/ 4158561 w 12254772"/>
                <a:gd name="connsiteY2305" fmla="*/ 161144 h 492372"/>
                <a:gd name="connsiteX2306" fmla="*/ 4154165 w 12254772"/>
                <a:gd name="connsiteY2306" fmla="*/ 161144 h 492372"/>
                <a:gd name="connsiteX2307" fmla="*/ 4154165 w 12254772"/>
                <a:gd name="connsiteY2307" fmla="*/ 161243 h 492372"/>
                <a:gd name="connsiteX2308" fmla="*/ 4141720 w 12254772"/>
                <a:gd name="connsiteY2308" fmla="*/ 163756 h 492372"/>
                <a:gd name="connsiteX2309" fmla="*/ 4120271 w 12254772"/>
                <a:gd name="connsiteY2309" fmla="*/ 187415 h 492372"/>
                <a:gd name="connsiteX2310" fmla="*/ 4118566 w 12254772"/>
                <a:gd name="connsiteY2310" fmla="*/ 198687 h 492372"/>
                <a:gd name="connsiteX2311" fmla="*/ 4118566 w 12254772"/>
                <a:gd name="connsiteY2311" fmla="*/ 253631 h 492372"/>
                <a:gd name="connsiteX2312" fmla="*/ 4080653 w 12254772"/>
                <a:gd name="connsiteY2312" fmla="*/ 291542 h 492372"/>
                <a:gd name="connsiteX2313" fmla="*/ 4042743 w 12254772"/>
                <a:gd name="connsiteY2313" fmla="*/ 253631 h 492372"/>
                <a:gd name="connsiteX2314" fmla="*/ 4042743 w 12254772"/>
                <a:gd name="connsiteY2314" fmla="*/ 196004 h 492372"/>
                <a:gd name="connsiteX2315" fmla="*/ 4041363 w 12254772"/>
                <a:gd name="connsiteY2315" fmla="*/ 186864 h 492372"/>
                <a:gd name="connsiteX2316" fmla="*/ 4019914 w 12254772"/>
                <a:gd name="connsiteY2316" fmla="*/ 163206 h 492372"/>
                <a:gd name="connsiteX2317" fmla="*/ 4009698 w 12254772"/>
                <a:gd name="connsiteY2317" fmla="*/ 161144 h 492372"/>
                <a:gd name="connsiteX2318" fmla="*/ 4003402 w 12254772"/>
                <a:gd name="connsiteY2318" fmla="*/ 161144 h 492372"/>
                <a:gd name="connsiteX2319" fmla="*/ 3821429 w 12254772"/>
                <a:gd name="connsiteY2319" fmla="*/ 0 h 492372"/>
                <a:gd name="connsiteX2320" fmla="*/ 3852197 w 12254772"/>
                <a:gd name="connsiteY2320" fmla="*/ 0 h 492372"/>
                <a:gd name="connsiteX2321" fmla="*/ 3852197 w 12254772"/>
                <a:gd name="connsiteY2321" fmla="*/ 342 h 492372"/>
                <a:gd name="connsiteX2322" fmla="*/ 3945819 w 12254772"/>
                <a:gd name="connsiteY2322" fmla="*/ 342 h 492372"/>
                <a:gd name="connsiteX2323" fmla="*/ 3945819 w 12254772"/>
                <a:gd name="connsiteY2323" fmla="*/ 0 h 492372"/>
                <a:gd name="connsiteX2324" fmla="*/ 3976586 w 12254772"/>
                <a:gd name="connsiteY2324" fmla="*/ 0 h 492372"/>
                <a:gd name="connsiteX2325" fmla="*/ 3976586 w 12254772"/>
                <a:gd name="connsiteY2325" fmla="*/ 161144 h 492372"/>
                <a:gd name="connsiteX2326" fmla="*/ 3972192 w 12254772"/>
                <a:gd name="connsiteY2326" fmla="*/ 161144 h 492372"/>
                <a:gd name="connsiteX2327" fmla="*/ 3972192 w 12254772"/>
                <a:gd name="connsiteY2327" fmla="*/ 161243 h 492372"/>
                <a:gd name="connsiteX2328" fmla="*/ 3959748 w 12254772"/>
                <a:gd name="connsiteY2328" fmla="*/ 163756 h 492372"/>
                <a:gd name="connsiteX2329" fmla="*/ 3938297 w 12254772"/>
                <a:gd name="connsiteY2329" fmla="*/ 187415 h 492372"/>
                <a:gd name="connsiteX2330" fmla="*/ 3936593 w 12254772"/>
                <a:gd name="connsiteY2330" fmla="*/ 198687 h 492372"/>
                <a:gd name="connsiteX2331" fmla="*/ 3936595 w 12254772"/>
                <a:gd name="connsiteY2331" fmla="*/ 253631 h 492372"/>
                <a:gd name="connsiteX2332" fmla="*/ 3898681 w 12254772"/>
                <a:gd name="connsiteY2332" fmla="*/ 291542 h 492372"/>
                <a:gd name="connsiteX2333" fmla="*/ 3860771 w 12254772"/>
                <a:gd name="connsiteY2333" fmla="*/ 253631 h 492372"/>
                <a:gd name="connsiteX2334" fmla="*/ 3860771 w 12254772"/>
                <a:gd name="connsiteY2334" fmla="*/ 196004 h 492372"/>
                <a:gd name="connsiteX2335" fmla="*/ 3859388 w 12254772"/>
                <a:gd name="connsiteY2335" fmla="*/ 186864 h 492372"/>
                <a:gd name="connsiteX2336" fmla="*/ 3837940 w 12254772"/>
                <a:gd name="connsiteY2336" fmla="*/ 163206 h 492372"/>
                <a:gd name="connsiteX2337" fmla="*/ 3827726 w 12254772"/>
                <a:gd name="connsiteY2337" fmla="*/ 161144 h 492372"/>
                <a:gd name="connsiteX2338" fmla="*/ 3821429 w 12254772"/>
                <a:gd name="connsiteY2338" fmla="*/ 161144 h 492372"/>
                <a:gd name="connsiteX2339" fmla="*/ 3639456 w 12254772"/>
                <a:gd name="connsiteY2339" fmla="*/ 0 h 492372"/>
                <a:gd name="connsiteX2340" fmla="*/ 3670225 w 12254772"/>
                <a:gd name="connsiteY2340" fmla="*/ 0 h 492372"/>
                <a:gd name="connsiteX2341" fmla="*/ 3670225 w 12254772"/>
                <a:gd name="connsiteY2341" fmla="*/ 342 h 492372"/>
                <a:gd name="connsiteX2342" fmla="*/ 3763847 w 12254772"/>
                <a:gd name="connsiteY2342" fmla="*/ 342 h 492372"/>
                <a:gd name="connsiteX2343" fmla="*/ 3763847 w 12254772"/>
                <a:gd name="connsiteY2343" fmla="*/ 0 h 492372"/>
                <a:gd name="connsiteX2344" fmla="*/ 3794614 w 12254772"/>
                <a:gd name="connsiteY2344" fmla="*/ 0 h 492372"/>
                <a:gd name="connsiteX2345" fmla="*/ 3794614 w 12254772"/>
                <a:gd name="connsiteY2345" fmla="*/ 161144 h 492372"/>
                <a:gd name="connsiteX2346" fmla="*/ 3790218 w 12254772"/>
                <a:gd name="connsiteY2346" fmla="*/ 161144 h 492372"/>
                <a:gd name="connsiteX2347" fmla="*/ 3790218 w 12254772"/>
                <a:gd name="connsiteY2347" fmla="*/ 161243 h 492372"/>
                <a:gd name="connsiteX2348" fmla="*/ 3777775 w 12254772"/>
                <a:gd name="connsiteY2348" fmla="*/ 163756 h 492372"/>
                <a:gd name="connsiteX2349" fmla="*/ 3756325 w 12254772"/>
                <a:gd name="connsiteY2349" fmla="*/ 187415 h 492372"/>
                <a:gd name="connsiteX2350" fmla="*/ 3754619 w 12254772"/>
                <a:gd name="connsiteY2350" fmla="*/ 198687 h 492372"/>
                <a:gd name="connsiteX2351" fmla="*/ 3754620 w 12254772"/>
                <a:gd name="connsiteY2351" fmla="*/ 253631 h 492372"/>
                <a:gd name="connsiteX2352" fmla="*/ 3716710 w 12254772"/>
                <a:gd name="connsiteY2352" fmla="*/ 291542 h 492372"/>
                <a:gd name="connsiteX2353" fmla="*/ 3678797 w 12254772"/>
                <a:gd name="connsiteY2353" fmla="*/ 253631 h 492372"/>
                <a:gd name="connsiteX2354" fmla="*/ 3678797 w 12254772"/>
                <a:gd name="connsiteY2354" fmla="*/ 196004 h 492372"/>
                <a:gd name="connsiteX2355" fmla="*/ 3677417 w 12254772"/>
                <a:gd name="connsiteY2355" fmla="*/ 186864 h 492372"/>
                <a:gd name="connsiteX2356" fmla="*/ 3655966 w 12254772"/>
                <a:gd name="connsiteY2356" fmla="*/ 163206 h 492372"/>
                <a:gd name="connsiteX2357" fmla="*/ 3645750 w 12254772"/>
                <a:gd name="connsiteY2357" fmla="*/ 161144 h 492372"/>
                <a:gd name="connsiteX2358" fmla="*/ 3639456 w 12254772"/>
                <a:gd name="connsiteY2358" fmla="*/ 161144 h 492372"/>
                <a:gd name="connsiteX2359" fmla="*/ 3457483 w 12254772"/>
                <a:gd name="connsiteY2359" fmla="*/ 0 h 492372"/>
                <a:gd name="connsiteX2360" fmla="*/ 3488251 w 12254772"/>
                <a:gd name="connsiteY2360" fmla="*/ 0 h 492372"/>
                <a:gd name="connsiteX2361" fmla="*/ 3488251 w 12254772"/>
                <a:gd name="connsiteY2361" fmla="*/ 342 h 492372"/>
                <a:gd name="connsiteX2362" fmla="*/ 3581874 w 12254772"/>
                <a:gd name="connsiteY2362" fmla="*/ 342 h 492372"/>
                <a:gd name="connsiteX2363" fmla="*/ 3581874 w 12254772"/>
                <a:gd name="connsiteY2363" fmla="*/ 0 h 492372"/>
                <a:gd name="connsiteX2364" fmla="*/ 3612643 w 12254772"/>
                <a:gd name="connsiteY2364" fmla="*/ 0 h 492372"/>
                <a:gd name="connsiteX2365" fmla="*/ 3612643 w 12254772"/>
                <a:gd name="connsiteY2365" fmla="*/ 161144 h 492372"/>
                <a:gd name="connsiteX2366" fmla="*/ 3608246 w 12254772"/>
                <a:gd name="connsiteY2366" fmla="*/ 161144 h 492372"/>
                <a:gd name="connsiteX2367" fmla="*/ 3608246 w 12254772"/>
                <a:gd name="connsiteY2367" fmla="*/ 161243 h 492372"/>
                <a:gd name="connsiteX2368" fmla="*/ 3595801 w 12254772"/>
                <a:gd name="connsiteY2368" fmla="*/ 163756 h 492372"/>
                <a:gd name="connsiteX2369" fmla="*/ 3574352 w 12254772"/>
                <a:gd name="connsiteY2369" fmla="*/ 187415 h 492372"/>
                <a:gd name="connsiteX2370" fmla="*/ 3572646 w 12254772"/>
                <a:gd name="connsiteY2370" fmla="*/ 198687 h 492372"/>
                <a:gd name="connsiteX2371" fmla="*/ 3572648 w 12254772"/>
                <a:gd name="connsiteY2371" fmla="*/ 253631 h 492372"/>
                <a:gd name="connsiteX2372" fmla="*/ 3534736 w 12254772"/>
                <a:gd name="connsiteY2372" fmla="*/ 291542 h 492372"/>
                <a:gd name="connsiteX2373" fmla="*/ 3496825 w 12254772"/>
                <a:gd name="connsiteY2373" fmla="*/ 253631 h 492372"/>
                <a:gd name="connsiteX2374" fmla="*/ 3496825 w 12254772"/>
                <a:gd name="connsiteY2374" fmla="*/ 196004 h 492372"/>
                <a:gd name="connsiteX2375" fmla="*/ 3495444 w 12254772"/>
                <a:gd name="connsiteY2375" fmla="*/ 186864 h 492372"/>
                <a:gd name="connsiteX2376" fmla="*/ 3473993 w 12254772"/>
                <a:gd name="connsiteY2376" fmla="*/ 163206 h 492372"/>
                <a:gd name="connsiteX2377" fmla="*/ 3463778 w 12254772"/>
                <a:gd name="connsiteY2377" fmla="*/ 161144 h 492372"/>
                <a:gd name="connsiteX2378" fmla="*/ 3457483 w 12254772"/>
                <a:gd name="connsiteY2378" fmla="*/ 161144 h 492372"/>
                <a:gd name="connsiteX2379" fmla="*/ 3275511 w 12254772"/>
                <a:gd name="connsiteY2379" fmla="*/ 0 h 492372"/>
                <a:gd name="connsiteX2380" fmla="*/ 3306279 w 12254772"/>
                <a:gd name="connsiteY2380" fmla="*/ 0 h 492372"/>
                <a:gd name="connsiteX2381" fmla="*/ 3306279 w 12254772"/>
                <a:gd name="connsiteY2381" fmla="*/ 342 h 492372"/>
                <a:gd name="connsiteX2382" fmla="*/ 3399899 w 12254772"/>
                <a:gd name="connsiteY2382" fmla="*/ 342 h 492372"/>
                <a:gd name="connsiteX2383" fmla="*/ 3399899 w 12254772"/>
                <a:gd name="connsiteY2383" fmla="*/ 0 h 492372"/>
                <a:gd name="connsiteX2384" fmla="*/ 3430668 w 12254772"/>
                <a:gd name="connsiteY2384" fmla="*/ 0 h 492372"/>
                <a:gd name="connsiteX2385" fmla="*/ 3430668 w 12254772"/>
                <a:gd name="connsiteY2385" fmla="*/ 161144 h 492372"/>
                <a:gd name="connsiteX2386" fmla="*/ 3426274 w 12254772"/>
                <a:gd name="connsiteY2386" fmla="*/ 161144 h 492372"/>
                <a:gd name="connsiteX2387" fmla="*/ 3426274 w 12254772"/>
                <a:gd name="connsiteY2387" fmla="*/ 161243 h 492372"/>
                <a:gd name="connsiteX2388" fmla="*/ 3413827 w 12254772"/>
                <a:gd name="connsiteY2388" fmla="*/ 163756 h 492372"/>
                <a:gd name="connsiteX2389" fmla="*/ 3392380 w 12254772"/>
                <a:gd name="connsiteY2389" fmla="*/ 187415 h 492372"/>
                <a:gd name="connsiteX2390" fmla="*/ 3390674 w 12254772"/>
                <a:gd name="connsiteY2390" fmla="*/ 198687 h 492372"/>
                <a:gd name="connsiteX2391" fmla="*/ 3390674 w 12254772"/>
                <a:gd name="connsiteY2391" fmla="*/ 253631 h 492372"/>
                <a:gd name="connsiteX2392" fmla="*/ 3352763 w 12254772"/>
                <a:gd name="connsiteY2392" fmla="*/ 291542 h 492372"/>
                <a:gd name="connsiteX2393" fmla="*/ 3314852 w 12254772"/>
                <a:gd name="connsiteY2393" fmla="*/ 253631 h 492372"/>
                <a:gd name="connsiteX2394" fmla="*/ 3314852 w 12254772"/>
                <a:gd name="connsiteY2394" fmla="*/ 196004 h 492372"/>
                <a:gd name="connsiteX2395" fmla="*/ 3313472 w 12254772"/>
                <a:gd name="connsiteY2395" fmla="*/ 186864 h 492372"/>
                <a:gd name="connsiteX2396" fmla="*/ 3292023 w 12254772"/>
                <a:gd name="connsiteY2396" fmla="*/ 163206 h 492372"/>
                <a:gd name="connsiteX2397" fmla="*/ 3281807 w 12254772"/>
                <a:gd name="connsiteY2397" fmla="*/ 161144 h 492372"/>
                <a:gd name="connsiteX2398" fmla="*/ 3275511 w 12254772"/>
                <a:gd name="connsiteY2398" fmla="*/ 161144 h 492372"/>
                <a:gd name="connsiteX2399" fmla="*/ 3093538 w 12254772"/>
                <a:gd name="connsiteY2399" fmla="*/ 0 h 492372"/>
                <a:gd name="connsiteX2400" fmla="*/ 3124305 w 12254772"/>
                <a:gd name="connsiteY2400" fmla="*/ 0 h 492372"/>
                <a:gd name="connsiteX2401" fmla="*/ 3124305 w 12254772"/>
                <a:gd name="connsiteY2401" fmla="*/ 342 h 492372"/>
                <a:gd name="connsiteX2402" fmla="*/ 3217928 w 12254772"/>
                <a:gd name="connsiteY2402" fmla="*/ 342 h 492372"/>
                <a:gd name="connsiteX2403" fmla="*/ 3217928 w 12254772"/>
                <a:gd name="connsiteY2403" fmla="*/ 0 h 492372"/>
                <a:gd name="connsiteX2404" fmla="*/ 3248695 w 12254772"/>
                <a:gd name="connsiteY2404" fmla="*/ 0 h 492372"/>
                <a:gd name="connsiteX2405" fmla="*/ 3248695 w 12254772"/>
                <a:gd name="connsiteY2405" fmla="*/ 161144 h 492372"/>
                <a:gd name="connsiteX2406" fmla="*/ 3244300 w 12254772"/>
                <a:gd name="connsiteY2406" fmla="*/ 161144 h 492372"/>
                <a:gd name="connsiteX2407" fmla="*/ 3244300 w 12254772"/>
                <a:gd name="connsiteY2407" fmla="*/ 161243 h 492372"/>
                <a:gd name="connsiteX2408" fmla="*/ 3231857 w 12254772"/>
                <a:gd name="connsiteY2408" fmla="*/ 163756 h 492372"/>
                <a:gd name="connsiteX2409" fmla="*/ 3210406 w 12254772"/>
                <a:gd name="connsiteY2409" fmla="*/ 187415 h 492372"/>
                <a:gd name="connsiteX2410" fmla="*/ 3208702 w 12254772"/>
                <a:gd name="connsiteY2410" fmla="*/ 198687 h 492372"/>
                <a:gd name="connsiteX2411" fmla="*/ 3208702 w 12254772"/>
                <a:gd name="connsiteY2411" fmla="*/ 253631 h 492372"/>
                <a:gd name="connsiteX2412" fmla="*/ 3170792 w 12254772"/>
                <a:gd name="connsiteY2412" fmla="*/ 291542 h 492372"/>
                <a:gd name="connsiteX2413" fmla="*/ 3132878 w 12254772"/>
                <a:gd name="connsiteY2413" fmla="*/ 253631 h 492372"/>
                <a:gd name="connsiteX2414" fmla="*/ 3132878 w 12254772"/>
                <a:gd name="connsiteY2414" fmla="*/ 196004 h 492372"/>
                <a:gd name="connsiteX2415" fmla="*/ 3131497 w 12254772"/>
                <a:gd name="connsiteY2415" fmla="*/ 186864 h 492372"/>
                <a:gd name="connsiteX2416" fmla="*/ 3110047 w 12254772"/>
                <a:gd name="connsiteY2416" fmla="*/ 163206 h 492372"/>
                <a:gd name="connsiteX2417" fmla="*/ 3099833 w 12254772"/>
                <a:gd name="connsiteY2417" fmla="*/ 161144 h 492372"/>
                <a:gd name="connsiteX2418" fmla="*/ 3093538 w 12254772"/>
                <a:gd name="connsiteY2418" fmla="*/ 161144 h 492372"/>
                <a:gd name="connsiteX2419" fmla="*/ 2911564 w 12254772"/>
                <a:gd name="connsiteY2419" fmla="*/ 0 h 492372"/>
                <a:gd name="connsiteX2420" fmla="*/ 2942332 w 12254772"/>
                <a:gd name="connsiteY2420" fmla="*/ 0 h 492372"/>
                <a:gd name="connsiteX2421" fmla="*/ 2942332 w 12254772"/>
                <a:gd name="connsiteY2421" fmla="*/ 342 h 492372"/>
                <a:gd name="connsiteX2422" fmla="*/ 3035956 w 12254772"/>
                <a:gd name="connsiteY2422" fmla="*/ 342 h 492372"/>
                <a:gd name="connsiteX2423" fmla="*/ 3035956 w 12254772"/>
                <a:gd name="connsiteY2423" fmla="*/ 0 h 492372"/>
                <a:gd name="connsiteX2424" fmla="*/ 3066723 w 12254772"/>
                <a:gd name="connsiteY2424" fmla="*/ 0 h 492372"/>
                <a:gd name="connsiteX2425" fmla="*/ 3066723 w 12254772"/>
                <a:gd name="connsiteY2425" fmla="*/ 161144 h 492372"/>
                <a:gd name="connsiteX2426" fmla="*/ 3062328 w 12254772"/>
                <a:gd name="connsiteY2426" fmla="*/ 161144 h 492372"/>
                <a:gd name="connsiteX2427" fmla="*/ 3062328 w 12254772"/>
                <a:gd name="connsiteY2427" fmla="*/ 161243 h 492372"/>
                <a:gd name="connsiteX2428" fmla="*/ 3049882 w 12254772"/>
                <a:gd name="connsiteY2428" fmla="*/ 163756 h 492372"/>
                <a:gd name="connsiteX2429" fmla="*/ 3028434 w 12254772"/>
                <a:gd name="connsiteY2429" fmla="*/ 187415 h 492372"/>
                <a:gd name="connsiteX2430" fmla="*/ 3026728 w 12254772"/>
                <a:gd name="connsiteY2430" fmla="*/ 198687 h 492372"/>
                <a:gd name="connsiteX2431" fmla="*/ 3026730 w 12254772"/>
                <a:gd name="connsiteY2431" fmla="*/ 253631 h 492372"/>
                <a:gd name="connsiteX2432" fmla="*/ 2988817 w 12254772"/>
                <a:gd name="connsiteY2432" fmla="*/ 291542 h 492372"/>
                <a:gd name="connsiteX2433" fmla="*/ 2950905 w 12254772"/>
                <a:gd name="connsiteY2433" fmla="*/ 253631 h 492372"/>
                <a:gd name="connsiteX2434" fmla="*/ 2950905 w 12254772"/>
                <a:gd name="connsiteY2434" fmla="*/ 196004 h 492372"/>
                <a:gd name="connsiteX2435" fmla="*/ 2949523 w 12254772"/>
                <a:gd name="connsiteY2435" fmla="*/ 186864 h 492372"/>
                <a:gd name="connsiteX2436" fmla="*/ 2928073 w 12254772"/>
                <a:gd name="connsiteY2436" fmla="*/ 163206 h 492372"/>
                <a:gd name="connsiteX2437" fmla="*/ 2917859 w 12254772"/>
                <a:gd name="connsiteY2437" fmla="*/ 161144 h 492372"/>
                <a:gd name="connsiteX2438" fmla="*/ 2911564 w 12254772"/>
                <a:gd name="connsiteY2438" fmla="*/ 161144 h 492372"/>
                <a:gd name="connsiteX2439" fmla="*/ 2729593 w 12254772"/>
                <a:gd name="connsiteY2439" fmla="*/ 0 h 492372"/>
                <a:gd name="connsiteX2440" fmla="*/ 2760360 w 12254772"/>
                <a:gd name="connsiteY2440" fmla="*/ 0 h 492372"/>
                <a:gd name="connsiteX2441" fmla="*/ 2760360 w 12254772"/>
                <a:gd name="connsiteY2441" fmla="*/ 342 h 492372"/>
                <a:gd name="connsiteX2442" fmla="*/ 2853982 w 12254772"/>
                <a:gd name="connsiteY2442" fmla="*/ 342 h 492372"/>
                <a:gd name="connsiteX2443" fmla="*/ 2853982 w 12254772"/>
                <a:gd name="connsiteY2443" fmla="*/ 0 h 492372"/>
                <a:gd name="connsiteX2444" fmla="*/ 2884750 w 12254772"/>
                <a:gd name="connsiteY2444" fmla="*/ 0 h 492372"/>
                <a:gd name="connsiteX2445" fmla="*/ 2884750 w 12254772"/>
                <a:gd name="connsiteY2445" fmla="*/ 161144 h 492372"/>
                <a:gd name="connsiteX2446" fmla="*/ 2880355 w 12254772"/>
                <a:gd name="connsiteY2446" fmla="*/ 161144 h 492372"/>
                <a:gd name="connsiteX2447" fmla="*/ 2880355 w 12254772"/>
                <a:gd name="connsiteY2447" fmla="*/ 161243 h 492372"/>
                <a:gd name="connsiteX2448" fmla="*/ 2867909 w 12254772"/>
                <a:gd name="connsiteY2448" fmla="*/ 163756 h 492372"/>
                <a:gd name="connsiteX2449" fmla="*/ 2846461 w 12254772"/>
                <a:gd name="connsiteY2449" fmla="*/ 187415 h 492372"/>
                <a:gd name="connsiteX2450" fmla="*/ 2844755 w 12254772"/>
                <a:gd name="connsiteY2450" fmla="*/ 198687 h 492372"/>
                <a:gd name="connsiteX2451" fmla="*/ 2844757 w 12254772"/>
                <a:gd name="connsiteY2451" fmla="*/ 253631 h 492372"/>
                <a:gd name="connsiteX2452" fmla="*/ 2806844 w 12254772"/>
                <a:gd name="connsiteY2452" fmla="*/ 291542 h 492372"/>
                <a:gd name="connsiteX2453" fmla="*/ 2768932 w 12254772"/>
                <a:gd name="connsiteY2453" fmla="*/ 253631 h 492372"/>
                <a:gd name="connsiteX2454" fmla="*/ 2768932 w 12254772"/>
                <a:gd name="connsiteY2454" fmla="*/ 196004 h 492372"/>
                <a:gd name="connsiteX2455" fmla="*/ 2767553 w 12254772"/>
                <a:gd name="connsiteY2455" fmla="*/ 186864 h 492372"/>
                <a:gd name="connsiteX2456" fmla="*/ 2746102 w 12254772"/>
                <a:gd name="connsiteY2456" fmla="*/ 163206 h 492372"/>
                <a:gd name="connsiteX2457" fmla="*/ 2735887 w 12254772"/>
                <a:gd name="connsiteY2457" fmla="*/ 161144 h 492372"/>
                <a:gd name="connsiteX2458" fmla="*/ 2729593 w 12254772"/>
                <a:gd name="connsiteY2458" fmla="*/ 161144 h 492372"/>
                <a:gd name="connsiteX2459" fmla="*/ 2547620 w 12254772"/>
                <a:gd name="connsiteY2459" fmla="*/ 0 h 492372"/>
                <a:gd name="connsiteX2460" fmla="*/ 2578385 w 12254772"/>
                <a:gd name="connsiteY2460" fmla="*/ 0 h 492372"/>
                <a:gd name="connsiteX2461" fmla="*/ 2578385 w 12254772"/>
                <a:gd name="connsiteY2461" fmla="*/ 342 h 492372"/>
                <a:gd name="connsiteX2462" fmla="*/ 2672008 w 12254772"/>
                <a:gd name="connsiteY2462" fmla="*/ 342 h 492372"/>
                <a:gd name="connsiteX2463" fmla="*/ 2672008 w 12254772"/>
                <a:gd name="connsiteY2463" fmla="*/ 0 h 492372"/>
                <a:gd name="connsiteX2464" fmla="*/ 2702778 w 12254772"/>
                <a:gd name="connsiteY2464" fmla="*/ 0 h 492372"/>
                <a:gd name="connsiteX2465" fmla="*/ 2702778 w 12254772"/>
                <a:gd name="connsiteY2465" fmla="*/ 161144 h 492372"/>
                <a:gd name="connsiteX2466" fmla="*/ 2698381 w 12254772"/>
                <a:gd name="connsiteY2466" fmla="*/ 161144 h 492372"/>
                <a:gd name="connsiteX2467" fmla="*/ 2698381 w 12254772"/>
                <a:gd name="connsiteY2467" fmla="*/ 161243 h 492372"/>
                <a:gd name="connsiteX2468" fmla="*/ 2685936 w 12254772"/>
                <a:gd name="connsiteY2468" fmla="*/ 163756 h 492372"/>
                <a:gd name="connsiteX2469" fmla="*/ 2664487 w 12254772"/>
                <a:gd name="connsiteY2469" fmla="*/ 187415 h 492372"/>
                <a:gd name="connsiteX2470" fmla="*/ 2662782 w 12254772"/>
                <a:gd name="connsiteY2470" fmla="*/ 198687 h 492372"/>
                <a:gd name="connsiteX2471" fmla="*/ 2662782 w 12254772"/>
                <a:gd name="connsiteY2471" fmla="*/ 253631 h 492372"/>
                <a:gd name="connsiteX2472" fmla="*/ 2624873 w 12254772"/>
                <a:gd name="connsiteY2472" fmla="*/ 291542 h 492372"/>
                <a:gd name="connsiteX2473" fmla="*/ 2586960 w 12254772"/>
                <a:gd name="connsiteY2473" fmla="*/ 253631 h 492372"/>
                <a:gd name="connsiteX2474" fmla="*/ 2586960 w 12254772"/>
                <a:gd name="connsiteY2474" fmla="*/ 196004 h 492372"/>
                <a:gd name="connsiteX2475" fmla="*/ 2585579 w 12254772"/>
                <a:gd name="connsiteY2475" fmla="*/ 186864 h 492372"/>
                <a:gd name="connsiteX2476" fmla="*/ 2564128 w 12254772"/>
                <a:gd name="connsiteY2476" fmla="*/ 163206 h 492372"/>
                <a:gd name="connsiteX2477" fmla="*/ 2553914 w 12254772"/>
                <a:gd name="connsiteY2477" fmla="*/ 161144 h 492372"/>
                <a:gd name="connsiteX2478" fmla="*/ 2547620 w 12254772"/>
                <a:gd name="connsiteY2478" fmla="*/ 161144 h 492372"/>
                <a:gd name="connsiteX2479" fmla="*/ 2365647 w 12254772"/>
                <a:gd name="connsiteY2479" fmla="*/ 0 h 492372"/>
                <a:gd name="connsiteX2480" fmla="*/ 2396415 w 12254772"/>
                <a:gd name="connsiteY2480" fmla="*/ 0 h 492372"/>
                <a:gd name="connsiteX2481" fmla="*/ 2396415 w 12254772"/>
                <a:gd name="connsiteY2481" fmla="*/ 342 h 492372"/>
                <a:gd name="connsiteX2482" fmla="*/ 2490035 w 12254772"/>
                <a:gd name="connsiteY2482" fmla="*/ 342 h 492372"/>
                <a:gd name="connsiteX2483" fmla="*/ 2490035 w 12254772"/>
                <a:gd name="connsiteY2483" fmla="*/ 0 h 492372"/>
                <a:gd name="connsiteX2484" fmla="*/ 2520806 w 12254772"/>
                <a:gd name="connsiteY2484" fmla="*/ 0 h 492372"/>
                <a:gd name="connsiteX2485" fmla="*/ 2520806 w 12254772"/>
                <a:gd name="connsiteY2485" fmla="*/ 161144 h 492372"/>
                <a:gd name="connsiteX2486" fmla="*/ 2516410 w 12254772"/>
                <a:gd name="connsiteY2486" fmla="*/ 161144 h 492372"/>
                <a:gd name="connsiteX2487" fmla="*/ 2516410 w 12254772"/>
                <a:gd name="connsiteY2487" fmla="*/ 161243 h 492372"/>
                <a:gd name="connsiteX2488" fmla="*/ 2503965 w 12254772"/>
                <a:gd name="connsiteY2488" fmla="*/ 163756 h 492372"/>
                <a:gd name="connsiteX2489" fmla="*/ 2482515 w 12254772"/>
                <a:gd name="connsiteY2489" fmla="*/ 187415 h 492372"/>
                <a:gd name="connsiteX2490" fmla="*/ 2480811 w 12254772"/>
                <a:gd name="connsiteY2490" fmla="*/ 198687 h 492372"/>
                <a:gd name="connsiteX2491" fmla="*/ 2480811 w 12254772"/>
                <a:gd name="connsiteY2491" fmla="*/ 253631 h 492372"/>
                <a:gd name="connsiteX2492" fmla="*/ 2442899 w 12254772"/>
                <a:gd name="connsiteY2492" fmla="*/ 291542 h 492372"/>
                <a:gd name="connsiteX2493" fmla="*/ 2404989 w 12254772"/>
                <a:gd name="connsiteY2493" fmla="*/ 253631 h 492372"/>
                <a:gd name="connsiteX2494" fmla="*/ 2404989 w 12254772"/>
                <a:gd name="connsiteY2494" fmla="*/ 196004 h 492372"/>
                <a:gd name="connsiteX2495" fmla="*/ 2403606 w 12254772"/>
                <a:gd name="connsiteY2495" fmla="*/ 186864 h 492372"/>
                <a:gd name="connsiteX2496" fmla="*/ 2382156 w 12254772"/>
                <a:gd name="connsiteY2496" fmla="*/ 163206 h 492372"/>
                <a:gd name="connsiteX2497" fmla="*/ 2371942 w 12254772"/>
                <a:gd name="connsiteY2497" fmla="*/ 161144 h 492372"/>
                <a:gd name="connsiteX2498" fmla="*/ 2365647 w 12254772"/>
                <a:gd name="connsiteY2498" fmla="*/ 161144 h 492372"/>
                <a:gd name="connsiteX2499" fmla="*/ 2183673 w 12254772"/>
                <a:gd name="connsiteY2499" fmla="*/ 0 h 492372"/>
                <a:gd name="connsiteX2500" fmla="*/ 2214439 w 12254772"/>
                <a:gd name="connsiteY2500" fmla="*/ 0 h 492372"/>
                <a:gd name="connsiteX2501" fmla="*/ 2214439 w 12254772"/>
                <a:gd name="connsiteY2501" fmla="*/ 342 h 492372"/>
                <a:gd name="connsiteX2502" fmla="*/ 2308065 w 12254772"/>
                <a:gd name="connsiteY2502" fmla="*/ 342 h 492372"/>
                <a:gd name="connsiteX2503" fmla="*/ 2308065 w 12254772"/>
                <a:gd name="connsiteY2503" fmla="*/ 0 h 492372"/>
                <a:gd name="connsiteX2504" fmla="*/ 2338832 w 12254772"/>
                <a:gd name="connsiteY2504" fmla="*/ 0 h 492372"/>
                <a:gd name="connsiteX2505" fmla="*/ 2338832 w 12254772"/>
                <a:gd name="connsiteY2505" fmla="*/ 161144 h 492372"/>
                <a:gd name="connsiteX2506" fmla="*/ 2334438 w 12254772"/>
                <a:gd name="connsiteY2506" fmla="*/ 161144 h 492372"/>
                <a:gd name="connsiteX2507" fmla="*/ 2334438 w 12254772"/>
                <a:gd name="connsiteY2507" fmla="*/ 161243 h 492372"/>
                <a:gd name="connsiteX2508" fmla="*/ 2321992 w 12254772"/>
                <a:gd name="connsiteY2508" fmla="*/ 163756 h 492372"/>
                <a:gd name="connsiteX2509" fmla="*/ 2300541 w 12254772"/>
                <a:gd name="connsiteY2509" fmla="*/ 187415 h 492372"/>
                <a:gd name="connsiteX2510" fmla="*/ 2298837 w 12254772"/>
                <a:gd name="connsiteY2510" fmla="*/ 198687 h 492372"/>
                <a:gd name="connsiteX2511" fmla="*/ 2298837 w 12254772"/>
                <a:gd name="connsiteY2511" fmla="*/ 253631 h 492372"/>
                <a:gd name="connsiteX2512" fmla="*/ 2260927 w 12254772"/>
                <a:gd name="connsiteY2512" fmla="*/ 291542 h 492372"/>
                <a:gd name="connsiteX2513" fmla="*/ 2223016 w 12254772"/>
                <a:gd name="connsiteY2513" fmla="*/ 253631 h 492372"/>
                <a:gd name="connsiteX2514" fmla="*/ 2223016 w 12254772"/>
                <a:gd name="connsiteY2514" fmla="*/ 196004 h 492372"/>
                <a:gd name="connsiteX2515" fmla="*/ 2221631 w 12254772"/>
                <a:gd name="connsiteY2515" fmla="*/ 186864 h 492372"/>
                <a:gd name="connsiteX2516" fmla="*/ 2200183 w 12254772"/>
                <a:gd name="connsiteY2516" fmla="*/ 163206 h 492372"/>
                <a:gd name="connsiteX2517" fmla="*/ 2189969 w 12254772"/>
                <a:gd name="connsiteY2517" fmla="*/ 161144 h 492372"/>
                <a:gd name="connsiteX2518" fmla="*/ 2183673 w 12254772"/>
                <a:gd name="connsiteY2518" fmla="*/ 161144 h 492372"/>
                <a:gd name="connsiteX2519" fmla="*/ 2001701 w 12254772"/>
                <a:gd name="connsiteY2519" fmla="*/ 0 h 492372"/>
                <a:gd name="connsiteX2520" fmla="*/ 2032470 w 12254772"/>
                <a:gd name="connsiteY2520" fmla="*/ 0 h 492372"/>
                <a:gd name="connsiteX2521" fmla="*/ 2032470 w 12254772"/>
                <a:gd name="connsiteY2521" fmla="*/ 342 h 492372"/>
                <a:gd name="connsiteX2522" fmla="*/ 2126092 w 12254772"/>
                <a:gd name="connsiteY2522" fmla="*/ 342 h 492372"/>
                <a:gd name="connsiteX2523" fmla="*/ 2126092 w 12254772"/>
                <a:gd name="connsiteY2523" fmla="*/ 0 h 492372"/>
                <a:gd name="connsiteX2524" fmla="*/ 2156859 w 12254772"/>
                <a:gd name="connsiteY2524" fmla="*/ 0 h 492372"/>
                <a:gd name="connsiteX2525" fmla="*/ 2156859 w 12254772"/>
                <a:gd name="connsiteY2525" fmla="*/ 161144 h 492372"/>
                <a:gd name="connsiteX2526" fmla="*/ 2152464 w 12254772"/>
                <a:gd name="connsiteY2526" fmla="*/ 161144 h 492372"/>
                <a:gd name="connsiteX2527" fmla="*/ 2152464 w 12254772"/>
                <a:gd name="connsiteY2527" fmla="*/ 161243 h 492372"/>
                <a:gd name="connsiteX2528" fmla="*/ 2140019 w 12254772"/>
                <a:gd name="connsiteY2528" fmla="*/ 163756 h 492372"/>
                <a:gd name="connsiteX2529" fmla="*/ 2118569 w 12254772"/>
                <a:gd name="connsiteY2529" fmla="*/ 187415 h 492372"/>
                <a:gd name="connsiteX2530" fmla="*/ 2116864 w 12254772"/>
                <a:gd name="connsiteY2530" fmla="*/ 198687 h 492372"/>
                <a:gd name="connsiteX2531" fmla="*/ 2116865 w 12254772"/>
                <a:gd name="connsiteY2531" fmla="*/ 253631 h 492372"/>
                <a:gd name="connsiteX2532" fmla="*/ 2078954 w 12254772"/>
                <a:gd name="connsiteY2532" fmla="*/ 291542 h 492372"/>
                <a:gd name="connsiteX2533" fmla="*/ 2041043 w 12254772"/>
                <a:gd name="connsiteY2533" fmla="*/ 253631 h 492372"/>
                <a:gd name="connsiteX2534" fmla="*/ 2041043 w 12254772"/>
                <a:gd name="connsiteY2534" fmla="*/ 196004 h 492372"/>
                <a:gd name="connsiteX2535" fmla="*/ 2039660 w 12254772"/>
                <a:gd name="connsiteY2535" fmla="*/ 186864 h 492372"/>
                <a:gd name="connsiteX2536" fmla="*/ 2018209 w 12254772"/>
                <a:gd name="connsiteY2536" fmla="*/ 163206 h 492372"/>
                <a:gd name="connsiteX2537" fmla="*/ 2007997 w 12254772"/>
                <a:gd name="connsiteY2537" fmla="*/ 161144 h 492372"/>
                <a:gd name="connsiteX2538" fmla="*/ 2001701 w 12254772"/>
                <a:gd name="connsiteY2538" fmla="*/ 161144 h 492372"/>
                <a:gd name="connsiteX2539" fmla="*/ 1819728 w 12254772"/>
                <a:gd name="connsiteY2539" fmla="*/ 0 h 492372"/>
                <a:gd name="connsiteX2540" fmla="*/ 1850496 w 12254772"/>
                <a:gd name="connsiteY2540" fmla="*/ 0 h 492372"/>
                <a:gd name="connsiteX2541" fmla="*/ 1850496 w 12254772"/>
                <a:gd name="connsiteY2541" fmla="*/ 342 h 492372"/>
                <a:gd name="connsiteX2542" fmla="*/ 1944117 w 12254772"/>
                <a:gd name="connsiteY2542" fmla="*/ 342 h 492372"/>
                <a:gd name="connsiteX2543" fmla="*/ 1944117 w 12254772"/>
                <a:gd name="connsiteY2543" fmla="*/ 0 h 492372"/>
                <a:gd name="connsiteX2544" fmla="*/ 1974886 w 12254772"/>
                <a:gd name="connsiteY2544" fmla="*/ 0 h 492372"/>
                <a:gd name="connsiteX2545" fmla="*/ 1974886 w 12254772"/>
                <a:gd name="connsiteY2545" fmla="*/ 161144 h 492372"/>
                <a:gd name="connsiteX2546" fmla="*/ 1970491 w 12254772"/>
                <a:gd name="connsiteY2546" fmla="*/ 161144 h 492372"/>
                <a:gd name="connsiteX2547" fmla="*/ 1970491 w 12254772"/>
                <a:gd name="connsiteY2547" fmla="*/ 161243 h 492372"/>
                <a:gd name="connsiteX2548" fmla="*/ 1958047 w 12254772"/>
                <a:gd name="connsiteY2548" fmla="*/ 163756 h 492372"/>
                <a:gd name="connsiteX2549" fmla="*/ 1936597 w 12254772"/>
                <a:gd name="connsiteY2549" fmla="*/ 187415 h 492372"/>
                <a:gd name="connsiteX2550" fmla="*/ 1934892 w 12254772"/>
                <a:gd name="connsiteY2550" fmla="*/ 198687 h 492372"/>
                <a:gd name="connsiteX2551" fmla="*/ 1934892 w 12254772"/>
                <a:gd name="connsiteY2551" fmla="*/ 253631 h 492372"/>
                <a:gd name="connsiteX2552" fmla="*/ 1896980 w 12254772"/>
                <a:gd name="connsiteY2552" fmla="*/ 291542 h 492372"/>
                <a:gd name="connsiteX2553" fmla="*/ 1859069 w 12254772"/>
                <a:gd name="connsiteY2553" fmla="*/ 253631 h 492372"/>
                <a:gd name="connsiteX2554" fmla="*/ 1859069 w 12254772"/>
                <a:gd name="connsiteY2554" fmla="*/ 196004 h 492372"/>
                <a:gd name="connsiteX2555" fmla="*/ 1857688 w 12254772"/>
                <a:gd name="connsiteY2555" fmla="*/ 186864 h 492372"/>
                <a:gd name="connsiteX2556" fmla="*/ 1836239 w 12254772"/>
                <a:gd name="connsiteY2556" fmla="*/ 163206 h 492372"/>
                <a:gd name="connsiteX2557" fmla="*/ 1826023 w 12254772"/>
                <a:gd name="connsiteY2557" fmla="*/ 161144 h 492372"/>
                <a:gd name="connsiteX2558" fmla="*/ 1819728 w 12254772"/>
                <a:gd name="connsiteY2558" fmla="*/ 161144 h 492372"/>
                <a:gd name="connsiteX2559" fmla="*/ 1637755 w 12254772"/>
                <a:gd name="connsiteY2559" fmla="*/ 0 h 492372"/>
                <a:gd name="connsiteX2560" fmla="*/ 1668523 w 12254772"/>
                <a:gd name="connsiteY2560" fmla="*/ 0 h 492372"/>
                <a:gd name="connsiteX2561" fmla="*/ 1668523 w 12254772"/>
                <a:gd name="connsiteY2561" fmla="*/ 342 h 492372"/>
                <a:gd name="connsiteX2562" fmla="*/ 1762145 w 12254772"/>
                <a:gd name="connsiteY2562" fmla="*/ 342 h 492372"/>
                <a:gd name="connsiteX2563" fmla="*/ 1762145 w 12254772"/>
                <a:gd name="connsiteY2563" fmla="*/ 0 h 492372"/>
                <a:gd name="connsiteX2564" fmla="*/ 1792913 w 12254772"/>
                <a:gd name="connsiteY2564" fmla="*/ 0 h 492372"/>
                <a:gd name="connsiteX2565" fmla="*/ 1792913 w 12254772"/>
                <a:gd name="connsiteY2565" fmla="*/ 161144 h 492372"/>
                <a:gd name="connsiteX2566" fmla="*/ 1788518 w 12254772"/>
                <a:gd name="connsiteY2566" fmla="*/ 161144 h 492372"/>
                <a:gd name="connsiteX2567" fmla="*/ 1788518 w 12254772"/>
                <a:gd name="connsiteY2567" fmla="*/ 161243 h 492372"/>
                <a:gd name="connsiteX2568" fmla="*/ 1776074 w 12254772"/>
                <a:gd name="connsiteY2568" fmla="*/ 163756 h 492372"/>
                <a:gd name="connsiteX2569" fmla="*/ 1754623 w 12254772"/>
                <a:gd name="connsiteY2569" fmla="*/ 187415 h 492372"/>
                <a:gd name="connsiteX2570" fmla="*/ 1752919 w 12254772"/>
                <a:gd name="connsiteY2570" fmla="*/ 198687 h 492372"/>
                <a:gd name="connsiteX2571" fmla="*/ 1752919 w 12254772"/>
                <a:gd name="connsiteY2571" fmla="*/ 253631 h 492372"/>
                <a:gd name="connsiteX2572" fmla="*/ 1715008 w 12254772"/>
                <a:gd name="connsiteY2572" fmla="*/ 291542 h 492372"/>
                <a:gd name="connsiteX2573" fmla="*/ 1677096 w 12254772"/>
                <a:gd name="connsiteY2573" fmla="*/ 253631 h 492372"/>
                <a:gd name="connsiteX2574" fmla="*/ 1677096 w 12254772"/>
                <a:gd name="connsiteY2574" fmla="*/ 196004 h 492372"/>
                <a:gd name="connsiteX2575" fmla="*/ 1675715 w 12254772"/>
                <a:gd name="connsiteY2575" fmla="*/ 186864 h 492372"/>
                <a:gd name="connsiteX2576" fmla="*/ 1654265 w 12254772"/>
                <a:gd name="connsiteY2576" fmla="*/ 163206 h 492372"/>
                <a:gd name="connsiteX2577" fmla="*/ 1644051 w 12254772"/>
                <a:gd name="connsiteY2577" fmla="*/ 161144 h 492372"/>
                <a:gd name="connsiteX2578" fmla="*/ 1637755 w 12254772"/>
                <a:gd name="connsiteY2578" fmla="*/ 161144 h 492372"/>
                <a:gd name="connsiteX2579" fmla="*/ 1455782 w 12254772"/>
                <a:gd name="connsiteY2579" fmla="*/ 0 h 492372"/>
                <a:gd name="connsiteX2580" fmla="*/ 1486550 w 12254772"/>
                <a:gd name="connsiteY2580" fmla="*/ 0 h 492372"/>
                <a:gd name="connsiteX2581" fmla="*/ 1486550 w 12254772"/>
                <a:gd name="connsiteY2581" fmla="*/ 342 h 492372"/>
                <a:gd name="connsiteX2582" fmla="*/ 1580172 w 12254772"/>
                <a:gd name="connsiteY2582" fmla="*/ 342 h 492372"/>
                <a:gd name="connsiteX2583" fmla="*/ 1580172 w 12254772"/>
                <a:gd name="connsiteY2583" fmla="*/ 0 h 492372"/>
                <a:gd name="connsiteX2584" fmla="*/ 1610940 w 12254772"/>
                <a:gd name="connsiteY2584" fmla="*/ 0 h 492372"/>
                <a:gd name="connsiteX2585" fmla="*/ 1610940 w 12254772"/>
                <a:gd name="connsiteY2585" fmla="*/ 161144 h 492372"/>
                <a:gd name="connsiteX2586" fmla="*/ 1606545 w 12254772"/>
                <a:gd name="connsiteY2586" fmla="*/ 161144 h 492372"/>
                <a:gd name="connsiteX2587" fmla="*/ 1606545 w 12254772"/>
                <a:gd name="connsiteY2587" fmla="*/ 161243 h 492372"/>
                <a:gd name="connsiteX2588" fmla="*/ 1594100 w 12254772"/>
                <a:gd name="connsiteY2588" fmla="*/ 163756 h 492372"/>
                <a:gd name="connsiteX2589" fmla="*/ 1572650 w 12254772"/>
                <a:gd name="connsiteY2589" fmla="*/ 187415 h 492372"/>
                <a:gd name="connsiteX2590" fmla="*/ 1570946 w 12254772"/>
                <a:gd name="connsiteY2590" fmla="*/ 198687 h 492372"/>
                <a:gd name="connsiteX2591" fmla="*/ 1570947 w 12254772"/>
                <a:gd name="connsiteY2591" fmla="*/ 253631 h 492372"/>
                <a:gd name="connsiteX2592" fmla="*/ 1533034 w 12254772"/>
                <a:gd name="connsiteY2592" fmla="*/ 291542 h 492372"/>
                <a:gd name="connsiteX2593" fmla="*/ 1495124 w 12254772"/>
                <a:gd name="connsiteY2593" fmla="*/ 253631 h 492372"/>
                <a:gd name="connsiteX2594" fmla="*/ 1495124 w 12254772"/>
                <a:gd name="connsiteY2594" fmla="*/ 196004 h 492372"/>
                <a:gd name="connsiteX2595" fmla="*/ 1493742 w 12254772"/>
                <a:gd name="connsiteY2595" fmla="*/ 186864 h 492372"/>
                <a:gd name="connsiteX2596" fmla="*/ 1472292 w 12254772"/>
                <a:gd name="connsiteY2596" fmla="*/ 163206 h 492372"/>
                <a:gd name="connsiteX2597" fmla="*/ 1462077 w 12254772"/>
                <a:gd name="connsiteY2597" fmla="*/ 161144 h 492372"/>
                <a:gd name="connsiteX2598" fmla="*/ 1455782 w 12254772"/>
                <a:gd name="connsiteY2598" fmla="*/ 161144 h 492372"/>
                <a:gd name="connsiteX2599" fmla="*/ 1273810 w 12254772"/>
                <a:gd name="connsiteY2599" fmla="*/ 0 h 492372"/>
                <a:gd name="connsiteX2600" fmla="*/ 1304578 w 12254772"/>
                <a:gd name="connsiteY2600" fmla="*/ 0 h 492372"/>
                <a:gd name="connsiteX2601" fmla="*/ 1304578 w 12254772"/>
                <a:gd name="connsiteY2601" fmla="*/ 342 h 492372"/>
                <a:gd name="connsiteX2602" fmla="*/ 1398198 w 12254772"/>
                <a:gd name="connsiteY2602" fmla="*/ 342 h 492372"/>
                <a:gd name="connsiteX2603" fmla="*/ 1398198 w 12254772"/>
                <a:gd name="connsiteY2603" fmla="*/ 0 h 492372"/>
                <a:gd name="connsiteX2604" fmla="*/ 1428967 w 12254772"/>
                <a:gd name="connsiteY2604" fmla="*/ 0 h 492372"/>
                <a:gd name="connsiteX2605" fmla="*/ 1428967 w 12254772"/>
                <a:gd name="connsiteY2605" fmla="*/ 161144 h 492372"/>
                <a:gd name="connsiteX2606" fmla="*/ 1424573 w 12254772"/>
                <a:gd name="connsiteY2606" fmla="*/ 161144 h 492372"/>
                <a:gd name="connsiteX2607" fmla="*/ 1424573 w 12254772"/>
                <a:gd name="connsiteY2607" fmla="*/ 161243 h 492372"/>
                <a:gd name="connsiteX2608" fmla="*/ 1412127 w 12254772"/>
                <a:gd name="connsiteY2608" fmla="*/ 163756 h 492372"/>
                <a:gd name="connsiteX2609" fmla="*/ 1390678 w 12254772"/>
                <a:gd name="connsiteY2609" fmla="*/ 187415 h 492372"/>
                <a:gd name="connsiteX2610" fmla="*/ 1388973 w 12254772"/>
                <a:gd name="connsiteY2610" fmla="*/ 198687 h 492372"/>
                <a:gd name="connsiteX2611" fmla="*/ 1388974 w 12254772"/>
                <a:gd name="connsiteY2611" fmla="*/ 253631 h 492372"/>
                <a:gd name="connsiteX2612" fmla="*/ 1351062 w 12254772"/>
                <a:gd name="connsiteY2612" fmla="*/ 291542 h 492372"/>
                <a:gd name="connsiteX2613" fmla="*/ 1313151 w 12254772"/>
                <a:gd name="connsiteY2613" fmla="*/ 253631 h 492372"/>
                <a:gd name="connsiteX2614" fmla="*/ 1313151 w 12254772"/>
                <a:gd name="connsiteY2614" fmla="*/ 196004 h 492372"/>
                <a:gd name="connsiteX2615" fmla="*/ 1311770 w 12254772"/>
                <a:gd name="connsiteY2615" fmla="*/ 186864 h 492372"/>
                <a:gd name="connsiteX2616" fmla="*/ 1290320 w 12254772"/>
                <a:gd name="connsiteY2616" fmla="*/ 163206 h 492372"/>
                <a:gd name="connsiteX2617" fmla="*/ 1280105 w 12254772"/>
                <a:gd name="connsiteY2617" fmla="*/ 161144 h 492372"/>
                <a:gd name="connsiteX2618" fmla="*/ 1273810 w 12254772"/>
                <a:gd name="connsiteY2618" fmla="*/ 161144 h 492372"/>
                <a:gd name="connsiteX2619" fmla="*/ 1091837 w 12254772"/>
                <a:gd name="connsiteY2619" fmla="*/ 0 h 492372"/>
                <a:gd name="connsiteX2620" fmla="*/ 1122605 w 12254772"/>
                <a:gd name="connsiteY2620" fmla="*/ 0 h 492372"/>
                <a:gd name="connsiteX2621" fmla="*/ 1122605 w 12254772"/>
                <a:gd name="connsiteY2621" fmla="*/ 342 h 492372"/>
                <a:gd name="connsiteX2622" fmla="*/ 1216227 w 12254772"/>
                <a:gd name="connsiteY2622" fmla="*/ 342 h 492372"/>
                <a:gd name="connsiteX2623" fmla="*/ 1216227 w 12254772"/>
                <a:gd name="connsiteY2623" fmla="*/ 0 h 492372"/>
                <a:gd name="connsiteX2624" fmla="*/ 1246994 w 12254772"/>
                <a:gd name="connsiteY2624" fmla="*/ 0 h 492372"/>
                <a:gd name="connsiteX2625" fmla="*/ 1246994 w 12254772"/>
                <a:gd name="connsiteY2625" fmla="*/ 161144 h 492372"/>
                <a:gd name="connsiteX2626" fmla="*/ 1242599 w 12254772"/>
                <a:gd name="connsiteY2626" fmla="*/ 161144 h 492372"/>
                <a:gd name="connsiteX2627" fmla="*/ 1242599 w 12254772"/>
                <a:gd name="connsiteY2627" fmla="*/ 161243 h 492372"/>
                <a:gd name="connsiteX2628" fmla="*/ 1230155 w 12254772"/>
                <a:gd name="connsiteY2628" fmla="*/ 163756 h 492372"/>
                <a:gd name="connsiteX2629" fmla="*/ 1208704 w 12254772"/>
                <a:gd name="connsiteY2629" fmla="*/ 187415 h 492372"/>
                <a:gd name="connsiteX2630" fmla="*/ 1207000 w 12254772"/>
                <a:gd name="connsiteY2630" fmla="*/ 198687 h 492372"/>
                <a:gd name="connsiteX2631" fmla="*/ 1207000 w 12254772"/>
                <a:gd name="connsiteY2631" fmla="*/ 253631 h 492372"/>
                <a:gd name="connsiteX2632" fmla="*/ 1169088 w 12254772"/>
                <a:gd name="connsiteY2632" fmla="*/ 291542 h 492372"/>
                <a:gd name="connsiteX2633" fmla="*/ 1131178 w 12254772"/>
                <a:gd name="connsiteY2633" fmla="*/ 253631 h 492372"/>
                <a:gd name="connsiteX2634" fmla="*/ 1131178 w 12254772"/>
                <a:gd name="connsiteY2634" fmla="*/ 196004 h 492372"/>
                <a:gd name="connsiteX2635" fmla="*/ 1129796 w 12254772"/>
                <a:gd name="connsiteY2635" fmla="*/ 186864 h 492372"/>
                <a:gd name="connsiteX2636" fmla="*/ 1108345 w 12254772"/>
                <a:gd name="connsiteY2636" fmla="*/ 163206 h 492372"/>
                <a:gd name="connsiteX2637" fmla="*/ 1098132 w 12254772"/>
                <a:gd name="connsiteY2637" fmla="*/ 161144 h 492372"/>
                <a:gd name="connsiteX2638" fmla="*/ 1091837 w 12254772"/>
                <a:gd name="connsiteY2638" fmla="*/ 161144 h 492372"/>
                <a:gd name="connsiteX2639" fmla="*/ 909864 w 12254772"/>
                <a:gd name="connsiteY2639" fmla="*/ 0 h 492372"/>
                <a:gd name="connsiteX2640" fmla="*/ 940632 w 12254772"/>
                <a:gd name="connsiteY2640" fmla="*/ 0 h 492372"/>
                <a:gd name="connsiteX2641" fmla="*/ 940632 w 12254772"/>
                <a:gd name="connsiteY2641" fmla="*/ 342 h 492372"/>
                <a:gd name="connsiteX2642" fmla="*/ 1034254 w 12254772"/>
                <a:gd name="connsiteY2642" fmla="*/ 342 h 492372"/>
                <a:gd name="connsiteX2643" fmla="*/ 1034254 w 12254772"/>
                <a:gd name="connsiteY2643" fmla="*/ 0 h 492372"/>
                <a:gd name="connsiteX2644" fmla="*/ 1065022 w 12254772"/>
                <a:gd name="connsiteY2644" fmla="*/ 0 h 492372"/>
                <a:gd name="connsiteX2645" fmla="*/ 1065022 w 12254772"/>
                <a:gd name="connsiteY2645" fmla="*/ 161144 h 492372"/>
                <a:gd name="connsiteX2646" fmla="*/ 1060626 w 12254772"/>
                <a:gd name="connsiteY2646" fmla="*/ 161144 h 492372"/>
                <a:gd name="connsiteX2647" fmla="*/ 1060626 w 12254772"/>
                <a:gd name="connsiteY2647" fmla="*/ 161243 h 492372"/>
                <a:gd name="connsiteX2648" fmla="*/ 1048181 w 12254772"/>
                <a:gd name="connsiteY2648" fmla="*/ 163756 h 492372"/>
                <a:gd name="connsiteX2649" fmla="*/ 1026732 w 12254772"/>
                <a:gd name="connsiteY2649" fmla="*/ 187415 h 492372"/>
                <a:gd name="connsiteX2650" fmla="*/ 1025026 w 12254772"/>
                <a:gd name="connsiteY2650" fmla="*/ 198687 h 492372"/>
                <a:gd name="connsiteX2651" fmla="*/ 1025027 w 12254772"/>
                <a:gd name="connsiteY2651" fmla="*/ 253631 h 492372"/>
                <a:gd name="connsiteX2652" fmla="*/ 987116 w 12254772"/>
                <a:gd name="connsiteY2652" fmla="*/ 291542 h 492372"/>
                <a:gd name="connsiteX2653" fmla="*/ 949205 w 12254772"/>
                <a:gd name="connsiteY2653" fmla="*/ 253631 h 492372"/>
                <a:gd name="connsiteX2654" fmla="*/ 949205 w 12254772"/>
                <a:gd name="connsiteY2654" fmla="*/ 196004 h 492372"/>
                <a:gd name="connsiteX2655" fmla="*/ 947823 w 12254772"/>
                <a:gd name="connsiteY2655" fmla="*/ 186864 h 492372"/>
                <a:gd name="connsiteX2656" fmla="*/ 926373 w 12254772"/>
                <a:gd name="connsiteY2656" fmla="*/ 163206 h 492372"/>
                <a:gd name="connsiteX2657" fmla="*/ 916158 w 12254772"/>
                <a:gd name="connsiteY2657" fmla="*/ 161144 h 492372"/>
                <a:gd name="connsiteX2658" fmla="*/ 909864 w 12254772"/>
                <a:gd name="connsiteY2658" fmla="*/ 161144 h 492372"/>
                <a:gd name="connsiteX2659" fmla="*/ 727892 w 12254772"/>
                <a:gd name="connsiteY2659" fmla="*/ 0 h 492372"/>
                <a:gd name="connsiteX2660" fmla="*/ 758660 w 12254772"/>
                <a:gd name="connsiteY2660" fmla="*/ 0 h 492372"/>
                <a:gd name="connsiteX2661" fmla="*/ 758660 w 12254772"/>
                <a:gd name="connsiteY2661" fmla="*/ 342 h 492372"/>
                <a:gd name="connsiteX2662" fmla="*/ 852280 w 12254772"/>
                <a:gd name="connsiteY2662" fmla="*/ 342 h 492372"/>
                <a:gd name="connsiteX2663" fmla="*/ 852280 w 12254772"/>
                <a:gd name="connsiteY2663" fmla="*/ 0 h 492372"/>
                <a:gd name="connsiteX2664" fmla="*/ 883049 w 12254772"/>
                <a:gd name="connsiteY2664" fmla="*/ 0 h 492372"/>
                <a:gd name="connsiteX2665" fmla="*/ 883049 w 12254772"/>
                <a:gd name="connsiteY2665" fmla="*/ 161144 h 492372"/>
                <a:gd name="connsiteX2666" fmla="*/ 878654 w 12254772"/>
                <a:gd name="connsiteY2666" fmla="*/ 161144 h 492372"/>
                <a:gd name="connsiteX2667" fmla="*/ 878654 w 12254772"/>
                <a:gd name="connsiteY2667" fmla="*/ 161243 h 492372"/>
                <a:gd name="connsiteX2668" fmla="*/ 866209 w 12254772"/>
                <a:gd name="connsiteY2668" fmla="*/ 163756 h 492372"/>
                <a:gd name="connsiteX2669" fmla="*/ 844759 w 12254772"/>
                <a:gd name="connsiteY2669" fmla="*/ 187415 h 492372"/>
                <a:gd name="connsiteX2670" fmla="*/ 843055 w 12254772"/>
                <a:gd name="connsiteY2670" fmla="*/ 198687 h 492372"/>
                <a:gd name="connsiteX2671" fmla="*/ 843055 w 12254772"/>
                <a:gd name="connsiteY2671" fmla="*/ 253631 h 492372"/>
                <a:gd name="connsiteX2672" fmla="*/ 805144 w 12254772"/>
                <a:gd name="connsiteY2672" fmla="*/ 291542 h 492372"/>
                <a:gd name="connsiteX2673" fmla="*/ 767233 w 12254772"/>
                <a:gd name="connsiteY2673" fmla="*/ 253631 h 492372"/>
                <a:gd name="connsiteX2674" fmla="*/ 767233 w 12254772"/>
                <a:gd name="connsiteY2674" fmla="*/ 196004 h 492372"/>
                <a:gd name="connsiteX2675" fmla="*/ 765851 w 12254772"/>
                <a:gd name="connsiteY2675" fmla="*/ 186864 h 492372"/>
                <a:gd name="connsiteX2676" fmla="*/ 744402 w 12254772"/>
                <a:gd name="connsiteY2676" fmla="*/ 163206 h 492372"/>
                <a:gd name="connsiteX2677" fmla="*/ 734186 w 12254772"/>
                <a:gd name="connsiteY2677" fmla="*/ 161144 h 492372"/>
                <a:gd name="connsiteX2678" fmla="*/ 727892 w 12254772"/>
                <a:gd name="connsiteY2678" fmla="*/ 161144 h 492372"/>
                <a:gd name="connsiteX2679" fmla="*/ 545919 w 12254772"/>
                <a:gd name="connsiteY2679" fmla="*/ 0 h 492372"/>
                <a:gd name="connsiteX2680" fmla="*/ 576687 w 12254772"/>
                <a:gd name="connsiteY2680" fmla="*/ 0 h 492372"/>
                <a:gd name="connsiteX2681" fmla="*/ 576687 w 12254772"/>
                <a:gd name="connsiteY2681" fmla="*/ 342 h 492372"/>
                <a:gd name="connsiteX2682" fmla="*/ 670308 w 12254772"/>
                <a:gd name="connsiteY2682" fmla="*/ 342 h 492372"/>
                <a:gd name="connsiteX2683" fmla="*/ 670308 w 12254772"/>
                <a:gd name="connsiteY2683" fmla="*/ 0 h 492372"/>
                <a:gd name="connsiteX2684" fmla="*/ 701075 w 12254772"/>
                <a:gd name="connsiteY2684" fmla="*/ 0 h 492372"/>
                <a:gd name="connsiteX2685" fmla="*/ 701075 w 12254772"/>
                <a:gd name="connsiteY2685" fmla="*/ 161144 h 492372"/>
                <a:gd name="connsiteX2686" fmla="*/ 696682 w 12254772"/>
                <a:gd name="connsiteY2686" fmla="*/ 161144 h 492372"/>
                <a:gd name="connsiteX2687" fmla="*/ 696682 w 12254772"/>
                <a:gd name="connsiteY2687" fmla="*/ 161243 h 492372"/>
                <a:gd name="connsiteX2688" fmla="*/ 684236 w 12254772"/>
                <a:gd name="connsiteY2688" fmla="*/ 163756 h 492372"/>
                <a:gd name="connsiteX2689" fmla="*/ 662786 w 12254772"/>
                <a:gd name="connsiteY2689" fmla="*/ 187415 h 492372"/>
                <a:gd name="connsiteX2690" fmla="*/ 661082 w 12254772"/>
                <a:gd name="connsiteY2690" fmla="*/ 198687 h 492372"/>
                <a:gd name="connsiteX2691" fmla="*/ 661083 w 12254772"/>
                <a:gd name="connsiteY2691" fmla="*/ 253631 h 492372"/>
                <a:gd name="connsiteX2692" fmla="*/ 623171 w 12254772"/>
                <a:gd name="connsiteY2692" fmla="*/ 291542 h 492372"/>
                <a:gd name="connsiteX2693" fmla="*/ 585261 w 12254772"/>
                <a:gd name="connsiteY2693" fmla="*/ 253631 h 492372"/>
                <a:gd name="connsiteX2694" fmla="*/ 585261 w 12254772"/>
                <a:gd name="connsiteY2694" fmla="*/ 196004 h 492372"/>
                <a:gd name="connsiteX2695" fmla="*/ 583879 w 12254772"/>
                <a:gd name="connsiteY2695" fmla="*/ 186864 h 492372"/>
                <a:gd name="connsiteX2696" fmla="*/ 562428 w 12254772"/>
                <a:gd name="connsiteY2696" fmla="*/ 163206 h 492372"/>
                <a:gd name="connsiteX2697" fmla="*/ 552214 w 12254772"/>
                <a:gd name="connsiteY2697" fmla="*/ 161144 h 492372"/>
                <a:gd name="connsiteX2698" fmla="*/ 545919 w 12254772"/>
                <a:gd name="connsiteY2698" fmla="*/ 161144 h 492372"/>
                <a:gd name="connsiteX2699" fmla="*/ 363947 w 12254772"/>
                <a:gd name="connsiteY2699" fmla="*/ 0 h 492372"/>
                <a:gd name="connsiteX2700" fmla="*/ 394713 w 12254772"/>
                <a:gd name="connsiteY2700" fmla="*/ 0 h 492372"/>
                <a:gd name="connsiteX2701" fmla="*/ 394713 w 12254772"/>
                <a:gd name="connsiteY2701" fmla="*/ 342 h 492372"/>
                <a:gd name="connsiteX2702" fmla="*/ 488335 w 12254772"/>
                <a:gd name="connsiteY2702" fmla="*/ 342 h 492372"/>
                <a:gd name="connsiteX2703" fmla="*/ 488335 w 12254772"/>
                <a:gd name="connsiteY2703" fmla="*/ 0 h 492372"/>
                <a:gd name="connsiteX2704" fmla="*/ 519103 w 12254772"/>
                <a:gd name="connsiteY2704" fmla="*/ 0 h 492372"/>
                <a:gd name="connsiteX2705" fmla="*/ 519103 w 12254772"/>
                <a:gd name="connsiteY2705" fmla="*/ 161144 h 492372"/>
                <a:gd name="connsiteX2706" fmla="*/ 514708 w 12254772"/>
                <a:gd name="connsiteY2706" fmla="*/ 161144 h 492372"/>
                <a:gd name="connsiteX2707" fmla="*/ 514708 w 12254772"/>
                <a:gd name="connsiteY2707" fmla="*/ 161243 h 492372"/>
                <a:gd name="connsiteX2708" fmla="*/ 502264 w 12254772"/>
                <a:gd name="connsiteY2708" fmla="*/ 163756 h 492372"/>
                <a:gd name="connsiteX2709" fmla="*/ 480813 w 12254772"/>
                <a:gd name="connsiteY2709" fmla="*/ 187415 h 492372"/>
                <a:gd name="connsiteX2710" fmla="*/ 479110 w 12254772"/>
                <a:gd name="connsiteY2710" fmla="*/ 198687 h 492372"/>
                <a:gd name="connsiteX2711" fmla="*/ 479110 w 12254772"/>
                <a:gd name="connsiteY2711" fmla="*/ 253631 h 492372"/>
                <a:gd name="connsiteX2712" fmla="*/ 441198 w 12254772"/>
                <a:gd name="connsiteY2712" fmla="*/ 291542 h 492372"/>
                <a:gd name="connsiteX2713" fmla="*/ 403287 w 12254772"/>
                <a:gd name="connsiteY2713" fmla="*/ 253631 h 492372"/>
                <a:gd name="connsiteX2714" fmla="*/ 403287 w 12254772"/>
                <a:gd name="connsiteY2714" fmla="*/ 196004 h 492372"/>
                <a:gd name="connsiteX2715" fmla="*/ 401905 w 12254772"/>
                <a:gd name="connsiteY2715" fmla="*/ 186864 h 492372"/>
                <a:gd name="connsiteX2716" fmla="*/ 380455 w 12254772"/>
                <a:gd name="connsiteY2716" fmla="*/ 163206 h 492372"/>
                <a:gd name="connsiteX2717" fmla="*/ 370241 w 12254772"/>
                <a:gd name="connsiteY2717" fmla="*/ 161144 h 492372"/>
                <a:gd name="connsiteX2718" fmla="*/ 363947 w 12254772"/>
                <a:gd name="connsiteY2718" fmla="*/ 161144 h 492372"/>
                <a:gd name="connsiteX2719" fmla="*/ 181973 w 12254772"/>
                <a:gd name="connsiteY2719" fmla="*/ 0 h 492372"/>
                <a:gd name="connsiteX2720" fmla="*/ 212741 w 12254772"/>
                <a:gd name="connsiteY2720" fmla="*/ 0 h 492372"/>
                <a:gd name="connsiteX2721" fmla="*/ 212741 w 12254772"/>
                <a:gd name="connsiteY2721" fmla="*/ 342 h 492372"/>
                <a:gd name="connsiteX2722" fmla="*/ 306362 w 12254772"/>
                <a:gd name="connsiteY2722" fmla="*/ 342 h 492372"/>
                <a:gd name="connsiteX2723" fmla="*/ 306362 w 12254772"/>
                <a:gd name="connsiteY2723" fmla="*/ 0 h 492372"/>
                <a:gd name="connsiteX2724" fmla="*/ 337130 w 12254772"/>
                <a:gd name="connsiteY2724" fmla="*/ 0 h 492372"/>
                <a:gd name="connsiteX2725" fmla="*/ 337130 w 12254772"/>
                <a:gd name="connsiteY2725" fmla="*/ 161144 h 492372"/>
                <a:gd name="connsiteX2726" fmla="*/ 332736 w 12254772"/>
                <a:gd name="connsiteY2726" fmla="*/ 161144 h 492372"/>
                <a:gd name="connsiteX2727" fmla="*/ 332736 w 12254772"/>
                <a:gd name="connsiteY2727" fmla="*/ 161243 h 492372"/>
                <a:gd name="connsiteX2728" fmla="*/ 320292 w 12254772"/>
                <a:gd name="connsiteY2728" fmla="*/ 163756 h 492372"/>
                <a:gd name="connsiteX2729" fmla="*/ 298841 w 12254772"/>
                <a:gd name="connsiteY2729" fmla="*/ 187415 h 492372"/>
                <a:gd name="connsiteX2730" fmla="*/ 297136 w 12254772"/>
                <a:gd name="connsiteY2730" fmla="*/ 198687 h 492372"/>
                <a:gd name="connsiteX2731" fmla="*/ 297136 w 12254772"/>
                <a:gd name="connsiteY2731" fmla="*/ 253631 h 492372"/>
                <a:gd name="connsiteX2732" fmla="*/ 259225 w 12254772"/>
                <a:gd name="connsiteY2732" fmla="*/ 291542 h 492372"/>
                <a:gd name="connsiteX2733" fmla="*/ 221314 w 12254772"/>
                <a:gd name="connsiteY2733" fmla="*/ 253631 h 492372"/>
                <a:gd name="connsiteX2734" fmla="*/ 221314 w 12254772"/>
                <a:gd name="connsiteY2734" fmla="*/ 196004 h 492372"/>
                <a:gd name="connsiteX2735" fmla="*/ 219932 w 12254772"/>
                <a:gd name="connsiteY2735" fmla="*/ 186864 h 492372"/>
                <a:gd name="connsiteX2736" fmla="*/ 198482 w 12254772"/>
                <a:gd name="connsiteY2736" fmla="*/ 163206 h 492372"/>
                <a:gd name="connsiteX2737" fmla="*/ 188267 w 12254772"/>
                <a:gd name="connsiteY2737" fmla="*/ 161144 h 492372"/>
                <a:gd name="connsiteX2738" fmla="*/ 181973 w 12254772"/>
                <a:gd name="connsiteY2738" fmla="*/ 161144 h 492372"/>
                <a:gd name="connsiteX2739" fmla="*/ 0 w 12254772"/>
                <a:gd name="connsiteY2739" fmla="*/ 0 h 492372"/>
                <a:gd name="connsiteX2740" fmla="*/ 30768 w 12254772"/>
                <a:gd name="connsiteY2740" fmla="*/ 0 h 492372"/>
                <a:gd name="connsiteX2741" fmla="*/ 30768 w 12254772"/>
                <a:gd name="connsiteY2741" fmla="*/ 342 h 492372"/>
                <a:gd name="connsiteX2742" fmla="*/ 124390 w 12254772"/>
                <a:gd name="connsiteY2742" fmla="*/ 342 h 492372"/>
                <a:gd name="connsiteX2743" fmla="*/ 124390 w 12254772"/>
                <a:gd name="connsiteY2743" fmla="*/ 0 h 492372"/>
                <a:gd name="connsiteX2744" fmla="*/ 155157 w 12254772"/>
                <a:gd name="connsiteY2744" fmla="*/ 0 h 492372"/>
                <a:gd name="connsiteX2745" fmla="*/ 155157 w 12254772"/>
                <a:gd name="connsiteY2745" fmla="*/ 161144 h 492372"/>
                <a:gd name="connsiteX2746" fmla="*/ 150763 w 12254772"/>
                <a:gd name="connsiteY2746" fmla="*/ 161144 h 492372"/>
                <a:gd name="connsiteX2747" fmla="*/ 150763 w 12254772"/>
                <a:gd name="connsiteY2747" fmla="*/ 161243 h 492372"/>
                <a:gd name="connsiteX2748" fmla="*/ 138318 w 12254772"/>
                <a:gd name="connsiteY2748" fmla="*/ 163756 h 492372"/>
                <a:gd name="connsiteX2749" fmla="*/ 116868 w 12254772"/>
                <a:gd name="connsiteY2749" fmla="*/ 187415 h 492372"/>
                <a:gd name="connsiteX2750" fmla="*/ 115163 w 12254772"/>
                <a:gd name="connsiteY2750" fmla="*/ 198687 h 492372"/>
                <a:gd name="connsiteX2751" fmla="*/ 115164 w 12254772"/>
                <a:gd name="connsiteY2751" fmla="*/ 253631 h 492372"/>
                <a:gd name="connsiteX2752" fmla="*/ 77251 w 12254772"/>
                <a:gd name="connsiteY2752" fmla="*/ 291542 h 492372"/>
                <a:gd name="connsiteX2753" fmla="*/ 39341 w 12254772"/>
                <a:gd name="connsiteY2753" fmla="*/ 253631 h 492372"/>
                <a:gd name="connsiteX2754" fmla="*/ 39341 w 12254772"/>
                <a:gd name="connsiteY2754" fmla="*/ 196004 h 492372"/>
                <a:gd name="connsiteX2755" fmla="*/ 37959 w 12254772"/>
                <a:gd name="connsiteY2755" fmla="*/ 186864 h 492372"/>
                <a:gd name="connsiteX2756" fmla="*/ 16509 w 12254772"/>
                <a:gd name="connsiteY2756" fmla="*/ 163206 h 492372"/>
                <a:gd name="connsiteX2757" fmla="*/ 6294 w 12254772"/>
                <a:gd name="connsiteY2757" fmla="*/ 161144 h 492372"/>
                <a:gd name="connsiteX2758" fmla="*/ 0 w 12254772"/>
                <a:gd name="connsiteY2758" fmla="*/ 161144 h 492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</a:cxnLst>
              <a:rect l="l" t="t" r="r" b="b"/>
              <a:pathLst>
                <a:path w="12254772" h="492372">
                  <a:moveTo>
                    <a:pt x="12177142" y="200830"/>
                  </a:moveTo>
                  <a:cubicBezTo>
                    <a:pt x="12198079" y="200830"/>
                    <a:pt x="12215053" y="217804"/>
                    <a:pt x="12215053" y="238741"/>
                  </a:cubicBezTo>
                  <a:lnTo>
                    <a:pt x="12215053" y="293685"/>
                  </a:lnTo>
                  <a:lnTo>
                    <a:pt x="12216757" y="304957"/>
                  </a:lnTo>
                  <a:cubicBezTo>
                    <a:pt x="12220080" y="315641"/>
                    <a:pt x="12228002" y="324299"/>
                    <a:pt x="12238207" y="328616"/>
                  </a:cubicBezTo>
                  <a:lnTo>
                    <a:pt x="12250652" y="331129"/>
                  </a:lnTo>
                  <a:lnTo>
                    <a:pt x="12250652" y="331228"/>
                  </a:lnTo>
                  <a:lnTo>
                    <a:pt x="12254772" y="331228"/>
                  </a:lnTo>
                  <a:lnTo>
                    <a:pt x="12254772" y="492372"/>
                  </a:lnTo>
                  <a:lnTo>
                    <a:pt x="12224279" y="492372"/>
                  </a:lnTo>
                  <a:lnTo>
                    <a:pt x="12224279" y="492030"/>
                  </a:lnTo>
                  <a:lnTo>
                    <a:pt x="12130657" y="492030"/>
                  </a:lnTo>
                  <a:lnTo>
                    <a:pt x="12130657" y="492372"/>
                  </a:lnTo>
                  <a:lnTo>
                    <a:pt x="12099889" y="492372"/>
                  </a:lnTo>
                  <a:lnTo>
                    <a:pt x="12099889" y="331228"/>
                  </a:lnTo>
                  <a:lnTo>
                    <a:pt x="12106184" y="331228"/>
                  </a:lnTo>
                  <a:lnTo>
                    <a:pt x="12116398" y="329166"/>
                  </a:lnTo>
                  <a:cubicBezTo>
                    <a:pt x="12126604" y="324849"/>
                    <a:pt x="12134525" y="316191"/>
                    <a:pt x="12137849" y="305508"/>
                  </a:cubicBezTo>
                  <a:lnTo>
                    <a:pt x="12139230" y="296368"/>
                  </a:lnTo>
                  <a:lnTo>
                    <a:pt x="12139230" y="238741"/>
                  </a:lnTo>
                  <a:cubicBezTo>
                    <a:pt x="12139230" y="217804"/>
                    <a:pt x="12156204" y="200830"/>
                    <a:pt x="12177142" y="200830"/>
                  </a:cubicBezTo>
                  <a:close/>
                  <a:moveTo>
                    <a:pt x="11995169" y="200830"/>
                  </a:moveTo>
                  <a:cubicBezTo>
                    <a:pt x="12016106" y="200830"/>
                    <a:pt x="12033080" y="217804"/>
                    <a:pt x="12033080" y="238741"/>
                  </a:cubicBezTo>
                  <a:lnTo>
                    <a:pt x="12033080" y="293685"/>
                  </a:lnTo>
                  <a:lnTo>
                    <a:pt x="12034784" y="304957"/>
                  </a:lnTo>
                  <a:cubicBezTo>
                    <a:pt x="12038107" y="315641"/>
                    <a:pt x="12046029" y="324299"/>
                    <a:pt x="12056234" y="328616"/>
                  </a:cubicBezTo>
                  <a:lnTo>
                    <a:pt x="12068679" y="331129"/>
                  </a:lnTo>
                  <a:lnTo>
                    <a:pt x="12068679" y="331228"/>
                  </a:lnTo>
                  <a:lnTo>
                    <a:pt x="12073074" y="331228"/>
                  </a:lnTo>
                  <a:lnTo>
                    <a:pt x="12073074" y="492372"/>
                  </a:lnTo>
                  <a:lnTo>
                    <a:pt x="12042306" y="492372"/>
                  </a:lnTo>
                  <a:lnTo>
                    <a:pt x="12042306" y="492030"/>
                  </a:lnTo>
                  <a:lnTo>
                    <a:pt x="11948684" y="492030"/>
                  </a:lnTo>
                  <a:lnTo>
                    <a:pt x="11948684" y="492372"/>
                  </a:lnTo>
                  <a:lnTo>
                    <a:pt x="11917916" y="492372"/>
                  </a:lnTo>
                  <a:lnTo>
                    <a:pt x="11917916" y="331228"/>
                  </a:lnTo>
                  <a:lnTo>
                    <a:pt x="11924211" y="331228"/>
                  </a:lnTo>
                  <a:lnTo>
                    <a:pt x="11934425" y="329166"/>
                  </a:lnTo>
                  <a:cubicBezTo>
                    <a:pt x="11944631" y="324849"/>
                    <a:pt x="11952552" y="316191"/>
                    <a:pt x="11955876" y="305508"/>
                  </a:cubicBezTo>
                  <a:lnTo>
                    <a:pt x="11957257" y="296368"/>
                  </a:lnTo>
                  <a:lnTo>
                    <a:pt x="11957257" y="238741"/>
                  </a:lnTo>
                  <a:cubicBezTo>
                    <a:pt x="11957257" y="217804"/>
                    <a:pt x="11974231" y="200830"/>
                    <a:pt x="11995169" y="200830"/>
                  </a:cubicBezTo>
                  <a:close/>
                  <a:moveTo>
                    <a:pt x="11813196" y="200830"/>
                  </a:moveTo>
                  <a:cubicBezTo>
                    <a:pt x="11834133" y="200830"/>
                    <a:pt x="11851107" y="217804"/>
                    <a:pt x="11851107" y="238741"/>
                  </a:cubicBezTo>
                  <a:lnTo>
                    <a:pt x="11851107" y="293685"/>
                  </a:lnTo>
                  <a:lnTo>
                    <a:pt x="11852811" y="304957"/>
                  </a:lnTo>
                  <a:cubicBezTo>
                    <a:pt x="11856134" y="315641"/>
                    <a:pt x="11864056" y="324299"/>
                    <a:pt x="11874261" y="328616"/>
                  </a:cubicBezTo>
                  <a:lnTo>
                    <a:pt x="11886706" y="331129"/>
                  </a:lnTo>
                  <a:lnTo>
                    <a:pt x="11886706" y="331228"/>
                  </a:lnTo>
                  <a:lnTo>
                    <a:pt x="11891101" y="331228"/>
                  </a:lnTo>
                  <a:lnTo>
                    <a:pt x="11891101" y="492372"/>
                  </a:lnTo>
                  <a:lnTo>
                    <a:pt x="11860333" y="492372"/>
                  </a:lnTo>
                  <a:lnTo>
                    <a:pt x="11860333" y="492030"/>
                  </a:lnTo>
                  <a:lnTo>
                    <a:pt x="11766711" y="492030"/>
                  </a:lnTo>
                  <a:lnTo>
                    <a:pt x="11766711" y="492372"/>
                  </a:lnTo>
                  <a:lnTo>
                    <a:pt x="11735943" y="492372"/>
                  </a:lnTo>
                  <a:lnTo>
                    <a:pt x="11735943" y="331228"/>
                  </a:lnTo>
                  <a:lnTo>
                    <a:pt x="11742238" y="331228"/>
                  </a:lnTo>
                  <a:lnTo>
                    <a:pt x="11752452" y="329166"/>
                  </a:lnTo>
                  <a:cubicBezTo>
                    <a:pt x="11762658" y="324849"/>
                    <a:pt x="11770579" y="316191"/>
                    <a:pt x="11773903" y="305508"/>
                  </a:cubicBezTo>
                  <a:lnTo>
                    <a:pt x="11775284" y="296368"/>
                  </a:lnTo>
                  <a:lnTo>
                    <a:pt x="11775284" y="238741"/>
                  </a:lnTo>
                  <a:cubicBezTo>
                    <a:pt x="11775284" y="217804"/>
                    <a:pt x="11792258" y="200830"/>
                    <a:pt x="11813196" y="200830"/>
                  </a:cubicBezTo>
                  <a:close/>
                  <a:moveTo>
                    <a:pt x="11631223" y="200830"/>
                  </a:moveTo>
                  <a:cubicBezTo>
                    <a:pt x="11652160" y="200830"/>
                    <a:pt x="11669134" y="217804"/>
                    <a:pt x="11669134" y="238741"/>
                  </a:cubicBezTo>
                  <a:lnTo>
                    <a:pt x="11669134" y="293685"/>
                  </a:lnTo>
                  <a:lnTo>
                    <a:pt x="11670838" y="304957"/>
                  </a:lnTo>
                  <a:cubicBezTo>
                    <a:pt x="11674161" y="315641"/>
                    <a:pt x="11682083" y="324299"/>
                    <a:pt x="11692288" y="328616"/>
                  </a:cubicBezTo>
                  <a:lnTo>
                    <a:pt x="11704733" y="331129"/>
                  </a:lnTo>
                  <a:lnTo>
                    <a:pt x="11704733" y="331228"/>
                  </a:lnTo>
                  <a:lnTo>
                    <a:pt x="11709128" y="331228"/>
                  </a:lnTo>
                  <a:lnTo>
                    <a:pt x="11709128" y="492372"/>
                  </a:lnTo>
                  <a:lnTo>
                    <a:pt x="11678360" y="492372"/>
                  </a:lnTo>
                  <a:lnTo>
                    <a:pt x="11678360" y="492030"/>
                  </a:lnTo>
                  <a:lnTo>
                    <a:pt x="11584738" y="492030"/>
                  </a:lnTo>
                  <a:lnTo>
                    <a:pt x="11584738" y="492372"/>
                  </a:lnTo>
                  <a:lnTo>
                    <a:pt x="11553970" y="492372"/>
                  </a:lnTo>
                  <a:lnTo>
                    <a:pt x="11553970" y="331228"/>
                  </a:lnTo>
                  <a:lnTo>
                    <a:pt x="11560265" y="331228"/>
                  </a:lnTo>
                  <a:lnTo>
                    <a:pt x="11570479" y="329166"/>
                  </a:lnTo>
                  <a:cubicBezTo>
                    <a:pt x="11580685" y="324849"/>
                    <a:pt x="11588606" y="316191"/>
                    <a:pt x="11591930" y="305508"/>
                  </a:cubicBezTo>
                  <a:lnTo>
                    <a:pt x="11593311" y="296368"/>
                  </a:lnTo>
                  <a:lnTo>
                    <a:pt x="11593311" y="238741"/>
                  </a:lnTo>
                  <a:cubicBezTo>
                    <a:pt x="11593311" y="217804"/>
                    <a:pt x="11610285" y="200830"/>
                    <a:pt x="11631223" y="200830"/>
                  </a:cubicBezTo>
                  <a:close/>
                  <a:moveTo>
                    <a:pt x="11449250" y="200830"/>
                  </a:moveTo>
                  <a:cubicBezTo>
                    <a:pt x="11470187" y="200830"/>
                    <a:pt x="11487161" y="217804"/>
                    <a:pt x="11487161" y="238741"/>
                  </a:cubicBezTo>
                  <a:lnTo>
                    <a:pt x="11487161" y="293685"/>
                  </a:lnTo>
                  <a:lnTo>
                    <a:pt x="11488865" y="304957"/>
                  </a:lnTo>
                  <a:cubicBezTo>
                    <a:pt x="11492188" y="315641"/>
                    <a:pt x="11500110" y="324299"/>
                    <a:pt x="11510315" y="328616"/>
                  </a:cubicBezTo>
                  <a:lnTo>
                    <a:pt x="11522760" y="331129"/>
                  </a:lnTo>
                  <a:lnTo>
                    <a:pt x="11522760" y="331228"/>
                  </a:lnTo>
                  <a:lnTo>
                    <a:pt x="11527155" y="331228"/>
                  </a:lnTo>
                  <a:lnTo>
                    <a:pt x="11527155" y="492372"/>
                  </a:lnTo>
                  <a:lnTo>
                    <a:pt x="11496387" y="492372"/>
                  </a:lnTo>
                  <a:lnTo>
                    <a:pt x="11496387" y="492030"/>
                  </a:lnTo>
                  <a:lnTo>
                    <a:pt x="11402765" y="492030"/>
                  </a:lnTo>
                  <a:lnTo>
                    <a:pt x="11402765" y="492372"/>
                  </a:lnTo>
                  <a:lnTo>
                    <a:pt x="11371997" y="492372"/>
                  </a:lnTo>
                  <a:lnTo>
                    <a:pt x="11371997" y="331228"/>
                  </a:lnTo>
                  <a:lnTo>
                    <a:pt x="11378292" y="331228"/>
                  </a:lnTo>
                  <a:lnTo>
                    <a:pt x="11388506" y="329166"/>
                  </a:lnTo>
                  <a:cubicBezTo>
                    <a:pt x="11398712" y="324849"/>
                    <a:pt x="11406633" y="316191"/>
                    <a:pt x="11409957" y="305508"/>
                  </a:cubicBezTo>
                  <a:lnTo>
                    <a:pt x="11411338" y="296368"/>
                  </a:lnTo>
                  <a:lnTo>
                    <a:pt x="11411338" y="238741"/>
                  </a:lnTo>
                  <a:cubicBezTo>
                    <a:pt x="11411338" y="217804"/>
                    <a:pt x="11428312" y="200830"/>
                    <a:pt x="11449250" y="200830"/>
                  </a:cubicBezTo>
                  <a:close/>
                  <a:moveTo>
                    <a:pt x="11267277" y="200830"/>
                  </a:moveTo>
                  <a:cubicBezTo>
                    <a:pt x="11288214" y="200830"/>
                    <a:pt x="11305188" y="217804"/>
                    <a:pt x="11305188" y="238741"/>
                  </a:cubicBezTo>
                  <a:lnTo>
                    <a:pt x="11305188" y="293685"/>
                  </a:lnTo>
                  <a:lnTo>
                    <a:pt x="11306892" y="304957"/>
                  </a:lnTo>
                  <a:cubicBezTo>
                    <a:pt x="11310215" y="315641"/>
                    <a:pt x="11318137" y="324299"/>
                    <a:pt x="11328342" y="328616"/>
                  </a:cubicBezTo>
                  <a:lnTo>
                    <a:pt x="11340787" y="331129"/>
                  </a:lnTo>
                  <a:lnTo>
                    <a:pt x="11340787" y="331228"/>
                  </a:lnTo>
                  <a:lnTo>
                    <a:pt x="11345182" y="331228"/>
                  </a:lnTo>
                  <a:lnTo>
                    <a:pt x="11345182" y="492372"/>
                  </a:lnTo>
                  <a:lnTo>
                    <a:pt x="11314414" y="492372"/>
                  </a:lnTo>
                  <a:lnTo>
                    <a:pt x="11314414" y="492030"/>
                  </a:lnTo>
                  <a:lnTo>
                    <a:pt x="11220792" y="492030"/>
                  </a:lnTo>
                  <a:lnTo>
                    <a:pt x="11220792" y="492372"/>
                  </a:lnTo>
                  <a:lnTo>
                    <a:pt x="11190024" y="492372"/>
                  </a:lnTo>
                  <a:lnTo>
                    <a:pt x="11190024" y="331228"/>
                  </a:lnTo>
                  <a:lnTo>
                    <a:pt x="11196319" y="331228"/>
                  </a:lnTo>
                  <a:lnTo>
                    <a:pt x="11206533" y="329166"/>
                  </a:lnTo>
                  <a:cubicBezTo>
                    <a:pt x="11216739" y="324849"/>
                    <a:pt x="11224660" y="316191"/>
                    <a:pt x="11227984" y="305508"/>
                  </a:cubicBezTo>
                  <a:lnTo>
                    <a:pt x="11229365" y="296368"/>
                  </a:lnTo>
                  <a:lnTo>
                    <a:pt x="11229365" y="238741"/>
                  </a:lnTo>
                  <a:cubicBezTo>
                    <a:pt x="11229365" y="217804"/>
                    <a:pt x="11246339" y="200830"/>
                    <a:pt x="11267277" y="200830"/>
                  </a:cubicBezTo>
                  <a:close/>
                  <a:moveTo>
                    <a:pt x="11085304" y="200830"/>
                  </a:moveTo>
                  <a:cubicBezTo>
                    <a:pt x="11106241" y="200830"/>
                    <a:pt x="11123215" y="217804"/>
                    <a:pt x="11123215" y="238741"/>
                  </a:cubicBezTo>
                  <a:lnTo>
                    <a:pt x="11123215" y="293685"/>
                  </a:lnTo>
                  <a:lnTo>
                    <a:pt x="11124919" y="304957"/>
                  </a:lnTo>
                  <a:cubicBezTo>
                    <a:pt x="11128242" y="315641"/>
                    <a:pt x="11136164" y="324299"/>
                    <a:pt x="11146369" y="328616"/>
                  </a:cubicBezTo>
                  <a:lnTo>
                    <a:pt x="11158814" y="331129"/>
                  </a:lnTo>
                  <a:lnTo>
                    <a:pt x="11158814" y="331228"/>
                  </a:lnTo>
                  <a:lnTo>
                    <a:pt x="11163209" y="331228"/>
                  </a:lnTo>
                  <a:lnTo>
                    <a:pt x="11163209" y="492372"/>
                  </a:lnTo>
                  <a:lnTo>
                    <a:pt x="11132441" y="492372"/>
                  </a:lnTo>
                  <a:lnTo>
                    <a:pt x="11132441" y="492030"/>
                  </a:lnTo>
                  <a:lnTo>
                    <a:pt x="11038819" y="492030"/>
                  </a:lnTo>
                  <a:lnTo>
                    <a:pt x="11038819" y="492372"/>
                  </a:lnTo>
                  <a:lnTo>
                    <a:pt x="11008051" y="492372"/>
                  </a:lnTo>
                  <a:lnTo>
                    <a:pt x="11008051" y="331228"/>
                  </a:lnTo>
                  <a:lnTo>
                    <a:pt x="11014346" y="331228"/>
                  </a:lnTo>
                  <a:lnTo>
                    <a:pt x="11024560" y="329166"/>
                  </a:lnTo>
                  <a:cubicBezTo>
                    <a:pt x="11034766" y="324849"/>
                    <a:pt x="11042687" y="316191"/>
                    <a:pt x="11046011" y="305508"/>
                  </a:cubicBezTo>
                  <a:lnTo>
                    <a:pt x="11047392" y="296368"/>
                  </a:lnTo>
                  <a:lnTo>
                    <a:pt x="11047392" y="238741"/>
                  </a:lnTo>
                  <a:cubicBezTo>
                    <a:pt x="11047392" y="217804"/>
                    <a:pt x="11064366" y="200830"/>
                    <a:pt x="11085304" y="200830"/>
                  </a:cubicBezTo>
                  <a:close/>
                  <a:moveTo>
                    <a:pt x="10903331" y="200830"/>
                  </a:moveTo>
                  <a:cubicBezTo>
                    <a:pt x="10924268" y="200830"/>
                    <a:pt x="10941242" y="217804"/>
                    <a:pt x="10941242" y="238741"/>
                  </a:cubicBezTo>
                  <a:lnTo>
                    <a:pt x="10941242" y="293685"/>
                  </a:lnTo>
                  <a:lnTo>
                    <a:pt x="10942946" y="304957"/>
                  </a:lnTo>
                  <a:cubicBezTo>
                    <a:pt x="10946269" y="315641"/>
                    <a:pt x="10954191" y="324299"/>
                    <a:pt x="10964396" y="328616"/>
                  </a:cubicBezTo>
                  <a:lnTo>
                    <a:pt x="10976841" y="331129"/>
                  </a:lnTo>
                  <a:lnTo>
                    <a:pt x="10976841" y="331228"/>
                  </a:lnTo>
                  <a:lnTo>
                    <a:pt x="10981236" y="331228"/>
                  </a:lnTo>
                  <a:lnTo>
                    <a:pt x="10981236" y="492372"/>
                  </a:lnTo>
                  <a:lnTo>
                    <a:pt x="10950468" y="492372"/>
                  </a:lnTo>
                  <a:lnTo>
                    <a:pt x="10950468" y="492030"/>
                  </a:lnTo>
                  <a:lnTo>
                    <a:pt x="10856846" y="492030"/>
                  </a:lnTo>
                  <a:lnTo>
                    <a:pt x="10856846" y="492372"/>
                  </a:lnTo>
                  <a:lnTo>
                    <a:pt x="10826078" y="492372"/>
                  </a:lnTo>
                  <a:lnTo>
                    <a:pt x="10826078" y="331228"/>
                  </a:lnTo>
                  <a:lnTo>
                    <a:pt x="10832373" y="331228"/>
                  </a:lnTo>
                  <a:lnTo>
                    <a:pt x="10842587" y="329166"/>
                  </a:lnTo>
                  <a:cubicBezTo>
                    <a:pt x="10852793" y="324849"/>
                    <a:pt x="10860714" y="316191"/>
                    <a:pt x="10864038" y="305508"/>
                  </a:cubicBezTo>
                  <a:lnTo>
                    <a:pt x="10865419" y="296368"/>
                  </a:lnTo>
                  <a:lnTo>
                    <a:pt x="10865419" y="238741"/>
                  </a:lnTo>
                  <a:cubicBezTo>
                    <a:pt x="10865419" y="217804"/>
                    <a:pt x="10882393" y="200830"/>
                    <a:pt x="10903331" y="200830"/>
                  </a:cubicBezTo>
                  <a:close/>
                  <a:moveTo>
                    <a:pt x="10721358" y="200830"/>
                  </a:moveTo>
                  <a:cubicBezTo>
                    <a:pt x="10742295" y="200830"/>
                    <a:pt x="10759269" y="217804"/>
                    <a:pt x="10759269" y="238741"/>
                  </a:cubicBezTo>
                  <a:lnTo>
                    <a:pt x="10759269" y="293685"/>
                  </a:lnTo>
                  <a:lnTo>
                    <a:pt x="10760973" y="304957"/>
                  </a:lnTo>
                  <a:cubicBezTo>
                    <a:pt x="10764296" y="315641"/>
                    <a:pt x="10772218" y="324299"/>
                    <a:pt x="10782423" y="328616"/>
                  </a:cubicBezTo>
                  <a:lnTo>
                    <a:pt x="10794868" y="331129"/>
                  </a:lnTo>
                  <a:lnTo>
                    <a:pt x="10794868" y="331228"/>
                  </a:lnTo>
                  <a:lnTo>
                    <a:pt x="10799263" y="331228"/>
                  </a:lnTo>
                  <a:lnTo>
                    <a:pt x="10799263" y="492372"/>
                  </a:lnTo>
                  <a:lnTo>
                    <a:pt x="10768495" y="492372"/>
                  </a:lnTo>
                  <a:lnTo>
                    <a:pt x="10768495" y="492030"/>
                  </a:lnTo>
                  <a:lnTo>
                    <a:pt x="10674873" y="492030"/>
                  </a:lnTo>
                  <a:lnTo>
                    <a:pt x="10674873" y="492372"/>
                  </a:lnTo>
                  <a:lnTo>
                    <a:pt x="10644105" y="492372"/>
                  </a:lnTo>
                  <a:lnTo>
                    <a:pt x="10644105" y="331228"/>
                  </a:lnTo>
                  <a:lnTo>
                    <a:pt x="10650400" y="331228"/>
                  </a:lnTo>
                  <a:lnTo>
                    <a:pt x="10660614" y="329166"/>
                  </a:lnTo>
                  <a:cubicBezTo>
                    <a:pt x="10670820" y="324849"/>
                    <a:pt x="10678741" y="316191"/>
                    <a:pt x="10682065" y="305508"/>
                  </a:cubicBezTo>
                  <a:lnTo>
                    <a:pt x="10683446" y="296368"/>
                  </a:lnTo>
                  <a:lnTo>
                    <a:pt x="10683446" y="238741"/>
                  </a:lnTo>
                  <a:cubicBezTo>
                    <a:pt x="10683446" y="217804"/>
                    <a:pt x="10700420" y="200830"/>
                    <a:pt x="10721358" y="200830"/>
                  </a:cubicBezTo>
                  <a:close/>
                  <a:moveTo>
                    <a:pt x="10539386" y="200830"/>
                  </a:moveTo>
                  <a:cubicBezTo>
                    <a:pt x="10560323" y="200830"/>
                    <a:pt x="10577297" y="217804"/>
                    <a:pt x="10577297" y="238741"/>
                  </a:cubicBezTo>
                  <a:lnTo>
                    <a:pt x="10577297" y="293685"/>
                  </a:lnTo>
                  <a:lnTo>
                    <a:pt x="10579001" y="304957"/>
                  </a:lnTo>
                  <a:cubicBezTo>
                    <a:pt x="10582324" y="315641"/>
                    <a:pt x="10590246" y="324299"/>
                    <a:pt x="10600451" y="328616"/>
                  </a:cubicBezTo>
                  <a:lnTo>
                    <a:pt x="10612896" y="331129"/>
                  </a:lnTo>
                  <a:lnTo>
                    <a:pt x="10612896" y="331228"/>
                  </a:lnTo>
                  <a:lnTo>
                    <a:pt x="10617291" y="331228"/>
                  </a:lnTo>
                  <a:lnTo>
                    <a:pt x="10617291" y="492372"/>
                  </a:lnTo>
                  <a:lnTo>
                    <a:pt x="10586523" y="492372"/>
                  </a:lnTo>
                  <a:lnTo>
                    <a:pt x="10586523" y="492030"/>
                  </a:lnTo>
                  <a:lnTo>
                    <a:pt x="10492901" y="492030"/>
                  </a:lnTo>
                  <a:lnTo>
                    <a:pt x="10492901" y="492372"/>
                  </a:lnTo>
                  <a:lnTo>
                    <a:pt x="10462133" y="492372"/>
                  </a:lnTo>
                  <a:lnTo>
                    <a:pt x="10462133" y="331228"/>
                  </a:lnTo>
                  <a:lnTo>
                    <a:pt x="10468428" y="331228"/>
                  </a:lnTo>
                  <a:lnTo>
                    <a:pt x="10478642" y="329166"/>
                  </a:lnTo>
                  <a:cubicBezTo>
                    <a:pt x="10488848" y="324849"/>
                    <a:pt x="10496769" y="316191"/>
                    <a:pt x="10500093" y="305508"/>
                  </a:cubicBezTo>
                  <a:lnTo>
                    <a:pt x="10501474" y="296368"/>
                  </a:lnTo>
                  <a:lnTo>
                    <a:pt x="10501474" y="238741"/>
                  </a:lnTo>
                  <a:cubicBezTo>
                    <a:pt x="10501474" y="217804"/>
                    <a:pt x="10518448" y="200830"/>
                    <a:pt x="10539386" y="200830"/>
                  </a:cubicBezTo>
                  <a:close/>
                  <a:moveTo>
                    <a:pt x="10357413" y="200830"/>
                  </a:moveTo>
                  <a:cubicBezTo>
                    <a:pt x="10378350" y="200830"/>
                    <a:pt x="10395324" y="217804"/>
                    <a:pt x="10395324" y="238741"/>
                  </a:cubicBezTo>
                  <a:lnTo>
                    <a:pt x="10395324" y="293685"/>
                  </a:lnTo>
                  <a:lnTo>
                    <a:pt x="10397028" y="304957"/>
                  </a:lnTo>
                  <a:cubicBezTo>
                    <a:pt x="10400351" y="315641"/>
                    <a:pt x="10408273" y="324299"/>
                    <a:pt x="10418478" y="328616"/>
                  </a:cubicBezTo>
                  <a:lnTo>
                    <a:pt x="10430923" y="331129"/>
                  </a:lnTo>
                  <a:lnTo>
                    <a:pt x="10430923" y="331228"/>
                  </a:lnTo>
                  <a:lnTo>
                    <a:pt x="10435318" y="331228"/>
                  </a:lnTo>
                  <a:lnTo>
                    <a:pt x="10435318" y="492372"/>
                  </a:lnTo>
                  <a:lnTo>
                    <a:pt x="10404550" y="492372"/>
                  </a:lnTo>
                  <a:lnTo>
                    <a:pt x="10404550" y="492030"/>
                  </a:lnTo>
                  <a:lnTo>
                    <a:pt x="10310928" y="492030"/>
                  </a:lnTo>
                  <a:lnTo>
                    <a:pt x="10310928" y="492372"/>
                  </a:lnTo>
                  <a:lnTo>
                    <a:pt x="10280160" y="492372"/>
                  </a:lnTo>
                  <a:lnTo>
                    <a:pt x="10280160" y="331228"/>
                  </a:lnTo>
                  <a:lnTo>
                    <a:pt x="10286455" y="331228"/>
                  </a:lnTo>
                  <a:lnTo>
                    <a:pt x="10296669" y="329166"/>
                  </a:lnTo>
                  <a:cubicBezTo>
                    <a:pt x="10306875" y="324849"/>
                    <a:pt x="10314796" y="316191"/>
                    <a:pt x="10318120" y="305508"/>
                  </a:cubicBezTo>
                  <a:lnTo>
                    <a:pt x="10319501" y="296368"/>
                  </a:lnTo>
                  <a:lnTo>
                    <a:pt x="10319501" y="238741"/>
                  </a:lnTo>
                  <a:cubicBezTo>
                    <a:pt x="10319501" y="217804"/>
                    <a:pt x="10336475" y="200830"/>
                    <a:pt x="10357413" y="200830"/>
                  </a:cubicBezTo>
                  <a:close/>
                  <a:moveTo>
                    <a:pt x="10175440" y="200830"/>
                  </a:moveTo>
                  <a:cubicBezTo>
                    <a:pt x="10196377" y="200830"/>
                    <a:pt x="10213351" y="217804"/>
                    <a:pt x="10213351" y="238741"/>
                  </a:cubicBezTo>
                  <a:lnTo>
                    <a:pt x="10213351" y="293685"/>
                  </a:lnTo>
                  <a:lnTo>
                    <a:pt x="10215055" y="304957"/>
                  </a:lnTo>
                  <a:cubicBezTo>
                    <a:pt x="10218378" y="315641"/>
                    <a:pt x="10226300" y="324299"/>
                    <a:pt x="10236505" y="328616"/>
                  </a:cubicBezTo>
                  <a:lnTo>
                    <a:pt x="10248950" y="331129"/>
                  </a:lnTo>
                  <a:lnTo>
                    <a:pt x="10248950" y="331228"/>
                  </a:lnTo>
                  <a:lnTo>
                    <a:pt x="10253345" y="331228"/>
                  </a:lnTo>
                  <a:lnTo>
                    <a:pt x="10253345" y="492372"/>
                  </a:lnTo>
                  <a:lnTo>
                    <a:pt x="10222577" y="492372"/>
                  </a:lnTo>
                  <a:lnTo>
                    <a:pt x="10222577" y="492030"/>
                  </a:lnTo>
                  <a:lnTo>
                    <a:pt x="10128955" y="492030"/>
                  </a:lnTo>
                  <a:lnTo>
                    <a:pt x="10128955" y="492372"/>
                  </a:lnTo>
                  <a:lnTo>
                    <a:pt x="10098187" y="492372"/>
                  </a:lnTo>
                  <a:lnTo>
                    <a:pt x="10098187" y="331228"/>
                  </a:lnTo>
                  <a:lnTo>
                    <a:pt x="10104482" y="331228"/>
                  </a:lnTo>
                  <a:lnTo>
                    <a:pt x="10114696" y="329166"/>
                  </a:lnTo>
                  <a:cubicBezTo>
                    <a:pt x="10124902" y="324849"/>
                    <a:pt x="10132823" y="316191"/>
                    <a:pt x="10136147" y="305508"/>
                  </a:cubicBezTo>
                  <a:lnTo>
                    <a:pt x="10137528" y="296368"/>
                  </a:lnTo>
                  <a:lnTo>
                    <a:pt x="10137528" y="238741"/>
                  </a:lnTo>
                  <a:cubicBezTo>
                    <a:pt x="10137528" y="217804"/>
                    <a:pt x="10154502" y="200830"/>
                    <a:pt x="10175440" y="200830"/>
                  </a:cubicBezTo>
                  <a:close/>
                  <a:moveTo>
                    <a:pt x="9993467" y="200830"/>
                  </a:moveTo>
                  <a:cubicBezTo>
                    <a:pt x="10014404" y="200830"/>
                    <a:pt x="10031378" y="217804"/>
                    <a:pt x="10031378" y="238741"/>
                  </a:cubicBezTo>
                  <a:lnTo>
                    <a:pt x="10031378" y="293685"/>
                  </a:lnTo>
                  <a:lnTo>
                    <a:pt x="10033082" y="304957"/>
                  </a:lnTo>
                  <a:cubicBezTo>
                    <a:pt x="10036405" y="315641"/>
                    <a:pt x="10044327" y="324299"/>
                    <a:pt x="10054532" y="328616"/>
                  </a:cubicBezTo>
                  <a:lnTo>
                    <a:pt x="10066977" y="331129"/>
                  </a:lnTo>
                  <a:lnTo>
                    <a:pt x="10066977" y="331228"/>
                  </a:lnTo>
                  <a:lnTo>
                    <a:pt x="10071372" y="331228"/>
                  </a:lnTo>
                  <a:lnTo>
                    <a:pt x="10071372" y="492372"/>
                  </a:lnTo>
                  <a:lnTo>
                    <a:pt x="10040604" y="492372"/>
                  </a:lnTo>
                  <a:lnTo>
                    <a:pt x="10040604" y="492030"/>
                  </a:lnTo>
                  <a:lnTo>
                    <a:pt x="9946982" y="492030"/>
                  </a:lnTo>
                  <a:lnTo>
                    <a:pt x="9946982" y="492372"/>
                  </a:lnTo>
                  <a:lnTo>
                    <a:pt x="9916214" y="492372"/>
                  </a:lnTo>
                  <a:lnTo>
                    <a:pt x="9916214" y="331228"/>
                  </a:lnTo>
                  <a:lnTo>
                    <a:pt x="9922509" y="331228"/>
                  </a:lnTo>
                  <a:lnTo>
                    <a:pt x="9932723" y="329166"/>
                  </a:lnTo>
                  <a:cubicBezTo>
                    <a:pt x="9942929" y="324849"/>
                    <a:pt x="9950850" y="316191"/>
                    <a:pt x="9954174" y="305508"/>
                  </a:cubicBezTo>
                  <a:lnTo>
                    <a:pt x="9955555" y="296368"/>
                  </a:lnTo>
                  <a:lnTo>
                    <a:pt x="9955555" y="238741"/>
                  </a:lnTo>
                  <a:cubicBezTo>
                    <a:pt x="9955555" y="217804"/>
                    <a:pt x="9972529" y="200830"/>
                    <a:pt x="9993467" y="200830"/>
                  </a:cubicBezTo>
                  <a:close/>
                  <a:moveTo>
                    <a:pt x="9811494" y="200830"/>
                  </a:moveTo>
                  <a:cubicBezTo>
                    <a:pt x="9832431" y="200830"/>
                    <a:pt x="9849405" y="217804"/>
                    <a:pt x="9849405" y="238741"/>
                  </a:cubicBezTo>
                  <a:lnTo>
                    <a:pt x="9849405" y="293685"/>
                  </a:lnTo>
                  <a:lnTo>
                    <a:pt x="9851109" y="304957"/>
                  </a:lnTo>
                  <a:cubicBezTo>
                    <a:pt x="9854432" y="315641"/>
                    <a:pt x="9862354" y="324299"/>
                    <a:pt x="9872559" y="328616"/>
                  </a:cubicBezTo>
                  <a:lnTo>
                    <a:pt x="9885004" y="331129"/>
                  </a:lnTo>
                  <a:lnTo>
                    <a:pt x="9885004" y="331228"/>
                  </a:lnTo>
                  <a:lnTo>
                    <a:pt x="9889399" y="331228"/>
                  </a:lnTo>
                  <a:lnTo>
                    <a:pt x="9889399" y="492372"/>
                  </a:lnTo>
                  <a:lnTo>
                    <a:pt x="9858631" y="492372"/>
                  </a:lnTo>
                  <a:lnTo>
                    <a:pt x="9858631" y="492030"/>
                  </a:lnTo>
                  <a:lnTo>
                    <a:pt x="9765009" y="492030"/>
                  </a:lnTo>
                  <a:lnTo>
                    <a:pt x="9765009" y="492372"/>
                  </a:lnTo>
                  <a:lnTo>
                    <a:pt x="9734241" y="492372"/>
                  </a:lnTo>
                  <a:lnTo>
                    <a:pt x="9734241" y="331228"/>
                  </a:lnTo>
                  <a:lnTo>
                    <a:pt x="9740536" y="331228"/>
                  </a:lnTo>
                  <a:lnTo>
                    <a:pt x="9750750" y="329166"/>
                  </a:lnTo>
                  <a:cubicBezTo>
                    <a:pt x="9760956" y="324849"/>
                    <a:pt x="9768877" y="316191"/>
                    <a:pt x="9772201" y="305508"/>
                  </a:cubicBezTo>
                  <a:lnTo>
                    <a:pt x="9773582" y="296368"/>
                  </a:lnTo>
                  <a:lnTo>
                    <a:pt x="9773582" y="238741"/>
                  </a:lnTo>
                  <a:cubicBezTo>
                    <a:pt x="9773582" y="217804"/>
                    <a:pt x="9790556" y="200830"/>
                    <a:pt x="9811494" y="200830"/>
                  </a:cubicBezTo>
                  <a:close/>
                  <a:moveTo>
                    <a:pt x="9629521" y="200830"/>
                  </a:moveTo>
                  <a:cubicBezTo>
                    <a:pt x="9650458" y="200830"/>
                    <a:pt x="9667432" y="217804"/>
                    <a:pt x="9667432" y="238741"/>
                  </a:cubicBezTo>
                  <a:lnTo>
                    <a:pt x="9667432" y="293685"/>
                  </a:lnTo>
                  <a:lnTo>
                    <a:pt x="9669136" y="304957"/>
                  </a:lnTo>
                  <a:cubicBezTo>
                    <a:pt x="9672459" y="315641"/>
                    <a:pt x="9680381" y="324299"/>
                    <a:pt x="9690586" y="328616"/>
                  </a:cubicBezTo>
                  <a:lnTo>
                    <a:pt x="9703031" y="331129"/>
                  </a:lnTo>
                  <a:lnTo>
                    <a:pt x="9703031" y="331228"/>
                  </a:lnTo>
                  <a:lnTo>
                    <a:pt x="9707426" y="331228"/>
                  </a:lnTo>
                  <a:lnTo>
                    <a:pt x="9707426" y="492372"/>
                  </a:lnTo>
                  <a:lnTo>
                    <a:pt x="9676658" y="492372"/>
                  </a:lnTo>
                  <a:lnTo>
                    <a:pt x="9676658" y="492030"/>
                  </a:lnTo>
                  <a:lnTo>
                    <a:pt x="9583036" y="492030"/>
                  </a:lnTo>
                  <a:lnTo>
                    <a:pt x="9583036" y="492372"/>
                  </a:lnTo>
                  <a:lnTo>
                    <a:pt x="9552268" y="492372"/>
                  </a:lnTo>
                  <a:lnTo>
                    <a:pt x="9552268" y="331228"/>
                  </a:lnTo>
                  <a:lnTo>
                    <a:pt x="9558563" y="331228"/>
                  </a:lnTo>
                  <a:lnTo>
                    <a:pt x="9568777" y="329166"/>
                  </a:lnTo>
                  <a:cubicBezTo>
                    <a:pt x="9578983" y="324849"/>
                    <a:pt x="9586904" y="316191"/>
                    <a:pt x="9590228" y="305508"/>
                  </a:cubicBezTo>
                  <a:lnTo>
                    <a:pt x="9591609" y="296368"/>
                  </a:lnTo>
                  <a:lnTo>
                    <a:pt x="9591609" y="238741"/>
                  </a:lnTo>
                  <a:cubicBezTo>
                    <a:pt x="9591609" y="217804"/>
                    <a:pt x="9608583" y="200830"/>
                    <a:pt x="9629521" y="200830"/>
                  </a:cubicBezTo>
                  <a:close/>
                  <a:moveTo>
                    <a:pt x="9447548" y="200830"/>
                  </a:moveTo>
                  <a:cubicBezTo>
                    <a:pt x="9468485" y="200830"/>
                    <a:pt x="9485459" y="217804"/>
                    <a:pt x="9485459" y="238741"/>
                  </a:cubicBezTo>
                  <a:lnTo>
                    <a:pt x="9485459" y="293685"/>
                  </a:lnTo>
                  <a:lnTo>
                    <a:pt x="9487163" y="304957"/>
                  </a:lnTo>
                  <a:cubicBezTo>
                    <a:pt x="9490486" y="315641"/>
                    <a:pt x="9498408" y="324299"/>
                    <a:pt x="9508613" y="328616"/>
                  </a:cubicBezTo>
                  <a:lnTo>
                    <a:pt x="9521058" y="331129"/>
                  </a:lnTo>
                  <a:lnTo>
                    <a:pt x="9521058" y="331228"/>
                  </a:lnTo>
                  <a:lnTo>
                    <a:pt x="9525453" y="331228"/>
                  </a:lnTo>
                  <a:lnTo>
                    <a:pt x="9525453" y="492372"/>
                  </a:lnTo>
                  <a:lnTo>
                    <a:pt x="9494685" y="492372"/>
                  </a:lnTo>
                  <a:lnTo>
                    <a:pt x="9494685" y="492030"/>
                  </a:lnTo>
                  <a:lnTo>
                    <a:pt x="9401063" y="492030"/>
                  </a:lnTo>
                  <a:lnTo>
                    <a:pt x="9401063" y="492372"/>
                  </a:lnTo>
                  <a:lnTo>
                    <a:pt x="9370295" y="492372"/>
                  </a:lnTo>
                  <a:lnTo>
                    <a:pt x="9370295" y="331228"/>
                  </a:lnTo>
                  <a:lnTo>
                    <a:pt x="9376590" y="331228"/>
                  </a:lnTo>
                  <a:lnTo>
                    <a:pt x="9386804" y="329166"/>
                  </a:lnTo>
                  <a:cubicBezTo>
                    <a:pt x="9397010" y="324849"/>
                    <a:pt x="9404931" y="316191"/>
                    <a:pt x="9408255" y="305508"/>
                  </a:cubicBezTo>
                  <a:lnTo>
                    <a:pt x="9409636" y="296368"/>
                  </a:lnTo>
                  <a:lnTo>
                    <a:pt x="9409636" y="238741"/>
                  </a:lnTo>
                  <a:cubicBezTo>
                    <a:pt x="9409636" y="217804"/>
                    <a:pt x="9426610" y="200830"/>
                    <a:pt x="9447548" y="200830"/>
                  </a:cubicBezTo>
                  <a:close/>
                  <a:moveTo>
                    <a:pt x="9265575" y="200830"/>
                  </a:moveTo>
                  <a:cubicBezTo>
                    <a:pt x="9286512" y="200830"/>
                    <a:pt x="9303486" y="217804"/>
                    <a:pt x="9303486" y="238741"/>
                  </a:cubicBezTo>
                  <a:lnTo>
                    <a:pt x="9303486" y="293685"/>
                  </a:lnTo>
                  <a:lnTo>
                    <a:pt x="9305190" y="304957"/>
                  </a:lnTo>
                  <a:cubicBezTo>
                    <a:pt x="9308513" y="315641"/>
                    <a:pt x="9316435" y="324299"/>
                    <a:pt x="9326640" y="328616"/>
                  </a:cubicBezTo>
                  <a:lnTo>
                    <a:pt x="9339085" y="331129"/>
                  </a:lnTo>
                  <a:lnTo>
                    <a:pt x="9339085" y="331228"/>
                  </a:lnTo>
                  <a:lnTo>
                    <a:pt x="9343480" y="331228"/>
                  </a:lnTo>
                  <a:lnTo>
                    <a:pt x="9343480" y="492372"/>
                  </a:lnTo>
                  <a:lnTo>
                    <a:pt x="9312712" y="492372"/>
                  </a:lnTo>
                  <a:lnTo>
                    <a:pt x="9312712" y="492030"/>
                  </a:lnTo>
                  <a:lnTo>
                    <a:pt x="9219090" y="492030"/>
                  </a:lnTo>
                  <a:lnTo>
                    <a:pt x="9219090" y="492372"/>
                  </a:lnTo>
                  <a:lnTo>
                    <a:pt x="9188322" y="492372"/>
                  </a:lnTo>
                  <a:lnTo>
                    <a:pt x="9188322" y="331228"/>
                  </a:lnTo>
                  <a:lnTo>
                    <a:pt x="9194617" y="331228"/>
                  </a:lnTo>
                  <a:lnTo>
                    <a:pt x="9204831" y="329166"/>
                  </a:lnTo>
                  <a:cubicBezTo>
                    <a:pt x="9215037" y="324849"/>
                    <a:pt x="9222958" y="316191"/>
                    <a:pt x="9226282" y="305508"/>
                  </a:cubicBezTo>
                  <a:lnTo>
                    <a:pt x="9227663" y="296368"/>
                  </a:lnTo>
                  <a:lnTo>
                    <a:pt x="9227663" y="238741"/>
                  </a:lnTo>
                  <a:cubicBezTo>
                    <a:pt x="9227663" y="217804"/>
                    <a:pt x="9244637" y="200830"/>
                    <a:pt x="9265575" y="200830"/>
                  </a:cubicBezTo>
                  <a:close/>
                  <a:moveTo>
                    <a:pt x="9083602" y="200830"/>
                  </a:moveTo>
                  <a:cubicBezTo>
                    <a:pt x="9104539" y="200830"/>
                    <a:pt x="9121513" y="217804"/>
                    <a:pt x="9121513" y="238741"/>
                  </a:cubicBezTo>
                  <a:lnTo>
                    <a:pt x="9121513" y="293685"/>
                  </a:lnTo>
                  <a:lnTo>
                    <a:pt x="9123217" y="304957"/>
                  </a:lnTo>
                  <a:cubicBezTo>
                    <a:pt x="9126540" y="315641"/>
                    <a:pt x="9134462" y="324299"/>
                    <a:pt x="9144667" y="328616"/>
                  </a:cubicBezTo>
                  <a:lnTo>
                    <a:pt x="9157112" y="331129"/>
                  </a:lnTo>
                  <a:lnTo>
                    <a:pt x="9157112" y="331228"/>
                  </a:lnTo>
                  <a:lnTo>
                    <a:pt x="9161507" y="331228"/>
                  </a:lnTo>
                  <a:lnTo>
                    <a:pt x="9161507" y="492372"/>
                  </a:lnTo>
                  <a:lnTo>
                    <a:pt x="9130739" y="492372"/>
                  </a:lnTo>
                  <a:lnTo>
                    <a:pt x="9130739" y="492030"/>
                  </a:lnTo>
                  <a:lnTo>
                    <a:pt x="9037117" y="492030"/>
                  </a:lnTo>
                  <a:lnTo>
                    <a:pt x="9037117" y="492372"/>
                  </a:lnTo>
                  <a:lnTo>
                    <a:pt x="9006349" y="492372"/>
                  </a:lnTo>
                  <a:lnTo>
                    <a:pt x="9006349" y="331228"/>
                  </a:lnTo>
                  <a:lnTo>
                    <a:pt x="9012644" y="331228"/>
                  </a:lnTo>
                  <a:lnTo>
                    <a:pt x="9022858" y="329166"/>
                  </a:lnTo>
                  <a:cubicBezTo>
                    <a:pt x="9033064" y="324849"/>
                    <a:pt x="9040985" y="316191"/>
                    <a:pt x="9044309" y="305508"/>
                  </a:cubicBezTo>
                  <a:lnTo>
                    <a:pt x="9045690" y="296368"/>
                  </a:lnTo>
                  <a:lnTo>
                    <a:pt x="9045690" y="238741"/>
                  </a:lnTo>
                  <a:cubicBezTo>
                    <a:pt x="9045690" y="217804"/>
                    <a:pt x="9062664" y="200830"/>
                    <a:pt x="9083602" y="200830"/>
                  </a:cubicBezTo>
                  <a:close/>
                  <a:moveTo>
                    <a:pt x="8901630" y="200830"/>
                  </a:moveTo>
                  <a:cubicBezTo>
                    <a:pt x="8922567" y="200830"/>
                    <a:pt x="8939541" y="217804"/>
                    <a:pt x="8939541" y="238741"/>
                  </a:cubicBezTo>
                  <a:lnTo>
                    <a:pt x="8939541" y="293685"/>
                  </a:lnTo>
                  <a:lnTo>
                    <a:pt x="8941245" y="304957"/>
                  </a:lnTo>
                  <a:cubicBezTo>
                    <a:pt x="8944568" y="315641"/>
                    <a:pt x="8952490" y="324299"/>
                    <a:pt x="8962695" y="328616"/>
                  </a:cubicBezTo>
                  <a:lnTo>
                    <a:pt x="8975140" y="331129"/>
                  </a:lnTo>
                  <a:lnTo>
                    <a:pt x="8975140" y="331228"/>
                  </a:lnTo>
                  <a:lnTo>
                    <a:pt x="8979535" y="331228"/>
                  </a:lnTo>
                  <a:lnTo>
                    <a:pt x="8979535" y="492372"/>
                  </a:lnTo>
                  <a:lnTo>
                    <a:pt x="8948767" y="492372"/>
                  </a:lnTo>
                  <a:lnTo>
                    <a:pt x="8948767" y="492030"/>
                  </a:lnTo>
                  <a:lnTo>
                    <a:pt x="8855145" y="492030"/>
                  </a:lnTo>
                  <a:lnTo>
                    <a:pt x="8855145" y="492372"/>
                  </a:lnTo>
                  <a:lnTo>
                    <a:pt x="8824377" y="492372"/>
                  </a:lnTo>
                  <a:lnTo>
                    <a:pt x="8824377" y="331228"/>
                  </a:lnTo>
                  <a:lnTo>
                    <a:pt x="8830672" y="331228"/>
                  </a:lnTo>
                  <a:lnTo>
                    <a:pt x="8840886" y="329166"/>
                  </a:lnTo>
                  <a:cubicBezTo>
                    <a:pt x="8851092" y="324849"/>
                    <a:pt x="8859013" y="316191"/>
                    <a:pt x="8862337" y="305508"/>
                  </a:cubicBezTo>
                  <a:lnTo>
                    <a:pt x="8863718" y="296368"/>
                  </a:lnTo>
                  <a:lnTo>
                    <a:pt x="8863718" y="238741"/>
                  </a:lnTo>
                  <a:cubicBezTo>
                    <a:pt x="8863718" y="217804"/>
                    <a:pt x="8880692" y="200830"/>
                    <a:pt x="8901630" y="200830"/>
                  </a:cubicBezTo>
                  <a:close/>
                  <a:moveTo>
                    <a:pt x="8719657" y="200830"/>
                  </a:moveTo>
                  <a:cubicBezTo>
                    <a:pt x="8740594" y="200830"/>
                    <a:pt x="8757568" y="217804"/>
                    <a:pt x="8757568" y="238741"/>
                  </a:cubicBezTo>
                  <a:lnTo>
                    <a:pt x="8757568" y="293685"/>
                  </a:lnTo>
                  <a:lnTo>
                    <a:pt x="8759272" y="304957"/>
                  </a:lnTo>
                  <a:cubicBezTo>
                    <a:pt x="8762595" y="315641"/>
                    <a:pt x="8770517" y="324299"/>
                    <a:pt x="8780722" y="328616"/>
                  </a:cubicBezTo>
                  <a:lnTo>
                    <a:pt x="8793167" y="331129"/>
                  </a:lnTo>
                  <a:lnTo>
                    <a:pt x="8793167" y="331228"/>
                  </a:lnTo>
                  <a:lnTo>
                    <a:pt x="8797562" y="331228"/>
                  </a:lnTo>
                  <a:lnTo>
                    <a:pt x="8797562" y="492372"/>
                  </a:lnTo>
                  <a:lnTo>
                    <a:pt x="8766794" y="492372"/>
                  </a:lnTo>
                  <a:lnTo>
                    <a:pt x="8766794" y="492030"/>
                  </a:lnTo>
                  <a:lnTo>
                    <a:pt x="8673172" y="492030"/>
                  </a:lnTo>
                  <a:lnTo>
                    <a:pt x="8673172" y="492372"/>
                  </a:lnTo>
                  <a:lnTo>
                    <a:pt x="8642404" y="492372"/>
                  </a:lnTo>
                  <a:lnTo>
                    <a:pt x="8642404" y="331228"/>
                  </a:lnTo>
                  <a:lnTo>
                    <a:pt x="8648699" y="331228"/>
                  </a:lnTo>
                  <a:lnTo>
                    <a:pt x="8658913" y="329166"/>
                  </a:lnTo>
                  <a:cubicBezTo>
                    <a:pt x="8669119" y="324849"/>
                    <a:pt x="8677040" y="316191"/>
                    <a:pt x="8680364" y="305508"/>
                  </a:cubicBezTo>
                  <a:lnTo>
                    <a:pt x="8681745" y="296368"/>
                  </a:lnTo>
                  <a:lnTo>
                    <a:pt x="8681745" y="238741"/>
                  </a:lnTo>
                  <a:cubicBezTo>
                    <a:pt x="8681745" y="217804"/>
                    <a:pt x="8698719" y="200830"/>
                    <a:pt x="8719657" y="200830"/>
                  </a:cubicBezTo>
                  <a:close/>
                  <a:moveTo>
                    <a:pt x="8537684" y="200830"/>
                  </a:moveTo>
                  <a:cubicBezTo>
                    <a:pt x="8558621" y="200830"/>
                    <a:pt x="8575595" y="217804"/>
                    <a:pt x="8575595" y="238741"/>
                  </a:cubicBezTo>
                  <a:lnTo>
                    <a:pt x="8575595" y="293685"/>
                  </a:lnTo>
                  <a:lnTo>
                    <a:pt x="8577299" y="304957"/>
                  </a:lnTo>
                  <a:cubicBezTo>
                    <a:pt x="8580622" y="315641"/>
                    <a:pt x="8588544" y="324299"/>
                    <a:pt x="8598749" y="328616"/>
                  </a:cubicBezTo>
                  <a:lnTo>
                    <a:pt x="8611194" y="331129"/>
                  </a:lnTo>
                  <a:lnTo>
                    <a:pt x="8611194" y="331228"/>
                  </a:lnTo>
                  <a:lnTo>
                    <a:pt x="8615589" y="331228"/>
                  </a:lnTo>
                  <a:lnTo>
                    <a:pt x="8615589" y="492372"/>
                  </a:lnTo>
                  <a:lnTo>
                    <a:pt x="8584821" y="492372"/>
                  </a:lnTo>
                  <a:lnTo>
                    <a:pt x="8584821" y="492030"/>
                  </a:lnTo>
                  <a:lnTo>
                    <a:pt x="8491199" y="492030"/>
                  </a:lnTo>
                  <a:lnTo>
                    <a:pt x="8491199" y="492372"/>
                  </a:lnTo>
                  <a:lnTo>
                    <a:pt x="8460431" y="492372"/>
                  </a:lnTo>
                  <a:lnTo>
                    <a:pt x="8460431" y="331228"/>
                  </a:lnTo>
                  <a:lnTo>
                    <a:pt x="8466726" y="331228"/>
                  </a:lnTo>
                  <a:lnTo>
                    <a:pt x="8476940" y="329166"/>
                  </a:lnTo>
                  <a:cubicBezTo>
                    <a:pt x="8487146" y="324849"/>
                    <a:pt x="8495067" y="316191"/>
                    <a:pt x="8498391" y="305508"/>
                  </a:cubicBezTo>
                  <a:lnTo>
                    <a:pt x="8499772" y="296368"/>
                  </a:lnTo>
                  <a:lnTo>
                    <a:pt x="8499772" y="238741"/>
                  </a:lnTo>
                  <a:cubicBezTo>
                    <a:pt x="8499772" y="217804"/>
                    <a:pt x="8516746" y="200830"/>
                    <a:pt x="8537684" y="200830"/>
                  </a:cubicBezTo>
                  <a:close/>
                  <a:moveTo>
                    <a:pt x="8355730" y="200830"/>
                  </a:moveTo>
                  <a:cubicBezTo>
                    <a:pt x="8376670" y="200830"/>
                    <a:pt x="8393642" y="217804"/>
                    <a:pt x="8393642" y="238741"/>
                  </a:cubicBezTo>
                  <a:lnTo>
                    <a:pt x="8393642" y="293685"/>
                  </a:lnTo>
                  <a:lnTo>
                    <a:pt x="8395348" y="304957"/>
                  </a:lnTo>
                  <a:cubicBezTo>
                    <a:pt x="8398670" y="315641"/>
                    <a:pt x="8406591" y="324299"/>
                    <a:pt x="8416797" y="328616"/>
                  </a:cubicBezTo>
                  <a:lnTo>
                    <a:pt x="8429242" y="331129"/>
                  </a:lnTo>
                  <a:lnTo>
                    <a:pt x="8429242" y="331228"/>
                  </a:lnTo>
                  <a:lnTo>
                    <a:pt x="8433638" y="331228"/>
                  </a:lnTo>
                  <a:lnTo>
                    <a:pt x="8433638" y="492372"/>
                  </a:lnTo>
                  <a:lnTo>
                    <a:pt x="8402868" y="492372"/>
                  </a:lnTo>
                  <a:lnTo>
                    <a:pt x="8402868" y="492030"/>
                  </a:lnTo>
                  <a:lnTo>
                    <a:pt x="8309248" y="492030"/>
                  </a:lnTo>
                  <a:lnTo>
                    <a:pt x="8309248" y="492372"/>
                  </a:lnTo>
                  <a:lnTo>
                    <a:pt x="8278478" y="492372"/>
                  </a:lnTo>
                  <a:lnTo>
                    <a:pt x="8278478" y="331228"/>
                  </a:lnTo>
                  <a:lnTo>
                    <a:pt x="8284775" y="331228"/>
                  </a:lnTo>
                  <a:lnTo>
                    <a:pt x="8294989" y="329166"/>
                  </a:lnTo>
                  <a:cubicBezTo>
                    <a:pt x="8305195" y="324849"/>
                    <a:pt x="8313116" y="316191"/>
                    <a:pt x="8316438" y="305508"/>
                  </a:cubicBezTo>
                  <a:lnTo>
                    <a:pt x="8317820" y="296368"/>
                  </a:lnTo>
                  <a:lnTo>
                    <a:pt x="8317820" y="238741"/>
                  </a:lnTo>
                  <a:cubicBezTo>
                    <a:pt x="8317820" y="217804"/>
                    <a:pt x="8334793" y="200830"/>
                    <a:pt x="8355730" y="200830"/>
                  </a:cubicBezTo>
                  <a:close/>
                  <a:moveTo>
                    <a:pt x="8173758" y="200830"/>
                  </a:moveTo>
                  <a:cubicBezTo>
                    <a:pt x="8194697" y="200830"/>
                    <a:pt x="8211672" y="217804"/>
                    <a:pt x="8211672" y="238741"/>
                  </a:cubicBezTo>
                  <a:lnTo>
                    <a:pt x="8211670" y="293685"/>
                  </a:lnTo>
                  <a:lnTo>
                    <a:pt x="8213376" y="304957"/>
                  </a:lnTo>
                  <a:cubicBezTo>
                    <a:pt x="8216699" y="315641"/>
                    <a:pt x="8224621" y="324299"/>
                    <a:pt x="8234825" y="328616"/>
                  </a:cubicBezTo>
                  <a:lnTo>
                    <a:pt x="8247269" y="331129"/>
                  </a:lnTo>
                  <a:lnTo>
                    <a:pt x="8247269" y="331228"/>
                  </a:lnTo>
                  <a:lnTo>
                    <a:pt x="8251665" y="331228"/>
                  </a:lnTo>
                  <a:lnTo>
                    <a:pt x="8251665" y="492372"/>
                  </a:lnTo>
                  <a:lnTo>
                    <a:pt x="8220896" y="492372"/>
                  </a:lnTo>
                  <a:lnTo>
                    <a:pt x="8220896" y="492030"/>
                  </a:lnTo>
                  <a:lnTo>
                    <a:pt x="8127274" y="492030"/>
                  </a:lnTo>
                  <a:lnTo>
                    <a:pt x="8127274" y="492372"/>
                  </a:lnTo>
                  <a:lnTo>
                    <a:pt x="8096506" y="492372"/>
                  </a:lnTo>
                  <a:lnTo>
                    <a:pt x="8096506" y="331228"/>
                  </a:lnTo>
                  <a:lnTo>
                    <a:pt x="8102801" y="331228"/>
                  </a:lnTo>
                  <a:lnTo>
                    <a:pt x="8113017" y="329166"/>
                  </a:lnTo>
                  <a:cubicBezTo>
                    <a:pt x="8123222" y="324849"/>
                    <a:pt x="8131143" y="316191"/>
                    <a:pt x="8134466" y="305508"/>
                  </a:cubicBezTo>
                  <a:lnTo>
                    <a:pt x="8135848" y="296368"/>
                  </a:lnTo>
                  <a:lnTo>
                    <a:pt x="8135848" y="238741"/>
                  </a:lnTo>
                  <a:cubicBezTo>
                    <a:pt x="8135848" y="217804"/>
                    <a:pt x="8152822" y="200830"/>
                    <a:pt x="8173758" y="200830"/>
                  </a:cubicBezTo>
                  <a:close/>
                  <a:moveTo>
                    <a:pt x="7991788" y="200830"/>
                  </a:moveTo>
                  <a:cubicBezTo>
                    <a:pt x="8012725" y="200830"/>
                    <a:pt x="8029698" y="217804"/>
                    <a:pt x="8029698" y="238741"/>
                  </a:cubicBezTo>
                  <a:lnTo>
                    <a:pt x="8029698" y="293685"/>
                  </a:lnTo>
                  <a:lnTo>
                    <a:pt x="8031403" y="304957"/>
                  </a:lnTo>
                  <a:cubicBezTo>
                    <a:pt x="8034725" y="315641"/>
                    <a:pt x="8042648" y="324299"/>
                    <a:pt x="8052852" y="328616"/>
                  </a:cubicBezTo>
                  <a:lnTo>
                    <a:pt x="8065297" y="331129"/>
                  </a:lnTo>
                  <a:lnTo>
                    <a:pt x="8065297" y="331228"/>
                  </a:lnTo>
                  <a:lnTo>
                    <a:pt x="8069692" y="331228"/>
                  </a:lnTo>
                  <a:lnTo>
                    <a:pt x="8069692" y="492372"/>
                  </a:lnTo>
                  <a:lnTo>
                    <a:pt x="8038922" y="492372"/>
                  </a:lnTo>
                  <a:lnTo>
                    <a:pt x="8038922" y="492030"/>
                  </a:lnTo>
                  <a:lnTo>
                    <a:pt x="7945302" y="492030"/>
                  </a:lnTo>
                  <a:lnTo>
                    <a:pt x="7945302" y="492372"/>
                  </a:lnTo>
                  <a:lnTo>
                    <a:pt x="7914535" y="492372"/>
                  </a:lnTo>
                  <a:lnTo>
                    <a:pt x="7914535" y="331228"/>
                  </a:lnTo>
                  <a:lnTo>
                    <a:pt x="7920831" y="331228"/>
                  </a:lnTo>
                  <a:lnTo>
                    <a:pt x="7931044" y="329166"/>
                  </a:lnTo>
                  <a:cubicBezTo>
                    <a:pt x="7941250" y="324849"/>
                    <a:pt x="7949171" y="316191"/>
                    <a:pt x="7952495" y="305508"/>
                  </a:cubicBezTo>
                  <a:lnTo>
                    <a:pt x="7953877" y="296368"/>
                  </a:lnTo>
                  <a:lnTo>
                    <a:pt x="7953877" y="238741"/>
                  </a:lnTo>
                  <a:cubicBezTo>
                    <a:pt x="7953877" y="217804"/>
                    <a:pt x="7970848" y="200830"/>
                    <a:pt x="7991788" y="200830"/>
                  </a:cubicBezTo>
                  <a:close/>
                  <a:moveTo>
                    <a:pt x="7809815" y="200830"/>
                  </a:moveTo>
                  <a:cubicBezTo>
                    <a:pt x="7830753" y="200830"/>
                    <a:pt x="7847727" y="217804"/>
                    <a:pt x="7847727" y="238741"/>
                  </a:cubicBezTo>
                  <a:lnTo>
                    <a:pt x="7847727" y="293685"/>
                  </a:lnTo>
                  <a:lnTo>
                    <a:pt x="7849429" y="304957"/>
                  </a:lnTo>
                  <a:cubicBezTo>
                    <a:pt x="7852753" y="315641"/>
                    <a:pt x="7860676" y="324299"/>
                    <a:pt x="7870880" y="328616"/>
                  </a:cubicBezTo>
                  <a:lnTo>
                    <a:pt x="7883325" y="331129"/>
                  </a:lnTo>
                  <a:lnTo>
                    <a:pt x="7883325" y="331228"/>
                  </a:lnTo>
                  <a:lnTo>
                    <a:pt x="7887720" y="331228"/>
                  </a:lnTo>
                  <a:lnTo>
                    <a:pt x="7887720" y="492372"/>
                  </a:lnTo>
                  <a:lnTo>
                    <a:pt x="7856952" y="492372"/>
                  </a:lnTo>
                  <a:lnTo>
                    <a:pt x="7856952" y="492030"/>
                  </a:lnTo>
                  <a:lnTo>
                    <a:pt x="7763332" y="492030"/>
                  </a:lnTo>
                  <a:lnTo>
                    <a:pt x="7763332" y="492372"/>
                  </a:lnTo>
                  <a:lnTo>
                    <a:pt x="7732563" y="492372"/>
                  </a:lnTo>
                  <a:lnTo>
                    <a:pt x="7732563" y="331228"/>
                  </a:lnTo>
                  <a:lnTo>
                    <a:pt x="7738858" y="331228"/>
                  </a:lnTo>
                  <a:lnTo>
                    <a:pt x="7749072" y="329166"/>
                  </a:lnTo>
                  <a:cubicBezTo>
                    <a:pt x="7759276" y="324849"/>
                    <a:pt x="7767199" y="316191"/>
                    <a:pt x="7770523" y="305508"/>
                  </a:cubicBezTo>
                  <a:lnTo>
                    <a:pt x="7771903" y="296368"/>
                  </a:lnTo>
                  <a:lnTo>
                    <a:pt x="7771903" y="238741"/>
                  </a:lnTo>
                  <a:cubicBezTo>
                    <a:pt x="7771903" y="217804"/>
                    <a:pt x="7788878" y="200830"/>
                    <a:pt x="7809815" y="200830"/>
                  </a:cubicBezTo>
                  <a:close/>
                  <a:moveTo>
                    <a:pt x="7627843" y="200830"/>
                  </a:moveTo>
                  <a:cubicBezTo>
                    <a:pt x="7648780" y="200830"/>
                    <a:pt x="7665753" y="217804"/>
                    <a:pt x="7665753" y="238741"/>
                  </a:cubicBezTo>
                  <a:lnTo>
                    <a:pt x="7665753" y="293685"/>
                  </a:lnTo>
                  <a:lnTo>
                    <a:pt x="7667459" y="304957"/>
                  </a:lnTo>
                  <a:cubicBezTo>
                    <a:pt x="7670781" y="315641"/>
                    <a:pt x="7678704" y="324299"/>
                    <a:pt x="7688908" y="328616"/>
                  </a:cubicBezTo>
                  <a:lnTo>
                    <a:pt x="7701353" y="331129"/>
                  </a:lnTo>
                  <a:lnTo>
                    <a:pt x="7701353" y="331228"/>
                  </a:lnTo>
                  <a:lnTo>
                    <a:pt x="7705748" y="331228"/>
                  </a:lnTo>
                  <a:lnTo>
                    <a:pt x="7705748" y="492372"/>
                  </a:lnTo>
                  <a:lnTo>
                    <a:pt x="7674979" y="492372"/>
                  </a:lnTo>
                  <a:lnTo>
                    <a:pt x="7674979" y="492030"/>
                  </a:lnTo>
                  <a:lnTo>
                    <a:pt x="7581360" y="492030"/>
                  </a:lnTo>
                  <a:lnTo>
                    <a:pt x="7581360" y="492372"/>
                  </a:lnTo>
                  <a:lnTo>
                    <a:pt x="7550589" y="492372"/>
                  </a:lnTo>
                  <a:lnTo>
                    <a:pt x="7550589" y="331228"/>
                  </a:lnTo>
                  <a:lnTo>
                    <a:pt x="7556886" y="331228"/>
                  </a:lnTo>
                  <a:lnTo>
                    <a:pt x="7567098" y="329166"/>
                  </a:lnTo>
                  <a:cubicBezTo>
                    <a:pt x="7577304" y="324849"/>
                    <a:pt x="7585227" y="316191"/>
                    <a:pt x="7588549" y="305508"/>
                  </a:cubicBezTo>
                  <a:lnTo>
                    <a:pt x="7589931" y="296368"/>
                  </a:lnTo>
                  <a:lnTo>
                    <a:pt x="7589931" y="238741"/>
                  </a:lnTo>
                  <a:cubicBezTo>
                    <a:pt x="7589931" y="217804"/>
                    <a:pt x="7606906" y="200830"/>
                    <a:pt x="7627843" y="200830"/>
                  </a:cubicBezTo>
                  <a:close/>
                  <a:moveTo>
                    <a:pt x="7445869" y="200830"/>
                  </a:moveTo>
                  <a:cubicBezTo>
                    <a:pt x="7466808" y="200830"/>
                    <a:pt x="7483781" y="217804"/>
                    <a:pt x="7483781" y="238741"/>
                  </a:cubicBezTo>
                  <a:lnTo>
                    <a:pt x="7483781" y="293685"/>
                  </a:lnTo>
                  <a:lnTo>
                    <a:pt x="7485487" y="304957"/>
                  </a:lnTo>
                  <a:cubicBezTo>
                    <a:pt x="7488810" y="315641"/>
                    <a:pt x="7496730" y="324299"/>
                    <a:pt x="7506936" y="328616"/>
                  </a:cubicBezTo>
                  <a:lnTo>
                    <a:pt x="7519380" y="331129"/>
                  </a:lnTo>
                  <a:lnTo>
                    <a:pt x="7519380" y="331228"/>
                  </a:lnTo>
                  <a:lnTo>
                    <a:pt x="7523776" y="331228"/>
                  </a:lnTo>
                  <a:lnTo>
                    <a:pt x="7523776" y="492372"/>
                  </a:lnTo>
                  <a:lnTo>
                    <a:pt x="7493007" y="492372"/>
                  </a:lnTo>
                  <a:lnTo>
                    <a:pt x="7493007" y="492030"/>
                  </a:lnTo>
                  <a:lnTo>
                    <a:pt x="7399385" y="492030"/>
                  </a:lnTo>
                  <a:lnTo>
                    <a:pt x="7399385" y="492372"/>
                  </a:lnTo>
                  <a:lnTo>
                    <a:pt x="7368619" y="492372"/>
                  </a:lnTo>
                  <a:lnTo>
                    <a:pt x="7368619" y="331228"/>
                  </a:lnTo>
                  <a:lnTo>
                    <a:pt x="7374914" y="331228"/>
                  </a:lnTo>
                  <a:lnTo>
                    <a:pt x="7385126" y="329166"/>
                  </a:lnTo>
                  <a:cubicBezTo>
                    <a:pt x="7395333" y="324849"/>
                    <a:pt x="7403255" y="316191"/>
                    <a:pt x="7406578" y="305508"/>
                  </a:cubicBezTo>
                  <a:lnTo>
                    <a:pt x="7407959" y="296368"/>
                  </a:lnTo>
                  <a:lnTo>
                    <a:pt x="7407959" y="238741"/>
                  </a:lnTo>
                  <a:cubicBezTo>
                    <a:pt x="7407959" y="217804"/>
                    <a:pt x="7424933" y="200830"/>
                    <a:pt x="7445869" y="200830"/>
                  </a:cubicBezTo>
                  <a:close/>
                  <a:moveTo>
                    <a:pt x="7263899" y="200830"/>
                  </a:moveTo>
                  <a:cubicBezTo>
                    <a:pt x="7284836" y="200830"/>
                    <a:pt x="7301811" y="217804"/>
                    <a:pt x="7301811" y="238741"/>
                  </a:cubicBezTo>
                  <a:lnTo>
                    <a:pt x="7301811" y="293685"/>
                  </a:lnTo>
                  <a:lnTo>
                    <a:pt x="7303514" y="304957"/>
                  </a:lnTo>
                  <a:cubicBezTo>
                    <a:pt x="7306836" y="315641"/>
                    <a:pt x="7314760" y="324299"/>
                    <a:pt x="7324963" y="328616"/>
                  </a:cubicBezTo>
                  <a:lnTo>
                    <a:pt x="7337410" y="331129"/>
                  </a:lnTo>
                  <a:lnTo>
                    <a:pt x="7337410" y="331228"/>
                  </a:lnTo>
                  <a:lnTo>
                    <a:pt x="7341803" y="331228"/>
                  </a:lnTo>
                  <a:lnTo>
                    <a:pt x="7341803" y="492372"/>
                  </a:lnTo>
                  <a:lnTo>
                    <a:pt x="7311035" y="492372"/>
                  </a:lnTo>
                  <a:lnTo>
                    <a:pt x="7311035" y="492030"/>
                  </a:lnTo>
                  <a:lnTo>
                    <a:pt x="7217413" y="492030"/>
                  </a:lnTo>
                  <a:lnTo>
                    <a:pt x="7217413" y="492372"/>
                  </a:lnTo>
                  <a:lnTo>
                    <a:pt x="7186645" y="492372"/>
                  </a:lnTo>
                  <a:lnTo>
                    <a:pt x="7186645" y="331228"/>
                  </a:lnTo>
                  <a:lnTo>
                    <a:pt x="7192941" y="331228"/>
                  </a:lnTo>
                  <a:lnTo>
                    <a:pt x="7203155" y="329166"/>
                  </a:lnTo>
                  <a:cubicBezTo>
                    <a:pt x="7213359" y="324849"/>
                    <a:pt x="7221282" y="316191"/>
                    <a:pt x="7224606" y="305508"/>
                  </a:cubicBezTo>
                  <a:lnTo>
                    <a:pt x="7225986" y="296368"/>
                  </a:lnTo>
                  <a:lnTo>
                    <a:pt x="7225986" y="238741"/>
                  </a:lnTo>
                  <a:cubicBezTo>
                    <a:pt x="7225986" y="217804"/>
                    <a:pt x="7242961" y="200830"/>
                    <a:pt x="7263899" y="200830"/>
                  </a:cubicBezTo>
                  <a:close/>
                  <a:moveTo>
                    <a:pt x="7081925" y="200830"/>
                  </a:moveTo>
                  <a:cubicBezTo>
                    <a:pt x="7102864" y="200830"/>
                    <a:pt x="7119838" y="217804"/>
                    <a:pt x="7119838" y="238741"/>
                  </a:cubicBezTo>
                  <a:lnTo>
                    <a:pt x="7119838" y="293685"/>
                  </a:lnTo>
                  <a:lnTo>
                    <a:pt x="7121542" y="304957"/>
                  </a:lnTo>
                  <a:cubicBezTo>
                    <a:pt x="7124864" y="315641"/>
                    <a:pt x="7132787" y="324299"/>
                    <a:pt x="7142991" y="328616"/>
                  </a:cubicBezTo>
                  <a:lnTo>
                    <a:pt x="7155436" y="331129"/>
                  </a:lnTo>
                  <a:lnTo>
                    <a:pt x="7155436" y="331228"/>
                  </a:lnTo>
                  <a:lnTo>
                    <a:pt x="7159833" y="331228"/>
                  </a:lnTo>
                  <a:lnTo>
                    <a:pt x="7159833" y="492372"/>
                  </a:lnTo>
                  <a:lnTo>
                    <a:pt x="7129064" y="492372"/>
                  </a:lnTo>
                  <a:lnTo>
                    <a:pt x="7129064" y="492030"/>
                  </a:lnTo>
                  <a:lnTo>
                    <a:pt x="7035441" y="492030"/>
                  </a:lnTo>
                  <a:lnTo>
                    <a:pt x="7035441" y="492372"/>
                  </a:lnTo>
                  <a:lnTo>
                    <a:pt x="7004674" y="492372"/>
                  </a:lnTo>
                  <a:lnTo>
                    <a:pt x="7004674" y="331228"/>
                  </a:lnTo>
                  <a:lnTo>
                    <a:pt x="7010967" y="331228"/>
                  </a:lnTo>
                  <a:lnTo>
                    <a:pt x="7021181" y="329166"/>
                  </a:lnTo>
                  <a:cubicBezTo>
                    <a:pt x="7031387" y="324849"/>
                    <a:pt x="7039308" y="316191"/>
                    <a:pt x="7042632" y="305508"/>
                  </a:cubicBezTo>
                  <a:lnTo>
                    <a:pt x="7044014" y="296368"/>
                  </a:lnTo>
                  <a:lnTo>
                    <a:pt x="7044014" y="238741"/>
                  </a:lnTo>
                  <a:cubicBezTo>
                    <a:pt x="7044014" y="217804"/>
                    <a:pt x="7060987" y="200830"/>
                    <a:pt x="7081925" y="200830"/>
                  </a:cubicBezTo>
                  <a:close/>
                  <a:moveTo>
                    <a:pt x="6899954" y="200830"/>
                  </a:moveTo>
                  <a:cubicBezTo>
                    <a:pt x="6920893" y="200830"/>
                    <a:pt x="6937866" y="217804"/>
                    <a:pt x="6937866" y="238741"/>
                  </a:cubicBezTo>
                  <a:lnTo>
                    <a:pt x="6937864" y="293685"/>
                  </a:lnTo>
                  <a:lnTo>
                    <a:pt x="6939570" y="304957"/>
                  </a:lnTo>
                  <a:cubicBezTo>
                    <a:pt x="6942894" y="315641"/>
                    <a:pt x="6950815" y="324299"/>
                    <a:pt x="6961017" y="328616"/>
                  </a:cubicBezTo>
                  <a:lnTo>
                    <a:pt x="6973464" y="331129"/>
                  </a:lnTo>
                  <a:lnTo>
                    <a:pt x="6973464" y="331228"/>
                  </a:lnTo>
                  <a:lnTo>
                    <a:pt x="6977857" y="331228"/>
                  </a:lnTo>
                  <a:lnTo>
                    <a:pt x="6977857" y="492372"/>
                  </a:lnTo>
                  <a:lnTo>
                    <a:pt x="6947090" y="492372"/>
                  </a:lnTo>
                  <a:lnTo>
                    <a:pt x="6947090" y="492030"/>
                  </a:lnTo>
                  <a:lnTo>
                    <a:pt x="6853469" y="492030"/>
                  </a:lnTo>
                  <a:lnTo>
                    <a:pt x="6853469" y="492372"/>
                  </a:lnTo>
                  <a:lnTo>
                    <a:pt x="6822698" y="492372"/>
                  </a:lnTo>
                  <a:lnTo>
                    <a:pt x="6822698" y="331228"/>
                  </a:lnTo>
                  <a:lnTo>
                    <a:pt x="6828993" y="331228"/>
                  </a:lnTo>
                  <a:lnTo>
                    <a:pt x="6839207" y="329166"/>
                  </a:lnTo>
                  <a:cubicBezTo>
                    <a:pt x="6849413" y="324849"/>
                    <a:pt x="6857336" y="316191"/>
                    <a:pt x="6860658" y="305508"/>
                  </a:cubicBezTo>
                  <a:lnTo>
                    <a:pt x="6862042" y="296368"/>
                  </a:lnTo>
                  <a:lnTo>
                    <a:pt x="6862042" y="238741"/>
                  </a:lnTo>
                  <a:cubicBezTo>
                    <a:pt x="6862042" y="217804"/>
                    <a:pt x="6879017" y="200830"/>
                    <a:pt x="6899954" y="200830"/>
                  </a:cubicBezTo>
                  <a:close/>
                  <a:moveTo>
                    <a:pt x="6717978" y="200830"/>
                  </a:moveTo>
                  <a:cubicBezTo>
                    <a:pt x="6738915" y="200830"/>
                    <a:pt x="6755888" y="217804"/>
                    <a:pt x="6755888" y="238741"/>
                  </a:cubicBezTo>
                  <a:lnTo>
                    <a:pt x="6755888" y="293685"/>
                  </a:lnTo>
                  <a:lnTo>
                    <a:pt x="6757592" y="304957"/>
                  </a:lnTo>
                  <a:cubicBezTo>
                    <a:pt x="6760915" y="315641"/>
                    <a:pt x="6768837" y="324299"/>
                    <a:pt x="6779041" y="328616"/>
                  </a:cubicBezTo>
                  <a:lnTo>
                    <a:pt x="6791489" y="331129"/>
                  </a:lnTo>
                  <a:lnTo>
                    <a:pt x="6791489" y="331228"/>
                  </a:lnTo>
                  <a:lnTo>
                    <a:pt x="6795883" y="331228"/>
                  </a:lnTo>
                  <a:lnTo>
                    <a:pt x="6795883" y="492372"/>
                  </a:lnTo>
                  <a:lnTo>
                    <a:pt x="6765114" y="492372"/>
                  </a:lnTo>
                  <a:lnTo>
                    <a:pt x="6765114" y="492030"/>
                  </a:lnTo>
                  <a:lnTo>
                    <a:pt x="6671494" y="492030"/>
                  </a:lnTo>
                  <a:lnTo>
                    <a:pt x="6671494" y="492372"/>
                  </a:lnTo>
                  <a:lnTo>
                    <a:pt x="6640728" y="492372"/>
                  </a:lnTo>
                  <a:lnTo>
                    <a:pt x="6640728" y="331228"/>
                  </a:lnTo>
                  <a:lnTo>
                    <a:pt x="6647025" y="331228"/>
                  </a:lnTo>
                  <a:lnTo>
                    <a:pt x="6657237" y="329166"/>
                  </a:lnTo>
                  <a:cubicBezTo>
                    <a:pt x="6667438" y="324849"/>
                    <a:pt x="6675356" y="316191"/>
                    <a:pt x="6678680" y="305508"/>
                  </a:cubicBezTo>
                  <a:lnTo>
                    <a:pt x="6680066" y="296368"/>
                  </a:lnTo>
                  <a:lnTo>
                    <a:pt x="6680066" y="238741"/>
                  </a:lnTo>
                  <a:cubicBezTo>
                    <a:pt x="6680066" y="217804"/>
                    <a:pt x="6697037" y="200830"/>
                    <a:pt x="6717978" y="200830"/>
                  </a:cubicBezTo>
                  <a:close/>
                  <a:moveTo>
                    <a:pt x="6536006" y="200830"/>
                  </a:moveTo>
                  <a:cubicBezTo>
                    <a:pt x="6556943" y="200830"/>
                    <a:pt x="6573916" y="217804"/>
                    <a:pt x="6573916" y="238741"/>
                  </a:cubicBezTo>
                  <a:lnTo>
                    <a:pt x="6573916" y="293685"/>
                  </a:lnTo>
                  <a:lnTo>
                    <a:pt x="6575621" y="304957"/>
                  </a:lnTo>
                  <a:cubicBezTo>
                    <a:pt x="6578943" y="315641"/>
                    <a:pt x="6586869" y="324299"/>
                    <a:pt x="6597072" y="328616"/>
                  </a:cubicBezTo>
                  <a:lnTo>
                    <a:pt x="6609517" y="331129"/>
                  </a:lnTo>
                  <a:lnTo>
                    <a:pt x="6609517" y="331228"/>
                  </a:lnTo>
                  <a:lnTo>
                    <a:pt x="6613912" y="331228"/>
                  </a:lnTo>
                  <a:lnTo>
                    <a:pt x="6613912" y="492372"/>
                  </a:lnTo>
                  <a:lnTo>
                    <a:pt x="6583140" y="492372"/>
                  </a:lnTo>
                  <a:lnTo>
                    <a:pt x="6583140" y="492030"/>
                  </a:lnTo>
                  <a:lnTo>
                    <a:pt x="6489522" y="492030"/>
                  </a:lnTo>
                  <a:lnTo>
                    <a:pt x="6489522" y="492372"/>
                  </a:lnTo>
                  <a:lnTo>
                    <a:pt x="6458756" y="492372"/>
                  </a:lnTo>
                  <a:lnTo>
                    <a:pt x="6458756" y="331228"/>
                  </a:lnTo>
                  <a:lnTo>
                    <a:pt x="6465052" y="331228"/>
                  </a:lnTo>
                  <a:lnTo>
                    <a:pt x="6475264" y="329166"/>
                  </a:lnTo>
                  <a:cubicBezTo>
                    <a:pt x="6485472" y="324849"/>
                    <a:pt x="6493391" y="316191"/>
                    <a:pt x="6496715" y="305508"/>
                  </a:cubicBezTo>
                  <a:lnTo>
                    <a:pt x="6498096" y="296368"/>
                  </a:lnTo>
                  <a:lnTo>
                    <a:pt x="6498096" y="238741"/>
                  </a:lnTo>
                  <a:cubicBezTo>
                    <a:pt x="6498096" y="217804"/>
                    <a:pt x="6515070" y="200830"/>
                    <a:pt x="6536006" y="200830"/>
                  </a:cubicBezTo>
                  <a:close/>
                  <a:moveTo>
                    <a:pt x="6354036" y="200830"/>
                  </a:moveTo>
                  <a:cubicBezTo>
                    <a:pt x="6374973" y="200830"/>
                    <a:pt x="6391948" y="217804"/>
                    <a:pt x="6391948" y="238741"/>
                  </a:cubicBezTo>
                  <a:lnTo>
                    <a:pt x="6391948" y="293685"/>
                  </a:lnTo>
                  <a:lnTo>
                    <a:pt x="6393653" y="304957"/>
                  </a:lnTo>
                  <a:cubicBezTo>
                    <a:pt x="6396975" y="315641"/>
                    <a:pt x="6404898" y="324299"/>
                    <a:pt x="6415102" y="328616"/>
                  </a:cubicBezTo>
                  <a:lnTo>
                    <a:pt x="6427549" y="331129"/>
                  </a:lnTo>
                  <a:lnTo>
                    <a:pt x="6427549" y="331228"/>
                  </a:lnTo>
                  <a:lnTo>
                    <a:pt x="6431942" y="331228"/>
                  </a:lnTo>
                  <a:lnTo>
                    <a:pt x="6431942" y="492372"/>
                  </a:lnTo>
                  <a:lnTo>
                    <a:pt x="6401175" y="492372"/>
                  </a:lnTo>
                  <a:lnTo>
                    <a:pt x="6401175" y="492030"/>
                  </a:lnTo>
                  <a:lnTo>
                    <a:pt x="6307550" y="492030"/>
                  </a:lnTo>
                  <a:lnTo>
                    <a:pt x="6307550" y="492372"/>
                  </a:lnTo>
                  <a:lnTo>
                    <a:pt x="6276781" y="492372"/>
                  </a:lnTo>
                  <a:lnTo>
                    <a:pt x="6276781" y="331228"/>
                  </a:lnTo>
                  <a:lnTo>
                    <a:pt x="6283076" y="331228"/>
                  </a:lnTo>
                  <a:lnTo>
                    <a:pt x="6293292" y="329166"/>
                  </a:lnTo>
                  <a:cubicBezTo>
                    <a:pt x="6303496" y="324849"/>
                    <a:pt x="6311417" y="316191"/>
                    <a:pt x="6314743" y="305508"/>
                  </a:cubicBezTo>
                  <a:lnTo>
                    <a:pt x="6316124" y="296368"/>
                  </a:lnTo>
                  <a:lnTo>
                    <a:pt x="6316124" y="238741"/>
                  </a:lnTo>
                  <a:cubicBezTo>
                    <a:pt x="6316124" y="217804"/>
                    <a:pt x="6333098" y="200830"/>
                    <a:pt x="6354036" y="200830"/>
                  </a:cubicBezTo>
                  <a:close/>
                  <a:moveTo>
                    <a:pt x="6172059" y="200830"/>
                  </a:moveTo>
                  <a:cubicBezTo>
                    <a:pt x="6193001" y="200830"/>
                    <a:pt x="6209969" y="217804"/>
                    <a:pt x="6209969" y="238741"/>
                  </a:cubicBezTo>
                  <a:lnTo>
                    <a:pt x="6209969" y="293685"/>
                  </a:lnTo>
                  <a:lnTo>
                    <a:pt x="6211675" y="304957"/>
                  </a:lnTo>
                  <a:cubicBezTo>
                    <a:pt x="6214999" y="315641"/>
                    <a:pt x="6222920" y="324299"/>
                    <a:pt x="6233126" y="328616"/>
                  </a:cubicBezTo>
                  <a:lnTo>
                    <a:pt x="6245571" y="331129"/>
                  </a:lnTo>
                  <a:lnTo>
                    <a:pt x="6245571" y="331228"/>
                  </a:lnTo>
                  <a:lnTo>
                    <a:pt x="6249966" y="331228"/>
                  </a:lnTo>
                  <a:lnTo>
                    <a:pt x="6249966" y="492372"/>
                  </a:lnTo>
                  <a:lnTo>
                    <a:pt x="6219197" y="492372"/>
                  </a:lnTo>
                  <a:lnTo>
                    <a:pt x="6219197" y="492030"/>
                  </a:lnTo>
                  <a:lnTo>
                    <a:pt x="6125576" y="492030"/>
                  </a:lnTo>
                  <a:lnTo>
                    <a:pt x="6125576" y="492372"/>
                  </a:lnTo>
                  <a:lnTo>
                    <a:pt x="6094811" y="492372"/>
                  </a:lnTo>
                  <a:lnTo>
                    <a:pt x="6094811" y="331228"/>
                  </a:lnTo>
                  <a:lnTo>
                    <a:pt x="6101104" y="331228"/>
                  </a:lnTo>
                  <a:lnTo>
                    <a:pt x="6111316" y="329166"/>
                  </a:lnTo>
                  <a:cubicBezTo>
                    <a:pt x="6121522" y="324849"/>
                    <a:pt x="6129445" y="316191"/>
                    <a:pt x="6132763" y="305508"/>
                  </a:cubicBezTo>
                  <a:lnTo>
                    <a:pt x="6134149" y="296368"/>
                  </a:lnTo>
                  <a:lnTo>
                    <a:pt x="6134149" y="238741"/>
                  </a:lnTo>
                  <a:cubicBezTo>
                    <a:pt x="6134149" y="217804"/>
                    <a:pt x="6151122" y="200830"/>
                    <a:pt x="6172059" y="200830"/>
                  </a:cubicBezTo>
                  <a:close/>
                  <a:moveTo>
                    <a:pt x="5990087" y="200830"/>
                  </a:moveTo>
                  <a:cubicBezTo>
                    <a:pt x="6011028" y="200830"/>
                    <a:pt x="6027999" y="217804"/>
                    <a:pt x="6027999" y="238741"/>
                  </a:cubicBezTo>
                  <a:lnTo>
                    <a:pt x="6027999" y="293685"/>
                  </a:lnTo>
                  <a:lnTo>
                    <a:pt x="6029705" y="304957"/>
                  </a:lnTo>
                  <a:cubicBezTo>
                    <a:pt x="6033029" y="315641"/>
                    <a:pt x="6040950" y="324299"/>
                    <a:pt x="6051155" y="328616"/>
                  </a:cubicBezTo>
                  <a:lnTo>
                    <a:pt x="6063605" y="331129"/>
                  </a:lnTo>
                  <a:lnTo>
                    <a:pt x="6063605" y="331228"/>
                  </a:lnTo>
                  <a:lnTo>
                    <a:pt x="6067999" y="331228"/>
                  </a:lnTo>
                  <a:lnTo>
                    <a:pt x="6067999" y="492372"/>
                  </a:lnTo>
                  <a:lnTo>
                    <a:pt x="6037227" y="492372"/>
                  </a:lnTo>
                  <a:lnTo>
                    <a:pt x="6037227" y="492030"/>
                  </a:lnTo>
                  <a:lnTo>
                    <a:pt x="5943603" y="492030"/>
                  </a:lnTo>
                  <a:lnTo>
                    <a:pt x="5943603" y="492372"/>
                  </a:lnTo>
                  <a:lnTo>
                    <a:pt x="5912835" y="492372"/>
                  </a:lnTo>
                  <a:lnTo>
                    <a:pt x="5912835" y="331228"/>
                  </a:lnTo>
                  <a:lnTo>
                    <a:pt x="5919132" y="331228"/>
                  </a:lnTo>
                  <a:lnTo>
                    <a:pt x="5929344" y="329166"/>
                  </a:lnTo>
                  <a:cubicBezTo>
                    <a:pt x="5939549" y="324849"/>
                    <a:pt x="5947469" y="316191"/>
                    <a:pt x="5950794" y="305508"/>
                  </a:cubicBezTo>
                  <a:lnTo>
                    <a:pt x="5952177" y="296368"/>
                  </a:lnTo>
                  <a:lnTo>
                    <a:pt x="5952177" y="238741"/>
                  </a:lnTo>
                  <a:cubicBezTo>
                    <a:pt x="5952177" y="217804"/>
                    <a:pt x="5969150" y="200830"/>
                    <a:pt x="5990087" y="200830"/>
                  </a:cubicBezTo>
                  <a:close/>
                  <a:moveTo>
                    <a:pt x="5808115" y="200830"/>
                  </a:moveTo>
                  <a:cubicBezTo>
                    <a:pt x="5829054" y="200830"/>
                    <a:pt x="5846027" y="217804"/>
                    <a:pt x="5846027" y="238741"/>
                  </a:cubicBezTo>
                  <a:lnTo>
                    <a:pt x="5846027" y="293685"/>
                  </a:lnTo>
                  <a:lnTo>
                    <a:pt x="5847732" y="304957"/>
                  </a:lnTo>
                  <a:cubicBezTo>
                    <a:pt x="5851052" y="315641"/>
                    <a:pt x="5858978" y="324299"/>
                    <a:pt x="5869180" y="328616"/>
                  </a:cubicBezTo>
                  <a:lnTo>
                    <a:pt x="5881626" y="331129"/>
                  </a:lnTo>
                  <a:lnTo>
                    <a:pt x="5881626" y="331228"/>
                  </a:lnTo>
                  <a:lnTo>
                    <a:pt x="5886023" y="331228"/>
                  </a:lnTo>
                  <a:lnTo>
                    <a:pt x="5886023" y="492372"/>
                  </a:lnTo>
                  <a:lnTo>
                    <a:pt x="5855251" y="492372"/>
                  </a:lnTo>
                  <a:lnTo>
                    <a:pt x="5855251" y="492030"/>
                  </a:lnTo>
                  <a:lnTo>
                    <a:pt x="5761631" y="492030"/>
                  </a:lnTo>
                  <a:lnTo>
                    <a:pt x="5761631" y="492372"/>
                  </a:lnTo>
                  <a:lnTo>
                    <a:pt x="5730861" y="492372"/>
                  </a:lnTo>
                  <a:lnTo>
                    <a:pt x="5730861" y="331228"/>
                  </a:lnTo>
                  <a:lnTo>
                    <a:pt x="5737157" y="331228"/>
                  </a:lnTo>
                  <a:lnTo>
                    <a:pt x="5747372" y="329166"/>
                  </a:lnTo>
                  <a:cubicBezTo>
                    <a:pt x="5757577" y="324849"/>
                    <a:pt x="5765500" y="316191"/>
                    <a:pt x="5768820" y="305508"/>
                  </a:cubicBezTo>
                  <a:lnTo>
                    <a:pt x="5770203" y="296368"/>
                  </a:lnTo>
                  <a:lnTo>
                    <a:pt x="5770203" y="238741"/>
                  </a:lnTo>
                  <a:cubicBezTo>
                    <a:pt x="5770203" y="217804"/>
                    <a:pt x="5787179" y="200830"/>
                    <a:pt x="5808115" y="200830"/>
                  </a:cubicBezTo>
                  <a:close/>
                  <a:moveTo>
                    <a:pt x="5626143" y="200830"/>
                  </a:moveTo>
                  <a:cubicBezTo>
                    <a:pt x="5647082" y="200830"/>
                    <a:pt x="5664054" y="217804"/>
                    <a:pt x="5664054" y="238741"/>
                  </a:cubicBezTo>
                  <a:lnTo>
                    <a:pt x="5664054" y="293685"/>
                  </a:lnTo>
                  <a:lnTo>
                    <a:pt x="5665760" y="304957"/>
                  </a:lnTo>
                  <a:cubicBezTo>
                    <a:pt x="5669082" y="315641"/>
                    <a:pt x="5677003" y="324299"/>
                    <a:pt x="5687209" y="328616"/>
                  </a:cubicBezTo>
                  <a:lnTo>
                    <a:pt x="5699654" y="331129"/>
                  </a:lnTo>
                  <a:lnTo>
                    <a:pt x="5699654" y="331228"/>
                  </a:lnTo>
                  <a:lnTo>
                    <a:pt x="5704049" y="331228"/>
                  </a:lnTo>
                  <a:lnTo>
                    <a:pt x="5704049" y="492372"/>
                  </a:lnTo>
                  <a:lnTo>
                    <a:pt x="5673279" y="492372"/>
                  </a:lnTo>
                  <a:lnTo>
                    <a:pt x="5673279" y="492030"/>
                  </a:lnTo>
                  <a:lnTo>
                    <a:pt x="5579659" y="492030"/>
                  </a:lnTo>
                  <a:lnTo>
                    <a:pt x="5579659" y="492372"/>
                  </a:lnTo>
                  <a:lnTo>
                    <a:pt x="5548893" y="492372"/>
                  </a:lnTo>
                  <a:lnTo>
                    <a:pt x="5548893" y="331228"/>
                  </a:lnTo>
                  <a:lnTo>
                    <a:pt x="5555187" y="331228"/>
                  </a:lnTo>
                  <a:lnTo>
                    <a:pt x="5565401" y="329166"/>
                  </a:lnTo>
                  <a:cubicBezTo>
                    <a:pt x="5575607" y="324849"/>
                    <a:pt x="5583528" y="316191"/>
                    <a:pt x="5586852" y="305508"/>
                  </a:cubicBezTo>
                  <a:lnTo>
                    <a:pt x="5588234" y="296368"/>
                  </a:lnTo>
                  <a:lnTo>
                    <a:pt x="5588234" y="238741"/>
                  </a:lnTo>
                  <a:cubicBezTo>
                    <a:pt x="5588234" y="217804"/>
                    <a:pt x="5605205" y="200830"/>
                    <a:pt x="5626143" y="200830"/>
                  </a:cubicBezTo>
                  <a:close/>
                  <a:moveTo>
                    <a:pt x="5444172" y="200830"/>
                  </a:moveTo>
                  <a:cubicBezTo>
                    <a:pt x="5465110" y="200830"/>
                    <a:pt x="5482084" y="217804"/>
                    <a:pt x="5482084" y="238741"/>
                  </a:cubicBezTo>
                  <a:lnTo>
                    <a:pt x="5482082" y="293685"/>
                  </a:lnTo>
                  <a:lnTo>
                    <a:pt x="5483788" y="304957"/>
                  </a:lnTo>
                  <a:cubicBezTo>
                    <a:pt x="5487112" y="315641"/>
                    <a:pt x="5495033" y="324299"/>
                    <a:pt x="5505237" y="328616"/>
                  </a:cubicBezTo>
                  <a:lnTo>
                    <a:pt x="5517682" y="331129"/>
                  </a:lnTo>
                  <a:lnTo>
                    <a:pt x="5517682" y="331228"/>
                  </a:lnTo>
                  <a:lnTo>
                    <a:pt x="5522077" y="331228"/>
                  </a:lnTo>
                  <a:lnTo>
                    <a:pt x="5522077" y="492372"/>
                  </a:lnTo>
                  <a:lnTo>
                    <a:pt x="5491309" y="492372"/>
                  </a:lnTo>
                  <a:lnTo>
                    <a:pt x="5491309" y="492030"/>
                  </a:lnTo>
                  <a:lnTo>
                    <a:pt x="5397689" y="492030"/>
                  </a:lnTo>
                  <a:lnTo>
                    <a:pt x="5397689" y="492372"/>
                  </a:lnTo>
                  <a:lnTo>
                    <a:pt x="5366920" y="492372"/>
                  </a:lnTo>
                  <a:lnTo>
                    <a:pt x="5366920" y="331228"/>
                  </a:lnTo>
                  <a:lnTo>
                    <a:pt x="5373215" y="331228"/>
                  </a:lnTo>
                  <a:lnTo>
                    <a:pt x="5383429" y="329166"/>
                  </a:lnTo>
                  <a:cubicBezTo>
                    <a:pt x="5393635" y="324849"/>
                    <a:pt x="5401556" y="316191"/>
                    <a:pt x="5404880" y="305508"/>
                  </a:cubicBezTo>
                  <a:lnTo>
                    <a:pt x="5406262" y="296368"/>
                  </a:lnTo>
                  <a:lnTo>
                    <a:pt x="5406262" y="238741"/>
                  </a:lnTo>
                  <a:cubicBezTo>
                    <a:pt x="5406262" y="217804"/>
                    <a:pt x="5423235" y="200830"/>
                    <a:pt x="5444172" y="200830"/>
                  </a:cubicBezTo>
                  <a:close/>
                  <a:moveTo>
                    <a:pt x="5262200" y="200830"/>
                  </a:moveTo>
                  <a:cubicBezTo>
                    <a:pt x="5283139" y="200830"/>
                    <a:pt x="5300110" y="217804"/>
                    <a:pt x="5300110" y="238741"/>
                  </a:cubicBezTo>
                  <a:lnTo>
                    <a:pt x="5300110" y="293685"/>
                  </a:lnTo>
                  <a:lnTo>
                    <a:pt x="5301816" y="304957"/>
                  </a:lnTo>
                  <a:cubicBezTo>
                    <a:pt x="5305140" y="315641"/>
                    <a:pt x="5313061" y="324299"/>
                    <a:pt x="5323265" y="328616"/>
                  </a:cubicBezTo>
                  <a:lnTo>
                    <a:pt x="5335710" y="331129"/>
                  </a:lnTo>
                  <a:lnTo>
                    <a:pt x="5335710" y="331228"/>
                  </a:lnTo>
                  <a:lnTo>
                    <a:pt x="5340106" y="331228"/>
                  </a:lnTo>
                  <a:lnTo>
                    <a:pt x="5340106" y="492372"/>
                  </a:lnTo>
                  <a:lnTo>
                    <a:pt x="5309336" y="492372"/>
                  </a:lnTo>
                  <a:lnTo>
                    <a:pt x="5309336" y="492030"/>
                  </a:lnTo>
                  <a:lnTo>
                    <a:pt x="5215716" y="492030"/>
                  </a:lnTo>
                  <a:lnTo>
                    <a:pt x="5215716" y="492372"/>
                  </a:lnTo>
                  <a:lnTo>
                    <a:pt x="5184948" y="492372"/>
                  </a:lnTo>
                  <a:lnTo>
                    <a:pt x="5184948" y="331228"/>
                  </a:lnTo>
                  <a:lnTo>
                    <a:pt x="5191243" y="331228"/>
                  </a:lnTo>
                  <a:lnTo>
                    <a:pt x="5201457" y="329166"/>
                  </a:lnTo>
                  <a:cubicBezTo>
                    <a:pt x="5211664" y="324849"/>
                    <a:pt x="5219586" y="316191"/>
                    <a:pt x="5222909" y="305508"/>
                  </a:cubicBezTo>
                  <a:lnTo>
                    <a:pt x="5224290" y="296368"/>
                  </a:lnTo>
                  <a:lnTo>
                    <a:pt x="5224290" y="238741"/>
                  </a:lnTo>
                  <a:cubicBezTo>
                    <a:pt x="5224290" y="217804"/>
                    <a:pt x="5241263" y="200830"/>
                    <a:pt x="5262200" y="200830"/>
                  </a:cubicBezTo>
                  <a:close/>
                  <a:moveTo>
                    <a:pt x="5080230" y="200830"/>
                  </a:moveTo>
                  <a:cubicBezTo>
                    <a:pt x="5101167" y="200830"/>
                    <a:pt x="5118140" y="217804"/>
                    <a:pt x="5118140" y="238741"/>
                  </a:cubicBezTo>
                  <a:lnTo>
                    <a:pt x="5118140" y="293685"/>
                  </a:lnTo>
                  <a:lnTo>
                    <a:pt x="5119846" y="304957"/>
                  </a:lnTo>
                  <a:cubicBezTo>
                    <a:pt x="5123169" y="315641"/>
                    <a:pt x="5131090" y="324299"/>
                    <a:pt x="5141295" y="328616"/>
                  </a:cubicBezTo>
                  <a:lnTo>
                    <a:pt x="5153739" y="331129"/>
                  </a:lnTo>
                  <a:lnTo>
                    <a:pt x="5153739" y="331228"/>
                  </a:lnTo>
                  <a:lnTo>
                    <a:pt x="5158134" y="331228"/>
                  </a:lnTo>
                  <a:lnTo>
                    <a:pt x="5158134" y="492372"/>
                  </a:lnTo>
                  <a:lnTo>
                    <a:pt x="5127366" y="492372"/>
                  </a:lnTo>
                  <a:lnTo>
                    <a:pt x="5127366" y="492030"/>
                  </a:lnTo>
                  <a:lnTo>
                    <a:pt x="5033746" y="492030"/>
                  </a:lnTo>
                  <a:lnTo>
                    <a:pt x="5033746" y="492372"/>
                  </a:lnTo>
                  <a:lnTo>
                    <a:pt x="5002976" y="492372"/>
                  </a:lnTo>
                  <a:lnTo>
                    <a:pt x="5002976" y="331228"/>
                  </a:lnTo>
                  <a:lnTo>
                    <a:pt x="5009273" y="331228"/>
                  </a:lnTo>
                  <a:lnTo>
                    <a:pt x="5019487" y="329166"/>
                  </a:lnTo>
                  <a:cubicBezTo>
                    <a:pt x="5029692" y="324849"/>
                    <a:pt x="5037614" y="316191"/>
                    <a:pt x="5040937" y="305508"/>
                  </a:cubicBezTo>
                  <a:lnTo>
                    <a:pt x="5042318" y="296368"/>
                  </a:lnTo>
                  <a:lnTo>
                    <a:pt x="5042318" y="238741"/>
                  </a:lnTo>
                  <a:cubicBezTo>
                    <a:pt x="5042318" y="217804"/>
                    <a:pt x="5059292" y="200830"/>
                    <a:pt x="5080230" y="200830"/>
                  </a:cubicBezTo>
                  <a:close/>
                  <a:moveTo>
                    <a:pt x="4898259" y="200830"/>
                  </a:moveTo>
                  <a:cubicBezTo>
                    <a:pt x="4919195" y="200830"/>
                    <a:pt x="4936170" y="217804"/>
                    <a:pt x="4936170" y="238741"/>
                  </a:cubicBezTo>
                  <a:lnTo>
                    <a:pt x="4936168" y="293685"/>
                  </a:lnTo>
                  <a:lnTo>
                    <a:pt x="4937873" y="304957"/>
                  </a:lnTo>
                  <a:cubicBezTo>
                    <a:pt x="4941197" y="315641"/>
                    <a:pt x="4949118" y="324299"/>
                    <a:pt x="4959322" y="328616"/>
                  </a:cubicBezTo>
                  <a:lnTo>
                    <a:pt x="4971769" y="331129"/>
                  </a:lnTo>
                  <a:lnTo>
                    <a:pt x="4971769" y="331228"/>
                  </a:lnTo>
                  <a:lnTo>
                    <a:pt x="4976162" y="331228"/>
                  </a:lnTo>
                  <a:lnTo>
                    <a:pt x="4976162" y="492372"/>
                  </a:lnTo>
                  <a:lnTo>
                    <a:pt x="4945396" y="492372"/>
                  </a:lnTo>
                  <a:lnTo>
                    <a:pt x="4945396" y="492030"/>
                  </a:lnTo>
                  <a:lnTo>
                    <a:pt x="4851774" y="492030"/>
                  </a:lnTo>
                  <a:lnTo>
                    <a:pt x="4851774" y="492372"/>
                  </a:lnTo>
                  <a:lnTo>
                    <a:pt x="4821006" y="492372"/>
                  </a:lnTo>
                  <a:lnTo>
                    <a:pt x="4821006" y="331228"/>
                  </a:lnTo>
                  <a:lnTo>
                    <a:pt x="4827302" y="331228"/>
                  </a:lnTo>
                  <a:lnTo>
                    <a:pt x="4837514" y="329166"/>
                  </a:lnTo>
                  <a:cubicBezTo>
                    <a:pt x="4847720" y="324849"/>
                    <a:pt x="4855641" y="316191"/>
                    <a:pt x="4858967" y="305508"/>
                  </a:cubicBezTo>
                  <a:lnTo>
                    <a:pt x="4860347" y="296368"/>
                  </a:lnTo>
                  <a:lnTo>
                    <a:pt x="4860347" y="238741"/>
                  </a:lnTo>
                  <a:cubicBezTo>
                    <a:pt x="4860347" y="217804"/>
                    <a:pt x="4877322" y="200830"/>
                    <a:pt x="4898259" y="200830"/>
                  </a:cubicBezTo>
                  <a:close/>
                  <a:moveTo>
                    <a:pt x="4716287" y="200830"/>
                  </a:moveTo>
                  <a:cubicBezTo>
                    <a:pt x="4737226" y="200830"/>
                    <a:pt x="4754197" y="217804"/>
                    <a:pt x="4754197" y="238741"/>
                  </a:cubicBezTo>
                  <a:lnTo>
                    <a:pt x="4754197" y="293685"/>
                  </a:lnTo>
                  <a:lnTo>
                    <a:pt x="4755903" y="304957"/>
                  </a:lnTo>
                  <a:cubicBezTo>
                    <a:pt x="4759225" y="315641"/>
                    <a:pt x="4767146" y="324299"/>
                    <a:pt x="4777352" y="328616"/>
                  </a:cubicBezTo>
                  <a:lnTo>
                    <a:pt x="4789797" y="331129"/>
                  </a:lnTo>
                  <a:lnTo>
                    <a:pt x="4789797" y="331228"/>
                  </a:lnTo>
                  <a:lnTo>
                    <a:pt x="4794192" y="331228"/>
                  </a:lnTo>
                  <a:lnTo>
                    <a:pt x="4794192" y="492372"/>
                  </a:lnTo>
                  <a:lnTo>
                    <a:pt x="4763423" y="492372"/>
                  </a:lnTo>
                  <a:lnTo>
                    <a:pt x="4763423" y="492030"/>
                  </a:lnTo>
                  <a:lnTo>
                    <a:pt x="4669803" y="492030"/>
                  </a:lnTo>
                  <a:lnTo>
                    <a:pt x="4669803" y="492372"/>
                  </a:lnTo>
                  <a:lnTo>
                    <a:pt x="4639033" y="492372"/>
                  </a:lnTo>
                  <a:lnTo>
                    <a:pt x="4639033" y="331228"/>
                  </a:lnTo>
                  <a:lnTo>
                    <a:pt x="4645330" y="331228"/>
                  </a:lnTo>
                  <a:lnTo>
                    <a:pt x="4655544" y="329166"/>
                  </a:lnTo>
                  <a:cubicBezTo>
                    <a:pt x="4665750" y="324849"/>
                    <a:pt x="4673671" y="316191"/>
                    <a:pt x="4676993" y="305508"/>
                  </a:cubicBezTo>
                  <a:lnTo>
                    <a:pt x="4678375" y="296368"/>
                  </a:lnTo>
                  <a:lnTo>
                    <a:pt x="4678375" y="238741"/>
                  </a:lnTo>
                  <a:cubicBezTo>
                    <a:pt x="4678375" y="217804"/>
                    <a:pt x="4695348" y="200830"/>
                    <a:pt x="4716287" y="200830"/>
                  </a:cubicBezTo>
                  <a:close/>
                  <a:moveTo>
                    <a:pt x="4534313" y="200830"/>
                  </a:moveTo>
                  <a:cubicBezTo>
                    <a:pt x="4555252" y="200830"/>
                    <a:pt x="4572227" y="217804"/>
                    <a:pt x="4572227" y="238741"/>
                  </a:cubicBezTo>
                  <a:lnTo>
                    <a:pt x="4572227" y="293685"/>
                  </a:lnTo>
                  <a:lnTo>
                    <a:pt x="4573931" y="304957"/>
                  </a:lnTo>
                  <a:cubicBezTo>
                    <a:pt x="4577254" y="315641"/>
                    <a:pt x="4585176" y="324299"/>
                    <a:pt x="4595382" y="328616"/>
                  </a:cubicBezTo>
                  <a:lnTo>
                    <a:pt x="4607826" y="331129"/>
                  </a:lnTo>
                  <a:lnTo>
                    <a:pt x="4607826" y="331228"/>
                  </a:lnTo>
                  <a:lnTo>
                    <a:pt x="4612222" y="331228"/>
                  </a:lnTo>
                  <a:lnTo>
                    <a:pt x="4612222" y="492372"/>
                  </a:lnTo>
                  <a:lnTo>
                    <a:pt x="4581451" y="492372"/>
                  </a:lnTo>
                  <a:lnTo>
                    <a:pt x="4581451" y="492030"/>
                  </a:lnTo>
                  <a:lnTo>
                    <a:pt x="4487833" y="492030"/>
                  </a:lnTo>
                  <a:lnTo>
                    <a:pt x="4487833" y="492372"/>
                  </a:lnTo>
                  <a:lnTo>
                    <a:pt x="4457063" y="492372"/>
                  </a:lnTo>
                  <a:lnTo>
                    <a:pt x="4457063" y="331228"/>
                  </a:lnTo>
                  <a:lnTo>
                    <a:pt x="4463358" y="331228"/>
                  </a:lnTo>
                  <a:lnTo>
                    <a:pt x="4473572" y="329166"/>
                  </a:lnTo>
                  <a:cubicBezTo>
                    <a:pt x="4483780" y="324849"/>
                    <a:pt x="4491699" y="316191"/>
                    <a:pt x="4495023" y="305508"/>
                  </a:cubicBezTo>
                  <a:lnTo>
                    <a:pt x="4496405" y="296368"/>
                  </a:lnTo>
                  <a:lnTo>
                    <a:pt x="4496405" y="238741"/>
                  </a:lnTo>
                  <a:cubicBezTo>
                    <a:pt x="4496405" y="217804"/>
                    <a:pt x="4513378" y="200830"/>
                    <a:pt x="4534313" y="200830"/>
                  </a:cubicBezTo>
                  <a:close/>
                  <a:moveTo>
                    <a:pt x="4352343" y="200830"/>
                  </a:moveTo>
                  <a:cubicBezTo>
                    <a:pt x="4373282" y="200830"/>
                    <a:pt x="4390255" y="217804"/>
                    <a:pt x="4390255" y="238741"/>
                  </a:cubicBezTo>
                  <a:lnTo>
                    <a:pt x="4390255" y="293685"/>
                  </a:lnTo>
                  <a:lnTo>
                    <a:pt x="4391960" y="304957"/>
                  </a:lnTo>
                  <a:cubicBezTo>
                    <a:pt x="4395282" y="315641"/>
                    <a:pt x="4403204" y="324299"/>
                    <a:pt x="4413409" y="328616"/>
                  </a:cubicBezTo>
                  <a:lnTo>
                    <a:pt x="4425854" y="331129"/>
                  </a:lnTo>
                  <a:lnTo>
                    <a:pt x="4425854" y="331228"/>
                  </a:lnTo>
                  <a:lnTo>
                    <a:pt x="4430249" y="331228"/>
                  </a:lnTo>
                  <a:lnTo>
                    <a:pt x="4430249" y="492372"/>
                  </a:lnTo>
                  <a:lnTo>
                    <a:pt x="4399479" y="492372"/>
                  </a:lnTo>
                  <a:lnTo>
                    <a:pt x="4399479" y="492030"/>
                  </a:lnTo>
                  <a:lnTo>
                    <a:pt x="4305859" y="492030"/>
                  </a:lnTo>
                  <a:lnTo>
                    <a:pt x="4305859" y="492372"/>
                  </a:lnTo>
                  <a:lnTo>
                    <a:pt x="4275093" y="492372"/>
                  </a:lnTo>
                  <a:lnTo>
                    <a:pt x="4275093" y="331228"/>
                  </a:lnTo>
                  <a:lnTo>
                    <a:pt x="4281387" y="331228"/>
                  </a:lnTo>
                  <a:lnTo>
                    <a:pt x="4291601" y="329166"/>
                  </a:lnTo>
                  <a:cubicBezTo>
                    <a:pt x="4301807" y="324849"/>
                    <a:pt x="4309728" y="316191"/>
                    <a:pt x="4313052" y="305508"/>
                  </a:cubicBezTo>
                  <a:lnTo>
                    <a:pt x="4314433" y="296368"/>
                  </a:lnTo>
                  <a:lnTo>
                    <a:pt x="4314433" y="238741"/>
                  </a:lnTo>
                  <a:cubicBezTo>
                    <a:pt x="4314433" y="217804"/>
                    <a:pt x="4331408" y="200830"/>
                    <a:pt x="4352343" y="200830"/>
                  </a:cubicBezTo>
                  <a:close/>
                  <a:moveTo>
                    <a:pt x="4170364" y="200830"/>
                  </a:moveTo>
                  <a:cubicBezTo>
                    <a:pt x="4191301" y="200830"/>
                    <a:pt x="4208274" y="217804"/>
                    <a:pt x="4208274" y="238741"/>
                  </a:cubicBezTo>
                  <a:lnTo>
                    <a:pt x="4208274" y="293685"/>
                  </a:lnTo>
                  <a:lnTo>
                    <a:pt x="4209978" y="304957"/>
                  </a:lnTo>
                  <a:cubicBezTo>
                    <a:pt x="4213300" y="315641"/>
                    <a:pt x="4221223" y="324299"/>
                    <a:pt x="4231429" y="328616"/>
                  </a:cubicBezTo>
                  <a:lnTo>
                    <a:pt x="4243874" y="331129"/>
                  </a:lnTo>
                  <a:lnTo>
                    <a:pt x="4243874" y="331228"/>
                  </a:lnTo>
                  <a:lnTo>
                    <a:pt x="4248269" y="331228"/>
                  </a:lnTo>
                  <a:lnTo>
                    <a:pt x="4248269" y="492372"/>
                  </a:lnTo>
                  <a:lnTo>
                    <a:pt x="4217498" y="492372"/>
                  </a:lnTo>
                  <a:lnTo>
                    <a:pt x="4217498" y="492030"/>
                  </a:lnTo>
                  <a:lnTo>
                    <a:pt x="4123882" y="492030"/>
                  </a:lnTo>
                  <a:lnTo>
                    <a:pt x="4123882" y="492372"/>
                  </a:lnTo>
                  <a:lnTo>
                    <a:pt x="4093116" y="492372"/>
                  </a:lnTo>
                  <a:lnTo>
                    <a:pt x="4093116" y="331228"/>
                  </a:lnTo>
                  <a:lnTo>
                    <a:pt x="4099411" y="331228"/>
                  </a:lnTo>
                  <a:lnTo>
                    <a:pt x="4109623" y="329166"/>
                  </a:lnTo>
                  <a:cubicBezTo>
                    <a:pt x="4119829" y="324849"/>
                    <a:pt x="4127749" y="316191"/>
                    <a:pt x="4131075" y="305508"/>
                  </a:cubicBezTo>
                  <a:lnTo>
                    <a:pt x="4132454" y="296368"/>
                  </a:lnTo>
                  <a:lnTo>
                    <a:pt x="4132454" y="238741"/>
                  </a:lnTo>
                  <a:cubicBezTo>
                    <a:pt x="4132454" y="217804"/>
                    <a:pt x="4149428" y="200830"/>
                    <a:pt x="4170364" y="200830"/>
                  </a:cubicBezTo>
                  <a:close/>
                  <a:moveTo>
                    <a:pt x="3988400" y="200830"/>
                  </a:moveTo>
                  <a:cubicBezTo>
                    <a:pt x="4009337" y="200830"/>
                    <a:pt x="4026308" y="217804"/>
                    <a:pt x="4026308" y="238741"/>
                  </a:cubicBezTo>
                  <a:lnTo>
                    <a:pt x="4026308" y="293685"/>
                  </a:lnTo>
                  <a:lnTo>
                    <a:pt x="4028014" y="304957"/>
                  </a:lnTo>
                  <a:cubicBezTo>
                    <a:pt x="4031336" y="315641"/>
                    <a:pt x="4039258" y="324299"/>
                    <a:pt x="4049462" y="328616"/>
                  </a:cubicBezTo>
                  <a:lnTo>
                    <a:pt x="4061907" y="331129"/>
                  </a:lnTo>
                  <a:lnTo>
                    <a:pt x="4061907" y="331228"/>
                  </a:lnTo>
                  <a:lnTo>
                    <a:pt x="4066301" y="331228"/>
                  </a:lnTo>
                  <a:lnTo>
                    <a:pt x="4066301" y="492372"/>
                  </a:lnTo>
                  <a:lnTo>
                    <a:pt x="4035536" y="492372"/>
                  </a:lnTo>
                  <a:lnTo>
                    <a:pt x="4035536" y="492030"/>
                  </a:lnTo>
                  <a:lnTo>
                    <a:pt x="3941918" y="492030"/>
                  </a:lnTo>
                  <a:lnTo>
                    <a:pt x="3941918" y="492372"/>
                  </a:lnTo>
                  <a:lnTo>
                    <a:pt x="3911149" y="492372"/>
                  </a:lnTo>
                  <a:lnTo>
                    <a:pt x="3911149" y="331228"/>
                  </a:lnTo>
                  <a:lnTo>
                    <a:pt x="3917443" y="331228"/>
                  </a:lnTo>
                  <a:lnTo>
                    <a:pt x="3927660" y="329166"/>
                  </a:lnTo>
                  <a:cubicBezTo>
                    <a:pt x="3937863" y="324849"/>
                    <a:pt x="3945785" y="316191"/>
                    <a:pt x="3949107" y="305508"/>
                  </a:cubicBezTo>
                  <a:lnTo>
                    <a:pt x="3950490" y="296368"/>
                  </a:lnTo>
                  <a:lnTo>
                    <a:pt x="3950490" y="238741"/>
                  </a:lnTo>
                  <a:cubicBezTo>
                    <a:pt x="3950490" y="217804"/>
                    <a:pt x="3967460" y="200830"/>
                    <a:pt x="3988400" y="200830"/>
                  </a:cubicBezTo>
                  <a:close/>
                  <a:moveTo>
                    <a:pt x="3806427" y="200830"/>
                  </a:moveTo>
                  <a:cubicBezTo>
                    <a:pt x="3827367" y="200830"/>
                    <a:pt x="3844339" y="217804"/>
                    <a:pt x="3844339" y="238741"/>
                  </a:cubicBezTo>
                  <a:lnTo>
                    <a:pt x="3844339" y="293685"/>
                  </a:lnTo>
                  <a:lnTo>
                    <a:pt x="3846044" y="304957"/>
                  </a:lnTo>
                  <a:cubicBezTo>
                    <a:pt x="3849365" y="315641"/>
                    <a:pt x="3857287" y="324299"/>
                    <a:pt x="3867494" y="328616"/>
                  </a:cubicBezTo>
                  <a:lnTo>
                    <a:pt x="3879939" y="331129"/>
                  </a:lnTo>
                  <a:lnTo>
                    <a:pt x="3879939" y="331228"/>
                  </a:lnTo>
                  <a:lnTo>
                    <a:pt x="3884334" y="331228"/>
                  </a:lnTo>
                  <a:lnTo>
                    <a:pt x="3884334" y="492372"/>
                  </a:lnTo>
                  <a:lnTo>
                    <a:pt x="3853564" y="492372"/>
                  </a:lnTo>
                  <a:lnTo>
                    <a:pt x="3853564" y="492030"/>
                  </a:lnTo>
                  <a:lnTo>
                    <a:pt x="3759944" y="492030"/>
                  </a:lnTo>
                  <a:lnTo>
                    <a:pt x="3759944" y="492372"/>
                  </a:lnTo>
                  <a:lnTo>
                    <a:pt x="3729174" y="492372"/>
                  </a:lnTo>
                  <a:lnTo>
                    <a:pt x="3729174" y="331228"/>
                  </a:lnTo>
                  <a:lnTo>
                    <a:pt x="3735469" y="331228"/>
                  </a:lnTo>
                  <a:lnTo>
                    <a:pt x="3745683" y="329166"/>
                  </a:lnTo>
                  <a:cubicBezTo>
                    <a:pt x="3755890" y="324849"/>
                    <a:pt x="3763811" y="316191"/>
                    <a:pt x="3767135" y="305508"/>
                  </a:cubicBezTo>
                  <a:lnTo>
                    <a:pt x="3768517" y="296368"/>
                  </a:lnTo>
                  <a:lnTo>
                    <a:pt x="3768517" y="238741"/>
                  </a:lnTo>
                  <a:cubicBezTo>
                    <a:pt x="3768517" y="217804"/>
                    <a:pt x="3785489" y="200830"/>
                    <a:pt x="3806427" y="200830"/>
                  </a:cubicBezTo>
                  <a:close/>
                  <a:moveTo>
                    <a:pt x="3624454" y="200830"/>
                  </a:moveTo>
                  <a:cubicBezTo>
                    <a:pt x="3645391" y="200830"/>
                    <a:pt x="3662366" y="217804"/>
                    <a:pt x="3662366" y="238741"/>
                  </a:cubicBezTo>
                  <a:lnTo>
                    <a:pt x="3662363" y="293685"/>
                  </a:lnTo>
                  <a:lnTo>
                    <a:pt x="3664069" y="304957"/>
                  </a:lnTo>
                  <a:cubicBezTo>
                    <a:pt x="3667393" y="315641"/>
                    <a:pt x="3675314" y="324299"/>
                    <a:pt x="3685518" y="328616"/>
                  </a:cubicBezTo>
                  <a:lnTo>
                    <a:pt x="3697965" y="331129"/>
                  </a:lnTo>
                  <a:lnTo>
                    <a:pt x="3697965" y="331228"/>
                  </a:lnTo>
                  <a:lnTo>
                    <a:pt x="3702358" y="331228"/>
                  </a:lnTo>
                  <a:lnTo>
                    <a:pt x="3702358" y="492372"/>
                  </a:lnTo>
                  <a:lnTo>
                    <a:pt x="3671591" y="492372"/>
                  </a:lnTo>
                  <a:lnTo>
                    <a:pt x="3671591" y="492030"/>
                  </a:lnTo>
                  <a:lnTo>
                    <a:pt x="3577967" y="492030"/>
                  </a:lnTo>
                  <a:lnTo>
                    <a:pt x="3577967" y="492372"/>
                  </a:lnTo>
                  <a:lnTo>
                    <a:pt x="3547200" y="492372"/>
                  </a:lnTo>
                  <a:lnTo>
                    <a:pt x="3547200" y="331228"/>
                  </a:lnTo>
                  <a:lnTo>
                    <a:pt x="3553495" y="331228"/>
                  </a:lnTo>
                  <a:lnTo>
                    <a:pt x="3563710" y="329166"/>
                  </a:lnTo>
                  <a:cubicBezTo>
                    <a:pt x="3573914" y="324849"/>
                    <a:pt x="3581837" y="316191"/>
                    <a:pt x="3585161" y="305508"/>
                  </a:cubicBezTo>
                  <a:lnTo>
                    <a:pt x="3586541" y="296368"/>
                  </a:lnTo>
                  <a:lnTo>
                    <a:pt x="3586541" y="238741"/>
                  </a:lnTo>
                  <a:cubicBezTo>
                    <a:pt x="3586541" y="217804"/>
                    <a:pt x="3603518" y="200830"/>
                    <a:pt x="3624454" y="200830"/>
                  </a:cubicBezTo>
                  <a:close/>
                  <a:moveTo>
                    <a:pt x="3442477" y="200830"/>
                  </a:moveTo>
                  <a:cubicBezTo>
                    <a:pt x="3463417" y="200830"/>
                    <a:pt x="3480391" y="217804"/>
                    <a:pt x="3480391" y="238741"/>
                  </a:cubicBezTo>
                  <a:lnTo>
                    <a:pt x="3480391" y="293685"/>
                  </a:lnTo>
                  <a:lnTo>
                    <a:pt x="3482093" y="304957"/>
                  </a:lnTo>
                  <a:cubicBezTo>
                    <a:pt x="3485419" y="315641"/>
                    <a:pt x="3493340" y="324299"/>
                    <a:pt x="3503544" y="328616"/>
                  </a:cubicBezTo>
                  <a:lnTo>
                    <a:pt x="3515990" y="331129"/>
                  </a:lnTo>
                  <a:lnTo>
                    <a:pt x="3515990" y="331228"/>
                  </a:lnTo>
                  <a:lnTo>
                    <a:pt x="3520384" y="331228"/>
                  </a:lnTo>
                  <a:lnTo>
                    <a:pt x="3520384" y="492372"/>
                  </a:lnTo>
                  <a:lnTo>
                    <a:pt x="3489618" y="492372"/>
                  </a:lnTo>
                  <a:lnTo>
                    <a:pt x="3489618" y="492030"/>
                  </a:lnTo>
                  <a:lnTo>
                    <a:pt x="3395994" y="492030"/>
                  </a:lnTo>
                  <a:lnTo>
                    <a:pt x="3395994" y="492372"/>
                  </a:lnTo>
                  <a:lnTo>
                    <a:pt x="3365225" y="492372"/>
                  </a:lnTo>
                  <a:lnTo>
                    <a:pt x="3365225" y="331228"/>
                  </a:lnTo>
                  <a:lnTo>
                    <a:pt x="3371520" y="331228"/>
                  </a:lnTo>
                  <a:lnTo>
                    <a:pt x="3381733" y="329166"/>
                  </a:lnTo>
                  <a:cubicBezTo>
                    <a:pt x="3391940" y="324849"/>
                    <a:pt x="3399862" y="316191"/>
                    <a:pt x="3403184" y="305508"/>
                  </a:cubicBezTo>
                  <a:lnTo>
                    <a:pt x="3404567" y="296368"/>
                  </a:lnTo>
                  <a:lnTo>
                    <a:pt x="3404567" y="238741"/>
                  </a:lnTo>
                  <a:cubicBezTo>
                    <a:pt x="3404567" y="217804"/>
                    <a:pt x="3421540" y="200830"/>
                    <a:pt x="3442477" y="200830"/>
                  </a:cubicBezTo>
                  <a:close/>
                  <a:moveTo>
                    <a:pt x="3260505" y="200830"/>
                  </a:moveTo>
                  <a:cubicBezTo>
                    <a:pt x="3281441" y="200830"/>
                    <a:pt x="3298417" y="217804"/>
                    <a:pt x="3298417" y="238741"/>
                  </a:cubicBezTo>
                  <a:lnTo>
                    <a:pt x="3298417" y="293685"/>
                  </a:lnTo>
                  <a:lnTo>
                    <a:pt x="3300121" y="304957"/>
                  </a:lnTo>
                  <a:cubicBezTo>
                    <a:pt x="3303442" y="315641"/>
                    <a:pt x="3311364" y="324299"/>
                    <a:pt x="3321571" y="328616"/>
                  </a:cubicBezTo>
                  <a:lnTo>
                    <a:pt x="3334014" y="331129"/>
                  </a:lnTo>
                  <a:lnTo>
                    <a:pt x="3334014" y="331228"/>
                  </a:lnTo>
                  <a:lnTo>
                    <a:pt x="3338411" y="331228"/>
                  </a:lnTo>
                  <a:lnTo>
                    <a:pt x="3338411" y="492372"/>
                  </a:lnTo>
                  <a:lnTo>
                    <a:pt x="3307641" y="492372"/>
                  </a:lnTo>
                  <a:lnTo>
                    <a:pt x="3307641" y="492030"/>
                  </a:lnTo>
                  <a:lnTo>
                    <a:pt x="3214018" y="492030"/>
                  </a:lnTo>
                  <a:lnTo>
                    <a:pt x="3214018" y="492372"/>
                  </a:lnTo>
                  <a:lnTo>
                    <a:pt x="3183251" y="492372"/>
                  </a:lnTo>
                  <a:lnTo>
                    <a:pt x="3183251" y="331228"/>
                  </a:lnTo>
                  <a:lnTo>
                    <a:pt x="3189546" y="331228"/>
                  </a:lnTo>
                  <a:lnTo>
                    <a:pt x="3199760" y="329166"/>
                  </a:lnTo>
                  <a:cubicBezTo>
                    <a:pt x="3209964" y="324849"/>
                    <a:pt x="3217886" y="316191"/>
                    <a:pt x="3221211" y="305508"/>
                  </a:cubicBezTo>
                  <a:lnTo>
                    <a:pt x="3222591" y="296368"/>
                  </a:lnTo>
                  <a:lnTo>
                    <a:pt x="3222591" y="238741"/>
                  </a:lnTo>
                  <a:cubicBezTo>
                    <a:pt x="3222591" y="217804"/>
                    <a:pt x="3239567" y="200830"/>
                    <a:pt x="3260505" y="200830"/>
                  </a:cubicBezTo>
                  <a:close/>
                  <a:moveTo>
                    <a:pt x="3078530" y="200830"/>
                  </a:moveTo>
                  <a:cubicBezTo>
                    <a:pt x="3099468" y="200830"/>
                    <a:pt x="3116440" y="217804"/>
                    <a:pt x="3116440" y="238741"/>
                  </a:cubicBezTo>
                  <a:lnTo>
                    <a:pt x="3116440" y="293685"/>
                  </a:lnTo>
                  <a:lnTo>
                    <a:pt x="3118146" y="304957"/>
                  </a:lnTo>
                  <a:cubicBezTo>
                    <a:pt x="3121469" y="315641"/>
                    <a:pt x="3129390" y="324299"/>
                    <a:pt x="3139595" y="328616"/>
                  </a:cubicBezTo>
                  <a:lnTo>
                    <a:pt x="3152041" y="331129"/>
                  </a:lnTo>
                  <a:lnTo>
                    <a:pt x="3152041" y="331228"/>
                  </a:lnTo>
                  <a:lnTo>
                    <a:pt x="3156435" y="331228"/>
                  </a:lnTo>
                  <a:lnTo>
                    <a:pt x="3156435" y="492372"/>
                  </a:lnTo>
                  <a:lnTo>
                    <a:pt x="3125669" y="492372"/>
                  </a:lnTo>
                  <a:lnTo>
                    <a:pt x="3125669" y="492030"/>
                  </a:lnTo>
                  <a:lnTo>
                    <a:pt x="3032045" y="492030"/>
                  </a:lnTo>
                  <a:lnTo>
                    <a:pt x="3032045" y="492372"/>
                  </a:lnTo>
                  <a:lnTo>
                    <a:pt x="3001277" y="492372"/>
                  </a:lnTo>
                  <a:lnTo>
                    <a:pt x="3001277" y="331228"/>
                  </a:lnTo>
                  <a:lnTo>
                    <a:pt x="3007572" y="331228"/>
                  </a:lnTo>
                  <a:lnTo>
                    <a:pt x="3017786" y="329166"/>
                  </a:lnTo>
                  <a:cubicBezTo>
                    <a:pt x="3027991" y="324849"/>
                    <a:pt x="3035912" y="316191"/>
                    <a:pt x="3039235" y="305508"/>
                  </a:cubicBezTo>
                  <a:lnTo>
                    <a:pt x="3040618" y="296368"/>
                  </a:lnTo>
                  <a:lnTo>
                    <a:pt x="3040618" y="238741"/>
                  </a:lnTo>
                  <a:cubicBezTo>
                    <a:pt x="3040618" y="217804"/>
                    <a:pt x="3057590" y="200830"/>
                    <a:pt x="3078530" y="200830"/>
                  </a:cubicBezTo>
                  <a:close/>
                  <a:moveTo>
                    <a:pt x="2896554" y="200830"/>
                  </a:moveTo>
                  <a:cubicBezTo>
                    <a:pt x="2917494" y="200830"/>
                    <a:pt x="2934467" y="217804"/>
                    <a:pt x="2934467" y="238741"/>
                  </a:cubicBezTo>
                  <a:lnTo>
                    <a:pt x="2934467" y="293685"/>
                  </a:lnTo>
                  <a:lnTo>
                    <a:pt x="2936172" y="304957"/>
                  </a:lnTo>
                  <a:cubicBezTo>
                    <a:pt x="2939494" y="315641"/>
                    <a:pt x="2947414" y="324299"/>
                    <a:pt x="2957621" y="328616"/>
                  </a:cubicBezTo>
                  <a:lnTo>
                    <a:pt x="2970066" y="331129"/>
                  </a:lnTo>
                  <a:lnTo>
                    <a:pt x="2970066" y="331228"/>
                  </a:lnTo>
                  <a:lnTo>
                    <a:pt x="2974461" y="331228"/>
                  </a:lnTo>
                  <a:lnTo>
                    <a:pt x="2974461" y="492372"/>
                  </a:lnTo>
                  <a:lnTo>
                    <a:pt x="2943691" y="492372"/>
                  </a:lnTo>
                  <a:lnTo>
                    <a:pt x="2943691" y="492030"/>
                  </a:lnTo>
                  <a:lnTo>
                    <a:pt x="2850071" y="492030"/>
                  </a:lnTo>
                  <a:lnTo>
                    <a:pt x="2850071" y="492372"/>
                  </a:lnTo>
                  <a:lnTo>
                    <a:pt x="2819301" y="492372"/>
                  </a:lnTo>
                  <a:lnTo>
                    <a:pt x="2819301" y="331228"/>
                  </a:lnTo>
                  <a:lnTo>
                    <a:pt x="2825596" y="331228"/>
                  </a:lnTo>
                  <a:lnTo>
                    <a:pt x="2835811" y="329166"/>
                  </a:lnTo>
                  <a:cubicBezTo>
                    <a:pt x="2846017" y="324849"/>
                    <a:pt x="2853940" y="316191"/>
                    <a:pt x="2857262" y="305508"/>
                  </a:cubicBezTo>
                  <a:lnTo>
                    <a:pt x="2858645" y="296368"/>
                  </a:lnTo>
                  <a:lnTo>
                    <a:pt x="2858645" y="238741"/>
                  </a:lnTo>
                  <a:cubicBezTo>
                    <a:pt x="2858645" y="217804"/>
                    <a:pt x="2875617" y="200830"/>
                    <a:pt x="2896554" y="200830"/>
                  </a:cubicBezTo>
                  <a:close/>
                  <a:moveTo>
                    <a:pt x="2714580" y="200830"/>
                  </a:moveTo>
                  <a:cubicBezTo>
                    <a:pt x="2735518" y="200830"/>
                    <a:pt x="2752491" y="217804"/>
                    <a:pt x="2752491" y="238741"/>
                  </a:cubicBezTo>
                  <a:lnTo>
                    <a:pt x="2752491" y="293685"/>
                  </a:lnTo>
                  <a:lnTo>
                    <a:pt x="2754196" y="304957"/>
                  </a:lnTo>
                  <a:cubicBezTo>
                    <a:pt x="2757520" y="315641"/>
                    <a:pt x="2765443" y="324299"/>
                    <a:pt x="2775645" y="328616"/>
                  </a:cubicBezTo>
                  <a:lnTo>
                    <a:pt x="2788092" y="331129"/>
                  </a:lnTo>
                  <a:lnTo>
                    <a:pt x="2788092" y="331228"/>
                  </a:lnTo>
                  <a:lnTo>
                    <a:pt x="2792485" y="331228"/>
                  </a:lnTo>
                  <a:lnTo>
                    <a:pt x="2792485" y="492372"/>
                  </a:lnTo>
                  <a:lnTo>
                    <a:pt x="2761718" y="492372"/>
                  </a:lnTo>
                  <a:lnTo>
                    <a:pt x="2761718" y="492030"/>
                  </a:lnTo>
                  <a:lnTo>
                    <a:pt x="2668095" y="492030"/>
                  </a:lnTo>
                  <a:lnTo>
                    <a:pt x="2668095" y="492372"/>
                  </a:lnTo>
                  <a:lnTo>
                    <a:pt x="2637327" y="492372"/>
                  </a:lnTo>
                  <a:lnTo>
                    <a:pt x="2637327" y="331228"/>
                  </a:lnTo>
                  <a:lnTo>
                    <a:pt x="2643623" y="331228"/>
                  </a:lnTo>
                  <a:lnTo>
                    <a:pt x="2653837" y="329166"/>
                  </a:lnTo>
                  <a:cubicBezTo>
                    <a:pt x="2664041" y="324849"/>
                    <a:pt x="2671964" y="316191"/>
                    <a:pt x="2675286" y="305508"/>
                  </a:cubicBezTo>
                  <a:lnTo>
                    <a:pt x="2676668" y="296368"/>
                  </a:lnTo>
                  <a:lnTo>
                    <a:pt x="2676668" y="238741"/>
                  </a:lnTo>
                  <a:cubicBezTo>
                    <a:pt x="2676668" y="217804"/>
                    <a:pt x="2693643" y="200830"/>
                    <a:pt x="2714580" y="200830"/>
                  </a:cubicBezTo>
                  <a:close/>
                  <a:moveTo>
                    <a:pt x="2532608" y="200830"/>
                  </a:moveTo>
                  <a:cubicBezTo>
                    <a:pt x="2553544" y="200830"/>
                    <a:pt x="2570518" y="217804"/>
                    <a:pt x="2570518" y="238741"/>
                  </a:cubicBezTo>
                  <a:lnTo>
                    <a:pt x="2570518" y="293685"/>
                  </a:lnTo>
                  <a:lnTo>
                    <a:pt x="2572223" y="304957"/>
                  </a:lnTo>
                  <a:cubicBezTo>
                    <a:pt x="2575546" y="315641"/>
                    <a:pt x="2583467" y="324299"/>
                    <a:pt x="2593672" y="328616"/>
                  </a:cubicBezTo>
                  <a:lnTo>
                    <a:pt x="2606118" y="331129"/>
                  </a:lnTo>
                  <a:lnTo>
                    <a:pt x="2606118" y="331228"/>
                  </a:lnTo>
                  <a:lnTo>
                    <a:pt x="2610512" y="331228"/>
                  </a:lnTo>
                  <a:lnTo>
                    <a:pt x="2610512" y="492372"/>
                  </a:lnTo>
                  <a:lnTo>
                    <a:pt x="2579744" y="492372"/>
                  </a:lnTo>
                  <a:lnTo>
                    <a:pt x="2579744" y="492030"/>
                  </a:lnTo>
                  <a:lnTo>
                    <a:pt x="2486121" y="492030"/>
                  </a:lnTo>
                  <a:lnTo>
                    <a:pt x="2486121" y="492372"/>
                  </a:lnTo>
                  <a:lnTo>
                    <a:pt x="2455354" y="492372"/>
                  </a:lnTo>
                  <a:lnTo>
                    <a:pt x="2455354" y="331228"/>
                  </a:lnTo>
                  <a:lnTo>
                    <a:pt x="2461649" y="331228"/>
                  </a:lnTo>
                  <a:lnTo>
                    <a:pt x="2471863" y="329166"/>
                  </a:lnTo>
                  <a:cubicBezTo>
                    <a:pt x="2482067" y="324849"/>
                    <a:pt x="2489989" y="316191"/>
                    <a:pt x="2493312" y="305508"/>
                  </a:cubicBezTo>
                  <a:lnTo>
                    <a:pt x="2494694" y="296368"/>
                  </a:lnTo>
                  <a:lnTo>
                    <a:pt x="2494694" y="238741"/>
                  </a:lnTo>
                  <a:cubicBezTo>
                    <a:pt x="2494694" y="217804"/>
                    <a:pt x="2511667" y="200830"/>
                    <a:pt x="2532608" y="200830"/>
                  </a:cubicBezTo>
                  <a:close/>
                  <a:moveTo>
                    <a:pt x="2350631" y="200830"/>
                  </a:moveTo>
                  <a:cubicBezTo>
                    <a:pt x="2371569" y="200830"/>
                    <a:pt x="2388544" y="217804"/>
                    <a:pt x="2388544" y="238741"/>
                  </a:cubicBezTo>
                  <a:lnTo>
                    <a:pt x="2388544" y="293685"/>
                  </a:lnTo>
                  <a:lnTo>
                    <a:pt x="2390247" y="304957"/>
                  </a:lnTo>
                  <a:cubicBezTo>
                    <a:pt x="2393570" y="315641"/>
                    <a:pt x="2401492" y="324299"/>
                    <a:pt x="2411698" y="328616"/>
                  </a:cubicBezTo>
                  <a:lnTo>
                    <a:pt x="2424142" y="331129"/>
                  </a:lnTo>
                  <a:lnTo>
                    <a:pt x="2424142" y="331228"/>
                  </a:lnTo>
                  <a:lnTo>
                    <a:pt x="2428538" y="331228"/>
                  </a:lnTo>
                  <a:lnTo>
                    <a:pt x="2428538" y="492372"/>
                  </a:lnTo>
                  <a:lnTo>
                    <a:pt x="2397768" y="492372"/>
                  </a:lnTo>
                  <a:lnTo>
                    <a:pt x="2397768" y="492030"/>
                  </a:lnTo>
                  <a:lnTo>
                    <a:pt x="2304146" y="492030"/>
                  </a:lnTo>
                  <a:lnTo>
                    <a:pt x="2304146" y="492372"/>
                  </a:lnTo>
                  <a:lnTo>
                    <a:pt x="2273378" y="492372"/>
                  </a:lnTo>
                  <a:lnTo>
                    <a:pt x="2273378" y="331228"/>
                  </a:lnTo>
                  <a:lnTo>
                    <a:pt x="2279673" y="331228"/>
                  </a:lnTo>
                  <a:lnTo>
                    <a:pt x="2289887" y="329166"/>
                  </a:lnTo>
                  <a:cubicBezTo>
                    <a:pt x="2300095" y="324849"/>
                    <a:pt x="2308013" y="316191"/>
                    <a:pt x="2311338" y="305508"/>
                  </a:cubicBezTo>
                  <a:lnTo>
                    <a:pt x="2312722" y="296368"/>
                  </a:lnTo>
                  <a:lnTo>
                    <a:pt x="2312722" y="238741"/>
                  </a:lnTo>
                  <a:cubicBezTo>
                    <a:pt x="2312722" y="217804"/>
                    <a:pt x="2329694" y="200830"/>
                    <a:pt x="2350631" y="200830"/>
                  </a:cubicBezTo>
                  <a:close/>
                  <a:moveTo>
                    <a:pt x="2168657" y="200830"/>
                  </a:moveTo>
                  <a:cubicBezTo>
                    <a:pt x="2189595" y="200830"/>
                    <a:pt x="2206567" y="217804"/>
                    <a:pt x="2206567" y="238741"/>
                  </a:cubicBezTo>
                  <a:lnTo>
                    <a:pt x="2206567" y="293685"/>
                  </a:lnTo>
                  <a:lnTo>
                    <a:pt x="2208273" y="304957"/>
                  </a:lnTo>
                  <a:cubicBezTo>
                    <a:pt x="2211597" y="315641"/>
                    <a:pt x="2219519" y="324299"/>
                    <a:pt x="2229722" y="328616"/>
                  </a:cubicBezTo>
                  <a:lnTo>
                    <a:pt x="2242169" y="331129"/>
                  </a:lnTo>
                  <a:lnTo>
                    <a:pt x="2242169" y="331228"/>
                  </a:lnTo>
                  <a:lnTo>
                    <a:pt x="2246562" y="331228"/>
                  </a:lnTo>
                  <a:lnTo>
                    <a:pt x="2246562" y="492372"/>
                  </a:lnTo>
                  <a:lnTo>
                    <a:pt x="2215795" y="492372"/>
                  </a:lnTo>
                  <a:lnTo>
                    <a:pt x="2215795" y="492030"/>
                  </a:lnTo>
                  <a:lnTo>
                    <a:pt x="2122171" y="492030"/>
                  </a:lnTo>
                  <a:lnTo>
                    <a:pt x="2122171" y="492372"/>
                  </a:lnTo>
                  <a:lnTo>
                    <a:pt x="2091403" y="492372"/>
                  </a:lnTo>
                  <a:lnTo>
                    <a:pt x="2091403" y="331228"/>
                  </a:lnTo>
                  <a:lnTo>
                    <a:pt x="2097698" y="331228"/>
                  </a:lnTo>
                  <a:lnTo>
                    <a:pt x="2107912" y="329166"/>
                  </a:lnTo>
                  <a:cubicBezTo>
                    <a:pt x="2118117" y="324849"/>
                    <a:pt x="2126039" y="316191"/>
                    <a:pt x="2129362" y="305508"/>
                  </a:cubicBezTo>
                  <a:lnTo>
                    <a:pt x="2130744" y="296368"/>
                  </a:lnTo>
                  <a:lnTo>
                    <a:pt x="2130744" y="238741"/>
                  </a:lnTo>
                  <a:cubicBezTo>
                    <a:pt x="2130744" y="217804"/>
                    <a:pt x="2147718" y="200830"/>
                    <a:pt x="2168657" y="200830"/>
                  </a:cubicBezTo>
                  <a:close/>
                  <a:moveTo>
                    <a:pt x="1986683" y="200830"/>
                  </a:moveTo>
                  <a:cubicBezTo>
                    <a:pt x="2007620" y="200830"/>
                    <a:pt x="2024594" y="217804"/>
                    <a:pt x="2024594" y="238741"/>
                  </a:cubicBezTo>
                  <a:lnTo>
                    <a:pt x="2024594" y="293685"/>
                  </a:lnTo>
                  <a:lnTo>
                    <a:pt x="2026298" y="304957"/>
                  </a:lnTo>
                  <a:cubicBezTo>
                    <a:pt x="2029621" y="315641"/>
                    <a:pt x="2037543" y="324299"/>
                    <a:pt x="2047748" y="328616"/>
                  </a:cubicBezTo>
                  <a:lnTo>
                    <a:pt x="2060193" y="331129"/>
                  </a:lnTo>
                  <a:lnTo>
                    <a:pt x="2060193" y="331228"/>
                  </a:lnTo>
                  <a:lnTo>
                    <a:pt x="2064588" y="331228"/>
                  </a:lnTo>
                  <a:lnTo>
                    <a:pt x="2064588" y="492372"/>
                  </a:lnTo>
                  <a:lnTo>
                    <a:pt x="2033820" y="492372"/>
                  </a:lnTo>
                  <a:lnTo>
                    <a:pt x="2033820" y="492030"/>
                  </a:lnTo>
                  <a:lnTo>
                    <a:pt x="1940198" y="492030"/>
                  </a:lnTo>
                  <a:lnTo>
                    <a:pt x="1940198" y="492372"/>
                  </a:lnTo>
                  <a:lnTo>
                    <a:pt x="1909430" y="492372"/>
                  </a:lnTo>
                  <a:lnTo>
                    <a:pt x="1909430" y="331228"/>
                  </a:lnTo>
                  <a:lnTo>
                    <a:pt x="1915726" y="331228"/>
                  </a:lnTo>
                  <a:lnTo>
                    <a:pt x="1925940" y="329166"/>
                  </a:lnTo>
                  <a:cubicBezTo>
                    <a:pt x="1936145" y="324849"/>
                    <a:pt x="1944066" y="316191"/>
                    <a:pt x="1947390" y="305508"/>
                  </a:cubicBezTo>
                  <a:lnTo>
                    <a:pt x="1948771" y="296368"/>
                  </a:lnTo>
                  <a:lnTo>
                    <a:pt x="1948771" y="238741"/>
                  </a:lnTo>
                  <a:cubicBezTo>
                    <a:pt x="1948771" y="217804"/>
                    <a:pt x="1965745" y="200830"/>
                    <a:pt x="1986683" y="200830"/>
                  </a:cubicBezTo>
                  <a:close/>
                  <a:moveTo>
                    <a:pt x="1804710" y="200830"/>
                  </a:moveTo>
                  <a:cubicBezTo>
                    <a:pt x="1825648" y="200830"/>
                    <a:pt x="1842621" y="217804"/>
                    <a:pt x="1842621" y="238741"/>
                  </a:cubicBezTo>
                  <a:lnTo>
                    <a:pt x="1842621" y="293685"/>
                  </a:lnTo>
                  <a:lnTo>
                    <a:pt x="1844326" y="304957"/>
                  </a:lnTo>
                  <a:cubicBezTo>
                    <a:pt x="1847649" y="315641"/>
                    <a:pt x="1855571" y="324299"/>
                    <a:pt x="1865776" y="328616"/>
                  </a:cubicBezTo>
                  <a:lnTo>
                    <a:pt x="1878221" y="331129"/>
                  </a:lnTo>
                  <a:lnTo>
                    <a:pt x="1878221" y="331228"/>
                  </a:lnTo>
                  <a:lnTo>
                    <a:pt x="1882615" y="331228"/>
                  </a:lnTo>
                  <a:lnTo>
                    <a:pt x="1882615" y="492372"/>
                  </a:lnTo>
                  <a:lnTo>
                    <a:pt x="1851847" y="492372"/>
                  </a:lnTo>
                  <a:lnTo>
                    <a:pt x="1851847" y="492030"/>
                  </a:lnTo>
                  <a:lnTo>
                    <a:pt x="1758226" y="492030"/>
                  </a:lnTo>
                  <a:lnTo>
                    <a:pt x="1758226" y="492372"/>
                  </a:lnTo>
                  <a:lnTo>
                    <a:pt x="1727458" y="492372"/>
                  </a:lnTo>
                  <a:lnTo>
                    <a:pt x="1727458" y="331228"/>
                  </a:lnTo>
                  <a:lnTo>
                    <a:pt x="1733753" y="331228"/>
                  </a:lnTo>
                  <a:lnTo>
                    <a:pt x="1743967" y="329166"/>
                  </a:lnTo>
                  <a:cubicBezTo>
                    <a:pt x="1754172" y="324849"/>
                    <a:pt x="1762094" y="316191"/>
                    <a:pt x="1765417" y="305508"/>
                  </a:cubicBezTo>
                  <a:lnTo>
                    <a:pt x="1766799" y="296368"/>
                  </a:lnTo>
                  <a:lnTo>
                    <a:pt x="1766799" y="238741"/>
                  </a:lnTo>
                  <a:cubicBezTo>
                    <a:pt x="1766799" y="217804"/>
                    <a:pt x="1783773" y="200830"/>
                    <a:pt x="1804710" y="200830"/>
                  </a:cubicBezTo>
                  <a:close/>
                  <a:moveTo>
                    <a:pt x="1622738" y="200830"/>
                  </a:moveTo>
                  <a:cubicBezTo>
                    <a:pt x="1643675" y="200830"/>
                    <a:pt x="1660649" y="217804"/>
                    <a:pt x="1660649" y="238741"/>
                  </a:cubicBezTo>
                  <a:lnTo>
                    <a:pt x="1660649" y="293685"/>
                  </a:lnTo>
                  <a:lnTo>
                    <a:pt x="1662353" y="304957"/>
                  </a:lnTo>
                  <a:cubicBezTo>
                    <a:pt x="1665676" y="315641"/>
                    <a:pt x="1673598" y="324299"/>
                    <a:pt x="1683803" y="328616"/>
                  </a:cubicBezTo>
                  <a:lnTo>
                    <a:pt x="1696248" y="331129"/>
                  </a:lnTo>
                  <a:lnTo>
                    <a:pt x="1696248" y="331228"/>
                  </a:lnTo>
                  <a:lnTo>
                    <a:pt x="1700643" y="331228"/>
                  </a:lnTo>
                  <a:lnTo>
                    <a:pt x="1700643" y="492372"/>
                  </a:lnTo>
                  <a:lnTo>
                    <a:pt x="1669875" y="492372"/>
                  </a:lnTo>
                  <a:lnTo>
                    <a:pt x="1669875" y="492030"/>
                  </a:lnTo>
                  <a:lnTo>
                    <a:pt x="1576253" y="492030"/>
                  </a:lnTo>
                  <a:lnTo>
                    <a:pt x="1576253" y="492372"/>
                  </a:lnTo>
                  <a:lnTo>
                    <a:pt x="1545485" y="492372"/>
                  </a:lnTo>
                  <a:lnTo>
                    <a:pt x="1545485" y="331228"/>
                  </a:lnTo>
                  <a:lnTo>
                    <a:pt x="1551781" y="331228"/>
                  </a:lnTo>
                  <a:lnTo>
                    <a:pt x="1561995" y="329166"/>
                  </a:lnTo>
                  <a:cubicBezTo>
                    <a:pt x="1572200" y="324849"/>
                    <a:pt x="1580121" y="316191"/>
                    <a:pt x="1583445" y="305508"/>
                  </a:cubicBezTo>
                  <a:lnTo>
                    <a:pt x="1584826" y="296368"/>
                  </a:lnTo>
                  <a:lnTo>
                    <a:pt x="1584826" y="238741"/>
                  </a:lnTo>
                  <a:cubicBezTo>
                    <a:pt x="1584826" y="217804"/>
                    <a:pt x="1601800" y="200830"/>
                    <a:pt x="1622738" y="200830"/>
                  </a:cubicBezTo>
                  <a:close/>
                  <a:moveTo>
                    <a:pt x="1440765" y="200830"/>
                  </a:moveTo>
                  <a:cubicBezTo>
                    <a:pt x="1461703" y="200830"/>
                    <a:pt x="1478677" y="217804"/>
                    <a:pt x="1478677" y="238741"/>
                  </a:cubicBezTo>
                  <a:lnTo>
                    <a:pt x="1478676" y="293685"/>
                  </a:lnTo>
                  <a:lnTo>
                    <a:pt x="1480381" y="304957"/>
                  </a:lnTo>
                  <a:cubicBezTo>
                    <a:pt x="1483704" y="315641"/>
                    <a:pt x="1491626" y="324299"/>
                    <a:pt x="1501831" y="328616"/>
                  </a:cubicBezTo>
                  <a:lnTo>
                    <a:pt x="1514275" y="331129"/>
                  </a:lnTo>
                  <a:lnTo>
                    <a:pt x="1514275" y="331228"/>
                  </a:lnTo>
                  <a:lnTo>
                    <a:pt x="1518670" y="331228"/>
                  </a:lnTo>
                  <a:lnTo>
                    <a:pt x="1518670" y="492372"/>
                  </a:lnTo>
                  <a:lnTo>
                    <a:pt x="1487902" y="492372"/>
                  </a:lnTo>
                  <a:lnTo>
                    <a:pt x="1487902" y="492030"/>
                  </a:lnTo>
                  <a:lnTo>
                    <a:pt x="1394281" y="492030"/>
                  </a:lnTo>
                  <a:lnTo>
                    <a:pt x="1394281" y="492372"/>
                  </a:lnTo>
                  <a:lnTo>
                    <a:pt x="1363513" y="492372"/>
                  </a:lnTo>
                  <a:lnTo>
                    <a:pt x="1363513" y="331228"/>
                  </a:lnTo>
                  <a:lnTo>
                    <a:pt x="1369808" y="331228"/>
                  </a:lnTo>
                  <a:lnTo>
                    <a:pt x="1380022" y="329166"/>
                  </a:lnTo>
                  <a:cubicBezTo>
                    <a:pt x="1390227" y="324849"/>
                    <a:pt x="1398149" y="316191"/>
                    <a:pt x="1401472" y="305508"/>
                  </a:cubicBezTo>
                  <a:lnTo>
                    <a:pt x="1402854" y="296368"/>
                  </a:lnTo>
                  <a:lnTo>
                    <a:pt x="1402854" y="238741"/>
                  </a:lnTo>
                  <a:cubicBezTo>
                    <a:pt x="1402854" y="217804"/>
                    <a:pt x="1419828" y="200830"/>
                    <a:pt x="1440765" y="200830"/>
                  </a:cubicBezTo>
                  <a:close/>
                  <a:moveTo>
                    <a:pt x="1258793" y="200830"/>
                  </a:moveTo>
                  <a:cubicBezTo>
                    <a:pt x="1279730" y="200830"/>
                    <a:pt x="1296704" y="217804"/>
                    <a:pt x="1296704" y="238741"/>
                  </a:cubicBezTo>
                  <a:lnTo>
                    <a:pt x="1296703" y="293685"/>
                  </a:lnTo>
                  <a:lnTo>
                    <a:pt x="1298408" y="304957"/>
                  </a:lnTo>
                  <a:cubicBezTo>
                    <a:pt x="1301731" y="315641"/>
                    <a:pt x="1309653" y="324299"/>
                    <a:pt x="1319858" y="328616"/>
                  </a:cubicBezTo>
                  <a:lnTo>
                    <a:pt x="1332303" y="331129"/>
                  </a:lnTo>
                  <a:lnTo>
                    <a:pt x="1332303" y="331228"/>
                  </a:lnTo>
                  <a:lnTo>
                    <a:pt x="1336698" y="331228"/>
                  </a:lnTo>
                  <a:lnTo>
                    <a:pt x="1336698" y="492372"/>
                  </a:lnTo>
                  <a:lnTo>
                    <a:pt x="1305930" y="492372"/>
                  </a:lnTo>
                  <a:lnTo>
                    <a:pt x="1305930" y="492030"/>
                  </a:lnTo>
                  <a:lnTo>
                    <a:pt x="1212308" y="492030"/>
                  </a:lnTo>
                  <a:lnTo>
                    <a:pt x="1212308" y="492372"/>
                  </a:lnTo>
                  <a:lnTo>
                    <a:pt x="1181540" y="492372"/>
                  </a:lnTo>
                  <a:lnTo>
                    <a:pt x="1181540" y="331228"/>
                  </a:lnTo>
                  <a:lnTo>
                    <a:pt x="1187835" y="331228"/>
                  </a:lnTo>
                  <a:lnTo>
                    <a:pt x="1198049" y="329166"/>
                  </a:lnTo>
                  <a:cubicBezTo>
                    <a:pt x="1208255" y="324849"/>
                    <a:pt x="1216176" y="316191"/>
                    <a:pt x="1219500" y="305508"/>
                  </a:cubicBezTo>
                  <a:lnTo>
                    <a:pt x="1220882" y="296368"/>
                  </a:lnTo>
                  <a:lnTo>
                    <a:pt x="1220882" y="238741"/>
                  </a:lnTo>
                  <a:cubicBezTo>
                    <a:pt x="1220882" y="217804"/>
                    <a:pt x="1237855" y="200830"/>
                    <a:pt x="1258793" y="200830"/>
                  </a:cubicBezTo>
                  <a:close/>
                  <a:moveTo>
                    <a:pt x="1076820" y="200830"/>
                  </a:moveTo>
                  <a:cubicBezTo>
                    <a:pt x="1097758" y="200830"/>
                    <a:pt x="1114732" y="217804"/>
                    <a:pt x="1114732" y="238741"/>
                  </a:cubicBezTo>
                  <a:lnTo>
                    <a:pt x="1114731" y="293685"/>
                  </a:lnTo>
                  <a:lnTo>
                    <a:pt x="1116436" y="304957"/>
                  </a:lnTo>
                  <a:cubicBezTo>
                    <a:pt x="1119759" y="315641"/>
                    <a:pt x="1127681" y="324299"/>
                    <a:pt x="1137886" y="328616"/>
                  </a:cubicBezTo>
                  <a:lnTo>
                    <a:pt x="1150330" y="331129"/>
                  </a:lnTo>
                  <a:lnTo>
                    <a:pt x="1150330" y="331228"/>
                  </a:lnTo>
                  <a:lnTo>
                    <a:pt x="1154725" y="331228"/>
                  </a:lnTo>
                  <a:lnTo>
                    <a:pt x="1154725" y="492372"/>
                  </a:lnTo>
                  <a:lnTo>
                    <a:pt x="1123957" y="492372"/>
                  </a:lnTo>
                  <a:lnTo>
                    <a:pt x="1123957" y="492030"/>
                  </a:lnTo>
                  <a:lnTo>
                    <a:pt x="1030336" y="492030"/>
                  </a:lnTo>
                  <a:lnTo>
                    <a:pt x="1030336" y="492372"/>
                  </a:lnTo>
                  <a:lnTo>
                    <a:pt x="999568" y="492372"/>
                  </a:lnTo>
                  <a:lnTo>
                    <a:pt x="999568" y="331228"/>
                  </a:lnTo>
                  <a:lnTo>
                    <a:pt x="1005863" y="331228"/>
                  </a:lnTo>
                  <a:lnTo>
                    <a:pt x="1016077" y="329166"/>
                  </a:lnTo>
                  <a:cubicBezTo>
                    <a:pt x="1026282" y="324849"/>
                    <a:pt x="1034204" y="316191"/>
                    <a:pt x="1037527" y="305508"/>
                  </a:cubicBezTo>
                  <a:lnTo>
                    <a:pt x="1038909" y="296368"/>
                  </a:lnTo>
                  <a:lnTo>
                    <a:pt x="1038909" y="238741"/>
                  </a:lnTo>
                  <a:cubicBezTo>
                    <a:pt x="1038909" y="217804"/>
                    <a:pt x="1055883" y="200830"/>
                    <a:pt x="1076820" y="200830"/>
                  </a:cubicBezTo>
                  <a:close/>
                  <a:moveTo>
                    <a:pt x="894849" y="200830"/>
                  </a:moveTo>
                  <a:cubicBezTo>
                    <a:pt x="915787" y="200830"/>
                    <a:pt x="932760" y="217804"/>
                    <a:pt x="932760" y="238741"/>
                  </a:cubicBezTo>
                  <a:lnTo>
                    <a:pt x="932760" y="293685"/>
                  </a:lnTo>
                  <a:lnTo>
                    <a:pt x="934464" y="304957"/>
                  </a:lnTo>
                  <a:cubicBezTo>
                    <a:pt x="937787" y="315641"/>
                    <a:pt x="945709" y="324299"/>
                    <a:pt x="955914" y="328616"/>
                  </a:cubicBezTo>
                  <a:lnTo>
                    <a:pt x="968359" y="331129"/>
                  </a:lnTo>
                  <a:lnTo>
                    <a:pt x="968359" y="331228"/>
                  </a:lnTo>
                  <a:lnTo>
                    <a:pt x="972754" y="331228"/>
                  </a:lnTo>
                  <a:lnTo>
                    <a:pt x="972754" y="492372"/>
                  </a:lnTo>
                  <a:lnTo>
                    <a:pt x="941986" y="492372"/>
                  </a:lnTo>
                  <a:lnTo>
                    <a:pt x="941986" y="492030"/>
                  </a:lnTo>
                  <a:lnTo>
                    <a:pt x="848364" y="492030"/>
                  </a:lnTo>
                  <a:lnTo>
                    <a:pt x="848364" y="492372"/>
                  </a:lnTo>
                  <a:lnTo>
                    <a:pt x="817596" y="492372"/>
                  </a:lnTo>
                  <a:lnTo>
                    <a:pt x="817596" y="331228"/>
                  </a:lnTo>
                  <a:lnTo>
                    <a:pt x="823892" y="331228"/>
                  </a:lnTo>
                  <a:lnTo>
                    <a:pt x="834106" y="329166"/>
                  </a:lnTo>
                  <a:cubicBezTo>
                    <a:pt x="844311" y="324849"/>
                    <a:pt x="852232" y="316191"/>
                    <a:pt x="855556" y="305508"/>
                  </a:cubicBezTo>
                  <a:lnTo>
                    <a:pt x="856938" y="296368"/>
                  </a:lnTo>
                  <a:lnTo>
                    <a:pt x="856938" y="238741"/>
                  </a:lnTo>
                  <a:cubicBezTo>
                    <a:pt x="856938" y="217804"/>
                    <a:pt x="873911" y="200830"/>
                    <a:pt x="894849" y="200830"/>
                  </a:cubicBezTo>
                  <a:close/>
                  <a:moveTo>
                    <a:pt x="712876" y="200830"/>
                  </a:moveTo>
                  <a:cubicBezTo>
                    <a:pt x="733814" y="200830"/>
                    <a:pt x="750788" y="217804"/>
                    <a:pt x="750788" y="238741"/>
                  </a:cubicBezTo>
                  <a:lnTo>
                    <a:pt x="750787" y="293685"/>
                  </a:lnTo>
                  <a:lnTo>
                    <a:pt x="752492" y="304957"/>
                  </a:lnTo>
                  <a:cubicBezTo>
                    <a:pt x="755815" y="315641"/>
                    <a:pt x="763737" y="324299"/>
                    <a:pt x="773942" y="328616"/>
                  </a:cubicBezTo>
                  <a:lnTo>
                    <a:pt x="786387" y="331129"/>
                  </a:lnTo>
                  <a:lnTo>
                    <a:pt x="786387" y="331228"/>
                  </a:lnTo>
                  <a:lnTo>
                    <a:pt x="790781" y="331228"/>
                  </a:lnTo>
                  <a:lnTo>
                    <a:pt x="790781" y="492372"/>
                  </a:lnTo>
                  <a:lnTo>
                    <a:pt x="760013" y="492372"/>
                  </a:lnTo>
                  <a:lnTo>
                    <a:pt x="760013" y="492030"/>
                  </a:lnTo>
                  <a:lnTo>
                    <a:pt x="666392" y="492030"/>
                  </a:lnTo>
                  <a:lnTo>
                    <a:pt x="666392" y="492372"/>
                  </a:lnTo>
                  <a:lnTo>
                    <a:pt x="635624" y="492372"/>
                  </a:lnTo>
                  <a:lnTo>
                    <a:pt x="635624" y="331228"/>
                  </a:lnTo>
                  <a:lnTo>
                    <a:pt x="641919" y="331228"/>
                  </a:lnTo>
                  <a:lnTo>
                    <a:pt x="652133" y="329166"/>
                  </a:lnTo>
                  <a:cubicBezTo>
                    <a:pt x="662339" y="324849"/>
                    <a:pt x="670260" y="316191"/>
                    <a:pt x="673583" y="305508"/>
                  </a:cubicBezTo>
                  <a:lnTo>
                    <a:pt x="674965" y="296368"/>
                  </a:lnTo>
                  <a:lnTo>
                    <a:pt x="674965" y="238741"/>
                  </a:lnTo>
                  <a:cubicBezTo>
                    <a:pt x="674965" y="217804"/>
                    <a:pt x="691939" y="200830"/>
                    <a:pt x="712876" y="200830"/>
                  </a:cubicBezTo>
                  <a:close/>
                  <a:moveTo>
                    <a:pt x="530904" y="200830"/>
                  </a:moveTo>
                  <a:cubicBezTo>
                    <a:pt x="551842" y="200830"/>
                    <a:pt x="568815" y="217804"/>
                    <a:pt x="568815" y="238741"/>
                  </a:cubicBezTo>
                  <a:lnTo>
                    <a:pt x="568815" y="293685"/>
                  </a:lnTo>
                  <a:lnTo>
                    <a:pt x="570519" y="304957"/>
                  </a:lnTo>
                  <a:cubicBezTo>
                    <a:pt x="573843" y="315641"/>
                    <a:pt x="581764" y="324299"/>
                    <a:pt x="591969" y="328616"/>
                  </a:cubicBezTo>
                  <a:lnTo>
                    <a:pt x="604414" y="331129"/>
                  </a:lnTo>
                  <a:lnTo>
                    <a:pt x="604414" y="331228"/>
                  </a:lnTo>
                  <a:lnTo>
                    <a:pt x="608809" y="331228"/>
                  </a:lnTo>
                  <a:lnTo>
                    <a:pt x="608809" y="492372"/>
                  </a:lnTo>
                  <a:lnTo>
                    <a:pt x="578041" y="492372"/>
                  </a:lnTo>
                  <a:lnTo>
                    <a:pt x="578041" y="492030"/>
                  </a:lnTo>
                  <a:lnTo>
                    <a:pt x="484420" y="492030"/>
                  </a:lnTo>
                  <a:lnTo>
                    <a:pt x="484420" y="492372"/>
                  </a:lnTo>
                  <a:lnTo>
                    <a:pt x="453651" y="492372"/>
                  </a:lnTo>
                  <a:lnTo>
                    <a:pt x="453651" y="331228"/>
                  </a:lnTo>
                  <a:lnTo>
                    <a:pt x="459947" y="331228"/>
                  </a:lnTo>
                  <a:lnTo>
                    <a:pt x="470161" y="329166"/>
                  </a:lnTo>
                  <a:cubicBezTo>
                    <a:pt x="480366" y="324849"/>
                    <a:pt x="488288" y="316191"/>
                    <a:pt x="491611" y="305508"/>
                  </a:cubicBezTo>
                  <a:lnTo>
                    <a:pt x="492993" y="296368"/>
                  </a:lnTo>
                  <a:lnTo>
                    <a:pt x="492993" y="238741"/>
                  </a:lnTo>
                  <a:cubicBezTo>
                    <a:pt x="492993" y="217804"/>
                    <a:pt x="509966" y="200830"/>
                    <a:pt x="530904" y="200830"/>
                  </a:cubicBezTo>
                  <a:close/>
                  <a:moveTo>
                    <a:pt x="348931" y="200830"/>
                  </a:moveTo>
                  <a:cubicBezTo>
                    <a:pt x="369869" y="200830"/>
                    <a:pt x="386843" y="217804"/>
                    <a:pt x="386843" y="238741"/>
                  </a:cubicBezTo>
                  <a:lnTo>
                    <a:pt x="386842" y="293685"/>
                  </a:lnTo>
                  <a:lnTo>
                    <a:pt x="388547" y="304957"/>
                  </a:lnTo>
                  <a:cubicBezTo>
                    <a:pt x="391870" y="315641"/>
                    <a:pt x="399792" y="324299"/>
                    <a:pt x="409997" y="328616"/>
                  </a:cubicBezTo>
                  <a:lnTo>
                    <a:pt x="422442" y="331129"/>
                  </a:lnTo>
                  <a:lnTo>
                    <a:pt x="422442" y="331228"/>
                  </a:lnTo>
                  <a:lnTo>
                    <a:pt x="426837" y="331228"/>
                  </a:lnTo>
                  <a:lnTo>
                    <a:pt x="426837" y="492372"/>
                  </a:lnTo>
                  <a:lnTo>
                    <a:pt x="396068" y="492372"/>
                  </a:lnTo>
                  <a:lnTo>
                    <a:pt x="396068" y="492030"/>
                  </a:lnTo>
                  <a:lnTo>
                    <a:pt x="302447" y="492030"/>
                  </a:lnTo>
                  <a:lnTo>
                    <a:pt x="302447" y="492372"/>
                  </a:lnTo>
                  <a:lnTo>
                    <a:pt x="271679" y="492372"/>
                  </a:lnTo>
                  <a:lnTo>
                    <a:pt x="271679" y="331228"/>
                  </a:lnTo>
                  <a:lnTo>
                    <a:pt x="277974" y="331228"/>
                  </a:lnTo>
                  <a:lnTo>
                    <a:pt x="288188" y="329166"/>
                  </a:lnTo>
                  <a:cubicBezTo>
                    <a:pt x="298394" y="324849"/>
                    <a:pt x="306315" y="316191"/>
                    <a:pt x="309639" y="305508"/>
                  </a:cubicBezTo>
                  <a:lnTo>
                    <a:pt x="311020" y="296368"/>
                  </a:lnTo>
                  <a:lnTo>
                    <a:pt x="311020" y="238741"/>
                  </a:lnTo>
                  <a:cubicBezTo>
                    <a:pt x="311020" y="217804"/>
                    <a:pt x="327994" y="200830"/>
                    <a:pt x="348931" y="200830"/>
                  </a:cubicBezTo>
                  <a:close/>
                  <a:moveTo>
                    <a:pt x="166959" y="200830"/>
                  </a:moveTo>
                  <a:cubicBezTo>
                    <a:pt x="187897" y="200830"/>
                    <a:pt x="204870" y="217804"/>
                    <a:pt x="204870" y="238741"/>
                  </a:cubicBezTo>
                  <a:lnTo>
                    <a:pt x="204870" y="293685"/>
                  </a:lnTo>
                  <a:lnTo>
                    <a:pt x="206574" y="304957"/>
                  </a:lnTo>
                  <a:cubicBezTo>
                    <a:pt x="209897" y="315641"/>
                    <a:pt x="217820" y="324299"/>
                    <a:pt x="228024" y="328616"/>
                  </a:cubicBezTo>
                  <a:lnTo>
                    <a:pt x="240469" y="331129"/>
                  </a:lnTo>
                  <a:lnTo>
                    <a:pt x="240469" y="331228"/>
                  </a:lnTo>
                  <a:lnTo>
                    <a:pt x="244864" y="331228"/>
                  </a:lnTo>
                  <a:lnTo>
                    <a:pt x="244864" y="492372"/>
                  </a:lnTo>
                  <a:lnTo>
                    <a:pt x="214096" y="492372"/>
                  </a:lnTo>
                  <a:lnTo>
                    <a:pt x="214096" y="492030"/>
                  </a:lnTo>
                  <a:lnTo>
                    <a:pt x="120475" y="492030"/>
                  </a:lnTo>
                  <a:lnTo>
                    <a:pt x="120475" y="492372"/>
                  </a:lnTo>
                  <a:lnTo>
                    <a:pt x="89706" y="492372"/>
                  </a:lnTo>
                  <a:lnTo>
                    <a:pt x="89706" y="331228"/>
                  </a:lnTo>
                  <a:lnTo>
                    <a:pt x="96002" y="331228"/>
                  </a:lnTo>
                  <a:lnTo>
                    <a:pt x="106216" y="329166"/>
                  </a:lnTo>
                  <a:cubicBezTo>
                    <a:pt x="116421" y="324849"/>
                    <a:pt x="124343" y="316191"/>
                    <a:pt x="127666" y="305508"/>
                  </a:cubicBezTo>
                  <a:lnTo>
                    <a:pt x="129048" y="296368"/>
                  </a:lnTo>
                  <a:lnTo>
                    <a:pt x="129048" y="238741"/>
                  </a:lnTo>
                  <a:cubicBezTo>
                    <a:pt x="129048" y="217804"/>
                    <a:pt x="146021" y="200830"/>
                    <a:pt x="166959" y="200830"/>
                  </a:cubicBezTo>
                  <a:close/>
                  <a:moveTo>
                    <a:pt x="12192168" y="0"/>
                  </a:moveTo>
                  <a:lnTo>
                    <a:pt x="12222936" y="0"/>
                  </a:lnTo>
                  <a:lnTo>
                    <a:pt x="12222936" y="342"/>
                  </a:lnTo>
                  <a:lnTo>
                    <a:pt x="12254772" y="342"/>
                  </a:lnTo>
                  <a:lnTo>
                    <a:pt x="12254772" y="285474"/>
                  </a:lnTo>
                  <a:lnTo>
                    <a:pt x="12242613" y="280438"/>
                  </a:lnTo>
                  <a:cubicBezTo>
                    <a:pt x="12235753" y="273577"/>
                    <a:pt x="12231509" y="264100"/>
                    <a:pt x="12231509" y="253631"/>
                  </a:cubicBezTo>
                  <a:lnTo>
                    <a:pt x="12231509" y="196004"/>
                  </a:lnTo>
                  <a:lnTo>
                    <a:pt x="12230128" y="186864"/>
                  </a:lnTo>
                  <a:cubicBezTo>
                    <a:pt x="12226804" y="176181"/>
                    <a:pt x="12218883" y="167523"/>
                    <a:pt x="12208677" y="163206"/>
                  </a:cubicBezTo>
                  <a:lnTo>
                    <a:pt x="12198463" y="161144"/>
                  </a:lnTo>
                  <a:lnTo>
                    <a:pt x="12192168" y="161144"/>
                  </a:lnTo>
                  <a:close/>
                  <a:moveTo>
                    <a:pt x="12010196" y="0"/>
                  </a:moveTo>
                  <a:lnTo>
                    <a:pt x="12040964" y="0"/>
                  </a:lnTo>
                  <a:lnTo>
                    <a:pt x="12040964" y="342"/>
                  </a:lnTo>
                  <a:lnTo>
                    <a:pt x="12134586" y="342"/>
                  </a:lnTo>
                  <a:lnTo>
                    <a:pt x="12134586" y="0"/>
                  </a:lnTo>
                  <a:lnTo>
                    <a:pt x="12165354" y="0"/>
                  </a:lnTo>
                  <a:lnTo>
                    <a:pt x="12165354" y="161144"/>
                  </a:lnTo>
                  <a:lnTo>
                    <a:pt x="12160959" y="161144"/>
                  </a:lnTo>
                  <a:lnTo>
                    <a:pt x="12160959" y="161243"/>
                  </a:lnTo>
                  <a:lnTo>
                    <a:pt x="12148514" y="163756"/>
                  </a:lnTo>
                  <a:cubicBezTo>
                    <a:pt x="12138309" y="168073"/>
                    <a:pt x="12130387" y="176731"/>
                    <a:pt x="12127064" y="187415"/>
                  </a:cubicBezTo>
                  <a:lnTo>
                    <a:pt x="12125360" y="198687"/>
                  </a:lnTo>
                  <a:lnTo>
                    <a:pt x="12125360" y="253631"/>
                  </a:lnTo>
                  <a:cubicBezTo>
                    <a:pt x="12125360" y="274568"/>
                    <a:pt x="12108386" y="291542"/>
                    <a:pt x="12087449" y="291542"/>
                  </a:cubicBezTo>
                  <a:cubicBezTo>
                    <a:pt x="12066511" y="291542"/>
                    <a:pt x="12049537" y="274568"/>
                    <a:pt x="12049537" y="253631"/>
                  </a:cubicBezTo>
                  <a:lnTo>
                    <a:pt x="12049537" y="196004"/>
                  </a:lnTo>
                  <a:lnTo>
                    <a:pt x="12048156" y="186864"/>
                  </a:lnTo>
                  <a:cubicBezTo>
                    <a:pt x="12044832" y="176181"/>
                    <a:pt x="12036911" y="167523"/>
                    <a:pt x="12026705" y="163206"/>
                  </a:cubicBezTo>
                  <a:lnTo>
                    <a:pt x="12016491" y="161144"/>
                  </a:lnTo>
                  <a:lnTo>
                    <a:pt x="12010196" y="161144"/>
                  </a:lnTo>
                  <a:close/>
                  <a:moveTo>
                    <a:pt x="11828223" y="0"/>
                  </a:moveTo>
                  <a:lnTo>
                    <a:pt x="11858991" y="0"/>
                  </a:lnTo>
                  <a:lnTo>
                    <a:pt x="11858991" y="342"/>
                  </a:lnTo>
                  <a:lnTo>
                    <a:pt x="11952613" y="342"/>
                  </a:lnTo>
                  <a:lnTo>
                    <a:pt x="11952613" y="0"/>
                  </a:lnTo>
                  <a:lnTo>
                    <a:pt x="11983381" y="0"/>
                  </a:lnTo>
                  <a:lnTo>
                    <a:pt x="11983381" y="161144"/>
                  </a:lnTo>
                  <a:lnTo>
                    <a:pt x="11978986" y="161144"/>
                  </a:lnTo>
                  <a:lnTo>
                    <a:pt x="11978986" y="161243"/>
                  </a:lnTo>
                  <a:lnTo>
                    <a:pt x="11966541" y="163756"/>
                  </a:lnTo>
                  <a:cubicBezTo>
                    <a:pt x="11956336" y="168073"/>
                    <a:pt x="11948414" y="176731"/>
                    <a:pt x="11945091" y="187415"/>
                  </a:cubicBezTo>
                  <a:lnTo>
                    <a:pt x="11943387" y="198687"/>
                  </a:lnTo>
                  <a:lnTo>
                    <a:pt x="11943387" y="253631"/>
                  </a:lnTo>
                  <a:cubicBezTo>
                    <a:pt x="11943387" y="274568"/>
                    <a:pt x="11926413" y="291542"/>
                    <a:pt x="11905476" y="291542"/>
                  </a:cubicBezTo>
                  <a:cubicBezTo>
                    <a:pt x="11884538" y="291542"/>
                    <a:pt x="11867564" y="274568"/>
                    <a:pt x="11867564" y="253631"/>
                  </a:cubicBezTo>
                  <a:lnTo>
                    <a:pt x="11867564" y="196004"/>
                  </a:lnTo>
                  <a:lnTo>
                    <a:pt x="11866183" y="186864"/>
                  </a:lnTo>
                  <a:cubicBezTo>
                    <a:pt x="11862859" y="176181"/>
                    <a:pt x="11854938" y="167523"/>
                    <a:pt x="11844732" y="163206"/>
                  </a:cubicBezTo>
                  <a:lnTo>
                    <a:pt x="11834518" y="161144"/>
                  </a:lnTo>
                  <a:lnTo>
                    <a:pt x="11828223" y="161144"/>
                  </a:lnTo>
                  <a:close/>
                  <a:moveTo>
                    <a:pt x="11646250" y="0"/>
                  </a:moveTo>
                  <a:lnTo>
                    <a:pt x="11677018" y="0"/>
                  </a:lnTo>
                  <a:lnTo>
                    <a:pt x="11677018" y="342"/>
                  </a:lnTo>
                  <a:lnTo>
                    <a:pt x="11770640" y="342"/>
                  </a:lnTo>
                  <a:lnTo>
                    <a:pt x="11770640" y="0"/>
                  </a:lnTo>
                  <a:lnTo>
                    <a:pt x="11801408" y="0"/>
                  </a:lnTo>
                  <a:lnTo>
                    <a:pt x="11801408" y="161144"/>
                  </a:lnTo>
                  <a:lnTo>
                    <a:pt x="11797013" y="161144"/>
                  </a:lnTo>
                  <a:lnTo>
                    <a:pt x="11797013" y="161243"/>
                  </a:lnTo>
                  <a:lnTo>
                    <a:pt x="11784568" y="163756"/>
                  </a:lnTo>
                  <a:cubicBezTo>
                    <a:pt x="11774363" y="168073"/>
                    <a:pt x="11766441" y="176731"/>
                    <a:pt x="11763118" y="187415"/>
                  </a:cubicBezTo>
                  <a:lnTo>
                    <a:pt x="11761414" y="198687"/>
                  </a:lnTo>
                  <a:lnTo>
                    <a:pt x="11761414" y="253631"/>
                  </a:lnTo>
                  <a:cubicBezTo>
                    <a:pt x="11761414" y="274568"/>
                    <a:pt x="11744440" y="291542"/>
                    <a:pt x="11723503" y="291542"/>
                  </a:cubicBezTo>
                  <a:cubicBezTo>
                    <a:pt x="11702565" y="291542"/>
                    <a:pt x="11685591" y="274568"/>
                    <a:pt x="11685591" y="253631"/>
                  </a:cubicBezTo>
                  <a:lnTo>
                    <a:pt x="11685591" y="196004"/>
                  </a:lnTo>
                  <a:lnTo>
                    <a:pt x="11684210" y="186864"/>
                  </a:lnTo>
                  <a:cubicBezTo>
                    <a:pt x="11680886" y="176181"/>
                    <a:pt x="11672965" y="167523"/>
                    <a:pt x="11662759" y="163206"/>
                  </a:cubicBezTo>
                  <a:lnTo>
                    <a:pt x="11652545" y="161144"/>
                  </a:lnTo>
                  <a:lnTo>
                    <a:pt x="11646250" y="161144"/>
                  </a:lnTo>
                  <a:close/>
                  <a:moveTo>
                    <a:pt x="11464277" y="0"/>
                  </a:moveTo>
                  <a:lnTo>
                    <a:pt x="11495045" y="0"/>
                  </a:lnTo>
                  <a:lnTo>
                    <a:pt x="11495045" y="342"/>
                  </a:lnTo>
                  <a:lnTo>
                    <a:pt x="11588667" y="342"/>
                  </a:lnTo>
                  <a:lnTo>
                    <a:pt x="11588667" y="0"/>
                  </a:lnTo>
                  <a:lnTo>
                    <a:pt x="11619435" y="0"/>
                  </a:lnTo>
                  <a:lnTo>
                    <a:pt x="11619435" y="161144"/>
                  </a:lnTo>
                  <a:lnTo>
                    <a:pt x="11615040" y="161144"/>
                  </a:lnTo>
                  <a:lnTo>
                    <a:pt x="11615040" y="161243"/>
                  </a:lnTo>
                  <a:lnTo>
                    <a:pt x="11602595" y="163756"/>
                  </a:lnTo>
                  <a:cubicBezTo>
                    <a:pt x="11592390" y="168073"/>
                    <a:pt x="11584468" y="176731"/>
                    <a:pt x="11581145" y="187415"/>
                  </a:cubicBezTo>
                  <a:lnTo>
                    <a:pt x="11579441" y="198687"/>
                  </a:lnTo>
                  <a:lnTo>
                    <a:pt x="11579441" y="253631"/>
                  </a:lnTo>
                  <a:cubicBezTo>
                    <a:pt x="11579441" y="274568"/>
                    <a:pt x="11562467" y="291542"/>
                    <a:pt x="11541530" y="291542"/>
                  </a:cubicBezTo>
                  <a:cubicBezTo>
                    <a:pt x="11520592" y="291542"/>
                    <a:pt x="11503618" y="274568"/>
                    <a:pt x="11503618" y="253631"/>
                  </a:cubicBezTo>
                  <a:lnTo>
                    <a:pt x="11503618" y="196004"/>
                  </a:lnTo>
                  <a:lnTo>
                    <a:pt x="11502237" y="186864"/>
                  </a:lnTo>
                  <a:cubicBezTo>
                    <a:pt x="11498913" y="176181"/>
                    <a:pt x="11490992" y="167523"/>
                    <a:pt x="11480786" y="163206"/>
                  </a:cubicBezTo>
                  <a:lnTo>
                    <a:pt x="11470572" y="161144"/>
                  </a:lnTo>
                  <a:lnTo>
                    <a:pt x="11464277" y="161144"/>
                  </a:lnTo>
                  <a:close/>
                  <a:moveTo>
                    <a:pt x="11282304" y="0"/>
                  </a:moveTo>
                  <a:lnTo>
                    <a:pt x="11313072" y="0"/>
                  </a:lnTo>
                  <a:lnTo>
                    <a:pt x="11313072" y="342"/>
                  </a:lnTo>
                  <a:lnTo>
                    <a:pt x="11406694" y="342"/>
                  </a:lnTo>
                  <a:lnTo>
                    <a:pt x="11406694" y="0"/>
                  </a:lnTo>
                  <a:lnTo>
                    <a:pt x="11437462" y="0"/>
                  </a:lnTo>
                  <a:lnTo>
                    <a:pt x="11437462" y="161144"/>
                  </a:lnTo>
                  <a:lnTo>
                    <a:pt x="11433067" y="161144"/>
                  </a:lnTo>
                  <a:lnTo>
                    <a:pt x="11433067" y="161243"/>
                  </a:lnTo>
                  <a:lnTo>
                    <a:pt x="11420622" y="163756"/>
                  </a:lnTo>
                  <a:cubicBezTo>
                    <a:pt x="11410417" y="168073"/>
                    <a:pt x="11402495" y="176731"/>
                    <a:pt x="11399172" y="187415"/>
                  </a:cubicBezTo>
                  <a:lnTo>
                    <a:pt x="11397468" y="198687"/>
                  </a:lnTo>
                  <a:lnTo>
                    <a:pt x="11397468" y="253631"/>
                  </a:lnTo>
                  <a:cubicBezTo>
                    <a:pt x="11397468" y="274568"/>
                    <a:pt x="11380494" y="291542"/>
                    <a:pt x="11359557" y="291542"/>
                  </a:cubicBezTo>
                  <a:cubicBezTo>
                    <a:pt x="11338619" y="291542"/>
                    <a:pt x="11321645" y="274568"/>
                    <a:pt x="11321645" y="253631"/>
                  </a:cubicBezTo>
                  <a:lnTo>
                    <a:pt x="11321645" y="196004"/>
                  </a:lnTo>
                  <a:lnTo>
                    <a:pt x="11320264" y="186864"/>
                  </a:lnTo>
                  <a:cubicBezTo>
                    <a:pt x="11316940" y="176181"/>
                    <a:pt x="11309019" y="167523"/>
                    <a:pt x="11298813" y="163206"/>
                  </a:cubicBezTo>
                  <a:lnTo>
                    <a:pt x="11288599" y="161144"/>
                  </a:lnTo>
                  <a:lnTo>
                    <a:pt x="11282304" y="161144"/>
                  </a:lnTo>
                  <a:close/>
                  <a:moveTo>
                    <a:pt x="11100331" y="0"/>
                  </a:moveTo>
                  <a:lnTo>
                    <a:pt x="11131099" y="0"/>
                  </a:lnTo>
                  <a:lnTo>
                    <a:pt x="11131099" y="342"/>
                  </a:lnTo>
                  <a:lnTo>
                    <a:pt x="11224721" y="342"/>
                  </a:lnTo>
                  <a:lnTo>
                    <a:pt x="11224721" y="0"/>
                  </a:lnTo>
                  <a:lnTo>
                    <a:pt x="11255489" y="0"/>
                  </a:lnTo>
                  <a:lnTo>
                    <a:pt x="11255489" y="161144"/>
                  </a:lnTo>
                  <a:lnTo>
                    <a:pt x="11251094" y="161144"/>
                  </a:lnTo>
                  <a:lnTo>
                    <a:pt x="11251094" y="161243"/>
                  </a:lnTo>
                  <a:lnTo>
                    <a:pt x="11238649" y="163756"/>
                  </a:lnTo>
                  <a:cubicBezTo>
                    <a:pt x="11228444" y="168073"/>
                    <a:pt x="11220522" y="176731"/>
                    <a:pt x="11217199" y="187415"/>
                  </a:cubicBezTo>
                  <a:lnTo>
                    <a:pt x="11215495" y="198687"/>
                  </a:lnTo>
                  <a:lnTo>
                    <a:pt x="11215495" y="253631"/>
                  </a:lnTo>
                  <a:cubicBezTo>
                    <a:pt x="11215495" y="274568"/>
                    <a:pt x="11198521" y="291542"/>
                    <a:pt x="11177584" y="291542"/>
                  </a:cubicBezTo>
                  <a:cubicBezTo>
                    <a:pt x="11156646" y="291542"/>
                    <a:pt x="11139672" y="274568"/>
                    <a:pt x="11139672" y="253631"/>
                  </a:cubicBezTo>
                  <a:lnTo>
                    <a:pt x="11139672" y="196004"/>
                  </a:lnTo>
                  <a:lnTo>
                    <a:pt x="11138291" y="186864"/>
                  </a:lnTo>
                  <a:cubicBezTo>
                    <a:pt x="11134967" y="176181"/>
                    <a:pt x="11127046" y="167523"/>
                    <a:pt x="11116840" y="163206"/>
                  </a:cubicBezTo>
                  <a:lnTo>
                    <a:pt x="11106626" y="161144"/>
                  </a:lnTo>
                  <a:lnTo>
                    <a:pt x="11100331" y="161144"/>
                  </a:lnTo>
                  <a:close/>
                  <a:moveTo>
                    <a:pt x="10918358" y="0"/>
                  </a:moveTo>
                  <a:lnTo>
                    <a:pt x="10949126" y="0"/>
                  </a:lnTo>
                  <a:lnTo>
                    <a:pt x="10949126" y="342"/>
                  </a:lnTo>
                  <a:lnTo>
                    <a:pt x="11042748" y="342"/>
                  </a:lnTo>
                  <a:lnTo>
                    <a:pt x="11042748" y="0"/>
                  </a:lnTo>
                  <a:lnTo>
                    <a:pt x="11073516" y="0"/>
                  </a:lnTo>
                  <a:lnTo>
                    <a:pt x="11073516" y="161144"/>
                  </a:lnTo>
                  <a:lnTo>
                    <a:pt x="11069121" y="161144"/>
                  </a:lnTo>
                  <a:lnTo>
                    <a:pt x="11069121" y="161243"/>
                  </a:lnTo>
                  <a:lnTo>
                    <a:pt x="11056676" y="163756"/>
                  </a:lnTo>
                  <a:cubicBezTo>
                    <a:pt x="11046471" y="168073"/>
                    <a:pt x="11038549" y="176731"/>
                    <a:pt x="11035226" y="187415"/>
                  </a:cubicBezTo>
                  <a:lnTo>
                    <a:pt x="11033522" y="198687"/>
                  </a:lnTo>
                  <a:lnTo>
                    <a:pt x="11033522" y="253631"/>
                  </a:lnTo>
                  <a:cubicBezTo>
                    <a:pt x="11033522" y="274568"/>
                    <a:pt x="11016548" y="291542"/>
                    <a:pt x="10995611" y="291542"/>
                  </a:cubicBezTo>
                  <a:cubicBezTo>
                    <a:pt x="10974673" y="291542"/>
                    <a:pt x="10957699" y="274568"/>
                    <a:pt x="10957699" y="253631"/>
                  </a:cubicBezTo>
                  <a:lnTo>
                    <a:pt x="10957699" y="196004"/>
                  </a:lnTo>
                  <a:lnTo>
                    <a:pt x="10956318" y="186864"/>
                  </a:lnTo>
                  <a:cubicBezTo>
                    <a:pt x="10952994" y="176181"/>
                    <a:pt x="10945073" y="167523"/>
                    <a:pt x="10934867" y="163206"/>
                  </a:cubicBezTo>
                  <a:lnTo>
                    <a:pt x="10924653" y="161144"/>
                  </a:lnTo>
                  <a:lnTo>
                    <a:pt x="10918358" y="161144"/>
                  </a:lnTo>
                  <a:close/>
                  <a:moveTo>
                    <a:pt x="10736385" y="0"/>
                  </a:moveTo>
                  <a:lnTo>
                    <a:pt x="10767153" y="0"/>
                  </a:lnTo>
                  <a:lnTo>
                    <a:pt x="10767153" y="342"/>
                  </a:lnTo>
                  <a:lnTo>
                    <a:pt x="10860775" y="342"/>
                  </a:lnTo>
                  <a:lnTo>
                    <a:pt x="10860775" y="0"/>
                  </a:lnTo>
                  <a:lnTo>
                    <a:pt x="10891543" y="0"/>
                  </a:lnTo>
                  <a:lnTo>
                    <a:pt x="10891543" y="161144"/>
                  </a:lnTo>
                  <a:lnTo>
                    <a:pt x="10887148" y="161144"/>
                  </a:lnTo>
                  <a:lnTo>
                    <a:pt x="10887148" y="161243"/>
                  </a:lnTo>
                  <a:lnTo>
                    <a:pt x="10874703" y="163756"/>
                  </a:lnTo>
                  <a:cubicBezTo>
                    <a:pt x="10864498" y="168073"/>
                    <a:pt x="10856576" y="176731"/>
                    <a:pt x="10853253" y="187415"/>
                  </a:cubicBezTo>
                  <a:lnTo>
                    <a:pt x="10851549" y="198687"/>
                  </a:lnTo>
                  <a:lnTo>
                    <a:pt x="10851549" y="253631"/>
                  </a:lnTo>
                  <a:cubicBezTo>
                    <a:pt x="10851549" y="274568"/>
                    <a:pt x="10834575" y="291542"/>
                    <a:pt x="10813638" y="291542"/>
                  </a:cubicBezTo>
                  <a:cubicBezTo>
                    <a:pt x="10792700" y="291542"/>
                    <a:pt x="10775726" y="274568"/>
                    <a:pt x="10775726" y="253631"/>
                  </a:cubicBezTo>
                  <a:lnTo>
                    <a:pt x="10775726" y="196004"/>
                  </a:lnTo>
                  <a:lnTo>
                    <a:pt x="10774345" y="186864"/>
                  </a:lnTo>
                  <a:cubicBezTo>
                    <a:pt x="10771021" y="176181"/>
                    <a:pt x="10763100" y="167523"/>
                    <a:pt x="10752894" y="163206"/>
                  </a:cubicBezTo>
                  <a:lnTo>
                    <a:pt x="10742680" y="161144"/>
                  </a:lnTo>
                  <a:lnTo>
                    <a:pt x="10736385" y="161144"/>
                  </a:lnTo>
                  <a:close/>
                  <a:moveTo>
                    <a:pt x="10554412" y="0"/>
                  </a:moveTo>
                  <a:lnTo>
                    <a:pt x="10585180" y="0"/>
                  </a:lnTo>
                  <a:lnTo>
                    <a:pt x="10585180" y="342"/>
                  </a:lnTo>
                  <a:lnTo>
                    <a:pt x="10678802" y="342"/>
                  </a:lnTo>
                  <a:lnTo>
                    <a:pt x="10678802" y="0"/>
                  </a:lnTo>
                  <a:lnTo>
                    <a:pt x="10709570" y="0"/>
                  </a:lnTo>
                  <a:lnTo>
                    <a:pt x="10709570" y="161144"/>
                  </a:lnTo>
                  <a:lnTo>
                    <a:pt x="10705175" y="161144"/>
                  </a:lnTo>
                  <a:lnTo>
                    <a:pt x="10705175" y="161243"/>
                  </a:lnTo>
                  <a:lnTo>
                    <a:pt x="10692730" y="163756"/>
                  </a:lnTo>
                  <a:cubicBezTo>
                    <a:pt x="10682525" y="168073"/>
                    <a:pt x="10674603" y="176731"/>
                    <a:pt x="10671280" y="187415"/>
                  </a:cubicBezTo>
                  <a:lnTo>
                    <a:pt x="10669576" y="198687"/>
                  </a:lnTo>
                  <a:lnTo>
                    <a:pt x="10669576" y="253631"/>
                  </a:lnTo>
                  <a:cubicBezTo>
                    <a:pt x="10669576" y="274568"/>
                    <a:pt x="10652602" y="291542"/>
                    <a:pt x="10631665" y="291542"/>
                  </a:cubicBezTo>
                  <a:cubicBezTo>
                    <a:pt x="10610727" y="291542"/>
                    <a:pt x="10593753" y="274568"/>
                    <a:pt x="10593753" y="253631"/>
                  </a:cubicBezTo>
                  <a:lnTo>
                    <a:pt x="10593753" y="196004"/>
                  </a:lnTo>
                  <a:lnTo>
                    <a:pt x="10592372" y="186864"/>
                  </a:lnTo>
                  <a:cubicBezTo>
                    <a:pt x="10589048" y="176181"/>
                    <a:pt x="10581127" y="167523"/>
                    <a:pt x="10570921" y="163206"/>
                  </a:cubicBezTo>
                  <a:lnTo>
                    <a:pt x="10560707" y="161144"/>
                  </a:lnTo>
                  <a:lnTo>
                    <a:pt x="10554412" y="161144"/>
                  </a:lnTo>
                  <a:close/>
                  <a:moveTo>
                    <a:pt x="10372440" y="0"/>
                  </a:moveTo>
                  <a:lnTo>
                    <a:pt x="10403208" y="0"/>
                  </a:lnTo>
                  <a:lnTo>
                    <a:pt x="10403208" y="342"/>
                  </a:lnTo>
                  <a:lnTo>
                    <a:pt x="10496830" y="342"/>
                  </a:lnTo>
                  <a:lnTo>
                    <a:pt x="10496830" y="0"/>
                  </a:lnTo>
                  <a:lnTo>
                    <a:pt x="10527598" y="0"/>
                  </a:lnTo>
                  <a:lnTo>
                    <a:pt x="10527598" y="161144"/>
                  </a:lnTo>
                  <a:lnTo>
                    <a:pt x="10523203" y="161144"/>
                  </a:lnTo>
                  <a:lnTo>
                    <a:pt x="10523203" y="161243"/>
                  </a:lnTo>
                  <a:lnTo>
                    <a:pt x="10510758" y="163756"/>
                  </a:lnTo>
                  <a:cubicBezTo>
                    <a:pt x="10500553" y="168073"/>
                    <a:pt x="10492631" y="176731"/>
                    <a:pt x="10489308" y="187415"/>
                  </a:cubicBezTo>
                  <a:lnTo>
                    <a:pt x="10487604" y="198687"/>
                  </a:lnTo>
                  <a:lnTo>
                    <a:pt x="10487604" y="253631"/>
                  </a:lnTo>
                  <a:cubicBezTo>
                    <a:pt x="10487604" y="274568"/>
                    <a:pt x="10470630" y="291542"/>
                    <a:pt x="10449693" y="291542"/>
                  </a:cubicBezTo>
                  <a:cubicBezTo>
                    <a:pt x="10428755" y="291542"/>
                    <a:pt x="10411781" y="274568"/>
                    <a:pt x="10411781" y="253631"/>
                  </a:cubicBezTo>
                  <a:lnTo>
                    <a:pt x="10411781" y="196004"/>
                  </a:lnTo>
                  <a:lnTo>
                    <a:pt x="10410400" y="186864"/>
                  </a:lnTo>
                  <a:cubicBezTo>
                    <a:pt x="10407076" y="176181"/>
                    <a:pt x="10399155" y="167523"/>
                    <a:pt x="10388949" y="163206"/>
                  </a:cubicBezTo>
                  <a:lnTo>
                    <a:pt x="10378735" y="161144"/>
                  </a:lnTo>
                  <a:lnTo>
                    <a:pt x="10372440" y="161144"/>
                  </a:lnTo>
                  <a:close/>
                  <a:moveTo>
                    <a:pt x="10190467" y="0"/>
                  </a:moveTo>
                  <a:lnTo>
                    <a:pt x="10221235" y="0"/>
                  </a:lnTo>
                  <a:lnTo>
                    <a:pt x="10221235" y="342"/>
                  </a:lnTo>
                  <a:lnTo>
                    <a:pt x="10314857" y="342"/>
                  </a:lnTo>
                  <a:lnTo>
                    <a:pt x="10314857" y="0"/>
                  </a:lnTo>
                  <a:lnTo>
                    <a:pt x="10345625" y="0"/>
                  </a:lnTo>
                  <a:lnTo>
                    <a:pt x="10345625" y="161144"/>
                  </a:lnTo>
                  <a:lnTo>
                    <a:pt x="10341230" y="161144"/>
                  </a:lnTo>
                  <a:lnTo>
                    <a:pt x="10341230" y="161243"/>
                  </a:lnTo>
                  <a:lnTo>
                    <a:pt x="10328785" y="163756"/>
                  </a:lnTo>
                  <a:cubicBezTo>
                    <a:pt x="10318580" y="168073"/>
                    <a:pt x="10310658" y="176731"/>
                    <a:pt x="10307335" y="187415"/>
                  </a:cubicBezTo>
                  <a:lnTo>
                    <a:pt x="10305631" y="198687"/>
                  </a:lnTo>
                  <a:lnTo>
                    <a:pt x="10305631" y="253631"/>
                  </a:lnTo>
                  <a:cubicBezTo>
                    <a:pt x="10305631" y="274568"/>
                    <a:pt x="10288657" y="291542"/>
                    <a:pt x="10267720" y="291542"/>
                  </a:cubicBezTo>
                  <a:cubicBezTo>
                    <a:pt x="10246782" y="291542"/>
                    <a:pt x="10229808" y="274568"/>
                    <a:pt x="10229808" y="253631"/>
                  </a:cubicBezTo>
                  <a:lnTo>
                    <a:pt x="10229808" y="196004"/>
                  </a:lnTo>
                  <a:lnTo>
                    <a:pt x="10228427" y="186864"/>
                  </a:lnTo>
                  <a:cubicBezTo>
                    <a:pt x="10225103" y="176181"/>
                    <a:pt x="10217182" y="167523"/>
                    <a:pt x="10206976" y="163206"/>
                  </a:cubicBezTo>
                  <a:lnTo>
                    <a:pt x="10196762" y="161144"/>
                  </a:lnTo>
                  <a:lnTo>
                    <a:pt x="10190467" y="161144"/>
                  </a:lnTo>
                  <a:close/>
                  <a:moveTo>
                    <a:pt x="10008494" y="0"/>
                  </a:moveTo>
                  <a:lnTo>
                    <a:pt x="10039262" y="0"/>
                  </a:lnTo>
                  <a:lnTo>
                    <a:pt x="10039262" y="342"/>
                  </a:lnTo>
                  <a:lnTo>
                    <a:pt x="10132884" y="342"/>
                  </a:lnTo>
                  <a:lnTo>
                    <a:pt x="10132884" y="0"/>
                  </a:lnTo>
                  <a:lnTo>
                    <a:pt x="10163652" y="0"/>
                  </a:lnTo>
                  <a:lnTo>
                    <a:pt x="10163652" y="161144"/>
                  </a:lnTo>
                  <a:lnTo>
                    <a:pt x="10159257" y="161144"/>
                  </a:lnTo>
                  <a:lnTo>
                    <a:pt x="10159257" y="161243"/>
                  </a:lnTo>
                  <a:lnTo>
                    <a:pt x="10146812" y="163756"/>
                  </a:lnTo>
                  <a:cubicBezTo>
                    <a:pt x="10136607" y="168073"/>
                    <a:pt x="10128685" y="176731"/>
                    <a:pt x="10125362" y="187415"/>
                  </a:cubicBezTo>
                  <a:lnTo>
                    <a:pt x="10123658" y="198687"/>
                  </a:lnTo>
                  <a:lnTo>
                    <a:pt x="10123658" y="253631"/>
                  </a:lnTo>
                  <a:cubicBezTo>
                    <a:pt x="10123658" y="274568"/>
                    <a:pt x="10106684" y="291542"/>
                    <a:pt x="10085747" y="291542"/>
                  </a:cubicBezTo>
                  <a:cubicBezTo>
                    <a:pt x="10064809" y="291542"/>
                    <a:pt x="10047835" y="274568"/>
                    <a:pt x="10047835" y="253631"/>
                  </a:cubicBezTo>
                  <a:lnTo>
                    <a:pt x="10047835" y="196004"/>
                  </a:lnTo>
                  <a:lnTo>
                    <a:pt x="10046454" y="186864"/>
                  </a:lnTo>
                  <a:cubicBezTo>
                    <a:pt x="10043130" y="176181"/>
                    <a:pt x="10035209" y="167523"/>
                    <a:pt x="10025003" y="163206"/>
                  </a:cubicBezTo>
                  <a:lnTo>
                    <a:pt x="10014789" y="161144"/>
                  </a:lnTo>
                  <a:lnTo>
                    <a:pt x="10008494" y="161144"/>
                  </a:lnTo>
                  <a:close/>
                  <a:moveTo>
                    <a:pt x="9826521" y="0"/>
                  </a:moveTo>
                  <a:lnTo>
                    <a:pt x="9857289" y="0"/>
                  </a:lnTo>
                  <a:lnTo>
                    <a:pt x="9857289" y="342"/>
                  </a:lnTo>
                  <a:lnTo>
                    <a:pt x="9950911" y="342"/>
                  </a:lnTo>
                  <a:lnTo>
                    <a:pt x="9950911" y="0"/>
                  </a:lnTo>
                  <a:lnTo>
                    <a:pt x="9981679" y="0"/>
                  </a:lnTo>
                  <a:lnTo>
                    <a:pt x="9981679" y="161144"/>
                  </a:lnTo>
                  <a:lnTo>
                    <a:pt x="9977284" y="161144"/>
                  </a:lnTo>
                  <a:lnTo>
                    <a:pt x="9977284" y="161243"/>
                  </a:lnTo>
                  <a:lnTo>
                    <a:pt x="9964839" y="163756"/>
                  </a:lnTo>
                  <a:cubicBezTo>
                    <a:pt x="9954634" y="168073"/>
                    <a:pt x="9946712" y="176731"/>
                    <a:pt x="9943389" y="187415"/>
                  </a:cubicBezTo>
                  <a:lnTo>
                    <a:pt x="9941685" y="198687"/>
                  </a:lnTo>
                  <a:lnTo>
                    <a:pt x="9941685" y="253631"/>
                  </a:lnTo>
                  <a:cubicBezTo>
                    <a:pt x="9941685" y="274568"/>
                    <a:pt x="9924711" y="291542"/>
                    <a:pt x="9903774" y="291542"/>
                  </a:cubicBezTo>
                  <a:cubicBezTo>
                    <a:pt x="9882836" y="291542"/>
                    <a:pt x="9865862" y="274568"/>
                    <a:pt x="9865862" y="253631"/>
                  </a:cubicBezTo>
                  <a:lnTo>
                    <a:pt x="9865862" y="196004"/>
                  </a:lnTo>
                  <a:lnTo>
                    <a:pt x="9864481" y="186864"/>
                  </a:lnTo>
                  <a:cubicBezTo>
                    <a:pt x="9861157" y="176181"/>
                    <a:pt x="9853236" y="167523"/>
                    <a:pt x="9843030" y="163206"/>
                  </a:cubicBezTo>
                  <a:lnTo>
                    <a:pt x="9832816" y="161144"/>
                  </a:lnTo>
                  <a:lnTo>
                    <a:pt x="9826521" y="161144"/>
                  </a:lnTo>
                  <a:close/>
                  <a:moveTo>
                    <a:pt x="9644548" y="0"/>
                  </a:moveTo>
                  <a:lnTo>
                    <a:pt x="9675316" y="0"/>
                  </a:lnTo>
                  <a:lnTo>
                    <a:pt x="9675316" y="342"/>
                  </a:lnTo>
                  <a:lnTo>
                    <a:pt x="9768938" y="342"/>
                  </a:lnTo>
                  <a:lnTo>
                    <a:pt x="9768938" y="0"/>
                  </a:lnTo>
                  <a:lnTo>
                    <a:pt x="9799706" y="0"/>
                  </a:lnTo>
                  <a:lnTo>
                    <a:pt x="9799706" y="161144"/>
                  </a:lnTo>
                  <a:lnTo>
                    <a:pt x="9795311" y="161144"/>
                  </a:lnTo>
                  <a:lnTo>
                    <a:pt x="9795311" y="161243"/>
                  </a:lnTo>
                  <a:lnTo>
                    <a:pt x="9782866" y="163756"/>
                  </a:lnTo>
                  <a:cubicBezTo>
                    <a:pt x="9772661" y="168073"/>
                    <a:pt x="9764739" y="176731"/>
                    <a:pt x="9761416" y="187415"/>
                  </a:cubicBezTo>
                  <a:lnTo>
                    <a:pt x="9759712" y="198687"/>
                  </a:lnTo>
                  <a:lnTo>
                    <a:pt x="9759712" y="253631"/>
                  </a:lnTo>
                  <a:cubicBezTo>
                    <a:pt x="9759712" y="274568"/>
                    <a:pt x="9742738" y="291542"/>
                    <a:pt x="9721801" y="291542"/>
                  </a:cubicBezTo>
                  <a:cubicBezTo>
                    <a:pt x="9700863" y="291542"/>
                    <a:pt x="9683889" y="274568"/>
                    <a:pt x="9683889" y="253631"/>
                  </a:cubicBezTo>
                  <a:lnTo>
                    <a:pt x="9683889" y="196004"/>
                  </a:lnTo>
                  <a:lnTo>
                    <a:pt x="9682508" y="186864"/>
                  </a:lnTo>
                  <a:cubicBezTo>
                    <a:pt x="9679184" y="176181"/>
                    <a:pt x="9671263" y="167523"/>
                    <a:pt x="9661057" y="163206"/>
                  </a:cubicBezTo>
                  <a:lnTo>
                    <a:pt x="9650843" y="161144"/>
                  </a:lnTo>
                  <a:lnTo>
                    <a:pt x="9644548" y="161144"/>
                  </a:lnTo>
                  <a:close/>
                  <a:moveTo>
                    <a:pt x="9462575" y="0"/>
                  </a:moveTo>
                  <a:lnTo>
                    <a:pt x="9493343" y="0"/>
                  </a:lnTo>
                  <a:lnTo>
                    <a:pt x="9493343" y="342"/>
                  </a:lnTo>
                  <a:lnTo>
                    <a:pt x="9586965" y="342"/>
                  </a:lnTo>
                  <a:lnTo>
                    <a:pt x="9586965" y="0"/>
                  </a:lnTo>
                  <a:lnTo>
                    <a:pt x="9617733" y="0"/>
                  </a:lnTo>
                  <a:lnTo>
                    <a:pt x="9617733" y="161144"/>
                  </a:lnTo>
                  <a:lnTo>
                    <a:pt x="9613338" y="161144"/>
                  </a:lnTo>
                  <a:lnTo>
                    <a:pt x="9613338" y="161243"/>
                  </a:lnTo>
                  <a:lnTo>
                    <a:pt x="9600893" y="163756"/>
                  </a:lnTo>
                  <a:cubicBezTo>
                    <a:pt x="9590688" y="168073"/>
                    <a:pt x="9582766" y="176731"/>
                    <a:pt x="9579443" y="187415"/>
                  </a:cubicBezTo>
                  <a:lnTo>
                    <a:pt x="9577739" y="198687"/>
                  </a:lnTo>
                  <a:lnTo>
                    <a:pt x="9577739" y="253631"/>
                  </a:lnTo>
                  <a:cubicBezTo>
                    <a:pt x="9577739" y="274568"/>
                    <a:pt x="9560765" y="291542"/>
                    <a:pt x="9539828" y="291542"/>
                  </a:cubicBezTo>
                  <a:cubicBezTo>
                    <a:pt x="9518890" y="291542"/>
                    <a:pt x="9501916" y="274568"/>
                    <a:pt x="9501916" y="253631"/>
                  </a:cubicBezTo>
                  <a:lnTo>
                    <a:pt x="9501916" y="196004"/>
                  </a:lnTo>
                  <a:lnTo>
                    <a:pt x="9500535" y="186864"/>
                  </a:lnTo>
                  <a:cubicBezTo>
                    <a:pt x="9497211" y="176181"/>
                    <a:pt x="9489290" y="167523"/>
                    <a:pt x="9479084" y="163206"/>
                  </a:cubicBezTo>
                  <a:lnTo>
                    <a:pt x="9468870" y="161144"/>
                  </a:lnTo>
                  <a:lnTo>
                    <a:pt x="9462575" y="161144"/>
                  </a:lnTo>
                  <a:close/>
                  <a:moveTo>
                    <a:pt x="9280602" y="0"/>
                  </a:moveTo>
                  <a:lnTo>
                    <a:pt x="9311370" y="0"/>
                  </a:lnTo>
                  <a:lnTo>
                    <a:pt x="9311370" y="342"/>
                  </a:lnTo>
                  <a:lnTo>
                    <a:pt x="9404992" y="342"/>
                  </a:lnTo>
                  <a:lnTo>
                    <a:pt x="9404992" y="0"/>
                  </a:lnTo>
                  <a:lnTo>
                    <a:pt x="9435760" y="0"/>
                  </a:lnTo>
                  <a:lnTo>
                    <a:pt x="9435760" y="161144"/>
                  </a:lnTo>
                  <a:lnTo>
                    <a:pt x="9431365" y="161144"/>
                  </a:lnTo>
                  <a:lnTo>
                    <a:pt x="9431365" y="161243"/>
                  </a:lnTo>
                  <a:lnTo>
                    <a:pt x="9418920" y="163756"/>
                  </a:lnTo>
                  <a:cubicBezTo>
                    <a:pt x="9408715" y="168073"/>
                    <a:pt x="9400793" y="176731"/>
                    <a:pt x="9397470" y="187415"/>
                  </a:cubicBezTo>
                  <a:lnTo>
                    <a:pt x="9395766" y="198687"/>
                  </a:lnTo>
                  <a:lnTo>
                    <a:pt x="9395766" y="253631"/>
                  </a:lnTo>
                  <a:cubicBezTo>
                    <a:pt x="9395766" y="274568"/>
                    <a:pt x="9378792" y="291542"/>
                    <a:pt x="9357855" y="291542"/>
                  </a:cubicBezTo>
                  <a:cubicBezTo>
                    <a:pt x="9336917" y="291542"/>
                    <a:pt x="9319943" y="274568"/>
                    <a:pt x="9319943" y="253631"/>
                  </a:cubicBezTo>
                  <a:lnTo>
                    <a:pt x="9319943" y="196004"/>
                  </a:lnTo>
                  <a:lnTo>
                    <a:pt x="9318562" y="186864"/>
                  </a:lnTo>
                  <a:cubicBezTo>
                    <a:pt x="9315238" y="176181"/>
                    <a:pt x="9307317" y="167523"/>
                    <a:pt x="9297111" y="163206"/>
                  </a:cubicBezTo>
                  <a:lnTo>
                    <a:pt x="9286897" y="161144"/>
                  </a:lnTo>
                  <a:lnTo>
                    <a:pt x="9280602" y="161144"/>
                  </a:lnTo>
                  <a:close/>
                  <a:moveTo>
                    <a:pt x="9098629" y="0"/>
                  </a:moveTo>
                  <a:lnTo>
                    <a:pt x="9129397" y="0"/>
                  </a:lnTo>
                  <a:lnTo>
                    <a:pt x="9129397" y="342"/>
                  </a:lnTo>
                  <a:lnTo>
                    <a:pt x="9223019" y="342"/>
                  </a:lnTo>
                  <a:lnTo>
                    <a:pt x="9223019" y="0"/>
                  </a:lnTo>
                  <a:lnTo>
                    <a:pt x="9253787" y="0"/>
                  </a:lnTo>
                  <a:lnTo>
                    <a:pt x="9253787" y="161144"/>
                  </a:lnTo>
                  <a:lnTo>
                    <a:pt x="9249392" y="161144"/>
                  </a:lnTo>
                  <a:lnTo>
                    <a:pt x="9249392" y="161243"/>
                  </a:lnTo>
                  <a:lnTo>
                    <a:pt x="9236947" y="163756"/>
                  </a:lnTo>
                  <a:cubicBezTo>
                    <a:pt x="9226742" y="168073"/>
                    <a:pt x="9218820" y="176731"/>
                    <a:pt x="9215497" y="187415"/>
                  </a:cubicBezTo>
                  <a:lnTo>
                    <a:pt x="9213793" y="198687"/>
                  </a:lnTo>
                  <a:lnTo>
                    <a:pt x="9213793" y="253631"/>
                  </a:lnTo>
                  <a:cubicBezTo>
                    <a:pt x="9213793" y="274568"/>
                    <a:pt x="9196819" y="291542"/>
                    <a:pt x="9175882" y="291542"/>
                  </a:cubicBezTo>
                  <a:cubicBezTo>
                    <a:pt x="9154944" y="291542"/>
                    <a:pt x="9137970" y="274568"/>
                    <a:pt x="9137970" y="253631"/>
                  </a:cubicBezTo>
                  <a:lnTo>
                    <a:pt x="9137970" y="196004"/>
                  </a:lnTo>
                  <a:lnTo>
                    <a:pt x="9136589" y="186864"/>
                  </a:lnTo>
                  <a:cubicBezTo>
                    <a:pt x="9133265" y="176181"/>
                    <a:pt x="9125344" y="167523"/>
                    <a:pt x="9115138" y="163206"/>
                  </a:cubicBezTo>
                  <a:lnTo>
                    <a:pt x="9104924" y="161144"/>
                  </a:lnTo>
                  <a:lnTo>
                    <a:pt x="9098629" y="161144"/>
                  </a:lnTo>
                  <a:close/>
                  <a:moveTo>
                    <a:pt x="8916656" y="0"/>
                  </a:moveTo>
                  <a:lnTo>
                    <a:pt x="8947424" y="0"/>
                  </a:lnTo>
                  <a:lnTo>
                    <a:pt x="8947424" y="342"/>
                  </a:lnTo>
                  <a:lnTo>
                    <a:pt x="9041046" y="342"/>
                  </a:lnTo>
                  <a:lnTo>
                    <a:pt x="9041046" y="0"/>
                  </a:lnTo>
                  <a:lnTo>
                    <a:pt x="9071814" y="0"/>
                  </a:lnTo>
                  <a:lnTo>
                    <a:pt x="9071814" y="161144"/>
                  </a:lnTo>
                  <a:lnTo>
                    <a:pt x="9067419" y="161144"/>
                  </a:lnTo>
                  <a:lnTo>
                    <a:pt x="9067419" y="161243"/>
                  </a:lnTo>
                  <a:lnTo>
                    <a:pt x="9054974" y="163756"/>
                  </a:lnTo>
                  <a:cubicBezTo>
                    <a:pt x="9044769" y="168073"/>
                    <a:pt x="9036847" y="176731"/>
                    <a:pt x="9033524" y="187415"/>
                  </a:cubicBezTo>
                  <a:lnTo>
                    <a:pt x="9031820" y="198687"/>
                  </a:lnTo>
                  <a:lnTo>
                    <a:pt x="9031820" y="253631"/>
                  </a:lnTo>
                  <a:cubicBezTo>
                    <a:pt x="9031820" y="274568"/>
                    <a:pt x="9014846" y="291542"/>
                    <a:pt x="8993909" y="291542"/>
                  </a:cubicBezTo>
                  <a:cubicBezTo>
                    <a:pt x="8972971" y="291542"/>
                    <a:pt x="8955997" y="274568"/>
                    <a:pt x="8955997" y="253631"/>
                  </a:cubicBezTo>
                  <a:lnTo>
                    <a:pt x="8955997" y="196004"/>
                  </a:lnTo>
                  <a:lnTo>
                    <a:pt x="8954616" y="186864"/>
                  </a:lnTo>
                  <a:cubicBezTo>
                    <a:pt x="8951292" y="176181"/>
                    <a:pt x="8943371" y="167523"/>
                    <a:pt x="8933165" y="163206"/>
                  </a:cubicBezTo>
                  <a:lnTo>
                    <a:pt x="8922951" y="161144"/>
                  </a:lnTo>
                  <a:lnTo>
                    <a:pt x="8916656" y="161144"/>
                  </a:lnTo>
                  <a:close/>
                  <a:moveTo>
                    <a:pt x="8734684" y="0"/>
                  </a:moveTo>
                  <a:lnTo>
                    <a:pt x="8765452" y="0"/>
                  </a:lnTo>
                  <a:lnTo>
                    <a:pt x="8765452" y="342"/>
                  </a:lnTo>
                  <a:lnTo>
                    <a:pt x="8859074" y="342"/>
                  </a:lnTo>
                  <a:lnTo>
                    <a:pt x="8859074" y="0"/>
                  </a:lnTo>
                  <a:lnTo>
                    <a:pt x="8889842" y="0"/>
                  </a:lnTo>
                  <a:lnTo>
                    <a:pt x="8889842" y="161144"/>
                  </a:lnTo>
                  <a:lnTo>
                    <a:pt x="8885447" y="161144"/>
                  </a:lnTo>
                  <a:lnTo>
                    <a:pt x="8885447" y="161243"/>
                  </a:lnTo>
                  <a:lnTo>
                    <a:pt x="8873002" y="163756"/>
                  </a:lnTo>
                  <a:cubicBezTo>
                    <a:pt x="8862797" y="168073"/>
                    <a:pt x="8854875" y="176731"/>
                    <a:pt x="8851552" y="187415"/>
                  </a:cubicBezTo>
                  <a:lnTo>
                    <a:pt x="8849848" y="198687"/>
                  </a:lnTo>
                  <a:lnTo>
                    <a:pt x="8849848" y="253631"/>
                  </a:lnTo>
                  <a:cubicBezTo>
                    <a:pt x="8849848" y="274568"/>
                    <a:pt x="8832874" y="291542"/>
                    <a:pt x="8811937" y="291542"/>
                  </a:cubicBezTo>
                  <a:cubicBezTo>
                    <a:pt x="8790999" y="291542"/>
                    <a:pt x="8774025" y="274568"/>
                    <a:pt x="8774025" y="253631"/>
                  </a:cubicBezTo>
                  <a:lnTo>
                    <a:pt x="8774025" y="196004"/>
                  </a:lnTo>
                  <a:lnTo>
                    <a:pt x="8772644" y="186864"/>
                  </a:lnTo>
                  <a:cubicBezTo>
                    <a:pt x="8769320" y="176181"/>
                    <a:pt x="8761399" y="167523"/>
                    <a:pt x="8751193" y="163206"/>
                  </a:cubicBezTo>
                  <a:lnTo>
                    <a:pt x="8740979" y="161144"/>
                  </a:lnTo>
                  <a:lnTo>
                    <a:pt x="8734684" y="161144"/>
                  </a:lnTo>
                  <a:close/>
                  <a:moveTo>
                    <a:pt x="8552711" y="0"/>
                  </a:moveTo>
                  <a:lnTo>
                    <a:pt x="8583479" y="0"/>
                  </a:lnTo>
                  <a:lnTo>
                    <a:pt x="8583479" y="342"/>
                  </a:lnTo>
                  <a:lnTo>
                    <a:pt x="8677101" y="342"/>
                  </a:lnTo>
                  <a:lnTo>
                    <a:pt x="8677101" y="0"/>
                  </a:lnTo>
                  <a:lnTo>
                    <a:pt x="8707869" y="0"/>
                  </a:lnTo>
                  <a:lnTo>
                    <a:pt x="8707869" y="161144"/>
                  </a:lnTo>
                  <a:lnTo>
                    <a:pt x="8703474" y="161144"/>
                  </a:lnTo>
                  <a:lnTo>
                    <a:pt x="8703474" y="161243"/>
                  </a:lnTo>
                  <a:lnTo>
                    <a:pt x="8691029" y="163756"/>
                  </a:lnTo>
                  <a:cubicBezTo>
                    <a:pt x="8680824" y="168073"/>
                    <a:pt x="8672902" y="176731"/>
                    <a:pt x="8669579" y="187415"/>
                  </a:cubicBezTo>
                  <a:lnTo>
                    <a:pt x="8667875" y="198687"/>
                  </a:lnTo>
                  <a:lnTo>
                    <a:pt x="8667875" y="253631"/>
                  </a:lnTo>
                  <a:cubicBezTo>
                    <a:pt x="8667875" y="274568"/>
                    <a:pt x="8650901" y="291542"/>
                    <a:pt x="8629964" y="291542"/>
                  </a:cubicBezTo>
                  <a:cubicBezTo>
                    <a:pt x="8609026" y="291542"/>
                    <a:pt x="8592052" y="274568"/>
                    <a:pt x="8592052" y="253631"/>
                  </a:cubicBezTo>
                  <a:lnTo>
                    <a:pt x="8592052" y="196004"/>
                  </a:lnTo>
                  <a:lnTo>
                    <a:pt x="8590671" y="186864"/>
                  </a:lnTo>
                  <a:cubicBezTo>
                    <a:pt x="8587347" y="176181"/>
                    <a:pt x="8579426" y="167523"/>
                    <a:pt x="8569220" y="163206"/>
                  </a:cubicBezTo>
                  <a:lnTo>
                    <a:pt x="8559006" y="161144"/>
                  </a:lnTo>
                  <a:lnTo>
                    <a:pt x="8552711" y="161144"/>
                  </a:lnTo>
                  <a:close/>
                  <a:moveTo>
                    <a:pt x="8370743" y="0"/>
                  </a:moveTo>
                  <a:lnTo>
                    <a:pt x="8401510" y="0"/>
                  </a:lnTo>
                  <a:lnTo>
                    <a:pt x="8401510" y="342"/>
                  </a:lnTo>
                  <a:lnTo>
                    <a:pt x="8495128" y="342"/>
                  </a:lnTo>
                  <a:lnTo>
                    <a:pt x="8495128" y="0"/>
                  </a:lnTo>
                  <a:lnTo>
                    <a:pt x="8525896" y="0"/>
                  </a:lnTo>
                  <a:lnTo>
                    <a:pt x="8525896" y="161144"/>
                  </a:lnTo>
                  <a:lnTo>
                    <a:pt x="8521501" y="161144"/>
                  </a:lnTo>
                  <a:lnTo>
                    <a:pt x="8521501" y="161243"/>
                  </a:lnTo>
                  <a:lnTo>
                    <a:pt x="8509056" y="163756"/>
                  </a:lnTo>
                  <a:cubicBezTo>
                    <a:pt x="8498851" y="168073"/>
                    <a:pt x="8490929" y="176731"/>
                    <a:pt x="8487606" y="187415"/>
                  </a:cubicBezTo>
                  <a:lnTo>
                    <a:pt x="8485902" y="198687"/>
                  </a:lnTo>
                  <a:lnTo>
                    <a:pt x="8485902" y="253631"/>
                  </a:lnTo>
                  <a:cubicBezTo>
                    <a:pt x="8485902" y="274568"/>
                    <a:pt x="8468928" y="291542"/>
                    <a:pt x="8447995" y="291542"/>
                  </a:cubicBezTo>
                  <a:cubicBezTo>
                    <a:pt x="8427058" y="291542"/>
                    <a:pt x="8410086" y="274568"/>
                    <a:pt x="8410086" y="253631"/>
                  </a:cubicBezTo>
                  <a:lnTo>
                    <a:pt x="8410086" y="196004"/>
                  </a:lnTo>
                  <a:lnTo>
                    <a:pt x="8408703" y="186864"/>
                  </a:lnTo>
                  <a:cubicBezTo>
                    <a:pt x="8405377" y="176181"/>
                    <a:pt x="8397456" y="167523"/>
                    <a:pt x="8387252" y="163206"/>
                  </a:cubicBezTo>
                  <a:lnTo>
                    <a:pt x="8377038" y="161144"/>
                  </a:lnTo>
                  <a:lnTo>
                    <a:pt x="8370743" y="161144"/>
                  </a:lnTo>
                  <a:close/>
                  <a:moveTo>
                    <a:pt x="8188769" y="0"/>
                  </a:moveTo>
                  <a:lnTo>
                    <a:pt x="8219539" y="0"/>
                  </a:lnTo>
                  <a:lnTo>
                    <a:pt x="8219539" y="342"/>
                  </a:lnTo>
                  <a:lnTo>
                    <a:pt x="8313159" y="342"/>
                  </a:lnTo>
                  <a:lnTo>
                    <a:pt x="8313159" y="0"/>
                  </a:lnTo>
                  <a:lnTo>
                    <a:pt x="8343928" y="0"/>
                  </a:lnTo>
                  <a:lnTo>
                    <a:pt x="8343928" y="161144"/>
                  </a:lnTo>
                  <a:lnTo>
                    <a:pt x="8339533" y="161144"/>
                  </a:lnTo>
                  <a:lnTo>
                    <a:pt x="8339533" y="161243"/>
                  </a:lnTo>
                  <a:lnTo>
                    <a:pt x="8327086" y="163756"/>
                  </a:lnTo>
                  <a:cubicBezTo>
                    <a:pt x="8316884" y="168073"/>
                    <a:pt x="8308963" y="176731"/>
                    <a:pt x="8305637" y="187415"/>
                  </a:cubicBezTo>
                  <a:lnTo>
                    <a:pt x="8303933" y="198687"/>
                  </a:lnTo>
                  <a:lnTo>
                    <a:pt x="8303933" y="253631"/>
                  </a:lnTo>
                  <a:cubicBezTo>
                    <a:pt x="8303933" y="274568"/>
                    <a:pt x="8286960" y="291542"/>
                    <a:pt x="8266023" y="291542"/>
                  </a:cubicBezTo>
                  <a:cubicBezTo>
                    <a:pt x="8245084" y="291542"/>
                    <a:pt x="8228111" y="274568"/>
                    <a:pt x="8228111" y="253631"/>
                  </a:cubicBezTo>
                  <a:lnTo>
                    <a:pt x="8228111" y="196004"/>
                  </a:lnTo>
                  <a:lnTo>
                    <a:pt x="8226727" y="186864"/>
                  </a:lnTo>
                  <a:cubicBezTo>
                    <a:pt x="8223407" y="176181"/>
                    <a:pt x="8215486" y="167523"/>
                    <a:pt x="8205280" y="163206"/>
                  </a:cubicBezTo>
                  <a:lnTo>
                    <a:pt x="8195064" y="161144"/>
                  </a:lnTo>
                  <a:lnTo>
                    <a:pt x="8188769" y="161144"/>
                  </a:lnTo>
                  <a:close/>
                  <a:moveTo>
                    <a:pt x="8006797" y="0"/>
                  </a:moveTo>
                  <a:lnTo>
                    <a:pt x="8037565" y="0"/>
                  </a:lnTo>
                  <a:lnTo>
                    <a:pt x="8037565" y="342"/>
                  </a:lnTo>
                  <a:lnTo>
                    <a:pt x="8131187" y="342"/>
                  </a:lnTo>
                  <a:lnTo>
                    <a:pt x="8131187" y="0"/>
                  </a:lnTo>
                  <a:lnTo>
                    <a:pt x="8161956" y="0"/>
                  </a:lnTo>
                  <a:lnTo>
                    <a:pt x="8161956" y="161144"/>
                  </a:lnTo>
                  <a:lnTo>
                    <a:pt x="8157562" y="161144"/>
                  </a:lnTo>
                  <a:lnTo>
                    <a:pt x="8157562" y="161243"/>
                  </a:lnTo>
                  <a:lnTo>
                    <a:pt x="8145116" y="163756"/>
                  </a:lnTo>
                  <a:cubicBezTo>
                    <a:pt x="8134910" y="168073"/>
                    <a:pt x="8126990" y="176731"/>
                    <a:pt x="8123667" y="187415"/>
                  </a:cubicBezTo>
                  <a:lnTo>
                    <a:pt x="8121961" y="198687"/>
                  </a:lnTo>
                  <a:lnTo>
                    <a:pt x="8121961" y="253631"/>
                  </a:lnTo>
                  <a:cubicBezTo>
                    <a:pt x="8121961" y="274568"/>
                    <a:pt x="8104988" y="291542"/>
                    <a:pt x="8084049" y="291542"/>
                  </a:cubicBezTo>
                  <a:cubicBezTo>
                    <a:pt x="8063112" y="291542"/>
                    <a:pt x="8046141" y="274568"/>
                    <a:pt x="8046141" y="253631"/>
                  </a:cubicBezTo>
                  <a:lnTo>
                    <a:pt x="8046141" y="196004"/>
                  </a:lnTo>
                  <a:lnTo>
                    <a:pt x="8044758" y="186864"/>
                  </a:lnTo>
                  <a:cubicBezTo>
                    <a:pt x="8041433" y="176181"/>
                    <a:pt x="8033512" y="167523"/>
                    <a:pt x="8023310" y="163206"/>
                  </a:cubicBezTo>
                  <a:lnTo>
                    <a:pt x="8013094" y="161144"/>
                  </a:lnTo>
                  <a:lnTo>
                    <a:pt x="8006797" y="161144"/>
                  </a:lnTo>
                  <a:close/>
                  <a:moveTo>
                    <a:pt x="7824825" y="0"/>
                  </a:moveTo>
                  <a:lnTo>
                    <a:pt x="7855593" y="0"/>
                  </a:lnTo>
                  <a:lnTo>
                    <a:pt x="7855593" y="342"/>
                  </a:lnTo>
                  <a:lnTo>
                    <a:pt x="7949215" y="342"/>
                  </a:lnTo>
                  <a:lnTo>
                    <a:pt x="7949215" y="0"/>
                  </a:lnTo>
                  <a:lnTo>
                    <a:pt x="7979981" y="0"/>
                  </a:lnTo>
                  <a:lnTo>
                    <a:pt x="7979981" y="161144"/>
                  </a:lnTo>
                  <a:lnTo>
                    <a:pt x="7975588" y="161144"/>
                  </a:lnTo>
                  <a:lnTo>
                    <a:pt x="7975588" y="161243"/>
                  </a:lnTo>
                  <a:lnTo>
                    <a:pt x="7963143" y="163756"/>
                  </a:lnTo>
                  <a:cubicBezTo>
                    <a:pt x="7952938" y="168073"/>
                    <a:pt x="7945014" y="176731"/>
                    <a:pt x="7941692" y="187415"/>
                  </a:cubicBezTo>
                  <a:lnTo>
                    <a:pt x="7939989" y="198687"/>
                  </a:lnTo>
                  <a:lnTo>
                    <a:pt x="7939989" y="253631"/>
                  </a:lnTo>
                  <a:cubicBezTo>
                    <a:pt x="7939989" y="274568"/>
                    <a:pt x="7923014" y="291542"/>
                    <a:pt x="7902077" y="291542"/>
                  </a:cubicBezTo>
                  <a:cubicBezTo>
                    <a:pt x="7881141" y="291542"/>
                    <a:pt x="7864165" y="274568"/>
                    <a:pt x="7864165" y="253631"/>
                  </a:cubicBezTo>
                  <a:lnTo>
                    <a:pt x="7864165" y="196004"/>
                  </a:lnTo>
                  <a:lnTo>
                    <a:pt x="7862784" y="186864"/>
                  </a:lnTo>
                  <a:cubicBezTo>
                    <a:pt x="7859462" y="176181"/>
                    <a:pt x="7851539" y="167523"/>
                    <a:pt x="7841335" y="163206"/>
                  </a:cubicBezTo>
                  <a:lnTo>
                    <a:pt x="7831123" y="161144"/>
                  </a:lnTo>
                  <a:lnTo>
                    <a:pt x="7824825" y="161144"/>
                  </a:lnTo>
                  <a:close/>
                  <a:moveTo>
                    <a:pt x="7642850" y="0"/>
                  </a:moveTo>
                  <a:lnTo>
                    <a:pt x="7673621" y="0"/>
                  </a:lnTo>
                  <a:lnTo>
                    <a:pt x="7673621" y="342"/>
                  </a:lnTo>
                  <a:lnTo>
                    <a:pt x="7767241" y="342"/>
                  </a:lnTo>
                  <a:lnTo>
                    <a:pt x="7767241" y="0"/>
                  </a:lnTo>
                  <a:lnTo>
                    <a:pt x="7798011" y="0"/>
                  </a:lnTo>
                  <a:lnTo>
                    <a:pt x="7798011" y="161144"/>
                  </a:lnTo>
                  <a:lnTo>
                    <a:pt x="7793614" y="161144"/>
                  </a:lnTo>
                  <a:lnTo>
                    <a:pt x="7793614" y="161243"/>
                  </a:lnTo>
                  <a:lnTo>
                    <a:pt x="7781171" y="163756"/>
                  </a:lnTo>
                  <a:cubicBezTo>
                    <a:pt x="7770965" y="168073"/>
                    <a:pt x="7763042" y="176731"/>
                    <a:pt x="7759720" y="187415"/>
                  </a:cubicBezTo>
                  <a:lnTo>
                    <a:pt x="7758016" y="198687"/>
                  </a:lnTo>
                  <a:lnTo>
                    <a:pt x="7758016" y="253631"/>
                  </a:lnTo>
                  <a:cubicBezTo>
                    <a:pt x="7758016" y="274568"/>
                    <a:pt x="7741044" y="291542"/>
                    <a:pt x="7720105" y="291542"/>
                  </a:cubicBezTo>
                  <a:cubicBezTo>
                    <a:pt x="7699169" y="291542"/>
                    <a:pt x="7682196" y="274568"/>
                    <a:pt x="7682196" y="253631"/>
                  </a:cubicBezTo>
                  <a:lnTo>
                    <a:pt x="7682196" y="196004"/>
                  </a:lnTo>
                  <a:lnTo>
                    <a:pt x="7680814" y="186864"/>
                  </a:lnTo>
                  <a:cubicBezTo>
                    <a:pt x="7677488" y="176181"/>
                    <a:pt x="7669569" y="167523"/>
                    <a:pt x="7659363" y="163206"/>
                  </a:cubicBezTo>
                  <a:lnTo>
                    <a:pt x="7649147" y="161144"/>
                  </a:lnTo>
                  <a:lnTo>
                    <a:pt x="7642850" y="161144"/>
                  </a:lnTo>
                  <a:close/>
                  <a:moveTo>
                    <a:pt x="7460880" y="0"/>
                  </a:moveTo>
                  <a:lnTo>
                    <a:pt x="7491647" y="0"/>
                  </a:lnTo>
                  <a:lnTo>
                    <a:pt x="7491647" y="342"/>
                  </a:lnTo>
                  <a:lnTo>
                    <a:pt x="7585269" y="342"/>
                  </a:lnTo>
                  <a:lnTo>
                    <a:pt x="7585269" y="0"/>
                  </a:lnTo>
                  <a:lnTo>
                    <a:pt x="7616041" y="0"/>
                  </a:lnTo>
                  <a:lnTo>
                    <a:pt x="7616041" y="161144"/>
                  </a:lnTo>
                  <a:lnTo>
                    <a:pt x="7611642" y="161144"/>
                  </a:lnTo>
                  <a:lnTo>
                    <a:pt x="7611642" y="161243"/>
                  </a:lnTo>
                  <a:lnTo>
                    <a:pt x="7599197" y="163756"/>
                  </a:lnTo>
                  <a:cubicBezTo>
                    <a:pt x="7588993" y="168073"/>
                    <a:pt x="7581072" y="176731"/>
                    <a:pt x="7577750" y="187415"/>
                  </a:cubicBezTo>
                  <a:lnTo>
                    <a:pt x="7576044" y="198687"/>
                  </a:lnTo>
                  <a:lnTo>
                    <a:pt x="7576044" y="253631"/>
                  </a:lnTo>
                  <a:cubicBezTo>
                    <a:pt x="7576044" y="274568"/>
                    <a:pt x="7559072" y="291542"/>
                    <a:pt x="7538134" y="291542"/>
                  </a:cubicBezTo>
                  <a:cubicBezTo>
                    <a:pt x="7517197" y="291542"/>
                    <a:pt x="7500222" y="274568"/>
                    <a:pt x="7500222" y="253631"/>
                  </a:cubicBezTo>
                  <a:lnTo>
                    <a:pt x="7500222" y="196004"/>
                  </a:lnTo>
                  <a:lnTo>
                    <a:pt x="7498842" y="186864"/>
                  </a:lnTo>
                  <a:cubicBezTo>
                    <a:pt x="7495516" y="176181"/>
                    <a:pt x="7487593" y="167523"/>
                    <a:pt x="7477389" y="163206"/>
                  </a:cubicBezTo>
                  <a:lnTo>
                    <a:pt x="7467175" y="161144"/>
                  </a:lnTo>
                  <a:lnTo>
                    <a:pt x="7460880" y="161144"/>
                  </a:lnTo>
                  <a:close/>
                  <a:moveTo>
                    <a:pt x="7278906" y="0"/>
                  </a:moveTo>
                  <a:lnTo>
                    <a:pt x="7309676" y="0"/>
                  </a:lnTo>
                  <a:lnTo>
                    <a:pt x="7309676" y="342"/>
                  </a:lnTo>
                  <a:lnTo>
                    <a:pt x="7403296" y="342"/>
                  </a:lnTo>
                  <a:lnTo>
                    <a:pt x="7403296" y="0"/>
                  </a:lnTo>
                  <a:lnTo>
                    <a:pt x="7434066" y="0"/>
                  </a:lnTo>
                  <a:lnTo>
                    <a:pt x="7434066" y="161144"/>
                  </a:lnTo>
                  <a:lnTo>
                    <a:pt x="7429670" y="161144"/>
                  </a:lnTo>
                  <a:lnTo>
                    <a:pt x="7429670" y="161243"/>
                  </a:lnTo>
                  <a:lnTo>
                    <a:pt x="7417225" y="163756"/>
                  </a:lnTo>
                  <a:cubicBezTo>
                    <a:pt x="7407021" y="168073"/>
                    <a:pt x="7399099" y="176731"/>
                    <a:pt x="7395776" y="187415"/>
                  </a:cubicBezTo>
                  <a:lnTo>
                    <a:pt x="7394072" y="198687"/>
                  </a:lnTo>
                  <a:lnTo>
                    <a:pt x="7394072" y="253631"/>
                  </a:lnTo>
                  <a:cubicBezTo>
                    <a:pt x="7394072" y="274568"/>
                    <a:pt x="7377099" y="291542"/>
                    <a:pt x="7356162" y="291542"/>
                  </a:cubicBezTo>
                  <a:cubicBezTo>
                    <a:pt x="7335221" y="291542"/>
                    <a:pt x="7318248" y="274568"/>
                    <a:pt x="7318248" y="253631"/>
                  </a:cubicBezTo>
                  <a:lnTo>
                    <a:pt x="7318248" y="196004"/>
                  </a:lnTo>
                  <a:lnTo>
                    <a:pt x="7316867" y="186864"/>
                  </a:lnTo>
                  <a:cubicBezTo>
                    <a:pt x="7313544" y="176181"/>
                    <a:pt x="7305621" y="167523"/>
                    <a:pt x="7295417" y="163206"/>
                  </a:cubicBezTo>
                  <a:lnTo>
                    <a:pt x="7285205" y="161144"/>
                  </a:lnTo>
                  <a:lnTo>
                    <a:pt x="7278906" y="161144"/>
                  </a:lnTo>
                  <a:close/>
                  <a:moveTo>
                    <a:pt x="7096936" y="0"/>
                  </a:moveTo>
                  <a:lnTo>
                    <a:pt x="7127702" y="0"/>
                  </a:lnTo>
                  <a:lnTo>
                    <a:pt x="7127702" y="342"/>
                  </a:lnTo>
                  <a:lnTo>
                    <a:pt x="7221324" y="342"/>
                  </a:lnTo>
                  <a:lnTo>
                    <a:pt x="7221324" y="0"/>
                  </a:lnTo>
                  <a:lnTo>
                    <a:pt x="7252094" y="0"/>
                  </a:lnTo>
                  <a:lnTo>
                    <a:pt x="7252094" y="161144"/>
                  </a:lnTo>
                  <a:lnTo>
                    <a:pt x="7247699" y="161144"/>
                  </a:lnTo>
                  <a:lnTo>
                    <a:pt x="7247699" y="161243"/>
                  </a:lnTo>
                  <a:lnTo>
                    <a:pt x="7235253" y="163756"/>
                  </a:lnTo>
                  <a:cubicBezTo>
                    <a:pt x="7225047" y="168073"/>
                    <a:pt x="7217127" y="176731"/>
                    <a:pt x="7213804" y="187415"/>
                  </a:cubicBezTo>
                  <a:lnTo>
                    <a:pt x="7212100" y="198687"/>
                  </a:lnTo>
                  <a:lnTo>
                    <a:pt x="7212100" y="253631"/>
                  </a:lnTo>
                  <a:cubicBezTo>
                    <a:pt x="7212100" y="274568"/>
                    <a:pt x="7195125" y="291542"/>
                    <a:pt x="7174188" y="291542"/>
                  </a:cubicBezTo>
                  <a:cubicBezTo>
                    <a:pt x="7153249" y="291542"/>
                    <a:pt x="7136274" y="274568"/>
                    <a:pt x="7136274" y="253631"/>
                  </a:cubicBezTo>
                  <a:lnTo>
                    <a:pt x="7136274" y="196004"/>
                  </a:lnTo>
                  <a:lnTo>
                    <a:pt x="7134894" y="186864"/>
                  </a:lnTo>
                  <a:cubicBezTo>
                    <a:pt x="7131573" y="176181"/>
                    <a:pt x="7123652" y="167523"/>
                    <a:pt x="7113445" y="163206"/>
                  </a:cubicBezTo>
                  <a:lnTo>
                    <a:pt x="7103230" y="161144"/>
                  </a:lnTo>
                  <a:lnTo>
                    <a:pt x="7096936" y="161144"/>
                  </a:lnTo>
                  <a:close/>
                  <a:moveTo>
                    <a:pt x="6914963" y="0"/>
                  </a:moveTo>
                  <a:lnTo>
                    <a:pt x="6945732" y="0"/>
                  </a:lnTo>
                  <a:lnTo>
                    <a:pt x="6945732" y="342"/>
                  </a:lnTo>
                  <a:lnTo>
                    <a:pt x="7039354" y="342"/>
                  </a:lnTo>
                  <a:lnTo>
                    <a:pt x="7039354" y="0"/>
                  </a:lnTo>
                  <a:lnTo>
                    <a:pt x="7070120" y="0"/>
                  </a:lnTo>
                  <a:lnTo>
                    <a:pt x="7070120" y="161144"/>
                  </a:lnTo>
                  <a:lnTo>
                    <a:pt x="7065727" y="161144"/>
                  </a:lnTo>
                  <a:lnTo>
                    <a:pt x="7065727" y="161243"/>
                  </a:lnTo>
                  <a:lnTo>
                    <a:pt x="7053280" y="163756"/>
                  </a:lnTo>
                  <a:cubicBezTo>
                    <a:pt x="7043076" y="168073"/>
                    <a:pt x="7035151" y="176731"/>
                    <a:pt x="7031829" y="187415"/>
                  </a:cubicBezTo>
                  <a:lnTo>
                    <a:pt x="7030126" y="198687"/>
                  </a:lnTo>
                  <a:lnTo>
                    <a:pt x="7030128" y="253631"/>
                  </a:lnTo>
                  <a:cubicBezTo>
                    <a:pt x="7030128" y="274568"/>
                    <a:pt x="7013153" y="291542"/>
                    <a:pt x="6992216" y="291542"/>
                  </a:cubicBezTo>
                  <a:cubicBezTo>
                    <a:pt x="6971276" y="291542"/>
                    <a:pt x="6954307" y="274568"/>
                    <a:pt x="6954307" y="253631"/>
                  </a:cubicBezTo>
                  <a:lnTo>
                    <a:pt x="6954307" y="196004"/>
                  </a:lnTo>
                  <a:lnTo>
                    <a:pt x="6952921" y="186864"/>
                  </a:lnTo>
                  <a:cubicBezTo>
                    <a:pt x="6949601" y="176181"/>
                    <a:pt x="6941676" y="167523"/>
                    <a:pt x="6931472" y="163206"/>
                  </a:cubicBezTo>
                  <a:lnTo>
                    <a:pt x="6921260" y="161144"/>
                  </a:lnTo>
                  <a:lnTo>
                    <a:pt x="6914963" y="161144"/>
                  </a:lnTo>
                  <a:close/>
                  <a:moveTo>
                    <a:pt x="6732989" y="0"/>
                  </a:moveTo>
                  <a:lnTo>
                    <a:pt x="6763762" y="0"/>
                  </a:lnTo>
                  <a:lnTo>
                    <a:pt x="6763762" y="342"/>
                  </a:lnTo>
                  <a:lnTo>
                    <a:pt x="6857383" y="342"/>
                  </a:lnTo>
                  <a:lnTo>
                    <a:pt x="6857383" y="0"/>
                  </a:lnTo>
                  <a:lnTo>
                    <a:pt x="6888148" y="0"/>
                  </a:lnTo>
                  <a:lnTo>
                    <a:pt x="6888148" y="161144"/>
                  </a:lnTo>
                  <a:lnTo>
                    <a:pt x="6883755" y="161144"/>
                  </a:lnTo>
                  <a:lnTo>
                    <a:pt x="6883755" y="161243"/>
                  </a:lnTo>
                  <a:lnTo>
                    <a:pt x="6871308" y="163756"/>
                  </a:lnTo>
                  <a:cubicBezTo>
                    <a:pt x="6861106" y="168073"/>
                    <a:pt x="6853181" y="176731"/>
                    <a:pt x="6849857" y="187415"/>
                  </a:cubicBezTo>
                  <a:lnTo>
                    <a:pt x="6848155" y="198687"/>
                  </a:lnTo>
                  <a:lnTo>
                    <a:pt x="6848155" y="253631"/>
                  </a:lnTo>
                  <a:cubicBezTo>
                    <a:pt x="6848155" y="274568"/>
                    <a:pt x="6831181" y="291542"/>
                    <a:pt x="6810243" y="291542"/>
                  </a:cubicBezTo>
                  <a:cubicBezTo>
                    <a:pt x="6789306" y="291542"/>
                    <a:pt x="6772331" y="274568"/>
                    <a:pt x="6772331" y="253631"/>
                  </a:cubicBezTo>
                  <a:lnTo>
                    <a:pt x="6772331" y="196004"/>
                  </a:lnTo>
                  <a:lnTo>
                    <a:pt x="6770951" y="186864"/>
                  </a:lnTo>
                  <a:cubicBezTo>
                    <a:pt x="6767625" y="176181"/>
                    <a:pt x="6759704" y="167523"/>
                    <a:pt x="6749500" y="163206"/>
                  </a:cubicBezTo>
                  <a:lnTo>
                    <a:pt x="6739284" y="161144"/>
                  </a:lnTo>
                  <a:lnTo>
                    <a:pt x="6732989" y="161144"/>
                  </a:lnTo>
                  <a:close/>
                  <a:moveTo>
                    <a:pt x="6551019" y="0"/>
                  </a:moveTo>
                  <a:lnTo>
                    <a:pt x="6581787" y="0"/>
                  </a:lnTo>
                  <a:lnTo>
                    <a:pt x="6581787" y="342"/>
                  </a:lnTo>
                  <a:lnTo>
                    <a:pt x="6675407" y="342"/>
                  </a:lnTo>
                  <a:lnTo>
                    <a:pt x="6675407" y="0"/>
                  </a:lnTo>
                  <a:lnTo>
                    <a:pt x="6706175" y="0"/>
                  </a:lnTo>
                  <a:lnTo>
                    <a:pt x="6706175" y="161144"/>
                  </a:lnTo>
                  <a:lnTo>
                    <a:pt x="6701779" y="161144"/>
                  </a:lnTo>
                  <a:lnTo>
                    <a:pt x="6701779" y="161243"/>
                  </a:lnTo>
                  <a:lnTo>
                    <a:pt x="6689334" y="163756"/>
                  </a:lnTo>
                  <a:cubicBezTo>
                    <a:pt x="6679128" y="168073"/>
                    <a:pt x="6671209" y="176731"/>
                    <a:pt x="6667887" y="187415"/>
                  </a:cubicBezTo>
                  <a:lnTo>
                    <a:pt x="6666179" y="198687"/>
                  </a:lnTo>
                  <a:lnTo>
                    <a:pt x="6666179" y="253631"/>
                  </a:lnTo>
                  <a:cubicBezTo>
                    <a:pt x="6666179" y="274568"/>
                    <a:pt x="6649206" y="291542"/>
                    <a:pt x="6628273" y="291542"/>
                  </a:cubicBezTo>
                  <a:cubicBezTo>
                    <a:pt x="6607334" y="291542"/>
                    <a:pt x="6590359" y="274568"/>
                    <a:pt x="6590359" y="253631"/>
                  </a:cubicBezTo>
                  <a:lnTo>
                    <a:pt x="6590359" y="196004"/>
                  </a:lnTo>
                  <a:lnTo>
                    <a:pt x="6588975" y="186864"/>
                  </a:lnTo>
                  <a:cubicBezTo>
                    <a:pt x="6585655" y="176181"/>
                    <a:pt x="6577732" y="167523"/>
                    <a:pt x="6567526" y="163206"/>
                  </a:cubicBezTo>
                  <a:lnTo>
                    <a:pt x="6557312" y="161144"/>
                  </a:lnTo>
                  <a:lnTo>
                    <a:pt x="6551019" y="161144"/>
                  </a:lnTo>
                  <a:close/>
                  <a:moveTo>
                    <a:pt x="6369047" y="0"/>
                  </a:moveTo>
                  <a:lnTo>
                    <a:pt x="6399815" y="0"/>
                  </a:lnTo>
                  <a:lnTo>
                    <a:pt x="6399815" y="342"/>
                  </a:lnTo>
                  <a:lnTo>
                    <a:pt x="6493433" y="342"/>
                  </a:lnTo>
                  <a:lnTo>
                    <a:pt x="6493433" y="0"/>
                  </a:lnTo>
                  <a:lnTo>
                    <a:pt x="6524205" y="0"/>
                  </a:lnTo>
                  <a:lnTo>
                    <a:pt x="6524205" y="161144"/>
                  </a:lnTo>
                  <a:lnTo>
                    <a:pt x="6519806" y="161144"/>
                  </a:lnTo>
                  <a:lnTo>
                    <a:pt x="6519806" y="161243"/>
                  </a:lnTo>
                  <a:lnTo>
                    <a:pt x="6507366" y="163756"/>
                  </a:lnTo>
                  <a:cubicBezTo>
                    <a:pt x="6497161" y="168073"/>
                    <a:pt x="6489236" y="176731"/>
                    <a:pt x="6485913" y="187415"/>
                  </a:cubicBezTo>
                  <a:lnTo>
                    <a:pt x="6484209" y="198687"/>
                  </a:lnTo>
                  <a:lnTo>
                    <a:pt x="6484209" y="253631"/>
                  </a:lnTo>
                  <a:cubicBezTo>
                    <a:pt x="6484209" y="274568"/>
                    <a:pt x="6467232" y="291542"/>
                    <a:pt x="6446297" y="291542"/>
                  </a:cubicBezTo>
                  <a:cubicBezTo>
                    <a:pt x="6425359" y="291542"/>
                    <a:pt x="6408385" y="274568"/>
                    <a:pt x="6408385" y="253631"/>
                  </a:cubicBezTo>
                  <a:lnTo>
                    <a:pt x="6408385" y="196004"/>
                  </a:lnTo>
                  <a:lnTo>
                    <a:pt x="6407006" y="186864"/>
                  </a:lnTo>
                  <a:cubicBezTo>
                    <a:pt x="6403680" y="176181"/>
                    <a:pt x="6395759" y="167523"/>
                    <a:pt x="6385552" y="163206"/>
                  </a:cubicBezTo>
                  <a:lnTo>
                    <a:pt x="6375340" y="161144"/>
                  </a:lnTo>
                  <a:lnTo>
                    <a:pt x="6369047" y="161144"/>
                  </a:lnTo>
                  <a:close/>
                  <a:moveTo>
                    <a:pt x="6187072" y="0"/>
                  </a:moveTo>
                  <a:lnTo>
                    <a:pt x="6217839" y="0"/>
                  </a:lnTo>
                  <a:lnTo>
                    <a:pt x="6217839" y="342"/>
                  </a:lnTo>
                  <a:lnTo>
                    <a:pt x="6311461" y="342"/>
                  </a:lnTo>
                  <a:lnTo>
                    <a:pt x="6311461" y="0"/>
                  </a:lnTo>
                  <a:lnTo>
                    <a:pt x="6342227" y="0"/>
                  </a:lnTo>
                  <a:lnTo>
                    <a:pt x="6342227" y="161144"/>
                  </a:lnTo>
                  <a:lnTo>
                    <a:pt x="6337830" y="161144"/>
                  </a:lnTo>
                  <a:lnTo>
                    <a:pt x="6337830" y="161243"/>
                  </a:lnTo>
                  <a:lnTo>
                    <a:pt x="6325389" y="163756"/>
                  </a:lnTo>
                  <a:cubicBezTo>
                    <a:pt x="6315185" y="168073"/>
                    <a:pt x="6307262" y="176731"/>
                    <a:pt x="6303940" y="187415"/>
                  </a:cubicBezTo>
                  <a:lnTo>
                    <a:pt x="6302235" y="198687"/>
                  </a:lnTo>
                  <a:lnTo>
                    <a:pt x="6302235" y="253631"/>
                  </a:lnTo>
                  <a:cubicBezTo>
                    <a:pt x="6302235" y="274568"/>
                    <a:pt x="6285264" y="291542"/>
                    <a:pt x="6264323" y="291542"/>
                  </a:cubicBezTo>
                  <a:cubicBezTo>
                    <a:pt x="6243385" y="291542"/>
                    <a:pt x="6226416" y="274568"/>
                    <a:pt x="6226416" y="253631"/>
                  </a:cubicBezTo>
                  <a:lnTo>
                    <a:pt x="6226416" y="196004"/>
                  </a:lnTo>
                  <a:lnTo>
                    <a:pt x="6225030" y="186864"/>
                  </a:lnTo>
                  <a:cubicBezTo>
                    <a:pt x="6221708" y="176181"/>
                    <a:pt x="6213785" y="167523"/>
                    <a:pt x="6203581" y="163206"/>
                  </a:cubicBezTo>
                  <a:lnTo>
                    <a:pt x="6193369" y="161144"/>
                  </a:lnTo>
                  <a:lnTo>
                    <a:pt x="6187072" y="161144"/>
                  </a:lnTo>
                  <a:close/>
                  <a:moveTo>
                    <a:pt x="6005100" y="0"/>
                  </a:moveTo>
                  <a:lnTo>
                    <a:pt x="6035871" y="0"/>
                  </a:lnTo>
                  <a:lnTo>
                    <a:pt x="6035871" y="342"/>
                  </a:lnTo>
                  <a:lnTo>
                    <a:pt x="6129491" y="342"/>
                  </a:lnTo>
                  <a:lnTo>
                    <a:pt x="6129491" y="0"/>
                  </a:lnTo>
                  <a:lnTo>
                    <a:pt x="6160257" y="0"/>
                  </a:lnTo>
                  <a:lnTo>
                    <a:pt x="6160257" y="161144"/>
                  </a:lnTo>
                  <a:lnTo>
                    <a:pt x="6155862" y="161144"/>
                  </a:lnTo>
                  <a:lnTo>
                    <a:pt x="6155862" y="161243"/>
                  </a:lnTo>
                  <a:lnTo>
                    <a:pt x="6143417" y="163756"/>
                  </a:lnTo>
                  <a:cubicBezTo>
                    <a:pt x="6133213" y="168073"/>
                    <a:pt x="6125292" y="176731"/>
                    <a:pt x="6121968" y="187415"/>
                  </a:cubicBezTo>
                  <a:lnTo>
                    <a:pt x="6120262" y="198687"/>
                  </a:lnTo>
                  <a:lnTo>
                    <a:pt x="6120262" y="253631"/>
                  </a:lnTo>
                  <a:cubicBezTo>
                    <a:pt x="6120262" y="274568"/>
                    <a:pt x="6103289" y="291542"/>
                    <a:pt x="6082350" y="291542"/>
                  </a:cubicBezTo>
                  <a:cubicBezTo>
                    <a:pt x="6061417" y="291542"/>
                    <a:pt x="6044440" y="274568"/>
                    <a:pt x="6044440" y="253631"/>
                  </a:cubicBezTo>
                  <a:lnTo>
                    <a:pt x="6044440" y="196004"/>
                  </a:lnTo>
                  <a:lnTo>
                    <a:pt x="6043060" y="186864"/>
                  </a:lnTo>
                  <a:cubicBezTo>
                    <a:pt x="6039734" y="176181"/>
                    <a:pt x="6031813" y="167523"/>
                    <a:pt x="6021605" y="163206"/>
                  </a:cubicBezTo>
                  <a:lnTo>
                    <a:pt x="6011393" y="161144"/>
                  </a:lnTo>
                  <a:lnTo>
                    <a:pt x="6005100" y="161144"/>
                  </a:lnTo>
                  <a:close/>
                  <a:moveTo>
                    <a:pt x="5823124" y="0"/>
                  </a:moveTo>
                  <a:lnTo>
                    <a:pt x="5853895" y="0"/>
                  </a:lnTo>
                  <a:lnTo>
                    <a:pt x="5853895" y="342"/>
                  </a:lnTo>
                  <a:lnTo>
                    <a:pt x="5947516" y="342"/>
                  </a:lnTo>
                  <a:lnTo>
                    <a:pt x="5947516" y="0"/>
                  </a:lnTo>
                  <a:lnTo>
                    <a:pt x="5978284" y="0"/>
                  </a:lnTo>
                  <a:lnTo>
                    <a:pt x="5978284" y="161144"/>
                  </a:lnTo>
                  <a:lnTo>
                    <a:pt x="5973888" y="161144"/>
                  </a:lnTo>
                  <a:lnTo>
                    <a:pt x="5973888" y="161243"/>
                  </a:lnTo>
                  <a:lnTo>
                    <a:pt x="5961445" y="163756"/>
                  </a:lnTo>
                  <a:cubicBezTo>
                    <a:pt x="5951239" y="168073"/>
                    <a:pt x="5943320" y="176731"/>
                    <a:pt x="5939996" y="187415"/>
                  </a:cubicBezTo>
                  <a:lnTo>
                    <a:pt x="5938286" y="198687"/>
                  </a:lnTo>
                  <a:lnTo>
                    <a:pt x="5938286" y="253631"/>
                  </a:lnTo>
                  <a:cubicBezTo>
                    <a:pt x="5938286" y="274568"/>
                    <a:pt x="5921317" y="291542"/>
                    <a:pt x="5900378" y="291542"/>
                  </a:cubicBezTo>
                  <a:cubicBezTo>
                    <a:pt x="5879441" y="291542"/>
                    <a:pt x="5862466" y="274568"/>
                    <a:pt x="5862466" y="253631"/>
                  </a:cubicBezTo>
                  <a:lnTo>
                    <a:pt x="5862466" y="196004"/>
                  </a:lnTo>
                  <a:lnTo>
                    <a:pt x="5861088" y="186864"/>
                  </a:lnTo>
                  <a:cubicBezTo>
                    <a:pt x="5857762" y="176181"/>
                    <a:pt x="5849842" y="167523"/>
                    <a:pt x="5839635" y="163206"/>
                  </a:cubicBezTo>
                  <a:lnTo>
                    <a:pt x="5829421" y="161144"/>
                  </a:lnTo>
                  <a:lnTo>
                    <a:pt x="5823124" y="161144"/>
                  </a:lnTo>
                  <a:close/>
                  <a:moveTo>
                    <a:pt x="5641152" y="0"/>
                  </a:moveTo>
                  <a:lnTo>
                    <a:pt x="5671922" y="0"/>
                  </a:lnTo>
                  <a:lnTo>
                    <a:pt x="5671922" y="342"/>
                  </a:lnTo>
                  <a:lnTo>
                    <a:pt x="5765540" y="342"/>
                  </a:lnTo>
                  <a:lnTo>
                    <a:pt x="5765540" y="0"/>
                  </a:lnTo>
                  <a:lnTo>
                    <a:pt x="5796310" y="0"/>
                  </a:lnTo>
                  <a:lnTo>
                    <a:pt x="5796310" y="161144"/>
                  </a:lnTo>
                  <a:lnTo>
                    <a:pt x="5791918" y="161144"/>
                  </a:lnTo>
                  <a:lnTo>
                    <a:pt x="5791918" y="161243"/>
                  </a:lnTo>
                  <a:lnTo>
                    <a:pt x="5779473" y="163756"/>
                  </a:lnTo>
                  <a:cubicBezTo>
                    <a:pt x="5769266" y="168073"/>
                    <a:pt x="5761345" y="176731"/>
                    <a:pt x="5758022" y="187415"/>
                  </a:cubicBezTo>
                  <a:lnTo>
                    <a:pt x="5756318" y="198687"/>
                  </a:lnTo>
                  <a:lnTo>
                    <a:pt x="5756318" y="253631"/>
                  </a:lnTo>
                  <a:cubicBezTo>
                    <a:pt x="5756318" y="274568"/>
                    <a:pt x="5739345" y="291542"/>
                    <a:pt x="5718404" y="291542"/>
                  </a:cubicBezTo>
                  <a:cubicBezTo>
                    <a:pt x="5697466" y="291542"/>
                    <a:pt x="5680494" y="274568"/>
                    <a:pt x="5680494" y="253631"/>
                  </a:cubicBezTo>
                  <a:lnTo>
                    <a:pt x="5680494" y="196004"/>
                  </a:lnTo>
                  <a:lnTo>
                    <a:pt x="5679115" y="186864"/>
                  </a:lnTo>
                  <a:cubicBezTo>
                    <a:pt x="5675791" y="176181"/>
                    <a:pt x="5667868" y="167523"/>
                    <a:pt x="5657665" y="163206"/>
                  </a:cubicBezTo>
                  <a:lnTo>
                    <a:pt x="5647445" y="161144"/>
                  </a:lnTo>
                  <a:lnTo>
                    <a:pt x="5641152" y="161144"/>
                  </a:lnTo>
                  <a:close/>
                  <a:moveTo>
                    <a:pt x="5459182" y="0"/>
                  </a:moveTo>
                  <a:lnTo>
                    <a:pt x="5489946" y="0"/>
                  </a:lnTo>
                  <a:lnTo>
                    <a:pt x="5489946" y="342"/>
                  </a:lnTo>
                  <a:lnTo>
                    <a:pt x="5583570" y="342"/>
                  </a:lnTo>
                  <a:lnTo>
                    <a:pt x="5583570" y="0"/>
                  </a:lnTo>
                  <a:lnTo>
                    <a:pt x="5614342" y="0"/>
                  </a:lnTo>
                  <a:lnTo>
                    <a:pt x="5614342" y="161144"/>
                  </a:lnTo>
                  <a:lnTo>
                    <a:pt x="5609943" y="161144"/>
                  </a:lnTo>
                  <a:lnTo>
                    <a:pt x="5609943" y="161243"/>
                  </a:lnTo>
                  <a:lnTo>
                    <a:pt x="5597500" y="163756"/>
                  </a:lnTo>
                  <a:cubicBezTo>
                    <a:pt x="5587294" y="168073"/>
                    <a:pt x="5579371" y="176731"/>
                    <a:pt x="5576049" y="187415"/>
                  </a:cubicBezTo>
                  <a:lnTo>
                    <a:pt x="5574344" y="198687"/>
                  </a:lnTo>
                  <a:lnTo>
                    <a:pt x="5574344" y="253631"/>
                  </a:lnTo>
                  <a:cubicBezTo>
                    <a:pt x="5574344" y="274568"/>
                    <a:pt x="5557371" y="291542"/>
                    <a:pt x="5536435" y="291542"/>
                  </a:cubicBezTo>
                  <a:cubicBezTo>
                    <a:pt x="5515494" y="291542"/>
                    <a:pt x="5498521" y="274568"/>
                    <a:pt x="5498521" y="253631"/>
                  </a:cubicBezTo>
                  <a:lnTo>
                    <a:pt x="5498521" y="196004"/>
                  </a:lnTo>
                  <a:lnTo>
                    <a:pt x="5497141" y="186864"/>
                  </a:lnTo>
                  <a:cubicBezTo>
                    <a:pt x="5493817" y="176181"/>
                    <a:pt x="5485896" y="167523"/>
                    <a:pt x="5475694" y="163206"/>
                  </a:cubicBezTo>
                  <a:lnTo>
                    <a:pt x="5465478" y="161144"/>
                  </a:lnTo>
                  <a:lnTo>
                    <a:pt x="5459182" y="161144"/>
                  </a:lnTo>
                  <a:close/>
                  <a:moveTo>
                    <a:pt x="5277207" y="0"/>
                  </a:moveTo>
                  <a:lnTo>
                    <a:pt x="5307978" y="0"/>
                  </a:lnTo>
                  <a:lnTo>
                    <a:pt x="5307978" y="342"/>
                  </a:lnTo>
                  <a:lnTo>
                    <a:pt x="5401599" y="342"/>
                  </a:lnTo>
                  <a:lnTo>
                    <a:pt x="5401599" y="0"/>
                  </a:lnTo>
                  <a:lnTo>
                    <a:pt x="5432366" y="0"/>
                  </a:lnTo>
                  <a:lnTo>
                    <a:pt x="5432366" y="161144"/>
                  </a:lnTo>
                  <a:lnTo>
                    <a:pt x="5427969" y="161144"/>
                  </a:lnTo>
                  <a:lnTo>
                    <a:pt x="5427969" y="161243"/>
                  </a:lnTo>
                  <a:lnTo>
                    <a:pt x="5415526" y="163756"/>
                  </a:lnTo>
                  <a:cubicBezTo>
                    <a:pt x="5405322" y="168073"/>
                    <a:pt x="5397399" y="176731"/>
                    <a:pt x="5394077" y="187415"/>
                  </a:cubicBezTo>
                  <a:lnTo>
                    <a:pt x="5392371" y="198687"/>
                  </a:lnTo>
                  <a:lnTo>
                    <a:pt x="5392371" y="253631"/>
                  </a:lnTo>
                  <a:cubicBezTo>
                    <a:pt x="5392371" y="274568"/>
                    <a:pt x="5375397" y="291542"/>
                    <a:pt x="5354459" y="291542"/>
                  </a:cubicBezTo>
                  <a:cubicBezTo>
                    <a:pt x="5333522" y="291542"/>
                    <a:pt x="5316547" y="274568"/>
                    <a:pt x="5316547" y="253631"/>
                  </a:cubicBezTo>
                  <a:lnTo>
                    <a:pt x="5316547" y="196004"/>
                  </a:lnTo>
                  <a:lnTo>
                    <a:pt x="5315169" y="186864"/>
                  </a:lnTo>
                  <a:cubicBezTo>
                    <a:pt x="5311843" y="176181"/>
                    <a:pt x="5303924" y="167523"/>
                    <a:pt x="5293718" y="163206"/>
                  </a:cubicBezTo>
                  <a:lnTo>
                    <a:pt x="5283502" y="161144"/>
                  </a:lnTo>
                  <a:lnTo>
                    <a:pt x="5277207" y="161144"/>
                  </a:lnTo>
                  <a:close/>
                  <a:moveTo>
                    <a:pt x="5095235" y="0"/>
                  </a:moveTo>
                  <a:lnTo>
                    <a:pt x="5126004" y="0"/>
                  </a:lnTo>
                  <a:lnTo>
                    <a:pt x="5126004" y="342"/>
                  </a:lnTo>
                  <a:lnTo>
                    <a:pt x="5219627" y="342"/>
                  </a:lnTo>
                  <a:lnTo>
                    <a:pt x="5219627" y="0"/>
                  </a:lnTo>
                  <a:lnTo>
                    <a:pt x="5250392" y="0"/>
                  </a:lnTo>
                  <a:lnTo>
                    <a:pt x="5250392" y="161144"/>
                  </a:lnTo>
                  <a:lnTo>
                    <a:pt x="5245997" y="161144"/>
                  </a:lnTo>
                  <a:lnTo>
                    <a:pt x="5245997" y="161243"/>
                  </a:lnTo>
                  <a:lnTo>
                    <a:pt x="5233552" y="163756"/>
                  </a:lnTo>
                  <a:cubicBezTo>
                    <a:pt x="5223348" y="168073"/>
                    <a:pt x="5215429" y="176731"/>
                    <a:pt x="5212103" y="187415"/>
                  </a:cubicBezTo>
                  <a:lnTo>
                    <a:pt x="5210403" y="198687"/>
                  </a:lnTo>
                  <a:lnTo>
                    <a:pt x="5210403" y="253631"/>
                  </a:lnTo>
                  <a:cubicBezTo>
                    <a:pt x="5210403" y="274568"/>
                    <a:pt x="5193428" y="291542"/>
                    <a:pt x="5172489" y="291542"/>
                  </a:cubicBezTo>
                  <a:cubicBezTo>
                    <a:pt x="5151550" y="291542"/>
                    <a:pt x="5134577" y="274568"/>
                    <a:pt x="5134577" y="253631"/>
                  </a:cubicBezTo>
                  <a:lnTo>
                    <a:pt x="5134577" y="196004"/>
                  </a:lnTo>
                  <a:lnTo>
                    <a:pt x="5133195" y="186864"/>
                  </a:lnTo>
                  <a:cubicBezTo>
                    <a:pt x="5129873" y="176181"/>
                    <a:pt x="5121950" y="167523"/>
                    <a:pt x="5111742" y="163206"/>
                  </a:cubicBezTo>
                  <a:lnTo>
                    <a:pt x="5101530" y="161144"/>
                  </a:lnTo>
                  <a:lnTo>
                    <a:pt x="5095235" y="161144"/>
                  </a:lnTo>
                  <a:close/>
                  <a:moveTo>
                    <a:pt x="4913263" y="0"/>
                  </a:moveTo>
                  <a:lnTo>
                    <a:pt x="4944031" y="0"/>
                  </a:lnTo>
                  <a:lnTo>
                    <a:pt x="4944031" y="342"/>
                  </a:lnTo>
                  <a:lnTo>
                    <a:pt x="5037651" y="342"/>
                  </a:lnTo>
                  <a:lnTo>
                    <a:pt x="5037651" y="0"/>
                  </a:lnTo>
                  <a:lnTo>
                    <a:pt x="5068420" y="0"/>
                  </a:lnTo>
                  <a:lnTo>
                    <a:pt x="5068420" y="161144"/>
                  </a:lnTo>
                  <a:lnTo>
                    <a:pt x="5064027" y="161144"/>
                  </a:lnTo>
                  <a:lnTo>
                    <a:pt x="5064027" y="161243"/>
                  </a:lnTo>
                  <a:lnTo>
                    <a:pt x="5051578" y="163756"/>
                  </a:lnTo>
                  <a:cubicBezTo>
                    <a:pt x="5041374" y="168073"/>
                    <a:pt x="5033454" y="176731"/>
                    <a:pt x="5030129" y="187415"/>
                  </a:cubicBezTo>
                  <a:lnTo>
                    <a:pt x="5028425" y="198687"/>
                  </a:lnTo>
                  <a:lnTo>
                    <a:pt x="5028425" y="253631"/>
                  </a:lnTo>
                  <a:cubicBezTo>
                    <a:pt x="5028425" y="274568"/>
                    <a:pt x="5011450" y="291542"/>
                    <a:pt x="4990515" y="291542"/>
                  </a:cubicBezTo>
                  <a:cubicBezTo>
                    <a:pt x="4969579" y="291542"/>
                    <a:pt x="4952603" y="274568"/>
                    <a:pt x="4952603" y="253631"/>
                  </a:cubicBezTo>
                  <a:lnTo>
                    <a:pt x="4952603" y="196004"/>
                  </a:lnTo>
                  <a:lnTo>
                    <a:pt x="4951222" y="186864"/>
                  </a:lnTo>
                  <a:cubicBezTo>
                    <a:pt x="4947896" y="176181"/>
                    <a:pt x="4939980" y="167523"/>
                    <a:pt x="4929768" y="163206"/>
                  </a:cubicBezTo>
                  <a:lnTo>
                    <a:pt x="4919560" y="161144"/>
                  </a:lnTo>
                  <a:lnTo>
                    <a:pt x="4913263" y="161144"/>
                  </a:lnTo>
                  <a:close/>
                  <a:moveTo>
                    <a:pt x="4731291" y="0"/>
                  </a:moveTo>
                  <a:lnTo>
                    <a:pt x="4762055" y="0"/>
                  </a:lnTo>
                  <a:lnTo>
                    <a:pt x="4762055" y="342"/>
                  </a:lnTo>
                  <a:lnTo>
                    <a:pt x="4855677" y="342"/>
                  </a:lnTo>
                  <a:lnTo>
                    <a:pt x="4855677" y="0"/>
                  </a:lnTo>
                  <a:lnTo>
                    <a:pt x="4886445" y="0"/>
                  </a:lnTo>
                  <a:lnTo>
                    <a:pt x="4886445" y="161144"/>
                  </a:lnTo>
                  <a:lnTo>
                    <a:pt x="4882052" y="161144"/>
                  </a:lnTo>
                  <a:lnTo>
                    <a:pt x="4882052" y="161243"/>
                  </a:lnTo>
                  <a:lnTo>
                    <a:pt x="4869607" y="163756"/>
                  </a:lnTo>
                  <a:cubicBezTo>
                    <a:pt x="4859402" y="168073"/>
                    <a:pt x="4851478" y="176731"/>
                    <a:pt x="4848156" y="187415"/>
                  </a:cubicBezTo>
                  <a:lnTo>
                    <a:pt x="4846457" y="198687"/>
                  </a:lnTo>
                  <a:lnTo>
                    <a:pt x="4846457" y="253631"/>
                  </a:lnTo>
                  <a:cubicBezTo>
                    <a:pt x="4846457" y="274568"/>
                    <a:pt x="4829480" y="291542"/>
                    <a:pt x="4808543" y="291542"/>
                  </a:cubicBezTo>
                  <a:cubicBezTo>
                    <a:pt x="4787603" y="291542"/>
                    <a:pt x="4770632" y="274568"/>
                    <a:pt x="4770632" y="253631"/>
                  </a:cubicBezTo>
                  <a:lnTo>
                    <a:pt x="4770632" y="196004"/>
                  </a:lnTo>
                  <a:lnTo>
                    <a:pt x="4769248" y="186864"/>
                  </a:lnTo>
                  <a:cubicBezTo>
                    <a:pt x="4765926" y="176181"/>
                    <a:pt x="4758005" y="167523"/>
                    <a:pt x="4747797" y="163206"/>
                  </a:cubicBezTo>
                  <a:lnTo>
                    <a:pt x="4737583" y="161144"/>
                  </a:lnTo>
                  <a:lnTo>
                    <a:pt x="4731291" y="161144"/>
                  </a:lnTo>
                  <a:close/>
                  <a:moveTo>
                    <a:pt x="4549318" y="0"/>
                  </a:moveTo>
                  <a:lnTo>
                    <a:pt x="4580085" y="0"/>
                  </a:lnTo>
                  <a:lnTo>
                    <a:pt x="4580085" y="342"/>
                  </a:lnTo>
                  <a:lnTo>
                    <a:pt x="4673708" y="342"/>
                  </a:lnTo>
                  <a:lnTo>
                    <a:pt x="4673708" y="0"/>
                  </a:lnTo>
                  <a:lnTo>
                    <a:pt x="4704473" y="0"/>
                  </a:lnTo>
                  <a:lnTo>
                    <a:pt x="4704473" y="161144"/>
                  </a:lnTo>
                  <a:lnTo>
                    <a:pt x="4700078" y="161144"/>
                  </a:lnTo>
                  <a:lnTo>
                    <a:pt x="4700078" y="161243"/>
                  </a:lnTo>
                  <a:lnTo>
                    <a:pt x="4687633" y="163756"/>
                  </a:lnTo>
                  <a:cubicBezTo>
                    <a:pt x="4677431" y="168073"/>
                    <a:pt x="4669510" y="176731"/>
                    <a:pt x="4666184" y="187415"/>
                  </a:cubicBezTo>
                  <a:lnTo>
                    <a:pt x="4664478" y="198687"/>
                  </a:lnTo>
                  <a:lnTo>
                    <a:pt x="4664480" y="253631"/>
                  </a:lnTo>
                  <a:cubicBezTo>
                    <a:pt x="4664480" y="274568"/>
                    <a:pt x="4647504" y="291542"/>
                    <a:pt x="4626569" y="291542"/>
                  </a:cubicBezTo>
                  <a:cubicBezTo>
                    <a:pt x="4605631" y="291542"/>
                    <a:pt x="4588660" y="274568"/>
                    <a:pt x="4588660" y="253631"/>
                  </a:cubicBezTo>
                  <a:lnTo>
                    <a:pt x="4588660" y="196004"/>
                  </a:lnTo>
                  <a:lnTo>
                    <a:pt x="4587276" y="186864"/>
                  </a:lnTo>
                  <a:cubicBezTo>
                    <a:pt x="4583954" y="176181"/>
                    <a:pt x="4576031" y="167523"/>
                    <a:pt x="4565825" y="163206"/>
                  </a:cubicBezTo>
                  <a:lnTo>
                    <a:pt x="4555611" y="161144"/>
                  </a:lnTo>
                  <a:lnTo>
                    <a:pt x="4549318" y="161144"/>
                  </a:lnTo>
                  <a:close/>
                  <a:moveTo>
                    <a:pt x="4367342" y="0"/>
                  </a:moveTo>
                  <a:lnTo>
                    <a:pt x="4398111" y="0"/>
                  </a:lnTo>
                  <a:lnTo>
                    <a:pt x="4398111" y="342"/>
                  </a:lnTo>
                  <a:lnTo>
                    <a:pt x="4491732" y="342"/>
                  </a:lnTo>
                  <a:lnTo>
                    <a:pt x="4491732" y="0"/>
                  </a:lnTo>
                  <a:lnTo>
                    <a:pt x="4522499" y="0"/>
                  </a:lnTo>
                  <a:lnTo>
                    <a:pt x="4522499" y="161144"/>
                  </a:lnTo>
                  <a:lnTo>
                    <a:pt x="4518106" y="161144"/>
                  </a:lnTo>
                  <a:lnTo>
                    <a:pt x="4518106" y="161243"/>
                  </a:lnTo>
                  <a:lnTo>
                    <a:pt x="4505659" y="163756"/>
                  </a:lnTo>
                  <a:cubicBezTo>
                    <a:pt x="4495459" y="168073"/>
                    <a:pt x="4487536" y="176731"/>
                    <a:pt x="4484214" y="187415"/>
                  </a:cubicBezTo>
                  <a:lnTo>
                    <a:pt x="4482502" y="198687"/>
                  </a:lnTo>
                  <a:lnTo>
                    <a:pt x="4482502" y="253631"/>
                  </a:lnTo>
                  <a:cubicBezTo>
                    <a:pt x="4482502" y="274568"/>
                    <a:pt x="4465533" y="291542"/>
                    <a:pt x="4444596" y="291542"/>
                  </a:cubicBezTo>
                  <a:cubicBezTo>
                    <a:pt x="4423657" y="291542"/>
                    <a:pt x="4406684" y="274568"/>
                    <a:pt x="4406684" y="253631"/>
                  </a:cubicBezTo>
                  <a:lnTo>
                    <a:pt x="4406684" y="196004"/>
                  </a:lnTo>
                  <a:lnTo>
                    <a:pt x="4405302" y="186864"/>
                  </a:lnTo>
                  <a:cubicBezTo>
                    <a:pt x="4401978" y="176181"/>
                    <a:pt x="4394059" y="167523"/>
                    <a:pt x="4383851" y="163206"/>
                  </a:cubicBezTo>
                  <a:lnTo>
                    <a:pt x="4373637" y="161144"/>
                  </a:lnTo>
                  <a:lnTo>
                    <a:pt x="4367342" y="161144"/>
                  </a:lnTo>
                  <a:close/>
                  <a:moveTo>
                    <a:pt x="4185373" y="0"/>
                  </a:moveTo>
                  <a:lnTo>
                    <a:pt x="4216142" y="0"/>
                  </a:lnTo>
                  <a:lnTo>
                    <a:pt x="4216142" y="342"/>
                  </a:lnTo>
                  <a:lnTo>
                    <a:pt x="4309760" y="342"/>
                  </a:lnTo>
                  <a:lnTo>
                    <a:pt x="4309760" y="0"/>
                  </a:lnTo>
                  <a:lnTo>
                    <a:pt x="4340527" y="0"/>
                  </a:lnTo>
                  <a:lnTo>
                    <a:pt x="4340527" y="161144"/>
                  </a:lnTo>
                  <a:lnTo>
                    <a:pt x="4336136" y="161144"/>
                  </a:lnTo>
                  <a:lnTo>
                    <a:pt x="4336136" y="161243"/>
                  </a:lnTo>
                  <a:lnTo>
                    <a:pt x="4323691" y="163756"/>
                  </a:lnTo>
                  <a:cubicBezTo>
                    <a:pt x="4313483" y="168073"/>
                    <a:pt x="4305559" y="176731"/>
                    <a:pt x="4302238" y="187415"/>
                  </a:cubicBezTo>
                  <a:lnTo>
                    <a:pt x="4300534" y="198687"/>
                  </a:lnTo>
                  <a:lnTo>
                    <a:pt x="4300534" y="253631"/>
                  </a:lnTo>
                  <a:cubicBezTo>
                    <a:pt x="4300534" y="274568"/>
                    <a:pt x="4283559" y="291542"/>
                    <a:pt x="4262622" y="291542"/>
                  </a:cubicBezTo>
                  <a:cubicBezTo>
                    <a:pt x="4241688" y="291542"/>
                    <a:pt x="4224716" y="274568"/>
                    <a:pt x="4224716" y="253631"/>
                  </a:cubicBezTo>
                  <a:lnTo>
                    <a:pt x="4224716" y="196004"/>
                  </a:lnTo>
                  <a:lnTo>
                    <a:pt x="4223333" y="186864"/>
                  </a:lnTo>
                  <a:cubicBezTo>
                    <a:pt x="4220009" y="176181"/>
                    <a:pt x="4212088" y="167523"/>
                    <a:pt x="4201884" y="163206"/>
                  </a:cubicBezTo>
                  <a:lnTo>
                    <a:pt x="4191669" y="161144"/>
                  </a:lnTo>
                  <a:lnTo>
                    <a:pt x="4185373" y="161144"/>
                  </a:lnTo>
                  <a:close/>
                  <a:moveTo>
                    <a:pt x="4003402" y="0"/>
                  </a:moveTo>
                  <a:lnTo>
                    <a:pt x="4034171" y="0"/>
                  </a:lnTo>
                  <a:lnTo>
                    <a:pt x="4034171" y="342"/>
                  </a:lnTo>
                  <a:lnTo>
                    <a:pt x="4127790" y="342"/>
                  </a:lnTo>
                  <a:lnTo>
                    <a:pt x="4127790" y="0"/>
                  </a:lnTo>
                  <a:lnTo>
                    <a:pt x="4158561" y="0"/>
                  </a:lnTo>
                  <a:lnTo>
                    <a:pt x="4158561" y="161144"/>
                  </a:lnTo>
                  <a:lnTo>
                    <a:pt x="4154165" y="161144"/>
                  </a:lnTo>
                  <a:lnTo>
                    <a:pt x="4154165" y="161243"/>
                  </a:lnTo>
                  <a:lnTo>
                    <a:pt x="4141720" y="163756"/>
                  </a:lnTo>
                  <a:cubicBezTo>
                    <a:pt x="4131516" y="168073"/>
                    <a:pt x="4123595" y="176731"/>
                    <a:pt x="4120271" y="187415"/>
                  </a:cubicBezTo>
                  <a:lnTo>
                    <a:pt x="4118566" y="198687"/>
                  </a:lnTo>
                  <a:lnTo>
                    <a:pt x="4118566" y="253631"/>
                  </a:lnTo>
                  <a:cubicBezTo>
                    <a:pt x="4118566" y="274568"/>
                    <a:pt x="4101594" y="291542"/>
                    <a:pt x="4080653" y="291542"/>
                  </a:cubicBezTo>
                  <a:cubicBezTo>
                    <a:pt x="4059718" y="291542"/>
                    <a:pt x="4042743" y="274568"/>
                    <a:pt x="4042743" y="253631"/>
                  </a:cubicBezTo>
                  <a:lnTo>
                    <a:pt x="4042743" y="196004"/>
                  </a:lnTo>
                  <a:lnTo>
                    <a:pt x="4041363" y="186864"/>
                  </a:lnTo>
                  <a:cubicBezTo>
                    <a:pt x="4038039" y="176181"/>
                    <a:pt x="4030116" y="167523"/>
                    <a:pt x="4019914" y="163206"/>
                  </a:cubicBezTo>
                  <a:lnTo>
                    <a:pt x="4009698" y="161144"/>
                  </a:lnTo>
                  <a:lnTo>
                    <a:pt x="4003402" y="161144"/>
                  </a:lnTo>
                  <a:close/>
                  <a:moveTo>
                    <a:pt x="3821429" y="0"/>
                  </a:moveTo>
                  <a:lnTo>
                    <a:pt x="3852197" y="0"/>
                  </a:lnTo>
                  <a:lnTo>
                    <a:pt x="3852197" y="342"/>
                  </a:lnTo>
                  <a:lnTo>
                    <a:pt x="3945819" y="342"/>
                  </a:lnTo>
                  <a:lnTo>
                    <a:pt x="3945819" y="0"/>
                  </a:lnTo>
                  <a:lnTo>
                    <a:pt x="3976586" y="0"/>
                  </a:lnTo>
                  <a:lnTo>
                    <a:pt x="3976586" y="161144"/>
                  </a:lnTo>
                  <a:lnTo>
                    <a:pt x="3972192" y="161144"/>
                  </a:lnTo>
                  <a:lnTo>
                    <a:pt x="3972192" y="161243"/>
                  </a:lnTo>
                  <a:lnTo>
                    <a:pt x="3959748" y="163756"/>
                  </a:lnTo>
                  <a:cubicBezTo>
                    <a:pt x="3949543" y="168073"/>
                    <a:pt x="3941622" y="176731"/>
                    <a:pt x="3938297" y="187415"/>
                  </a:cubicBezTo>
                  <a:lnTo>
                    <a:pt x="3936593" y="198687"/>
                  </a:lnTo>
                  <a:lnTo>
                    <a:pt x="3936595" y="253631"/>
                  </a:lnTo>
                  <a:cubicBezTo>
                    <a:pt x="3936595" y="274568"/>
                    <a:pt x="3919619" y="291542"/>
                    <a:pt x="3898681" y="291542"/>
                  </a:cubicBezTo>
                  <a:cubicBezTo>
                    <a:pt x="3877745" y="291542"/>
                    <a:pt x="3860771" y="274568"/>
                    <a:pt x="3860771" y="253631"/>
                  </a:cubicBezTo>
                  <a:lnTo>
                    <a:pt x="3860771" y="196004"/>
                  </a:lnTo>
                  <a:lnTo>
                    <a:pt x="3859388" y="186864"/>
                  </a:lnTo>
                  <a:cubicBezTo>
                    <a:pt x="3856065" y="176181"/>
                    <a:pt x="3848144" y="167523"/>
                    <a:pt x="3837940" y="163206"/>
                  </a:cubicBezTo>
                  <a:lnTo>
                    <a:pt x="3827726" y="161144"/>
                  </a:lnTo>
                  <a:lnTo>
                    <a:pt x="3821429" y="161144"/>
                  </a:lnTo>
                  <a:close/>
                  <a:moveTo>
                    <a:pt x="3639456" y="0"/>
                  </a:moveTo>
                  <a:lnTo>
                    <a:pt x="3670225" y="0"/>
                  </a:lnTo>
                  <a:lnTo>
                    <a:pt x="3670225" y="342"/>
                  </a:lnTo>
                  <a:lnTo>
                    <a:pt x="3763847" y="342"/>
                  </a:lnTo>
                  <a:lnTo>
                    <a:pt x="3763847" y="0"/>
                  </a:lnTo>
                  <a:lnTo>
                    <a:pt x="3794614" y="0"/>
                  </a:lnTo>
                  <a:lnTo>
                    <a:pt x="3794614" y="161144"/>
                  </a:lnTo>
                  <a:lnTo>
                    <a:pt x="3790218" y="161144"/>
                  </a:lnTo>
                  <a:lnTo>
                    <a:pt x="3790218" y="161243"/>
                  </a:lnTo>
                  <a:lnTo>
                    <a:pt x="3777775" y="163756"/>
                  </a:lnTo>
                  <a:cubicBezTo>
                    <a:pt x="3767568" y="168073"/>
                    <a:pt x="3759647" y="176731"/>
                    <a:pt x="3756325" y="187415"/>
                  </a:cubicBezTo>
                  <a:lnTo>
                    <a:pt x="3754619" y="198687"/>
                  </a:lnTo>
                  <a:lnTo>
                    <a:pt x="3754620" y="253631"/>
                  </a:lnTo>
                  <a:cubicBezTo>
                    <a:pt x="3754620" y="274568"/>
                    <a:pt x="3737648" y="291542"/>
                    <a:pt x="3716710" y="291542"/>
                  </a:cubicBezTo>
                  <a:cubicBezTo>
                    <a:pt x="3695772" y="291542"/>
                    <a:pt x="3678797" y="274568"/>
                    <a:pt x="3678797" y="253631"/>
                  </a:cubicBezTo>
                  <a:lnTo>
                    <a:pt x="3678797" y="196004"/>
                  </a:lnTo>
                  <a:lnTo>
                    <a:pt x="3677417" y="186864"/>
                  </a:lnTo>
                  <a:cubicBezTo>
                    <a:pt x="3674093" y="176181"/>
                    <a:pt x="3666173" y="167523"/>
                    <a:pt x="3655966" y="163206"/>
                  </a:cubicBezTo>
                  <a:lnTo>
                    <a:pt x="3645750" y="161144"/>
                  </a:lnTo>
                  <a:lnTo>
                    <a:pt x="3639456" y="161144"/>
                  </a:lnTo>
                  <a:close/>
                  <a:moveTo>
                    <a:pt x="3457483" y="0"/>
                  </a:moveTo>
                  <a:lnTo>
                    <a:pt x="3488251" y="0"/>
                  </a:lnTo>
                  <a:lnTo>
                    <a:pt x="3488251" y="342"/>
                  </a:lnTo>
                  <a:lnTo>
                    <a:pt x="3581874" y="342"/>
                  </a:lnTo>
                  <a:lnTo>
                    <a:pt x="3581874" y="0"/>
                  </a:lnTo>
                  <a:lnTo>
                    <a:pt x="3612643" y="0"/>
                  </a:lnTo>
                  <a:lnTo>
                    <a:pt x="3612643" y="161144"/>
                  </a:lnTo>
                  <a:lnTo>
                    <a:pt x="3608246" y="161144"/>
                  </a:lnTo>
                  <a:lnTo>
                    <a:pt x="3608246" y="161243"/>
                  </a:lnTo>
                  <a:lnTo>
                    <a:pt x="3595801" y="163756"/>
                  </a:lnTo>
                  <a:cubicBezTo>
                    <a:pt x="3585597" y="168073"/>
                    <a:pt x="3577676" y="176731"/>
                    <a:pt x="3574352" y="187415"/>
                  </a:cubicBezTo>
                  <a:lnTo>
                    <a:pt x="3572646" y="198687"/>
                  </a:lnTo>
                  <a:lnTo>
                    <a:pt x="3572648" y="253631"/>
                  </a:lnTo>
                  <a:cubicBezTo>
                    <a:pt x="3572648" y="274568"/>
                    <a:pt x="3555676" y="291542"/>
                    <a:pt x="3534736" y="291542"/>
                  </a:cubicBezTo>
                  <a:cubicBezTo>
                    <a:pt x="3513799" y="291542"/>
                    <a:pt x="3496825" y="274568"/>
                    <a:pt x="3496825" y="253631"/>
                  </a:cubicBezTo>
                  <a:lnTo>
                    <a:pt x="3496825" y="196004"/>
                  </a:lnTo>
                  <a:lnTo>
                    <a:pt x="3495444" y="186864"/>
                  </a:lnTo>
                  <a:cubicBezTo>
                    <a:pt x="3492122" y="176181"/>
                    <a:pt x="3484199" y="167523"/>
                    <a:pt x="3473993" y="163206"/>
                  </a:cubicBezTo>
                  <a:lnTo>
                    <a:pt x="3463778" y="161144"/>
                  </a:lnTo>
                  <a:lnTo>
                    <a:pt x="3457483" y="161144"/>
                  </a:lnTo>
                  <a:close/>
                  <a:moveTo>
                    <a:pt x="3275511" y="0"/>
                  </a:moveTo>
                  <a:lnTo>
                    <a:pt x="3306279" y="0"/>
                  </a:lnTo>
                  <a:lnTo>
                    <a:pt x="3306279" y="342"/>
                  </a:lnTo>
                  <a:lnTo>
                    <a:pt x="3399899" y="342"/>
                  </a:lnTo>
                  <a:lnTo>
                    <a:pt x="3399899" y="0"/>
                  </a:lnTo>
                  <a:lnTo>
                    <a:pt x="3430668" y="0"/>
                  </a:lnTo>
                  <a:lnTo>
                    <a:pt x="3430668" y="161144"/>
                  </a:lnTo>
                  <a:lnTo>
                    <a:pt x="3426274" y="161144"/>
                  </a:lnTo>
                  <a:lnTo>
                    <a:pt x="3426274" y="161243"/>
                  </a:lnTo>
                  <a:lnTo>
                    <a:pt x="3413827" y="163756"/>
                  </a:lnTo>
                  <a:cubicBezTo>
                    <a:pt x="3403623" y="168073"/>
                    <a:pt x="3395702" y="176731"/>
                    <a:pt x="3392380" y="187415"/>
                  </a:cubicBezTo>
                  <a:lnTo>
                    <a:pt x="3390674" y="198687"/>
                  </a:lnTo>
                  <a:lnTo>
                    <a:pt x="3390674" y="253631"/>
                  </a:lnTo>
                  <a:cubicBezTo>
                    <a:pt x="3390674" y="274568"/>
                    <a:pt x="3373701" y="291542"/>
                    <a:pt x="3352763" y="291542"/>
                  </a:cubicBezTo>
                  <a:cubicBezTo>
                    <a:pt x="3331825" y="291542"/>
                    <a:pt x="3314852" y="274568"/>
                    <a:pt x="3314852" y="253631"/>
                  </a:cubicBezTo>
                  <a:lnTo>
                    <a:pt x="3314852" y="196004"/>
                  </a:lnTo>
                  <a:lnTo>
                    <a:pt x="3313472" y="186864"/>
                  </a:lnTo>
                  <a:cubicBezTo>
                    <a:pt x="3310146" y="176181"/>
                    <a:pt x="3302226" y="167523"/>
                    <a:pt x="3292023" y="163206"/>
                  </a:cubicBezTo>
                  <a:lnTo>
                    <a:pt x="3281807" y="161144"/>
                  </a:lnTo>
                  <a:lnTo>
                    <a:pt x="3275511" y="161144"/>
                  </a:lnTo>
                  <a:close/>
                  <a:moveTo>
                    <a:pt x="3093538" y="0"/>
                  </a:moveTo>
                  <a:lnTo>
                    <a:pt x="3124305" y="0"/>
                  </a:lnTo>
                  <a:lnTo>
                    <a:pt x="3124305" y="342"/>
                  </a:lnTo>
                  <a:lnTo>
                    <a:pt x="3217928" y="342"/>
                  </a:lnTo>
                  <a:lnTo>
                    <a:pt x="3217928" y="0"/>
                  </a:lnTo>
                  <a:lnTo>
                    <a:pt x="3248695" y="0"/>
                  </a:lnTo>
                  <a:lnTo>
                    <a:pt x="3248695" y="161144"/>
                  </a:lnTo>
                  <a:lnTo>
                    <a:pt x="3244300" y="161144"/>
                  </a:lnTo>
                  <a:lnTo>
                    <a:pt x="3244300" y="161243"/>
                  </a:lnTo>
                  <a:lnTo>
                    <a:pt x="3231857" y="163756"/>
                  </a:lnTo>
                  <a:cubicBezTo>
                    <a:pt x="3221650" y="168073"/>
                    <a:pt x="3213728" y="176731"/>
                    <a:pt x="3210406" y="187415"/>
                  </a:cubicBezTo>
                  <a:lnTo>
                    <a:pt x="3208702" y="198687"/>
                  </a:lnTo>
                  <a:lnTo>
                    <a:pt x="3208702" y="253631"/>
                  </a:lnTo>
                  <a:cubicBezTo>
                    <a:pt x="3208702" y="274568"/>
                    <a:pt x="3191729" y="291542"/>
                    <a:pt x="3170792" y="291542"/>
                  </a:cubicBezTo>
                  <a:cubicBezTo>
                    <a:pt x="3149852" y="291542"/>
                    <a:pt x="3132878" y="274568"/>
                    <a:pt x="3132878" y="253631"/>
                  </a:cubicBezTo>
                  <a:lnTo>
                    <a:pt x="3132878" y="196004"/>
                  </a:lnTo>
                  <a:lnTo>
                    <a:pt x="3131497" y="186864"/>
                  </a:lnTo>
                  <a:cubicBezTo>
                    <a:pt x="3128174" y="176181"/>
                    <a:pt x="3120253" y="167523"/>
                    <a:pt x="3110047" y="163206"/>
                  </a:cubicBezTo>
                  <a:lnTo>
                    <a:pt x="3099833" y="161144"/>
                  </a:lnTo>
                  <a:lnTo>
                    <a:pt x="3093538" y="161144"/>
                  </a:lnTo>
                  <a:close/>
                  <a:moveTo>
                    <a:pt x="2911564" y="0"/>
                  </a:moveTo>
                  <a:lnTo>
                    <a:pt x="2942332" y="0"/>
                  </a:lnTo>
                  <a:lnTo>
                    <a:pt x="2942332" y="342"/>
                  </a:lnTo>
                  <a:lnTo>
                    <a:pt x="3035956" y="342"/>
                  </a:lnTo>
                  <a:lnTo>
                    <a:pt x="3035956" y="0"/>
                  </a:lnTo>
                  <a:lnTo>
                    <a:pt x="3066723" y="0"/>
                  </a:lnTo>
                  <a:lnTo>
                    <a:pt x="3066723" y="161144"/>
                  </a:lnTo>
                  <a:lnTo>
                    <a:pt x="3062328" y="161144"/>
                  </a:lnTo>
                  <a:lnTo>
                    <a:pt x="3062328" y="161243"/>
                  </a:lnTo>
                  <a:lnTo>
                    <a:pt x="3049882" y="163756"/>
                  </a:lnTo>
                  <a:cubicBezTo>
                    <a:pt x="3039677" y="168073"/>
                    <a:pt x="3031756" y="176731"/>
                    <a:pt x="3028434" y="187415"/>
                  </a:cubicBezTo>
                  <a:lnTo>
                    <a:pt x="3026728" y="198687"/>
                  </a:lnTo>
                  <a:lnTo>
                    <a:pt x="3026730" y="253631"/>
                  </a:lnTo>
                  <a:cubicBezTo>
                    <a:pt x="3026730" y="274568"/>
                    <a:pt x="3009755" y="291542"/>
                    <a:pt x="2988817" y="291542"/>
                  </a:cubicBezTo>
                  <a:cubicBezTo>
                    <a:pt x="2967879" y="291542"/>
                    <a:pt x="2950905" y="274568"/>
                    <a:pt x="2950905" y="253631"/>
                  </a:cubicBezTo>
                  <a:lnTo>
                    <a:pt x="2950905" y="196004"/>
                  </a:lnTo>
                  <a:lnTo>
                    <a:pt x="2949523" y="186864"/>
                  </a:lnTo>
                  <a:cubicBezTo>
                    <a:pt x="2946201" y="176181"/>
                    <a:pt x="2938279" y="167523"/>
                    <a:pt x="2928073" y="163206"/>
                  </a:cubicBezTo>
                  <a:lnTo>
                    <a:pt x="2917859" y="161144"/>
                  </a:lnTo>
                  <a:lnTo>
                    <a:pt x="2911564" y="161144"/>
                  </a:lnTo>
                  <a:close/>
                  <a:moveTo>
                    <a:pt x="2729593" y="0"/>
                  </a:moveTo>
                  <a:lnTo>
                    <a:pt x="2760360" y="0"/>
                  </a:lnTo>
                  <a:lnTo>
                    <a:pt x="2760360" y="342"/>
                  </a:lnTo>
                  <a:lnTo>
                    <a:pt x="2853982" y="342"/>
                  </a:lnTo>
                  <a:lnTo>
                    <a:pt x="2853982" y="0"/>
                  </a:lnTo>
                  <a:lnTo>
                    <a:pt x="2884750" y="0"/>
                  </a:lnTo>
                  <a:lnTo>
                    <a:pt x="2884750" y="161144"/>
                  </a:lnTo>
                  <a:lnTo>
                    <a:pt x="2880355" y="161144"/>
                  </a:lnTo>
                  <a:lnTo>
                    <a:pt x="2880355" y="161243"/>
                  </a:lnTo>
                  <a:lnTo>
                    <a:pt x="2867909" y="163756"/>
                  </a:lnTo>
                  <a:cubicBezTo>
                    <a:pt x="2857705" y="168073"/>
                    <a:pt x="2849783" y="176731"/>
                    <a:pt x="2846461" y="187415"/>
                  </a:cubicBezTo>
                  <a:lnTo>
                    <a:pt x="2844755" y="198687"/>
                  </a:lnTo>
                  <a:lnTo>
                    <a:pt x="2844757" y="253631"/>
                  </a:lnTo>
                  <a:cubicBezTo>
                    <a:pt x="2844757" y="274568"/>
                    <a:pt x="2827783" y="291542"/>
                    <a:pt x="2806844" y="291542"/>
                  </a:cubicBezTo>
                  <a:cubicBezTo>
                    <a:pt x="2785905" y="291542"/>
                    <a:pt x="2768932" y="274568"/>
                    <a:pt x="2768932" y="253631"/>
                  </a:cubicBezTo>
                  <a:lnTo>
                    <a:pt x="2768932" y="196004"/>
                  </a:lnTo>
                  <a:lnTo>
                    <a:pt x="2767553" y="186864"/>
                  </a:lnTo>
                  <a:cubicBezTo>
                    <a:pt x="2764228" y="176181"/>
                    <a:pt x="2756308" y="167523"/>
                    <a:pt x="2746102" y="163206"/>
                  </a:cubicBezTo>
                  <a:lnTo>
                    <a:pt x="2735887" y="161144"/>
                  </a:lnTo>
                  <a:lnTo>
                    <a:pt x="2729593" y="161144"/>
                  </a:lnTo>
                  <a:close/>
                  <a:moveTo>
                    <a:pt x="2547620" y="0"/>
                  </a:moveTo>
                  <a:lnTo>
                    <a:pt x="2578385" y="0"/>
                  </a:lnTo>
                  <a:lnTo>
                    <a:pt x="2578385" y="342"/>
                  </a:lnTo>
                  <a:lnTo>
                    <a:pt x="2672008" y="342"/>
                  </a:lnTo>
                  <a:lnTo>
                    <a:pt x="2672008" y="0"/>
                  </a:lnTo>
                  <a:lnTo>
                    <a:pt x="2702778" y="0"/>
                  </a:lnTo>
                  <a:lnTo>
                    <a:pt x="2702778" y="161144"/>
                  </a:lnTo>
                  <a:lnTo>
                    <a:pt x="2698381" y="161144"/>
                  </a:lnTo>
                  <a:lnTo>
                    <a:pt x="2698381" y="161243"/>
                  </a:lnTo>
                  <a:lnTo>
                    <a:pt x="2685936" y="163756"/>
                  </a:lnTo>
                  <a:cubicBezTo>
                    <a:pt x="2675732" y="168073"/>
                    <a:pt x="2667809" y="176731"/>
                    <a:pt x="2664487" y="187415"/>
                  </a:cubicBezTo>
                  <a:lnTo>
                    <a:pt x="2662782" y="198687"/>
                  </a:lnTo>
                  <a:lnTo>
                    <a:pt x="2662782" y="253631"/>
                  </a:lnTo>
                  <a:cubicBezTo>
                    <a:pt x="2662782" y="274568"/>
                    <a:pt x="2645808" y="291542"/>
                    <a:pt x="2624873" y="291542"/>
                  </a:cubicBezTo>
                  <a:cubicBezTo>
                    <a:pt x="2603934" y="291542"/>
                    <a:pt x="2586960" y="274568"/>
                    <a:pt x="2586960" y="253631"/>
                  </a:cubicBezTo>
                  <a:lnTo>
                    <a:pt x="2586960" y="196004"/>
                  </a:lnTo>
                  <a:lnTo>
                    <a:pt x="2585579" y="186864"/>
                  </a:lnTo>
                  <a:cubicBezTo>
                    <a:pt x="2582255" y="176181"/>
                    <a:pt x="2574334" y="167523"/>
                    <a:pt x="2564128" y="163206"/>
                  </a:cubicBezTo>
                  <a:lnTo>
                    <a:pt x="2553914" y="161144"/>
                  </a:lnTo>
                  <a:lnTo>
                    <a:pt x="2547620" y="161144"/>
                  </a:lnTo>
                  <a:close/>
                  <a:moveTo>
                    <a:pt x="2365647" y="0"/>
                  </a:moveTo>
                  <a:lnTo>
                    <a:pt x="2396415" y="0"/>
                  </a:lnTo>
                  <a:lnTo>
                    <a:pt x="2396415" y="342"/>
                  </a:lnTo>
                  <a:lnTo>
                    <a:pt x="2490035" y="342"/>
                  </a:lnTo>
                  <a:lnTo>
                    <a:pt x="2490035" y="0"/>
                  </a:lnTo>
                  <a:lnTo>
                    <a:pt x="2520806" y="0"/>
                  </a:lnTo>
                  <a:lnTo>
                    <a:pt x="2520806" y="161144"/>
                  </a:lnTo>
                  <a:lnTo>
                    <a:pt x="2516410" y="161144"/>
                  </a:lnTo>
                  <a:lnTo>
                    <a:pt x="2516410" y="161243"/>
                  </a:lnTo>
                  <a:lnTo>
                    <a:pt x="2503965" y="163756"/>
                  </a:lnTo>
                  <a:cubicBezTo>
                    <a:pt x="2493762" y="168073"/>
                    <a:pt x="2485839" y="176731"/>
                    <a:pt x="2482515" y="187415"/>
                  </a:cubicBezTo>
                  <a:lnTo>
                    <a:pt x="2480811" y="198687"/>
                  </a:lnTo>
                  <a:lnTo>
                    <a:pt x="2480811" y="253631"/>
                  </a:lnTo>
                  <a:cubicBezTo>
                    <a:pt x="2480811" y="274568"/>
                    <a:pt x="2463836" y="291542"/>
                    <a:pt x="2442899" y="291542"/>
                  </a:cubicBezTo>
                  <a:cubicBezTo>
                    <a:pt x="2421961" y="291542"/>
                    <a:pt x="2404989" y="274568"/>
                    <a:pt x="2404989" y="253631"/>
                  </a:cubicBezTo>
                  <a:lnTo>
                    <a:pt x="2404989" y="196004"/>
                  </a:lnTo>
                  <a:lnTo>
                    <a:pt x="2403606" y="186864"/>
                  </a:lnTo>
                  <a:cubicBezTo>
                    <a:pt x="2400284" y="176181"/>
                    <a:pt x="2392361" y="167523"/>
                    <a:pt x="2382156" y="163206"/>
                  </a:cubicBezTo>
                  <a:lnTo>
                    <a:pt x="2371942" y="161144"/>
                  </a:lnTo>
                  <a:lnTo>
                    <a:pt x="2365647" y="161144"/>
                  </a:lnTo>
                  <a:close/>
                  <a:moveTo>
                    <a:pt x="2183673" y="0"/>
                  </a:moveTo>
                  <a:lnTo>
                    <a:pt x="2214439" y="0"/>
                  </a:lnTo>
                  <a:lnTo>
                    <a:pt x="2214439" y="342"/>
                  </a:lnTo>
                  <a:lnTo>
                    <a:pt x="2308065" y="342"/>
                  </a:lnTo>
                  <a:lnTo>
                    <a:pt x="2308065" y="0"/>
                  </a:lnTo>
                  <a:lnTo>
                    <a:pt x="2338832" y="0"/>
                  </a:lnTo>
                  <a:lnTo>
                    <a:pt x="2338832" y="161144"/>
                  </a:lnTo>
                  <a:lnTo>
                    <a:pt x="2334438" y="161144"/>
                  </a:lnTo>
                  <a:lnTo>
                    <a:pt x="2334438" y="161243"/>
                  </a:lnTo>
                  <a:lnTo>
                    <a:pt x="2321992" y="163756"/>
                  </a:lnTo>
                  <a:cubicBezTo>
                    <a:pt x="2311786" y="168073"/>
                    <a:pt x="2303866" y="176731"/>
                    <a:pt x="2300541" y="187415"/>
                  </a:cubicBezTo>
                  <a:lnTo>
                    <a:pt x="2298837" y="198687"/>
                  </a:lnTo>
                  <a:lnTo>
                    <a:pt x="2298837" y="253631"/>
                  </a:lnTo>
                  <a:cubicBezTo>
                    <a:pt x="2298837" y="274568"/>
                    <a:pt x="2281866" y="291542"/>
                    <a:pt x="2260927" y="291542"/>
                  </a:cubicBezTo>
                  <a:cubicBezTo>
                    <a:pt x="2239989" y="291542"/>
                    <a:pt x="2223016" y="274568"/>
                    <a:pt x="2223016" y="253631"/>
                  </a:cubicBezTo>
                  <a:lnTo>
                    <a:pt x="2223016" y="196004"/>
                  </a:lnTo>
                  <a:lnTo>
                    <a:pt x="2221631" y="186864"/>
                  </a:lnTo>
                  <a:cubicBezTo>
                    <a:pt x="2218312" y="176181"/>
                    <a:pt x="2210389" y="167523"/>
                    <a:pt x="2200183" y="163206"/>
                  </a:cubicBezTo>
                  <a:lnTo>
                    <a:pt x="2189969" y="161144"/>
                  </a:lnTo>
                  <a:lnTo>
                    <a:pt x="2183673" y="161144"/>
                  </a:lnTo>
                  <a:close/>
                  <a:moveTo>
                    <a:pt x="2001701" y="0"/>
                  </a:moveTo>
                  <a:lnTo>
                    <a:pt x="2032470" y="0"/>
                  </a:lnTo>
                  <a:lnTo>
                    <a:pt x="2032470" y="342"/>
                  </a:lnTo>
                  <a:lnTo>
                    <a:pt x="2126092" y="342"/>
                  </a:lnTo>
                  <a:lnTo>
                    <a:pt x="2126092" y="0"/>
                  </a:lnTo>
                  <a:lnTo>
                    <a:pt x="2156859" y="0"/>
                  </a:lnTo>
                  <a:lnTo>
                    <a:pt x="2156859" y="161144"/>
                  </a:lnTo>
                  <a:lnTo>
                    <a:pt x="2152464" y="161144"/>
                  </a:lnTo>
                  <a:lnTo>
                    <a:pt x="2152464" y="161243"/>
                  </a:lnTo>
                  <a:lnTo>
                    <a:pt x="2140019" y="163756"/>
                  </a:lnTo>
                  <a:cubicBezTo>
                    <a:pt x="2129814" y="168073"/>
                    <a:pt x="2121893" y="176731"/>
                    <a:pt x="2118569" y="187415"/>
                  </a:cubicBezTo>
                  <a:lnTo>
                    <a:pt x="2116864" y="198687"/>
                  </a:lnTo>
                  <a:lnTo>
                    <a:pt x="2116865" y="253631"/>
                  </a:lnTo>
                  <a:cubicBezTo>
                    <a:pt x="2116865" y="274568"/>
                    <a:pt x="2099892" y="291542"/>
                    <a:pt x="2078954" y="291542"/>
                  </a:cubicBezTo>
                  <a:cubicBezTo>
                    <a:pt x="2058016" y="291542"/>
                    <a:pt x="2041043" y="274568"/>
                    <a:pt x="2041043" y="253631"/>
                  </a:cubicBezTo>
                  <a:lnTo>
                    <a:pt x="2041043" y="196004"/>
                  </a:lnTo>
                  <a:lnTo>
                    <a:pt x="2039660" y="186864"/>
                  </a:lnTo>
                  <a:cubicBezTo>
                    <a:pt x="2036337" y="176181"/>
                    <a:pt x="2028415" y="167523"/>
                    <a:pt x="2018209" y="163206"/>
                  </a:cubicBezTo>
                  <a:lnTo>
                    <a:pt x="2007997" y="161144"/>
                  </a:lnTo>
                  <a:lnTo>
                    <a:pt x="2001701" y="161144"/>
                  </a:lnTo>
                  <a:close/>
                  <a:moveTo>
                    <a:pt x="1819728" y="0"/>
                  </a:moveTo>
                  <a:lnTo>
                    <a:pt x="1850496" y="0"/>
                  </a:lnTo>
                  <a:lnTo>
                    <a:pt x="1850496" y="342"/>
                  </a:lnTo>
                  <a:lnTo>
                    <a:pt x="1944117" y="342"/>
                  </a:lnTo>
                  <a:lnTo>
                    <a:pt x="1944117" y="0"/>
                  </a:lnTo>
                  <a:lnTo>
                    <a:pt x="1974886" y="0"/>
                  </a:lnTo>
                  <a:lnTo>
                    <a:pt x="1974886" y="161144"/>
                  </a:lnTo>
                  <a:lnTo>
                    <a:pt x="1970491" y="161144"/>
                  </a:lnTo>
                  <a:lnTo>
                    <a:pt x="1970491" y="161243"/>
                  </a:lnTo>
                  <a:lnTo>
                    <a:pt x="1958047" y="163756"/>
                  </a:lnTo>
                  <a:cubicBezTo>
                    <a:pt x="1947841" y="168073"/>
                    <a:pt x="1939919" y="176731"/>
                    <a:pt x="1936597" y="187415"/>
                  </a:cubicBezTo>
                  <a:lnTo>
                    <a:pt x="1934892" y="198687"/>
                  </a:lnTo>
                  <a:lnTo>
                    <a:pt x="1934892" y="253631"/>
                  </a:lnTo>
                  <a:cubicBezTo>
                    <a:pt x="1934892" y="274568"/>
                    <a:pt x="1917919" y="291542"/>
                    <a:pt x="1896980" y="291542"/>
                  </a:cubicBezTo>
                  <a:cubicBezTo>
                    <a:pt x="1876043" y="291542"/>
                    <a:pt x="1859069" y="274568"/>
                    <a:pt x="1859069" y="253631"/>
                  </a:cubicBezTo>
                  <a:lnTo>
                    <a:pt x="1859069" y="196004"/>
                  </a:lnTo>
                  <a:lnTo>
                    <a:pt x="1857688" y="186864"/>
                  </a:lnTo>
                  <a:cubicBezTo>
                    <a:pt x="1854365" y="176181"/>
                    <a:pt x="1846443" y="167523"/>
                    <a:pt x="1836239" y="163206"/>
                  </a:cubicBezTo>
                  <a:lnTo>
                    <a:pt x="1826023" y="161144"/>
                  </a:lnTo>
                  <a:lnTo>
                    <a:pt x="1819728" y="161144"/>
                  </a:lnTo>
                  <a:close/>
                  <a:moveTo>
                    <a:pt x="1637755" y="0"/>
                  </a:moveTo>
                  <a:lnTo>
                    <a:pt x="1668523" y="0"/>
                  </a:lnTo>
                  <a:lnTo>
                    <a:pt x="1668523" y="342"/>
                  </a:lnTo>
                  <a:lnTo>
                    <a:pt x="1762145" y="342"/>
                  </a:lnTo>
                  <a:lnTo>
                    <a:pt x="1762145" y="0"/>
                  </a:lnTo>
                  <a:lnTo>
                    <a:pt x="1792913" y="0"/>
                  </a:lnTo>
                  <a:lnTo>
                    <a:pt x="1792913" y="161144"/>
                  </a:lnTo>
                  <a:lnTo>
                    <a:pt x="1788518" y="161144"/>
                  </a:lnTo>
                  <a:lnTo>
                    <a:pt x="1788518" y="161243"/>
                  </a:lnTo>
                  <a:lnTo>
                    <a:pt x="1776074" y="163756"/>
                  </a:lnTo>
                  <a:cubicBezTo>
                    <a:pt x="1765869" y="168073"/>
                    <a:pt x="1757946" y="176731"/>
                    <a:pt x="1754623" y="187415"/>
                  </a:cubicBezTo>
                  <a:lnTo>
                    <a:pt x="1752919" y="198687"/>
                  </a:lnTo>
                  <a:lnTo>
                    <a:pt x="1752919" y="253631"/>
                  </a:lnTo>
                  <a:cubicBezTo>
                    <a:pt x="1752919" y="274568"/>
                    <a:pt x="1735946" y="291542"/>
                    <a:pt x="1715008" y="291542"/>
                  </a:cubicBezTo>
                  <a:cubicBezTo>
                    <a:pt x="1694070" y="291542"/>
                    <a:pt x="1677096" y="274568"/>
                    <a:pt x="1677096" y="253631"/>
                  </a:cubicBezTo>
                  <a:lnTo>
                    <a:pt x="1677096" y="196004"/>
                  </a:lnTo>
                  <a:lnTo>
                    <a:pt x="1675715" y="186864"/>
                  </a:lnTo>
                  <a:cubicBezTo>
                    <a:pt x="1672391" y="176181"/>
                    <a:pt x="1664471" y="167523"/>
                    <a:pt x="1654265" y="163206"/>
                  </a:cubicBezTo>
                  <a:lnTo>
                    <a:pt x="1644051" y="161144"/>
                  </a:lnTo>
                  <a:lnTo>
                    <a:pt x="1637755" y="161144"/>
                  </a:lnTo>
                  <a:close/>
                  <a:moveTo>
                    <a:pt x="1455782" y="0"/>
                  </a:moveTo>
                  <a:lnTo>
                    <a:pt x="1486550" y="0"/>
                  </a:lnTo>
                  <a:lnTo>
                    <a:pt x="1486550" y="342"/>
                  </a:lnTo>
                  <a:lnTo>
                    <a:pt x="1580172" y="342"/>
                  </a:lnTo>
                  <a:lnTo>
                    <a:pt x="1580172" y="0"/>
                  </a:lnTo>
                  <a:lnTo>
                    <a:pt x="1610940" y="0"/>
                  </a:lnTo>
                  <a:lnTo>
                    <a:pt x="1610940" y="161144"/>
                  </a:lnTo>
                  <a:lnTo>
                    <a:pt x="1606545" y="161144"/>
                  </a:lnTo>
                  <a:lnTo>
                    <a:pt x="1606545" y="161243"/>
                  </a:lnTo>
                  <a:lnTo>
                    <a:pt x="1594100" y="163756"/>
                  </a:lnTo>
                  <a:cubicBezTo>
                    <a:pt x="1583894" y="168073"/>
                    <a:pt x="1575973" y="176731"/>
                    <a:pt x="1572650" y="187415"/>
                  </a:cubicBezTo>
                  <a:lnTo>
                    <a:pt x="1570946" y="198687"/>
                  </a:lnTo>
                  <a:lnTo>
                    <a:pt x="1570947" y="253631"/>
                  </a:lnTo>
                  <a:cubicBezTo>
                    <a:pt x="1570947" y="274568"/>
                    <a:pt x="1553972" y="291542"/>
                    <a:pt x="1533034" y="291542"/>
                  </a:cubicBezTo>
                  <a:cubicBezTo>
                    <a:pt x="1512097" y="291542"/>
                    <a:pt x="1495124" y="274568"/>
                    <a:pt x="1495124" y="253631"/>
                  </a:cubicBezTo>
                  <a:lnTo>
                    <a:pt x="1495124" y="196004"/>
                  </a:lnTo>
                  <a:lnTo>
                    <a:pt x="1493742" y="186864"/>
                  </a:lnTo>
                  <a:cubicBezTo>
                    <a:pt x="1490418" y="176181"/>
                    <a:pt x="1482496" y="167523"/>
                    <a:pt x="1472292" y="163206"/>
                  </a:cubicBezTo>
                  <a:lnTo>
                    <a:pt x="1462077" y="161144"/>
                  </a:lnTo>
                  <a:lnTo>
                    <a:pt x="1455782" y="161144"/>
                  </a:lnTo>
                  <a:close/>
                  <a:moveTo>
                    <a:pt x="1273810" y="0"/>
                  </a:moveTo>
                  <a:lnTo>
                    <a:pt x="1304578" y="0"/>
                  </a:lnTo>
                  <a:lnTo>
                    <a:pt x="1304578" y="342"/>
                  </a:lnTo>
                  <a:lnTo>
                    <a:pt x="1398198" y="342"/>
                  </a:lnTo>
                  <a:lnTo>
                    <a:pt x="1398198" y="0"/>
                  </a:lnTo>
                  <a:lnTo>
                    <a:pt x="1428967" y="0"/>
                  </a:lnTo>
                  <a:lnTo>
                    <a:pt x="1428967" y="161144"/>
                  </a:lnTo>
                  <a:lnTo>
                    <a:pt x="1424573" y="161144"/>
                  </a:lnTo>
                  <a:lnTo>
                    <a:pt x="1424573" y="161243"/>
                  </a:lnTo>
                  <a:lnTo>
                    <a:pt x="1412127" y="163756"/>
                  </a:lnTo>
                  <a:cubicBezTo>
                    <a:pt x="1401921" y="168073"/>
                    <a:pt x="1394000" y="176731"/>
                    <a:pt x="1390678" y="187415"/>
                  </a:cubicBezTo>
                  <a:lnTo>
                    <a:pt x="1388973" y="198687"/>
                  </a:lnTo>
                  <a:lnTo>
                    <a:pt x="1388974" y="253631"/>
                  </a:lnTo>
                  <a:cubicBezTo>
                    <a:pt x="1388974" y="274568"/>
                    <a:pt x="1372000" y="291542"/>
                    <a:pt x="1351062" y="291542"/>
                  </a:cubicBezTo>
                  <a:cubicBezTo>
                    <a:pt x="1330124" y="291542"/>
                    <a:pt x="1313151" y="274568"/>
                    <a:pt x="1313151" y="253631"/>
                  </a:cubicBezTo>
                  <a:lnTo>
                    <a:pt x="1313151" y="196004"/>
                  </a:lnTo>
                  <a:lnTo>
                    <a:pt x="1311770" y="186864"/>
                  </a:lnTo>
                  <a:cubicBezTo>
                    <a:pt x="1308445" y="176181"/>
                    <a:pt x="1300524" y="167523"/>
                    <a:pt x="1290320" y="163206"/>
                  </a:cubicBezTo>
                  <a:lnTo>
                    <a:pt x="1280105" y="161144"/>
                  </a:lnTo>
                  <a:lnTo>
                    <a:pt x="1273810" y="161144"/>
                  </a:lnTo>
                  <a:close/>
                  <a:moveTo>
                    <a:pt x="1091837" y="0"/>
                  </a:moveTo>
                  <a:lnTo>
                    <a:pt x="1122605" y="0"/>
                  </a:lnTo>
                  <a:lnTo>
                    <a:pt x="1122605" y="342"/>
                  </a:lnTo>
                  <a:lnTo>
                    <a:pt x="1216227" y="342"/>
                  </a:lnTo>
                  <a:lnTo>
                    <a:pt x="1216227" y="0"/>
                  </a:lnTo>
                  <a:lnTo>
                    <a:pt x="1246994" y="0"/>
                  </a:lnTo>
                  <a:lnTo>
                    <a:pt x="1246994" y="161144"/>
                  </a:lnTo>
                  <a:lnTo>
                    <a:pt x="1242599" y="161144"/>
                  </a:lnTo>
                  <a:lnTo>
                    <a:pt x="1242599" y="161243"/>
                  </a:lnTo>
                  <a:lnTo>
                    <a:pt x="1230155" y="163756"/>
                  </a:lnTo>
                  <a:cubicBezTo>
                    <a:pt x="1219949" y="168073"/>
                    <a:pt x="1212027" y="176731"/>
                    <a:pt x="1208704" y="187415"/>
                  </a:cubicBezTo>
                  <a:lnTo>
                    <a:pt x="1207000" y="198687"/>
                  </a:lnTo>
                  <a:lnTo>
                    <a:pt x="1207000" y="253631"/>
                  </a:lnTo>
                  <a:cubicBezTo>
                    <a:pt x="1207000" y="274568"/>
                    <a:pt x="1190027" y="291542"/>
                    <a:pt x="1169088" y="291542"/>
                  </a:cubicBezTo>
                  <a:cubicBezTo>
                    <a:pt x="1148152" y="291542"/>
                    <a:pt x="1131178" y="274568"/>
                    <a:pt x="1131178" y="253631"/>
                  </a:cubicBezTo>
                  <a:lnTo>
                    <a:pt x="1131178" y="196004"/>
                  </a:lnTo>
                  <a:lnTo>
                    <a:pt x="1129796" y="186864"/>
                  </a:lnTo>
                  <a:cubicBezTo>
                    <a:pt x="1126474" y="176181"/>
                    <a:pt x="1118551" y="167523"/>
                    <a:pt x="1108345" y="163206"/>
                  </a:cubicBezTo>
                  <a:lnTo>
                    <a:pt x="1098132" y="161144"/>
                  </a:lnTo>
                  <a:lnTo>
                    <a:pt x="1091837" y="161144"/>
                  </a:lnTo>
                  <a:close/>
                  <a:moveTo>
                    <a:pt x="909864" y="0"/>
                  </a:moveTo>
                  <a:lnTo>
                    <a:pt x="940632" y="0"/>
                  </a:lnTo>
                  <a:lnTo>
                    <a:pt x="940632" y="342"/>
                  </a:lnTo>
                  <a:lnTo>
                    <a:pt x="1034254" y="342"/>
                  </a:lnTo>
                  <a:lnTo>
                    <a:pt x="1034254" y="0"/>
                  </a:lnTo>
                  <a:lnTo>
                    <a:pt x="1065022" y="0"/>
                  </a:lnTo>
                  <a:lnTo>
                    <a:pt x="1065022" y="161144"/>
                  </a:lnTo>
                  <a:lnTo>
                    <a:pt x="1060626" y="161144"/>
                  </a:lnTo>
                  <a:lnTo>
                    <a:pt x="1060626" y="161243"/>
                  </a:lnTo>
                  <a:lnTo>
                    <a:pt x="1048181" y="163756"/>
                  </a:lnTo>
                  <a:cubicBezTo>
                    <a:pt x="1037977" y="168073"/>
                    <a:pt x="1030056" y="176731"/>
                    <a:pt x="1026732" y="187415"/>
                  </a:cubicBezTo>
                  <a:lnTo>
                    <a:pt x="1025026" y="198687"/>
                  </a:lnTo>
                  <a:lnTo>
                    <a:pt x="1025027" y="253631"/>
                  </a:lnTo>
                  <a:cubicBezTo>
                    <a:pt x="1025027" y="274568"/>
                    <a:pt x="1008054" y="291542"/>
                    <a:pt x="987116" y="291542"/>
                  </a:cubicBezTo>
                  <a:cubicBezTo>
                    <a:pt x="966178" y="291542"/>
                    <a:pt x="949205" y="274568"/>
                    <a:pt x="949205" y="253631"/>
                  </a:cubicBezTo>
                  <a:lnTo>
                    <a:pt x="949205" y="196004"/>
                  </a:lnTo>
                  <a:lnTo>
                    <a:pt x="947823" y="186864"/>
                  </a:lnTo>
                  <a:cubicBezTo>
                    <a:pt x="944500" y="176181"/>
                    <a:pt x="936578" y="167523"/>
                    <a:pt x="926373" y="163206"/>
                  </a:cubicBezTo>
                  <a:lnTo>
                    <a:pt x="916158" y="161144"/>
                  </a:lnTo>
                  <a:lnTo>
                    <a:pt x="909864" y="161144"/>
                  </a:lnTo>
                  <a:close/>
                  <a:moveTo>
                    <a:pt x="727892" y="0"/>
                  </a:moveTo>
                  <a:lnTo>
                    <a:pt x="758660" y="0"/>
                  </a:lnTo>
                  <a:lnTo>
                    <a:pt x="758660" y="342"/>
                  </a:lnTo>
                  <a:lnTo>
                    <a:pt x="852280" y="342"/>
                  </a:lnTo>
                  <a:lnTo>
                    <a:pt x="852280" y="0"/>
                  </a:lnTo>
                  <a:lnTo>
                    <a:pt x="883049" y="0"/>
                  </a:lnTo>
                  <a:lnTo>
                    <a:pt x="883049" y="161144"/>
                  </a:lnTo>
                  <a:lnTo>
                    <a:pt x="878654" y="161144"/>
                  </a:lnTo>
                  <a:lnTo>
                    <a:pt x="878654" y="161243"/>
                  </a:lnTo>
                  <a:lnTo>
                    <a:pt x="866209" y="163756"/>
                  </a:lnTo>
                  <a:cubicBezTo>
                    <a:pt x="856005" y="168073"/>
                    <a:pt x="848083" y="176731"/>
                    <a:pt x="844759" y="187415"/>
                  </a:cubicBezTo>
                  <a:lnTo>
                    <a:pt x="843055" y="198687"/>
                  </a:lnTo>
                  <a:lnTo>
                    <a:pt x="843055" y="253631"/>
                  </a:lnTo>
                  <a:cubicBezTo>
                    <a:pt x="843055" y="274568"/>
                    <a:pt x="826082" y="291542"/>
                    <a:pt x="805144" y="291542"/>
                  </a:cubicBezTo>
                  <a:cubicBezTo>
                    <a:pt x="784206" y="291542"/>
                    <a:pt x="767233" y="274568"/>
                    <a:pt x="767233" y="253631"/>
                  </a:cubicBezTo>
                  <a:lnTo>
                    <a:pt x="767233" y="196004"/>
                  </a:lnTo>
                  <a:lnTo>
                    <a:pt x="765851" y="186864"/>
                  </a:lnTo>
                  <a:cubicBezTo>
                    <a:pt x="762528" y="176181"/>
                    <a:pt x="754606" y="167523"/>
                    <a:pt x="744402" y="163206"/>
                  </a:cubicBezTo>
                  <a:lnTo>
                    <a:pt x="734186" y="161144"/>
                  </a:lnTo>
                  <a:lnTo>
                    <a:pt x="727892" y="161144"/>
                  </a:lnTo>
                  <a:close/>
                  <a:moveTo>
                    <a:pt x="545919" y="0"/>
                  </a:moveTo>
                  <a:lnTo>
                    <a:pt x="576687" y="0"/>
                  </a:lnTo>
                  <a:lnTo>
                    <a:pt x="576687" y="342"/>
                  </a:lnTo>
                  <a:lnTo>
                    <a:pt x="670308" y="342"/>
                  </a:lnTo>
                  <a:lnTo>
                    <a:pt x="670308" y="0"/>
                  </a:lnTo>
                  <a:lnTo>
                    <a:pt x="701075" y="0"/>
                  </a:lnTo>
                  <a:lnTo>
                    <a:pt x="701075" y="161144"/>
                  </a:lnTo>
                  <a:lnTo>
                    <a:pt x="696682" y="161144"/>
                  </a:lnTo>
                  <a:lnTo>
                    <a:pt x="696682" y="161243"/>
                  </a:lnTo>
                  <a:lnTo>
                    <a:pt x="684236" y="163756"/>
                  </a:lnTo>
                  <a:cubicBezTo>
                    <a:pt x="674032" y="168073"/>
                    <a:pt x="666110" y="176731"/>
                    <a:pt x="662786" y="187415"/>
                  </a:cubicBezTo>
                  <a:lnTo>
                    <a:pt x="661082" y="198687"/>
                  </a:lnTo>
                  <a:lnTo>
                    <a:pt x="661083" y="253631"/>
                  </a:lnTo>
                  <a:cubicBezTo>
                    <a:pt x="661083" y="274568"/>
                    <a:pt x="644109" y="291542"/>
                    <a:pt x="623171" y="291542"/>
                  </a:cubicBezTo>
                  <a:cubicBezTo>
                    <a:pt x="602234" y="291542"/>
                    <a:pt x="585261" y="274568"/>
                    <a:pt x="585261" y="253631"/>
                  </a:cubicBezTo>
                  <a:lnTo>
                    <a:pt x="585261" y="196004"/>
                  </a:lnTo>
                  <a:lnTo>
                    <a:pt x="583879" y="186864"/>
                  </a:lnTo>
                  <a:cubicBezTo>
                    <a:pt x="580555" y="176181"/>
                    <a:pt x="572632" y="167523"/>
                    <a:pt x="562428" y="163206"/>
                  </a:cubicBezTo>
                  <a:lnTo>
                    <a:pt x="552214" y="161144"/>
                  </a:lnTo>
                  <a:lnTo>
                    <a:pt x="545919" y="161144"/>
                  </a:lnTo>
                  <a:close/>
                  <a:moveTo>
                    <a:pt x="363947" y="0"/>
                  </a:moveTo>
                  <a:lnTo>
                    <a:pt x="394713" y="0"/>
                  </a:lnTo>
                  <a:lnTo>
                    <a:pt x="394713" y="342"/>
                  </a:lnTo>
                  <a:lnTo>
                    <a:pt x="488335" y="342"/>
                  </a:lnTo>
                  <a:lnTo>
                    <a:pt x="488335" y="0"/>
                  </a:lnTo>
                  <a:lnTo>
                    <a:pt x="519103" y="0"/>
                  </a:lnTo>
                  <a:lnTo>
                    <a:pt x="519103" y="161144"/>
                  </a:lnTo>
                  <a:lnTo>
                    <a:pt x="514708" y="161144"/>
                  </a:lnTo>
                  <a:lnTo>
                    <a:pt x="514708" y="161243"/>
                  </a:lnTo>
                  <a:lnTo>
                    <a:pt x="502264" y="163756"/>
                  </a:lnTo>
                  <a:cubicBezTo>
                    <a:pt x="492058" y="168073"/>
                    <a:pt x="484136" y="176731"/>
                    <a:pt x="480813" y="187415"/>
                  </a:cubicBezTo>
                  <a:lnTo>
                    <a:pt x="479110" y="198687"/>
                  </a:lnTo>
                  <a:lnTo>
                    <a:pt x="479110" y="253631"/>
                  </a:lnTo>
                  <a:cubicBezTo>
                    <a:pt x="479110" y="274568"/>
                    <a:pt x="462136" y="291542"/>
                    <a:pt x="441198" y="291542"/>
                  </a:cubicBezTo>
                  <a:cubicBezTo>
                    <a:pt x="420261" y="291542"/>
                    <a:pt x="403287" y="274568"/>
                    <a:pt x="403287" y="253631"/>
                  </a:cubicBezTo>
                  <a:lnTo>
                    <a:pt x="403287" y="196004"/>
                  </a:lnTo>
                  <a:lnTo>
                    <a:pt x="401905" y="186864"/>
                  </a:lnTo>
                  <a:cubicBezTo>
                    <a:pt x="398582" y="176181"/>
                    <a:pt x="390660" y="167523"/>
                    <a:pt x="380455" y="163206"/>
                  </a:cubicBezTo>
                  <a:lnTo>
                    <a:pt x="370241" y="161144"/>
                  </a:lnTo>
                  <a:lnTo>
                    <a:pt x="363947" y="161144"/>
                  </a:lnTo>
                  <a:close/>
                  <a:moveTo>
                    <a:pt x="181973" y="0"/>
                  </a:moveTo>
                  <a:lnTo>
                    <a:pt x="212741" y="0"/>
                  </a:lnTo>
                  <a:lnTo>
                    <a:pt x="212741" y="342"/>
                  </a:lnTo>
                  <a:lnTo>
                    <a:pt x="306362" y="342"/>
                  </a:lnTo>
                  <a:lnTo>
                    <a:pt x="306362" y="0"/>
                  </a:lnTo>
                  <a:lnTo>
                    <a:pt x="337130" y="0"/>
                  </a:lnTo>
                  <a:lnTo>
                    <a:pt x="337130" y="161144"/>
                  </a:lnTo>
                  <a:lnTo>
                    <a:pt x="332736" y="161144"/>
                  </a:lnTo>
                  <a:lnTo>
                    <a:pt x="332736" y="161243"/>
                  </a:lnTo>
                  <a:lnTo>
                    <a:pt x="320292" y="163756"/>
                  </a:lnTo>
                  <a:cubicBezTo>
                    <a:pt x="310086" y="168073"/>
                    <a:pt x="302163" y="176731"/>
                    <a:pt x="298841" y="187415"/>
                  </a:cubicBezTo>
                  <a:lnTo>
                    <a:pt x="297136" y="198687"/>
                  </a:lnTo>
                  <a:lnTo>
                    <a:pt x="297136" y="253631"/>
                  </a:lnTo>
                  <a:cubicBezTo>
                    <a:pt x="297136" y="274568"/>
                    <a:pt x="280163" y="291542"/>
                    <a:pt x="259225" y="291542"/>
                  </a:cubicBezTo>
                  <a:cubicBezTo>
                    <a:pt x="238288" y="291542"/>
                    <a:pt x="221314" y="274568"/>
                    <a:pt x="221314" y="253631"/>
                  </a:cubicBezTo>
                  <a:lnTo>
                    <a:pt x="221314" y="196004"/>
                  </a:lnTo>
                  <a:lnTo>
                    <a:pt x="219932" y="186864"/>
                  </a:lnTo>
                  <a:cubicBezTo>
                    <a:pt x="216609" y="176181"/>
                    <a:pt x="208687" y="167523"/>
                    <a:pt x="198482" y="163206"/>
                  </a:cubicBezTo>
                  <a:lnTo>
                    <a:pt x="188267" y="161144"/>
                  </a:lnTo>
                  <a:lnTo>
                    <a:pt x="181973" y="161144"/>
                  </a:lnTo>
                  <a:close/>
                  <a:moveTo>
                    <a:pt x="0" y="0"/>
                  </a:moveTo>
                  <a:lnTo>
                    <a:pt x="30768" y="0"/>
                  </a:lnTo>
                  <a:lnTo>
                    <a:pt x="30768" y="342"/>
                  </a:lnTo>
                  <a:lnTo>
                    <a:pt x="124390" y="342"/>
                  </a:lnTo>
                  <a:lnTo>
                    <a:pt x="124390" y="0"/>
                  </a:lnTo>
                  <a:lnTo>
                    <a:pt x="155157" y="0"/>
                  </a:lnTo>
                  <a:lnTo>
                    <a:pt x="155157" y="161144"/>
                  </a:lnTo>
                  <a:lnTo>
                    <a:pt x="150763" y="161144"/>
                  </a:lnTo>
                  <a:lnTo>
                    <a:pt x="150763" y="161243"/>
                  </a:lnTo>
                  <a:lnTo>
                    <a:pt x="138318" y="163756"/>
                  </a:lnTo>
                  <a:cubicBezTo>
                    <a:pt x="128113" y="168073"/>
                    <a:pt x="120191" y="176731"/>
                    <a:pt x="116868" y="187415"/>
                  </a:cubicBezTo>
                  <a:lnTo>
                    <a:pt x="115163" y="198687"/>
                  </a:lnTo>
                  <a:lnTo>
                    <a:pt x="115164" y="253631"/>
                  </a:lnTo>
                  <a:cubicBezTo>
                    <a:pt x="115164" y="274568"/>
                    <a:pt x="98190" y="291542"/>
                    <a:pt x="77251" y="291542"/>
                  </a:cubicBezTo>
                  <a:cubicBezTo>
                    <a:pt x="56314" y="291542"/>
                    <a:pt x="39341" y="274568"/>
                    <a:pt x="39341" y="253631"/>
                  </a:cubicBezTo>
                  <a:lnTo>
                    <a:pt x="39341" y="196004"/>
                  </a:lnTo>
                  <a:lnTo>
                    <a:pt x="37959" y="186864"/>
                  </a:lnTo>
                  <a:cubicBezTo>
                    <a:pt x="34636" y="176181"/>
                    <a:pt x="26714" y="167523"/>
                    <a:pt x="16509" y="163206"/>
                  </a:cubicBezTo>
                  <a:lnTo>
                    <a:pt x="6294" y="161144"/>
                  </a:lnTo>
                  <a:lnTo>
                    <a:pt x="0" y="161144"/>
                  </a:lnTo>
                  <a:close/>
                </a:path>
              </a:pathLst>
            </a:cu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8" name="그룹 247">
              <a:extLst>
                <a:ext uri="{FF2B5EF4-FFF2-40B4-BE49-F238E27FC236}">
                  <a16:creationId xmlns="" xmlns:a16="http://schemas.microsoft.com/office/drawing/2014/main" id="{BB0D5D6F-A9DA-830B-92DD-73EEF8F84072}"/>
                </a:ext>
              </a:extLst>
            </p:cNvPr>
            <p:cNvGrpSpPr/>
            <p:nvPr/>
          </p:nvGrpSpPr>
          <p:grpSpPr>
            <a:xfrm flipH="1">
              <a:off x="-81898" y="93023"/>
              <a:ext cx="1583803" cy="603250"/>
              <a:chOff x="1759115" y="3412891"/>
              <a:chExt cx="1151759" cy="438690"/>
            </a:xfrm>
          </p:grpSpPr>
          <p:sp>
            <p:nvSpPr>
              <p:cNvPr id="242" name="순서도: 화면 표시 229">
                <a:extLst>
                  <a:ext uri="{FF2B5EF4-FFF2-40B4-BE49-F238E27FC236}">
                    <a16:creationId xmlns="" xmlns:a16="http://schemas.microsoft.com/office/drawing/2014/main" id="{DD6BFB79-C9A4-D4D6-2551-84C07608B2B3}"/>
                  </a:ext>
                </a:extLst>
              </p:cNvPr>
              <p:cNvSpPr/>
              <p:nvPr/>
            </p:nvSpPr>
            <p:spPr>
              <a:xfrm>
                <a:off x="2420113" y="3412891"/>
                <a:ext cx="490761" cy="438690"/>
              </a:xfrm>
              <a:custGeom>
                <a:avLst/>
                <a:gdLst>
                  <a:gd name="connsiteX0" fmla="*/ 0 w 10000"/>
                  <a:gd name="connsiteY0" fmla="*/ 5000 h 10000"/>
                  <a:gd name="connsiteX1" fmla="*/ 1667 w 10000"/>
                  <a:gd name="connsiteY1" fmla="*/ 0 h 10000"/>
                  <a:gd name="connsiteX2" fmla="*/ 8333 w 10000"/>
                  <a:gd name="connsiteY2" fmla="*/ 0 h 10000"/>
                  <a:gd name="connsiteX3" fmla="*/ 10000 w 10000"/>
                  <a:gd name="connsiteY3" fmla="*/ 5000 h 10000"/>
                  <a:gd name="connsiteX4" fmla="*/ 8333 w 10000"/>
                  <a:gd name="connsiteY4" fmla="*/ 10000 h 10000"/>
                  <a:gd name="connsiteX5" fmla="*/ 1667 w 10000"/>
                  <a:gd name="connsiteY5" fmla="*/ 10000 h 10000"/>
                  <a:gd name="connsiteX6" fmla="*/ 0 w 10000"/>
                  <a:gd name="connsiteY6" fmla="*/ 5000 h 10000"/>
                  <a:gd name="connsiteX0" fmla="*/ 0 w 10000"/>
                  <a:gd name="connsiteY0" fmla="*/ 5000 h 10000"/>
                  <a:gd name="connsiteX1" fmla="*/ 1667 w 10000"/>
                  <a:gd name="connsiteY1" fmla="*/ 651 h 10000"/>
                  <a:gd name="connsiteX2" fmla="*/ 8333 w 10000"/>
                  <a:gd name="connsiteY2" fmla="*/ 0 h 10000"/>
                  <a:gd name="connsiteX3" fmla="*/ 10000 w 10000"/>
                  <a:gd name="connsiteY3" fmla="*/ 5000 h 10000"/>
                  <a:gd name="connsiteX4" fmla="*/ 8333 w 10000"/>
                  <a:gd name="connsiteY4" fmla="*/ 10000 h 10000"/>
                  <a:gd name="connsiteX5" fmla="*/ 1667 w 10000"/>
                  <a:gd name="connsiteY5" fmla="*/ 10000 h 10000"/>
                  <a:gd name="connsiteX6" fmla="*/ 0 w 10000"/>
                  <a:gd name="connsiteY6" fmla="*/ 5000 h 10000"/>
                  <a:gd name="connsiteX0" fmla="*/ 0 w 10000"/>
                  <a:gd name="connsiteY0" fmla="*/ 5000 h 10000"/>
                  <a:gd name="connsiteX1" fmla="*/ 1667 w 10000"/>
                  <a:gd name="connsiteY1" fmla="*/ 1375 h 10000"/>
                  <a:gd name="connsiteX2" fmla="*/ 8333 w 10000"/>
                  <a:gd name="connsiteY2" fmla="*/ 0 h 10000"/>
                  <a:gd name="connsiteX3" fmla="*/ 10000 w 10000"/>
                  <a:gd name="connsiteY3" fmla="*/ 5000 h 10000"/>
                  <a:gd name="connsiteX4" fmla="*/ 8333 w 10000"/>
                  <a:gd name="connsiteY4" fmla="*/ 10000 h 10000"/>
                  <a:gd name="connsiteX5" fmla="*/ 1667 w 10000"/>
                  <a:gd name="connsiteY5" fmla="*/ 10000 h 10000"/>
                  <a:gd name="connsiteX6" fmla="*/ 0 w 10000"/>
                  <a:gd name="connsiteY6" fmla="*/ 5000 h 10000"/>
                  <a:gd name="connsiteX0" fmla="*/ 0 w 10000"/>
                  <a:gd name="connsiteY0" fmla="*/ 5000 h 10000"/>
                  <a:gd name="connsiteX1" fmla="*/ 1667 w 10000"/>
                  <a:gd name="connsiteY1" fmla="*/ 1375 h 10000"/>
                  <a:gd name="connsiteX2" fmla="*/ 8333 w 10000"/>
                  <a:gd name="connsiteY2" fmla="*/ 0 h 10000"/>
                  <a:gd name="connsiteX3" fmla="*/ 10000 w 10000"/>
                  <a:gd name="connsiteY3" fmla="*/ 5000 h 10000"/>
                  <a:gd name="connsiteX4" fmla="*/ 8333 w 10000"/>
                  <a:gd name="connsiteY4" fmla="*/ 10000 h 10000"/>
                  <a:gd name="connsiteX5" fmla="*/ 1667 w 10000"/>
                  <a:gd name="connsiteY5" fmla="*/ 10000 h 10000"/>
                  <a:gd name="connsiteX6" fmla="*/ 0 w 10000"/>
                  <a:gd name="connsiteY6" fmla="*/ 5000 h 10000"/>
                  <a:gd name="connsiteX0" fmla="*/ 0 w 10000"/>
                  <a:gd name="connsiteY0" fmla="*/ 5000 h 10000"/>
                  <a:gd name="connsiteX1" fmla="*/ 1667 w 10000"/>
                  <a:gd name="connsiteY1" fmla="*/ 1375 h 10000"/>
                  <a:gd name="connsiteX2" fmla="*/ 8333 w 10000"/>
                  <a:gd name="connsiteY2" fmla="*/ 0 h 10000"/>
                  <a:gd name="connsiteX3" fmla="*/ 10000 w 10000"/>
                  <a:gd name="connsiteY3" fmla="*/ 5000 h 10000"/>
                  <a:gd name="connsiteX4" fmla="*/ 8333 w 10000"/>
                  <a:gd name="connsiteY4" fmla="*/ 10000 h 10000"/>
                  <a:gd name="connsiteX5" fmla="*/ 1538 w 10000"/>
                  <a:gd name="connsiteY5" fmla="*/ 8625 h 10000"/>
                  <a:gd name="connsiteX6" fmla="*/ 0 w 10000"/>
                  <a:gd name="connsiteY6" fmla="*/ 5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0" y="5000"/>
                    </a:moveTo>
                    <a:lnTo>
                      <a:pt x="1667" y="1375"/>
                    </a:lnTo>
                    <a:cubicBezTo>
                      <a:pt x="3954" y="941"/>
                      <a:pt x="6111" y="0"/>
                      <a:pt x="8333" y="0"/>
                    </a:cubicBezTo>
                    <a:cubicBezTo>
                      <a:pt x="9254" y="0"/>
                      <a:pt x="10000" y="2239"/>
                      <a:pt x="10000" y="5000"/>
                    </a:cubicBezTo>
                    <a:cubicBezTo>
                      <a:pt x="10000" y="7761"/>
                      <a:pt x="9254" y="10000"/>
                      <a:pt x="8333" y="10000"/>
                    </a:cubicBezTo>
                    <a:lnTo>
                      <a:pt x="1538" y="8625"/>
                    </a:lnTo>
                    <a:lnTo>
                      <a:pt x="0" y="5000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7" name="자유형: 도형 246">
                <a:extLst>
                  <a:ext uri="{FF2B5EF4-FFF2-40B4-BE49-F238E27FC236}">
                    <a16:creationId xmlns="" xmlns:a16="http://schemas.microsoft.com/office/drawing/2014/main" id="{C7481745-9B85-E461-A8BC-6E5F197FE830}"/>
                  </a:ext>
                </a:extLst>
              </p:cNvPr>
              <p:cNvSpPr/>
              <p:nvPr/>
            </p:nvSpPr>
            <p:spPr>
              <a:xfrm>
                <a:off x="1759115" y="3412891"/>
                <a:ext cx="941982" cy="438690"/>
              </a:xfrm>
              <a:custGeom>
                <a:avLst/>
                <a:gdLst>
                  <a:gd name="connsiteX0" fmla="*/ 209230 w 941982"/>
                  <a:gd name="connsiteY0" fmla="*/ 72455 h 438690"/>
                  <a:gd name="connsiteX1" fmla="*/ 62340 w 941982"/>
                  <a:gd name="connsiteY1" fmla="*/ 219345 h 438690"/>
                  <a:gd name="connsiteX2" fmla="*/ 209230 w 941982"/>
                  <a:gd name="connsiteY2" fmla="*/ 366235 h 438690"/>
                  <a:gd name="connsiteX3" fmla="*/ 356120 w 941982"/>
                  <a:gd name="connsiteY3" fmla="*/ 219345 h 438690"/>
                  <a:gd name="connsiteX4" fmla="*/ 209230 w 941982"/>
                  <a:gd name="connsiteY4" fmla="*/ 72455 h 438690"/>
                  <a:gd name="connsiteX5" fmla="*/ 219345 w 941982"/>
                  <a:gd name="connsiteY5" fmla="*/ 0 h 438690"/>
                  <a:gd name="connsiteX6" fmla="*/ 232651 w 941982"/>
                  <a:gd name="connsiteY6" fmla="*/ 1341 h 438690"/>
                  <a:gd name="connsiteX7" fmla="*/ 232651 w 941982"/>
                  <a:gd name="connsiteY7" fmla="*/ 0 h 438690"/>
                  <a:gd name="connsiteX8" fmla="*/ 758053 w 941982"/>
                  <a:gd name="connsiteY8" fmla="*/ 49348 h 438690"/>
                  <a:gd name="connsiteX9" fmla="*/ 758053 w 941982"/>
                  <a:gd name="connsiteY9" fmla="*/ 49353 h 438690"/>
                  <a:gd name="connsiteX10" fmla="*/ 769649 w 941982"/>
                  <a:gd name="connsiteY10" fmla="*/ 47012 h 438690"/>
                  <a:gd name="connsiteX11" fmla="*/ 941982 w 941982"/>
                  <a:gd name="connsiteY11" fmla="*/ 219345 h 438690"/>
                  <a:gd name="connsiteX12" fmla="*/ 769649 w 941982"/>
                  <a:gd name="connsiteY12" fmla="*/ 391678 h 438690"/>
                  <a:gd name="connsiteX13" fmla="*/ 758053 w 941982"/>
                  <a:gd name="connsiteY13" fmla="*/ 389337 h 438690"/>
                  <a:gd name="connsiteX14" fmla="*/ 758053 w 941982"/>
                  <a:gd name="connsiteY14" fmla="*/ 389342 h 438690"/>
                  <a:gd name="connsiteX15" fmla="*/ 232651 w 941982"/>
                  <a:gd name="connsiteY15" fmla="*/ 438690 h 438690"/>
                  <a:gd name="connsiteX16" fmla="*/ 232651 w 941982"/>
                  <a:gd name="connsiteY16" fmla="*/ 437349 h 438690"/>
                  <a:gd name="connsiteX17" fmla="*/ 219345 w 941982"/>
                  <a:gd name="connsiteY17" fmla="*/ 438690 h 438690"/>
                  <a:gd name="connsiteX18" fmla="*/ 0 w 941982"/>
                  <a:gd name="connsiteY18" fmla="*/ 219345 h 438690"/>
                  <a:gd name="connsiteX19" fmla="*/ 219345 w 941982"/>
                  <a:gd name="connsiteY19" fmla="*/ 0 h 438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41982" h="438690">
                    <a:moveTo>
                      <a:pt x="209230" y="72455"/>
                    </a:moveTo>
                    <a:cubicBezTo>
                      <a:pt x="128105" y="72455"/>
                      <a:pt x="62340" y="138220"/>
                      <a:pt x="62340" y="219345"/>
                    </a:cubicBezTo>
                    <a:cubicBezTo>
                      <a:pt x="62340" y="300470"/>
                      <a:pt x="128105" y="366235"/>
                      <a:pt x="209230" y="366235"/>
                    </a:cubicBezTo>
                    <a:cubicBezTo>
                      <a:pt x="290355" y="366235"/>
                      <a:pt x="356120" y="300470"/>
                      <a:pt x="356120" y="219345"/>
                    </a:cubicBezTo>
                    <a:cubicBezTo>
                      <a:pt x="356120" y="138220"/>
                      <a:pt x="290355" y="72455"/>
                      <a:pt x="209230" y="72455"/>
                    </a:cubicBezTo>
                    <a:close/>
                    <a:moveTo>
                      <a:pt x="219345" y="0"/>
                    </a:moveTo>
                    <a:lnTo>
                      <a:pt x="232651" y="1341"/>
                    </a:lnTo>
                    <a:lnTo>
                      <a:pt x="232651" y="0"/>
                    </a:lnTo>
                    <a:lnTo>
                      <a:pt x="758053" y="49348"/>
                    </a:lnTo>
                    <a:lnTo>
                      <a:pt x="758053" y="49353"/>
                    </a:lnTo>
                    <a:lnTo>
                      <a:pt x="769649" y="47012"/>
                    </a:lnTo>
                    <a:cubicBezTo>
                      <a:pt x="864826" y="47012"/>
                      <a:pt x="941982" y="124168"/>
                      <a:pt x="941982" y="219345"/>
                    </a:cubicBezTo>
                    <a:cubicBezTo>
                      <a:pt x="941982" y="314522"/>
                      <a:pt x="864826" y="391678"/>
                      <a:pt x="769649" y="391678"/>
                    </a:cubicBezTo>
                    <a:lnTo>
                      <a:pt x="758053" y="389337"/>
                    </a:lnTo>
                    <a:lnTo>
                      <a:pt x="758053" y="389342"/>
                    </a:lnTo>
                    <a:lnTo>
                      <a:pt x="232651" y="438690"/>
                    </a:lnTo>
                    <a:lnTo>
                      <a:pt x="232651" y="437349"/>
                    </a:lnTo>
                    <a:lnTo>
                      <a:pt x="219345" y="438690"/>
                    </a:lnTo>
                    <a:cubicBezTo>
                      <a:pt x="98204" y="438690"/>
                      <a:pt x="0" y="340486"/>
                      <a:pt x="0" y="219345"/>
                    </a:cubicBezTo>
                    <a:cubicBezTo>
                      <a:pt x="0" y="98204"/>
                      <a:pt x="98204" y="0"/>
                      <a:pt x="21934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4" name="원형: 비어 있음 243">
                <a:extLst>
                  <a:ext uri="{FF2B5EF4-FFF2-40B4-BE49-F238E27FC236}">
                    <a16:creationId xmlns="" xmlns:a16="http://schemas.microsoft.com/office/drawing/2014/main" id="{6858C758-02A3-A754-0A04-7211FA4BADBE}"/>
                  </a:ext>
                </a:extLst>
              </p:cNvPr>
              <p:cNvSpPr/>
              <p:nvPr/>
            </p:nvSpPr>
            <p:spPr>
              <a:xfrm>
                <a:off x="2406866" y="3517361"/>
                <a:ext cx="229750" cy="229750"/>
              </a:xfrm>
              <a:prstGeom prst="donut">
                <a:avLst>
                  <a:gd name="adj" fmla="val 18279"/>
                </a:avLst>
              </a:prstGeom>
              <a:solidFill>
                <a:schemeClr val="bg1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5" name="사각형: 둥근 모서리 244">
                <a:extLst>
                  <a:ext uri="{FF2B5EF4-FFF2-40B4-BE49-F238E27FC236}">
                    <a16:creationId xmlns="" xmlns:a16="http://schemas.microsoft.com/office/drawing/2014/main" id="{53898EA3-BEAE-EE79-2C4E-773AED5C0DFC}"/>
                  </a:ext>
                </a:extLst>
              </p:cNvPr>
              <p:cNvSpPr/>
              <p:nvPr/>
            </p:nvSpPr>
            <p:spPr>
              <a:xfrm>
                <a:off x="2508037" y="3598521"/>
                <a:ext cx="267519" cy="6743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사각형: 둥근 모서리 10">
              <a:extLst>
                <a:ext uri="{FF2B5EF4-FFF2-40B4-BE49-F238E27FC236}">
                  <a16:creationId xmlns="" xmlns:a16="http://schemas.microsoft.com/office/drawing/2014/main" id="{A772D86F-1404-1A28-E8EC-03B22592E956}"/>
                </a:ext>
              </a:extLst>
            </p:cNvPr>
            <p:cNvSpPr/>
            <p:nvPr/>
          </p:nvSpPr>
          <p:spPr>
            <a:xfrm>
              <a:off x="1808873" y="202725"/>
              <a:ext cx="4822853" cy="3600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lvl="2">
                <a:defRPr/>
              </a:pPr>
              <a:r>
                <a:rPr lang="en-US" altLang="ko-KR" b="1" i="1" kern="0" dirty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Enjoy your stylish business and campus life with BIZCAM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" name="원호 2">
            <a:extLst>
              <a:ext uri="{FF2B5EF4-FFF2-40B4-BE49-F238E27FC236}">
                <a16:creationId xmlns="" xmlns:a16="http://schemas.microsoft.com/office/drawing/2014/main" id="{28CD7ACA-A2F9-75E9-A5C5-D3852E9DBE31}"/>
              </a:ext>
            </a:extLst>
          </p:cNvPr>
          <p:cNvSpPr/>
          <p:nvPr/>
        </p:nvSpPr>
        <p:spPr>
          <a:xfrm>
            <a:off x="1707350" y="1941634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="" xmlns:a16="http://schemas.microsoft.com/office/drawing/2014/main" id="{D8E3EDCC-4848-F23A-037E-E4841FAF7CE3}"/>
              </a:ext>
            </a:extLst>
          </p:cNvPr>
          <p:cNvSpPr/>
          <p:nvPr/>
        </p:nvSpPr>
        <p:spPr>
          <a:xfrm>
            <a:off x="1765832" y="2000116"/>
            <a:ext cx="2023129" cy="2023129"/>
          </a:xfrm>
          <a:prstGeom prst="arc">
            <a:avLst>
              <a:gd name="adj1" fmla="val 16200000"/>
              <a:gd name="adj2" fmla="val 8777927"/>
            </a:avLst>
          </a:prstGeom>
          <a:solidFill>
            <a:schemeClr val="tx1">
              <a:alpha val="5000"/>
            </a:scheme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FC15F26-8060-A719-08C5-AEA87BF08081}"/>
              </a:ext>
            </a:extLst>
          </p:cNvPr>
          <p:cNvSpPr txBox="1"/>
          <p:nvPr/>
        </p:nvSpPr>
        <p:spPr>
          <a:xfrm>
            <a:off x="1000221" y="2005660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 A</a:t>
            </a:r>
          </a:p>
        </p:txBody>
      </p:sp>
      <p:sp>
        <p:nvSpPr>
          <p:cNvPr id="6" name="원호 5">
            <a:extLst>
              <a:ext uri="{FF2B5EF4-FFF2-40B4-BE49-F238E27FC236}">
                <a16:creationId xmlns="" xmlns:a16="http://schemas.microsoft.com/office/drawing/2014/main" id="{7DF2F0B6-1639-5125-D45E-140FEDF4D69F}"/>
              </a:ext>
            </a:extLst>
          </p:cNvPr>
          <p:cNvSpPr/>
          <p:nvPr/>
        </p:nvSpPr>
        <p:spPr>
          <a:xfrm>
            <a:off x="5216132" y="1951956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="" xmlns:a16="http://schemas.microsoft.com/office/drawing/2014/main" id="{853EC2C4-4FA3-C344-C552-37D24A5C303E}"/>
              </a:ext>
            </a:extLst>
          </p:cNvPr>
          <p:cNvSpPr/>
          <p:nvPr/>
        </p:nvSpPr>
        <p:spPr>
          <a:xfrm>
            <a:off x="5274614" y="2010438"/>
            <a:ext cx="2023129" cy="2023129"/>
          </a:xfrm>
          <a:prstGeom prst="arc">
            <a:avLst>
              <a:gd name="adj1" fmla="val 16200000"/>
              <a:gd name="adj2" fmla="val 5422716"/>
            </a:avLst>
          </a:prstGeom>
          <a:solidFill>
            <a:schemeClr val="tx1">
              <a:alpha val="5000"/>
            </a:scheme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FA3081E-B317-2BBB-6E59-7A28517241D6}"/>
              </a:ext>
            </a:extLst>
          </p:cNvPr>
          <p:cNvSpPr txBox="1"/>
          <p:nvPr/>
        </p:nvSpPr>
        <p:spPr>
          <a:xfrm>
            <a:off x="4509003" y="2015984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 A</a:t>
            </a:r>
          </a:p>
        </p:txBody>
      </p:sp>
      <p:sp>
        <p:nvSpPr>
          <p:cNvPr id="9" name="원호 8">
            <a:extLst>
              <a:ext uri="{FF2B5EF4-FFF2-40B4-BE49-F238E27FC236}">
                <a16:creationId xmlns="" xmlns:a16="http://schemas.microsoft.com/office/drawing/2014/main" id="{B59D2088-57A7-5E25-0329-CECA18C2EF2E}"/>
              </a:ext>
            </a:extLst>
          </p:cNvPr>
          <p:cNvSpPr/>
          <p:nvPr/>
        </p:nvSpPr>
        <p:spPr>
          <a:xfrm>
            <a:off x="8724913" y="1962280"/>
            <a:ext cx="2140094" cy="2140093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="" xmlns:a16="http://schemas.microsoft.com/office/drawing/2014/main" id="{179C8AB1-F794-823E-4FCF-1CB5FAFBEE30}"/>
              </a:ext>
            </a:extLst>
          </p:cNvPr>
          <p:cNvSpPr/>
          <p:nvPr/>
        </p:nvSpPr>
        <p:spPr>
          <a:xfrm>
            <a:off x="8783396" y="2020762"/>
            <a:ext cx="2023129" cy="2023129"/>
          </a:xfrm>
          <a:prstGeom prst="arc">
            <a:avLst>
              <a:gd name="adj1" fmla="val 16200000"/>
              <a:gd name="adj2" fmla="val 742434"/>
            </a:avLst>
          </a:prstGeom>
          <a:solidFill>
            <a:schemeClr val="tx1">
              <a:alpha val="5000"/>
            </a:scheme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7047E98-B29C-9E36-F489-C9AA421616C5}"/>
              </a:ext>
            </a:extLst>
          </p:cNvPr>
          <p:cNvSpPr txBox="1"/>
          <p:nvPr/>
        </p:nvSpPr>
        <p:spPr>
          <a:xfrm>
            <a:off x="8017785" y="2026306"/>
            <a:ext cx="1553905" cy="7694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27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 A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1AF784F-6C64-6E74-0BC6-51ECC0EAC91E}"/>
              </a:ext>
            </a:extLst>
          </p:cNvPr>
          <p:cNvSpPr/>
          <p:nvPr/>
        </p:nvSpPr>
        <p:spPr>
          <a:xfrm>
            <a:off x="1436615" y="5016774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58F9799-6CA5-EDB5-E564-95E4D123CBD2}"/>
              </a:ext>
            </a:extLst>
          </p:cNvPr>
          <p:cNvSpPr/>
          <p:nvPr/>
        </p:nvSpPr>
        <p:spPr>
          <a:xfrm>
            <a:off x="4945397" y="5016773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CC5F7EC7-7F60-285A-26E4-B3FAB7AAB4D8}"/>
              </a:ext>
            </a:extLst>
          </p:cNvPr>
          <p:cNvSpPr/>
          <p:nvPr/>
        </p:nvSpPr>
        <p:spPr>
          <a:xfrm>
            <a:off x="8454179" y="5016772"/>
            <a:ext cx="268156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컨텐츠에 대한 내용을 적어요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16" name="모서리가 둥근 직사각형 66">
            <a:extLst>
              <a:ext uri="{FF2B5EF4-FFF2-40B4-BE49-F238E27FC236}">
                <a16:creationId xmlns="" xmlns:a16="http://schemas.microsoft.com/office/drawing/2014/main" id="{165D3E75-98CE-FC44-C3F2-FD30A69B5FC0}"/>
              </a:ext>
            </a:extLst>
          </p:cNvPr>
          <p:cNvSpPr/>
          <p:nvPr/>
        </p:nvSpPr>
        <p:spPr>
          <a:xfrm>
            <a:off x="2639771" y="4588577"/>
            <a:ext cx="227625" cy="227625"/>
          </a:xfrm>
          <a:prstGeom prst="roundRect">
            <a:avLst>
              <a:gd name="adj" fmla="val 17138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67">
            <a:extLst>
              <a:ext uri="{FF2B5EF4-FFF2-40B4-BE49-F238E27FC236}">
                <a16:creationId xmlns="" xmlns:a16="http://schemas.microsoft.com/office/drawing/2014/main" id="{3A64EAF5-4F31-839E-496A-7A56EB80D8FE}"/>
              </a:ext>
            </a:extLst>
          </p:cNvPr>
          <p:cNvSpPr/>
          <p:nvPr/>
        </p:nvSpPr>
        <p:spPr>
          <a:xfrm>
            <a:off x="6195771" y="4588577"/>
            <a:ext cx="227625" cy="227625"/>
          </a:xfrm>
          <a:prstGeom prst="roundRect">
            <a:avLst>
              <a:gd name="adj" fmla="val 17138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68">
            <a:extLst>
              <a:ext uri="{FF2B5EF4-FFF2-40B4-BE49-F238E27FC236}">
                <a16:creationId xmlns="" xmlns:a16="http://schemas.microsoft.com/office/drawing/2014/main" id="{3EADE0AD-1A5E-6086-3ACE-1DE273AC186E}"/>
              </a:ext>
            </a:extLst>
          </p:cNvPr>
          <p:cNvSpPr/>
          <p:nvPr/>
        </p:nvSpPr>
        <p:spPr>
          <a:xfrm>
            <a:off x="9713671" y="4588577"/>
            <a:ext cx="227625" cy="227625"/>
          </a:xfrm>
          <a:prstGeom prst="roundRect">
            <a:avLst>
              <a:gd name="adj" fmla="val 17138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69">
            <a:extLst>
              <a:ext uri="{FF2B5EF4-FFF2-40B4-BE49-F238E27FC236}">
                <a16:creationId xmlns="" xmlns:a16="http://schemas.microsoft.com/office/drawing/2014/main" id="{E50BC7EC-8396-8C99-F497-38E56E02E2A1}"/>
              </a:ext>
            </a:extLst>
          </p:cNvPr>
          <p:cNvSpPr/>
          <p:nvPr/>
        </p:nvSpPr>
        <p:spPr>
          <a:xfrm>
            <a:off x="2654300" y="4419600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7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9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0995" y="1963888"/>
            <a:ext cx="2712746" cy="2712746"/>
          </a:xfrm>
          <a:prstGeom prst="ellipse">
            <a:avLst/>
          </a:prstGeom>
          <a:solidFill>
            <a:srgbClr val="DAF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218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253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24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395</Words>
  <Application>Microsoft Office PowerPoint</Application>
  <PresentationFormat>와이드스크린</PresentationFormat>
  <Paragraphs>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11</cp:revision>
  <dcterms:created xsi:type="dcterms:W3CDTF">2023-01-30T15:18:24Z</dcterms:created>
  <dcterms:modified xsi:type="dcterms:W3CDTF">2024-05-27T09:29:15Z</dcterms:modified>
</cp:coreProperties>
</file>