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D1C6"/>
    <a:srgbClr val="2E2C44"/>
    <a:srgbClr val="17142F"/>
    <a:srgbClr val="1D5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33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260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04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2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2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71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5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3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3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8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6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E46B5F43-324F-A909-8C3C-2E10F7672F4F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C860144F-C9A2-5961-0B8A-D2B8FF695FC9}"/>
                </a:ext>
              </a:extLst>
            </p:cNvPr>
            <p:cNvSpPr/>
            <p:nvPr/>
          </p:nvSpPr>
          <p:spPr>
            <a:xfrm>
              <a:off x="195261" y="200024"/>
              <a:ext cx="11801475" cy="6657975"/>
            </a:xfrm>
            <a:prstGeom prst="round2SameRect">
              <a:avLst>
                <a:gd name="adj1" fmla="val 1502"/>
                <a:gd name="adj2" fmla="val 0"/>
              </a:avLst>
            </a:prstGeom>
            <a:gradFill flip="none" rotWithShape="1">
              <a:gsLst>
                <a:gs pos="0">
                  <a:srgbClr val="1D5262"/>
                </a:gs>
                <a:gs pos="11000">
                  <a:srgbClr val="17142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35622C25-0723-9579-ECFC-D73C59CA9EF5}"/>
                </a:ext>
              </a:extLst>
            </p:cNvPr>
            <p:cNvSpPr/>
            <p:nvPr/>
          </p:nvSpPr>
          <p:spPr>
            <a:xfrm>
              <a:off x="195264" y="209550"/>
              <a:ext cx="11795123" cy="290512"/>
            </a:xfrm>
            <a:prstGeom prst="round2SameRect">
              <a:avLst>
                <a:gd name="adj1" fmla="val 28963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0CF6F252-6666-A4AB-CB44-AE1488A74AEB}"/>
                </a:ext>
              </a:extLst>
            </p:cNvPr>
            <p:cNvSpPr/>
            <p:nvPr/>
          </p:nvSpPr>
          <p:spPr>
            <a:xfrm>
              <a:off x="392361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B099D54B-FE76-005B-7288-8AD4E0B56995}"/>
                </a:ext>
              </a:extLst>
            </p:cNvPr>
            <p:cNvSpPr/>
            <p:nvPr/>
          </p:nvSpPr>
          <p:spPr>
            <a:xfrm>
              <a:off x="590005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3C2BBE29-2F36-A2C0-3829-C9BAC107E6B9}"/>
                </a:ext>
              </a:extLst>
            </p:cNvPr>
            <p:cNvSpPr/>
            <p:nvPr/>
          </p:nvSpPr>
          <p:spPr>
            <a:xfrm>
              <a:off x="787649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="" xmlns:a16="http://schemas.microsoft.com/office/drawing/2014/main" id="{37EBDAA6-5677-F7AD-632F-5F36323C0AD1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0E51858-2991-16F6-7E62-AC821892566B}"/>
              </a:ext>
            </a:extLst>
          </p:cNvPr>
          <p:cNvSpPr txBox="1"/>
          <p:nvPr/>
        </p:nvSpPr>
        <p:spPr>
          <a:xfrm>
            <a:off x="3114005" y="2951946"/>
            <a:ext cx="59576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ctr">
              <a:defRPr/>
            </a:pPr>
            <a:r>
              <a:rPr lang="en-US" altLang="ko-KR" sz="4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marL="0" lvl="2" algn="ctr">
              <a:defRPr/>
            </a:pPr>
            <a:r>
              <a:rPr lang="en-US" altLang="ko-KR" sz="12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6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9987" y="1840517"/>
            <a:ext cx="2712746" cy="2712746"/>
          </a:xfrm>
          <a:prstGeom prst="ellipse">
            <a:avLst/>
          </a:prstGeom>
          <a:solidFill>
            <a:srgbClr val="1D5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82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98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353461" y="1840517"/>
            <a:ext cx="2712746" cy="2712746"/>
          </a:xfrm>
          <a:prstGeom prst="ellipse">
            <a:avLst/>
          </a:prstGeom>
          <a:solidFill>
            <a:srgbClr val="171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23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20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47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256935" y="1840517"/>
            <a:ext cx="2712746" cy="2712746"/>
          </a:xfrm>
          <a:prstGeom prst="ellipse">
            <a:avLst/>
          </a:prstGeom>
          <a:solidFill>
            <a:srgbClr val="2E2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46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44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68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160409" y="1840517"/>
            <a:ext cx="2712746" cy="2712746"/>
          </a:xfrm>
          <a:prstGeom prst="ellipse">
            <a:avLst/>
          </a:prstGeom>
          <a:solidFill>
            <a:srgbClr val="34D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52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209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198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55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E46B5F43-324F-A909-8C3C-2E10F7672F4F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C860144F-C9A2-5961-0B8A-D2B8FF695FC9}"/>
                </a:ext>
              </a:extLst>
            </p:cNvPr>
            <p:cNvSpPr/>
            <p:nvPr/>
          </p:nvSpPr>
          <p:spPr>
            <a:xfrm>
              <a:off x="195261" y="200024"/>
              <a:ext cx="11801475" cy="6657975"/>
            </a:xfrm>
            <a:prstGeom prst="round2SameRect">
              <a:avLst>
                <a:gd name="adj1" fmla="val 1502"/>
                <a:gd name="adj2" fmla="val 0"/>
              </a:avLst>
            </a:prstGeom>
            <a:gradFill flip="none" rotWithShape="1">
              <a:gsLst>
                <a:gs pos="0">
                  <a:srgbClr val="1D5262"/>
                </a:gs>
                <a:gs pos="11000">
                  <a:srgbClr val="17142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35622C25-0723-9579-ECFC-D73C59CA9EF5}"/>
                </a:ext>
              </a:extLst>
            </p:cNvPr>
            <p:cNvSpPr/>
            <p:nvPr/>
          </p:nvSpPr>
          <p:spPr>
            <a:xfrm>
              <a:off x="195264" y="209550"/>
              <a:ext cx="11795123" cy="290512"/>
            </a:xfrm>
            <a:prstGeom prst="round2SameRect">
              <a:avLst>
                <a:gd name="adj1" fmla="val 28963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0CF6F252-6666-A4AB-CB44-AE1488A74AEB}"/>
                </a:ext>
              </a:extLst>
            </p:cNvPr>
            <p:cNvSpPr/>
            <p:nvPr/>
          </p:nvSpPr>
          <p:spPr>
            <a:xfrm>
              <a:off x="392361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B099D54B-FE76-005B-7288-8AD4E0B56995}"/>
                </a:ext>
              </a:extLst>
            </p:cNvPr>
            <p:cNvSpPr/>
            <p:nvPr/>
          </p:nvSpPr>
          <p:spPr>
            <a:xfrm>
              <a:off x="590005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3C2BBE29-2F36-A2C0-3829-C9BAC107E6B9}"/>
                </a:ext>
              </a:extLst>
            </p:cNvPr>
            <p:cNvSpPr/>
            <p:nvPr/>
          </p:nvSpPr>
          <p:spPr>
            <a:xfrm>
              <a:off x="787649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="" xmlns:a16="http://schemas.microsoft.com/office/drawing/2014/main" id="{37EBDAA6-5677-F7AD-632F-5F36323C0AD1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타원 3">
            <a:extLst>
              <a:ext uri="{FF2B5EF4-FFF2-40B4-BE49-F238E27FC236}">
                <a16:creationId xmlns="" xmlns:a16="http://schemas.microsoft.com/office/drawing/2014/main" id="{D3A96BCB-C9A7-5434-D7FD-9A95A310D3CE}"/>
              </a:ext>
            </a:extLst>
          </p:cNvPr>
          <p:cNvSpPr/>
          <p:nvPr/>
        </p:nvSpPr>
        <p:spPr>
          <a:xfrm>
            <a:off x="6226054" y="166325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5" name="원호 4">
            <a:extLst>
              <a:ext uri="{FF2B5EF4-FFF2-40B4-BE49-F238E27FC236}">
                <a16:creationId xmlns="" xmlns:a16="http://schemas.microsoft.com/office/drawing/2014/main" id="{7AC78A5E-8B2B-53CE-6C36-5CE590505F4D}"/>
              </a:ext>
            </a:extLst>
          </p:cNvPr>
          <p:cNvSpPr/>
          <p:nvPr/>
        </p:nvSpPr>
        <p:spPr>
          <a:xfrm>
            <a:off x="6234556" y="1663252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solidFill>
              <a:srgbClr val="34D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C92F824-0BF0-7DF9-C1F3-447D4D05930D}"/>
              </a:ext>
            </a:extLst>
          </p:cNvPr>
          <p:cNvSpPr/>
          <p:nvPr/>
        </p:nvSpPr>
        <p:spPr>
          <a:xfrm>
            <a:off x="8304111" y="1920758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C53805A7-6D42-3DF1-9B07-E0F776468A5F}"/>
              </a:ext>
            </a:extLst>
          </p:cNvPr>
          <p:cNvSpPr/>
          <p:nvPr/>
        </p:nvSpPr>
        <p:spPr>
          <a:xfrm>
            <a:off x="779983" y="1968140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="" xmlns:a16="http://schemas.microsoft.com/office/drawing/2014/main" id="{F6A69105-B5D9-2B54-5AB7-192E9BE83F96}"/>
              </a:ext>
            </a:extLst>
          </p:cNvPr>
          <p:cNvCxnSpPr>
            <a:cxnSpLocks/>
          </p:cNvCxnSpPr>
          <p:nvPr/>
        </p:nvCxnSpPr>
        <p:spPr>
          <a:xfrm>
            <a:off x="6022191" y="2569813"/>
            <a:ext cx="720000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7E3B2734-62CA-467D-4A46-458D5EA520BB}"/>
              </a:ext>
            </a:extLst>
          </p:cNvPr>
          <p:cNvSpPr/>
          <p:nvPr/>
        </p:nvSpPr>
        <p:spPr>
          <a:xfrm>
            <a:off x="4023562" y="166325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="" xmlns:a16="http://schemas.microsoft.com/office/drawing/2014/main" id="{237B1B7A-3C4E-B2D7-61EF-5D14726AA8A6}"/>
              </a:ext>
            </a:extLst>
          </p:cNvPr>
          <p:cNvSpPr/>
          <p:nvPr/>
        </p:nvSpPr>
        <p:spPr>
          <a:xfrm>
            <a:off x="4032064" y="1663252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solidFill>
              <a:srgbClr val="34D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 A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26F024B6-D272-2013-34C0-FA5E44B01EBD}"/>
              </a:ext>
            </a:extLst>
          </p:cNvPr>
          <p:cNvCxnSpPr>
            <a:cxnSpLocks/>
          </p:cNvCxnSpPr>
          <p:nvPr/>
        </p:nvCxnSpPr>
        <p:spPr>
          <a:xfrm>
            <a:off x="3783163" y="2576512"/>
            <a:ext cx="720000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D51D3DBA-718F-CD3A-454F-0A3E9046C40D}"/>
              </a:ext>
            </a:extLst>
          </p:cNvPr>
          <p:cNvSpPr/>
          <p:nvPr/>
        </p:nvSpPr>
        <p:spPr>
          <a:xfrm>
            <a:off x="6226054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="" xmlns:a16="http://schemas.microsoft.com/office/drawing/2014/main" id="{702EFE63-F553-B5F8-F809-E19B00D313E6}"/>
              </a:ext>
            </a:extLst>
          </p:cNvPr>
          <p:cNvSpPr/>
          <p:nvPr/>
        </p:nvSpPr>
        <p:spPr>
          <a:xfrm>
            <a:off x="6234556" y="4158362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solidFill>
              <a:srgbClr val="34D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E3C407F1-69E0-4F5D-0656-28F7E91051D2}"/>
              </a:ext>
            </a:extLst>
          </p:cNvPr>
          <p:cNvSpPr/>
          <p:nvPr/>
        </p:nvSpPr>
        <p:spPr>
          <a:xfrm>
            <a:off x="8304111" y="4415868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76003872-EB53-D5FD-AC2C-3694B991A229}"/>
              </a:ext>
            </a:extLst>
          </p:cNvPr>
          <p:cNvSpPr/>
          <p:nvPr/>
        </p:nvSpPr>
        <p:spPr>
          <a:xfrm>
            <a:off x="779983" y="4463250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3E9995AC-6623-765F-0F0F-3E65777B5778}"/>
              </a:ext>
            </a:extLst>
          </p:cNvPr>
          <p:cNvCxnSpPr>
            <a:cxnSpLocks/>
          </p:cNvCxnSpPr>
          <p:nvPr/>
        </p:nvCxnSpPr>
        <p:spPr>
          <a:xfrm>
            <a:off x="6022191" y="5064923"/>
            <a:ext cx="720000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="" xmlns:a16="http://schemas.microsoft.com/office/drawing/2014/main" id="{B8FC2F8B-E83F-C834-5171-D80592ECFB0C}"/>
              </a:ext>
            </a:extLst>
          </p:cNvPr>
          <p:cNvSpPr/>
          <p:nvPr/>
        </p:nvSpPr>
        <p:spPr>
          <a:xfrm>
            <a:off x="4023562" y="4158362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="" xmlns:a16="http://schemas.microsoft.com/office/drawing/2014/main" id="{ED0C1AEE-B54F-6E73-8489-759042F27054}"/>
              </a:ext>
            </a:extLst>
          </p:cNvPr>
          <p:cNvSpPr/>
          <p:nvPr/>
        </p:nvSpPr>
        <p:spPr>
          <a:xfrm>
            <a:off x="4032064" y="4158362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solidFill>
              <a:srgbClr val="34D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 A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9B50BAE7-D252-C5D7-C924-A67CA8ED77E3}"/>
              </a:ext>
            </a:extLst>
          </p:cNvPr>
          <p:cNvCxnSpPr>
            <a:cxnSpLocks/>
          </p:cNvCxnSpPr>
          <p:nvPr/>
        </p:nvCxnSpPr>
        <p:spPr>
          <a:xfrm>
            <a:off x="3783163" y="5071622"/>
            <a:ext cx="720000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0E51858-2991-16F6-7E62-AC821892566B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E46B5F43-324F-A909-8C3C-2E10F7672F4F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C860144F-C9A2-5961-0B8A-D2B8FF695FC9}"/>
                </a:ext>
              </a:extLst>
            </p:cNvPr>
            <p:cNvSpPr/>
            <p:nvPr/>
          </p:nvSpPr>
          <p:spPr>
            <a:xfrm>
              <a:off x="195261" y="200024"/>
              <a:ext cx="11801475" cy="6657975"/>
            </a:xfrm>
            <a:prstGeom prst="round2SameRect">
              <a:avLst>
                <a:gd name="adj1" fmla="val 1502"/>
                <a:gd name="adj2" fmla="val 0"/>
              </a:avLst>
            </a:prstGeom>
            <a:gradFill flip="none" rotWithShape="1">
              <a:gsLst>
                <a:gs pos="0">
                  <a:srgbClr val="1D5262"/>
                </a:gs>
                <a:gs pos="11000">
                  <a:srgbClr val="17142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35622C25-0723-9579-ECFC-D73C59CA9EF5}"/>
                </a:ext>
              </a:extLst>
            </p:cNvPr>
            <p:cNvSpPr/>
            <p:nvPr/>
          </p:nvSpPr>
          <p:spPr>
            <a:xfrm>
              <a:off x="195264" y="209550"/>
              <a:ext cx="11795123" cy="290512"/>
            </a:xfrm>
            <a:prstGeom prst="round2SameRect">
              <a:avLst>
                <a:gd name="adj1" fmla="val 28963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0CF6F252-6666-A4AB-CB44-AE1488A74AEB}"/>
                </a:ext>
              </a:extLst>
            </p:cNvPr>
            <p:cNvSpPr/>
            <p:nvPr/>
          </p:nvSpPr>
          <p:spPr>
            <a:xfrm>
              <a:off x="392361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B099D54B-FE76-005B-7288-8AD4E0B56995}"/>
                </a:ext>
              </a:extLst>
            </p:cNvPr>
            <p:cNvSpPr/>
            <p:nvPr/>
          </p:nvSpPr>
          <p:spPr>
            <a:xfrm>
              <a:off x="590005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3C2BBE29-2F36-A2C0-3829-C9BAC107E6B9}"/>
                </a:ext>
              </a:extLst>
            </p:cNvPr>
            <p:cNvSpPr/>
            <p:nvPr/>
          </p:nvSpPr>
          <p:spPr>
            <a:xfrm>
              <a:off x="787649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="" xmlns:a16="http://schemas.microsoft.com/office/drawing/2014/main" id="{37EBDAA6-5677-F7AD-632F-5F36323C0AD1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대각선 방향의 모서리가 둥근 사각형 31">
            <a:extLst>
              <a:ext uri="{FF2B5EF4-FFF2-40B4-BE49-F238E27FC236}">
                <a16:creationId xmlns="" xmlns:a16="http://schemas.microsoft.com/office/drawing/2014/main" id="{DB9282EF-B5D9-417C-5CA5-DEF659C45EAC}"/>
              </a:ext>
            </a:extLst>
          </p:cNvPr>
          <p:cNvSpPr/>
          <p:nvPr/>
        </p:nvSpPr>
        <p:spPr>
          <a:xfrm flipH="1">
            <a:off x="1069611" y="2118592"/>
            <a:ext cx="2859314" cy="1596571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solidFill>
              <a:srgbClr val="34D1C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="" xmlns:a16="http://schemas.microsoft.com/office/drawing/2014/main" id="{D988B123-C0F0-F8A1-A0B6-6ABAA654C216}"/>
              </a:ext>
            </a:extLst>
          </p:cNvPr>
          <p:cNvSpPr/>
          <p:nvPr/>
        </p:nvSpPr>
        <p:spPr>
          <a:xfrm rot="5400000">
            <a:off x="1063737" y="2112719"/>
            <a:ext cx="478721" cy="478721"/>
          </a:xfrm>
          <a:prstGeom prst="rtTriangle">
            <a:avLst/>
          </a:prstGeom>
          <a:solidFill>
            <a:srgbClr val="34D1C6"/>
          </a:solidFill>
          <a:ln>
            <a:solidFill>
              <a:srgbClr val="2DD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7" name="대각선 방향의 모서리가 둥근 사각형 31">
            <a:extLst>
              <a:ext uri="{FF2B5EF4-FFF2-40B4-BE49-F238E27FC236}">
                <a16:creationId xmlns="" xmlns:a16="http://schemas.microsoft.com/office/drawing/2014/main" id="{E4DB2969-8575-115C-2350-B140F2D075F5}"/>
              </a:ext>
            </a:extLst>
          </p:cNvPr>
          <p:cNvSpPr/>
          <p:nvPr/>
        </p:nvSpPr>
        <p:spPr>
          <a:xfrm flipH="1">
            <a:off x="4666343" y="2118592"/>
            <a:ext cx="2859314" cy="1596571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solidFill>
              <a:srgbClr val="34D1C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각 삼각형 27">
            <a:extLst>
              <a:ext uri="{FF2B5EF4-FFF2-40B4-BE49-F238E27FC236}">
                <a16:creationId xmlns="" xmlns:a16="http://schemas.microsoft.com/office/drawing/2014/main" id="{AC587160-AD18-D110-1A92-030F17450C27}"/>
              </a:ext>
            </a:extLst>
          </p:cNvPr>
          <p:cNvSpPr/>
          <p:nvPr/>
        </p:nvSpPr>
        <p:spPr>
          <a:xfrm rot="5400000">
            <a:off x="4660469" y="2112719"/>
            <a:ext cx="478721" cy="478721"/>
          </a:xfrm>
          <a:prstGeom prst="rtTriangle">
            <a:avLst/>
          </a:prstGeom>
          <a:solidFill>
            <a:srgbClr val="34D1C6"/>
          </a:solidFill>
          <a:ln>
            <a:solidFill>
              <a:srgbClr val="2DD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9" name="대각선 방향의 모서리가 둥근 사각형 31">
            <a:extLst>
              <a:ext uri="{FF2B5EF4-FFF2-40B4-BE49-F238E27FC236}">
                <a16:creationId xmlns="" xmlns:a16="http://schemas.microsoft.com/office/drawing/2014/main" id="{F4071A71-4685-1465-272D-3CC0426B6373}"/>
              </a:ext>
            </a:extLst>
          </p:cNvPr>
          <p:cNvSpPr/>
          <p:nvPr/>
        </p:nvSpPr>
        <p:spPr>
          <a:xfrm flipH="1">
            <a:off x="8263075" y="2118592"/>
            <a:ext cx="2859314" cy="1596571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solidFill>
              <a:srgbClr val="34D1C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각 삼각형 29">
            <a:extLst>
              <a:ext uri="{FF2B5EF4-FFF2-40B4-BE49-F238E27FC236}">
                <a16:creationId xmlns="" xmlns:a16="http://schemas.microsoft.com/office/drawing/2014/main" id="{1B4557A2-2705-3C19-50AF-6DB353EA7CE8}"/>
              </a:ext>
            </a:extLst>
          </p:cNvPr>
          <p:cNvSpPr/>
          <p:nvPr/>
        </p:nvSpPr>
        <p:spPr>
          <a:xfrm rot="5400000">
            <a:off x="8257201" y="2112719"/>
            <a:ext cx="478721" cy="478721"/>
          </a:xfrm>
          <a:prstGeom prst="rtTriangle">
            <a:avLst/>
          </a:prstGeom>
          <a:solidFill>
            <a:srgbClr val="34D1C6"/>
          </a:solidFill>
          <a:ln>
            <a:solidFill>
              <a:srgbClr val="2DDB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09133B4-A7A9-3C59-6821-254D46A56CDE}"/>
              </a:ext>
            </a:extLst>
          </p:cNvPr>
          <p:cNvSpPr/>
          <p:nvPr/>
        </p:nvSpPr>
        <p:spPr>
          <a:xfrm>
            <a:off x="1063737" y="4028599"/>
            <a:ext cx="2865188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D4D54ED9-E726-7636-1A67-445CA87B1F46}"/>
              </a:ext>
            </a:extLst>
          </p:cNvPr>
          <p:cNvSpPr/>
          <p:nvPr/>
        </p:nvSpPr>
        <p:spPr>
          <a:xfrm>
            <a:off x="4660469" y="4028599"/>
            <a:ext cx="2865188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F35F4C8-B81D-83D6-F4AD-8F1BFF48E2D1}"/>
              </a:ext>
            </a:extLst>
          </p:cNvPr>
          <p:cNvSpPr/>
          <p:nvPr/>
        </p:nvSpPr>
        <p:spPr>
          <a:xfrm>
            <a:off x="8257201" y="4028599"/>
            <a:ext cx="2865188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A77ED730-94D1-1AA1-DF96-872CCC7B4BB3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2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E46B5F43-324F-A909-8C3C-2E10F7672F4F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C860144F-C9A2-5961-0B8A-D2B8FF695FC9}"/>
                </a:ext>
              </a:extLst>
            </p:cNvPr>
            <p:cNvSpPr/>
            <p:nvPr/>
          </p:nvSpPr>
          <p:spPr>
            <a:xfrm>
              <a:off x="195261" y="200024"/>
              <a:ext cx="11801475" cy="6657975"/>
            </a:xfrm>
            <a:prstGeom prst="round2SameRect">
              <a:avLst>
                <a:gd name="adj1" fmla="val 1502"/>
                <a:gd name="adj2" fmla="val 0"/>
              </a:avLst>
            </a:prstGeom>
            <a:gradFill flip="none" rotWithShape="1">
              <a:gsLst>
                <a:gs pos="0">
                  <a:srgbClr val="1D5262"/>
                </a:gs>
                <a:gs pos="11000">
                  <a:srgbClr val="17142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35622C25-0723-9579-ECFC-D73C59CA9EF5}"/>
                </a:ext>
              </a:extLst>
            </p:cNvPr>
            <p:cNvSpPr/>
            <p:nvPr/>
          </p:nvSpPr>
          <p:spPr>
            <a:xfrm>
              <a:off x="195264" y="209550"/>
              <a:ext cx="11795123" cy="290512"/>
            </a:xfrm>
            <a:prstGeom prst="round2SameRect">
              <a:avLst>
                <a:gd name="adj1" fmla="val 28963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0CF6F252-6666-A4AB-CB44-AE1488A74AEB}"/>
                </a:ext>
              </a:extLst>
            </p:cNvPr>
            <p:cNvSpPr/>
            <p:nvPr/>
          </p:nvSpPr>
          <p:spPr>
            <a:xfrm>
              <a:off x="392361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B099D54B-FE76-005B-7288-8AD4E0B56995}"/>
                </a:ext>
              </a:extLst>
            </p:cNvPr>
            <p:cNvSpPr/>
            <p:nvPr/>
          </p:nvSpPr>
          <p:spPr>
            <a:xfrm>
              <a:off x="590005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3C2BBE29-2F36-A2C0-3829-C9BAC107E6B9}"/>
                </a:ext>
              </a:extLst>
            </p:cNvPr>
            <p:cNvSpPr/>
            <p:nvPr/>
          </p:nvSpPr>
          <p:spPr>
            <a:xfrm>
              <a:off x="787649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="" xmlns:a16="http://schemas.microsoft.com/office/drawing/2014/main" id="{37EBDAA6-5677-F7AD-632F-5F36323C0AD1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사각형: 둥근 위쪽 모서리 66">
            <a:extLst>
              <a:ext uri="{FF2B5EF4-FFF2-40B4-BE49-F238E27FC236}">
                <a16:creationId xmlns="" xmlns:a16="http://schemas.microsoft.com/office/drawing/2014/main" id="{F28AE221-5ABD-2A2A-A5AD-E7748667BA6D}"/>
              </a:ext>
            </a:extLst>
          </p:cNvPr>
          <p:cNvSpPr/>
          <p:nvPr/>
        </p:nvSpPr>
        <p:spPr>
          <a:xfrm>
            <a:off x="1544979" y="3495201"/>
            <a:ext cx="316901" cy="2050951"/>
          </a:xfrm>
          <a:prstGeom prst="roundRect">
            <a:avLst/>
          </a:prstGeom>
          <a:solidFill>
            <a:srgbClr val="34D1C6"/>
          </a:solidFill>
          <a:ln>
            <a:solidFill>
              <a:srgbClr val="34D1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ACE9476C-9BD5-3283-306C-1E5F384DC327}"/>
              </a:ext>
            </a:extLst>
          </p:cNvPr>
          <p:cNvCxnSpPr/>
          <p:nvPr/>
        </p:nvCxnSpPr>
        <p:spPr>
          <a:xfrm>
            <a:off x="883371" y="3476730"/>
            <a:ext cx="720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위쪽 모서리 66">
            <a:extLst>
              <a:ext uri="{FF2B5EF4-FFF2-40B4-BE49-F238E27FC236}">
                <a16:creationId xmlns="" xmlns:a16="http://schemas.microsoft.com/office/drawing/2014/main" id="{5F4C6B37-86F8-E35E-0FC6-EF37AA4389E2}"/>
              </a:ext>
            </a:extLst>
          </p:cNvPr>
          <p:cNvSpPr/>
          <p:nvPr/>
        </p:nvSpPr>
        <p:spPr>
          <a:xfrm>
            <a:off x="1545664" y="2673000"/>
            <a:ext cx="316901" cy="756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21</a:t>
            </a:r>
            <a:r>
              <a: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자유형: 도형 42">
            <a:extLst>
              <a:ext uri="{FF2B5EF4-FFF2-40B4-BE49-F238E27FC236}">
                <a16:creationId xmlns="" xmlns:a16="http://schemas.microsoft.com/office/drawing/2014/main" id="{43E1D036-55BB-FE09-595B-7A9C1FA3CBB7}"/>
              </a:ext>
            </a:extLst>
          </p:cNvPr>
          <p:cNvSpPr/>
          <p:nvPr/>
        </p:nvSpPr>
        <p:spPr>
          <a:xfrm rot="10800000" flipH="1" flipV="1">
            <a:off x="1611575" y="501320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57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3" name="사각형: 둥근 위쪽 모서리 66">
            <a:extLst>
              <a:ext uri="{FF2B5EF4-FFF2-40B4-BE49-F238E27FC236}">
                <a16:creationId xmlns="" xmlns:a16="http://schemas.microsoft.com/office/drawing/2014/main" id="{655F7CB4-EB4D-74A5-64AF-AB285D8FF51C}"/>
              </a:ext>
            </a:extLst>
          </p:cNvPr>
          <p:cNvSpPr/>
          <p:nvPr/>
        </p:nvSpPr>
        <p:spPr>
          <a:xfrm>
            <a:off x="2495740" y="3495201"/>
            <a:ext cx="316901" cy="1067161"/>
          </a:xfrm>
          <a:prstGeom prst="roundRect">
            <a:avLst/>
          </a:prstGeom>
          <a:solidFill>
            <a:srgbClr val="34D1C6"/>
          </a:solidFill>
          <a:ln>
            <a:solidFill>
              <a:srgbClr val="34D1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사각형: 둥근 위쪽 모서리 66">
            <a:extLst>
              <a:ext uri="{FF2B5EF4-FFF2-40B4-BE49-F238E27FC236}">
                <a16:creationId xmlns="" xmlns:a16="http://schemas.microsoft.com/office/drawing/2014/main" id="{C539C7B8-31CE-DB0A-ED88-61F4311AF015}"/>
              </a:ext>
            </a:extLst>
          </p:cNvPr>
          <p:cNvSpPr/>
          <p:nvPr/>
        </p:nvSpPr>
        <p:spPr>
          <a:xfrm>
            <a:off x="2496425" y="1890490"/>
            <a:ext cx="316901" cy="153851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43</a:t>
            </a:r>
            <a:r>
              <a: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자유형: 도형 42">
            <a:extLst>
              <a:ext uri="{FF2B5EF4-FFF2-40B4-BE49-F238E27FC236}">
                <a16:creationId xmlns="" xmlns:a16="http://schemas.microsoft.com/office/drawing/2014/main" id="{F1B2006F-E8B3-474D-E90B-A8D0F11D2E9E}"/>
              </a:ext>
            </a:extLst>
          </p:cNvPr>
          <p:cNvSpPr/>
          <p:nvPr/>
        </p:nvSpPr>
        <p:spPr>
          <a:xfrm rot="10800000" flipH="1" flipV="1">
            <a:off x="2562336" y="408610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29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6" name="사각형: 둥근 위쪽 모서리 66">
            <a:extLst>
              <a:ext uri="{FF2B5EF4-FFF2-40B4-BE49-F238E27FC236}">
                <a16:creationId xmlns="" xmlns:a16="http://schemas.microsoft.com/office/drawing/2014/main" id="{64D5AC37-48F7-9005-6938-934C489E0700}"/>
              </a:ext>
            </a:extLst>
          </p:cNvPr>
          <p:cNvSpPr/>
          <p:nvPr/>
        </p:nvSpPr>
        <p:spPr>
          <a:xfrm>
            <a:off x="3446501" y="3495201"/>
            <a:ext cx="316901" cy="1410061"/>
          </a:xfrm>
          <a:prstGeom prst="roundRect">
            <a:avLst/>
          </a:prstGeom>
          <a:solidFill>
            <a:srgbClr val="34D1C6"/>
          </a:solidFill>
          <a:ln>
            <a:solidFill>
              <a:srgbClr val="34D1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각형: 둥근 위쪽 모서리 66">
            <a:extLst>
              <a:ext uri="{FF2B5EF4-FFF2-40B4-BE49-F238E27FC236}">
                <a16:creationId xmlns="" xmlns:a16="http://schemas.microsoft.com/office/drawing/2014/main" id="{97B08B2B-E80A-76A8-B191-DB0495F16172}"/>
              </a:ext>
            </a:extLst>
          </p:cNvPr>
          <p:cNvSpPr/>
          <p:nvPr/>
        </p:nvSpPr>
        <p:spPr>
          <a:xfrm>
            <a:off x="3447186" y="2177937"/>
            <a:ext cx="316901" cy="125106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35</a:t>
            </a:r>
            <a:r>
              <a: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자유형: 도형 42">
            <a:extLst>
              <a:ext uri="{FF2B5EF4-FFF2-40B4-BE49-F238E27FC236}">
                <a16:creationId xmlns="" xmlns:a16="http://schemas.microsoft.com/office/drawing/2014/main" id="{830AEA1D-A55B-54F3-BF8B-D97E37F98494}"/>
              </a:ext>
            </a:extLst>
          </p:cNvPr>
          <p:cNvSpPr/>
          <p:nvPr/>
        </p:nvSpPr>
        <p:spPr>
          <a:xfrm rot="10800000" flipH="1" flipV="1">
            <a:off x="3513097" y="444170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39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9" name="사각형: 둥근 위쪽 모서리 66">
            <a:extLst>
              <a:ext uri="{FF2B5EF4-FFF2-40B4-BE49-F238E27FC236}">
                <a16:creationId xmlns="" xmlns:a16="http://schemas.microsoft.com/office/drawing/2014/main" id="{C0D73A39-C430-79B6-CE5D-E071268FED49}"/>
              </a:ext>
            </a:extLst>
          </p:cNvPr>
          <p:cNvSpPr/>
          <p:nvPr/>
        </p:nvSpPr>
        <p:spPr>
          <a:xfrm>
            <a:off x="4397262" y="3495201"/>
            <a:ext cx="316901" cy="2337598"/>
          </a:xfrm>
          <a:prstGeom prst="roundRect">
            <a:avLst/>
          </a:prstGeom>
          <a:solidFill>
            <a:srgbClr val="34D1C6"/>
          </a:solidFill>
          <a:ln>
            <a:solidFill>
              <a:srgbClr val="34D1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사각형: 둥근 위쪽 모서리 66">
            <a:extLst>
              <a:ext uri="{FF2B5EF4-FFF2-40B4-BE49-F238E27FC236}">
                <a16:creationId xmlns="" xmlns:a16="http://schemas.microsoft.com/office/drawing/2014/main" id="{F891F551-D666-B2F3-E66D-11628F559FBC}"/>
              </a:ext>
            </a:extLst>
          </p:cNvPr>
          <p:cNvSpPr/>
          <p:nvPr/>
        </p:nvSpPr>
        <p:spPr>
          <a:xfrm>
            <a:off x="4397947" y="2968960"/>
            <a:ext cx="316901" cy="4600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13</a:t>
            </a:r>
            <a:r>
              <a: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자유형: 도형 42">
            <a:extLst>
              <a:ext uri="{FF2B5EF4-FFF2-40B4-BE49-F238E27FC236}">
                <a16:creationId xmlns="" xmlns:a16="http://schemas.microsoft.com/office/drawing/2014/main" id="{14BA0EE8-5BC3-1207-8C05-A33C10A2BAFE}"/>
              </a:ext>
            </a:extLst>
          </p:cNvPr>
          <p:cNvSpPr/>
          <p:nvPr/>
        </p:nvSpPr>
        <p:spPr>
          <a:xfrm rot="10800000" flipH="1" flipV="1">
            <a:off x="4454333" y="5441825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65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22" name="사각형: 둥근 위쪽 모서리 66">
            <a:extLst>
              <a:ext uri="{FF2B5EF4-FFF2-40B4-BE49-F238E27FC236}">
                <a16:creationId xmlns="" xmlns:a16="http://schemas.microsoft.com/office/drawing/2014/main" id="{30BAED38-08E9-2AA0-47ED-E9F75A236800}"/>
              </a:ext>
            </a:extLst>
          </p:cNvPr>
          <p:cNvSpPr/>
          <p:nvPr/>
        </p:nvSpPr>
        <p:spPr>
          <a:xfrm>
            <a:off x="5348023" y="3495201"/>
            <a:ext cx="316901" cy="387711"/>
          </a:xfrm>
          <a:prstGeom prst="roundRect">
            <a:avLst/>
          </a:prstGeom>
          <a:solidFill>
            <a:srgbClr val="34D1C6"/>
          </a:solidFill>
          <a:ln>
            <a:solidFill>
              <a:srgbClr val="34D1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위쪽 모서리 66">
            <a:extLst>
              <a:ext uri="{FF2B5EF4-FFF2-40B4-BE49-F238E27FC236}">
                <a16:creationId xmlns="" xmlns:a16="http://schemas.microsoft.com/office/drawing/2014/main" id="{36A78E91-1CAE-D7E7-41ED-854231BCDD89}"/>
              </a:ext>
            </a:extLst>
          </p:cNvPr>
          <p:cNvSpPr/>
          <p:nvPr/>
        </p:nvSpPr>
        <p:spPr>
          <a:xfrm>
            <a:off x="5348708" y="2511761"/>
            <a:ext cx="316901" cy="9172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25</a:t>
            </a:r>
            <a:r>
              <a: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자유형: 도형 42">
            <a:extLst>
              <a:ext uri="{FF2B5EF4-FFF2-40B4-BE49-F238E27FC236}">
                <a16:creationId xmlns="" xmlns:a16="http://schemas.microsoft.com/office/drawing/2014/main" id="{ECC739ED-9E32-9979-D552-133A3E92BDF1}"/>
              </a:ext>
            </a:extLst>
          </p:cNvPr>
          <p:cNvSpPr/>
          <p:nvPr/>
        </p:nvSpPr>
        <p:spPr>
          <a:xfrm rot="10800000" flipH="1" flipV="1">
            <a:off x="5414619" y="348920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11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4" name="사각형: 둥근 위쪽 모서리 66">
            <a:extLst>
              <a:ext uri="{FF2B5EF4-FFF2-40B4-BE49-F238E27FC236}">
                <a16:creationId xmlns="" xmlns:a16="http://schemas.microsoft.com/office/drawing/2014/main" id="{5204432C-60CC-9C56-547D-80DCB0E7D4E2}"/>
              </a:ext>
            </a:extLst>
          </p:cNvPr>
          <p:cNvSpPr/>
          <p:nvPr/>
        </p:nvSpPr>
        <p:spPr>
          <a:xfrm>
            <a:off x="6298784" y="3495202"/>
            <a:ext cx="316901" cy="901794"/>
          </a:xfrm>
          <a:prstGeom prst="roundRect">
            <a:avLst/>
          </a:prstGeom>
          <a:solidFill>
            <a:srgbClr val="34D1C6"/>
          </a:solidFill>
          <a:ln>
            <a:solidFill>
              <a:srgbClr val="34D1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사각형: 둥근 위쪽 모서리 66">
            <a:extLst>
              <a:ext uri="{FF2B5EF4-FFF2-40B4-BE49-F238E27FC236}">
                <a16:creationId xmlns="" xmlns:a16="http://schemas.microsoft.com/office/drawing/2014/main" id="{4E4D6892-30FD-4DDD-89F4-536EA8A02C2C}"/>
              </a:ext>
            </a:extLst>
          </p:cNvPr>
          <p:cNvSpPr/>
          <p:nvPr/>
        </p:nvSpPr>
        <p:spPr>
          <a:xfrm>
            <a:off x="6299469" y="1777887"/>
            <a:ext cx="316901" cy="165111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46</a:t>
            </a:r>
            <a:r>
              <a:rPr lang="en-US" altLang="ko-KR" sz="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="" xmlns:a16="http://schemas.microsoft.com/office/drawing/2014/main" id="{0A83AC07-18DF-BFFA-3019-D4FCABD0A9DE}"/>
              </a:ext>
            </a:extLst>
          </p:cNvPr>
          <p:cNvSpPr/>
          <p:nvPr/>
        </p:nvSpPr>
        <p:spPr>
          <a:xfrm rot="10800000" flipH="1" flipV="1">
            <a:off x="6365380" y="398450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25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B32DF4B-41E3-5F81-8229-7F7D16C982FF}"/>
              </a:ext>
            </a:extLst>
          </p:cNvPr>
          <p:cNvSpPr/>
          <p:nvPr/>
        </p:nvSpPr>
        <p:spPr>
          <a:xfrm>
            <a:off x="8831415" y="2070793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8" name="사각형: 둥근 위쪽 모서리 66">
            <a:extLst>
              <a:ext uri="{FF2B5EF4-FFF2-40B4-BE49-F238E27FC236}">
                <a16:creationId xmlns="" xmlns:a16="http://schemas.microsoft.com/office/drawing/2014/main" id="{4594023C-903E-B28C-D09D-3E606C262A40}"/>
              </a:ext>
            </a:extLst>
          </p:cNvPr>
          <p:cNvSpPr/>
          <p:nvPr/>
        </p:nvSpPr>
        <p:spPr>
          <a:xfrm>
            <a:off x="8531391" y="221603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BCEF833-A097-2320-7E94-D5E1C4649E7C}"/>
              </a:ext>
            </a:extLst>
          </p:cNvPr>
          <p:cNvSpPr/>
          <p:nvPr/>
        </p:nvSpPr>
        <p:spPr>
          <a:xfrm>
            <a:off x="8831415" y="3882912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0" name="사각형: 둥근 위쪽 모서리 66">
            <a:extLst>
              <a:ext uri="{FF2B5EF4-FFF2-40B4-BE49-F238E27FC236}">
                <a16:creationId xmlns="" xmlns:a16="http://schemas.microsoft.com/office/drawing/2014/main" id="{70CB310A-0B48-C554-E08B-C3E6DC1D3936}"/>
              </a:ext>
            </a:extLst>
          </p:cNvPr>
          <p:cNvSpPr/>
          <p:nvPr/>
        </p:nvSpPr>
        <p:spPr>
          <a:xfrm>
            <a:off x="8531391" y="4028156"/>
            <a:ext cx="216000" cy="216000"/>
          </a:xfrm>
          <a:prstGeom prst="ellipse">
            <a:avLst/>
          </a:prstGeom>
          <a:solidFill>
            <a:srgbClr val="34D1C6"/>
          </a:solidFill>
          <a:ln>
            <a:solidFill>
              <a:srgbClr val="34D1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defRPr/>
            </a:pPr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03B5FEFE-D638-01F4-70AD-77A546C48FDA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E46B5F43-324F-A909-8C3C-2E10F7672F4F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C860144F-C9A2-5961-0B8A-D2B8FF695FC9}"/>
                </a:ext>
              </a:extLst>
            </p:cNvPr>
            <p:cNvSpPr/>
            <p:nvPr/>
          </p:nvSpPr>
          <p:spPr>
            <a:xfrm>
              <a:off x="195261" y="200024"/>
              <a:ext cx="11801475" cy="6657975"/>
            </a:xfrm>
            <a:prstGeom prst="round2SameRect">
              <a:avLst>
                <a:gd name="adj1" fmla="val 1502"/>
                <a:gd name="adj2" fmla="val 0"/>
              </a:avLst>
            </a:prstGeom>
            <a:gradFill flip="none" rotWithShape="1">
              <a:gsLst>
                <a:gs pos="0">
                  <a:srgbClr val="1D5262"/>
                </a:gs>
                <a:gs pos="11000">
                  <a:srgbClr val="17142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35622C25-0723-9579-ECFC-D73C59CA9EF5}"/>
                </a:ext>
              </a:extLst>
            </p:cNvPr>
            <p:cNvSpPr/>
            <p:nvPr/>
          </p:nvSpPr>
          <p:spPr>
            <a:xfrm>
              <a:off x="195264" y="209550"/>
              <a:ext cx="11795123" cy="290512"/>
            </a:xfrm>
            <a:prstGeom prst="round2SameRect">
              <a:avLst>
                <a:gd name="adj1" fmla="val 28963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0CF6F252-6666-A4AB-CB44-AE1488A74AEB}"/>
                </a:ext>
              </a:extLst>
            </p:cNvPr>
            <p:cNvSpPr/>
            <p:nvPr/>
          </p:nvSpPr>
          <p:spPr>
            <a:xfrm>
              <a:off x="392361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B099D54B-FE76-005B-7288-8AD4E0B56995}"/>
                </a:ext>
              </a:extLst>
            </p:cNvPr>
            <p:cNvSpPr/>
            <p:nvPr/>
          </p:nvSpPr>
          <p:spPr>
            <a:xfrm>
              <a:off x="590005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3C2BBE29-2F36-A2C0-3829-C9BAC107E6B9}"/>
                </a:ext>
              </a:extLst>
            </p:cNvPr>
            <p:cNvSpPr/>
            <p:nvPr/>
          </p:nvSpPr>
          <p:spPr>
            <a:xfrm>
              <a:off x="787649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="" xmlns:a16="http://schemas.microsoft.com/office/drawing/2014/main" id="{37EBDAA6-5677-F7AD-632F-5F36323C0AD1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03B5FEFE-D638-01F4-70AD-77A546C48FDA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B394F843-BA9E-D222-DE0A-9580113FE58F}"/>
              </a:ext>
            </a:extLst>
          </p:cNvPr>
          <p:cNvSpPr/>
          <p:nvPr/>
        </p:nvSpPr>
        <p:spPr>
          <a:xfrm>
            <a:off x="1736856" y="2133451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="" xmlns:a16="http://schemas.microsoft.com/office/drawing/2014/main" id="{8C6E0056-7BC5-D1CB-C3FC-BAF4C63FBDA3}"/>
              </a:ext>
            </a:extLst>
          </p:cNvPr>
          <p:cNvSpPr/>
          <p:nvPr/>
        </p:nvSpPr>
        <p:spPr>
          <a:xfrm rot="10800000" flipH="1" flipV="1">
            <a:off x="4235073" y="220077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34D1C6"/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73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="" xmlns:a16="http://schemas.microsoft.com/office/drawing/2014/main" id="{89DF9F2A-20FF-38D4-DC62-AD6B1D7FCEA0}"/>
              </a:ext>
            </a:extLst>
          </p:cNvPr>
          <p:cNvSpPr/>
          <p:nvPr/>
        </p:nvSpPr>
        <p:spPr>
          <a:xfrm>
            <a:off x="1780398" y="2628849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사각형: 둥근 위쪽 모서리 27">
            <a:extLst>
              <a:ext uri="{FF2B5EF4-FFF2-40B4-BE49-F238E27FC236}">
                <a16:creationId xmlns="" xmlns:a16="http://schemas.microsoft.com/office/drawing/2014/main" id="{170556B5-F9F8-918E-F68A-F9735B21E7BF}"/>
              </a:ext>
            </a:extLst>
          </p:cNvPr>
          <p:cNvSpPr/>
          <p:nvPr/>
        </p:nvSpPr>
        <p:spPr>
          <a:xfrm rot="16200000">
            <a:off x="3011850" y="1397402"/>
            <a:ext cx="175528" cy="263842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4D1C6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5AE34A15-B34D-10D4-EF9B-AD72470711EB}"/>
              </a:ext>
            </a:extLst>
          </p:cNvPr>
          <p:cNvSpPr/>
          <p:nvPr/>
        </p:nvSpPr>
        <p:spPr>
          <a:xfrm>
            <a:off x="1736856" y="4410651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="" xmlns:a16="http://schemas.microsoft.com/office/drawing/2014/main" id="{4B4B47A1-0E4A-AADF-B7FC-727D91D1AF75}"/>
              </a:ext>
            </a:extLst>
          </p:cNvPr>
          <p:cNvSpPr/>
          <p:nvPr/>
        </p:nvSpPr>
        <p:spPr>
          <a:xfrm rot="10800000" flipH="1" flipV="1">
            <a:off x="4743073" y="447797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34D1C6"/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88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="" xmlns:a16="http://schemas.microsoft.com/office/drawing/2014/main" id="{C5BB7B1F-B6A5-60D8-BF3E-2BAD92B61866}"/>
              </a:ext>
            </a:extLst>
          </p:cNvPr>
          <p:cNvSpPr/>
          <p:nvPr/>
        </p:nvSpPr>
        <p:spPr>
          <a:xfrm>
            <a:off x="1780398" y="4906049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사각형: 둥근 위쪽 모서리 31">
            <a:extLst>
              <a:ext uri="{FF2B5EF4-FFF2-40B4-BE49-F238E27FC236}">
                <a16:creationId xmlns="" xmlns:a16="http://schemas.microsoft.com/office/drawing/2014/main" id="{9691FB0C-9A16-97D7-20C7-FCEB7A30A785}"/>
              </a:ext>
            </a:extLst>
          </p:cNvPr>
          <p:cNvSpPr/>
          <p:nvPr/>
        </p:nvSpPr>
        <p:spPr>
          <a:xfrm rot="16200000">
            <a:off x="3276636" y="3409815"/>
            <a:ext cx="175528" cy="316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4D1C6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48A1043F-2439-33E3-742A-2BA64B319EFC}"/>
              </a:ext>
            </a:extLst>
          </p:cNvPr>
          <p:cNvSpPr/>
          <p:nvPr/>
        </p:nvSpPr>
        <p:spPr>
          <a:xfrm>
            <a:off x="6607995" y="2135283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2" name="자유형: 도형 41">
            <a:extLst>
              <a:ext uri="{FF2B5EF4-FFF2-40B4-BE49-F238E27FC236}">
                <a16:creationId xmlns="" xmlns:a16="http://schemas.microsoft.com/office/drawing/2014/main" id="{BF4B3CC4-54B1-95D0-E689-B0EB17EBAC3E}"/>
              </a:ext>
            </a:extLst>
          </p:cNvPr>
          <p:cNvSpPr/>
          <p:nvPr/>
        </p:nvSpPr>
        <p:spPr>
          <a:xfrm rot="10800000" flipH="1" flipV="1">
            <a:off x="8204512" y="2202602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34D1C6"/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49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="" xmlns:a16="http://schemas.microsoft.com/office/drawing/2014/main" id="{798830C2-772D-4BAE-0551-E47E8905A2BA}"/>
              </a:ext>
            </a:extLst>
          </p:cNvPr>
          <p:cNvSpPr/>
          <p:nvPr/>
        </p:nvSpPr>
        <p:spPr>
          <a:xfrm>
            <a:off x="6651537" y="2630681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사각형: 둥근 위쪽 모서리 43">
            <a:extLst>
              <a:ext uri="{FF2B5EF4-FFF2-40B4-BE49-F238E27FC236}">
                <a16:creationId xmlns="" xmlns:a16="http://schemas.microsoft.com/office/drawing/2014/main" id="{E7AE8E68-987A-2558-3A2E-80BEF142D7B4}"/>
              </a:ext>
            </a:extLst>
          </p:cNvPr>
          <p:cNvSpPr/>
          <p:nvPr/>
        </p:nvSpPr>
        <p:spPr>
          <a:xfrm rot="16200000">
            <a:off x="7445776" y="1836447"/>
            <a:ext cx="175528" cy="176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4D1C6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55D747B0-C927-1B61-1322-C5AE5781848C}"/>
              </a:ext>
            </a:extLst>
          </p:cNvPr>
          <p:cNvSpPr/>
          <p:nvPr/>
        </p:nvSpPr>
        <p:spPr>
          <a:xfrm>
            <a:off x="6607995" y="4412483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6" name="자유형: 도형 45">
            <a:extLst>
              <a:ext uri="{FF2B5EF4-FFF2-40B4-BE49-F238E27FC236}">
                <a16:creationId xmlns="" xmlns:a16="http://schemas.microsoft.com/office/drawing/2014/main" id="{2DC63BE8-08E1-E1CC-7632-C7D1F9551261}"/>
              </a:ext>
            </a:extLst>
          </p:cNvPr>
          <p:cNvSpPr/>
          <p:nvPr/>
        </p:nvSpPr>
        <p:spPr>
          <a:xfrm rot="10800000" flipH="1" flipV="1">
            <a:off x="8788712" y="4479802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34D1C6"/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65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="" xmlns:a16="http://schemas.microsoft.com/office/drawing/2014/main" id="{07F5DDBE-4079-50E2-2D1E-6733F97A5B4B}"/>
              </a:ext>
            </a:extLst>
          </p:cNvPr>
          <p:cNvSpPr/>
          <p:nvPr/>
        </p:nvSpPr>
        <p:spPr>
          <a:xfrm>
            <a:off x="6651537" y="4907881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="" xmlns:a16="http://schemas.microsoft.com/office/drawing/2014/main" id="{70B78403-7054-DC49-02C1-ECFB5CA40C18}"/>
              </a:ext>
            </a:extLst>
          </p:cNvPr>
          <p:cNvSpPr/>
          <p:nvPr/>
        </p:nvSpPr>
        <p:spPr>
          <a:xfrm rot="16200000">
            <a:off x="7733776" y="3825647"/>
            <a:ext cx="175528" cy="23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4D1C6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0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C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E46B5F43-324F-A909-8C3C-2E10F7672F4F}"/>
              </a:ext>
            </a:extLst>
          </p:cNvPr>
          <p:cNvGrpSpPr/>
          <p:nvPr/>
        </p:nvGrpSpPr>
        <p:grpSpPr>
          <a:xfrm>
            <a:off x="195261" y="200024"/>
            <a:ext cx="11996740" cy="6667502"/>
            <a:chOff x="195261" y="200024"/>
            <a:chExt cx="11996740" cy="6667502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C860144F-C9A2-5961-0B8A-D2B8FF695FC9}"/>
                </a:ext>
              </a:extLst>
            </p:cNvPr>
            <p:cNvSpPr/>
            <p:nvPr/>
          </p:nvSpPr>
          <p:spPr>
            <a:xfrm>
              <a:off x="195261" y="200024"/>
              <a:ext cx="11801475" cy="6657975"/>
            </a:xfrm>
            <a:prstGeom prst="round2SameRect">
              <a:avLst>
                <a:gd name="adj1" fmla="val 1502"/>
                <a:gd name="adj2" fmla="val 0"/>
              </a:avLst>
            </a:prstGeom>
            <a:gradFill flip="none" rotWithShape="1">
              <a:gsLst>
                <a:gs pos="0">
                  <a:srgbClr val="1D5262"/>
                </a:gs>
                <a:gs pos="11000">
                  <a:srgbClr val="17142F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>
                  <a:alpha val="1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35622C25-0723-9579-ECFC-D73C59CA9EF5}"/>
                </a:ext>
              </a:extLst>
            </p:cNvPr>
            <p:cNvSpPr/>
            <p:nvPr/>
          </p:nvSpPr>
          <p:spPr>
            <a:xfrm>
              <a:off x="195264" y="209550"/>
              <a:ext cx="11795123" cy="290512"/>
            </a:xfrm>
            <a:prstGeom prst="round2SameRect">
              <a:avLst>
                <a:gd name="adj1" fmla="val 28963"/>
                <a:gd name="adj2" fmla="val 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0CF6F252-6666-A4AB-CB44-AE1488A74AEB}"/>
                </a:ext>
              </a:extLst>
            </p:cNvPr>
            <p:cNvSpPr/>
            <p:nvPr/>
          </p:nvSpPr>
          <p:spPr>
            <a:xfrm>
              <a:off x="392361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B099D54B-FE76-005B-7288-8AD4E0B56995}"/>
                </a:ext>
              </a:extLst>
            </p:cNvPr>
            <p:cNvSpPr/>
            <p:nvPr/>
          </p:nvSpPr>
          <p:spPr>
            <a:xfrm>
              <a:off x="590005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3C2BBE29-2F36-A2C0-3829-C9BAC107E6B9}"/>
                </a:ext>
              </a:extLst>
            </p:cNvPr>
            <p:cNvSpPr/>
            <p:nvPr/>
          </p:nvSpPr>
          <p:spPr>
            <a:xfrm>
              <a:off x="787649" y="313188"/>
              <a:ext cx="108000" cy="108000"/>
            </a:xfrm>
            <a:prstGeom prst="ellipse">
              <a:avLst/>
            </a:prstGeom>
            <a:solidFill>
              <a:srgbClr val="34D1C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="" xmlns:a16="http://schemas.microsoft.com/office/drawing/2014/main" id="{37EBDAA6-5677-F7AD-632F-5F36323C0AD1}"/>
                </a:ext>
              </a:extLst>
            </p:cNvPr>
            <p:cNvSpPr/>
            <p:nvPr/>
          </p:nvSpPr>
          <p:spPr>
            <a:xfrm>
              <a:off x="11990388" y="5652861"/>
              <a:ext cx="201613" cy="1214665"/>
            </a:xfrm>
            <a:custGeom>
              <a:avLst/>
              <a:gdLst>
                <a:gd name="connsiteX0" fmla="*/ 6349 w 201613"/>
                <a:gd name="connsiteY0" fmla="*/ 0 h 1214665"/>
                <a:gd name="connsiteX1" fmla="*/ 128970 w 201613"/>
                <a:gd name="connsiteY1" fmla="*/ 5806 h 1214665"/>
                <a:gd name="connsiteX2" fmla="*/ 201613 w 201613"/>
                <a:gd name="connsiteY2" fmla="*/ 16193 h 1214665"/>
                <a:gd name="connsiteX3" fmla="*/ 201613 w 201613"/>
                <a:gd name="connsiteY3" fmla="*/ 1214665 h 1214665"/>
                <a:gd name="connsiteX4" fmla="*/ 0 w 201613"/>
                <a:gd name="connsiteY4" fmla="*/ 1214665 h 1214665"/>
                <a:gd name="connsiteX5" fmla="*/ 0 w 201613"/>
                <a:gd name="connsiteY5" fmla="*/ 1203790 h 1214665"/>
                <a:gd name="connsiteX6" fmla="*/ 2097 w 201613"/>
                <a:gd name="connsiteY6" fmla="*/ 1203790 h 1214665"/>
                <a:gd name="connsiteX7" fmla="*/ 2097 w 201613"/>
                <a:gd name="connsiteY7" fmla="*/ 215 h 121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613" h="1214665">
                  <a:moveTo>
                    <a:pt x="6349" y="0"/>
                  </a:moveTo>
                  <a:cubicBezTo>
                    <a:pt x="47711" y="0"/>
                    <a:pt x="88614" y="1965"/>
                    <a:pt x="128970" y="5806"/>
                  </a:cubicBezTo>
                  <a:lnTo>
                    <a:pt x="201613" y="16193"/>
                  </a:lnTo>
                  <a:lnTo>
                    <a:pt x="201613" y="1214665"/>
                  </a:lnTo>
                  <a:lnTo>
                    <a:pt x="0" y="1214665"/>
                  </a:lnTo>
                  <a:lnTo>
                    <a:pt x="0" y="1203790"/>
                  </a:lnTo>
                  <a:lnTo>
                    <a:pt x="2097" y="1203790"/>
                  </a:lnTo>
                  <a:lnTo>
                    <a:pt x="2097" y="215"/>
                  </a:lnTo>
                  <a:close/>
                </a:path>
              </a:pathLst>
            </a:custGeom>
            <a:solidFill>
              <a:srgbClr val="34D1C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03B5FEFE-D638-01F4-70AD-77A546C48FDA}"/>
              </a:ext>
            </a:extLst>
          </p:cNvPr>
          <p:cNvSpPr txBox="1"/>
          <p:nvPr/>
        </p:nvSpPr>
        <p:spPr>
          <a:xfrm>
            <a:off x="392361" y="627680"/>
            <a:ext cx="8650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4" name="양쪽 모서리가 둥근 사각형 27">
            <a:extLst>
              <a:ext uri="{FF2B5EF4-FFF2-40B4-BE49-F238E27FC236}">
                <a16:creationId xmlns="" xmlns:a16="http://schemas.microsoft.com/office/drawing/2014/main" id="{3741970F-D0CF-BBB0-F056-B8BCF76F69D7}"/>
              </a:ext>
            </a:extLst>
          </p:cNvPr>
          <p:cNvSpPr/>
          <p:nvPr/>
        </p:nvSpPr>
        <p:spPr>
          <a:xfrm>
            <a:off x="3742554" y="2055306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287144F-D4A4-A2F3-964A-8F2C2942DD8A}"/>
              </a:ext>
            </a:extLst>
          </p:cNvPr>
          <p:cNvSpPr/>
          <p:nvPr/>
        </p:nvSpPr>
        <p:spPr>
          <a:xfrm>
            <a:off x="3742554" y="3738210"/>
            <a:ext cx="907780" cy="1062105"/>
          </a:xfrm>
          <a:prstGeom prst="rect">
            <a:avLst/>
          </a:prstGeom>
          <a:solidFill>
            <a:srgbClr val="34D1C6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8" name="모서리가 둥근 사각형 설명선 29">
            <a:extLst>
              <a:ext uri="{FF2B5EF4-FFF2-40B4-BE49-F238E27FC236}">
                <a16:creationId xmlns="" xmlns:a16="http://schemas.microsoft.com/office/drawing/2014/main" id="{769C970E-0A5E-D24A-CAE7-0418C704E919}"/>
              </a:ext>
            </a:extLst>
          </p:cNvPr>
          <p:cNvSpPr/>
          <p:nvPr/>
        </p:nvSpPr>
        <p:spPr>
          <a:xfrm>
            <a:off x="4878772" y="3509047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34D1C6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40%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F61DA1C0-0129-A438-1C96-314C92DA54B5}"/>
              </a:ext>
            </a:extLst>
          </p:cNvPr>
          <p:cNvCxnSpPr/>
          <p:nvPr/>
        </p:nvCxnSpPr>
        <p:spPr>
          <a:xfrm rot="16200000" flipV="1">
            <a:off x="4159817" y="1807565"/>
            <a:ext cx="0" cy="1638277"/>
          </a:xfrm>
          <a:prstGeom prst="line">
            <a:avLst/>
          </a:prstGeom>
          <a:ln w="19050">
            <a:solidFill>
              <a:srgbClr val="34D1C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4B56599-9D6B-56A8-9C24-35CC60D196D2}"/>
              </a:ext>
            </a:extLst>
          </p:cNvPr>
          <p:cNvSpPr/>
          <p:nvPr/>
        </p:nvSpPr>
        <p:spPr>
          <a:xfrm>
            <a:off x="2256828" y="2460840"/>
            <a:ext cx="99578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2022</a:t>
            </a:r>
            <a:r>
              <a:rPr lang="ko-KR" altLang="en-US" sz="1200" b="1" dirty="0">
                <a:solidFill>
                  <a:prstClr val="white"/>
                </a:solidFill>
              </a:rPr>
              <a:t>년 </a:t>
            </a:r>
            <a:r>
              <a:rPr lang="en-US" altLang="ko-KR" sz="1200" b="1" dirty="0">
                <a:solidFill>
                  <a:prstClr val="white"/>
                </a:solidFill>
              </a:rPr>
              <a:t>8</a:t>
            </a:r>
            <a:r>
              <a:rPr lang="ko-KR" altLang="en-US" sz="1200" b="1" dirty="0">
                <a:solidFill>
                  <a:prstClr val="white"/>
                </a:solidFill>
              </a:rPr>
              <a:t>월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607F693A-9258-54F5-83CA-09B036044E2E}"/>
              </a:ext>
            </a:extLst>
          </p:cNvPr>
          <p:cNvSpPr/>
          <p:nvPr/>
        </p:nvSpPr>
        <p:spPr>
          <a:xfrm>
            <a:off x="5086609" y="2460840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80%</a:t>
            </a:r>
          </a:p>
        </p:txBody>
      </p:sp>
      <p:sp>
        <p:nvSpPr>
          <p:cNvPr id="15" name="양쪽 모서리가 둥근 사각형 33">
            <a:extLst>
              <a:ext uri="{FF2B5EF4-FFF2-40B4-BE49-F238E27FC236}">
                <a16:creationId xmlns="" xmlns:a16="http://schemas.microsoft.com/office/drawing/2014/main" id="{4593F4D7-3A0A-7BC9-BE7A-E1C7B9681B09}"/>
              </a:ext>
            </a:extLst>
          </p:cNvPr>
          <p:cNvSpPr/>
          <p:nvPr/>
        </p:nvSpPr>
        <p:spPr>
          <a:xfrm>
            <a:off x="7756138" y="2055306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983DC1C1-86AF-5DC0-6381-7543B1D62301}"/>
              </a:ext>
            </a:extLst>
          </p:cNvPr>
          <p:cNvSpPr/>
          <p:nvPr/>
        </p:nvSpPr>
        <p:spPr>
          <a:xfrm>
            <a:off x="7771648" y="3125016"/>
            <a:ext cx="892270" cy="1675300"/>
          </a:xfrm>
          <a:prstGeom prst="rect">
            <a:avLst/>
          </a:prstGeom>
          <a:solidFill>
            <a:srgbClr val="34D1C6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7" name="모서리가 둥근 사각형 설명선 35">
            <a:extLst>
              <a:ext uri="{FF2B5EF4-FFF2-40B4-BE49-F238E27FC236}">
                <a16:creationId xmlns="" xmlns:a16="http://schemas.microsoft.com/office/drawing/2014/main" id="{29791F5E-963C-31E6-01E7-F4B4839B6FDE}"/>
              </a:ext>
            </a:extLst>
          </p:cNvPr>
          <p:cNvSpPr/>
          <p:nvPr/>
        </p:nvSpPr>
        <p:spPr>
          <a:xfrm>
            <a:off x="8892356" y="2946309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34D1C6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60%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87683E16-77AB-13F6-4F04-9092F71A5EA0}"/>
              </a:ext>
            </a:extLst>
          </p:cNvPr>
          <p:cNvCxnSpPr/>
          <p:nvPr/>
        </p:nvCxnSpPr>
        <p:spPr>
          <a:xfrm rot="16200000" flipV="1">
            <a:off x="8173401" y="2986274"/>
            <a:ext cx="0" cy="1638277"/>
          </a:xfrm>
          <a:prstGeom prst="line">
            <a:avLst/>
          </a:prstGeom>
          <a:ln w="19050">
            <a:solidFill>
              <a:srgbClr val="FFCC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D2D1612E-155B-82FA-7CC9-497B7733EB56}"/>
              </a:ext>
            </a:extLst>
          </p:cNvPr>
          <p:cNvSpPr/>
          <p:nvPr/>
        </p:nvSpPr>
        <p:spPr>
          <a:xfrm>
            <a:off x="6270411" y="3639549"/>
            <a:ext cx="99578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2023</a:t>
            </a:r>
            <a:r>
              <a:rPr lang="ko-KR" altLang="en-US" sz="1200" b="1" dirty="0">
                <a:solidFill>
                  <a:prstClr val="white"/>
                </a:solidFill>
              </a:rPr>
              <a:t>년 </a:t>
            </a:r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r>
              <a:rPr lang="ko-KR" altLang="en-US" sz="1200" b="1" dirty="0">
                <a:solidFill>
                  <a:prstClr val="white"/>
                </a:solidFill>
              </a:rPr>
              <a:t>월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8338605B-EDD4-4B79-7242-560878DFD167}"/>
              </a:ext>
            </a:extLst>
          </p:cNvPr>
          <p:cNvSpPr/>
          <p:nvPr/>
        </p:nvSpPr>
        <p:spPr>
          <a:xfrm>
            <a:off x="9100193" y="3639549"/>
            <a:ext cx="498855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40%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466F3E25-88DE-A347-AF10-6B9173E1C240}"/>
              </a:ext>
            </a:extLst>
          </p:cNvPr>
          <p:cNvSpPr/>
          <p:nvPr/>
        </p:nvSpPr>
        <p:spPr>
          <a:xfrm>
            <a:off x="2908774" y="4972988"/>
            <a:ext cx="2577357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98F1473A-A04C-7548-1AC6-69E48453DAAB}"/>
              </a:ext>
            </a:extLst>
          </p:cNvPr>
          <p:cNvSpPr/>
          <p:nvPr/>
        </p:nvSpPr>
        <p:spPr>
          <a:xfrm>
            <a:off x="6964968" y="4972988"/>
            <a:ext cx="2577357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F52180A2-BBBA-21DA-64B9-3B43B624CAEA}"/>
              </a:ext>
            </a:extLst>
          </p:cNvPr>
          <p:cNvCxnSpPr/>
          <p:nvPr/>
        </p:nvCxnSpPr>
        <p:spPr>
          <a:xfrm rot="16200000" flipV="1">
            <a:off x="6336110" y="1209983"/>
            <a:ext cx="0" cy="7185423"/>
          </a:xfrm>
          <a:prstGeom prst="line">
            <a:avLst/>
          </a:prstGeom>
          <a:ln w="190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7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20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6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88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539</Words>
  <Application>Microsoft Office PowerPoint</Application>
  <PresentationFormat>와이드스크린</PresentationFormat>
  <Paragraphs>140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2023-02-09T15:42:29Z</dcterms:created>
  <dcterms:modified xsi:type="dcterms:W3CDTF">2024-11-12T04:39:45Z</dcterms:modified>
</cp:coreProperties>
</file>