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D4A"/>
    <a:srgbClr val="557CF9"/>
    <a:srgbClr val="849FFB"/>
    <a:srgbClr val="F2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5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26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01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34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46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9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6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4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73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6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1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832B2CE-58CE-43C0-60BE-737DDA8092BF}"/>
              </a:ext>
            </a:extLst>
          </p:cNvPr>
          <p:cNvSpPr/>
          <p:nvPr/>
        </p:nvSpPr>
        <p:spPr>
          <a:xfrm>
            <a:off x="3642633" y="3190494"/>
            <a:ext cx="4956284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srgbClr val="0F1D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  <a:endParaRPr lang="ko-KR" altLang="en-US" sz="1600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D3753F5A-AE67-7D4D-7E55-FA5950FAAD8F}"/>
              </a:ext>
            </a:extLst>
          </p:cNvPr>
          <p:cNvGrpSpPr/>
          <p:nvPr/>
        </p:nvGrpSpPr>
        <p:grpSpPr>
          <a:xfrm>
            <a:off x="3769124" y="330022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A49AB63-A0F8-A2E8-553F-5CF21B78794D}"/>
              </a:ext>
            </a:extLst>
          </p:cNvPr>
          <p:cNvSpPr/>
          <p:nvPr/>
        </p:nvSpPr>
        <p:spPr>
          <a:xfrm>
            <a:off x="7360458" y="3190494"/>
            <a:ext cx="1238457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ko-KR" altLang="en-US" sz="1200" b="1" kern="0" dirty="0">
                <a:solidFill>
                  <a:prstClr val="white"/>
                </a:solidFill>
              </a:rPr>
              <a:t>조현석</a:t>
            </a:r>
            <a:endParaRPr lang="ko-KR" altLang="en-US" sz="3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0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xmlns="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srgbClr val="0F1D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 </a:t>
            </a:r>
            <a:r>
              <a:rPr lang="en-US" altLang="ko-KR" sz="700" kern="0" dirty="0">
                <a:solidFill>
                  <a:srgbClr val="0F1D4A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</a:rPr>
              <a:t>4P MIX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F2E7F33-D10C-E74B-CA56-DFA57A8B1DC2}"/>
              </a:ext>
            </a:extLst>
          </p:cNvPr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3577F77F-8A59-7416-2FB2-5FFD4C2BCE1D}"/>
              </a:ext>
            </a:extLst>
          </p:cNvPr>
          <p:cNvSpPr/>
          <p:nvPr/>
        </p:nvSpPr>
        <p:spPr>
          <a:xfrm>
            <a:off x="1477097" y="462881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모서리가 둥근 직사각형 73">
            <a:extLst>
              <a:ext uri="{FF2B5EF4-FFF2-40B4-BE49-F238E27FC236}">
                <a16:creationId xmlns:a16="http://schemas.microsoft.com/office/drawing/2014/main" xmlns="" id="{8BE09EA9-A403-BE42-F218-23CB39DFD6E8}"/>
              </a:ext>
            </a:extLst>
          </p:cNvPr>
          <p:cNvSpPr/>
          <p:nvPr/>
        </p:nvSpPr>
        <p:spPr>
          <a:xfrm>
            <a:off x="2068755" y="4193719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xmlns="" id="{48B2128C-E5F3-4A90-BE9C-97D028D852F2}"/>
              </a:ext>
            </a:extLst>
          </p:cNvPr>
          <p:cNvSpPr/>
          <p:nvPr/>
        </p:nvSpPr>
        <p:spPr>
          <a:xfrm>
            <a:off x="1598216" y="1772866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22225" cap="rnd">
            <a:solidFill>
              <a:srgbClr val="557C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눈물 방울 14">
            <a:extLst>
              <a:ext uri="{FF2B5EF4-FFF2-40B4-BE49-F238E27FC236}">
                <a16:creationId xmlns:a16="http://schemas.microsoft.com/office/drawing/2014/main" xmlns="" id="{901E0AE2-9DA9-3EB4-0273-29EEFA15A14D}"/>
              </a:ext>
            </a:extLst>
          </p:cNvPr>
          <p:cNvSpPr/>
          <p:nvPr/>
        </p:nvSpPr>
        <p:spPr>
          <a:xfrm>
            <a:off x="1692598" y="1867247"/>
            <a:ext cx="1932735" cy="1932735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1821C28-6C74-30A2-C032-845E60611A6A}"/>
              </a:ext>
            </a:extLst>
          </p:cNvPr>
          <p:cNvSpPr/>
          <p:nvPr/>
        </p:nvSpPr>
        <p:spPr>
          <a:xfrm>
            <a:off x="2109999" y="2579525"/>
            <a:ext cx="114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75</a:t>
            </a:r>
            <a:r>
              <a:rPr lang="en-US" altLang="ko-KR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%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F621EA1-C692-BF09-2966-4B109032A98E}"/>
              </a:ext>
            </a:extLst>
          </p:cNvPr>
          <p:cNvSpPr/>
          <p:nvPr/>
        </p:nvSpPr>
        <p:spPr>
          <a:xfrm>
            <a:off x="4770545" y="462881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26" name="모서리가 둥근 직사각형 73">
            <a:extLst>
              <a:ext uri="{FF2B5EF4-FFF2-40B4-BE49-F238E27FC236}">
                <a16:creationId xmlns:a16="http://schemas.microsoft.com/office/drawing/2014/main" xmlns="" id="{957038D1-56E8-9B2B-9E05-C874E7E76308}"/>
              </a:ext>
            </a:extLst>
          </p:cNvPr>
          <p:cNvSpPr/>
          <p:nvPr/>
        </p:nvSpPr>
        <p:spPr>
          <a:xfrm>
            <a:off x="5362203" y="4193719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xmlns="" id="{DF1E51A4-13A8-EFBA-4675-99FD670E074B}"/>
              </a:ext>
            </a:extLst>
          </p:cNvPr>
          <p:cNvSpPr/>
          <p:nvPr/>
        </p:nvSpPr>
        <p:spPr>
          <a:xfrm>
            <a:off x="4891664" y="1772866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22225" cap="rnd">
            <a:solidFill>
              <a:srgbClr val="557C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눈물 방울 27">
            <a:extLst>
              <a:ext uri="{FF2B5EF4-FFF2-40B4-BE49-F238E27FC236}">
                <a16:creationId xmlns:a16="http://schemas.microsoft.com/office/drawing/2014/main" xmlns="" id="{BE334383-8F2A-0788-02D1-FE37A92C18D5}"/>
              </a:ext>
            </a:extLst>
          </p:cNvPr>
          <p:cNvSpPr/>
          <p:nvPr/>
        </p:nvSpPr>
        <p:spPr>
          <a:xfrm>
            <a:off x="4986046" y="1867247"/>
            <a:ext cx="1932735" cy="1932735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AB8B64A-FAF0-D327-320D-EAF7FE5862E2}"/>
              </a:ext>
            </a:extLst>
          </p:cNvPr>
          <p:cNvSpPr/>
          <p:nvPr/>
        </p:nvSpPr>
        <p:spPr>
          <a:xfrm>
            <a:off x="5403447" y="2579525"/>
            <a:ext cx="114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75</a:t>
            </a:r>
            <a:r>
              <a:rPr lang="en-US" altLang="ko-KR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%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FAD1A70-CEC6-A480-F59F-5D5DA618B886}"/>
              </a:ext>
            </a:extLst>
          </p:cNvPr>
          <p:cNvSpPr/>
          <p:nvPr/>
        </p:nvSpPr>
        <p:spPr>
          <a:xfrm>
            <a:off x="8063993" y="4628811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1" name="모서리가 둥근 직사각형 73">
            <a:extLst>
              <a:ext uri="{FF2B5EF4-FFF2-40B4-BE49-F238E27FC236}">
                <a16:creationId xmlns:a16="http://schemas.microsoft.com/office/drawing/2014/main" xmlns="" id="{19C06D89-7922-5554-19BB-A5C5B73312AB}"/>
              </a:ext>
            </a:extLst>
          </p:cNvPr>
          <p:cNvSpPr/>
          <p:nvPr/>
        </p:nvSpPr>
        <p:spPr>
          <a:xfrm>
            <a:off x="8655651" y="4193719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2" name="원호 31">
            <a:extLst>
              <a:ext uri="{FF2B5EF4-FFF2-40B4-BE49-F238E27FC236}">
                <a16:creationId xmlns:a16="http://schemas.microsoft.com/office/drawing/2014/main" xmlns="" id="{D96937FA-F948-FC8E-C1FC-6D445EF3D8CF}"/>
              </a:ext>
            </a:extLst>
          </p:cNvPr>
          <p:cNvSpPr/>
          <p:nvPr/>
        </p:nvSpPr>
        <p:spPr>
          <a:xfrm>
            <a:off x="8185112" y="1772866"/>
            <a:ext cx="2121500" cy="2121500"/>
          </a:xfrm>
          <a:prstGeom prst="arc">
            <a:avLst>
              <a:gd name="adj1" fmla="val 97363"/>
              <a:gd name="adj2" fmla="val 16213013"/>
            </a:avLst>
          </a:prstGeom>
          <a:ln w="22225" cap="rnd">
            <a:solidFill>
              <a:srgbClr val="557C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눈물 방울 32">
            <a:extLst>
              <a:ext uri="{FF2B5EF4-FFF2-40B4-BE49-F238E27FC236}">
                <a16:creationId xmlns:a16="http://schemas.microsoft.com/office/drawing/2014/main" xmlns="" id="{5D7ABEB1-CCA3-8C40-F826-87B5118EB4F4}"/>
              </a:ext>
            </a:extLst>
          </p:cNvPr>
          <p:cNvSpPr/>
          <p:nvPr/>
        </p:nvSpPr>
        <p:spPr>
          <a:xfrm>
            <a:off x="8279494" y="1867247"/>
            <a:ext cx="1932735" cy="1932735"/>
          </a:xfrm>
          <a:prstGeom prst="teardrop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D557BB1-8D62-5214-BE4C-B0E4BD98AB8A}"/>
              </a:ext>
            </a:extLst>
          </p:cNvPr>
          <p:cNvSpPr/>
          <p:nvPr/>
        </p:nvSpPr>
        <p:spPr>
          <a:xfrm>
            <a:off x="8696895" y="2579525"/>
            <a:ext cx="114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75</a:t>
            </a:r>
            <a:r>
              <a:rPr lang="en-US" altLang="ko-KR" sz="1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26159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xmlns="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srgbClr val="0F1D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 </a:t>
            </a:r>
            <a:r>
              <a:rPr lang="en-US" altLang="ko-KR" sz="700" kern="0" dirty="0">
                <a:solidFill>
                  <a:srgbClr val="0F1D4A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</a:rPr>
              <a:t>4P MIX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F2E7F33-D10C-E74B-CA56-DFA57A8B1DC2}"/>
              </a:ext>
            </a:extLst>
          </p:cNvPr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E39245FA-D38A-012E-0013-F8B44739B5FB}"/>
              </a:ext>
            </a:extLst>
          </p:cNvPr>
          <p:cNvSpPr/>
          <p:nvPr/>
        </p:nvSpPr>
        <p:spPr>
          <a:xfrm>
            <a:off x="3692465" y="4126180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2BB40CD-7A79-8C9B-E8F6-BC8DA44849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50624" y="5187527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849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849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60%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xmlns="" id="{A7B96F5E-D21B-3615-1199-DC4F55F6845B}"/>
              </a:ext>
            </a:extLst>
          </p:cNvPr>
          <p:cNvSpPr/>
          <p:nvPr/>
        </p:nvSpPr>
        <p:spPr>
          <a:xfrm>
            <a:off x="1860972" y="4031985"/>
            <a:ext cx="1373811" cy="1373811"/>
          </a:xfrm>
          <a:prstGeom prst="ellipse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4" name="모서리가 둥근 사각형 설명선 70">
            <a:extLst>
              <a:ext uri="{FF2B5EF4-FFF2-40B4-BE49-F238E27FC236}">
                <a16:creationId xmlns:a16="http://schemas.microsoft.com/office/drawing/2014/main" xmlns="" id="{6ED391C6-C199-C55A-B6DF-C27F2FA9318B}"/>
              </a:ext>
            </a:extLst>
          </p:cNvPr>
          <p:cNvSpPr/>
          <p:nvPr/>
        </p:nvSpPr>
        <p:spPr>
          <a:xfrm>
            <a:off x="8243945" y="4675814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solidFill>
            <a:srgbClr val="0F1D4A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Check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38E35B97-4E6C-F752-EC5D-B45C98314B17}"/>
              </a:ext>
            </a:extLst>
          </p:cNvPr>
          <p:cNvCxnSpPr/>
          <p:nvPr/>
        </p:nvCxnSpPr>
        <p:spPr>
          <a:xfrm>
            <a:off x="3757954" y="5161696"/>
            <a:ext cx="7200000" cy="0"/>
          </a:xfrm>
          <a:prstGeom prst="line">
            <a:avLst/>
          </a:prstGeom>
          <a:ln w="44450">
            <a:solidFill>
              <a:srgbClr val="849FFB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37F71582-A57E-3500-0E58-D7FA0D96F073}"/>
              </a:ext>
            </a:extLst>
          </p:cNvPr>
          <p:cNvCxnSpPr/>
          <p:nvPr/>
        </p:nvCxnSpPr>
        <p:spPr>
          <a:xfrm>
            <a:off x="3731042" y="5161696"/>
            <a:ext cx="4320000" cy="0"/>
          </a:xfrm>
          <a:prstGeom prst="line">
            <a:avLst/>
          </a:prstGeom>
          <a:ln w="44450">
            <a:solidFill>
              <a:srgbClr val="849F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200ADA30-700E-E9D4-9496-CFD2D3948903}"/>
              </a:ext>
            </a:extLst>
          </p:cNvPr>
          <p:cNvSpPr/>
          <p:nvPr/>
        </p:nvSpPr>
        <p:spPr>
          <a:xfrm>
            <a:off x="3692465" y="1769349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57FFAD5F-DA97-E6CC-FF8B-68F4F3EE6FC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64999" y="2830696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849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849F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70%</a:t>
                      </a:r>
                      <a:endParaRPr lang="ko-KR" altLang="en-US" sz="16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42565AC7-8B5E-3866-02F8-F29B9AB6FA9D}"/>
              </a:ext>
            </a:extLst>
          </p:cNvPr>
          <p:cNvSpPr/>
          <p:nvPr/>
        </p:nvSpPr>
        <p:spPr>
          <a:xfrm>
            <a:off x="1860972" y="1675154"/>
            <a:ext cx="1373811" cy="1373811"/>
          </a:xfrm>
          <a:prstGeom prst="ellipse">
            <a:avLst/>
          </a:prstGeom>
          <a:solidFill>
            <a:srgbClr val="0F1D4A"/>
          </a:solidFill>
          <a:ln>
            <a:solidFill>
              <a:srgbClr val="849F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모서리가 둥근 사각형 설명선 81">
            <a:extLst>
              <a:ext uri="{FF2B5EF4-FFF2-40B4-BE49-F238E27FC236}">
                <a16:creationId xmlns:a16="http://schemas.microsoft.com/office/drawing/2014/main" xmlns="" id="{BF4E84E4-C215-1EA8-37BB-AA2E512B5157}"/>
              </a:ext>
            </a:extLst>
          </p:cNvPr>
          <p:cNvSpPr/>
          <p:nvPr/>
        </p:nvSpPr>
        <p:spPr>
          <a:xfrm>
            <a:off x="8882120" y="2318983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solidFill>
            <a:srgbClr val="0F1D4A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Check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xmlns="" id="{622EEBBF-B950-384C-AB0F-B993D5B43404}"/>
              </a:ext>
            </a:extLst>
          </p:cNvPr>
          <p:cNvCxnSpPr/>
          <p:nvPr/>
        </p:nvCxnSpPr>
        <p:spPr>
          <a:xfrm>
            <a:off x="3757954" y="2804865"/>
            <a:ext cx="7200000" cy="0"/>
          </a:xfrm>
          <a:prstGeom prst="line">
            <a:avLst/>
          </a:prstGeom>
          <a:ln w="44450">
            <a:solidFill>
              <a:srgbClr val="849FFB">
                <a:alpha val="3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5CACC0DB-5D5A-3E93-6D7B-822EEA5D8CD3}"/>
              </a:ext>
            </a:extLst>
          </p:cNvPr>
          <p:cNvCxnSpPr/>
          <p:nvPr/>
        </p:nvCxnSpPr>
        <p:spPr>
          <a:xfrm>
            <a:off x="3731042" y="2804865"/>
            <a:ext cx="5040000" cy="0"/>
          </a:xfrm>
          <a:prstGeom prst="line">
            <a:avLst/>
          </a:prstGeom>
          <a:ln w="44450">
            <a:solidFill>
              <a:srgbClr val="849F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98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xmlns="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srgbClr val="0F1D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 </a:t>
            </a:r>
            <a:r>
              <a:rPr lang="en-US" altLang="ko-KR" sz="700" kern="0" dirty="0">
                <a:solidFill>
                  <a:srgbClr val="0F1D4A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</a:rPr>
              <a:t>4P MIX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F2E7F33-D10C-E74B-CA56-DFA57A8B1DC2}"/>
              </a:ext>
            </a:extLst>
          </p:cNvPr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2" name="모서리가 둥근 직사각형 56">
            <a:extLst>
              <a:ext uri="{FF2B5EF4-FFF2-40B4-BE49-F238E27FC236}">
                <a16:creationId xmlns:a16="http://schemas.microsoft.com/office/drawing/2014/main" xmlns="" id="{B763D139-415D-8F9B-ECBE-163785E1EBA8}"/>
              </a:ext>
            </a:extLst>
          </p:cNvPr>
          <p:cNvSpPr/>
          <p:nvPr/>
        </p:nvSpPr>
        <p:spPr>
          <a:xfrm>
            <a:off x="2374876" y="2110938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모서리가 둥근 직사각형 57">
            <a:extLst>
              <a:ext uri="{FF2B5EF4-FFF2-40B4-BE49-F238E27FC236}">
                <a16:creationId xmlns:a16="http://schemas.microsoft.com/office/drawing/2014/main" xmlns="" id="{1E551103-9C00-C3A7-D0D4-8C1B706B3B8E}"/>
              </a:ext>
            </a:extLst>
          </p:cNvPr>
          <p:cNvSpPr/>
          <p:nvPr/>
        </p:nvSpPr>
        <p:spPr>
          <a:xfrm rot="10800000">
            <a:off x="2374876" y="3977725"/>
            <a:ext cx="159494" cy="1728000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6CEC5F4C-BA1F-DD57-DE99-C142A00277A2}"/>
              </a:ext>
            </a:extLst>
          </p:cNvPr>
          <p:cNvSpPr/>
          <p:nvPr/>
        </p:nvSpPr>
        <p:spPr>
          <a:xfrm>
            <a:off x="7959266" y="1988076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557CF9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모서리가 둥근 직사각형 102">
            <a:extLst>
              <a:ext uri="{FF2B5EF4-FFF2-40B4-BE49-F238E27FC236}">
                <a16:creationId xmlns:a16="http://schemas.microsoft.com/office/drawing/2014/main" xmlns="" id="{D45071B0-B764-94EC-7622-A837842D58AB}"/>
              </a:ext>
            </a:extLst>
          </p:cNvPr>
          <p:cNvSpPr/>
          <p:nvPr/>
        </p:nvSpPr>
        <p:spPr>
          <a:xfrm>
            <a:off x="3323559" y="2110938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모서리가 둥근 직사각형 103">
            <a:extLst>
              <a:ext uri="{FF2B5EF4-FFF2-40B4-BE49-F238E27FC236}">
                <a16:creationId xmlns:a16="http://schemas.microsoft.com/office/drawing/2014/main" xmlns="" id="{52009333-8AD0-A326-8214-9416A61D6EEF}"/>
              </a:ext>
            </a:extLst>
          </p:cNvPr>
          <p:cNvSpPr/>
          <p:nvPr/>
        </p:nvSpPr>
        <p:spPr>
          <a:xfrm rot="10800000">
            <a:off x="3323559" y="4085725"/>
            <a:ext cx="159494" cy="1620000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104">
            <a:extLst>
              <a:ext uri="{FF2B5EF4-FFF2-40B4-BE49-F238E27FC236}">
                <a16:creationId xmlns:a16="http://schemas.microsoft.com/office/drawing/2014/main" xmlns="" id="{33DCA016-2632-6088-6695-1B6ACEA38BB6}"/>
              </a:ext>
            </a:extLst>
          </p:cNvPr>
          <p:cNvSpPr/>
          <p:nvPr/>
        </p:nvSpPr>
        <p:spPr>
          <a:xfrm>
            <a:off x="4272242" y="2110938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모서리가 둥근 직사각형 105">
            <a:extLst>
              <a:ext uri="{FF2B5EF4-FFF2-40B4-BE49-F238E27FC236}">
                <a16:creationId xmlns:a16="http://schemas.microsoft.com/office/drawing/2014/main" xmlns="" id="{DE09A63C-37E2-1A1E-B649-B2B2FC655227}"/>
              </a:ext>
            </a:extLst>
          </p:cNvPr>
          <p:cNvSpPr/>
          <p:nvPr/>
        </p:nvSpPr>
        <p:spPr>
          <a:xfrm rot="10800000">
            <a:off x="4272242" y="3797725"/>
            <a:ext cx="159494" cy="1908000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모서리가 둥근 직사각형 106">
            <a:extLst>
              <a:ext uri="{FF2B5EF4-FFF2-40B4-BE49-F238E27FC236}">
                <a16:creationId xmlns:a16="http://schemas.microsoft.com/office/drawing/2014/main" xmlns="" id="{4D5CB80E-04DA-5590-8A6B-1117FE416F3B}"/>
              </a:ext>
            </a:extLst>
          </p:cNvPr>
          <p:cNvSpPr/>
          <p:nvPr/>
        </p:nvSpPr>
        <p:spPr>
          <a:xfrm>
            <a:off x="5220925" y="2110938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모서리가 둥근 직사각형 107">
            <a:extLst>
              <a:ext uri="{FF2B5EF4-FFF2-40B4-BE49-F238E27FC236}">
                <a16:creationId xmlns:a16="http://schemas.microsoft.com/office/drawing/2014/main" xmlns="" id="{C38372D1-1AE7-0FF3-890D-1B6E5FC27CA7}"/>
              </a:ext>
            </a:extLst>
          </p:cNvPr>
          <p:cNvSpPr/>
          <p:nvPr/>
        </p:nvSpPr>
        <p:spPr>
          <a:xfrm rot="10800000">
            <a:off x="5220925" y="3149725"/>
            <a:ext cx="159494" cy="2556000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108">
            <a:extLst>
              <a:ext uri="{FF2B5EF4-FFF2-40B4-BE49-F238E27FC236}">
                <a16:creationId xmlns:a16="http://schemas.microsoft.com/office/drawing/2014/main" xmlns="" id="{A66E9909-27D1-9E4A-6A17-CDB363B1004A}"/>
              </a:ext>
            </a:extLst>
          </p:cNvPr>
          <p:cNvSpPr/>
          <p:nvPr/>
        </p:nvSpPr>
        <p:spPr>
          <a:xfrm>
            <a:off x="6169608" y="2110938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모서리가 둥근 직사각형 109">
            <a:extLst>
              <a:ext uri="{FF2B5EF4-FFF2-40B4-BE49-F238E27FC236}">
                <a16:creationId xmlns:a16="http://schemas.microsoft.com/office/drawing/2014/main" xmlns="" id="{7E4E0061-858F-8158-A493-C4EB16D1DD24}"/>
              </a:ext>
            </a:extLst>
          </p:cNvPr>
          <p:cNvSpPr/>
          <p:nvPr/>
        </p:nvSpPr>
        <p:spPr>
          <a:xfrm rot="10800000">
            <a:off x="6169608" y="4517725"/>
            <a:ext cx="159494" cy="1188000"/>
          </a:xfrm>
          <a:prstGeom prst="roundRect">
            <a:avLst>
              <a:gd name="adj" fmla="val 50000"/>
            </a:avLst>
          </a:prstGeom>
          <a:solidFill>
            <a:srgbClr val="849FFB"/>
          </a:solidFill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모서리가 둥근 직사각형 110">
            <a:extLst>
              <a:ext uri="{FF2B5EF4-FFF2-40B4-BE49-F238E27FC236}">
                <a16:creationId xmlns:a16="http://schemas.microsoft.com/office/drawing/2014/main" xmlns="" id="{26CDD59D-693B-1A69-E6A4-85828B1C8928}"/>
              </a:ext>
            </a:extLst>
          </p:cNvPr>
          <p:cNvSpPr/>
          <p:nvPr/>
        </p:nvSpPr>
        <p:spPr>
          <a:xfrm>
            <a:off x="7118291" y="2110938"/>
            <a:ext cx="159494" cy="3600000"/>
          </a:xfrm>
          <a:prstGeom prst="roundRect">
            <a:avLst>
              <a:gd name="adj" fmla="val 50000"/>
            </a:avLst>
          </a:prstGeom>
          <a:noFill/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111">
            <a:extLst>
              <a:ext uri="{FF2B5EF4-FFF2-40B4-BE49-F238E27FC236}">
                <a16:creationId xmlns:a16="http://schemas.microsoft.com/office/drawing/2014/main" xmlns="" id="{A96CDD1B-2FCF-3DE3-540B-6DF6F71CDAF3}"/>
              </a:ext>
            </a:extLst>
          </p:cNvPr>
          <p:cNvSpPr/>
          <p:nvPr/>
        </p:nvSpPr>
        <p:spPr>
          <a:xfrm rot="10800000">
            <a:off x="7118291" y="4877725"/>
            <a:ext cx="159494" cy="828000"/>
          </a:xfrm>
          <a:prstGeom prst="roundRect">
            <a:avLst>
              <a:gd name="adj" fmla="val 50000"/>
            </a:avLst>
          </a:prstGeom>
          <a:solidFill>
            <a:srgbClr val="0F1D4A"/>
          </a:solidFill>
          <a:ln>
            <a:solidFill>
              <a:srgbClr val="557C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xmlns="" id="{66B9793A-4B97-8B5A-9982-AA8E57C5779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90913" y="5859023"/>
          <a:ext cx="5664204" cy="20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40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40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40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40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40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039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4" name="사각형: 둥근 모서리 4">
            <a:extLst>
              <a:ext uri="{FF2B5EF4-FFF2-40B4-BE49-F238E27FC236}">
                <a16:creationId xmlns:a16="http://schemas.microsoft.com/office/drawing/2014/main" xmlns="" id="{8DE79BEB-CCA0-A3E0-0115-AB149F4AD74C}"/>
              </a:ext>
            </a:extLst>
          </p:cNvPr>
          <p:cNvSpPr/>
          <p:nvPr/>
        </p:nvSpPr>
        <p:spPr>
          <a:xfrm>
            <a:off x="4933760" y="1629983"/>
            <a:ext cx="733821" cy="335492"/>
          </a:xfrm>
          <a:prstGeom prst="roundRect">
            <a:avLst>
              <a:gd name="adj" fmla="val 50000"/>
            </a:avLst>
          </a:prstGeom>
          <a:solidFill>
            <a:srgbClr val="557CF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71%</a:t>
            </a:r>
          </a:p>
        </p:txBody>
      </p:sp>
      <p:cxnSp>
        <p:nvCxnSpPr>
          <p:cNvPr id="36" name="꺾인 연결선 112">
            <a:extLst>
              <a:ext uri="{FF2B5EF4-FFF2-40B4-BE49-F238E27FC236}">
                <a16:creationId xmlns:a16="http://schemas.microsoft.com/office/drawing/2014/main" xmlns="" id="{8C6E810F-F90A-6E19-48A0-0C1C0F1EC9B7}"/>
              </a:ext>
            </a:extLst>
          </p:cNvPr>
          <p:cNvCxnSpPr>
            <a:stCxn id="34" idx="0"/>
            <a:endCxn id="10" idx="0"/>
          </p:cNvCxnSpPr>
          <p:nvPr/>
        </p:nvCxnSpPr>
        <p:spPr>
          <a:xfrm rot="16200000" flipH="1">
            <a:off x="7083514" y="-152861"/>
            <a:ext cx="358093" cy="3923781"/>
          </a:xfrm>
          <a:prstGeom prst="bentConnector3">
            <a:avLst>
              <a:gd name="adj1" fmla="val -63838"/>
            </a:avLst>
          </a:prstGeom>
          <a:ln w="12700">
            <a:solidFill>
              <a:srgbClr val="557CF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CCEB269-D212-C57A-EE30-307C48CFC3B1}"/>
              </a:ext>
            </a:extLst>
          </p:cNvPr>
          <p:cNvSpPr/>
          <p:nvPr/>
        </p:nvSpPr>
        <p:spPr>
          <a:xfrm>
            <a:off x="7959265" y="4649500"/>
            <a:ext cx="25303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사각형: 둥근 모서리 4">
            <a:extLst>
              <a:ext uri="{FF2B5EF4-FFF2-40B4-BE49-F238E27FC236}">
                <a16:creationId xmlns:a16="http://schemas.microsoft.com/office/drawing/2014/main" xmlns="" id="{CB39411A-9632-D9F0-44B7-76D6A0CFA82C}"/>
              </a:ext>
            </a:extLst>
          </p:cNvPr>
          <p:cNvSpPr/>
          <p:nvPr/>
        </p:nvSpPr>
        <p:spPr>
          <a:xfrm>
            <a:off x="8857540" y="4182233"/>
            <a:ext cx="733821" cy="335492"/>
          </a:xfrm>
          <a:prstGeom prst="roundRect">
            <a:avLst>
              <a:gd name="adj" fmla="val 50000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prstClr val="white"/>
                </a:solidFill>
              </a:rPr>
              <a:t>23%</a:t>
            </a:r>
          </a:p>
        </p:txBody>
      </p:sp>
      <p:cxnSp>
        <p:nvCxnSpPr>
          <p:cNvPr id="39" name="꺾인 연결선 119">
            <a:extLst>
              <a:ext uri="{FF2B5EF4-FFF2-40B4-BE49-F238E27FC236}">
                <a16:creationId xmlns:a16="http://schemas.microsoft.com/office/drawing/2014/main" xmlns="" id="{CC27EA99-6F30-DDAE-728A-288B4528BFEB}"/>
              </a:ext>
            </a:extLst>
          </p:cNvPr>
          <p:cNvCxnSpPr>
            <a:stCxn id="32" idx="2"/>
            <a:endCxn id="38" idx="0"/>
          </p:cNvCxnSpPr>
          <p:nvPr/>
        </p:nvCxnSpPr>
        <p:spPr>
          <a:xfrm rot="5400000" flipH="1" flipV="1">
            <a:off x="7863498" y="3516773"/>
            <a:ext cx="695492" cy="2026413"/>
          </a:xfrm>
          <a:prstGeom prst="bentConnector3">
            <a:avLst>
              <a:gd name="adj1" fmla="val 132869"/>
            </a:avLst>
          </a:prstGeom>
          <a:ln w="12700">
            <a:solidFill>
              <a:srgbClr val="0F1D4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88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자유형: 도형 19">
            <a:extLst>
              <a:ext uri="{FF2B5EF4-FFF2-40B4-BE49-F238E27FC236}">
                <a16:creationId xmlns:a16="http://schemas.microsoft.com/office/drawing/2014/main" xmlns="" id="{8F824625-9FE1-F4F1-44C7-79E012C43B16}"/>
              </a:ext>
            </a:extLst>
          </p:cNvPr>
          <p:cNvSpPr/>
          <p:nvPr/>
        </p:nvSpPr>
        <p:spPr>
          <a:xfrm>
            <a:off x="5123546" y="1"/>
            <a:ext cx="7068454" cy="6857999"/>
          </a:xfrm>
          <a:custGeom>
            <a:avLst/>
            <a:gdLst>
              <a:gd name="connsiteX0" fmla="*/ 2500663 w 7068454"/>
              <a:gd name="connsiteY0" fmla="*/ 0 h 6857999"/>
              <a:gd name="connsiteX1" fmla="*/ 7068454 w 7068454"/>
              <a:gd name="connsiteY1" fmla="*/ 0 h 6857999"/>
              <a:gd name="connsiteX2" fmla="*/ 7068454 w 7068454"/>
              <a:gd name="connsiteY2" fmla="*/ 6857999 h 6857999"/>
              <a:gd name="connsiteX3" fmla="*/ 470836 w 7068454"/>
              <a:gd name="connsiteY3" fmla="*/ 6857999 h 6857999"/>
              <a:gd name="connsiteX4" fmla="*/ 434534 w 7068454"/>
              <a:gd name="connsiteY4" fmla="*/ 6777703 h 6857999"/>
              <a:gd name="connsiteX5" fmla="*/ 0 w 7068454"/>
              <a:gd name="connsiteY5" fmla="*/ 4625376 h 6857999"/>
              <a:gd name="connsiteX6" fmla="*/ 2437899 w 7068454"/>
              <a:gd name="connsiteY6" fmla="*/ 4023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8454" h="6857999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C832B2CE-58CE-43C0-60BE-737DDA8092BF}"/>
              </a:ext>
            </a:extLst>
          </p:cNvPr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srgbClr val="0F1D4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 </a:t>
            </a:r>
            <a:r>
              <a:rPr lang="en-US" altLang="ko-KR" sz="700" kern="0" dirty="0">
                <a:solidFill>
                  <a:srgbClr val="0F1D4A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srgbClr val="0F1D4A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D3753F5A-AE67-7D4D-7E55-FA5950FAAD8F}"/>
              </a:ext>
            </a:extLst>
          </p:cNvPr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2BA8AEE9-9501-AA7A-E004-5ECAC6517E3B}"/>
                </a:ext>
              </a:extLst>
            </p:cNvPr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>
              <a:solidFill>
                <a:srgbClr val="0F1D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xmlns="" id="{341E0F5A-7406-1767-6D5A-66785E68A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1978" y="612918"/>
              <a:ext cx="54785" cy="45450"/>
            </a:xfrm>
            <a:prstGeom prst="line">
              <a:avLst/>
            </a:prstGeom>
            <a:ln w="12700">
              <a:solidFill>
                <a:srgbClr val="0F1D4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7A49AB63-A0F8-A2E8-553F-5CF21B78794D}"/>
              </a:ext>
            </a:extLst>
          </p:cNvPr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1000" b="1" kern="0" dirty="0">
                <a:solidFill>
                  <a:prstClr val="white"/>
                </a:solidFill>
              </a:rPr>
              <a:t>4P MIX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5F2E7F33-D10C-E74B-CA56-DFA57A8B1DC2}"/>
              </a:ext>
            </a:extLst>
          </p:cNvPr>
          <p:cNvSpPr/>
          <p:nvPr/>
        </p:nvSpPr>
        <p:spPr>
          <a:xfrm>
            <a:off x="238125" y="923052"/>
            <a:ext cx="11715750" cy="5687298"/>
          </a:xfrm>
          <a:prstGeom prst="roundRect">
            <a:avLst>
              <a:gd name="adj" fmla="val 2435"/>
            </a:avLst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latinLnBrk="0">
              <a:defRPr/>
            </a:pPr>
            <a:endParaRPr lang="ko-KR" altLang="en-US" sz="1600" dirty="0">
              <a:solidFill>
                <a:srgbClr val="0F1D4A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D8079F2A-CF9E-2806-8FD1-230302E02A2C}"/>
              </a:ext>
            </a:extLst>
          </p:cNvPr>
          <p:cNvSpPr/>
          <p:nvPr/>
        </p:nvSpPr>
        <p:spPr>
          <a:xfrm>
            <a:off x="1577818" y="2246591"/>
            <a:ext cx="1263770" cy="1263770"/>
          </a:xfrm>
          <a:prstGeom prst="ellipse">
            <a:avLst/>
          </a:prstGeom>
          <a:solidFill>
            <a:srgbClr val="557CF9"/>
          </a:solidFill>
          <a:ln>
            <a:solidFill>
              <a:srgbClr val="849FFB"/>
            </a:solidFill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: 도형 16">
            <a:extLst>
              <a:ext uri="{FF2B5EF4-FFF2-40B4-BE49-F238E27FC236}">
                <a16:creationId xmlns:a16="http://schemas.microsoft.com/office/drawing/2014/main" xmlns="" id="{38994989-9A92-2B11-EA50-0DF3C28FA264}"/>
              </a:ext>
            </a:extLst>
          </p:cNvPr>
          <p:cNvSpPr/>
          <p:nvPr/>
        </p:nvSpPr>
        <p:spPr>
          <a:xfrm>
            <a:off x="1444572" y="211334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DCC32E11-3D2B-9521-3F60-D4235A5DAF0B}"/>
              </a:ext>
            </a:extLst>
          </p:cNvPr>
          <p:cNvSpPr/>
          <p:nvPr/>
        </p:nvSpPr>
        <p:spPr>
          <a:xfrm>
            <a:off x="2083702" y="4074964"/>
            <a:ext cx="252000" cy="252000"/>
          </a:xfrm>
          <a:prstGeom prst="ellipse">
            <a:avLst/>
          </a:pr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A8A25D24-BBF9-37CC-845D-CB3D787E95B9}"/>
              </a:ext>
            </a:extLst>
          </p:cNvPr>
          <p:cNvSpPr/>
          <p:nvPr/>
        </p:nvSpPr>
        <p:spPr>
          <a:xfrm>
            <a:off x="2145276" y="4136538"/>
            <a:ext cx="128852" cy="128852"/>
          </a:xfrm>
          <a:prstGeom prst="ellipse">
            <a:avLst/>
          </a:prstGeom>
          <a:solidFill>
            <a:srgbClr val="557CF9"/>
          </a:solidFill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4066DAD8-9B1D-D675-B6BA-F0D169D9FBC0}"/>
              </a:ext>
            </a:extLst>
          </p:cNvPr>
          <p:cNvSpPr/>
          <p:nvPr/>
        </p:nvSpPr>
        <p:spPr>
          <a:xfrm>
            <a:off x="1066978" y="4552120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grpSp>
        <p:nvGrpSpPr>
          <p:cNvPr id="18" name="Group 31">
            <a:extLst>
              <a:ext uri="{FF2B5EF4-FFF2-40B4-BE49-F238E27FC236}">
                <a16:creationId xmlns:a16="http://schemas.microsoft.com/office/drawing/2014/main" xmlns="" id="{8B0805FB-F560-14C9-58D6-C101E5ECC5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87091" y="2747126"/>
            <a:ext cx="260146" cy="315697"/>
            <a:chOff x="2647" y="1727"/>
            <a:chExt cx="192" cy="233"/>
          </a:xfrm>
          <a:solidFill>
            <a:schemeClr val="bg1"/>
          </a:solidFill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xmlns="" id="{0665FC84-065E-43F7-8AAF-474F8D4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727"/>
              <a:ext cx="140" cy="152"/>
            </a:xfrm>
            <a:custGeom>
              <a:avLst/>
              <a:gdLst>
                <a:gd name="T0" fmla="*/ 94 w 421"/>
                <a:gd name="T1" fmla="*/ 455 h 455"/>
                <a:gd name="T2" fmla="*/ 0 w 421"/>
                <a:gd name="T3" fmla="*/ 362 h 455"/>
                <a:gd name="T4" fmla="*/ 172 w 421"/>
                <a:gd name="T5" fmla="*/ 191 h 455"/>
                <a:gd name="T6" fmla="*/ 371 w 421"/>
                <a:gd name="T7" fmla="*/ 1 h 455"/>
                <a:gd name="T8" fmla="*/ 377 w 421"/>
                <a:gd name="T9" fmla="*/ 0 h 455"/>
                <a:gd name="T10" fmla="*/ 404 w 421"/>
                <a:gd name="T11" fmla="*/ 4 h 455"/>
                <a:gd name="T12" fmla="*/ 419 w 421"/>
                <a:gd name="T13" fmla="*/ 21 h 455"/>
                <a:gd name="T14" fmla="*/ 421 w 421"/>
                <a:gd name="T15" fmla="*/ 37 h 455"/>
                <a:gd name="T16" fmla="*/ 364 w 421"/>
                <a:gd name="T17" fmla="*/ 120 h 455"/>
                <a:gd name="T18" fmla="*/ 130 w 421"/>
                <a:gd name="T19" fmla="*/ 410 h 455"/>
                <a:gd name="T20" fmla="*/ 94 w 421"/>
                <a:gd name="T21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455">
                  <a:moveTo>
                    <a:pt x="94" y="455"/>
                  </a:moveTo>
                  <a:lnTo>
                    <a:pt x="0" y="362"/>
                  </a:lnTo>
                  <a:lnTo>
                    <a:pt x="172" y="191"/>
                  </a:lnTo>
                  <a:lnTo>
                    <a:pt x="371" y="1"/>
                  </a:lnTo>
                  <a:lnTo>
                    <a:pt x="377" y="0"/>
                  </a:lnTo>
                  <a:lnTo>
                    <a:pt x="404" y="4"/>
                  </a:lnTo>
                  <a:lnTo>
                    <a:pt x="419" y="21"/>
                  </a:lnTo>
                  <a:lnTo>
                    <a:pt x="421" y="37"/>
                  </a:lnTo>
                  <a:lnTo>
                    <a:pt x="364" y="120"/>
                  </a:lnTo>
                  <a:lnTo>
                    <a:pt x="130" y="410"/>
                  </a:lnTo>
                  <a:lnTo>
                    <a:pt x="94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xmlns="" id="{CF1124A4-220F-1E91-5BB4-10E50CC0E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1856"/>
              <a:ext cx="76" cy="104"/>
            </a:xfrm>
            <a:custGeom>
              <a:avLst/>
              <a:gdLst>
                <a:gd name="T0" fmla="*/ 22 w 226"/>
                <a:gd name="T1" fmla="*/ 314 h 314"/>
                <a:gd name="T2" fmla="*/ 21 w 226"/>
                <a:gd name="T3" fmla="*/ 301 h 314"/>
                <a:gd name="T4" fmla="*/ 37 w 226"/>
                <a:gd name="T5" fmla="*/ 242 h 314"/>
                <a:gd name="T6" fmla="*/ 63 w 226"/>
                <a:gd name="T7" fmla="*/ 219 h 314"/>
                <a:gd name="T8" fmla="*/ 90 w 226"/>
                <a:gd name="T9" fmla="*/ 211 h 314"/>
                <a:gd name="T10" fmla="*/ 107 w 226"/>
                <a:gd name="T11" fmla="*/ 209 h 314"/>
                <a:gd name="T12" fmla="*/ 125 w 226"/>
                <a:gd name="T13" fmla="*/ 208 h 314"/>
                <a:gd name="T14" fmla="*/ 153 w 226"/>
                <a:gd name="T15" fmla="*/ 199 h 314"/>
                <a:gd name="T16" fmla="*/ 188 w 226"/>
                <a:gd name="T17" fmla="*/ 173 h 314"/>
                <a:gd name="T18" fmla="*/ 223 w 226"/>
                <a:gd name="T19" fmla="*/ 107 h 314"/>
                <a:gd name="T20" fmla="*/ 226 w 226"/>
                <a:gd name="T21" fmla="*/ 91 h 314"/>
                <a:gd name="T22" fmla="*/ 132 w 226"/>
                <a:gd name="T23" fmla="*/ 0 h 314"/>
                <a:gd name="T24" fmla="*/ 96 w 226"/>
                <a:gd name="T25" fmla="*/ 17 h 314"/>
                <a:gd name="T26" fmla="*/ 44 w 226"/>
                <a:gd name="T27" fmla="*/ 61 h 314"/>
                <a:gd name="T28" fmla="*/ 13 w 226"/>
                <a:gd name="T29" fmla="*/ 113 h 314"/>
                <a:gd name="T30" fmla="*/ 0 w 226"/>
                <a:gd name="T31" fmla="*/ 165 h 314"/>
                <a:gd name="T32" fmla="*/ 2 w 226"/>
                <a:gd name="T33" fmla="*/ 239 h 314"/>
                <a:gd name="T34" fmla="*/ 19 w 226"/>
                <a:gd name="T35" fmla="*/ 307 h 314"/>
                <a:gd name="T36" fmla="*/ 22 w 226"/>
                <a:gd name="T3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6" h="314">
                  <a:moveTo>
                    <a:pt x="22" y="314"/>
                  </a:moveTo>
                  <a:lnTo>
                    <a:pt x="21" y="301"/>
                  </a:lnTo>
                  <a:lnTo>
                    <a:pt x="37" y="242"/>
                  </a:lnTo>
                  <a:lnTo>
                    <a:pt x="63" y="219"/>
                  </a:lnTo>
                  <a:lnTo>
                    <a:pt x="90" y="211"/>
                  </a:lnTo>
                  <a:lnTo>
                    <a:pt x="107" y="209"/>
                  </a:lnTo>
                  <a:lnTo>
                    <a:pt x="125" y="208"/>
                  </a:lnTo>
                  <a:lnTo>
                    <a:pt x="153" y="199"/>
                  </a:lnTo>
                  <a:lnTo>
                    <a:pt x="188" y="173"/>
                  </a:lnTo>
                  <a:lnTo>
                    <a:pt x="223" y="107"/>
                  </a:lnTo>
                  <a:lnTo>
                    <a:pt x="226" y="91"/>
                  </a:lnTo>
                  <a:lnTo>
                    <a:pt x="132" y="0"/>
                  </a:lnTo>
                  <a:lnTo>
                    <a:pt x="96" y="17"/>
                  </a:lnTo>
                  <a:lnTo>
                    <a:pt x="44" y="61"/>
                  </a:lnTo>
                  <a:lnTo>
                    <a:pt x="13" y="113"/>
                  </a:lnTo>
                  <a:lnTo>
                    <a:pt x="0" y="165"/>
                  </a:lnTo>
                  <a:lnTo>
                    <a:pt x="2" y="239"/>
                  </a:lnTo>
                  <a:lnTo>
                    <a:pt x="19" y="307"/>
                  </a:lnTo>
                  <a:lnTo>
                    <a:pt x="22" y="3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67AFAE33-0B67-10BA-6DCE-AE049CE249A4}"/>
              </a:ext>
            </a:extLst>
          </p:cNvPr>
          <p:cNvSpPr/>
          <p:nvPr/>
        </p:nvSpPr>
        <p:spPr>
          <a:xfrm>
            <a:off x="4105485" y="224659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849FFB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: 도형 16">
            <a:extLst>
              <a:ext uri="{FF2B5EF4-FFF2-40B4-BE49-F238E27FC236}">
                <a16:creationId xmlns:a16="http://schemas.microsoft.com/office/drawing/2014/main" xmlns="" id="{965626C7-21D2-BC9B-B966-B39F6EFC4E70}"/>
              </a:ext>
            </a:extLst>
          </p:cNvPr>
          <p:cNvSpPr/>
          <p:nvPr/>
        </p:nvSpPr>
        <p:spPr>
          <a:xfrm>
            <a:off x="3972239" y="211334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01EDF01C-A176-48CB-F5F6-8516E85E40CE}"/>
              </a:ext>
            </a:extLst>
          </p:cNvPr>
          <p:cNvSpPr/>
          <p:nvPr/>
        </p:nvSpPr>
        <p:spPr>
          <a:xfrm>
            <a:off x="4611369" y="4074964"/>
            <a:ext cx="252000" cy="252000"/>
          </a:xfrm>
          <a:prstGeom prst="ellipse">
            <a:avLst/>
          </a:pr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DC20278D-2AEC-D9BB-E69F-D0A9E013A253}"/>
              </a:ext>
            </a:extLst>
          </p:cNvPr>
          <p:cNvSpPr/>
          <p:nvPr/>
        </p:nvSpPr>
        <p:spPr>
          <a:xfrm>
            <a:off x="4672943" y="4136538"/>
            <a:ext cx="128852" cy="128852"/>
          </a:xfrm>
          <a:prstGeom prst="ellipse">
            <a:avLst/>
          </a:prstGeom>
          <a:solidFill>
            <a:srgbClr val="557CF9"/>
          </a:solidFill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769C61AA-621D-2F4C-A3D7-D9938832B015}"/>
              </a:ext>
            </a:extLst>
          </p:cNvPr>
          <p:cNvSpPr/>
          <p:nvPr/>
        </p:nvSpPr>
        <p:spPr>
          <a:xfrm>
            <a:off x="3594645" y="4552120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xmlns="" id="{86D0C883-EB9A-D954-38FC-DF79CD50558B}"/>
              </a:ext>
            </a:extLst>
          </p:cNvPr>
          <p:cNvSpPr/>
          <p:nvPr/>
        </p:nvSpPr>
        <p:spPr>
          <a:xfrm>
            <a:off x="6633152" y="224659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849FFB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자유형: 도형 16">
            <a:extLst>
              <a:ext uri="{FF2B5EF4-FFF2-40B4-BE49-F238E27FC236}">
                <a16:creationId xmlns:a16="http://schemas.microsoft.com/office/drawing/2014/main" xmlns="" id="{5E83CBCA-1BFF-125B-A090-E04628A3C9AB}"/>
              </a:ext>
            </a:extLst>
          </p:cNvPr>
          <p:cNvSpPr/>
          <p:nvPr/>
        </p:nvSpPr>
        <p:spPr>
          <a:xfrm>
            <a:off x="6499906" y="211334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DE87D0CA-F714-79F5-5686-F0D29B0173C5}"/>
              </a:ext>
            </a:extLst>
          </p:cNvPr>
          <p:cNvSpPr/>
          <p:nvPr/>
        </p:nvSpPr>
        <p:spPr>
          <a:xfrm>
            <a:off x="7139036" y="4074964"/>
            <a:ext cx="252000" cy="252000"/>
          </a:xfrm>
          <a:prstGeom prst="ellipse">
            <a:avLst/>
          </a:pr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F9CBCA28-42FA-746E-CEBB-4B81632125E1}"/>
              </a:ext>
            </a:extLst>
          </p:cNvPr>
          <p:cNvSpPr/>
          <p:nvPr/>
        </p:nvSpPr>
        <p:spPr>
          <a:xfrm>
            <a:off x="7200610" y="4136538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A361C50F-62FA-4B06-9F71-4CE83FB10A09}"/>
              </a:ext>
            </a:extLst>
          </p:cNvPr>
          <p:cNvSpPr/>
          <p:nvPr/>
        </p:nvSpPr>
        <p:spPr>
          <a:xfrm>
            <a:off x="6122312" y="4552120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A04C2235-A599-8E00-2558-798C034CD5F2}"/>
              </a:ext>
            </a:extLst>
          </p:cNvPr>
          <p:cNvSpPr/>
          <p:nvPr/>
        </p:nvSpPr>
        <p:spPr>
          <a:xfrm>
            <a:off x="9160819" y="224659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849FFB"/>
            </a:solidFill>
          </a:ln>
          <a:effectLst>
            <a:outerShdw blurRad="330200" sx="102000" sy="102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자유형: 도형 16">
            <a:extLst>
              <a:ext uri="{FF2B5EF4-FFF2-40B4-BE49-F238E27FC236}">
                <a16:creationId xmlns:a16="http://schemas.microsoft.com/office/drawing/2014/main" xmlns="" id="{CCC68321-0CE5-5DBD-221C-BA84C971C261}"/>
              </a:ext>
            </a:extLst>
          </p:cNvPr>
          <p:cNvSpPr/>
          <p:nvPr/>
        </p:nvSpPr>
        <p:spPr>
          <a:xfrm>
            <a:off x="9027573" y="211334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0224DED0-E66E-2A4F-B7A6-560AB7B697FE}"/>
              </a:ext>
            </a:extLst>
          </p:cNvPr>
          <p:cNvSpPr/>
          <p:nvPr/>
        </p:nvSpPr>
        <p:spPr>
          <a:xfrm>
            <a:off x="9666703" y="4074964"/>
            <a:ext cx="252000" cy="252000"/>
          </a:xfrm>
          <a:prstGeom prst="ellipse">
            <a:avLst/>
          </a:prstGeom>
          <a:noFill/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xmlns="" id="{953F93D0-8220-901F-D1E5-0EFB67B08E19}"/>
              </a:ext>
            </a:extLst>
          </p:cNvPr>
          <p:cNvSpPr/>
          <p:nvPr/>
        </p:nvSpPr>
        <p:spPr>
          <a:xfrm>
            <a:off x="9728277" y="4136538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rgbClr val="849FFB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90A75930-EA84-56A8-CF0B-A78152CF2413}"/>
              </a:ext>
            </a:extLst>
          </p:cNvPr>
          <p:cNvSpPr/>
          <p:nvPr/>
        </p:nvSpPr>
        <p:spPr>
          <a:xfrm>
            <a:off x="8649979" y="4552120"/>
            <a:ext cx="22928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grpSp>
        <p:nvGrpSpPr>
          <p:cNvPr id="51" name="Group 16">
            <a:extLst>
              <a:ext uri="{FF2B5EF4-FFF2-40B4-BE49-F238E27FC236}">
                <a16:creationId xmlns:a16="http://schemas.microsoft.com/office/drawing/2014/main" xmlns="" id="{7E5E3623-35E0-4562-1C77-5AEB7BDFE9D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554676" y="2729816"/>
            <a:ext cx="252672" cy="290421"/>
            <a:chOff x="1039" y="1681"/>
            <a:chExt cx="1071" cy="1231"/>
          </a:xfrm>
          <a:solidFill>
            <a:srgbClr val="557CF9"/>
          </a:solidFill>
        </p:grpSpPr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xmlns="" id="{22F0861C-AD7D-3E6E-501E-5224ED2373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xmlns="" id="{8C017C3A-C298-A036-64EA-4AF616FB0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xmlns="" id="{39997D69-9C0C-4CA0-AA50-49B51BF5B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xmlns="" id="{C9C62890-B151-95A5-E5A1-EFD1BCC1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6" name="Group 23">
            <a:extLst>
              <a:ext uri="{FF2B5EF4-FFF2-40B4-BE49-F238E27FC236}">
                <a16:creationId xmlns:a16="http://schemas.microsoft.com/office/drawing/2014/main" xmlns="" id="{2BD0907D-CFB7-4595-A96A-8D350E03EB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66703" y="2755776"/>
            <a:ext cx="313348" cy="287615"/>
            <a:chOff x="2577" y="1104"/>
            <a:chExt cx="414" cy="380"/>
          </a:xfrm>
          <a:solidFill>
            <a:srgbClr val="557CF9"/>
          </a:solidFill>
        </p:grpSpPr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xmlns="" id="{484FE6C2-8D33-5228-7158-5C97775966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xmlns="" id="{3F077EC0-BFAA-267C-1ED1-F4645BD159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6">
              <a:extLst>
                <a:ext uri="{FF2B5EF4-FFF2-40B4-BE49-F238E27FC236}">
                  <a16:creationId xmlns:a16="http://schemas.microsoft.com/office/drawing/2014/main" xmlns="" id="{E1AE07DE-886A-0950-6DA4-8869E5FDF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27">
              <a:extLst>
                <a:ext uri="{FF2B5EF4-FFF2-40B4-BE49-F238E27FC236}">
                  <a16:creationId xmlns:a16="http://schemas.microsoft.com/office/drawing/2014/main" xmlns="" id="{FF6DCC70-00B7-028D-A319-1250DC1BB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28">
              <a:extLst>
                <a:ext uri="{FF2B5EF4-FFF2-40B4-BE49-F238E27FC236}">
                  <a16:creationId xmlns:a16="http://schemas.microsoft.com/office/drawing/2014/main" xmlns="" id="{4F616228-4C5B-7A09-F7E3-18545C70B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2" name="Group 36">
            <a:extLst>
              <a:ext uri="{FF2B5EF4-FFF2-40B4-BE49-F238E27FC236}">
                <a16:creationId xmlns:a16="http://schemas.microsoft.com/office/drawing/2014/main" xmlns="" id="{8F9E4653-EFB9-A2ED-D9B3-C1F4A9C36E7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83794" y="2633294"/>
            <a:ext cx="162482" cy="419745"/>
            <a:chOff x="2375" y="2182"/>
            <a:chExt cx="144" cy="372"/>
          </a:xfrm>
          <a:solidFill>
            <a:srgbClr val="557CF9"/>
          </a:solidFill>
        </p:grpSpPr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xmlns="" id="{9D032553-1208-365B-5528-807634B26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38">
              <a:extLst>
                <a:ext uri="{FF2B5EF4-FFF2-40B4-BE49-F238E27FC236}">
                  <a16:creationId xmlns:a16="http://schemas.microsoft.com/office/drawing/2014/main" xmlns="" id="{AD6AC20A-FE54-100E-CC96-F926778BD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39">
              <a:extLst>
                <a:ext uri="{FF2B5EF4-FFF2-40B4-BE49-F238E27FC236}">
                  <a16:creationId xmlns:a16="http://schemas.microsoft.com/office/drawing/2014/main" xmlns="" id="{FCA7E412-DA87-CF6F-192A-E02FC49AE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40">
              <a:extLst>
                <a:ext uri="{FF2B5EF4-FFF2-40B4-BE49-F238E27FC236}">
                  <a16:creationId xmlns:a16="http://schemas.microsoft.com/office/drawing/2014/main" xmlns="" id="{7D1C78A1-6F8B-3104-2258-264040D78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xmlns="" id="{AD49D70B-725E-B6A2-2439-8A0F9ACF3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25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40174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92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2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75674" y="1840515"/>
            <a:ext cx="2579083" cy="2579083"/>
          </a:xfrm>
          <a:prstGeom prst="ellipse">
            <a:avLst/>
          </a:prstGeom>
          <a:solidFill>
            <a:srgbClr val="F2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242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244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405039" y="1840517"/>
            <a:ext cx="2579083" cy="2579083"/>
          </a:xfrm>
          <a:prstGeom prst="ellipse">
            <a:avLst/>
          </a:prstGeom>
          <a:solidFill>
            <a:srgbClr val="0F1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74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34404" y="1840517"/>
            <a:ext cx="2579083" cy="2579083"/>
          </a:xfrm>
          <a:prstGeom prst="ellipse">
            <a:avLst/>
          </a:prstGeom>
          <a:solidFill>
            <a:srgbClr val="849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132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159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263770" y="1840516"/>
            <a:ext cx="2579083" cy="2579083"/>
          </a:xfrm>
          <a:prstGeom prst="ellipse">
            <a:avLst/>
          </a:prstGeom>
          <a:solidFill>
            <a:srgbClr val="557C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85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124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249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9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445</Words>
  <Application>Microsoft Office PowerPoint</Application>
  <PresentationFormat>와이드스크린</PresentationFormat>
  <Paragraphs>110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2023-02-19T04:40:02Z</dcterms:created>
  <dcterms:modified xsi:type="dcterms:W3CDTF">2024-11-12T04:50:35Z</dcterms:modified>
</cp:coreProperties>
</file>