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BABD"/>
    <a:srgbClr val="41A4CD"/>
    <a:srgbClr val="1E2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41A4CD"/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E9B-4B8E-95C1-FE992FD11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9541920"/>
        <c:axId val="329534304"/>
      </c:lineChart>
      <c:catAx>
        <c:axId val="32954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9534304"/>
        <c:crosses val="autoZero"/>
        <c:auto val="1"/>
        <c:lblAlgn val="ctr"/>
        <c:lblOffset val="100"/>
        <c:noMultiLvlLbl val="0"/>
      </c:catAx>
      <c:valAx>
        <c:axId val="3295343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954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94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8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0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7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0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2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3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4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95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4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="" xmlns:a16="http://schemas.microsoft.com/office/drawing/2014/main" id="{506B4D3A-3A5A-F52A-9333-D892167D3B47}"/>
              </a:ext>
            </a:extLst>
          </p:cNvPr>
          <p:cNvSpPr/>
          <p:nvPr/>
        </p:nvSpPr>
        <p:spPr>
          <a:xfrm flipH="1">
            <a:off x="9886438" y="2455854"/>
            <a:ext cx="2309928" cy="594431"/>
          </a:xfrm>
          <a:custGeom>
            <a:avLst/>
            <a:gdLst>
              <a:gd name="connsiteX0" fmla="*/ 0 w 1950842"/>
              <a:gd name="connsiteY0" fmla="*/ 0 h 502024"/>
              <a:gd name="connsiteX1" fmla="*/ 1240873 w 1950842"/>
              <a:gd name="connsiteY1" fmla="*/ 0 h 502024"/>
              <a:gd name="connsiteX2" fmla="*/ 1541929 w 1950842"/>
              <a:gd name="connsiteY2" fmla="*/ 0 h 502024"/>
              <a:gd name="connsiteX3" fmla="*/ 1950842 w 1950842"/>
              <a:gd name="connsiteY3" fmla="*/ 0 h 502024"/>
              <a:gd name="connsiteX4" fmla="*/ 1499789 w 1950842"/>
              <a:gd name="connsiteY4" fmla="*/ 451054 h 502024"/>
              <a:gd name="connsiteX5" fmla="*/ 1377234 w 1950842"/>
              <a:gd name="connsiteY5" fmla="*/ 501817 h 502024"/>
              <a:gd name="connsiteX6" fmla="*/ 1373364 w 1950842"/>
              <a:gd name="connsiteY6" fmla="*/ 501064 h 502024"/>
              <a:gd name="connsiteX7" fmla="*/ 1368610 w 1950842"/>
              <a:gd name="connsiteY7" fmla="*/ 502024 h 502024"/>
              <a:gd name="connsiteX8" fmla="*/ 0 w 1950842"/>
              <a:gd name="connsiteY8" fmla="*/ 502024 h 5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0842" h="502024">
                <a:moveTo>
                  <a:pt x="0" y="0"/>
                </a:moveTo>
                <a:lnTo>
                  <a:pt x="1240873" y="0"/>
                </a:lnTo>
                <a:lnTo>
                  <a:pt x="1541929" y="0"/>
                </a:lnTo>
                <a:lnTo>
                  <a:pt x="1950842" y="0"/>
                </a:lnTo>
                <a:lnTo>
                  <a:pt x="1499789" y="451054"/>
                </a:lnTo>
                <a:cubicBezTo>
                  <a:pt x="1465946" y="484896"/>
                  <a:pt x="1421590" y="501817"/>
                  <a:pt x="1377234" y="501817"/>
                </a:cubicBezTo>
                <a:lnTo>
                  <a:pt x="1373364" y="501064"/>
                </a:lnTo>
                <a:lnTo>
                  <a:pt x="1368610" y="502024"/>
                </a:lnTo>
                <a:lnTo>
                  <a:pt x="0" y="502024"/>
                </a:lnTo>
                <a:close/>
              </a:path>
            </a:pathLst>
          </a:custGeom>
          <a:solidFill>
            <a:srgbClr val="22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조땡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64DFC85A-EE0F-5873-4B28-97946B94DBE1}"/>
              </a:ext>
            </a:extLst>
          </p:cNvPr>
          <p:cNvCxnSpPr>
            <a:cxnSpLocks/>
          </p:cNvCxnSpPr>
          <p:nvPr/>
        </p:nvCxnSpPr>
        <p:spPr>
          <a:xfrm flipV="1">
            <a:off x="0" y="2455852"/>
            <a:ext cx="10332000" cy="3"/>
          </a:xfrm>
          <a:prstGeom prst="line">
            <a:avLst/>
          </a:prstGeom>
          <a:ln>
            <a:solidFill>
              <a:srgbClr val="22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1FDF834-ED53-B0BC-AD16-BF49F4AB69AC}"/>
              </a:ext>
            </a:extLst>
          </p:cNvPr>
          <p:cNvSpPr txBox="1"/>
          <p:nvPr/>
        </p:nvSpPr>
        <p:spPr>
          <a:xfrm>
            <a:off x="3285565" y="2684719"/>
            <a:ext cx="56208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endParaRPr lang="en-US" altLang="ko-KR" sz="4400" i="1" kern="0" dirty="0">
              <a:ln w="1587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r>
              <a:rPr lang="en-US" altLang="ko-KR" sz="10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3B58DED1-C795-2575-05E3-F48E1B418B44}"/>
              </a:ext>
            </a:extLst>
          </p:cNvPr>
          <p:cNvCxnSpPr>
            <a:cxnSpLocks/>
          </p:cNvCxnSpPr>
          <p:nvPr/>
        </p:nvCxnSpPr>
        <p:spPr>
          <a:xfrm rot="2700000" flipV="1">
            <a:off x="6459123" y="2380119"/>
            <a:ext cx="6732000" cy="3"/>
          </a:xfrm>
          <a:prstGeom prst="line">
            <a:avLst/>
          </a:prstGeom>
          <a:ln>
            <a:solidFill>
              <a:srgbClr val="22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32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924742" y="1838855"/>
            <a:ext cx="2579083" cy="2579083"/>
          </a:xfrm>
          <a:prstGeom prst="ellipse">
            <a:avLst/>
          </a:prstGeom>
          <a:solidFill>
            <a:srgbClr val="1E2542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R 30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G 37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B 66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910494" y="1838855"/>
            <a:ext cx="2579083" cy="2579083"/>
          </a:xfrm>
          <a:prstGeom prst="ellipse">
            <a:avLst/>
          </a:prstGeom>
          <a:solidFill>
            <a:srgbClr val="41A4CD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R 65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G 164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B 205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896246" y="1838855"/>
            <a:ext cx="2579083" cy="2579083"/>
          </a:xfrm>
          <a:prstGeom prst="ellipse">
            <a:avLst/>
          </a:prstGeom>
          <a:solidFill>
            <a:srgbClr val="25BABD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R 37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G 186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B 189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8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FF6A996-B117-0267-1760-ECEADDF267C5}"/>
              </a:ext>
            </a:extLst>
          </p:cNvPr>
          <p:cNvSpPr/>
          <p:nvPr/>
        </p:nvSpPr>
        <p:spPr>
          <a:xfrm>
            <a:off x="0" y="-8"/>
            <a:ext cx="12192000" cy="59443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14600">
              <a:defRPr/>
            </a:pPr>
            <a:r>
              <a:rPr lang="ko-KR" altLang="en-US" sz="2800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800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93B5E5F4-7351-B7AC-CC8D-628F1CFB5D39}"/>
              </a:ext>
            </a:extLst>
          </p:cNvPr>
          <p:cNvGrpSpPr/>
          <p:nvPr/>
        </p:nvGrpSpPr>
        <p:grpSpPr>
          <a:xfrm>
            <a:off x="-9526" y="-5"/>
            <a:ext cx="2623062" cy="594435"/>
            <a:chOff x="-9526" y="-4"/>
            <a:chExt cx="2215298" cy="502028"/>
          </a:xfrm>
        </p:grpSpPr>
        <p:sp>
          <p:nvSpPr>
            <p:cNvPr id="14" name="자유형: 도형 13">
              <a:extLst>
                <a:ext uri="{FF2B5EF4-FFF2-40B4-BE49-F238E27FC236}">
                  <a16:creationId xmlns="" xmlns:a16="http://schemas.microsoft.com/office/drawing/2014/main" id="{506B4D3A-3A5A-F52A-9333-D892167D3B47}"/>
                </a:ext>
              </a:extLst>
            </p:cNvPr>
            <p:cNvSpPr/>
            <p:nvPr/>
          </p:nvSpPr>
          <p:spPr>
            <a:xfrm>
              <a:off x="254930" y="-2"/>
              <a:ext cx="1950842" cy="502024"/>
            </a:xfrm>
            <a:custGeom>
              <a:avLst/>
              <a:gdLst>
                <a:gd name="connsiteX0" fmla="*/ 0 w 1950842"/>
                <a:gd name="connsiteY0" fmla="*/ 0 h 502024"/>
                <a:gd name="connsiteX1" fmla="*/ 1240873 w 1950842"/>
                <a:gd name="connsiteY1" fmla="*/ 0 h 502024"/>
                <a:gd name="connsiteX2" fmla="*/ 1541929 w 1950842"/>
                <a:gd name="connsiteY2" fmla="*/ 0 h 502024"/>
                <a:gd name="connsiteX3" fmla="*/ 1950842 w 1950842"/>
                <a:gd name="connsiteY3" fmla="*/ 0 h 502024"/>
                <a:gd name="connsiteX4" fmla="*/ 1499789 w 1950842"/>
                <a:gd name="connsiteY4" fmla="*/ 451054 h 502024"/>
                <a:gd name="connsiteX5" fmla="*/ 1377234 w 1950842"/>
                <a:gd name="connsiteY5" fmla="*/ 501817 h 502024"/>
                <a:gd name="connsiteX6" fmla="*/ 1373364 w 1950842"/>
                <a:gd name="connsiteY6" fmla="*/ 501064 h 502024"/>
                <a:gd name="connsiteX7" fmla="*/ 1368610 w 1950842"/>
                <a:gd name="connsiteY7" fmla="*/ 502024 h 502024"/>
                <a:gd name="connsiteX8" fmla="*/ 0 w 1950842"/>
                <a:gd name="connsiteY8" fmla="*/ 502024 h 50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0842" h="502024">
                  <a:moveTo>
                    <a:pt x="0" y="0"/>
                  </a:moveTo>
                  <a:lnTo>
                    <a:pt x="1240873" y="0"/>
                  </a:lnTo>
                  <a:lnTo>
                    <a:pt x="1541929" y="0"/>
                  </a:lnTo>
                  <a:lnTo>
                    <a:pt x="1950842" y="0"/>
                  </a:lnTo>
                  <a:lnTo>
                    <a:pt x="1499789" y="451054"/>
                  </a:lnTo>
                  <a:cubicBezTo>
                    <a:pt x="1465946" y="484896"/>
                    <a:pt x="1421590" y="501817"/>
                    <a:pt x="1377234" y="501817"/>
                  </a:cubicBezTo>
                  <a:lnTo>
                    <a:pt x="1373364" y="501064"/>
                  </a:lnTo>
                  <a:lnTo>
                    <a:pt x="1368610" y="502024"/>
                  </a:lnTo>
                  <a:lnTo>
                    <a:pt x="0" y="502024"/>
                  </a:lnTo>
                  <a:close/>
                </a:path>
              </a:pathLst>
            </a:custGeom>
            <a:solidFill>
              <a:srgbClr val="22B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CA5905B9-5846-49EF-471C-2C27FC9BC3D1}"/>
                </a:ext>
              </a:extLst>
            </p:cNvPr>
            <p:cNvSpPr/>
            <p:nvPr/>
          </p:nvSpPr>
          <p:spPr>
            <a:xfrm>
              <a:off x="122702" y="0"/>
              <a:ext cx="1950842" cy="502024"/>
            </a:xfrm>
            <a:custGeom>
              <a:avLst/>
              <a:gdLst>
                <a:gd name="connsiteX0" fmla="*/ 0 w 1950842"/>
                <a:gd name="connsiteY0" fmla="*/ 0 h 502024"/>
                <a:gd name="connsiteX1" fmla="*/ 1240873 w 1950842"/>
                <a:gd name="connsiteY1" fmla="*/ 0 h 502024"/>
                <a:gd name="connsiteX2" fmla="*/ 1541929 w 1950842"/>
                <a:gd name="connsiteY2" fmla="*/ 0 h 502024"/>
                <a:gd name="connsiteX3" fmla="*/ 1950842 w 1950842"/>
                <a:gd name="connsiteY3" fmla="*/ 0 h 502024"/>
                <a:gd name="connsiteX4" fmla="*/ 1499789 w 1950842"/>
                <a:gd name="connsiteY4" fmla="*/ 451054 h 502024"/>
                <a:gd name="connsiteX5" fmla="*/ 1377234 w 1950842"/>
                <a:gd name="connsiteY5" fmla="*/ 501817 h 502024"/>
                <a:gd name="connsiteX6" fmla="*/ 1373364 w 1950842"/>
                <a:gd name="connsiteY6" fmla="*/ 501064 h 502024"/>
                <a:gd name="connsiteX7" fmla="*/ 1368610 w 1950842"/>
                <a:gd name="connsiteY7" fmla="*/ 502024 h 502024"/>
                <a:gd name="connsiteX8" fmla="*/ 0 w 1950842"/>
                <a:gd name="connsiteY8" fmla="*/ 502024 h 50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0842" h="502024">
                  <a:moveTo>
                    <a:pt x="0" y="0"/>
                  </a:moveTo>
                  <a:lnTo>
                    <a:pt x="1240873" y="0"/>
                  </a:lnTo>
                  <a:lnTo>
                    <a:pt x="1541929" y="0"/>
                  </a:lnTo>
                  <a:lnTo>
                    <a:pt x="1950842" y="0"/>
                  </a:lnTo>
                  <a:lnTo>
                    <a:pt x="1499789" y="451054"/>
                  </a:lnTo>
                  <a:cubicBezTo>
                    <a:pt x="1465946" y="484896"/>
                    <a:pt x="1421590" y="501817"/>
                    <a:pt x="1377234" y="501817"/>
                  </a:cubicBezTo>
                  <a:lnTo>
                    <a:pt x="1373364" y="501064"/>
                  </a:lnTo>
                  <a:lnTo>
                    <a:pt x="1368610" y="502024"/>
                  </a:lnTo>
                  <a:lnTo>
                    <a:pt x="0" y="5020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="" xmlns:a16="http://schemas.microsoft.com/office/drawing/2014/main" id="{41DDAE31-DEB6-E67F-18AB-3BFE4061CDD0}"/>
                </a:ext>
              </a:extLst>
            </p:cNvPr>
            <p:cNvSpPr/>
            <p:nvPr/>
          </p:nvSpPr>
          <p:spPr>
            <a:xfrm>
              <a:off x="-9526" y="-4"/>
              <a:ext cx="1950842" cy="502024"/>
            </a:xfrm>
            <a:custGeom>
              <a:avLst/>
              <a:gdLst>
                <a:gd name="connsiteX0" fmla="*/ 0 w 1950842"/>
                <a:gd name="connsiteY0" fmla="*/ 0 h 502024"/>
                <a:gd name="connsiteX1" fmla="*/ 1240873 w 1950842"/>
                <a:gd name="connsiteY1" fmla="*/ 0 h 502024"/>
                <a:gd name="connsiteX2" fmla="*/ 1541929 w 1950842"/>
                <a:gd name="connsiteY2" fmla="*/ 0 h 502024"/>
                <a:gd name="connsiteX3" fmla="*/ 1950842 w 1950842"/>
                <a:gd name="connsiteY3" fmla="*/ 0 h 502024"/>
                <a:gd name="connsiteX4" fmla="*/ 1499789 w 1950842"/>
                <a:gd name="connsiteY4" fmla="*/ 451054 h 502024"/>
                <a:gd name="connsiteX5" fmla="*/ 1377234 w 1950842"/>
                <a:gd name="connsiteY5" fmla="*/ 501817 h 502024"/>
                <a:gd name="connsiteX6" fmla="*/ 1373364 w 1950842"/>
                <a:gd name="connsiteY6" fmla="*/ 501064 h 502024"/>
                <a:gd name="connsiteX7" fmla="*/ 1368610 w 1950842"/>
                <a:gd name="connsiteY7" fmla="*/ 502024 h 502024"/>
                <a:gd name="connsiteX8" fmla="*/ 0 w 1950842"/>
                <a:gd name="connsiteY8" fmla="*/ 502024 h 50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0842" h="502024">
                  <a:moveTo>
                    <a:pt x="0" y="0"/>
                  </a:moveTo>
                  <a:lnTo>
                    <a:pt x="1240873" y="0"/>
                  </a:lnTo>
                  <a:lnTo>
                    <a:pt x="1541929" y="0"/>
                  </a:lnTo>
                  <a:lnTo>
                    <a:pt x="1950842" y="0"/>
                  </a:lnTo>
                  <a:lnTo>
                    <a:pt x="1499789" y="451054"/>
                  </a:lnTo>
                  <a:cubicBezTo>
                    <a:pt x="1465946" y="484896"/>
                    <a:pt x="1421590" y="501817"/>
                    <a:pt x="1377234" y="501817"/>
                  </a:cubicBezTo>
                  <a:lnTo>
                    <a:pt x="1373364" y="501064"/>
                  </a:lnTo>
                  <a:lnTo>
                    <a:pt x="1368610" y="502024"/>
                  </a:lnTo>
                  <a:lnTo>
                    <a:pt x="0" y="502024"/>
                  </a:lnTo>
                  <a:close/>
                </a:path>
              </a:pathLst>
            </a:custGeom>
            <a:solidFill>
              <a:srgbClr val="41A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85725">
                <a:defRPr/>
              </a:pPr>
              <a:r>
                <a:rPr lang="en-US" altLang="ko-KR" sz="1400" i="1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4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64DFC85A-EE0F-5873-4B28-97946B94DBE1}"/>
              </a:ext>
            </a:extLst>
          </p:cNvPr>
          <p:cNvCxnSpPr>
            <a:cxnSpLocks/>
          </p:cNvCxnSpPr>
          <p:nvPr/>
        </p:nvCxnSpPr>
        <p:spPr>
          <a:xfrm flipV="1">
            <a:off x="1870103" y="579241"/>
            <a:ext cx="10332000" cy="3"/>
          </a:xfrm>
          <a:prstGeom prst="line">
            <a:avLst/>
          </a:prstGeom>
          <a:ln>
            <a:solidFill>
              <a:srgbClr val="22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양쪽 모서리가 둥근 사각형 36">
            <a:extLst>
              <a:ext uri="{FF2B5EF4-FFF2-40B4-BE49-F238E27FC236}">
                <a16:creationId xmlns="" xmlns:a16="http://schemas.microsoft.com/office/drawing/2014/main" id="{F32A07CE-E138-9B16-B6C7-F46A2959BB86}"/>
              </a:ext>
            </a:extLst>
          </p:cNvPr>
          <p:cNvSpPr/>
          <p:nvPr/>
        </p:nvSpPr>
        <p:spPr>
          <a:xfrm>
            <a:off x="321525" y="4233216"/>
            <a:ext cx="3581237" cy="1413332"/>
          </a:xfrm>
          <a:prstGeom prst="rect">
            <a:avLst/>
          </a:prstGeom>
          <a:solidFill>
            <a:schemeClr val="tx1">
              <a:alpha val="15000"/>
            </a:schemeClr>
          </a:solidFill>
          <a:ln w="19050">
            <a:solidFill>
              <a:srgbClr val="41A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kern="0" dirty="0" err="1">
                <a:solidFill>
                  <a:prstClr val="white"/>
                </a:solidFill>
              </a:rPr>
              <a:t>컨텐츠에</a:t>
            </a:r>
            <a:r>
              <a:rPr lang="ko-KR" altLang="en-US" kern="0" dirty="0">
                <a:solidFill>
                  <a:prstClr val="white"/>
                </a:solidFill>
              </a:rPr>
              <a:t> 대한 내용을 적어요</a:t>
            </a:r>
            <a:endParaRPr lang="en-US" altLang="ko-KR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</a:t>
            </a:r>
            <a:endParaRPr lang="en-US" altLang="ko-KR" sz="105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with BIZCAM 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EBE10FE7-8090-8C0D-66FA-F1994D0DB319}"/>
              </a:ext>
            </a:extLst>
          </p:cNvPr>
          <p:cNvSpPr/>
          <p:nvPr/>
        </p:nvSpPr>
        <p:spPr>
          <a:xfrm>
            <a:off x="321525" y="1500544"/>
            <a:ext cx="238608" cy="238608"/>
          </a:xfrm>
          <a:prstGeom prst="ellipse">
            <a:avLst/>
          </a:prstGeom>
          <a:solidFill>
            <a:srgbClr val="292836"/>
          </a:solidFill>
          <a:ln w="254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양쪽 모서리가 둥근 사각형 10">
            <a:extLst>
              <a:ext uri="{FF2B5EF4-FFF2-40B4-BE49-F238E27FC236}">
                <a16:creationId xmlns="" xmlns:a16="http://schemas.microsoft.com/office/drawing/2014/main" id="{6658DBC6-971C-C4DE-34A0-163DD7F751B6}"/>
              </a:ext>
            </a:extLst>
          </p:cNvPr>
          <p:cNvSpPr/>
          <p:nvPr/>
        </p:nvSpPr>
        <p:spPr>
          <a:xfrm>
            <a:off x="321525" y="1943468"/>
            <a:ext cx="3581237" cy="2289748"/>
          </a:xfrm>
          <a:prstGeom prst="rect">
            <a:avLst/>
          </a:prstGeom>
          <a:solidFill>
            <a:srgbClr val="22BABD">
              <a:alpha val="11000"/>
            </a:srgbClr>
          </a:solidFill>
          <a:ln w="19050">
            <a:solidFill>
              <a:srgbClr val="41A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IMG</a:t>
            </a:r>
          </a:p>
        </p:txBody>
      </p:sp>
      <p:sp>
        <p:nvSpPr>
          <p:cNvPr id="21" name="자유형: 도형 20">
            <a:extLst>
              <a:ext uri="{FF2B5EF4-FFF2-40B4-BE49-F238E27FC236}">
                <a16:creationId xmlns="" xmlns:a16="http://schemas.microsoft.com/office/drawing/2014/main" id="{F6EBEFE7-C8E1-30DD-999B-4510A9A02F3B}"/>
              </a:ext>
            </a:extLst>
          </p:cNvPr>
          <p:cNvSpPr/>
          <p:nvPr/>
        </p:nvSpPr>
        <p:spPr>
          <a:xfrm>
            <a:off x="321525" y="1940845"/>
            <a:ext cx="1716912" cy="594430"/>
          </a:xfrm>
          <a:custGeom>
            <a:avLst/>
            <a:gdLst>
              <a:gd name="connsiteX0" fmla="*/ 0 w 1716912"/>
              <a:gd name="connsiteY0" fmla="*/ 0 h 594430"/>
              <a:gd name="connsiteX1" fmla="*/ 876261 w 1716912"/>
              <a:gd name="connsiteY1" fmla="*/ 0 h 594430"/>
              <a:gd name="connsiteX2" fmla="*/ 1232732 w 1716912"/>
              <a:gd name="connsiteY2" fmla="*/ 0 h 594430"/>
              <a:gd name="connsiteX3" fmla="*/ 1716912 w 1716912"/>
              <a:gd name="connsiteY3" fmla="*/ 0 h 594430"/>
              <a:gd name="connsiteX4" fmla="*/ 1182835 w 1716912"/>
              <a:gd name="connsiteY4" fmla="*/ 534078 h 594430"/>
              <a:gd name="connsiteX5" fmla="*/ 1037722 w 1716912"/>
              <a:gd name="connsiteY5" fmla="*/ 594185 h 594430"/>
              <a:gd name="connsiteX6" fmla="*/ 1033139 w 1716912"/>
              <a:gd name="connsiteY6" fmla="*/ 593293 h 594430"/>
              <a:gd name="connsiteX7" fmla="*/ 1027510 w 1716912"/>
              <a:gd name="connsiteY7" fmla="*/ 594430 h 594430"/>
              <a:gd name="connsiteX8" fmla="*/ 0 w 1716912"/>
              <a:gd name="connsiteY8" fmla="*/ 594430 h 59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6912" h="594430">
                <a:moveTo>
                  <a:pt x="0" y="0"/>
                </a:moveTo>
                <a:lnTo>
                  <a:pt x="876261" y="0"/>
                </a:lnTo>
                <a:lnTo>
                  <a:pt x="1232732" y="0"/>
                </a:lnTo>
                <a:lnTo>
                  <a:pt x="1716912" y="0"/>
                </a:lnTo>
                <a:lnTo>
                  <a:pt x="1182835" y="534078"/>
                </a:lnTo>
                <a:cubicBezTo>
                  <a:pt x="1142763" y="574149"/>
                  <a:pt x="1090242" y="594185"/>
                  <a:pt x="1037722" y="594185"/>
                </a:cubicBezTo>
                <a:lnTo>
                  <a:pt x="1033139" y="593293"/>
                </a:lnTo>
                <a:lnTo>
                  <a:pt x="1027510" y="594430"/>
                </a:lnTo>
                <a:lnTo>
                  <a:pt x="0" y="594430"/>
                </a:lnTo>
                <a:close/>
              </a:path>
            </a:pathLst>
          </a:custGeom>
          <a:solidFill>
            <a:srgbClr val="41A4CD"/>
          </a:solidFill>
          <a:ln w="19050">
            <a:solidFill>
              <a:srgbClr val="41A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85725">
              <a:defRPr/>
            </a:pPr>
            <a:r>
              <a:rPr lang="en-US" altLang="ko-KR" sz="14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endParaRPr lang="ko-KR" altLang="en-US" sz="14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양쪽 모서리가 둥근 사각형 36">
            <a:extLst>
              <a:ext uri="{FF2B5EF4-FFF2-40B4-BE49-F238E27FC236}">
                <a16:creationId xmlns="" xmlns:a16="http://schemas.microsoft.com/office/drawing/2014/main" id="{769BD15D-9755-22C5-9888-5DC884585B6A}"/>
              </a:ext>
            </a:extLst>
          </p:cNvPr>
          <p:cNvSpPr/>
          <p:nvPr/>
        </p:nvSpPr>
        <p:spPr>
          <a:xfrm>
            <a:off x="4331487" y="4230593"/>
            <a:ext cx="3581237" cy="1413332"/>
          </a:xfrm>
          <a:prstGeom prst="rect">
            <a:avLst/>
          </a:prstGeom>
          <a:solidFill>
            <a:schemeClr val="tx1">
              <a:alpha val="15000"/>
            </a:schemeClr>
          </a:solidFill>
          <a:ln w="19050">
            <a:solidFill>
              <a:srgbClr val="41A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kern="0" dirty="0" err="1">
                <a:solidFill>
                  <a:prstClr val="white"/>
                </a:solidFill>
              </a:rPr>
              <a:t>컨텐츠에</a:t>
            </a:r>
            <a:r>
              <a:rPr lang="ko-KR" altLang="en-US" kern="0" dirty="0">
                <a:solidFill>
                  <a:prstClr val="white"/>
                </a:solidFill>
              </a:rPr>
              <a:t> 대한 내용을 적어요</a:t>
            </a:r>
            <a:endParaRPr lang="en-US" altLang="ko-KR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</a:t>
            </a:r>
            <a:endParaRPr lang="en-US" altLang="ko-KR" sz="105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with BIZCAM 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8E345AD0-020C-7173-37D1-F290F9988919}"/>
              </a:ext>
            </a:extLst>
          </p:cNvPr>
          <p:cNvSpPr/>
          <p:nvPr/>
        </p:nvSpPr>
        <p:spPr>
          <a:xfrm>
            <a:off x="4331487" y="1497921"/>
            <a:ext cx="238608" cy="238608"/>
          </a:xfrm>
          <a:prstGeom prst="ellipse">
            <a:avLst/>
          </a:prstGeom>
          <a:solidFill>
            <a:srgbClr val="292836"/>
          </a:solidFill>
          <a:ln w="254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양쪽 모서리가 둥근 사각형 10">
            <a:extLst>
              <a:ext uri="{FF2B5EF4-FFF2-40B4-BE49-F238E27FC236}">
                <a16:creationId xmlns="" xmlns:a16="http://schemas.microsoft.com/office/drawing/2014/main" id="{73590407-86C0-8E67-6C8D-79C2C3D96B39}"/>
              </a:ext>
            </a:extLst>
          </p:cNvPr>
          <p:cNvSpPr/>
          <p:nvPr/>
        </p:nvSpPr>
        <p:spPr>
          <a:xfrm>
            <a:off x="4331487" y="1940845"/>
            <a:ext cx="3581237" cy="2289748"/>
          </a:xfrm>
          <a:prstGeom prst="rect">
            <a:avLst/>
          </a:prstGeom>
          <a:solidFill>
            <a:srgbClr val="22BABD">
              <a:alpha val="11000"/>
            </a:srgbClr>
          </a:solidFill>
          <a:ln w="19050">
            <a:solidFill>
              <a:srgbClr val="41A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IMG</a:t>
            </a:r>
          </a:p>
        </p:txBody>
      </p:sp>
      <p:sp>
        <p:nvSpPr>
          <p:cNvPr id="28" name="자유형: 도형 27">
            <a:extLst>
              <a:ext uri="{FF2B5EF4-FFF2-40B4-BE49-F238E27FC236}">
                <a16:creationId xmlns="" xmlns:a16="http://schemas.microsoft.com/office/drawing/2014/main" id="{6198B8C7-F05F-5707-BF6D-1827672F5B2A}"/>
              </a:ext>
            </a:extLst>
          </p:cNvPr>
          <p:cNvSpPr/>
          <p:nvPr/>
        </p:nvSpPr>
        <p:spPr>
          <a:xfrm>
            <a:off x="4331487" y="1938222"/>
            <a:ext cx="1716912" cy="594430"/>
          </a:xfrm>
          <a:custGeom>
            <a:avLst/>
            <a:gdLst>
              <a:gd name="connsiteX0" fmla="*/ 0 w 1716912"/>
              <a:gd name="connsiteY0" fmla="*/ 0 h 594430"/>
              <a:gd name="connsiteX1" fmla="*/ 876261 w 1716912"/>
              <a:gd name="connsiteY1" fmla="*/ 0 h 594430"/>
              <a:gd name="connsiteX2" fmla="*/ 1232732 w 1716912"/>
              <a:gd name="connsiteY2" fmla="*/ 0 h 594430"/>
              <a:gd name="connsiteX3" fmla="*/ 1716912 w 1716912"/>
              <a:gd name="connsiteY3" fmla="*/ 0 h 594430"/>
              <a:gd name="connsiteX4" fmla="*/ 1182835 w 1716912"/>
              <a:gd name="connsiteY4" fmla="*/ 534078 h 594430"/>
              <a:gd name="connsiteX5" fmla="*/ 1037722 w 1716912"/>
              <a:gd name="connsiteY5" fmla="*/ 594185 h 594430"/>
              <a:gd name="connsiteX6" fmla="*/ 1033139 w 1716912"/>
              <a:gd name="connsiteY6" fmla="*/ 593293 h 594430"/>
              <a:gd name="connsiteX7" fmla="*/ 1027510 w 1716912"/>
              <a:gd name="connsiteY7" fmla="*/ 594430 h 594430"/>
              <a:gd name="connsiteX8" fmla="*/ 0 w 1716912"/>
              <a:gd name="connsiteY8" fmla="*/ 594430 h 59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6912" h="594430">
                <a:moveTo>
                  <a:pt x="0" y="0"/>
                </a:moveTo>
                <a:lnTo>
                  <a:pt x="876261" y="0"/>
                </a:lnTo>
                <a:lnTo>
                  <a:pt x="1232732" y="0"/>
                </a:lnTo>
                <a:lnTo>
                  <a:pt x="1716912" y="0"/>
                </a:lnTo>
                <a:lnTo>
                  <a:pt x="1182835" y="534078"/>
                </a:lnTo>
                <a:cubicBezTo>
                  <a:pt x="1142763" y="574149"/>
                  <a:pt x="1090242" y="594185"/>
                  <a:pt x="1037722" y="594185"/>
                </a:cubicBezTo>
                <a:lnTo>
                  <a:pt x="1033139" y="593293"/>
                </a:lnTo>
                <a:lnTo>
                  <a:pt x="1027510" y="594430"/>
                </a:lnTo>
                <a:lnTo>
                  <a:pt x="0" y="594430"/>
                </a:lnTo>
                <a:close/>
              </a:path>
            </a:pathLst>
          </a:custGeom>
          <a:solidFill>
            <a:srgbClr val="41A4CD"/>
          </a:solidFill>
          <a:ln w="19050">
            <a:solidFill>
              <a:srgbClr val="41A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85725">
              <a:defRPr/>
            </a:pPr>
            <a:r>
              <a:rPr lang="en-US" altLang="ko-KR" sz="14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endParaRPr lang="ko-KR" altLang="en-US" sz="14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99A59004-1A69-F8D4-CF71-1E6F0992502F}"/>
              </a:ext>
            </a:extLst>
          </p:cNvPr>
          <p:cNvSpPr/>
          <p:nvPr/>
        </p:nvSpPr>
        <p:spPr>
          <a:xfrm>
            <a:off x="4384909" y="1553207"/>
            <a:ext cx="133176" cy="133176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41A4CD"/>
                </a:gs>
                <a:gs pos="100000">
                  <a:srgbClr val="22BAB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양쪽 모서리가 둥근 사각형 36">
            <a:extLst>
              <a:ext uri="{FF2B5EF4-FFF2-40B4-BE49-F238E27FC236}">
                <a16:creationId xmlns="" xmlns:a16="http://schemas.microsoft.com/office/drawing/2014/main" id="{A9D49529-0090-CE89-8E4F-703BD0FB7F16}"/>
              </a:ext>
            </a:extLst>
          </p:cNvPr>
          <p:cNvSpPr/>
          <p:nvPr/>
        </p:nvSpPr>
        <p:spPr>
          <a:xfrm>
            <a:off x="8341449" y="4227970"/>
            <a:ext cx="3581237" cy="1413332"/>
          </a:xfrm>
          <a:prstGeom prst="rect">
            <a:avLst/>
          </a:prstGeom>
          <a:solidFill>
            <a:schemeClr val="tx1">
              <a:alpha val="15000"/>
            </a:schemeClr>
          </a:solidFill>
          <a:ln w="19050">
            <a:solidFill>
              <a:srgbClr val="41A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kern="0" dirty="0" err="1">
                <a:solidFill>
                  <a:prstClr val="white"/>
                </a:solidFill>
              </a:rPr>
              <a:t>컨텐츠에</a:t>
            </a:r>
            <a:r>
              <a:rPr lang="ko-KR" altLang="en-US" kern="0" dirty="0">
                <a:solidFill>
                  <a:prstClr val="white"/>
                </a:solidFill>
              </a:rPr>
              <a:t> 대한 내용을 적어요</a:t>
            </a:r>
            <a:endParaRPr lang="en-US" altLang="ko-KR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</a:t>
            </a:r>
            <a:endParaRPr lang="en-US" altLang="ko-KR" sz="105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with BIZCAM 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3DBC0FA1-BD96-D79B-3F80-21DAC53C1F56}"/>
              </a:ext>
            </a:extLst>
          </p:cNvPr>
          <p:cNvSpPr/>
          <p:nvPr/>
        </p:nvSpPr>
        <p:spPr>
          <a:xfrm>
            <a:off x="8341449" y="1495298"/>
            <a:ext cx="238608" cy="238608"/>
          </a:xfrm>
          <a:prstGeom prst="ellipse">
            <a:avLst/>
          </a:prstGeom>
          <a:solidFill>
            <a:srgbClr val="292836"/>
          </a:solidFill>
          <a:ln w="254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양쪽 모서리가 둥근 사각형 10">
            <a:extLst>
              <a:ext uri="{FF2B5EF4-FFF2-40B4-BE49-F238E27FC236}">
                <a16:creationId xmlns="" xmlns:a16="http://schemas.microsoft.com/office/drawing/2014/main" id="{6348078C-A8D9-A8FC-360D-4B75581E892B}"/>
              </a:ext>
            </a:extLst>
          </p:cNvPr>
          <p:cNvSpPr/>
          <p:nvPr/>
        </p:nvSpPr>
        <p:spPr>
          <a:xfrm>
            <a:off x="8341449" y="1938222"/>
            <a:ext cx="3581237" cy="2289748"/>
          </a:xfrm>
          <a:prstGeom prst="rect">
            <a:avLst/>
          </a:prstGeom>
          <a:solidFill>
            <a:srgbClr val="22BABD">
              <a:alpha val="11000"/>
            </a:srgbClr>
          </a:solidFill>
          <a:ln w="19050">
            <a:solidFill>
              <a:srgbClr val="41A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IMG</a:t>
            </a:r>
          </a:p>
        </p:txBody>
      </p:sp>
      <p:sp>
        <p:nvSpPr>
          <p:cNvPr id="33" name="자유형: 도형 32">
            <a:extLst>
              <a:ext uri="{FF2B5EF4-FFF2-40B4-BE49-F238E27FC236}">
                <a16:creationId xmlns="" xmlns:a16="http://schemas.microsoft.com/office/drawing/2014/main" id="{4572774D-45DD-841B-A437-F1D5C05B6959}"/>
              </a:ext>
            </a:extLst>
          </p:cNvPr>
          <p:cNvSpPr/>
          <p:nvPr/>
        </p:nvSpPr>
        <p:spPr>
          <a:xfrm>
            <a:off x="8341449" y="1935599"/>
            <a:ext cx="1716912" cy="594430"/>
          </a:xfrm>
          <a:custGeom>
            <a:avLst/>
            <a:gdLst>
              <a:gd name="connsiteX0" fmla="*/ 0 w 1716912"/>
              <a:gd name="connsiteY0" fmla="*/ 0 h 594430"/>
              <a:gd name="connsiteX1" fmla="*/ 876261 w 1716912"/>
              <a:gd name="connsiteY1" fmla="*/ 0 h 594430"/>
              <a:gd name="connsiteX2" fmla="*/ 1232732 w 1716912"/>
              <a:gd name="connsiteY2" fmla="*/ 0 h 594430"/>
              <a:gd name="connsiteX3" fmla="*/ 1716912 w 1716912"/>
              <a:gd name="connsiteY3" fmla="*/ 0 h 594430"/>
              <a:gd name="connsiteX4" fmla="*/ 1182835 w 1716912"/>
              <a:gd name="connsiteY4" fmla="*/ 534078 h 594430"/>
              <a:gd name="connsiteX5" fmla="*/ 1037722 w 1716912"/>
              <a:gd name="connsiteY5" fmla="*/ 594185 h 594430"/>
              <a:gd name="connsiteX6" fmla="*/ 1033139 w 1716912"/>
              <a:gd name="connsiteY6" fmla="*/ 593293 h 594430"/>
              <a:gd name="connsiteX7" fmla="*/ 1027510 w 1716912"/>
              <a:gd name="connsiteY7" fmla="*/ 594430 h 594430"/>
              <a:gd name="connsiteX8" fmla="*/ 0 w 1716912"/>
              <a:gd name="connsiteY8" fmla="*/ 594430 h 59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6912" h="594430">
                <a:moveTo>
                  <a:pt x="0" y="0"/>
                </a:moveTo>
                <a:lnTo>
                  <a:pt x="876261" y="0"/>
                </a:lnTo>
                <a:lnTo>
                  <a:pt x="1232732" y="0"/>
                </a:lnTo>
                <a:lnTo>
                  <a:pt x="1716912" y="0"/>
                </a:lnTo>
                <a:lnTo>
                  <a:pt x="1182835" y="534078"/>
                </a:lnTo>
                <a:cubicBezTo>
                  <a:pt x="1142763" y="574149"/>
                  <a:pt x="1090242" y="594185"/>
                  <a:pt x="1037722" y="594185"/>
                </a:cubicBezTo>
                <a:lnTo>
                  <a:pt x="1033139" y="593293"/>
                </a:lnTo>
                <a:lnTo>
                  <a:pt x="1027510" y="594430"/>
                </a:lnTo>
                <a:lnTo>
                  <a:pt x="0" y="594430"/>
                </a:lnTo>
                <a:close/>
              </a:path>
            </a:pathLst>
          </a:custGeom>
          <a:solidFill>
            <a:srgbClr val="41A4CD"/>
          </a:solidFill>
          <a:ln w="19050">
            <a:solidFill>
              <a:srgbClr val="41A4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85725">
              <a:defRPr/>
            </a:pPr>
            <a:r>
              <a:rPr lang="en-US" altLang="ko-KR" sz="14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endParaRPr lang="ko-KR" altLang="en-US" sz="14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44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FF6A996-B117-0267-1760-ECEADDF267C5}"/>
              </a:ext>
            </a:extLst>
          </p:cNvPr>
          <p:cNvSpPr/>
          <p:nvPr/>
        </p:nvSpPr>
        <p:spPr>
          <a:xfrm>
            <a:off x="0" y="-8"/>
            <a:ext cx="12192000" cy="59443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14600">
              <a:defRPr/>
            </a:pPr>
            <a:r>
              <a:rPr lang="ko-KR" altLang="en-US" sz="2800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800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93B5E5F4-7351-B7AC-CC8D-628F1CFB5D39}"/>
              </a:ext>
            </a:extLst>
          </p:cNvPr>
          <p:cNvGrpSpPr/>
          <p:nvPr/>
        </p:nvGrpSpPr>
        <p:grpSpPr>
          <a:xfrm>
            <a:off x="-9526" y="-5"/>
            <a:ext cx="2623062" cy="594435"/>
            <a:chOff x="-9526" y="-4"/>
            <a:chExt cx="2215298" cy="502028"/>
          </a:xfrm>
        </p:grpSpPr>
        <p:sp>
          <p:nvSpPr>
            <p:cNvPr id="14" name="자유형: 도형 13">
              <a:extLst>
                <a:ext uri="{FF2B5EF4-FFF2-40B4-BE49-F238E27FC236}">
                  <a16:creationId xmlns="" xmlns:a16="http://schemas.microsoft.com/office/drawing/2014/main" id="{506B4D3A-3A5A-F52A-9333-D892167D3B47}"/>
                </a:ext>
              </a:extLst>
            </p:cNvPr>
            <p:cNvSpPr/>
            <p:nvPr/>
          </p:nvSpPr>
          <p:spPr>
            <a:xfrm>
              <a:off x="254930" y="-2"/>
              <a:ext cx="1950842" cy="502024"/>
            </a:xfrm>
            <a:custGeom>
              <a:avLst/>
              <a:gdLst>
                <a:gd name="connsiteX0" fmla="*/ 0 w 1950842"/>
                <a:gd name="connsiteY0" fmla="*/ 0 h 502024"/>
                <a:gd name="connsiteX1" fmla="*/ 1240873 w 1950842"/>
                <a:gd name="connsiteY1" fmla="*/ 0 h 502024"/>
                <a:gd name="connsiteX2" fmla="*/ 1541929 w 1950842"/>
                <a:gd name="connsiteY2" fmla="*/ 0 h 502024"/>
                <a:gd name="connsiteX3" fmla="*/ 1950842 w 1950842"/>
                <a:gd name="connsiteY3" fmla="*/ 0 h 502024"/>
                <a:gd name="connsiteX4" fmla="*/ 1499789 w 1950842"/>
                <a:gd name="connsiteY4" fmla="*/ 451054 h 502024"/>
                <a:gd name="connsiteX5" fmla="*/ 1377234 w 1950842"/>
                <a:gd name="connsiteY5" fmla="*/ 501817 h 502024"/>
                <a:gd name="connsiteX6" fmla="*/ 1373364 w 1950842"/>
                <a:gd name="connsiteY6" fmla="*/ 501064 h 502024"/>
                <a:gd name="connsiteX7" fmla="*/ 1368610 w 1950842"/>
                <a:gd name="connsiteY7" fmla="*/ 502024 h 502024"/>
                <a:gd name="connsiteX8" fmla="*/ 0 w 1950842"/>
                <a:gd name="connsiteY8" fmla="*/ 502024 h 50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0842" h="502024">
                  <a:moveTo>
                    <a:pt x="0" y="0"/>
                  </a:moveTo>
                  <a:lnTo>
                    <a:pt x="1240873" y="0"/>
                  </a:lnTo>
                  <a:lnTo>
                    <a:pt x="1541929" y="0"/>
                  </a:lnTo>
                  <a:lnTo>
                    <a:pt x="1950842" y="0"/>
                  </a:lnTo>
                  <a:lnTo>
                    <a:pt x="1499789" y="451054"/>
                  </a:lnTo>
                  <a:cubicBezTo>
                    <a:pt x="1465946" y="484896"/>
                    <a:pt x="1421590" y="501817"/>
                    <a:pt x="1377234" y="501817"/>
                  </a:cubicBezTo>
                  <a:lnTo>
                    <a:pt x="1373364" y="501064"/>
                  </a:lnTo>
                  <a:lnTo>
                    <a:pt x="1368610" y="502024"/>
                  </a:lnTo>
                  <a:lnTo>
                    <a:pt x="0" y="502024"/>
                  </a:lnTo>
                  <a:close/>
                </a:path>
              </a:pathLst>
            </a:custGeom>
            <a:solidFill>
              <a:srgbClr val="22B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CA5905B9-5846-49EF-471C-2C27FC9BC3D1}"/>
                </a:ext>
              </a:extLst>
            </p:cNvPr>
            <p:cNvSpPr/>
            <p:nvPr/>
          </p:nvSpPr>
          <p:spPr>
            <a:xfrm>
              <a:off x="122702" y="0"/>
              <a:ext cx="1950842" cy="502024"/>
            </a:xfrm>
            <a:custGeom>
              <a:avLst/>
              <a:gdLst>
                <a:gd name="connsiteX0" fmla="*/ 0 w 1950842"/>
                <a:gd name="connsiteY0" fmla="*/ 0 h 502024"/>
                <a:gd name="connsiteX1" fmla="*/ 1240873 w 1950842"/>
                <a:gd name="connsiteY1" fmla="*/ 0 h 502024"/>
                <a:gd name="connsiteX2" fmla="*/ 1541929 w 1950842"/>
                <a:gd name="connsiteY2" fmla="*/ 0 h 502024"/>
                <a:gd name="connsiteX3" fmla="*/ 1950842 w 1950842"/>
                <a:gd name="connsiteY3" fmla="*/ 0 h 502024"/>
                <a:gd name="connsiteX4" fmla="*/ 1499789 w 1950842"/>
                <a:gd name="connsiteY4" fmla="*/ 451054 h 502024"/>
                <a:gd name="connsiteX5" fmla="*/ 1377234 w 1950842"/>
                <a:gd name="connsiteY5" fmla="*/ 501817 h 502024"/>
                <a:gd name="connsiteX6" fmla="*/ 1373364 w 1950842"/>
                <a:gd name="connsiteY6" fmla="*/ 501064 h 502024"/>
                <a:gd name="connsiteX7" fmla="*/ 1368610 w 1950842"/>
                <a:gd name="connsiteY7" fmla="*/ 502024 h 502024"/>
                <a:gd name="connsiteX8" fmla="*/ 0 w 1950842"/>
                <a:gd name="connsiteY8" fmla="*/ 502024 h 50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0842" h="502024">
                  <a:moveTo>
                    <a:pt x="0" y="0"/>
                  </a:moveTo>
                  <a:lnTo>
                    <a:pt x="1240873" y="0"/>
                  </a:lnTo>
                  <a:lnTo>
                    <a:pt x="1541929" y="0"/>
                  </a:lnTo>
                  <a:lnTo>
                    <a:pt x="1950842" y="0"/>
                  </a:lnTo>
                  <a:lnTo>
                    <a:pt x="1499789" y="451054"/>
                  </a:lnTo>
                  <a:cubicBezTo>
                    <a:pt x="1465946" y="484896"/>
                    <a:pt x="1421590" y="501817"/>
                    <a:pt x="1377234" y="501817"/>
                  </a:cubicBezTo>
                  <a:lnTo>
                    <a:pt x="1373364" y="501064"/>
                  </a:lnTo>
                  <a:lnTo>
                    <a:pt x="1368610" y="502024"/>
                  </a:lnTo>
                  <a:lnTo>
                    <a:pt x="0" y="5020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="" xmlns:a16="http://schemas.microsoft.com/office/drawing/2014/main" id="{41DDAE31-DEB6-E67F-18AB-3BFE4061CDD0}"/>
                </a:ext>
              </a:extLst>
            </p:cNvPr>
            <p:cNvSpPr/>
            <p:nvPr/>
          </p:nvSpPr>
          <p:spPr>
            <a:xfrm>
              <a:off x="-9526" y="-4"/>
              <a:ext cx="1950842" cy="502024"/>
            </a:xfrm>
            <a:custGeom>
              <a:avLst/>
              <a:gdLst>
                <a:gd name="connsiteX0" fmla="*/ 0 w 1950842"/>
                <a:gd name="connsiteY0" fmla="*/ 0 h 502024"/>
                <a:gd name="connsiteX1" fmla="*/ 1240873 w 1950842"/>
                <a:gd name="connsiteY1" fmla="*/ 0 h 502024"/>
                <a:gd name="connsiteX2" fmla="*/ 1541929 w 1950842"/>
                <a:gd name="connsiteY2" fmla="*/ 0 h 502024"/>
                <a:gd name="connsiteX3" fmla="*/ 1950842 w 1950842"/>
                <a:gd name="connsiteY3" fmla="*/ 0 h 502024"/>
                <a:gd name="connsiteX4" fmla="*/ 1499789 w 1950842"/>
                <a:gd name="connsiteY4" fmla="*/ 451054 h 502024"/>
                <a:gd name="connsiteX5" fmla="*/ 1377234 w 1950842"/>
                <a:gd name="connsiteY5" fmla="*/ 501817 h 502024"/>
                <a:gd name="connsiteX6" fmla="*/ 1373364 w 1950842"/>
                <a:gd name="connsiteY6" fmla="*/ 501064 h 502024"/>
                <a:gd name="connsiteX7" fmla="*/ 1368610 w 1950842"/>
                <a:gd name="connsiteY7" fmla="*/ 502024 h 502024"/>
                <a:gd name="connsiteX8" fmla="*/ 0 w 1950842"/>
                <a:gd name="connsiteY8" fmla="*/ 502024 h 50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0842" h="502024">
                  <a:moveTo>
                    <a:pt x="0" y="0"/>
                  </a:moveTo>
                  <a:lnTo>
                    <a:pt x="1240873" y="0"/>
                  </a:lnTo>
                  <a:lnTo>
                    <a:pt x="1541929" y="0"/>
                  </a:lnTo>
                  <a:lnTo>
                    <a:pt x="1950842" y="0"/>
                  </a:lnTo>
                  <a:lnTo>
                    <a:pt x="1499789" y="451054"/>
                  </a:lnTo>
                  <a:cubicBezTo>
                    <a:pt x="1465946" y="484896"/>
                    <a:pt x="1421590" y="501817"/>
                    <a:pt x="1377234" y="501817"/>
                  </a:cubicBezTo>
                  <a:lnTo>
                    <a:pt x="1373364" y="501064"/>
                  </a:lnTo>
                  <a:lnTo>
                    <a:pt x="1368610" y="502024"/>
                  </a:lnTo>
                  <a:lnTo>
                    <a:pt x="0" y="502024"/>
                  </a:lnTo>
                  <a:close/>
                </a:path>
              </a:pathLst>
            </a:custGeom>
            <a:solidFill>
              <a:srgbClr val="41A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85725">
                <a:defRPr/>
              </a:pPr>
              <a:r>
                <a:rPr lang="en-US" altLang="ko-KR" sz="1400" i="1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4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64DFC85A-EE0F-5873-4B28-97946B94DBE1}"/>
              </a:ext>
            </a:extLst>
          </p:cNvPr>
          <p:cNvCxnSpPr>
            <a:cxnSpLocks/>
          </p:cNvCxnSpPr>
          <p:nvPr/>
        </p:nvCxnSpPr>
        <p:spPr>
          <a:xfrm flipV="1">
            <a:off x="1870103" y="579241"/>
            <a:ext cx="10332000" cy="3"/>
          </a:xfrm>
          <a:prstGeom prst="line">
            <a:avLst/>
          </a:prstGeom>
          <a:ln>
            <a:solidFill>
              <a:srgbClr val="22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7">
            <a:extLst>
              <a:ext uri="{FF2B5EF4-FFF2-40B4-BE49-F238E27FC236}">
                <a16:creationId xmlns="" xmlns:a16="http://schemas.microsoft.com/office/drawing/2014/main" id="{A39109CB-0CCF-FFCC-4BE8-22F50D09B501}"/>
              </a:ext>
            </a:extLst>
          </p:cNvPr>
          <p:cNvSpPr/>
          <p:nvPr/>
        </p:nvSpPr>
        <p:spPr>
          <a:xfrm>
            <a:off x="1208253" y="2767174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8">
            <a:extLst>
              <a:ext uri="{FF2B5EF4-FFF2-40B4-BE49-F238E27FC236}">
                <a16:creationId xmlns="" xmlns:a16="http://schemas.microsoft.com/office/drawing/2014/main" id="{C212F7B8-FD90-EF3A-8D4A-A78D8248C0B2}"/>
              </a:ext>
            </a:extLst>
          </p:cNvPr>
          <p:cNvSpPr/>
          <p:nvPr/>
        </p:nvSpPr>
        <p:spPr>
          <a:xfrm>
            <a:off x="2071867" y="2767173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13">
            <a:extLst>
              <a:ext uri="{FF2B5EF4-FFF2-40B4-BE49-F238E27FC236}">
                <a16:creationId xmlns="" xmlns:a16="http://schemas.microsoft.com/office/drawing/2014/main" id="{F73E1025-7E77-D644-C93B-D7F60E6536AA}"/>
              </a:ext>
            </a:extLst>
          </p:cNvPr>
          <p:cNvSpPr/>
          <p:nvPr/>
        </p:nvSpPr>
        <p:spPr>
          <a:xfrm>
            <a:off x="2935481" y="2767172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14">
            <a:extLst>
              <a:ext uri="{FF2B5EF4-FFF2-40B4-BE49-F238E27FC236}">
                <a16:creationId xmlns="" xmlns:a16="http://schemas.microsoft.com/office/drawing/2014/main" id="{28FA35B2-0530-9630-600B-CEB123F66841}"/>
              </a:ext>
            </a:extLst>
          </p:cNvPr>
          <p:cNvSpPr/>
          <p:nvPr/>
        </p:nvSpPr>
        <p:spPr>
          <a:xfrm>
            <a:off x="3799095" y="2767171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모서리가 둥근 직사각형 15">
            <a:extLst>
              <a:ext uri="{FF2B5EF4-FFF2-40B4-BE49-F238E27FC236}">
                <a16:creationId xmlns="" xmlns:a16="http://schemas.microsoft.com/office/drawing/2014/main" id="{A0CE7DCA-FBCD-3EB6-4705-467191CDC1FC}"/>
              </a:ext>
            </a:extLst>
          </p:cNvPr>
          <p:cNvSpPr/>
          <p:nvPr/>
        </p:nvSpPr>
        <p:spPr>
          <a:xfrm>
            <a:off x="4662709" y="2767170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모서리가 둥근 직사각형 16">
            <a:extLst>
              <a:ext uri="{FF2B5EF4-FFF2-40B4-BE49-F238E27FC236}">
                <a16:creationId xmlns="" xmlns:a16="http://schemas.microsoft.com/office/drawing/2014/main" id="{D79A5042-CD72-BDB0-346B-66EB49A7BE3F}"/>
              </a:ext>
            </a:extLst>
          </p:cNvPr>
          <p:cNvSpPr/>
          <p:nvPr/>
        </p:nvSpPr>
        <p:spPr>
          <a:xfrm>
            <a:off x="5526323" y="2767169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17">
            <a:extLst>
              <a:ext uri="{FF2B5EF4-FFF2-40B4-BE49-F238E27FC236}">
                <a16:creationId xmlns="" xmlns:a16="http://schemas.microsoft.com/office/drawing/2014/main" id="{6971CCB8-5C77-B86B-58F0-C0C084E005E0}"/>
              </a:ext>
            </a:extLst>
          </p:cNvPr>
          <p:cNvSpPr/>
          <p:nvPr/>
        </p:nvSpPr>
        <p:spPr>
          <a:xfrm>
            <a:off x="6389937" y="2767168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18">
            <a:extLst>
              <a:ext uri="{FF2B5EF4-FFF2-40B4-BE49-F238E27FC236}">
                <a16:creationId xmlns="" xmlns:a16="http://schemas.microsoft.com/office/drawing/2014/main" id="{AF9179F6-D719-2103-8F6B-89C4F5EB27D4}"/>
              </a:ext>
            </a:extLst>
          </p:cNvPr>
          <p:cNvSpPr/>
          <p:nvPr/>
        </p:nvSpPr>
        <p:spPr>
          <a:xfrm>
            <a:off x="7253551" y="2767167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모서리가 둥근 직사각형 19">
            <a:extLst>
              <a:ext uri="{FF2B5EF4-FFF2-40B4-BE49-F238E27FC236}">
                <a16:creationId xmlns="" xmlns:a16="http://schemas.microsoft.com/office/drawing/2014/main" id="{2DFACCE8-00B7-C4DA-6A77-992B1C88D154}"/>
              </a:ext>
            </a:extLst>
          </p:cNvPr>
          <p:cNvSpPr/>
          <p:nvPr/>
        </p:nvSpPr>
        <p:spPr>
          <a:xfrm>
            <a:off x="8117165" y="2767166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20">
            <a:extLst>
              <a:ext uri="{FF2B5EF4-FFF2-40B4-BE49-F238E27FC236}">
                <a16:creationId xmlns="" xmlns:a16="http://schemas.microsoft.com/office/drawing/2014/main" id="{8DB3147A-BF52-BC1A-2769-44CD8FD39AC7}"/>
              </a:ext>
            </a:extLst>
          </p:cNvPr>
          <p:cNvSpPr/>
          <p:nvPr/>
        </p:nvSpPr>
        <p:spPr>
          <a:xfrm>
            <a:off x="8980779" y="2767165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모서리가 둥근 직사각형 21">
            <a:extLst>
              <a:ext uri="{FF2B5EF4-FFF2-40B4-BE49-F238E27FC236}">
                <a16:creationId xmlns="" xmlns:a16="http://schemas.microsoft.com/office/drawing/2014/main" id="{D7EFCD62-820D-47BE-B013-8727C575E9B4}"/>
              </a:ext>
            </a:extLst>
          </p:cNvPr>
          <p:cNvSpPr/>
          <p:nvPr/>
        </p:nvSpPr>
        <p:spPr>
          <a:xfrm>
            <a:off x="9844393" y="2767164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모서리가 둥근 직사각형 22">
            <a:extLst>
              <a:ext uri="{FF2B5EF4-FFF2-40B4-BE49-F238E27FC236}">
                <a16:creationId xmlns="" xmlns:a16="http://schemas.microsoft.com/office/drawing/2014/main" id="{AD7365AE-F625-E20C-015E-B6A6EF6D6C03}"/>
              </a:ext>
            </a:extLst>
          </p:cNvPr>
          <p:cNvSpPr/>
          <p:nvPr/>
        </p:nvSpPr>
        <p:spPr>
          <a:xfrm>
            <a:off x="10708010" y="2767163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8" name="차트 27">
            <a:extLst>
              <a:ext uri="{FF2B5EF4-FFF2-40B4-BE49-F238E27FC236}">
                <a16:creationId xmlns="" xmlns:a16="http://schemas.microsoft.com/office/drawing/2014/main" id="{83EB3D55-9B24-4AB1-F58B-81807634AC05}"/>
              </a:ext>
            </a:extLst>
          </p:cNvPr>
          <p:cNvGraphicFramePr/>
          <p:nvPr/>
        </p:nvGraphicFramePr>
        <p:xfrm>
          <a:off x="755135" y="2593248"/>
          <a:ext cx="10631733" cy="3533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7B291A2A-A58E-F6F0-37FB-59A452664375}"/>
              </a:ext>
            </a:extLst>
          </p:cNvPr>
          <p:cNvSpPr/>
          <p:nvPr/>
        </p:nvSpPr>
        <p:spPr>
          <a:xfrm>
            <a:off x="5493880" y="2894618"/>
            <a:ext cx="279400" cy="279400"/>
          </a:xfrm>
          <a:prstGeom prst="ellipse">
            <a:avLst/>
          </a:prstGeom>
          <a:solidFill>
            <a:schemeClr val="bg1"/>
          </a:solidFill>
          <a:ln w="114300">
            <a:gradFill>
              <a:gsLst>
                <a:gs pos="0">
                  <a:srgbClr val="22BABD"/>
                </a:gs>
                <a:gs pos="100000">
                  <a:srgbClr val="41A4C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4267E9D9-519C-0F1C-1A62-2BF1BC7FDF62}"/>
              </a:ext>
            </a:extLst>
          </p:cNvPr>
          <p:cNvSpPr/>
          <p:nvPr/>
        </p:nvSpPr>
        <p:spPr>
          <a:xfrm>
            <a:off x="3788090" y="3323157"/>
            <a:ext cx="279400" cy="279400"/>
          </a:xfrm>
          <a:prstGeom prst="ellipse">
            <a:avLst/>
          </a:prstGeom>
          <a:solidFill>
            <a:schemeClr val="bg1"/>
          </a:solidFill>
          <a:ln w="114300">
            <a:gradFill>
              <a:gsLst>
                <a:gs pos="0">
                  <a:srgbClr val="22BABD"/>
                </a:gs>
                <a:gs pos="100000">
                  <a:srgbClr val="41A4C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자유형: 도형 38">
            <a:extLst>
              <a:ext uri="{FF2B5EF4-FFF2-40B4-BE49-F238E27FC236}">
                <a16:creationId xmlns="" xmlns:a16="http://schemas.microsoft.com/office/drawing/2014/main" id="{AAB4C5DC-666C-0732-745D-32048DA6C25C}"/>
              </a:ext>
            </a:extLst>
          </p:cNvPr>
          <p:cNvSpPr/>
          <p:nvPr/>
        </p:nvSpPr>
        <p:spPr>
          <a:xfrm>
            <a:off x="1074649" y="1519628"/>
            <a:ext cx="1716912" cy="594430"/>
          </a:xfrm>
          <a:custGeom>
            <a:avLst/>
            <a:gdLst>
              <a:gd name="connsiteX0" fmla="*/ 0 w 1716912"/>
              <a:gd name="connsiteY0" fmla="*/ 0 h 594430"/>
              <a:gd name="connsiteX1" fmla="*/ 876261 w 1716912"/>
              <a:gd name="connsiteY1" fmla="*/ 0 h 594430"/>
              <a:gd name="connsiteX2" fmla="*/ 1232732 w 1716912"/>
              <a:gd name="connsiteY2" fmla="*/ 0 h 594430"/>
              <a:gd name="connsiteX3" fmla="*/ 1716912 w 1716912"/>
              <a:gd name="connsiteY3" fmla="*/ 0 h 594430"/>
              <a:gd name="connsiteX4" fmla="*/ 1182835 w 1716912"/>
              <a:gd name="connsiteY4" fmla="*/ 534078 h 594430"/>
              <a:gd name="connsiteX5" fmla="*/ 1037722 w 1716912"/>
              <a:gd name="connsiteY5" fmla="*/ 594185 h 594430"/>
              <a:gd name="connsiteX6" fmla="*/ 1033139 w 1716912"/>
              <a:gd name="connsiteY6" fmla="*/ 593293 h 594430"/>
              <a:gd name="connsiteX7" fmla="*/ 1027510 w 1716912"/>
              <a:gd name="connsiteY7" fmla="*/ 594430 h 594430"/>
              <a:gd name="connsiteX8" fmla="*/ 0 w 1716912"/>
              <a:gd name="connsiteY8" fmla="*/ 594430 h 59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6912" h="594430">
                <a:moveTo>
                  <a:pt x="0" y="0"/>
                </a:moveTo>
                <a:lnTo>
                  <a:pt x="876261" y="0"/>
                </a:lnTo>
                <a:lnTo>
                  <a:pt x="1232732" y="0"/>
                </a:lnTo>
                <a:lnTo>
                  <a:pt x="1716912" y="0"/>
                </a:lnTo>
                <a:lnTo>
                  <a:pt x="1182835" y="534078"/>
                </a:lnTo>
                <a:cubicBezTo>
                  <a:pt x="1142763" y="574149"/>
                  <a:pt x="1090242" y="594185"/>
                  <a:pt x="1037722" y="594185"/>
                </a:cubicBezTo>
                <a:lnTo>
                  <a:pt x="1033139" y="593293"/>
                </a:lnTo>
                <a:lnTo>
                  <a:pt x="1027510" y="594430"/>
                </a:lnTo>
                <a:lnTo>
                  <a:pt x="0" y="594430"/>
                </a:lnTo>
                <a:close/>
              </a:path>
            </a:pathLst>
          </a:custGeom>
          <a:solidFill>
            <a:srgbClr val="41A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85725">
              <a:defRPr/>
            </a:pPr>
            <a:r>
              <a:rPr lang="en-US" altLang="ko-KR" sz="14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endParaRPr lang="ko-KR" altLang="en-US" sz="14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="" xmlns:a16="http://schemas.microsoft.com/office/drawing/2014/main" id="{B1E92426-FA2E-6B82-C405-2441C3193DDA}"/>
              </a:ext>
            </a:extLst>
          </p:cNvPr>
          <p:cNvSpPr/>
          <p:nvPr/>
        </p:nvSpPr>
        <p:spPr>
          <a:xfrm>
            <a:off x="2138019" y="1519628"/>
            <a:ext cx="3839790" cy="594430"/>
          </a:xfrm>
          <a:custGeom>
            <a:avLst/>
            <a:gdLst>
              <a:gd name="connsiteX0" fmla="*/ 689402 w 3839790"/>
              <a:gd name="connsiteY0" fmla="*/ 0 h 594430"/>
              <a:gd name="connsiteX1" fmla="*/ 935782 w 3839790"/>
              <a:gd name="connsiteY1" fmla="*/ 0 h 594430"/>
              <a:gd name="connsiteX2" fmla="*/ 3593410 w 3839790"/>
              <a:gd name="connsiteY2" fmla="*/ 0 h 594430"/>
              <a:gd name="connsiteX3" fmla="*/ 3839790 w 3839790"/>
              <a:gd name="connsiteY3" fmla="*/ 0 h 594430"/>
              <a:gd name="connsiteX4" fmla="*/ 3839790 w 3839790"/>
              <a:gd name="connsiteY4" fmla="*/ 594430 h 594430"/>
              <a:gd name="connsiteX5" fmla="*/ 3593410 w 3839790"/>
              <a:gd name="connsiteY5" fmla="*/ 594430 h 594430"/>
              <a:gd name="connsiteX6" fmla="*/ 246380 w 3839790"/>
              <a:gd name="connsiteY6" fmla="*/ 594430 h 594430"/>
              <a:gd name="connsiteX7" fmla="*/ 0 w 3839790"/>
              <a:gd name="connsiteY7" fmla="*/ 594430 h 594430"/>
              <a:gd name="connsiteX8" fmla="*/ 5629 w 3839790"/>
              <a:gd name="connsiteY8" fmla="*/ 593293 h 594430"/>
              <a:gd name="connsiteX9" fmla="*/ 10212 w 3839790"/>
              <a:gd name="connsiteY9" fmla="*/ 594185 h 594430"/>
              <a:gd name="connsiteX10" fmla="*/ 155325 w 3839790"/>
              <a:gd name="connsiteY10" fmla="*/ 534078 h 59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39790" h="594430">
                <a:moveTo>
                  <a:pt x="689402" y="0"/>
                </a:moveTo>
                <a:lnTo>
                  <a:pt x="935782" y="0"/>
                </a:lnTo>
                <a:lnTo>
                  <a:pt x="3593410" y="0"/>
                </a:lnTo>
                <a:lnTo>
                  <a:pt x="3839790" y="0"/>
                </a:lnTo>
                <a:lnTo>
                  <a:pt x="3839790" y="594430"/>
                </a:lnTo>
                <a:lnTo>
                  <a:pt x="3593410" y="594430"/>
                </a:lnTo>
                <a:lnTo>
                  <a:pt x="246380" y="594430"/>
                </a:lnTo>
                <a:lnTo>
                  <a:pt x="0" y="594430"/>
                </a:lnTo>
                <a:lnTo>
                  <a:pt x="5629" y="593293"/>
                </a:lnTo>
                <a:lnTo>
                  <a:pt x="10212" y="594185"/>
                </a:lnTo>
                <a:cubicBezTo>
                  <a:pt x="62732" y="594185"/>
                  <a:pt x="115253" y="574149"/>
                  <a:pt x="155325" y="534078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538163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marL="538163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자유형: 도형 44">
            <a:extLst>
              <a:ext uri="{FF2B5EF4-FFF2-40B4-BE49-F238E27FC236}">
                <a16:creationId xmlns="" xmlns:a16="http://schemas.microsoft.com/office/drawing/2014/main" id="{7238ACB3-F9F6-6CB5-DD40-1CC3E71023E3}"/>
              </a:ext>
            </a:extLst>
          </p:cNvPr>
          <p:cNvSpPr/>
          <p:nvPr/>
        </p:nvSpPr>
        <p:spPr>
          <a:xfrm>
            <a:off x="6395095" y="1522262"/>
            <a:ext cx="1716912" cy="594430"/>
          </a:xfrm>
          <a:custGeom>
            <a:avLst/>
            <a:gdLst>
              <a:gd name="connsiteX0" fmla="*/ 0 w 1716912"/>
              <a:gd name="connsiteY0" fmla="*/ 0 h 594430"/>
              <a:gd name="connsiteX1" fmla="*/ 876261 w 1716912"/>
              <a:gd name="connsiteY1" fmla="*/ 0 h 594430"/>
              <a:gd name="connsiteX2" fmla="*/ 1232732 w 1716912"/>
              <a:gd name="connsiteY2" fmla="*/ 0 h 594430"/>
              <a:gd name="connsiteX3" fmla="*/ 1716912 w 1716912"/>
              <a:gd name="connsiteY3" fmla="*/ 0 h 594430"/>
              <a:gd name="connsiteX4" fmla="*/ 1182835 w 1716912"/>
              <a:gd name="connsiteY4" fmla="*/ 534078 h 594430"/>
              <a:gd name="connsiteX5" fmla="*/ 1037722 w 1716912"/>
              <a:gd name="connsiteY5" fmla="*/ 594185 h 594430"/>
              <a:gd name="connsiteX6" fmla="*/ 1033139 w 1716912"/>
              <a:gd name="connsiteY6" fmla="*/ 593293 h 594430"/>
              <a:gd name="connsiteX7" fmla="*/ 1027510 w 1716912"/>
              <a:gd name="connsiteY7" fmla="*/ 594430 h 594430"/>
              <a:gd name="connsiteX8" fmla="*/ 0 w 1716912"/>
              <a:gd name="connsiteY8" fmla="*/ 594430 h 59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6912" h="594430">
                <a:moveTo>
                  <a:pt x="0" y="0"/>
                </a:moveTo>
                <a:lnTo>
                  <a:pt x="876261" y="0"/>
                </a:lnTo>
                <a:lnTo>
                  <a:pt x="1232732" y="0"/>
                </a:lnTo>
                <a:lnTo>
                  <a:pt x="1716912" y="0"/>
                </a:lnTo>
                <a:lnTo>
                  <a:pt x="1182835" y="534078"/>
                </a:lnTo>
                <a:cubicBezTo>
                  <a:pt x="1142763" y="574149"/>
                  <a:pt x="1090242" y="594185"/>
                  <a:pt x="1037722" y="594185"/>
                </a:cubicBezTo>
                <a:lnTo>
                  <a:pt x="1033139" y="593293"/>
                </a:lnTo>
                <a:lnTo>
                  <a:pt x="1027510" y="594430"/>
                </a:lnTo>
                <a:lnTo>
                  <a:pt x="0" y="594430"/>
                </a:lnTo>
                <a:close/>
              </a:path>
            </a:pathLst>
          </a:custGeom>
          <a:solidFill>
            <a:srgbClr val="41A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85725">
              <a:defRPr/>
            </a:pPr>
            <a:r>
              <a:rPr lang="en-US" altLang="ko-KR" sz="14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endParaRPr lang="ko-KR" altLang="en-US" sz="14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6" name="자유형: 도형 45">
            <a:extLst>
              <a:ext uri="{FF2B5EF4-FFF2-40B4-BE49-F238E27FC236}">
                <a16:creationId xmlns="" xmlns:a16="http://schemas.microsoft.com/office/drawing/2014/main" id="{AF552BC5-ECED-DB26-386C-C5A503ED47B5}"/>
              </a:ext>
            </a:extLst>
          </p:cNvPr>
          <p:cNvSpPr/>
          <p:nvPr/>
        </p:nvSpPr>
        <p:spPr>
          <a:xfrm>
            <a:off x="7458465" y="1522262"/>
            <a:ext cx="3839790" cy="594430"/>
          </a:xfrm>
          <a:custGeom>
            <a:avLst/>
            <a:gdLst>
              <a:gd name="connsiteX0" fmla="*/ 689402 w 3839790"/>
              <a:gd name="connsiteY0" fmla="*/ 0 h 594430"/>
              <a:gd name="connsiteX1" fmla="*/ 935782 w 3839790"/>
              <a:gd name="connsiteY1" fmla="*/ 0 h 594430"/>
              <a:gd name="connsiteX2" fmla="*/ 3593410 w 3839790"/>
              <a:gd name="connsiteY2" fmla="*/ 0 h 594430"/>
              <a:gd name="connsiteX3" fmla="*/ 3839790 w 3839790"/>
              <a:gd name="connsiteY3" fmla="*/ 0 h 594430"/>
              <a:gd name="connsiteX4" fmla="*/ 3839790 w 3839790"/>
              <a:gd name="connsiteY4" fmla="*/ 594430 h 594430"/>
              <a:gd name="connsiteX5" fmla="*/ 3593410 w 3839790"/>
              <a:gd name="connsiteY5" fmla="*/ 594430 h 594430"/>
              <a:gd name="connsiteX6" fmla="*/ 246380 w 3839790"/>
              <a:gd name="connsiteY6" fmla="*/ 594430 h 594430"/>
              <a:gd name="connsiteX7" fmla="*/ 0 w 3839790"/>
              <a:gd name="connsiteY7" fmla="*/ 594430 h 594430"/>
              <a:gd name="connsiteX8" fmla="*/ 5629 w 3839790"/>
              <a:gd name="connsiteY8" fmla="*/ 593293 h 594430"/>
              <a:gd name="connsiteX9" fmla="*/ 10212 w 3839790"/>
              <a:gd name="connsiteY9" fmla="*/ 594185 h 594430"/>
              <a:gd name="connsiteX10" fmla="*/ 155325 w 3839790"/>
              <a:gd name="connsiteY10" fmla="*/ 534078 h 59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39790" h="594430">
                <a:moveTo>
                  <a:pt x="689402" y="0"/>
                </a:moveTo>
                <a:lnTo>
                  <a:pt x="935782" y="0"/>
                </a:lnTo>
                <a:lnTo>
                  <a:pt x="3593410" y="0"/>
                </a:lnTo>
                <a:lnTo>
                  <a:pt x="3839790" y="0"/>
                </a:lnTo>
                <a:lnTo>
                  <a:pt x="3839790" y="594430"/>
                </a:lnTo>
                <a:lnTo>
                  <a:pt x="3593410" y="594430"/>
                </a:lnTo>
                <a:lnTo>
                  <a:pt x="246380" y="594430"/>
                </a:lnTo>
                <a:lnTo>
                  <a:pt x="0" y="594430"/>
                </a:lnTo>
                <a:lnTo>
                  <a:pt x="5629" y="593293"/>
                </a:lnTo>
                <a:lnTo>
                  <a:pt x="10212" y="594185"/>
                </a:lnTo>
                <a:cubicBezTo>
                  <a:pt x="62732" y="594185"/>
                  <a:pt x="115253" y="574149"/>
                  <a:pt x="155325" y="534078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538163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marL="538163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61224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FF6A996-B117-0267-1760-ECEADDF267C5}"/>
              </a:ext>
            </a:extLst>
          </p:cNvPr>
          <p:cNvSpPr/>
          <p:nvPr/>
        </p:nvSpPr>
        <p:spPr>
          <a:xfrm>
            <a:off x="0" y="-8"/>
            <a:ext cx="12192000" cy="59443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14600">
              <a:defRPr/>
            </a:pPr>
            <a:r>
              <a:rPr lang="ko-KR" altLang="en-US" sz="2800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800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93B5E5F4-7351-B7AC-CC8D-628F1CFB5D39}"/>
              </a:ext>
            </a:extLst>
          </p:cNvPr>
          <p:cNvGrpSpPr/>
          <p:nvPr/>
        </p:nvGrpSpPr>
        <p:grpSpPr>
          <a:xfrm>
            <a:off x="-9526" y="-5"/>
            <a:ext cx="2623062" cy="594435"/>
            <a:chOff x="-9526" y="-4"/>
            <a:chExt cx="2215298" cy="502028"/>
          </a:xfrm>
        </p:grpSpPr>
        <p:sp>
          <p:nvSpPr>
            <p:cNvPr id="14" name="자유형: 도형 13">
              <a:extLst>
                <a:ext uri="{FF2B5EF4-FFF2-40B4-BE49-F238E27FC236}">
                  <a16:creationId xmlns="" xmlns:a16="http://schemas.microsoft.com/office/drawing/2014/main" id="{506B4D3A-3A5A-F52A-9333-D892167D3B47}"/>
                </a:ext>
              </a:extLst>
            </p:cNvPr>
            <p:cNvSpPr/>
            <p:nvPr/>
          </p:nvSpPr>
          <p:spPr>
            <a:xfrm>
              <a:off x="254930" y="-2"/>
              <a:ext cx="1950842" cy="502024"/>
            </a:xfrm>
            <a:custGeom>
              <a:avLst/>
              <a:gdLst>
                <a:gd name="connsiteX0" fmla="*/ 0 w 1950842"/>
                <a:gd name="connsiteY0" fmla="*/ 0 h 502024"/>
                <a:gd name="connsiteX1" fmla="*/ 1240873 w 1950842"/>
                <a:gd name="connsiteY1" fmla="*/ 0 h 502024"/>
                <a:gd name="connsiteX2" fmla="*/ 1541929 w 1950842"/>
                <a:gd name="connsiteY2" fmla="*/ 0 h 502024"/>
                <a:gd name="connsiteX3" fmla="*/ 1950842 w 1950842"/>
                <a:gd name="connsiteY3" fmla="*/ 0 h 502024"/>
                <a:gd name="connsiteX4" fmla="*/ 1499789 w 1950842"/>
                <a:gd name="connsiteY4" fmla="*/ 451054 h 502024"/>
                <a:gd name="connsiteX5" fmla="*/ 1377234 w 1950842"/>
                <a:gd name="connsiteY5" fmla="*/ 501817 h 502024"/>
                <a:gd name="connsiteX6" fmla="*/ 1373364 w 1950842"/>
                <a:gd name="connsiteY6" fmla="*/ 501064 h 502024"/>
                <a:gd name="connsiteX7" fmla="*/ 1368610 w 1950842"/>
                <a:gd name="connsiteY7" fmla="*/ 502024 h 502024"/>
                <a:gd name="connsiteX8" fmla="*/ 0 w 1950842"/>
                <a:gd name="connsiteY8" fmla="*/ 502024 h 50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0842" h="502024">
                  <a:moveTo>
                    <a:pt x="0" y="0"/>
                  </a:moveTo>
                  <a:lnTo>
                    <a:pt x="1240873" y="0"/>
                  </a:lnTo>
                  <a:lnTo>
                    <a:pt x="1541929" y="0"/>
                  </a:lnTo>
                  <a:lnTo>
                    <a:pt x="1950842" y="0"/>
                  </a:lnTo>
                  <a:lnTo>
                    <a:pt x="1499789" y="451054"/>
                  </a:lnTo>
                  <a:cubicBezTo>
                    <a:pt x="1465946" y="484896"/>
                    <a:pt x="1421590" y="501817"/>
                    <a:pt x="1377234" y="501817"/>
                  </a:cubicBezTo>
                  <a:lnTo>
                    <a:pt x="1373364" y="501064"/>
                  </a:lnTo>
                  <a:lnTo>
                    <a:pt x="1368610" y="502024"/>
                  </a:lnTo>
                  <a:lnTo>
                    <a:pt x="0" y="502024"/>
                  </a:lnTo>
                  <a:close/>
                </a:path>
              </a:pathLst>
            </a:custGeom>
            <a:solidFill>
              <a:srgbClr val="22B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CA5905B9-5846-49EF-471C-2C27FC9BC3D1}"/>
                </a:ext>
              </a:extLst>
            </p:cNvPr>
            <p:cNvSpPr/>
            <p:nvPr/>
          </p:nvSpPr>
          <p:spPr>
            <a:xfrm>
              <a:off x="122702" y="0"/>
              <a:ext cx="1950842" cy="502024"/>
            </a:xfrm>
            <a:custGeom>
              <a:avLst/>
              <a:gdLst>
                <a:gd name="connsiteX0" fmla="*/ 0 w 1950842"/>
                <a:gd name="connsiteY0" fmla="*/ 0 h 502024"/>
                <a:gd name="connsiteX1" fmla="*/ 1240873 w 1950842"/>
                <a:gd name="connsiteY1" fmla="*/ 0 h 502024"/>
                <a:gd name="connsiteX2" fmla="*/ 1541929 w 1950842"/>
                <a:gd name="connsiteY2" fmla="*/ 0 h 502024"/>
                <a:gd name="connsiteX3" fmla="*/ 1950842 w 1950842"/>
                <a:gd name="connsiteY3" fmla="*/ 0 h 502024"/>
                <a:gd name="connsiteX4" fmla="*/ 1499789 w 1950842"/>
                <a:gd name="connsiteY4" fmla="*/ 451054 h 502024"/>
                <a:gd name="connsiteX5" fmla="*/ 1377234 w 1950842"/>
                <a:gd name="connsiteY5" fmla="*/ 501817 h 502024"/>
                <a:gd name="connsiteX6" fmla="*/ 1373364 w 1950842"/>
                <a:gd name="connsiteY6" fmla="*/ 501064 h 502024"/>
                <a:gd name="connsiteX7" fmla="*/ 1368610 w 1950842"/>
                <a:gd name="connsiteY7" fmla="*/ 502024 h 502024"/>
                <a:gd name="connsiteX8" fmla="*/ 0 w 1950842"/>
                <a:gd name="connsiteY8" fmla="*/ 502024 h 50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0842" h="502024">
                  <a:moveTo>
                    <a:pt x="0" y="0"/>
                  </a:moveTo>
                  <a:lnTo>
                    <a:pt x="1240873" y="0"/>
                  </a:lnTo>
                  <a:lnTo>
                    <a:pt x="1541929" y="0"/>
                  </a:lnTo>
                  <a:lnTo>
                    <a:pt x="1950842" y="0"/>
                  </a:lnTo>
                  <a:lnTo>
                    <a:pt x="1499789" y="451054"/>
                  </a:lnTo>
                  <a:cubicBezTo>
                    <a:pt x="1465946" y="484896"/>
                    <a:pt x="1421590" y="501817"/>
                    <a:pt x="1377234" y="501817"/>
                  </a:cubicBezTo>
                  <a:lnTo>
                    <a:pt x="1373364" y="501064"/>
                  </a:lnTo>
                  <a:lnTo>
                    <a:pt x="1368610" y="502024"/>
                  </a:lnTo>
                  <a:lnTo>
                    <a:pt x="0" y="5020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="" xmlns:a16="http://schemas.microsoft.com/office/drawing/2014/main" id="{41DDAE31-DEB6-E67F-18AB-3BFE4061CDD0}"/>
                </a:ext>
              </a:extLst>
            </p:cNvPr>
            <p:cNvSpPr/>
            <p:nvPr/>
          </p:nvSpPr>
          <p:spPr>
            <a:xfrm>
              <a:off x="-9526" y="-4"/>
              <a:ext cx="1950842" cy="502024"/>
            </a:xfrm>
            <a:custGeom>
              <a:avLst/>
              <a:gdLst>
                <a:gd name="connsiteX0" fmla="*/ 0 w 1950842"/>
                <a:gd name="connsiteY0" fmla="*/ 0 h 502024"/>
                <a:gd name="connsiteX1" fmla="*/ 1240873 w 1950842"/>
                <a:gd name="connsiteY1" fmla="*/ 0 h 502024"/>
                <a:gd name="connsiteX2" fmla="*/ 1541929 w 1950842"/>
                <a:gd name="connsiteY2" fmla="*/ 0 h 502024"/>
                <a:gd name="connsiteX3" fmla="*/ 1950842 w 1950842"/>
                <a:gd name="connsiteY3" fmla="*/ 0 h 502024"/>
                <a:gd name="connsiteX4" fmla="*/ 1499789 w 1950842"/>
                <a:gd name="connsiteY4" fmla="*/ 451054 h 502024"/>
                <a:gd name="connsiteX5" fmla="*/ 1377234 w 1950842"/>
                <a:gd name="connsiteY5" fmla="*/ 501817 h 502024"/>
                <a:gd name="connsiteX6" fmla="*/ 1373364 w 1950842"/>
                <a:gd name="connsiteY6" fmla="*/ 501064 h 502024"/>
                <a:gd name="connsiteX7" fmla="*/ 1368610 w 1950842"/>
                <a:gd name="connsiteY7" fmla="*/ 502024 h 502024"/>
                <a:gd name="connsiteX8" fmla="*/ 0 w 1950842"/>
                <a:gd name="connsiteY8" fmla="*/ 502024 h 50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0842" h="502024">
                  <a:moveTo>
                    <a:pt x="0" y="0"/>
                  </a:moveTo>
                  <a:lnTo>
                    <a:pt x="1240873" y="0"/>
                  </a:lnTo>
                  <a:lnTo>
                    <a:pt x="1541929" y="0"/>
                  </a:lnTo>
                  <a:lnTo>
                    <a:pt x="1950842" y="0"/>
                  </a:lnTo>
                  <a:lnTo>
                    <a:pt x="1499789" y="451054"/>
                  </a:lnTo>
                  <a:cubicBezTo>
                    <a:pt x="1465946" y="484896"/>
                    <a:pt x="1421590" y="501817"/>
                    <a:pt x="1377234" y="501817"/>
                  </a:cubicBezTo>
                  <a:lnTo>
                    <a:pt x="1373364" y="501064"/>
                  </a:lnTo>
                  <a:lnTo>
                    <a:pt x="1368610" y="502024"/>
                  </a:lnTo>
                  <a:lnTo>
                    <a:pt x="0" y="502024"/>
                  </a:lnTo>
                  <a:close/>
                </a:path>
              </a:pathLst>
            </a:custGeom>
            <a:solidFill>
              <a:srgbClr val="41A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85725">
                <a:defRPr/>
              </a:pPr>
              <a:r>
                <a:rPr lang="en-US" altLang="ko-KR" sz="1400" i="1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4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64DFC85A-EE0F-5873-4B28-97946B94DBE1}"/>
              </a:ext>
            </a:extLst>
          </p:cNvPr>
          <p:cNvCxnSpPr>
            <a:cxnSpLocks/>
          </p:cNvCxnSpPr>
          <p:nvPr/>
        </p:nvCxnSpPr>
        <p:spPr>
          <a:xfrm flipV="1">
            <a:off x="1870103" y="579241"/>
            <a:ext cx="10332000" cy="3"/>
          </a:xfrm>
          <a:prstGeom prst="line">
            <a:avLst/>
          </a:prstGeom>
          <a:ln>
            <a:solidFill>
              <a:srgbClr val="22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3EEF7E26-DB2B-721B-B9AD-CF6C1FD33595}"/>
              </a:ext>
            </a:extLst>
          </p:cNvPr>
          <p:cNvSpPr/>
          <p:nvPr/>
        </p:nvSpPr>
        <p:spPr>
          <a:xfrm>
            <a:off x="5139716" y="1834136"/>
            <a:ext cx="216000" cy="216000"/>
          </a:xfrm>
          <a:prstGeom prst="ellipse">
            <a:avLst/>
          </a:prstGeom>
          <a:solidFill>
            <a:srgbClr val="292836"/>
          </a:solidFill>
          <a:ln w="254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882E4894-19ED-B001-3371-58B6AE68D631}"/>
              </a:ext>
            </a:extLst>
          </p:cNvPr>
          <p:cNvSpPr/>
          <p:nvPr/>
        </p:nvSpPr>
        <p:spPr>
          <a:xfrm>
            <a:off x="2190798" y="1803636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E7A0C97-24E3-E127-AB83-77DD3E8415EB}"/>
              </a:ext>
            </a:extLst>
          </p:cNvPr>
          <p:cNvSpPr/>
          <p:nvPr/>
        </p:nvSpPr>
        <p:spPr>
          <a:xfrm>
            <a:off x="5584873" y="1803636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93EBFC6C-3591-87AE-3338-A84F6C27F4AF}"/>
              </a:ext>
            </a:extLst>
          </p:cNvPr>
          <p:cNvGraphicFramePr>
            <a:graphicFrameLocks noGrp="1"/>
          </p:cNvGraphicFramePr>
          <p:nvPr/>
        </p:nvGraphicFramePr>
        <p:xfrm>
          <a:off x="1156466" y="1538240"/>
          <a:ext cx="2692175" cy="446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1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846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1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2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1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2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1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2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1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0307BAB3-61EB-17E5-AF4A-0DFB5327A98C}"/>
              </a:ext>
            </a:extLst>
          </p:cNvPr>
          <p:cNvGraphicFramePr>
            <a:graphicFrameLocks noGrp="1"/>
          </p:cNvGraphicFramePr>
          <p:nvPr/>
        </p:nvGraphicFramePr>
        <p:xfrm>
          <a:off x="4569680" y="1501337"/>
          <a:ext cx="2692175" cy="453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1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846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7F423E72-937B-74E9-2124-1C1FF7823971}"/>
              </a:ext>
            </a:extLst>
          </p:cNvPr>
          <p:cNvSpPr/>
          <p:nvPr/>
        </p:nvSpPr>
        <p:spPr>
          <a:xfrm>
            <a:off x="8552930" y="1808735"/>
            <a:ext cx="216000" cy="216000"/>
          </a:xfrm>
          <a:prstGeom prst="ellipse">
            <a:avLst/>
          </a:prstGeom>
          <a:solidFill>
            <a:srgbClr val="292836"/>
          </a:solidFill>
          <a:ln w="254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9BB25B1-52B0-6AEA-20FA-5A3C4D2F50FE}"/>
              </a:ext>
            </a:extLst>
          </p:cNvPr>
          <p:cNvSpPr/>
          <p:nvPr/>
        </p:nvSpPr>
        <p:spPr>
          <a:xfrm>
            <a:off x="8998087" y="1778235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="" xmlns:a16="http://schemas.microsoft.com/office/drawing/2014/main" id="{3486B75F-3B23-6A7A-15E9-EBBB1ED2F9CF}"/>
              </a:ext>
            </a:extLst>
          </p:cNvPr>
          <p:cNvGraphicFramePr>
            <a:graphicFrameLocks noGrp="1"/>
          </p:cNvGraphicFramePr>
          <p:nvPr/>
        </p:nvGraphicFramePr>
        <p:xfrm>
          <a:off x="7982894" y="1475936"/>
          <a:ext cx="2692175" cy="453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1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7846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1A4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9E08390-B769-8BBE-14BE-C9597A20E49A}"/>
              </a:ext>
            </a:extLst>
          </p:cNvPr>
          <p:cNvSpPr/>
          <p:nvPr/>
        </p:nvSpPr>
        <p:spPr>
          <a:xfrm>
            <a:off x="1463307" y="1875547"/>
            <a:ext cx="133176" cy="133176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41A4CD"/>
                </a:gs>
                <a:gs pos="100000">
                  <a:srgbClr val="22BABD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86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FF6A996-B117-0267-1760-ECEADDF267C5}"/>
              </a:ext>
            </a:extLst>
          </p:cNvPr>
          <p:cNvSpPr/>
          <p:nvPr/>
        </p:nvSpPr>
        <p:spPr>
          <a:xfrm>
            <a:off x="0" y="-8"/>
            <a:ext cx="12192000" cy="59443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14600">
              <a:defRPr/>
            </a:pPr>
            <a:r>
              <a:rPr lang="ko-KR" altLang="en-US" sz="2800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800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93B5E5F4-7351-B7AC-CC8D-628F1CFB5D39}"/>
              </a:ext>
            </a:extLst>
          </p:cNvPr>
          <p:cNvGrpSpPr/>
          <p:nvPr/>
        </p:nvGrpSpPr>
        <p:grpSpPr>
          <a:xfrm>
            <a:off x="-9526" y="-5"/>
            <a:ext cx="2623062" cy="594435"/>
            <a:chOff x="-9526" y="-4"/>
            <a:chExt cx="2215298" cy="502028"/>
          </a:xfrm>
        </p:grpSpPr>
        <p:sp>
          <p:nvSpPr>
            <p:cNvPr id="14" name="자유형: 도형 13">
              <a:extLst>
                <a:ext uri="{FF2B5EF4-FFF2-40B4-BE49-F238E27FC236}">
                  <a16:creationId xmlns="" xmlns:a16="http://schemas.microsoft.com/office/drawing/2014/main" id="{506B4D3A-3A5A-F52A-9333-D892167D3B47}"/>
                </a:ext>
              </a:extLst>
            </p:cNvPr>
            <p:cNvSpPr/>
            <p:nvPr/>
          </p:nvSpPr>
          <p:spPr>
            <a:xfrm>
              <a:off x="254930" y="-2"/>
              <a:ext cx="1950842" cy="502024"/>
            </a:xfrm>
            <a:custGeom>
              <a:avLst/>
              <a:gdLst>
                <a:gd name="connsiteX0" fmla="*/ 0 w 1950842"/>
                <a:gd name="connsiteY0" fmla="*/ 0 h 502024"/>
                <a:gd name="connsiteX1" fmla="*/ 1240873 w 1950842"/>
                <a:gd name="connsiteY1" fmla="*/ 0 h 502024"/>
                <a:gd name="connsiteX2" fmla="*/ 1541929 w 1950842"/>
                <a:gd name="connsiteY2" fmla="*/ 0 h 502024"/>
                <a:gd name="connsiteX3" fmla="*/ 1950842 w 1950842"/>
                <a:gd name="connsiteY3" fmla="*/ 0 h 502024"/>
                <a:gd name="connsiteX4" fmla="*/ 1499789 w 1950842"/>
                <a:gd name="connsiteY4" fmla="*/ 451054 h 502024"/>
                <a:gd name="connsiteX5" fmla="*/ 1377234 w 1950842"/>
                <a:gd name="connsiteY5" fmla="*/ 501817 h 502024"/>
                <a:gd name="connsiteX6" fmla="*/ 1373364 w 1950842"/>
                <a:gd name="connsiteY6" fmla="*/ 501064 h 502024"/>
                <a:gd name="connsiteX7" fmla="*/ 1368610 w 1950842"/>
                <a:gd name="connsiteY7" fmla="*/ 502024 h 502024"/>
                <a:gd name="connsiteX8" fmla="*/ 0 w 1950842"/>
                <a:gd name="connsiteY8" fmla="*/ 502024 h 50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0842" h="502024">
                  <a:moveTo>
                    <a:pt x="0" y="0"/>
                  </a:moveTo>
                  <a:lnTo>
                    <a:pt x="1240873" y="0"/>
                  </a:lnTo>
                  <a:lnTo>
                    <a:pt x="1541929" y="0"/>
                  </a:lnTo>
                  <a:lnTo>
                    <a:pt x="1950842" y="0"/>
                  </a:lnTo>
                  <a:lnTo>
                    <a:pt x="1499789" y="451054"/>
                  </a:lnTo>
                  <a:cubicBezTo>
                    <a:pt x="1465946" y="484896"/>
                    <a:pt x="1421590" y="501817"/>
                    <a:pt x="1377234" y="501817"/>
                  </a:cubicBezTo>
                  <a:lnTo>
                    <a:pt x="1373364" y="501064"/>
                  </a:lnTo>
                  <a:lnTo>
                    <a:pt x="1368610" y="502024"/>
                  </a:lnTo>
                  <a:lnTo>
                    <a:pt x="0" y="502024"/>
                  </a:lnTo>
                  <a:close/>
                </a:path>
              </a:pathLst>
            </a:custGeom>
            <a:solidFill>
              <a:srgbClr val="22B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CA5905B9-5846-49EF-471C-2C27FC9BC3D1}"/>
                </a:ext>
              </a:extLst>
            </p:cNvPr>
            <p:cNvSpPr/>
            <p:nvPr/>
          </p:nvSpPr>
          <p:spPr>
            <a:xfrm>
              <a:off x="122702" y="0"/>
              <a:ext cx="1950842" cy="502024"/>
            </a:xfrm>
            <a:custGeom>
              <a:avLst/>
              <a:gdLst>
                <a:gd name="connsiteX0" fmla="*/ 0 w 1950842"/>
                <a:gd name="connsiteY0" fmla="*/ 0 h 502024"/>
                <a:gd name="connsiteX1" fmla="*/ 1240873 w 1950842"/>
                <a:gd name="connsiteY1" fmla="*/ 0 h 502024"/>
                <a:gd name="connsiteX2" fmla="*/ 1541929 w 1950842"/>
                <a:gd name="connsiteY2" fmla="*/ 0 h 502024"/>
                <a:gd name="connsiteX3" fmla="*/ 1950842 w 1950842"/>
                <a:gd name="connsiteY3" fmla="*/ 0 h 502024"/>
                <a:gd name="connsiteX4" fmla="*/ 1499789 w 1950842"/>
                <a:gd name="connsiteY4" fmla="*/ 451054 h 502024"/>
                <a:gd name="connsiteX5" fmla="*/ 1377234 w 1950842"/>
                <a:gd name="connsiteY5" fmla="*/ 501817 h 502024"/>
                <a:gd name="connsiteX6" fmla="*/ 1373364 w 1950842"/>
                <a:gd name="connsiteY6" fmla="*/ 501064 h 502024"/>
                <a:gd name="connsiteX7" fmla="*/ 1368610 w 1950842"/>
                <a:gd name="connsiteY7" fmla="*/ 502024 h 502024"/>
                <a:gd name="connsiteX8" fmla="*/ 0 w 1950842"/>
                <a:gd name="connsiteY8" fmla="*/ 502024 h 50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0842" h="502024">
                  <a:moveTo>
                    <a:pt x="0" y="0"/>
                  </a:moveTo>
                  <a:lnTo>
                    <a:pt x="1240873" y="0"/>
                  </a:lnTo>
                  <a:lnTo>
                    <a:pt x="1541929" y="0"/>
                  </a:lnTo>
                  <a:lnTo>
                    <a:pt x="1950842" y="0"/>
                  </a:lnTo>
                  <a:lnTo>
                    <a:pt x="1499789" y="451054"/>
                  </a:lnTo>
                  <a:cubicBezTo>
                    <a:pt x="1465946" y="484896"/>
                    <a:pt x="1421590" y="501817"/>
                    <a:pt x="1377234" y="501817"/>
                  </a:cubicBezTo>
                  <a:lnTo>
                    <a:pt x="1373364" y="501064"/>
                  </a:lnTo>
                  <a:lnTo>
                    <a:pt x="1368610" y="502024"/>
                  </a:lnTo>
                  <a:lnTo>
                    <a:pt x="0" y="5020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="" xmlns:a16="http://schemas.microsoft.com/office/drawing/2014/main" id="{41DDAE31-DEB6-E67F-18AB-3BFE4061CDD0}"/>
                </a:ext>
              </a:extLst>
            </p:cNvPr>
            <p:cNvSpPr/>
            <p:nvPr/>
          </p:nvSpPr>
          <p:spPr>
            <a:xfrm>
              <a:off x="-9526" y="-4"/>
              <a:ext cx="1950842" cy="502024"/>
            </a:xfrm>
            <a:custGeom>
              <a:avLst/>
              <a:gdLst>
                <a:gd name="connsiteX0" fmla="*/ 0 w 1950842"/>
                <a:gd name="connsiteY0" fmla="*/ 0 h 502024"/>
                <a:gd name="connsiteX1" fmla="*/ 1240873 w 1950842"/>
                <a:gd name="connsiteY1" fmla="*/ 0 h 502024"/>
                <a:gd name="connsiteX2" fmla="*/ 1541929 w 1950842"/>
                <a:gd name="connsiteY2" fmla="*/ 0 h 502024"/>
                <a:gd name="connsiteX3" fmla="*/ 1950842 w 1950842"/>
                <a:gd name="connsiteY3" fmla="*/ 0 h 502024"/>
                <a:gd name="connsiteX4" fmla="*/ 1499789 w 1950842"/>
                <a:gd name="connsiteY4" fmla="*/ 451054 h 502024"/>
                <a:gd name="connsiteX5" fmla="*/ 1377234 w 1950842"/>
                <a:gd name="connsiteY5" fmla="*/ 501817 h 502024"/>
                <a:gd name="connsiteX6" fmla="*/ 1373364 w 1950842"/>
                <a:gd name="connsiteY6" fmla="*/ 501064 h 502024"/>
                <a:gd name="connsiteX7" fmla="*/ 1368610 w 1950842"/>
                <a:gd name="connsiteY7" fmla="*/ 502024 h 502024"/>
                <a:gd name="connsiteX8" fmla="*/ 0 w 1950842"/>
                <a:gd name="connsiteY8" fmla="*/ 502024 h 50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0842" h="502024">
                  <a:moveTo>
                    <a:pt x="0" y="0"/>
                  </a:moveTo>
                  <a:lnTo>
                    <a:pt x="1240873" y="0"/>
                  </a:lnTo>
                  <a:lnTo>
                    <a:pt x="1541929" y="0"/>
                  </a:lnTo>
                  <a:lnTo>
                    <a:pt x="1950842" y="0"/>
                  </a:lnTo>
                  <a:lnTo>
                    <a:pt x="1499789" y="451054"/>
                  </a:lnTo>
                  <a:cubicBezTo>
                    <a:pt x="1465946" y="484896"/>
                    <a:pt x="1421590" y="501817"/>
                    <a:pt x="1377234" y="501817"/>
                  </a:cubicBezTo>
                  <a:lnTo>
                    <a:pt x="1373364" y="501064"/>
                  </a:lnTo>
                  <a:lnTo>
                    <a:pt x="1368610" y="502024"/>
                  </a:lnTo>
                  <a:lnTo>
                    <a:pt x="0" y="502024"/>
                  </a:lnTo>
                  <a:close/>
                </a:path>
              </a:pathLst>
            </a:custGeom>
            <a:solidFill>
              <a:srgbClr val="41A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85725">
                <a:defRPr/>
              </a:pPr>
              <a:r>
                <a:rPr lang="en-US" altLang="ko-KR" sz="1400" i="1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4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64DFC85A-EE0F-5873-4B28-97946B94DBE1}"/>
              </a:ext>
            </a:extLst>
          </p:cNvPr>
          <p:cNvCxnSpPr>
            <a:cxnSpLocks/>
          </p:cNvCxnSpPr>
          <p:nvPr/>
        </p:nvCxnSpPr>
        <p:spPr>
          <a:xfrm flipV="1">
            <a:off x="1870103" y="579241"/>
            <a:ext cx="10332000" cy="3"/>
          </a:xfrm>
          <a:prstGeom prst="line">
            <a:avLst/>
          </a:prstGeom>
          <a:ln>
            <a:solidFill>
              <a:srgbClr val="22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오른쪽 대괄호 4">
            <a:extLst>
              <a:ext uri="{FF2B5EF4-FFF2-40B4-BE49-F238E27FC236}">
                <a16:creationId xmlns="" xmlns:a16="http://schemas.microsoft.com/office/drawing/2014/main" id="{02B4750D-AFA3-A73E-6DEB-F10EE7EE34FC}"/>
              </a:ext>
            </a:extLst>
          </p:cNvPr>
          <p:cNvSpPr/>
          <p:nvPr/>
        </p:nvSpPr>
        <p:spPr>
          <a:xfrm rot="16200000">
            <a:off x="4869776" y="2749044"/>
            <a:ext cx="511725" cy="1125816"/>
          </a:xfrm>
          <a:prstGeom prst="rightBracket">
            <a:avLst>
              <a:gd name="adj" fmla="val 28062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오른쪽 대괄호 5">
            <a:extLst>
              <a:ext uri="{FF2B5EF4-FFF2-40B4-BE49-F238E27FC236}">
                <a16:creationId xmlns="" xmlns:a16="http://schemas.microsoft.com/office/drawing/2014/main" id="{872AAB07-EC19-4292-0080-F4EBF1310076}"/>
              </a:ext>
            </a:extLst>
          </p:cNvPr>
          <p:cNvSpPr/>
          <p:nvPr/>
        </p:nvSpPr>
        <p:spPr>
          <a:xfrm rot="16200000">
            <a:off x="2156039" y="2229426"/>
            <a:ext cx="511725" cy="2165052"/>
          </a:xfrm>
          <a:prstGeom prst="rightBracket">
            <a:avLst>
              <a:gd name="adj" fmla="val 5101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D4A8EA7C-92DE-E342-CEAC-B0FB86EE0226}"/>
              </a:ext>
            </a:extLst>
          </p:cNvPr>
          <p:cNvSpPr>
            <a:spLocks/>
          </p:cNvSpPr>
          <p:nvPr/>
        </p:nvSpPr>
        <p:spPr bwMode="auto">
          <a:xfrm>
            <a:off x="4233610" y="3581531"/>
            <a:ext cx="666000" cy="665338"/>
          </a:xfrm>
          <a:prstGeom prst="ellipse">
            <a:avLst/>
          </a:prstGeom>
          <a:solidFill>
            <a:schemeClr val="bg1"/>
          </a:solidFill>
          <a:ln w="47625">
            <a:solidFill>
              <a:srgbClr val="41A4C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srgbClr val="41A4CD"/>
                </a:solidFill>
              </a:rPr>
              <a:t>SIM</a:t>
            </a:r>
            <a:endParaRPr lang="ko-KR" altLang="en-US" sz="1100" b="1" dirty="0">
              <a:solidFill>
                <a:srgbClr val="41A4CD"/>
              </a:solidFill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="" xmlns:a16="http://schemas.microsoft.com/office/drawing/2014/main" id="{4D563FAB-2BC6-8B1E-F690-C5E366D413F7}"/>
              </a:ext>
            </a:extLst>
          </p:cNvPr>
          <p:cNvSpPr>
            <a:spLocks/>
          </p:cNvSpPr>
          <p:nvPr/>
        </p:nvSpPr>
        <p:spPr bwMode="auto">
          <a:xfrm>
            <a:off x="2085785" y="2646614"/>
            <a:ext cx="666000" cy="665338"/>
          </a:xfrm>
          <a:prstGeom prst="ellipse">
            <a:avLst/>
          </a:prstGeom>
          <a:solidFill>
            <a:schemeClr val="bg1"/>
          </a:solidFill>
          <a:ln w="47625">
            <a:solidFill>
              <a:srgbClr val="41A4C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1100" b="1">
                <a:solidFill>
                  <a:srgbClr val="41A4CD"/>
                </a:solidFill>
              </a:rPr>
              <a:t>KIM</a:t>
            </a:r>
            <a:endParaRPr lang="ko-KR" altLang="en-US" sz="1100" b="1">
              <a:solidFill>
                <a:srgbClr val="41A4CD"/>
              </a:solidFill>
            </a:endParaRPr>
          </a:p>
        </p:txBody>
      </p:sp>
      <p:sp>
        <p:nvSpPr>
          <p:cNvPr id="10" name="오른쪽 대괄호 9">
            <a:extLst>
              <a:ext uri="{FF2B5EF4-FFF2-40B4-BE49-F238E27FC236}">
                <a16:creationId xmlns="" xmlns:a16="http://schemas.microsoft.com/office/drawing/2014/main" id="{997A7D26-7FB6-CE4A-E08D-5A3D795DA6A3}"/>
              </a:ext>
            </a:extLst>
          </p:cNvPr>
          <p:cNvSpPr/>
          <p:nvPr/>
        </p:nvSpPr>
        <p:spPr>
          <a:xfrm rot="16200000">
            <a:off x="3523691" y="1036338"/>
            <a:ext cx="511725" cy="2721537"/>
          </a:xfrm>
          <a:prstGeom prst="rightBracket">
            <a:avLst>
              <a:gd name="adj" fmla="val 5101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1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E40F7BF7-B61E-F97D-3BA8-1442B15C5466}"/>
              </a:ext>
            </a:extLst>
          </p:cNvPr>
          <p:cNvCxnSpPr/>
          <p:nvPr/>
        </p:nvCxnSpPr>
        <p:spPr>
          <a:xfrm>
            <a:off x="6422977" y="2119486"/>
            <a:ext cx="5827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974CB635-1EFB-97D6-95F4-D7603BC554FF}"/>
              </a:ext>
            </a:extLst>
          </p:cNvPr>
          <p:cNvCxnSpPr/>
          <p:nvPr/>
        </p:nvCxnSpPr>
        <p:spPr>
          <a:xfrm>
            <a:off x="6453898" y="3028597"/>
            <a:ext cx="5827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0FE3FD06-1170-9302-A25D-538941BC4822}"/>
              </a:ext>
            </a:extLst>
          </p:cNvPr>
          <p:cNvCxnSpPr/>
          <p:nvPr/>
        </p:nvCxnSpPr>
        <p:spPr>
          <a:xfrm>
            <a:off x="6502778" y="3934144"/>
            <a:ext cx="5827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73F1FE7-AAFC-6F39-95C1-4095E7847259}"/>
              </a:ext>
            </a:extLst>
          </p:cNvPr>
          <p:cNvSpPr/>
          <p:nvPr/>
        </p:nvSpPr>
        <p:spPr>
          <a:xfrm>
            <a:off x="7560310" y="1809513"/>
            <a:ext cx="351766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64F41F03-9432-5892-A153-9461C44222F3}"/>
              </a:ext>
            </a:extLst>
          </p:cNvPr>
          <p:cNvSpPr/>
          <p:nvPr/>
        </p:nvSpPr>
        <p:spPr>
          <a:xfrm>
            <a:off x="7560310" y="2715060"/>
            <a:ext cx="351765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CCD16E7-4DE9-F378-F85E-137EFC3801FA}"/>
              </a:ext>
            </a:extLst>
          </p:cNvPr>
          <p:cNvSpPr/>
          <p:nvPr/>
        </p:nvSpPr>
        <p:spPr>
          <a:xfrm>
            <a:off x="7560310" y="3611229"/>
            <a:ext cx="351765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2FEBBE0D-ADA3-547D-DA9A-094BD6E095D6}"/>
              </a:ext>
            </a:extLst>
          </p:cNvPr>
          <p:cNvSpPr/>
          <p:nvPr/>
        </p:nvSpPr>
        <p:spPr>
          <a:xfrm>
            <a:off x="3436340" y="1791173"/>
            <a:ext cx="686425" cy="686425"/>
          </a:xfrm>
          <a:prstGeom prst="ellipse">
            <a:avLst/>
          </a:prstGeom>
          <a:solidFill>
            <a:srgbClr val="292836"/>
          </a:solidFill>
          <a:ln w="254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  <a:effectLst>
            <a:innerShdw blurRad="2413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white"/>
                </a:solidFill>
              </a:rPr>
              <a:t>CHO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FCED0BEB-04A8-29C9-C613-4FE2625ABFFE}"/>
              </a:ext>
            </a:extLst>
          </p:cNvPr>
          <p:cNvSpPr/>
          <p:nvPr/>
        </p:nvSpPr>
        <p:spPr>
          <a:xfrm>
            <a:off x="4808840" y="2652969"/>
            <a:ext cx="665338" cy="665338"/>
          </a:xfrm>
          <a:prstGeom prst="ellipse">
            <a:avLst/>
          </a:prstGeom>
          <a:solidFill>
            <a:srgbClr val="292836"/>
          </a:solidFill>
          <a:ln w="254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  <a:effectLst>
            <a:innerShdw blurRad="2413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white"/>
                </a:solidFill>
              </a:rPr>
              <a:t>CHO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4F593BD9-BB86-8799-56A5-648A0F4DE682}"/>
              </a:ext>
            </a:extLst>
          </p:cNvPr>
          <p:cNvSpPr/>
          <p:nvPr/>
        </p:nvSpPr>
        <p:spPr>
          <a:xfrm>
            <a:off x="5362666" y="3581531"/>
            <a:ext cx="665338" cy="665338"/>
          </a:xfrm>
          <a:prstGeom prst="ellipse">
            <a:avLst/>
          </a:prstGeom>
          <a:solidFill>
            <a:srgbClr val="292836"/>
          </a:solidFill>
          <a:ln w="254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  <a:effectLst>
            <a:innerShdw blurRad="2413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white"/>
                </a:solidFill>
              </a:rPr>
              <a:t>CHO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80544CA3-EDDB-9E07-F6A1-3A05D1B9E6EA}"/>
              </a:ext>
            </a:extLst>
          </p:cNvPr>
          <p:cNvSpPr/>
          <p:nvPr/>
        </p:nvSpPr>
        <p:spPr>
          <a:xfrm>
            <a:off x="996706" y="3581531"/>
            <a:ext cx="665338" cy="665338"/>
          </a:xfrm>
          <a:prstGeom prst="ellipse">
            <a:avLst/>
          </a:prstGeom>
          <a:solidFill>
            <a:srgbClr val="292836"/>
          </a:solidFill>
          <a:ln w="254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  <a:effectLst>
            <a:innerShdw blurRad="2413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white"/>
                </a:solidFill>
              </a:rPr>
              <a:t>CHO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0D634924-5479-996C-A391-ACF98F9CAAF2}"/>
              </a:ext>
            </a:extLst>
          </p:cNvPr>
          <p:cNvSpPr/>
          <p:nvPr/>
        </p:nvSpPr>
        <p:spPr>
          <a:xfrm>
            <a:off x="3165023" y="3567815"/>
            <a:ext cx="665338" cy="665338"/>
          </a:xfrm>
          <a:prstGeom prst="ellipse">
            <a:avLst/>
          </a:prstGeom>
          <a:solidFill>
            <a:srgbClr val="292836"/>
          </a:solidFill>
          <a:ln w="254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  <a:effectLst>
            <a:innerShdw blurRad="2413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white"/>
                </a:solidFill>
              </a:rPr>
              <a:t>CHO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DBDB5D35-543D-B9F1-588A-B33A1598923E}"/>
              </a:ext>
            </a:extLst>
          </p:cNvPr>
          <p:cNvSpPr/>
          <p:nvPr/>
        </p:nvSpPr>
        <p:spPr>
          <a:xfrm>
            <a:off x="2080864" y="3601475"/>
            <a:ext cx="665338" cy="665338"/>
          </a:xfrm>
          <a:prstGeom prst="ellipse">
            <a:avLst/>
          </a:prstGeom>
          <a:solidFill>
            <a:srgbClr val="292836"/>
          </a:solidFill>
          <a:ln w="254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  <a:effectLst>
            <a:innerShdw blurRad="2413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white"/>
                </a:solidFill>
              </a:rPr>
              <a:t>CHO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="" xmlns:a16="http://schemas.microsoft.com/office/drawing/2014/main" id="{323CA7AC-99C5-6F73-76AF-7A646A06C532}"/>
              </a:ext>
            </a:extLst>
          </p:cNvPr>
          <p:cNvSpPr/>
          <p:nvPr/>
        </p:nvSpPr>
        <p:spPr>
          <a:xfrm>
            <a:off x="1047394" y="5185536"/>
            <a:ext cx="1716912" cy="594430"/>
          </a:xfrm>
          <a:custGeom>
            <a:avLst/>
            <a:gdLst>
              <a:gd name="connsiteX0" fmla="*/ 0 w 1716912"/>
              <a:gd name="connsiteY0" fmla="*/ 0 h 594430"/>
              <a:gd name="connsiteX1" fmla="*/ 876261 w 1716912"/>
              <a:gd name="connsiteY1" fmla="*/ 0 h 594430"/>
              <a:gd name="connsiteX2" fmla="*/ 1232732 w 1716912"/>
              <a:gd name="connsiteY2" fmla="*/ 0 h 594430"/>
              <a:gd name="connsiteX3" fmla="*/ 1716912 w 1716912"/>
              <a:gd name="connsiteY3" fmla="*/ 0 h 594430"/>
              <a:gd name="connsiteX4" fmla="*/ 1182835 w 1716912"/>
              <a:gd name="connsiteY4" fmla="*/ 534078 h 594430"/>
              <a:gd name="connsiteX5" fmla="*/ 1037722 w 1716912"/>
              <a:gd name="connsiteY5" fmla="*/ 594185 h 594430"/>
              <a:gd name="connsiteX6" fmla="*/ 1033139 w 1716912"/>
              <a:gd name="connsiteY6" fmla="*/ 593293 h 594430"/>
              <a:gd name="connsiteX7" fmla="*/ 1027510 w 1716912"/>
              <a:gd name="connsiteY7" fmla="*/ 594430 h 594430"/>
              <a:gd name="connsiteX8" fmla="*/ 0 w 1716912"/>
              <a:gd name="connsiteY8" fmla="*/ 594430 h 59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6912" h="594430">
                <a:moveTo>
                  <a:pt x="0" y="0"/>
                </a:moveTo>
                <a:lnTo>
                  <a:pt x="876261" y="0"/>
                </a:lnTo>
                <a:lnTo>
                  <a:pt x="1232732" y="0"/>
                </a:lnTo>
                <a:lnTo>
                  <a:pt x="1716912" y="0"/>
                </a:lnTo>
                <a:lnTo>
                  <a:pt x="1182835" y="534078"/>
                </a:lnTo>
                <a:cubicBezTo>
                  <a:pt x="1142763" y="574149"/>
                  <a:pt x="1090242" y="594185"/>
                  <a:pt x="1037722" y="594185"/>
                </a:cubicBezTo>
                <a:lnTo>
                  <a:pt x="1033139" y="593293"/>
                </a:lnTo>
                <a:lnTo>
                  <a:pt x="1027510" y="594430"/>
                </a:lnTo>
                <a:lnTo>
                  <a:pt x="0" y="594430"/>
                </a:lnTo>
                <a:close/>
              </a:path>
            </a:pathLst>
          </a:custGeom>
          <a:solidFill>
            <a:srgbClr val="41A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85725">
              <a:defRPr/>
            </a:pPr>
            <a:r>
              <a:rPr lang="en-US" altLang="ko-KR" sz="14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CONTENTS</a:t>
            </a:r>
            <a:endParaRPr lang="ko-KR" altLang="en-US" sz="14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1" name="자유형: 도형 40">
            <a:extLst>
              <a:ext uri="{FF2B5EF4-FFF2-40B4-BE49-F238E27FC236}">
                <a16:creationId xmlns="" xmlns:a16="http://schemas.microsoft.com/office/drawing/2014/main" id="{DA2E5618-65C1-20F6-390D-6646A146A9E8}"/>
              </a:ext>
            </a:extLst>
          </p:cNvPr>
          <p:cNvSpPr/>
          <p:nvPr/>
        </p:nvSpPr>
        <p:spPr>
          <a:xfrm>
            <a:off x="2110764" y="5185536"/>
            <a:ext cx="8967204" cy="594430"/>
          </a:xfrm>
          <a:custGeom>
            <a:avLst/>
            <a:gdLst>
              <a:gd name="connsiteX0" fmla="*/ 689402 w 8967204"/>
              <a:gd name="connsiteY0" fmla="*/ 0 h 594430"/>
              <a:gd name="connsiteX1" fmla="*/ 935782 w 8967204"/>
              <a:gd name="connsiteY1" fmla="*/ 0 h 594430"/>
              <a:gd name="connsiteX2" fmla="*/ 3593410 w 8967204"/>
              <a:gd name="connsiteY2" fmla="*/ 0 h 594430"/>
              <a:gd name="connsiteX3" fmla="*/ 3839790 w 8967204"/>
              <a:gd name="connsiteY3" fmla="*/ 0 h 594430"/>
              <a:gd name="connsiteX4" fmla="*/ 3839790 w 8967204"/>
              <a:gd name="connsiteY4" fmla="*/ 13716 h 594430"/>
              <a:gd name="connsiteX5" fmla="*/ 8967204 w 8967204"/>
              <a:gd name="connsiteY5" fmla="*/ 13716 h 594430"/>
              <a:gd name="connsiteX6" fmla="*/ 8967204 w 8967204"/>
              <a:gd name="connsiteY6" fmla="*/ 591355 h 594430"/>
              <a:gd name="connsiteX7" fmla="*/ 3839790 w 8967204"/>
              <a:gd name="connsiteY7" fmla="*/ 591355 h 594430"/>
              <a:gd name="connsiteX8" fmla="*/ 3839790 w 8967204"/>
              <a:gd name="connsiteY8" fmla="*/ 594430 h 594430"/>
              <a:gd name="connsiteX9" fmla="*/ 3593410 w 8967204"/>
              <a:gd name="connsiteY9" fmla="*/ 594430 h 594430"/>
              <a:gd name="connsiteX10" fmla="*/ 246380 w 8967204"/>
              <a:gd name="connsiteY10" fmla="*/ 594430 h 594430"/>
              <a:gd name="connsiteX11" fmla="*/ 0 w 8967204"/>
              <a:gd name="connsiteY11" fmla="*/ 594430 h 594430"/>
              <a:gd name="connsiteX12" fmla="*/ 5629 w 8967204"/>
              <a:gd name="connsiteY12" fmla="*/ 593293 h 594430"/>
              <a:gd name="connsiteX13" fmla="*/ 10212 w 8967204"/>
              <a:gd name="connsiteY13" fmla="*/ 594185 h 594430"/>
              <a:gd name="connsiteX14" fmla="*/ 155325 w 8967204"/>
              <a:gd name="connsiteY14" fmla="*/ 534078 h 59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67204" h="594430">
                <a:moveTo>
                  <a:pt x="689402" y="0"/>
                </a:moveTo>
                <a:lnTo>
                  <a:pt x="935782" y="0"/>
                </a:lnTo>
                <a:lnTo>
                  <a:pt x="3593410" y="0"/>
                </a:lnTo>
                <a:lnTo>
                  <a:pt x="3839790" y="0"/>
                </a:lnTo>
                <a:lnTo>
                  <a:pt x="3839790" y="13716"/>
                </a:lnTo>
                <a:lnTo>
                  <a:pt x="8967204" y="13716"/>
                </a:lnTo>
                <a:lnTo>
                  <a:pt x="8967204" y="591355"/>
                </a:lnTo>
                <a:lnTo>
                  <a:pt x="3839790" y="591355"/>
                </a:lnTo>
                <a:lnTo>
                  <a:pt x="3839790" y="594430"/>
                </a:lnTo>
                <a:lnTo>
                  <a:pt x="3593410" y="594430"/>
                </a:lnTo>
                <a:lnTo>
                  <a:pt x="246380" y="594430"/>
                </a:lnTo>
                <a:lnTo>
                  <a:pt x="0" y="594430"/>
                </a:lnTo>
                <a:lnTo>
                  <a:pt x="5629" y="593293"/>
                </a:lnTo>
                <a:lnTo>
                  <a:pt x="10212" y="594185"/>
                </a:lnTo>
                <a:cubicBezTo>
                  <a:pt x="62732" y="594185"/>
                  <a:pt x="115253" y="574149"/>
                  <a:pt x="155325" y="534078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538163"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marL="538163"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1215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FF6A996-B117-0267-1760-ECEADDF267C5}"/>
              </a:ext>
            </a:extLst>
          </p:cNvPr>
          <p:cNvSpPr/>
          <p:nvPr/>
        </p:nvSpPr>
        <p:spPr>
          <a:xfrm>
            <a:off x="0" y="-8"/>
            <a:ext cx="12192000" cy="594430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14600">
              <a:defRPr/>
            </a:pPr>
            <a:r>
              <a:rPr lang="ko-KR" altLang="en-US" sz="2800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800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93B5E5F4-7351-B7AC-CC8D-628F1CFB5D39}"/>
              </a:ext>
            </a:extLst>
          </p:cNvPr>
          <p:cNvGrpSpPr/>
          <p:nvPr/>
        </p:nvGrpSpPr>
        <p:grpSpPr>
          <a:xfrm>
            <a:off x="-9526" y="-5"/>
            <a:ext cx="2623062" cy="594435"/>
            <a:chOff x="-9526" y="-4"/>
            <a:chExt cx="2215298" cy="502028"/>
          </a:xfrm>
        </p:grpSpPr>
        <p:sp>
          <p:nvSpPr>
            <p:cNvPr id="14" name="자유형: 도형 13">
              <a:extLst>
                <a:ext uri="{FF2B5EF4-FFF2-40B4-BE49-F238E27FC236}">
                  <a16:creationId xmlns="" xmlns:a16="http://schemas.microsoft.com/office/drawing/2014/main" id="{506B4D3A-3A5A-F52A-9333-D892167D3B47}"/>
                </a:ext>
              </a:extLst>
            </p:cNvPr>
            <p:cNvSpPr/>
            <p:nvPr/>
          </p:nvSpPr>
          <p:spPr>
            <a:xfrm>
              <a:off x="254930" y="-2"/>
              <a:ext cx="1950842" cy="502024"/>
            </a:xfrm>
            <a:custGeom>
              <a:avLst/>
              <a:gdLst>
                <a:gd name="connsiteX0" fmla="*/ 0 w 1950842"/>
                <a:gd name="connsiteY0" fmla="*/ 0 h 502024"/>
                <a:gd name="connsiteX1" fmla="*/ 1240873 w 1950842"/>
                <a:gd name="connsiteY1" fmla="*/ 0 h 502024"/>
                <a:gd name="connsiteX2" fmla="*/ 1541929 w 1950842"/>
                <a:gd name="connsiteY2" fmla="*/ 0 h 502024"/>
                <a:gd name="connsiteX3" fmla="*/ 1950842 w 1950842"/>
                <a:gd name="connsiteY3" fmla="*/ 0 h 502024"/>
                <a:gd name="connsiteX4" fmla="*/ 1499789 w 1950842"/>
                <a:gd name="connsiteY4" fmla="*/ 451054 h 502024"/>
                <a:gd name="connsiteX5" fmla="*/ 1377234 w 1950842"/>
                <a:gd name="connsiteY5" fmla="*/ 501817 h 502024"/>
                <a:gd name="connsiteX6" fmla="*/ 1373364 w 1950842"/>
                <a:gd name="connsiteY6" fmla="*/ 501064 h 502024"/>
                <a:gd name="connsiteX7" fmla="*/ 1368610 w 1950842"/>
                <a:gd name="connsiteY7" fmla="*/ 502024 h 502024"/>
                <a:gd name="connsiteX8" fmla="*/ 0 w 1950842"/>
                <a:gd name="connsiteY8" fmla="*/ 502024 h 50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0842" h="502024">
                  <a:moveTo>
                    <a:pt x="0" y="0"/>
                  </a:moveTo>
                  <a:lnTo>
                    <a:pt x="1240873" y="0"/>
                  </a:lnTo>
                  <a:lnTo>
                    <a:pt x="1541929" y="0"/>
                  </a:lnTo>
                  <a:lnTo>
                    <a:pt x="1950842" y="0"/>
                  </a:lnTo>
                  <a:lnTo>
                    <a:pt x="1499789" y="451054"/>
                  </a:lnTo>
                  <a:cubicBezTo>
                    <a:pt x="1465946" y="484896"/>
                    <a:pt x="1421590" y="501817"/>
                    <a:pt x="1377234" y="501817"/>
                  </a:cubicBezTo>
                  <a:lnTo>
                    <a:pt x="1373364" y="501064"/>
                  </a:lnTo>
                  <a:lnTo>
                    <a:pt x="1368610" y="502024"/>
                  </a:lnTo>
                  <a:lnTo>
                    <a:pt x="0" y="502024"/>
                  </a:lnTo>
                  <a:close/>
                </a:path>
              </a:pathLst>
            </a:custGeom>
            <a:solidFill>
              <a:srgbClr val="22B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CA5905B9-5846-49EF-471C-2C27FC9BC3D1}"/>
                </a:ext>
              </a:extLst>
            </p:cNvPr>
            <p:cNvSpPr/>
            <p:nvPr/>
          </p:nvSpPr>
          <p:spPr>
            <a:xfrm>
              <a:off x="122702" y="0"/>
              <a:ext cx="1950842" cy="502024"/>
            </a:xfrm>
            <a:custGeom>
              <a:avLst/>
              <a:gdLst>
                <a:gd name="connsiteX0" fmla="*/ 0 w 1950842"/>
                <a:gd name="connsiteY0" fmla="*/ 0 h 502024"/>
                <a:gd name="connsiteX1" fmla="*/ 1240873 w 1950842"/>
                <a:gd name="connsiteY1" fmla="*/ 0 h 502024"/>
                <a:gd name="connsiteX2" fmla="*/ 1541929 w 1950842"/>
                <a:gd name="connsiteY2" fmla="*/ 0 h 502024"/>
                <a:gd name="connsiteX3" fmla="*/ 1950842 w 1950842"/>
                <a:gd name="connsiteY3" fmla="*/ 0 h 502024"/>
                <a:gd name="connsiteX4" fmla="*/ 1499789 w 1950842"/>
                <a:gd name="connsiteY4" fmla="*/ 451054 h 502024"/>
                <a:gd name="connsiteX5" fmla="*/ 1377234 w 1950842"/>
                <a:gd name="connsiteY5" fmla="*/ 501817 h 502024"/>
                <a:gd name="connsiteX6" fmla="*/ 1373364 w 1950842"/>
                <a:gd name="connsiteY6" fmla="*/ 501064 h 502024"/>
                <a:gd name="connsiteX7" fmla="*/ 1368610 w 1950842"/>
                <a:gd name="connsiteY7" fmla="*/ 502024 h 502024"/>
                <a:gd name="connsiteX8" fmla="*/ 0 w 1950842"/>
                <a:gd name="connsiteY8" fmla="*/ 502024 h 50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0842" h="502024">
                  <a:moveTo>
                    <a:pt x="0" y="0"/>
                  </a:moveTo>
                  <a:lnTo>
                    <a:pt x="1240873" y="0"/>
                  </a:lnTo>
                  <a:lnTo>
                    <a:pt x="1541929" y="0"/>
                  </a:lnTo>
                  <a:lnTo>
                    <a:pt x="1950842" y="0"/>
                  </a:lnTo>
                  <a:lnTo>
                    <a:pt x="1499789" y="451054"/>
                  </a:lnTo>
                  <a:cubicBezTo>
                    <a:pt x="1465946" y="484896"/>
                    <a:pt x="1421590" y="501817"/>
                    <a:pt x="1377234" y="501817"/>
                  </a:cubicBezTo>
                  <a:lnTo>
                    <a:pt x="1373364" y="501064"/>
                  </a:lnTo>
                  <a:lnTo>
                    <a:pt x="1368610" y="502024"/>
                  </a:lnTo>
                  <a:lnTo>
                    <a:pt x="0" y="5020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="" xmlns:a16="http://schemas.microsoft.com/office/drawing/2014/main" id="{41DDAE31-DEB6-E67F-18AB-3BFE4061CDD0}"/>
                </a:ext>
              </a:extLst>
            </p:cNvPr>
            <p:cNvSpPr/>
            <p:nvPr/>
          </p:nvSpPr>
          <p:spPr>
            <a:xfrm>
              <a:off x="-9526" y="-4"/>
              <a:ext cx="1950842" cy="502024"/>
            </a:xfrm>
            <a:custGeom>
              <a:avLst/>
              <a:gdLst>
                <a:gd name="connsiteX0" fmla="*/ 0 w 1950842"/>
                <a:gd name="connsiteY0" fmla="*/ 0 h 502024"/>
                <a:gd name="connsiteX1" fmla="*/ 1240873 w 1950842"/>
                <a:gd name="connsiteY1" fmla="*/ 0 h 502024"/>
                <a:gd name="connsiteX2" fmla="*/ 1541929 w 1950842"/>
                <a:gd name="connsiteY2" fmla="*/ 0 h 502024"/>
                <a:gd name="connsiteX3" fmla="*/ 1950842 w 1950842"/>
                <a:gd name="connsiteY3" fmla="*/ 0 h 502024"/>
                <a:gd name="connsiteX4" fmla="*/ 1499789 w 1950842"/>
                <a:gd name="connsiteY4" fmla="*/ 451054 h 502024"/>
                <a:gd name="connsiteX5" fmla="*/ 1377234 w 1950842"/>
                <a:gd name="connsiteY5" fmla="*/ 501817 h 502024"/>
                <a:gd name="connsiteX6" fmla="*/ 1373364 w 1950842"/>
                <a:gd name="connsiteY6" fmla="*/ 501064 h 502024"/>
                <a:gd name="connsiteX7" fmla="*/ 1368610 w 1950842"/>
                <a:gd name="connsiteY7" fmla="*/ 502024 h 502024"/>
                <a:gd name="connsiteX8" fmla="*/ 0 w 1950842"/>
                <a:gd name="connsiteY8" fmla="*/ 502024 h 50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50842" h="502024">
                  <a:moveTo>
                    <a:pt x="0" y="0"/>
                  </a:moveTo>
                  <a:lnTo>
                    <a:pt x="1240873" y="0"/>
                  </a:lnTo>
                  <a:lnTo>
                    <a:pt x="1541929" y="0"/>
                  </a:lnTo>
                  <a:lnTo>
                    <a:pt x="1950842" y="0"/>
                  </a:lnTo>
                  <a:lnTo>
                    <a:pt x="1499789" y="451054"/>
                  </a:lnTo>
                  <a:cubicBezTo>
                    <a:pt x="1465946" y="484896"/>
                    <a:pt x="1421590" y="501817"/>
                    <a:pt x="1377234" y="501817"/>
                  </a:cubicBezTo>
                  <a:lnTo>
                    <a:pt x="1373364" y="501064"/>
                  </a:lnTo>
                  <a:lnTo>
                    <a:pt x="1368610" y="502024"/>
                  </a:lnTo>
                  <a:lnTo>
                    <a:pt x="0" y="502024"/>
                  </a:lnTo>
                  <a:close/>
                </a:path>
              </a:pathLst>
            </a:custGeom>
            <a:solidFill>
              <a:srgbClr val="41A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85725">
                <a:defRPr/>
              </a:pPr>
              <a:r>
                <a:rPr lang="en-US" altLang="ko-KR" sz="1400" i="1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4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64DFC85A-EE0F-5873-4B28-97946B94DBE1}"/>
              </a:ext>
            </a:extLst>
          </p:cNvPr>
          <p:cNvCxnSpPr>
            <a:cxnSpLocks/>
          </p:cNvCxnSpPr>
          <p:nvPr/>
        </p:nvCxnSpPr>
        <p:spPr>
          <a:xfrm flipV="1">
            <a:off x="1870103" y="579241"/>
            <a:ext cx="10332000" cy="3"/>
          </a:xfrm>
          <a:prstGeom prst="line">
            <a:avLst/>
          </a:prstGeom>
          <a:ln>
            <a:solidFill>
              <a:srgbClr val="22BA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FBC17C8E-9FAD-4823-C951-34357E3F323F}"/>
              </a:ext>
            </a:extLst>
          </p:cNvPr>
          <p:cNvGrpSpPr/>
          <p:nvPr/>
        </p:nvGrpSpPr>
        <p:grpSpPr>
          <a:xfrm rot="2470629">
            <a:off x="1311240" y="2844114"/>
            <a:ext cx="2769481" cy="3110398"/>
            <a:chOff x="2594266" y="4491058"/>
            <a:chExt cx="1736418" cy="1950167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1913FCEC-2411-ED00-47D8-ADDD0E345418}"/>
                </a:ext>
              </a:extLst>
            </p:cNvPr>
            <p:cNvSpPr/>
            <p:nvPr/>
          </p:nvSpPr>
          <p:spPr>
            <a:xfrm>
              <a:off x="2594266" y="4704807"/>
              <a:ext cx="1736418" cy="1736418"/>
            </a:xfrm>
            <a:prstGeom prst="ellipse">
              <a:avLst/>
            </a:prstGeom>
            <a:solidFill>
              <a:schemeClr val="tx1">
                <a:alpha val="18000"/>
              </a:schemeClr>
            </a:solidFill>
            <a:ln w="38100">
              <a:solidFill>
                <a:srgbClr val="41A4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="" xmlns:a16="http://schemas.microsoft.com/office/drawing/2014/main" id="{F79FE4A5-9B96-F111-FECF-839350307B51}"/>
                </a:ext>
              </a:extLst>
            </p:cNvPr>
            <p:cNvSpPr/>
            <p:nvPr/>
          </p:nvSpPr>
          <p:spPr>
            <a:xfrm>
              <a:off x="3331594" y="4491058"/>
              <a:ext cx="254823" cy="219675"/>
            </a:xfrm>
            <a:prstGeom prst="triangle">
              <a:avLst/>
            </a:prstGeom>
            <a:solidFill>
              <a:srgbClr val="41A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92B05DDA-061A-FF79-10DD-1AAD6C63619E}"/>
              </a:ext>
            </a:extLst>
          </p:cNvPr>
          <p:cNvGrpSpPr/>
          <p:nvPr/>
        </p:nvGrpSpPr>
        <p:grpSpPr>
          <a:xfrm>
            <a:off x="2360799" y="3455970"/>
            <a:ext cx="491487" cy="491747"/>
            <a:chOff x="1898506" y="2723480"/>
            <a:chExt cx="405822" cy="406037"/>
          </a:xfrm>
        </p:grpSpPr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EC28A0AB-A618-174E-4221-F8118CD09AD7}"/>
                </a:ext>
              </a:extLst>
            </p:cNvPr>
            <p:cNvSpPr/>
            <p:nvPr/>
          </p:nvSpPr>
          <p:spPr>
            <a:xfrm>
              <a:off x="1898506" y="2723480"/>
              <a:ext cx="405822" cy="406037"/>
            </a:xfrm>
            <a:prstGeom prst="ellipse">
              <a:avLst/>
            </a:prstGeom>
            <a:solidFill>
              <a:srgbClr val="41A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54" name="Freeform 36">
              <a:extLst>
                <a:ext uri="{FF2B5EF4-FFF2-40B4-BE49-F238E27FC236}">
                  <a16:creationId xmlns="" xmlns:a16="http://schemas.microsoft.com/office/drawing/2014/main" id="{C07547B3-E24D-5E9A-F909-22910090E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098" y="2802026"/>
              <a:ext cx="133134" cy="223920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75C7A7C6-DB1F-39B8-6AF3-5D4BD2CBB09A}"/>
              </a:ext>
            </a:extLst>
          </p:cNvPr>
          <p:cNvSpPr/>
          <p:nvPr/>
        </p:nvSpPr>
        <p:spPr>
          <a:xfrm>
            <a:off x="1281502" y="4193841"/>
            <a:ext cx="259687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F49C4A9B-786E-4CFB-EB0C-5DDB25C9F15D}"/>
              </a:ext>
            </a:extLst>
          </p:cNvPr>
          <p:cNvGrpSpPr/>
          <p:nvPr/>
        </p:nvGrpSpPr>
        <p:grpSpPr>
          <a:xfrm>
            <a:off x="4792420" y="2853349"/>
            <a:ext cx="2769481" cy="3110398"/>
            <a:chOff x="2594266" y="4491058"/>
            <a:chExt cx="1736418" cy="1950167"/>
          </a:xfrm>
        </p:grpSpPr>
        <p:sp>
          <p:nvSpPr>
            <p:cNvPr id="57" name="타원 56">
              <a:extLst>
                <a:ext uri="{FF2B5EF4-FFF2-40B4-BE49-F238E27FC236}">
                  <a16:creationId xmlns="" xmlns:a16="http://schemas.microsoft.com/office/drawing/2014/main" id="{9900A588-B93A-A154-5D74-13AAA6A2615F}"/>
                </a:ext>
              </a:extLst>
            </p:cNvPr>
            <p:cNvSpPr/>
            <p:nvPr/>
          </p:nvSpPr>
          <p:spPr>
            <a:xfrm>
              <a:off x="2594266" y="4704807"/>
              <a:ext cx="1736418" cy="1736418"/>
            </a:xfrm>
            <a:prstGeom prst="ellipse">
              <a:avLst/>
            </a:prstGeom>
            <a:solidFill>
              <a:schemeClr val="tx1">
                <a:alpha val="18000"/>
              </a:schemeClr>
            </a:solidFill>
            <a:ln w="38100">
              <a:solidFill>
                <a:srgbClr val="41A4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="" xmlns:a16="http://schemas.microsoft.com/office/drawing/2014/main" id="{943B5FE2-21F7-3999-9833-00F7B7910AF6}"/>
                </a:ext>
              </a:extLst>
            </p:cNvPr>
            <p:cNvSpPr/>
            <p:nvPr/>
          </p:nvSpPr>
          <p:spPr>
            <a:xfrm>
              <a:off x="3331594" y="4491058"/>
              <a:ext cx="254823" cy="219675"/>
            </a:xfrm>
            <a:prstGeom prst="triangle">
              <a:avLst/>
            </a:prstGeom>
            <a:solidFill>
              <a:srgbClr val="41A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C865B0A8-A7EC-B1D9-3C63-0905545FCB8D}"/>
              </a:ext>
            </a:extLst>
          </p:cNvPr>
          <p:cNvGrpSpPr/>
          <p:nvPr/>
        </p:nvGrpSpPr>
        <p:grpSpPr>
          <a:xfrm>
            <a:off x="5933540" y="3455969"/>
            <a:ext cx="491487" cy="491747"/>
            <a:chOff x="1898506" y="2723480"/>
            <a:chExt cx="405822" cy="406037"/>
          </a:xfrm>
        </p:grpSpPr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D545DEB6-1C1B-DDBA-5407-D28BF60A5073}"/>
                </a:ext>
              </a:extLst>
            </p:cNvPr>
            <p:cNvSpPr/>
            <p:nvPr/>
          </p:nvSpPr>
          <p:spPr>
            <a:xfrm>
              <a:off x="1898506" y="2723480"/>
              <a:ext cx="405822" cy="406037"/>
            </a:xfrm>
            <a:prstGeom prst="ellipse">
              <a:avLst/>
            </a:prstGeom>
            <a:solidFill>
              <a:srgbClr val="41A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61" name="Freeform 36">
              <a:extLst>
                <a:ext uri="{FF2B5EF4-FFF2-40B4-BE49-F238E27FC236}">
                  <a16:creationId xmlns="" xmlns:a16="http://schemas.microsoft.com/office/drawing/2014/main" id="{D2C3976A-3E08-B297-EF67-0C83D5BDA9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098" y="2802026"/>
              <a:ext cx="133134" cy="223920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D61EC3A3-658C-EEA6-63E1-E8696B943EC5}"/>
              </a:ext>
            </a:extLst>
          </p:cNvPr>
          <p:cNvSpPr/>
          <p:nvPr/>
        </p:nvSpPr>
        <p:spPr>
          <a:xfrm>
            <a:off x="4854243" y="4193840"/>
            <a:ext cx="259687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475670D2-0187-7CCA-CF2E-CE36D4464161}"/>
              </a:ext>
            </a:extLst>
          </p:cNvPr>
          <p:cNvGrpSpPr/>
          <p:nvPr/>
        </p:nvGrpSpPr>
        <p:grpSpPr>
          <a:xfrm rot="18670629">
            <a:off x="8242391" y="2860186"/>
            <a:ext cx="2769481" cy="3110398"/>
            <a:chOff x="2594266" y="4491058"/>
            <a:chExt cx="1736418" cy="1950167"/>
          </a:xfrm>
        </p:grpSpPr>
        <p:sp>
          <p:nvSpPr>
            <p:cNvPr id="64" name="타원 63">
              <a:extLst>
                <a:ext uri="{FF2B5EF4-FFF2-40B4-BE49-F238E27FC236}">
                  <a16:creationId xmlns="" xmlns:a16="http://schemas.microsoft.com/office/drawing/2014/main" id="{643428D4-5CDE-E644-6FB3-66A19AFF8882}"/>
                </a:ext>
              </a:extLst>
            </p:cNvPr>
            <p:cNvSpPr/>
            <p:nvPr/>
          </p:nvSpPr>
          <p:spPr>
            <a:xfrm>
              <a:off x="2594266" y="4704807"/>
              <a:ext cx="1736418" cy="1736418"/>
            </a:xfrm>
            <a:prstGeom prst="ellipse">
              <a:avLst/>
            </a:prstGeom>
            <a:solidFill>
              <a:schemeClr val="tx1">
                <a:alpha val="18000"/>
              </a:schemeClr>
            </a:solidFill>
            <a:ln w="38100">
              <a:solidFill>
                <a:srgbClr val="41A4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="" xmlns:a16="http://schemas.microsoft.com/office/drawing/2014/main" id="{7BA1F7AD-55DF-89F5-F0EE-3C8B553EDF63}"/>
                </a:ext>
              </a:extLst>
            </p:cNvPr>
            <p:cNvSpPr/>
            <p:nvPr/>
          </p:nvSpPr>
          <p:spPr>
            <a:xfrm>
              <a:off x="3331594" y="4491058"/>
              <a:ext cx="254823" cy="219675"/>
            </a:xfrm>
            <a:prstGeom prst="triangle">
              <a:avLst/>
            </a:prstGeom>
            <a:solidFill>
              <a:srgbClr val="41A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B51A611C-4CE4-8728-0C23-9D1F9CABC5BF}"/>
              </a:ext>
            </a:extLst>
          </p:cNvPr>
          <p:cNvGrpSpPr/>
          <p:nvPr/>
        </p:nvGrpSpPr>
        <p:grpSpPr>
          <a:xfrm>
            <a:off x="9551766" y="3455971"/>
            <a:ext cx="491487" cy="491747"/>
            <a:chOff x="1898506" y="2723480"/>
            <a:chExt cx="405822" cy="406037"/>
          </a:xfrm>
        </p:grpSpPr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9A26BF53-64DB-EC85-25B6-E84A5A7E0324}"/>
                </a:ext>
              </a:extLst>
            </p:cNvPr>
            <p:cNvSpPr/>
            <p:nvPr/>
          </p:nvSpPr>
          <p:spPr>
            <a:xfrm>
              <a:off x="1898506" y="2723480"/>
              <a:ext cx="405822" cy="406037"/>
            </a:xfrm>
            <a:prstGeom prst="ellipse">
              <a:avLst/>
            </a:prstGeom>
            <a:solidFill>
              <a:srgbClr val="41A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68" name="Freeform 36">
              <a:extLst>
                <a:ext uri="{FF2B5EF4-FFF2-40B4-BE49-F238E27FC236}">
                  <a16:creationId xmlns="" xmlns:a16="http://schemas.microsoft.com/office/drawing/2014/main" id="{04A58207-6D0A-0312-E8A0-9973E23DE1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098" y="2802026"/>
              <a:ext cx="133134" cy="223920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E9BD0C16-9D84-5484-45C4-91F3E26968AB}"/>
              </a:ext>
            </a:extLst>
          </p:cNvPr>
          <p:cNvSpPr/>
          <p:nvPr/>
        </p:nvSpPr>
        <p:spPr>
          <a:xfrm>
            <a:off x="8472469" y="4193842"/>
            <a:ext cx="259687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CEE4A09B-0CE3-1B4C-48B2-69DD64534949}"/>
              </a:ext>
            </a:extLst>
          </p:cNvPr>
          <p:cNvSpPr/>
          <p:nvPr/>
        </p:nvSpPr>
        <p:spPr>
          <a:xfrm>
            <a:off x="3805148" y="1372776"/>
            <a:ext cx="45817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400" b="1" kern="0" dirty="0">
                <a:solidFill>
                  <a:prstClr val="white"/>
                </a:solidFill>
              </a:rPr>
              <a:t>Success / failure</a:t>
            </a:r>
            <a:endParaRPr lang="ko-KR" altLang="en-US" sz="4400" dirty="0">
              <a:solidFill>
                <a:prstClr val="white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8ACECD4A-3E9C-61FE-0C6D-228303A7134B}"/>
              </a:ext>
            </a:extLst>
          </p:cNvPr>
          <p:cNvSpPr/>
          <p:nvPr/>
        </p:nvSpPr>
        <p:spPr>
          <a:xfrm>
            <a:off x="3332108" y="1653537"/>
            <a:ext cx="285589" cy="285589"/>
          </a:xfrm>
          <a:prstGeom prst="ellipse">
            <a:avLst/>
          </a:prstGeom>
          <a:solidFill>
            <a:srgbClr val="292836"/>
          </a:solidFill>
          <a:ln w="254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45524CDC-0455-D78D-B4AD-39DF42D00DDC}"/>
              </a:ext>
            </a:extLst>
          </p:cNvPr>
          <p:cNvSpPr/>
          <p:nvPr/>
        </p:nvSpPr>
        <p:spPr>
          <a:xfrm>
            <a:off x="8522939" y="1642472"/>
            <a:ext cx="285589" cy="285589"/>
          </a:xfrm>
          <a:prstGeom prst="ellipse">
            <a:avLst/>
          </a:prstGeom>
          <a:solidFill>
            <a:srgbClr val="292836"/>
          </a:solidFill>
          <a:ln w="254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자유형 48">
            <a:extLst>
              <a:ext uri="{FF2B5EF4-FFF2-40B4-BE49-F238E27FC236}">
                <a16:creationId xmlns="" xmlns:a16="http://schemas.microsoft.com/office/drawing/2014/main" id="{328FEF14-52C8-648C-7402-549823FC2E61}"/>
              </a:ext>
            </a:extLst>
          </p:cNvPr>
          <p:cNvSpPr/>
          <p:nvPr/>
        </p:nvSpPr>
        <p:spPr>
          <a:xfrm rot="18000000">
            <a:off x="3331976" y="1512184"/>
            <a:ext cx="281183" cy="172822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>
              <a:defRPr/>
            </a:pPr>
            <a:endParaRPr lang="ko-KR" altLang="en-US" sz="1200" b="1" dirty="0">
              <a:solidFill>
                <a:srgbClr val="00BD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96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0057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8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2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542</Words>
  <Application>Microsoft Office PowerPoint</Application>
  <PresentationFormat>와이드스크린</PresentationFormat>
  <Paragraphs>131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2023-02-26T04:30:22Z</dcterms:created>
  <dcterms:modified xsi:type="dcterms:W3CDTF">2024-11-12T04:55:32Z</dcterms:modified>
</cp:coreProperties>
</file>