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9FB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414141414141420202121212124242424252525282829293433367811131414151219191919191919191919191919191919212121112161120202115151515151515151515151515151515151515151515151515151515151515151515151515151515151515151515151515152114949494949495050501111138383811851111135112727272729111113535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 w="19050" cap="rnd">
              <a:noFill/>
              <a:round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FF6600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05D2-42A4-B0AC-1E775F037409}"/>
              </c:ext>
            </c:extLst>
          </c:dPt>
          <c:dPt>
            <c:idx val="5"/>
            <c:invertIfNegative val="0"/>
            <c:bubble3D val="0"/>
            <c:spPr>
              <a:solidFill>
                <a:srgbClr val="2A88F9"/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05D2-42A4-B0AC-1E775F037409}"/>
              </c:ext>
            </c:extLst>
          </c:dPt>
          <c:dPt>
            <c:idx val="10"/>
            <c:invertIfNegative val="0"/>
            <c:bubble3D val="0"/>
            <c:spPr>
              <a:solidFill>
                <a:schemeClr val="bg1">
                  <a:lumMod val="75000"/>
                </a:schemeClr>
              </a:solidFill>
              <a:ln w="19050" cap="rnd">
                <a:noFill/>
                <a:round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05D2-42A4-B0AC-1E775F037409}"/>
              </c:ext>
            </c:extLst>
          </c:dPt>
          <c:dLbls>
            <c:dLbl>
              <c:idx val="1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05D2-42A4-B0AC-1E775F037409}"/>
                </c:ext>
                <c:ext xmlns:c15="http://schemas.microsoft.com/office/drawing/2012/chart" uri="{CE6537A1-D6FC-4f65-9D91-7224C49458BB}"/>
              </c:extLst>
            </c:dLbl>
            <c:dLbl>
              <c:idx val="5"/>
              <c:delete val="1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05D2-42A4-B0AC-1E775F03740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tx1">
                        <a:lumMod val="65000"/>
                        <a:lumOff val="35000"/>
                      </a:schemeClr>
                    </a:solidFill>
                  </a:defRPr>
                </a:pPr>
                <a:endParaRPr lang="ko-K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0.5</c:v>
                </c:pt>
                <c:pt idx="3">
                  <c:v>0.6</c:v>
                </c:pt>
                <c:pt idx="4">
                  <c:v>0.7</c:v>
                </c:pt>
                <c:pt idx="5">
                  <c:v>0.88</c:v>
                </c:pt>
                <c:pt idx="6">
                  <c:v>0.6</c:v>
                </c:pt>
                <c:pt idx="7">
                  <c:v>0.42</c:v>
                </c:pt>
                <c:pt idx="8">
                  <c:v>0.52</c:v>
                </c:pt>
                <c:pt idx="9">
                  <c:v>0.65</c:v>
                </c:pt>
                <c:pt idx="10">
                  <c:v>0.32</c:v>
                </c:pt>
                <c:pt idx="11">
                  <c:v>0.45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05D2-42A4-B0AC-1E775F03740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00"/>
        <c:axId val="473751888"/>
        <c:axId val="473750800"/>
      </c:barChart>
      <c:catAx>
        <c:axId val="47375188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73750800"/>
        <c:crosses val="autoZero"/>
        <c:auto val="1"/>
        <c:lblAlgn val="ctr"/>
        <c:lblOffset val="100"/>
        <c:noMultiLvlLbl val="0"/>
      </c:catAx>
      <c:valAx>
        <c:axId val="47375080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473751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80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805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077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70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44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7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941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0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613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6155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39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36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5CCD768-78C5-4711-372F-D0B52589CB4D}"/>
              </a:ext>
            </a:extLst>
          </p:cNvPr>
          <p:cNvGrpSpPr/>
          <p:nvPr/>
        </p:nvGrpSpPr>
        <p:grpSpPr>
          <a:xfrm>
            <a:off x="3209924" y="2866193"/>
            <a:ext cx="5758210" cy="913888"/>
            <a:chOff x="252901" y="4481153"/>
            <a:chExt cx="3936564" cy="6247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19375F75-D772-F49B-A060-FA3F52F055A7}"/>
                </a:ext>
              </a:extLst>
            </p:cNvPr>
            <p:cNvSpPr/>
            <p:nvPr/>
          </p:nvSpPr>
          <p:spPr>
            <a:xfrm>
              <a:off x="252901" y="4481153"/>
              <a:ext cx="3936564" cy="624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endParaRPr lang="ko-KR" altLang="en-US" sz="800" dirty="0">
                <a:solidFill>
                  <a:prstClr val="white">
                    <a:lumMod val="65000"/>
                  </a:prstClr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59138F0E-6531-6C1C-3383-70FE04CCAB58}"/>
                </a:ext>
              </a:extLst>
            </p:cNvPr>
            <p:cNvSpPr/>
            <p:nvPr/>
          </p:nvSpPr>
          <p:spPr>
            <a:xfrm>
              <a:off x="3841461" y="4481153"/>
              <a:ext cx="348004" cy="348004"/>
            </a:xfrm>
            <a:custGeom>
              <a:avLst/>
              <a:gdLst>
                <a:gd name="connsiteX0" fmla="*/ 0 w 514243"/>
                <a:gd name="connsiteY0" fmla="*/ 0 h 514243"/>
                <a:gd name="connsiteX1" fmla="*/ 410112 w 514243"/>
                <a:gd name="connsiteY1" fmla="*/ 0 h 514243"/>
                <a:gd name="connsiteX2" fmla="*/ 514243 w 514243"/>
                <a:gd name="connsiteY2" fmla="*/ 104131 h 514243"/>
                <a:gd name="connsiteX3" fmla="*/ 514243 w 514243"/>
                <a:gd name="connsiteY3" fmla="*/ 514243 h 51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243" h="514243">
                  <a:moveTo>
                    <a:pt x="0" y="0"/>
                  </a:moveTo>
                  <a:lnTo>
                    <a:pt x="410112" y="0"/>
                  </a:lnTo>
                  <a:cubicBezTo>
                    <a:pt x="467622" y="0"/>
                    <a:pt x="514243" y="46621"/>
                    <a:pt x="514243" y="104131"/>
                  </a:cubicBezTo>
                  <a:lnTo>
                    <a:pt x="514243" y="514243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  <a:effectLst>
              <a:outerShdw blurRad="152400" dist="38100" dir="8100000" algn="tr" rotWithShape="0">
                <a:srgbClr val="0279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72000" rtlCol="0" anchor="t">
              <a:noAutofit/>
            </a:bodyPr>
            <a:lstStyle/>
            <a:p>
              <a:pPr algn="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A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3348139" y="3009901"/>
            <a:ext cx="692123" cy="612986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4090853" y="2910984"/>
            <a:ext cx="4163142" cy="83099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40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40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0" lvl="2">
              <a:defRPr/>
            </a:pPr>
            <a:r>
              <a:rPr lang="en-US" altLang="ko-KR" sz="800" i="1" kern="0" dirty="0">
                <a:ln w="15875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90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856398" y="1838855"/>
            <a:ext cx="2579083" cy="2579083"/>
          </a:xfrm>
          <a:prstGeom prst="ellipse">
            <a:avLst/>
          </a:prstGeom>
          <a:solidFill>
            <a:srgbClr val="0279FB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2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121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42150" y="1838855"/>
            <a:ext cx="2579083" cy="2579083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827902" y="1838855"/>
            <a:ext cx="2579083" cy="2579083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35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=""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="" xmlns:a16="http://schemas.microsoft.com/office/drawing/2014/main" id="{C5CCD768-78C5-4711-372F-D0B52589CB4D}"/>
              </a:ext>
            </a:extLst>
          </p:cNvPr>
          <p:cNvGrpSpPr/>
          <p:nvPr/>
        </p:nvGrpSpPr>
        <p:grpSpPr>
          <a:xfrm>
            <a:off x="1763263" y="5695005"/>
            <a:ext cx="3659240" cy="672881"/>
            <a:chOff x="791841" y="4481153"/>
            <a:chExt cx="3397624" cy="624774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="" xmlns:a16="http://schemas.microsoft.com/office/drawing/2014/main" id="{19375F75-D772-F49B-A060-FA3F52F055A7}"/>
                </a:ext>
              </a:extLst>
            </p:cNvPr>
            <p:cNvSpPr/>
            <p:nvPr/>
          </p:nvSpPr>
          <p:spPr>
            <a:xfrm>
              <a:off x="791841" y="4481153"/>
              <a:ext cx="3397624" cy="62477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127000" dist="38100" dir="8100000" algn="tr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800" dirty="0">
                  <a:solidFill>
                    <a:prstClr val="white">
                      <a:lumMod val="65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="" xmlns:a16="http://schemas.microsoft.com/office/drawing/2014/main" id="{59138F0E-6531-6C1C-3383-70FE04CCAB58}"/>
                </a:ext>
              </a:extLst>
            </p:cNvPr>
            <p:cNvSpPr/>
            <p:nvPr/>
          </p:nvSpPr>
          <p:spPr>
            <a:xfrm>
              <a:off x="3675222" y="4481153"/>
              <a:ext cx="514243" cy="514243"/>
            </a:xfrm>
            <a:custGeom>
              <a:avLst/>
              <a:gdLst>
                <a:gd name="connsiteX0" fmla="*/ 0 w 514243"/>
                <a:gd name="connsiteY0" fmla="*/ 0 h 514243"/>
                <a:gd name="connsiteX1" fmla="*/ 410112 w 514243"/>
                <a:gd name="connsiteY1" fmla="*/ 0 h 514243"/>
                <a:gd name="connsiteX2" fmla="*/ 514243 w 514243"/>
                <a:gd name="connsiteY2" fmla="*/ 104131 h 514243"/>
                <a:gd name="connsiteX3" fmla="*/ 514243 w 514243"/>
                <a:gd name="connsiteY3" fmla="*/ 514243 h 51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243" h="514243">
                  <a:moveTo>
                    <a:pt x="0" y="0"/>
                  </a:moveTo>
                  <a:lnTo>
                    <a:pt x="410112" y="0"/>
                  </a:lnTo>
                  <a:cubicBezTo>
                    <a:pt x="467622" y="0"/>
                    <a:pt x="514243" y="46621"/>
                    <a:pt x="514243" y="104131"/>
                  </a:cubicBezTo>
                  <a:lnTo>
                    <a:pt x="514243" y="514243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  <a:effectLst>
              <a:outerShdw blurRad="152400" dist="38100" dir="8100000" algn="tr" rotWithShape="0">
                <a:srgbClr val="0279FB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36000" rIns="72000" rtlCol="0" anchor="t">
              <a:noAutofit/>
            </a:bodyPr>
            <a:lstStyle/>
            <a:p>
              <a:pPr algn="r">
                <a:defRPr/>
              </a:pPr>
              <a:r>
                <a:rPr lang="en-US" altLang="ko-KR" sz="1400" b="1" dirty="0">
                  <a:solidFill>
                    <a:prstClr val="white"/>
                  </a:solidFill>
                </a:rPr>
                <a:t>A</a:t>
              </a:r>
              <a:endParaRPr lang="ko-KR" altLang="en-US" sz="1400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890452" y="177309"/>
            <a:ext cx="595858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="" xmlns:a16="http://schemas.microsoft.com/office/drawing/2014/main" id="{A7763BD4-0E10-9431-A613-32E6C50C8F73}"/>
              </a:ext>
            </a:extLst>
          </p:cNvPr>
          <p:cNvGraphicFramePr/>
          <p:nvPr/>
        </p:nvGraphicFramePr>
        <p:xfrm>
          <a:off x="686230" y="1703397"/>
          <a:ext cx="10066328" cy="3649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6F9F5FD1-8B9F-2FCA-1092-9A0A05254CAF}"/>
              </a:ext>
            </a:extLst>
          </p:cNvPr>
          <p:cNvSpPr/>
          <p:nvPr/>
        </p:nvSpPr>
        <p:spPr>
          <a:xfrm>
            <a:off x="6932351" y="1239107"/>
            <a:ext cx="37714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="" xmlns:a16="http://schemas.microsoft.com/office/drawing/2014/main" id="{6A44C73C-A995-E743-03FE-49247C43B972}"/>
              </a:ext>
            </a:extLst>
          </p:cNvPr>
          <p:cNvGrpSpPr/>
          <p:nvPr/>
        </p:nvGrpSpPr>
        <p:grpSpPr>
          <a:xfrm>
            <a:off x="1846615" y="3913392"/>
            <a:ext cx="1613246" cy="427278"/>
            <a:chOff x="5937698" y="1085953"/>
            <a:chExt cx="1613246" cy="42727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="" xmlns:a16="http://schemas.microsoft.com/office/drawing/2014/main" id="{318182D5-2345-09C1-C4B2-6DC253AADD81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="" xmlns:a16="http://schemas.microsoft.com/office/drawing/2014/main" id="{07EA056E-2C07-EE79-0C9B-E58353184F11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FF66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20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="" xmlns:a16="http://schemas.microsoft.com/office/drawing/2014/main" id="{BC9466C5-3AA3-C14D-4E4B-5C55831C31A0}"/>
              </a:ext>
            </a:extLst>
          </p:cNvPr>
          <p:cNvGrpSpPr/>
          <p:nvPr/>
        </p:nvGrpSpPr>
        <p:grpSpPr>
          <a:xfrm>
            <a:off x="5081382" y="1563827"/>
            <a:ext cx="1613246" cy="427278"/>
            <a:chOff x="5937698" y="1085953"/>
            <a:chExt cx="1613246" cy="42727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="" xmlns:a16="http://schemas.microsoft.com/office/drawing/2014/main" id="{6F7F76E4-6751-CD62-4E6F-186639182E12}"/>
                </a:ext>
              </a:extLst>
            </p:cNvPr>
            <p:cNvSpPr/>
            <p:nvPr/>
          </p:nvSpPr>
          <p:spPr>
            <a:xfrm>
              <a:off x="5937698" y="1085953"/>
              <a:ext cx="1613246" cy="427278"/>
            </a:xfrm>
            <a:prstGeom prst="roundRect">
              <a:avLst>
                <a:gd name="adj" fmla="val 15263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5400000" algn="t" rotWithShape="0">
                <a:srgbClr val="2A88F9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marL="360363">
                <a:defRPr/>
              </a:pPr>
              <a:r>
                <a:rPr lang="en-US" altLang="ko-KR" sz="20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="" xmlns:a16="http://schemas.microsoft.com/office/drawing/2014/main" id="{FD9952E8-2F55-032A-59D5-099BB252DD3F}"/>
                </a:ext>
              </a:extLst>
            </p:cNvPr>
            <p:cNvSpPr/>
            <p:nvPr/>
          </p:nvSpPr>
          <p:spPr>
            <a:xfrm>
              <a:off x="5988806" y="1126173"/>
              <a:ext cx="339891" cy="339891"/>
            </a:xfrm>
            <a:prstGeom prst="roundRect">
              <a:avLst>
                <a:gd name="adj" fmla="val 15263"/>
              </a:avLst>
            </a:prstGeom>
            <a:solidFill>
              <a:srgbClr val="2A88F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88</a:t>
              </a:r>
              <a:r>
                <a:rPr lang="en-US" altLang="ko-KR" sz="800" b="1" dirty="0">
                  <a:solidFill>
                    <a:prstClr val="white"/>
                  </a:solidFill>
                </a:rPr>
                <a:t>%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013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=""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890452" y="177309"/>
            <a:ext cx="595858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CC97B2D5-74BA-A2F5-6722-C94997046858}"/>
              </a:ext>
            </a:extLst>
          </p:cNvPr>
          <p:cNvSpPr/>
          <p:nvPr/>
        </p:nvSpPr>
        <p:spPr>
          <a:xfrm>
            <a:off x="2556427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="" xmlns:a16="http://schemas.microsoft.com/office/drawing/2014/main" id="{F0E47CBD-23CD-F18D-DD8B-172D365B6DD7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0279F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862884BA-4E96-94A3-4184-36C33B46A5C9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279FB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3EC272F5-695F-47F3-B0BE-45267DAD536F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279FB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F7400388-C431-A227-F61E-162F84FBECA0}"/>
              </a:ext>
            </a:extLst>
          </p:cNvPr>
          <p:cNvSpPr/>
          <p:nvPr/>
        </p:nvSpPr>
        <p:spPr>
          <a:xfrm>
            <a:off x="5010359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="" xmlns:a16="http://schemas.microsoft.com/office/drawing/2014/main" id="{23F4BBB2-6ADA-8D0A-A31E-10E09A9CB86D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8D9201D1-F0F6-01B2-EA6F-2CA3A0499CDC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FF6600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F0EB2A90-A310-56A5-80CF-EE1A48565523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FF6600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78B4ED00-2716-EDCF-3B79-C8C3AB821728}"/>
              </a:ext>
            </a:extLst>
          </p:cNvPr>
          <p:cNvSpPr/>
          <p:nvPr/>
        </p:nvSpPr>
        <p:spPr>
          <a:xfrm>
            <a:off x="7464291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E34A06BA-47F7-C739-8918-3CE3515BD234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2744550C-5B69-3870-B1FE-26C27CDA6715}"/>
              </a:ext>
            </a:extLst>
          </p:cNvPr>
          <p:cNvGrpSpPr/>
          <p:nvPr/>
        </p:nvGrpSpPr>
        <p:grpSpPr>
          <a:xfrm>
            <a:off x="3469031" y="1690815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66094F0-A6A5-8B5B-36F5-3C028492DF01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79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990B674-D709-193C-0EFC-AA838FE61C8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279FB"/>
            </a:solidFill>
            <a:ln w="6350">
              <a:solidFill>
                <a:srgbClr val="0279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B77FC206-45B9-E4B3-EF07-3B4A3059E3DD}"/>
              </a:ext>
            </a:extLst>
          </p:cNvPr>
          <p:cNvGrpSpPr/>
          <p:nvPr/>
        </p:nvGrpSpPr>
        <p:grpSpPr>
          <a:xfrm>
            <a:off x="4938921" y="3662490"/>
            <a:ext cx="219075" cy="219075"/>
            <a:chOff x="8105775" y="1819275"/>
            <a:chExt cx="219075" cy="219075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598500C8-40A6-212C-44A7-65D8D78993A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A8BD6AD2-FF3B-9DB2-7F9C-230551A1FE2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3D926D8-65A8-EAE4-89F0-A17DCF4FCD07}"/>
              </a:ext>
            </a:extLst>
          </p:cNvPr>
          <p:cNvGrpSpPr/>
          <p:nvPr/>
        </p:nvGrpSpPr>
        <p:grpSpPr>
          <a:xfrm>
            <a:off x="8376894" y="4144747"/>
            <a:ext cx="219075" cy="219075"/>
            <a:chOff x="8105775" y="1819275"/>
            <a:chExt cx="219075" cy="219075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956F85C6-2C7C-7E4A-6E6C-77CC05FFAA5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ADFBA364-23BC-4A3D-C83B-A4CD8591693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0D123B1-32F4-32C7-1925-31352576110F}"/>
              </a:ext>
            </a:extLst>
          </p:cNvPr>
          <p:cNvSpPr/>
          <p:nvPr/>
        </p:nvSpPr>
        <p:spPr>
          <a:xfrm>
            <a:off x="893689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FB04C61-7462-CD50-BCD3-CE387499CB06}"/>
              </a:ext>
            </a:extLst>
          </p:cNvPr>
          <p:cNvSpPr/>
          <p:nvPr/>
        </p:nvSpPr>
        <p:spPr>
          <a:xfrm>
            <a:off x="8376894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FCFBC84-C008-C864-2127-CE9626CEEA21}"/>
              </a:ext>
            </a:extLst>
          </p:cNvPr>
          <p:cNvSpPr/>
          <p:nvPr/>
        </p:nvSpPr>
        <p:spPr>
          <a:xfrm>
            <a:off x="4638087" y="4468371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403015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=""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890452" y="177309"/>
            <a:ext cx="595858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CC97B2D5-74BA-A2F5-6722-C94997046858}"/>
              </a:ext>
            </a:extLst>
          </p:cNvPr>
          <p:cNvSpPr/>
          <p:nvPr/>
        </p:nvSpPr>
        <p:spPr>
          <a:xfrm>
            <a:off x="2556427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4" name="원호 3">
            <a:extLst>
              <a:ext uri="{FF2B5EF4-FFF2-40B4-BE49-F238E27FC236}">
                <a16:creationId xmlns="" xmlns:a16="http://schemas.microsoft.com/office/drawing/2014/main" id="{F0E47CBD-23CD-F18D-DD8B-172D365B6DD7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5384123"/>
              <a:gd name="adj2" fmla="val 16148387"/>
            </a:avLst>
          </a:prstGeom>
          <a:noFill/>
          <a:ln w="19050">
            <a:solidFill>
              <a:srgbClr val="0279FB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="" xmlns:a16="http://schemas.microsoft.com/office/drawing/2014/main" id="{862884BA-4E96-94A3-4184-36C33B46A5C9}"/>
              </a:ext>
            </a:extLst>
          </p:cNvPr>
          <p:cNvSpPr/>
          <p:nvPr/>
        </p:nvSpPr>
        <p:spPr>
          <a:xfrm>
            <a:off x="2351602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0279FB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6" name="원호 5">
            <a:extLst>
              <a:ext uri="{FF2B5EF4-FFF2-40B4-BE49-F238E27FC236}">
                <a16:creationId xmlns="" xmlns:a16="http://schemas.microsoft.com/office/drawing/2014/main" id="{3EC272F5-695F-47F3-B0BE-45267DAD536F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0279FB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="" xmlns:a16="http://schemas.microsoft.com/office/drawing/2014/main" id="{F7400388-C431-A227-F61E-162F84FBECA0}"/>
              </a:ext>
            </a:extLst>
          </p:cNvPr>
          <p:cNvSpPr/>
          <p:nvPr/>
        </p:nvSpPr>
        <p:spPr>
          <a:xfrm>
            <a:off x="5010359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" name="원호 7">
            <a:extLst>
              <a:ext uri="{FF2B5EF4-FFF2-40B4-BE49-F238E27FC236}">
                <a16:creationId xmlns="" xmlns:a16="http://schemas.microsoft.com/office/drawing/2014/main" id="{23F4BBB2-6ADA-8D0A-A31E-10E09A9CB86D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5384123"/>
              <a:gd name="adj2" fmla="val 871347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8D9201D1-F0F6-01B2-EA6F-2CA3A0499CDC}"/>
              </a:ext>
            </a:extLst>
          </p:cNvPr>
          <p:cNvSpPr/>
          <p:nvPr/>
        </p:nvSpPr>
        <p:spPr>
          <a:xfrm>
            <a:off x="4805534" y="1800353"/>
            <a:ext cx="2453932" cy="2453932"/>
          </a:xfrm>
          <a:prstGeom prst="arc">
            <a:avLst>
              <a:gd name="adj1" fmla="val 21587805"/>
              <a:gd name="adj2" fmla="val 5385223"/>
            </a:avLst>
          </a:prstGeom>
          <a:noFill/>
          <a:ln w="19050">
            <a:solidFill>
              <a:srgbClr val="FF6600"/>
            </a:solidFill>
            <a:prstDash val="solid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F0EB2A90-A310-56A5-80CF-EE1A48565523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0785125"/>
              <a:gd name="adj2" fmla="val 16222424"/>
            </a:avLst>
          </a:prstGeom>
          <a:noFill/>
          <a:ln w="19050">
            <a:solidFill>
              <a:srgbClr val="FF6600"/>
            </a:solidFill>
            <a:prstDash val="solid"/>
            <a:tailEnd type="triangle" w="lg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="" xmlns:a16="http://schemas.microsoft.com/office/drawing/2014/main" id="{78B4ED00-2716-EDCF-3B79-C8C3AB821728}"/>
              </a:ext>
            </a:extLst>
          </p:cNvPr>
          <p:cNvSpPr/>
          <p:nvPr/>
        </p:nvSpPr>
        <p:spPr>
          <a:xfrm>
            <a:off x="7464291" y="2005178"/>
            <a:ext cx="2044282" cy="2044282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190500" dist="38100" dir="5400000" algn="t" rotWithShape="0">
              <a:srgbClr val="2A88F9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25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="" xmlns:a16="http://schemas.microsoft.com/office/drawing/2014/main" id="{E34A06BA-47F7-C739-8918-3CE3515BD234}"/>
              </a:ext>
            </a:extLst>
          </p:cNvPr>
          <p:cNvSpPr/>
          <p:nvPr/>
        </p:nvSpPr>
        <p:spPr>
          <a:xfrm>
            <a:off x="7259466" y="1800353"/>
            <a:ext cx="2453932" cy="2453932"/>
          </a:xfrm>
          <a:prstGeom prst="arc">
            <a:avLst>
              <a:gd name="adj1" fmla="val 16284385"/>
              <a:gd name="adj2" fmla="val 5385223"/>
            </a:avLst>
          </a:prstGeom>
          <a:noFill/>
          <a:ln w="19050">
            <a:solidFill>
              <a:srgbClr val="FF6600"/>
            </a:solidFill>
            <a:prstDash val="dash"/>
            <a:tailEnd type="non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2400">
              <a:solidFill>
                <a:prstClr val="white"/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="" xmlns:a16="http://schemas.microsoft.com/office/drawing/2014/main" id="{2744550C-5B69-3870-B1FE-26C27CDA6715}"/>
              </a:ext>
            </a:extLst>
          </p:cNvPr>
          <p:cNvGrpSpPr/>
          <p:nvPr/>
        </p:nvGrpSpPr>
        <p:grpSpPr>
          <a:xfrm>
            <a:off x="3469031" y="1690815"/>
            <a:ext cx="219075" cy="219075"/>
            <a:chOff x="8105775" y="1819275"/>
            <a:chExt cx="219075" cy="219075"/>
          </a:xfrm>
        </p:grpSpPr>
        <p:sp>
          <p:nvSpPr>
            <p:cNvPr id="28" name="타원 27">
              <a:extLst>
                <a:ext uri="{FF2B5EF4-FFF2-40B4-BE49-F238E27FC236}">
                  <a16:creationId xmlns="" xmlns:a16="http://schemas.microsoft.com/office/drawing/2014/main" id="{266094F0-A6A5-8B5B-36F5-3C028492DF01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0279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>
              <a:extLst>
                <a:ext uri="{FF2B5EF4-FFF2-40B4-BE49-F238E27FC236}">
                  <a16:creationId xmlns="" xmlns:a16="http://schemas.microsoft.com/office/drawing/2014/main" id="{E990B674-D709-193C-0EFC-AA838FE61C8E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0279FB"/>
            </a:solidFill>
            <a:ln w="6350">
              <a:solidFill>
                <a:srgbClr val="0279F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B77FC206-45B9-E4B3-EF07-3B4A3059E3DD}"/>
              </a:ext>
            </a:extLst>
          </p:cNvPr>
          <p:cNvGrpSpPr/>
          <p:nvPr/>
        </p:nvGrpSpPr>
        <p:grpSpPr>
          <a:xfrm>
            <a:off x="4938921" y="3662490"/>
            <a:ext cx="219075" cy="219075"/>
            <a:chOff x="8105775" y="1819275"/>
            <a:chExt cx="219075" cy="219075"/>
          </a:xfrm>
        </p:grpSpPr>
        <p:sp>
          <p:nvSpPr>
            <p:cNvPr id="32" name="타원 31">
              <a:extLst>
                <a:ext uri="{FF2B5EF4-FFF2-40B4-BE49-F238E27FC236}">
                  <a16:creationId xmlns="" xmlns:a16="http://schemas.microsoft.com/office/drawing/2014/main" id="{598500C8-40A6-212C-44A7-65D8D78993AA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A8BD6AD2-FF3B-9DB2-7F9C-230551A1FE24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="" xmlns:a16="http://schemas.microsoft.com/office/drawing/2014/main" id="{93D926D8-65A8-EAE4-89F0-A17DCF4FCD07}"/>
              </a:ext>
            </a:extLst>
          </p:cNvPr>
          <p:cNvGrpSpPr/>
          <p:nvPr/>
        </p:nvGrpSpPr>
        <p:grpSpPr>
          <a:xfrm>
            <a:off x="8376894" y="4144747"/>
            <a:ext cx="219075" cy="219075"/>
            <a:chOff x="8105775" y="1819275"/>
            <a:chExt cx="219075" cy="219075"/>
          </a:xfrm>
        </p:grpSpPr>
        <p:sp>
          <p:nvSpPr>
            <p:cNvPr id="35" name="타원 34">
              <a:extLst>
                <a:ext uri="{FF2B5EF4-FFF2-40B4-BE49-F238E27FC236}">
                  <a16:creationId xmlns="" xmlns:a16="http://schemas.microsoft.com/office/drawing/2014/main" id="{956F85C6-2C7C-7E4A-6E6C-77CC05FFAA5F}"/>
                </a:ext>
              </a:extLst>
            </p:cNvPr>
            <p:cNvSpPr/>
            <p:nvPr/>
          </p:nvSpPr>
          <p:spPr>
            <a:xfrm>
              <a:off x="8105775" y="1819275"/>
              <a:ext cx="219075" cy="219075"/>
            </a:xfrm>
            <a:prstGeom prst="ellipse">
              <a:avLst/>
            </a:prstGeom>
            <a:solidFill>
              <a:schemeClr val="bg1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="" xmlns:a16="http://schemas.microsoft.com/office/drawing/2014/main" id="{ADFBA364-23BC-4A3D-C83B-A4CD85916933}"/>
                </a:ext>
              </a:extLst>
            </p:cNvPr>
            <p:cNvSpPr/>
            <p:nvPr/>
          </p:nvSpPr>
          <p:spPr>
            <a:xfrm>
              <a:off x="8161312" y="1874812"/>
              <a:ext cx="108000" cy="108000"/>
            </a:xfrm>
            <a:prstGeom prst="ellipse">
              <a:avLst/>
            </a:prstGeom>
            <a:solidFill>
              <a:srgbClr val="FF6600"/>
            </a:solidFill>
            <a:ln w="6350"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90D123B1-32F4-32C7-1925-31352576110F}"/>
              </a:ext>
            </a:extLst>
          </p:cNvPr>
          <p:cNvSpPr/>
          <p:nvPr/>
        </p:nvSpPr>
        <p:spPr>
          <a:xfrm>
            <a:off x="893689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6FB04C61-7462-CD50-BCD3-CE387499CB06}"/>
              </a:ext>
            </a:extLst>
          </p:cNvPr>
          <p:cNvSpPr/>
          <p:nvPr/>
        </p:nvSpPr>
        <p:spPr>
          <a:xfrm>
            <a:off x="8376894" y="4517352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="" xmlns:a16="http://schemas.microsoft.com/office/drawing/2014/main" id="{7FCFBC84-C008-C864-2127-CE9626CEEA21}"/>
              </a:ext>
            </a:extLst>
          </p:cNvPr>
          <p:cNvSpPr/>
          <p:nvPr/>
        </p:nvSpPr>
        <p:spPr>
          <a:xfrm>
            <a:off x="4638087" y="4468371"/>
            <a:ext cx="2915825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="" xmlns:a16="http://schemas.microsoft.com/office/drawing/2014/main" id="{A2886DA4-24CC-177F-84D5-272C378E5488}"/>
              </a:ext>
            </a:extLst>
          </p:cNvPr>
          <p:cNvSpPr/>
          <p:nvPr/>
        </p:nvSpPr>
        <p:spPr>
          <a:xfrm>
            <a:off x="3702538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rgbClr val="027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="" xmlns:a16="http://schemas.microsoft.com/office/drawing/2014/main" id="{1BC613A0-D994-E47C-B710-38379BF8D87E}"/>
              </a:ext>
            </a:extLst>
          </p:cNvPr>
          <p:cNvSpPr/>
          <p:nvPr/>
        </p:nvSpPr>
        <p:spPr>
          <a:xfrm>
            <a:off x="6142391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rgbClr val="0279FB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="" xmlns:a16="http://schemas.microsoft.com/office/drawing/2014/main" id="{4452D837-B09B-A829-95E1-B2534E4555A4}"/>
              </a:ext>
            </a:extLst>
          </p:cNvPr>
          <p:cNvSpPr/>
          <p:nvPr/>
        </p:nvSpPr>
        <p:spPr>
          <a:xfrm>
            <a:off x="8610402" y="2005178"/>
            <a:ext cx="898171" cy="898170"/>
          </a:xfrm>
          <a:custGeom>
            <a:avLst/>
            <a:gdLst>
              <a:gd name="connsiteX0" fmla="*/ 0 w 898171"/>
              <a:gd name="connsiteY0" fmla="*/ 0 h 898170"/>
              <a:gd name="connsiteX1" fmla="*/ 89182 w 898171"/>
              <a:gd name="connsiteY1" fmla="*/ 13610 h 898170"/>
              <a:gd name="connsiteX2" fmla="*/ 884560 w 898171"/>
              <a:gd name="connsiteY2" fmla="*/ 808988 h 898170"/>
              <a:gd name="connsiteX3" fmla="*/ 898171 w 898171"/>
              <a:gd name="connsiteY3" fmla="*/ 898170 h 898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8171" h="898170">
                <a:moveTo>
                  <a:pt x="0" y="0"/>
                </a:moveTo>
                <a:lnTo>
                  <a:pt x="89182" y="13610"/>
                </a:lnTo>
                <a:cubicBezTo>
                  <a:pt x="488416" y="95305"/>
                  <a:pt x="802865" y="409755"/>
                  <a:pt x="884560" y="808988"/>
                </a:cubicBezTo>
                <a:lnTo>
                  <a:pt x="898171" y="89817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0842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=""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890452" y="177309"/>
            <a:ext cx="595858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D45DF2F3-197F-EB46-7262-FA1E6F76700D}"/>
              </a:ext>
            </a:extLst>
          </p:cNvPr>
          <p:cNvSpPr/>
          <p:nvPr/>
        </p:nvSpPr>
        <p:spPr>
          <a:xfrm>
            <a:off x="1691878" y="1710736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2A88F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C32658E-7EF1-1AFF-5B28-DFCFB0B3CD3E}"/>
              </a:ext>
            </a:extLst>
          </p:cNvPr>
          <p:cNvSpPr/>
          <p:nvPr/>
        </p:nvSpPr>
        <p:spPr>
          <a:xfrm>
            <a:off x="1691878" y="1710736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39901B6-5359-71EA-2877-A07D4CE5C53B}"/>
              </a:ext>
            </a:extLst>
          </p:cNvPr>
          <p:cNvSpPr/>
          <p:nvPr/>
        </p:nvSpPr>
        <p:spPr>
          <a:xfrm>
            <a:off x="8681714" y="1710736"/>
            <a:ext cx="1818407" cy="2017486"/>
          </a:xfrm>
          <a:prstGeom prst="rect">
            <a:avLst/>
          </a:prstGeom>
          <a:solidFill>
            <a:srgbClr val="0279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20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82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DC58CAE8-5E99-036B-E27E-B4FB17C25BBD}"/>
              </a:ext>
            </a:extLst>
          </p:cNvPr>
          <p:cNvSpPr/>
          <p:nvPr/>
        </p:nvSpPr>
        <p:spPr>
          <a:xfrm>
            <a:off x="4094454" y="3090121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0279FB"/>
                </a:solidFill>
              </a:rPr>
              <a:t>★★★★★ ★★★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50BC3E1A-8632-FFD3-7D97-94CCD48F44AE}"/>
              </a:ext>
            </a:extLst>
          </p:cNvPr>
          <p:cNvSpPr/>
          <p:nvPr/>
        </p:nvSpPr>
        <p:spPr>
          <a:xfrm>
            <a:off x="4103678" y="2019358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5E19970A-B285-6772-8680-734B3AE64EBD}"/>
              </a:ext>
            </a:extLst>
          </p:cNvPr>
          <p:cNvSpPr/>
          <p:nvPr/>
        </p:nvSpPr>
        <p:spPr>
          <a:xfrm>
            <a:off x="1691878" y="4104741"/>
            <a:ext cx="8808243" cy="20174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srgbClr val="2A88F9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6905A8F9-BD6D-DD86-D3FB-49EAF8D787C6}"/>
              </a:ext>
            </a:extLst>
          </p:cNvPr>
          <p:cNvSpPr/>
          <p:nvPr/>
        </p:nvSpPr>
        <p:spPr>
          <a:xfrm>
            <a:off x="1691878" y="4104741"/>
            <a:ext cx="2017486" cy="2017486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CF588941-F334-5805-7C57-E567ECF0506F}"/>
              </a:ext>
            </a:extLst>
          </p:cNvPr>
          <p:cNvSpPr/>
          <p:nvPr/>
        </p:nvSpPr>
        <p:spPr>
          <a:xfrm>
            <a:off x="8681714" y="4104741"/>
            <a:ext cx="1818407" cy="2017486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30</a:t>
            </a:r>
            <a:r>
              <a:rPr lang="ko-KR" altLang="en-US" sz="1400" b="1" dirty="0">
                <a:solidFill>
                  <a:prstClr val="white"/>
                </a:solidFill>
              </a:rPr>
              <a:t>대 남성 선호도</a:t>
            </a:r>
            <a:endParaRPr lang="en-US" altLang="ko-KR" sz="1400" b="1" dirty="0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3600" b="1" dirty="0">
                <a:solidFill>
                  <a:prstClr val="white"/>
                </a:solidFill>
              </a:rPr>
              <a:t>67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="" xmlns:a16="http://schemas.microsoft.com/office/drawing/2014/main" id="{5BA284C0-3E7A-17D2-9608-6593B949D33B}"/>
              </a:ext>
            </a:extLst>
          </p:cNvPr>
          <p:cNvSpPr/>
          <p:nvPr/>
        </p:nvSpPr>
        <p:spPr>
          <a:xfrm>
            <a:off x="4094454" y="5484126"/>
            <a:ext cx="2574744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FF6600"/>
                </a:solidFill>
              </a:rPr>
              <a:t>★★★★★ ★★</a:t>
            </a:r>
            <a:r>
              <a:rPr lang="ko-KR" altLang="en-US" dirty="0">
                <a:solidFill>
                  <a:prstClr val="white">
                    <a:lumMod val="85000"/>
                  </a:prstClr>
                </a:solidFill>
              </a:rPr>
              <a:t>★★★</a:t>
            </a:r>
            <a:endParaRPr lang="en-US" altLang="ko-KR" dirty="0">
              <a:solidFill>
                <a:prstClr val="white">
                  <a:lumMod val="85000"/>
                </a:prstClr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F2F8BC11-AE80-926D-85AD-380CB79477BD}"/>
              </a:ext>
            </a:extLst>
          </p:cNvPr>
          <p:cNvSpPr/>
          <p:nvPr/>
        </p:nvSpPr>
        <p:spPr>
          <a:xfrm>
            <a:off x="4103678" y="4413363"/>
            <a:ext cx="418372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3937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사각형: 둥근 위쪽 모서리 29">
            <a:extLst>
              <a:ext uri="{FF2B5EF4-FFF2-40B4-BE49-F238E27FC236}">
                <a16:creationId xmlns="" xmlns:a16="http://schemas.microsoft.com/office/drawing/2014/main" id="{0CD11592-A757-309E-A368-517D1B0F8047}"/>
              </a:ext>
            </a:extLst>
          </p:cNvPr>
          <p:cNvSpPr/>
          <p:nvPr/>
        </p:nvSpPr>
        <p:spPr>
          <a:xfrm>
            <a:off x="1" y="-7111"/>
            <a:ext cx="12192000" cy="813936"/>
          </a:xfrm>
          <a:prstGeom prst="round2SameRect">
            <a:avLst>
              <a:gd name="adj1" fmla="val 0"/>
              <a:gd name="adj2" fmla="val 1563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52400" dist="38100" dir="8100000" algn="tr" rotWithShape="0">
              <a:schemeClr val="tx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36000" rIns="72000" rtlCol="0" anchor="t">
            <a:noAutofit/>
          </a:bodyPr>
          <a:lstStyle/>
          <a:p>
            <a:pPr algn="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A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="" xmlns:a16="http://schemas.microsoft.com/office/drawing/2014/main" id="{02FC5F94-2F69-9733-51BE-B1532C5BF51B}"/>
              </a:ext>
            </a:extLst>
          </p:cNvPr>
          <p:cNvGrpSpPr/>
          <p:nvPr/>
        </p:nvGrpSpPr>
        <p:grpSpPr>
          <a:xfrm>
            <a:off x="274619" y="178148"/>
            <a:ext cx="523240" cy="463413"/>
            <a:chOff x="4765936" y="4424671"/>
            <a:chExt cx="738910" cy="654424"/>
          </a:xfrm>
        </p:grpSpPr>
        <p:sp>
          <p:nvSpPr>
            <p:cNvPr id="16" name="자유형: 도형 15">
              <a:extLst>
                <a:ext uri="{FF2B5EF4-FFF2-40B4-BE49-F238E27FC236}">
                  <a16:creationId xmlns="" xmlns:a16="http://schemas.microsoft.com/office/drawing/2014/main" id="{1CCB7365-DFFF-F0B3-DCD7-0AA31A7DE673}"/>
                </a:ext>
              </a:extLst>
            </p:cNvPr>
            <p:cNvSpPr/>
            <p:nvPr/>
          </p:nvSpPr>
          <p:spPr>
            <a:xfrm>
              <a:off x="4765936" y="4424671"/>
              <a:ext cx="654424" cy="654424"/>
            </a:xfrm>
            <a:custGeom>
              <a:avLst/>
              <a:gdLst>
                <a:gd name="connsiteX0" fmla="*/ 327212 w 654424"/>
                <a:gd name="connsiteY0" fmla="*/ 0 h 654424"/>
                <a:gd name="connsiteX1" fmla="*/ 558586 w 654424"/>
                <a:gd name="connsiteY1" fmla="*/ 95838 h 654424"/>
                <a:gd name="connsiteX2" fmla="*/ 581268 w 654424"/>
                <a:gd name="connsiteY2" fmla="*/ 123330 h 654424"/>
                <a:gd name="connsiteX3" fmla="*/ 324353 w 654424"/>
                <a:gd name="connsiteY3" fmla="*/ 380245 h 654424"/>
                <a:gd name="connsiteX4" fmla="*/ 183712 w 654424"/>
                <a:gd name="connsiteY4" fmla="*/ 239603 h 654424"/>
                <a:gd name="connsiteX5" fmla="*/ 131235 w 654424"/>
                <a:gd name="connsiteY5" fmla="*/ 292080 h 654424"/>
                <a:gd name="connsiteX6" fmla="*/ 322556 w 654424"/>
                <a:gd name="connsiteY6" fmla="*/ 483401 h 654424"/>
                <a:gd name="connsiteX7" fmla="*/ 324791 w 654424"/>
                <a:gd name="connsiteY7" fmla="*/ 481167 h 654424"/>
                <a:gd name="connsiteX8" fmla="*/ 326588 w 654424"/>
                <a:gd name="connsiteY8" fmla="*/ 482963 h 654424"/>
                <a:gd name="connsiteX9" fmla="*/ 622024 w 654424"/>
                <a:gd name="connsiteY9" fmla="*/ 187528 h 654424"/>
                <a:gd name="connsiteX10" fmla="*/ 628710 w 654424"/>
                <a:gd name="connsiteY10" fmla="*/ 199846 h 654424"/>
                <a:gd name="connsiteX11" fmla="*/ 654424 w 654424"/>
                <a:gd name="connsiteY11" fmla="*/ 327212 h 654424"/>
                <a:gd name="connsiteX12" fmla="*/ 327212 w 654424"/>
                <a:gd name="connsiteY12" fmla="*/ 654424 h 654424"/>
                <a:gd name="connsiteX13" fmla="*/ 0 w 654424"/>
                <a:gd name="connsiteY13" fmla="*/ 327212 h 654424"/>
                <a:gd name="connsiteX14" fmla="*/ 327212 w 654424"/>
                <a:gd name="connsiteY14" fmla="*/ 0 h 654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54424" h="654424">
                  <a:moveTo>
                    <a:pt x="327212" y="0"/>
                  </a:moveTo>
                  <a:cubicBezTo>
                    <a:pt x="417569" y="0"/>
                    <a:pt x="499372" y="36625"/>
                    <a:pt x="558586" y="95838"/>
                  </a:cubicBezTo>
                  <a:lnTo>
                    <a:pt x="581268" y="123330"/>
                  </a:lnTo>
                  <a:lnTo>
                    <a:pt x="324353" y="380245"/>
                  </a:lnTo>
                  <a:lnTo>
                    <a:pt x="183712" y="239603"/>
                  </a:lnTo>
                  <a:lnTo>
                    <a:pt x="131235" y="292080"/>
                  </a:lnTo>
                  <a:lnTo>
                    <a:pt x="322556" y="483401"/>
                  </a:lnTo>
                  <a:lnTo>
                    <a:pt x="324791" y="481167"/>
                  </a:lnTo>
                  <a:lnTo>
                    <a:pt x="326588" y="482963"/>
                  </a:lnTo>
                  <a:lnTo>
                    <a:pt x="622024" y="187528"/>
                  </a:lnTo>
                  <a:lnTo>
                    <a:pt x="628710" y="199846"/>
                  </a:lnTo>
                  <a:cubicBezTo>
                    <a:pt x="645268" y="238994"/>
                    <a:pt x="654424" y="282034"/>
                    <a:pt x="654424" y="327212"/>
                  </a:cubicBezTo>
                  <a:cubicBezTo>
                    <a:pt x="654424" y="507926"/>
                    <a:pt x="507926" y="654424"/>
                    <a:pt x="327212" y="654424"/>
                  </a:cubicBezTo>
                  <a:cubicBezTo>
                    <a:pt x="146498" y="654424"/>
                    <a:pt x="0" y="507926"/>
                    <a:pt x="0" y="327212"/>
                  </a:cubicBezTo>
                  <a:cubicBezTo>
                    <a:pt x="0" y="146498"/>
                    <a:pt x="146498" y="0"/>
                    <a:pt x="327212" y="0"/>
                  </a:cubicBez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="" xmlns:a16="http://schemas.microsoft.com/office/drawing/2014/main" id="{A284680E-B27A-DD3B-C483-D804F2959BC9}"/>
                </a:ext>
              </a:extLst>
            </p:cNvPr>
            <p:cNvSpPr/>
            <p:nvPr/>
          </p:nvSpPr>
          <p:spPr>
            <a:xfrm>
              <a:off x="5347205" y="4442837"/>
              <a:ext cx="157641" cy="169363"/>
            </a:xfrm>
            <a:custGeom>
              <a:avLst/>
              <a:gdLst>
                <a:gd name="connsiteX0" fmla="*/ 105165 w 157641"/>
                <a:gd name="connsiteY0" fmla="*/ 0 h 169363"/>
                <a:gd name="connsiteX1" fmla="*/ 157641 w 157641"/>
                <a:gd name="connsiteY1" fmla="*/ 52477 h 169363"/>
                <a:gd name="connsiteX2" fmla="*/ 40756 w 157641"/>
                <a:gd name="connsiteY2" fmla="*/ 169363 h 169363"/>
                <a:gd name="connsiteX3" fmla="*/ 17273 w 157641"/>
                <a:gd name="connsiteY3" fmla="*/ 126100 h 169363"/>
                <a:gd name="connsiteX4" fmla="*/ 0 w 157641"/>
                <a:gd name="connsiteY4" fmla="*/ 105165 h 169363"/>
                <a:gd name="connsiteX5" fmla="*/ 105165 w 157641"/>
                <a:gd name="connsiteY5" fmla="*/ 0 h 16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7641" h="169363">
                  <a:moveTo>
                    <a:pt x="105165" y="0"/>
                  </a:moveTo>
                  <a:lnTo>
                    <a:pt x="157641" y="52477"/>
                  </a:lnTo>
                  <a:lnTo>
                    <a:pt x="40756" y="169363"/>
                  </a:lnTo>
                  <a:lnTo>
                    <a:pt x="17273" y="126100"/>
                  </a:lnTo>
                  <a:lnTo>
                    <a:pt x="0" y="105165"/>
                  </a:lnTo>
                  <a:lnTo>
                    <a:pt x="105165" y="0"/>
                  </a:lnTo>
                  <a:close/>
                </a:path>
              </a:pathLst>
            </a:custGeom>
            <a:solidFill>
              <a:srgbClr val="027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2542E8F-0941-2247-4BA1-20F893851BF8}"/>
              </a:ext>
            </a:extLst>
          </p:cNvPr>
          <p:cNvSpPr txBox="1"/>
          <p:nvPr/>
        </p:nvSpPr>
        <p:spPr>
          <a:xfrm>
            <a:off x="890452" y="177309"/>
            <a:ext cx="5958583" cy="52322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2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800" i="1" kern="0" dirty="0">
                <a:ln w="1587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="" xmlns:a16="http://schemas.microsoft.com/office/drawing/2014/main" id="{6DD28E78-FA92-18C3-B11C-5D7C3B42FD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4083437" y="3814755"/>
            <a:ext cx="3600000" cy="1"/>
          </a:xfrm>
          <a:prstGeom prst="line">
            <a:avLst/>
          </a:prstGeom>
          <a:ln w="41275">
            <a:gradFill flip="none" rotWithShape="1">
              <a:gsLst>
                <a:gs pos="0">
                  <a:srgbClr val="0279FB"/>
                </a:gs>
                <a:gs pos="100000">
                  <a:srgbClr val="FF660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82AFE77C-3096-F5CB-6BA1-27FC48BD268D}"/>
              </a:ext>
            </a:extLst>
          </p:cNvPr>
          <p:cNvSpPr/>
          <p:nvPr/>
        </p:nvSpPr>
        <p:spPr>
          <a:xfrm>
            <a:off x="5679293" y="5292968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0E700BED-72AA-10A1-CBFB-AB38FEA7E4DF}"/>
              </a:ext>
            </a:extLst>
          </p:cNvPr>
          <p:cNvGrpSpPr/>
          <p:nvPr/>
        </p:nvGrpSpPr>
        <p:grpSpPr>
          <a:xfrm>
            <a:off x="5730401" y="5333188"/>
            <a:ext cx="339891" cy="339891"/>
            <a:chOff x="1091240" y="320348"/>
            <a:chExt cx="252000" cy="25200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="" xmlns:a16="http://schemas.microsoft.com/office/drawing/2014/main" id="{CC1C332D-E6EC-A376-4B03-47468E30451C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0279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7" name="Group 16">
              <a:extLst>
                <a:ext uri="{FF2B5EF4-FFF2-40B4-BE49-F238E27FC236}">
                  <a16:creationId xmlns="" xmlns:a16="http://schemas.microsoft.com/office/drawing/2014/main" id="{7C8A616D-973A-AC50-6E23-44114A81AF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8" name="Freeform 17">
                <a:extLst>
                  <a:ext uri="{FF2B5EF4-FFF2-40B4-BE49-F238E27FC236}">
                    <a16:creationId xmlns="" xmlns:a16="http://schemas.microsoft.com/office/drawing/2014/main" id="{9C5660CA-F97D-9C76-579C-16C9C78B675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9" name="Freeform 18">
                <a:extLst>
                  <a:ext uri="{FF2B5EF4-FFF2-40B4-BE49-F238E27FC236}">
                    <a16:creationId xmlns="" xmlns:a16="http://schemas.microsoft.com/office/drawing/2014/main" id="{F6223223-AF52-66F0-10FA-232AB7AD5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Freeform 19">
                <a:extLst>
                  <a:ext uri="{FF2B5EF4-FFF2-40B4-BE49-F238E27FC236}">
                    <a16:creationId xmlns="" xmlns:a16="http://schemas.microsoft.com/office/drawing/2014/main" id="{88830BDE-43A2-C382-D02D-232A6C293C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Freeform 20">
                <a:extLst>
                  <a:ext uri="{FF2B5EF4-FFF2-40B4-BE49-F238E27FC236}">
                    <a16:creationId xmlns="" xmlns:a16="http://schemas.microsoft.com/office/drawing/2014/main" id="{3B124913-2F88-6F17-026F-890D48BFC0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타원 19">
            <a:extLst>
              <a:ext uri="{FF2B5EF4-FFF2-40B4-BE49-F238E27FC236}">
                <a16:creationId xmlns="" xmlns:a16="http://schemas.microsoft.com/office/drawing/2014/main" id="{9F26C650-47A2-D8A4-A098-D5E29D10D4FA}"/>
              </a:ext>
            </a:extLst>
          </p:cNvPr>
          <p:cNvSpPr/>
          <p:nvPr/>
        </p:nvSpPr>
        <p:spPr>
          <a:xfrm>
            <a:off x="7083847" y="5484653"/>
            <a:ext cx="45719" cy="45719"/>
          </a:xfrm>
          <a:prstGeom prst="ellipse">
            <a:avLst/>
          </a:prstGeom>
          <a:solidFill>
            <a:srgbClr val="0279FB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="" xmlns:a16="http://schemas.microsoft.com/office/drawing/2014/main" id="{6169DB91-8028-2860-8F7A-21E7BF2F3D12}"/>
              </a:ext>
            </a:extLst>
          </p:cNvPr>
          <p:cNvSpPr/>
          <p:nvPr/>
        </p:nvSpPr>
        <p:spPr>
          <a:xfrm>
            <a:off x="5685951" y="3111169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360363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marL="360363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099E1F50-495E-FD7F-3D9A-F4D3167E7C62}"/>
              </a:ext>
            </a:extLst>
          </p:cNvPr>
          <p:cNvGrpSpPr/>
          <p:nvPr/>
        </p:nvGrpSpPr>
        <p:grpSpPr>
          <a:xfrm>
            <a:off x="5737059" y="3151389"/>
            <a:ext cx="339891" cy="339891"/>
            <a:chOff x="1091240" y="320348"/>
            <a:chExt cx="252000" cy="252000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="" xmlns:a16="http://schemas.microsoft.com/office/drawing/2014/main" id="{B3C4356F-F569-4133-8D9F-72643A9836BD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FF66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6" name="Group 16">
              <a:extLst>
                <a:ext uri="{FF2B5EF4-FFF2-40B4-BE49-F238E27FC236}">
                  <a16:creationId xmlns="" xmlns:a16="http://schemas.microsoft.com/office/drawing/2014/main" id="{C4B5A5CE-5DF8-605D-B2E1-5086CC2B62E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8" name="Freeform 17">
                <a:extLst>
                  <a:ext uri="{FF2B5EF4-FFF2-40B4-BE49-F238E27FC236}">
                    <a16:creationId xmlns="" xmlns:a16="http://schemas.microsoft.com/office/drawing/2014/main" id="{E7DF024B-0934-3BB9-0792-4A09309253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 18">
                <a:extLst>
                  <a:ext uri="{FF2B5EF4-FFF2-40B4-BE49-F238E27FC236}">
                    <a16:creationId xmlns="" xmlns:a16="http://schemas.microsoft.com/office/drawing/2014/main" id="{6CAAA4CF-7B34-15B7-34CF-78E94A611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 19">
                <a:extLst>
                  <a:ext uri="{FF2B5EF4-FFF2-40B4-BE49-F238E27FC236}">
                    <a16:creationId xmlns="" xmlns:a16="http://schemas.microsoft.com/office/drawing/2014/main" id="{3A65A347-301B-1259-9079-7F179088C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 20">
                <a:extLst>
                  <a:ext uri="{FF2B5EF4-FFF2-40B4-BE49-F238E27FC236}">
                    <a16:creationId xmlns="" xmlns:a16="http://schemas.microsoft.com/office/drawing/2014/main" id="{11637133-794D-8C3B-F6CE-166C37815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3" name="타원 32">
            <a:extLst>
              <a:ext uri="{FF2B5EF4-FFF2-40B4-BE49-F238E27FC236}">
                <a16:creationId xmlns="" xmlns:a16="http://schemas.microsoft.com/office/drawing/2014/main" id="{AC776FEA-0222-E3EA-5697-0591BFFB6CDB}"/>
              </a:ext>
            </a:extLst>
          </p:cNvPr>
          <p:cNvSpPr/>
          <p:nvPr/>
        </p:nvSpPr>
        <p:spPr>
          <a:xfrm>
            <a:off x="7090505" y="3302854"/>
            <a:ext cx="45719" cy="45719"/>
          </a:xfrm>
          <a:prstGeom prst="ellipse">
            <a:avLst/>
          </a:prstGeom>
          <a:solidFill>
            <a:srgbClr val="FF66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="" xmlns:a16="http://schemas.microsoft.com/office/drawing/2014/main" id="{6101F454-5C8A-32CB-F45A-F0A4AD767953}"/>
              </a:ext>
            </a:extLst>
          </p:cNvPr>
          <p:cNvSpPr/>
          <p:nvPr/>
        </p:nvSpPr>
        <p:spPr>
          <a:xfrm>
            <a:off x="4578668" y="4164294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4531B4B9-496F-C017-B708-E730EF997AF0}"/>
              </a:ext>
            </a:extLst>
          </p:cNvPr>
          <p:cNvGrpSpPr/>
          <p:nvPr/>
        </p:nvGrpSpPr>
        <p:grpSpPr>
          <a:xfrm>
            <a:off x="5712451" y="4204514"/>
            <a:ext cx="339891" cy="339891"/>
            <a:chOff x="1091240" y="320348"/>
            <a:chExt cx="252000" cy="252000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="" xmlns:a16="http://schemas.microsoft.com/office/drawing/2014/main" id="{67EB6F18-F81F-4F19-8D23-E535C6AA74FB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0279FB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37" name="Group 16">
              <a:extLst>
                <a:ext uri="{FF2B5EF4-FFF2-40B4-BE49-F238E27FC236}">
                  <a16:creationId xmlns="" xmlns:a16="http://schemas.microsoft.com/office/drawing/2014/main" id="{72868EB6-A862-AB49-D8EA-684D1381707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38" name="Freeform 17">
                <a:extLst>
                  <a:ext uri="{FF2B5EF4-FFF2-40B4-BE49-F238E27FC236}">
                    <a16:creationId xmlns="" xmlns:a16="http://schemas.microsoft.com/office/drawing/2014/main" id="{0C6F8362-CFB3-5E0D-4F00-53BBF6C5D22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="" xmlns:a16="http://schemas.microsoft.com/office/drawing/2014/main" id="{3A7FD9B1-A732-251C-98A2-CC72AE401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 19">
                <a:extLst>
                  <a:ext uri="{FF2B5EF4-FFF2-40B4-BE49-F238E27FC236}">
                    <a16:creationId xmlns="" xmlns:a16="http://schemas.microsoft.com/office/drawing/2014/main" id="{0D8CC8A9-F533-44DD-4959-59D43AE77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 20">
                <a:extLst>
                  <a:ext uri="{FF2B5EF4-FFF2-40B4-BE49-F238E27FC236}">
                    <a16:creationId xmlns="" xmlns:a16="http://schemas.microsoft.com/office/drawing/2014/main" id="{94F513F2-6E50-8E0D-C05B-3E44B14D5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="" xmlns:a16="http://schemas.microsoft.com/office/drawing/2014/main" id="{18550BAC-7A36-FE3D-78DE-34CEDAB6CB24}"/>
              </a:ext>
            </a:extLst>
          </p:cNvPr>
          <p:cNvSpPr/>
          <p:nvPr/>
        </p:nvSpPr>
        <p:spPr>
          <a:xfrm>
            <a:off x="4652897" y="4355979"/>
            <a:ext cx="45719" cy="45719"/>
          </a:xfrm>
          <a:prstGeom prst="ellipse">
            <a:avLst/>
          </a:prstGeom>
          <a:solidFill>
            <a:srgbClr val="0279FB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="" xmlns:a16="http://schemas.microsoft.com/office/drawing/2014/main" id="{6203F02E-40D5-8829-53D6-0AAE660DB6B8}"/>
              </a:ext>
            </a:extLst>
          </p:cNvPr>
          <p:cNvSpPr/>
          <p:nvPr/>
        </p:nvSpPr>
        <p:spPr>
          <a:xfrm>
            <a:off x="4578668" y="1941687"/>
            <a:ext cx="1517332" cy="427278"/>
          </a:xfrm>
          <a:prstGeom prst="roundRect">
            <a:avLst>
              <a:gd name="adj" fmla="val 15263"/>
            </a:avLst>
          </a:prstGeom>
          <a:solidFill>
            <a:schemeClr val="bg1"/>
          </a:solidFill>
          <a:ln>
            <a:noFill/>
          </a:ln>
          <a:effectLst>
            <a:outerShdw blurRad="190500" dist="38100" dir="5400000" algn="t" rotWithShape="0">
              <a:srgbClr val="2A88F9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Ins="468000" rtlCol="0" anchor="ctr"/>
          <a:lstStyle/>
          <a:p>
            <a:pPr algn="r">
              <a:defRPr/>
            </a:pPr>
            <a:r>
              <a:rPr lang="en-US" altLang="ko-KR" sz="700" dirty="0">
                <a:solidFill>
                  <a:prstClr val="white">
                    <a:lumMod val="85000"/>
                  </a:prstClr>
                </a:solidFill>
              </a:rPr>
              <a:t>contents</a:t>
            </a:r>
          </a:p>
          <a:p>
            <a:pPr algn="r"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4P MIX</a:t>
            </a:r>
            <a:endParaRPr lang="ko-KR" altLang="en-US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462C06DE-B0A9-AD1C-AE77-6DCD233D0AF5}"/>
              </a:ext>
            </a:extLst>
          </p:cNvPr>
          <p:cNvGrpSpPr/>
          <p:nvPr/>
        </p:nvGrpSpPr>
        <p:grpSpPr>
          <a:xfrm>
            <a:off x="5712451" y="1981907"/>
            <a:ext cx="339891" cy="339891"/>
            <a:chOff x="1091240" y="320348"/>
            <a:chExt cx="252000" cy="252000"/>
          </a:xfrm>
        </p:grpSpPr>
        <p:sp>
          <p:nvSpPr>
            <p:cNvPr id="47" name="사각형: 둥근 모서리 46">
              <a:extLst>
                <a:ext uri="{FF2B5EF4-FFF2-40B4-BE49-F238E27FC236}">
                  <a16:creationId xmlns="" xmlns:a16="http://schemas.microsoft.com/office/drawing/2014/main" id="{52E81BF2-0EF7-BC8E-4F13-37A7BD6C9584}"/>
                </a:ext>
              </a:extLst>
            </p:cNvPr>
            <p:cNvSpPr/>
            <p:nvPr/>
          </p:nvSpPr>
          <p:spPr>
            <a:xfrm>
              <a:off x="1091240" y="320348"/>
              <a:ext cx="252000" cy="252000"/>
            </a:xfrm>
            <a:prstGeom prst="roundRect">
              <a:avLst>
                <a:gd name="adj" fmla="val 15263"/>
              </a:avLst>
            </a:prstGeom>
            <a:solidFill>
              <a:srgbClr val="FF660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>
                <a:defRPr/>
              </a:pPr>
              <a:endPara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48" name="Group 16">
              <a:extLst>
                <a:ext uri="{FF2B5EF4-FFF2-40B4-BE49-F238E27FC236}">
                  <a16:creationId xmlns="" xmlns:a16="http://schemas.microsoft.com/office/drawing/2014/main" id="{AFDC67D0-0163-8373-7B1F-E6164ED0565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126785" y="347901"/>
              <a:ext cx="168268" cy="193407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49" name="Freeform 17">
                <a:extLst>
                  <a:ext uri="{FF2B5EF4-FFF2-40B4-BE49-F238E27FC236}">
                    <a16:creationId xmlns="" xmlns:a16="http://schemas.microsoft.com/office/drawing/2014/main" id="{F9ACCB17-9666-C354-8748-AFD31718E2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0" name="Freeform 18">
                <a:extLst>
                  <a:ext uri="{FF2B5EF4-FFF2-40B4-BE49-F238E27FC236}">
                    <a16:creationId xmlns="" xmlns:a16="http://schemas.microsoft.com/office/drawing/2014/main" id="{F0EB9BF4-4692-8917-21B7-09D2902C8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1" name="Freeform 19">
                <a:extLst>
                  <a:ext uri="{FF2B5EF4-FFF2-40B4-BE49-F238E27FC236}">
                    <a16:creationId xmlns="" xmlns:a16="http://schemas.microsoft.com/office/drawing/2014/main" id="{020A0BD3-7B84-5D34-B2F5-A6F557ADC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2" name="Freeform 20">
                <a:extLst>
                  <a:ext uri="{FF2B5EF4-FFF2-40B4-BE49-F238E27FC236}">
                    <a16:creationId xmlns="" xmlns:a16="http://schemas.microsoft.com/office/drawing/2014/main" id="{F0A6253C-DF2D-3E1A-3C54-8D1F5A890C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3" name="타원 52">
            <a:extLst>
              <a:ext uri="{FF2B5EF4-FFF2-40B4-BE49-F238E27FC236}">
                <a16:creationId xmlns="" xmlns:a16="http://schemas.microsoft.com/office/drawing/2014/main" id="{E61FE0AE-9CA6-BD66-EB53-9DC7973179FD}"/>
              </a:ext>
            </a:extLst>
          </p:cNvPr>
          <p:cNvSpPr/>
          <p:nvPr/>
        </p:nvSpPr>
        <p:spPr>
          <a:xfrm>
            <a:off x="4652897" y="2133372"/>
            <a:ext cx="45719" cy="45719"/>
          </a:xfrm>
          <a:prstGeom prst="ellipse">
            <a:avLst/>
          </a:prstGeom>
          <a:solidFill>
            <a:srgbClr val="FF6600"/>
          </a:solidFill>
          <a:ln w="730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1240BB1C-FDC9-0475-E4CF-E3CFC6B47360}"/>
              </a:ext>
            </a:extLst>
          </p:cNvPr>
          <p:cNvSpPr/>
          <p:nvPr/>
        </p:nvSpPr>
        <p:spPr>
          <a:xfrm>
            <a:off x="7367610" y="5224699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B53DEA42-1960-7A69-3DFE-E484CDD93481}"/>
              </a:ext>
            </a:extLst>
          </p:cNvPr>
          <p:cNvSpPr/>
          <p:nvPr/>
        </p:nvSpPr>
        <p:spPr>
          <a:xfrm>
            <a:off x="7381718" y="3003796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9C4A14A-30FA-2D46-0F26-BE5464FE012B}"/>
              </a:ext>
            </a:extLst>
          </p:cNvPr>
          <p:cNvSpPr/>
          <p:nvPr/>
        </p:nvSpPr>
        <p:spPr>
          <a:xfrm>
            <a:off x="2241646" y="4109768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="" xmlns:a16="http://schemas.microsoft.com/office/drawing/2014/main" id="{EA314F11-41D3-5886-AE1B-C3E383270CFC}"/>
              </a:ext>
            </a:extLst>
          </p:cNvPr>
          <p:cNvSpPr/>
          <p:nvPr/>
        </p:nvSpPr>
        <p:spPr>
          <a:xfrm>
            <a:off x="2255754" y="1888865"/>
            <a:ext cx="2074243" cy="960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05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7999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1078960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244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48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521</Words>
  <Application>Microsoft Office PowerPoint</Application>
  <PresentationFormat>와이드스크린</PresentationFormat>
  <Paragraphs>130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Aharoni</vt:lpstr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2023-03-01T04:40:48Z</dcterms:created>
  <dcterms:modified xsi:type="dcterms:W3CDTF">2024-11-14T06:33:47Z</dcterms:modified>
</cp:coreProperties>
</file>