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CDC6"/>
    <a:srgbClr val="01308A"/>
    <a:srgbClr val="F6F7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79" autoAdjust="0"/>
    <p:restoredTop sz="94660"/>
  </p:normalViewPr>
  <p:slideViewPr>
    <p:cSldViewPr snapToGrid="0">
      <p:cViewPr varScale="1">
        <p:scale>
          <a:sx n="83" d="100"/>
          <a:sy n="83" d="100"/>
        </p:scale>
        <p:origin x="102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>
              <a:solidFill>
                <a:srgbClr val="5ACDC6"/>
              </a:solidFill>
            </a:ln>
            <a:effectLst/>
          </c:spPr>
          <c:marker>
            <c:symbol val="none"/>
          </c:marker>
          <c:dPt>
            <c:idx val="5"/>
            <c:bubble3D val="0"/>
            <c:spPr>
              <a:ln w="28575">
                <a:solidFill>
                  <a:srgbClr val="5ACDC6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A747-4626-8214-9C91C305517F}"/>
              </c:ext>
            </c:extLst>
          </c:dPt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0%</c:formatCode>
                <c:ptCount val="12"/>
                <c:pt idx="0">
                  <c:v>0.3</c:v>
                </c:pt>
                <c:pt idx="1">
                  <c:v>0.2</c:v>
                </c:pt>
                <c:pt idx="2">
                  <c:v>0.22</c:v>
                </c:pt>
                <c:pt idx="3">
                  <c:v>0.38</c:v>
                </c:pt>
                <c:pt idx="4">
                  <c:v>0.46</c:v>
                </c:pt>
                <c:pt idx="5">
                  <c:v>0.45</c:v>
                </c:pt>
                <c:pt idx="6">
                  <c:v>0.38</c:v>
                </c:pt>
                <c:pt idx="7">
                  <c:v>0.37</c:v>
                </c:pt>
                <c:pt idx="8">
                  <c:v>0.23</c:v>
                </c:pt>
                <c:pt idx="9">
                  <c:v>0.25</c:v>
                </c:pt>
                <c:pt idx="10">
                  <c:v>0.27</c:v>
                </c:pt>
                <c:pt idx="11">
                  <c:v>0.28999999999999998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747-4626-8214-9C91C305517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ln w="28575">
              <a:solidFill>
                <a:srgbClr val="01308A"/>
              </a:solidFill>
            </a:ln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Sheet1!$C$2:$C$13</c:f>
              <c:numCache>
                <c:formatCode>0%</c:formatCode>
                <c:ptCount val="12"/>
                <c:pt idx="0">
                  <c:v>0.8</c:v>
                </c:pt>
                <c:pt idx="1">
                  <c:v>0.78</c:v>
                </c:pt>
                <c:pt idx="2">
                  <c:v>0.66</c:v>
                </c:pt>
                <c:pt idx="3">
                  <c:v>0.59</c:v>
                </c:pt>
                <c:pt idx="4">
                  <c:v>0.63</c:v>
                </c:pt>
                <c:pt idx="5">
                  <c:v>0.55000000000000004</c:v>
                </c:pt>
                <c:pt idx="6">
                  <c:v>0.4</c:v>
                </c:pt>
                <c:pt idx="7">
                  <c:v>0.4</c:v>
                </c:pt>
                <c:pt idx="8">
                  <c:v>0.2</c:v>
                </c:pt>
                <c:pt idx="9">
                  <c:v>0.21</c:v>
                </c:pt>
                <c:pt idx="10">
                  <c:v>0.15</c:v>
                </c:pt>
                <c:pt idx="11">
                  <c:v>0.08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747-4626-8214-9C91C305517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6202080"/>
        <c:axId val="346199360"/>
      </c:lineChart>
      <c:catAx>
        <c:axId val="3462020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46199360"/>
        <c:crosses val="autoZero"/>
        <c:auto val="1"/>
        <c:lblAlgn val="ctr"/>
        <c:lblOffset val="100"/>
        <c:noMultiLvlLbl val="0"/>
      </c:catAx>
      <c:valAx>
        <c:axId val="346199360"/>
        <c:scaling>
          <c:orientation val="minMax"/>
        </c:scaling>
        <c:delete val="1"/>
        <c:axPos val="l"/>
        <c:numFmt formatCode="0%" sourceLinked="1"/>
        <c:majorTickMark val="none"/>
        <c:minorTickMark val="none"/>
        <c:tickLblPos val="nextTo"/>
        <c:crossAx val="3462020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07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5588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411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41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11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325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8824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8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036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98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5302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2024-11-14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98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308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위쪽 모서리 5">
            <a:extLst>
              <a:ext uri="{FF2B5EF4-FFF2-40B4-BE49-F238E27FC236}">
                <a16:creationId xmlns="" xmlns:a16="http://schemas.microsoft.com/office/drawing/2014/main" id="{5E12DE21-7267-5B8E-EE31-224A70C9B10D}"/>
              </a:ext>
            </a:extLst>
          </p:cNvPr>
          <p:cNvSpPr/>
          <p:nvPr/>
        </p:nvSpPr>
        <p:spPr>
          <a:xfrm rot="16200000">
            <a:off x="-1041399" y="2920998"/>
            <a:ext cx="6857997" cy="1016000"/>
          </a:xfrm>
          <a:prstGeom prst="round2SameRect">
            <a:avLst>
              <a:gd name="adj1" fmla="val 12683"/>
              <a:gd name="adj2" fmla="val 0"/>
            </a:avLst>
          </a:prstGeom>
          <a:solidFill>
            <a:srgbClr val="01308A"/>
          </a:solidFill>
          <a:ln>
            <a:noFill/>
          </a:ln>
          <a:effectLst>
            <a:outerShdw blurRad="444500" dist="228600" dir="10800000" algn="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1CD93BF-0F82-C8F1-B3F8-CF5A9AD3CFBB}"/>
              </a:ext>
            </a:extLst>
          </p:cNvPr>
          <p:cNvGrpSpPr/>
          <p:nvPr/>
        </p:nvGrpSpPr>
        <p:grpSpPr>
          <a:xfrm>
            <a:off x="1879599" y="2335545"/>
            <a:ext cx="2634669" cy="1206763"/>
            <a:chOff x="165096" y="2011035"/>
            <a:chExt cx="1016005" cy="465363"/>
          </a:xfrm>
        </p:grpSpPr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3939764C-CA06-8C4C-03F0-07109560FA81}"/>
                </a:ext>
              </a:extLst>
            </p:cNvPr>
            <p:cNvSpPr/>
            <p:nvPr/>
          </p:nvSpPr>
          <p:spPr>
            <a:xfrm rot="10800000" flipV="1">
              <a:off x="165096" y="2024069"/>
              <a:ext cx="1016005" cy="452329"/>
            </a:xfrm>
            <a:custGeom>
              <a:avLst/>
              <a:gdLst>
                <a:gd name="connsiteX0" fmla="*/ 0 w 1016005"/>
                <a:gd name="connsiteY0" fmla="*/ 190193 h 452329"/>
                <a:gd name="connsiteX1" fmla="*/ 0 w 1016005"/>
                <a:gd name="connsiteY1" fmla="*/ 262134 h 452329"/>
                <a:gd name="connsiteX2" fmla="*/ 62018 w 1016005"/>
                <a:gd name="connsiteY2" fmla="*/ 226163 h 452329"/>
                <a:gd name="connsiteX3" fmla="*/ 1016005 w 1016005"/>
                <a:gd name="connsiteY3" fmla="*/ 0 h 452329"/>
                <a:gd name="connsiteX4" fmla="*/ 1007119 w 1016005"/>
                <a:gd name="connsiteY4" fmla="*/ 44013 h 452329"/>
                <a:gd name="connsiteX5" fmla="*/ 902920 w 1016005"/>
                <a:gd name="connsiteY5" fmla="*/ 113081 h 452329"/>
                <a:gd name="connsiteX6" fmla="*/ 894558 w 1016005"/>
                <a:gd name="connsiteY6" fmla="*/ 111393 h 452329"/>
                <a:gd name="connsiteX7" fmla="*/ 894558 w 1016005"/>
                <a:gd name="connsiteY7" fmla="*/ 113081 h 452329"/>
                <a:gd name="connsiteX8" fmla="*/ 244743 w 1016005"/>
                <a:gd name="connsiteY8" fmla="*/ 113081 h 452329"/>
                <a:gd name="connsiteX9" fmla="*/ 131657 w 1016005"/>
                <a:gd name="connsiteY9" fmla="*/ 226167 h 452329"/>
                <a:gd name="connsiteX10" fmla="*/ 244743 w 1016005"/>
                <a:gd name="connsiteY10" fmla="*/ 339253 h 452329"/>
                <a:gd name="connsiteX11" fmla="*/ 894558 w 1016005"/>
                <a:gd name="connsiteY11" fmla="*/ 339253 h 452329"/>
                <a:gd name="connsiteX12" fmla="*/ 894558 w 1016005"/>
                <a:gd name="connsiteY12" fmla="*/ 340941 h 452329"/>
                <a:gd name="connsiteX13" fmla="*/ 902921 w 1016005"/>
                <a:gd name="connsiteY13" fmla="*/ 339253 h 452329"/>
                <a:gd name="connsiteX14" fmla="*/ 1007120 w 1016005"/>
                <a:gd name="connsiteY14" fmla="*/ 408321 h 452329"/>
                <a:gd name="connsiteX15" fmla="*/ 1016005 w 1016005"/>
                <a:gd name="connsiteY15" fmla="*/ 452329 h 45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6005" h="452329">
                  <a:moveTo>
                    <a:pt x="0" y="190193"/>
                  </a:moveTo>
                  <a:lnTo>
                    <a:pt x="0" y="262134"/>
                  </a:lnTo>
                  <a:lnTo>
                    <a:pt x="62018" y="226163"/>
                  </a:lnTo>
                  <a:close/>
                  <a:moveTo>
                    <a:pt x="1016005" y="0"/>
                  </a:moveTo>
                  <a:lnTo>
                    <a:pt x="1007119" y="44013"/>
                  </a:lnTo>
                  <a:cubicBezTo>
                    <a:pt x="989952" y="84602"/>
                    <a:pt x="949762" y="113081"/>
                    <a:pt x="902920" y="113081"/>
                  </a:cubicBezTo>
                  <a:lnTo>
                    <a:pt x="894558" y="111393"/>
                  </a:lnTo>
                  <a:lnTo>
                    <a:pt x="894558" y="113081"/>
                  </a:lnTo>
                  <a:lnTo>
                    <a:pt x="244743" y="113081"/>
                  </a:lnTo>
                  <a:cubicBezTo>
                    <a:pt x="182287" y="113081"/>
                    <a:pt x="131657" y="163711"/>
                    <a:pt x="131657" y="226167"/>
                  </a:cubicBezTo>
                  <a:cubicBezTo>
                    <a:pt x="131657" y="288623"/>
                    <a:pt x="182288" y="339253"/>
                    <a:pt x="244743" y="339253"/>
                  </a:cubicBezTo>
                  <a:lnTo>
                    <a:pt x="894558" y="339253"/>
                  </a:lnTo>
                  <a:lnTo>
                    <a:pt x="894558" y="340941"/>
                  </a:lnTo>
                  <a:lnTo>
                    <a:pt x="902921" y="339253"/>
                  </a:lnTo>
                  <a:cubicBezTo>
                    <a:pt x="949763" y="339253"/>
                    <a:pt x="989953" y="367732"/>
                    <a:pt x="1007120" y="408321"/>
                  </a:cubicBezTo>
                  <a:lnTo>
                    <a:pt x="1016005" y="452329"/>
                  </a:lnTo>
                  <a:close/>
                </a:path>
              </a:pathLst>
            </a:custGeom>
            <a:gradFill flip="none" rotWithShape="1">
              <a:gsLst>
                <a:gs pos="90000">
                  <a:srgbClr val="5ACDC6"/>
                </a:gs>
                <a:gs pos="92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r>
                <a:rPr lang="ko-KR" altLang="en-US" sz="2000">
                  <a:solidFill>
                    <a:prstClr val="white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까칠한 조땡</a:t>
              </a: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FB292C-0E96-ED81-BD3E-8C3BECAEC19E}"/>
                </a:ext>
              </a:extLst>
            </p:cNvPr>
            <p:cNvSpPr/>
            <p:nvPr/>
          </p:nvSpPr>
          <p:spPr>
            <a:xfrm>
              <a:off x="1010189" y="2011035"/>
              <a:ext cx="130791" cy="13079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400" b="1" dirty="0">
                  <a:solidFill>
                    <a:srgbClr val="01308A"/>
                  </a:solidFill>
                </a:rPr>
                <a:t>A+</a:t>
              </a:r>
              <a:endParaRPr lang="ko-KR" altLang="en-US" sz="1400" b="1" dirty="0">
                <a:solidFill>
                  <a:srgbClr val="01308A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="" xmlns:a16="http://schemas.microsoft.com/office/drawing/2014/main" id="{F9A8E1C7-C484-E2A1-7ECB-335CBE94A5F1}"/>
              </a:ext>
            </a:extLst>
          </p:cNvPr>
          <p:cNvGrpSpPr/>
          <p:nvPr/>
        </p:nvGrpSpPr>
        <p:grpSpPr>
          <a:xfrm>
            <a:off x="2006068" y="2748826"/>
            <a:ext cx="367828" cy="414000"/>
            <a:chOff x="5395274" y="2650519"/>
            <a:chExt cx="1459542" cy="1642754"/>
          </a:xfrm>
          <a:solidFill>
            <a:schemeClr val="bg1"/>
          </a:solidFill>
        </p:grpSpPr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7D6C307B-3302-B317-493B-AA7A780FC370}"/>
                </a:ext>
              </a:extLst>
            </p:cNvPr>
            <p:cNvSpPr txBox="1"/>
            <p:nvPr/>
          </p:nvSpPr>
          <p:spPr>
            <a:xfrm>
              <a:off x="5628161" y="2650519"/>
              <a:ext cx="943373" cy="1642754"/>
            </a:xfrm>
            <a:custGeom>
              <a:avLst/>
              <a:gdLst>
                <a:gd name="connsiteX0" fmla="*/ 558294 w 943373"/>
                <a:gd name="connsiteY0" fmla="*/ 0 h 1642754"/>
                <a:gd name="connsiteX1" fmla="*/ 943373 w 943373"/>
                <a:gd name="connsiteY1" fmla="*/ 0 h 1642754"/>
                <a:gd name="connsiteX2" fmla="*/ 430222 w 943373"/>
                <a:gd name="connsiteY2" fmla="*/ 1509968 h 1642754"/>
                <a:gd name="connsiteX3" fmla="*/ 352120 w 943373"/>
                <a:gd name="connsiteY3" fmla="*/ 1605763 h 1642754"/>
                <a:gd name="connsiteX4" fmla="*/ 233323 w 943373"/>
                <a:gd name="connsiteY4" fmla="*/ 1642754 h 1642754"/>
                <a:gd name="connsiteX5" fmla="*/ 0 w 943373"/>
                <a:gd name="connsiteY5" fmla="*/ 1642754 h 1642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43373" h="1642754">
                  <a:moveTo>
                    <a:pt x="558294" y="0"/>
                  </a:moveTo>
                  <a:lnTo>
                    <a:pt x="943373" y="0"/>
                  </a:lnTo>
                  <a:lnTo>
                    <a:pt x="430222" y="1509968"/>
                  </a:lnTo>
                  <a:cubicBezTo>
                    <a:pt x="416883" y="1549172"/>
                    <a:pt x="390851" y="1581105"/>
                    <a:pt x="352120" y="1605763"/>
                  </a:cubicBezTo>
                  <a:cubicBezTo>
                    <a:pt x="313390" y="1630424"/>
                    <a:pt x="273792" y="1642754"/>
                    <a:pt x="233323" y="1642754"/>
                  </a:cubicBezTo>
                  <a:lnTo>
                    <a:pt x="0" y="1642754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190E0EF-B5B7-40EE-BE9B-9A2E7B6E93E8}"/>
                </a:ext>
              </a:extLst>
            </p:cNvPr>
            <p:cNvSpPr txBox="1"/>
            <p:nvPr/>
          </p:nvSpPr>
          <p:spPr>
            <a:xfrm flipH="1" flipV="1">
              <a:off x="5395274" y="2650519"/>
              <a:ext cx="643796" cy="867938"/>
            </a:xfrm>
            <a:custGeom>
              <a:avLst/>
              <a:gdLst>
                <a:gd name="connsiteX0" fmla="*/ 325633 w 710719"/>
                <a:gd name="connsiteY0" fmla="*/ 0 h 958161"/>
                <a:gd name="connsiteX1" fmla="*/ 710719 w 710719"/>
                <a:gd name="connsiteY1" fmla="*/ 0 h 958161"/>
                <a:gd name="connsiteX2" fmla="*/ 430222 w 710719"/>
                <a:gd name="connsiteY2" fmla="*/ 825375 h 958161"/>
                <a:gd name="connsiteX3" fmla="*/ 352120 w 710719"/>
                <a:gd name="connsiteY3" fmla="*/ 921170 h 958161"/>
                <a:gd name="connsiteX4" fmla="*/ 233323 w 710719"/>
                <a:gd name="connsiteY4" fmla="*/ 958161 h 958161"/>
                <a:gd name="connsiteX5" fmla="*/ 0 w 710719"/>
                <a:gd name="connsiteY5" fmla="*/ 958161 h 958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10719" h="958161">
                  <a:moveTo>
                    <a:pt x="325633" y="0"/>
                  </a:moveTo>
                  <a:lnTo>
                    <a:pt x="710719" y="0"/>
                  </a:lnTo>
                  <a:lnTo>
                    <a:pt x="430222" y="825375"/>
                  </a:lnTo>
                  <a:cubicBezTo>
                    <a:pt x="416883" y="864579"/>
                    <a:pt x="390851" y="896512"/>
                    <a:pt x="352120" y="921170"/>
                  </a:cubicBezTo>
                  <a:cubicBezTo>
                    <a:pt x="313390" y="945831"/>
                    <a:pt x="273792" y="958161"/>
                    <a:pt x="233323" y="958161"/>
                  </a:cubicBezTo>
                  <a:lnTo>
                    <a:pt x="0" y="958161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4FCA8A27-41AE-7814-DB66-F23960E9009B}"/>
                </a:ext>
              </a:extLst>
            </p:cNvPr>
            <p:cNvSpPr txBox="1"/>
            <p:nvPr/>
          </p:nvSpPr>
          <p:spPr>
            <a:xfrm>
              <a:off x="6393134" y="3186398"/>
              <a:ext cx="461682" cy="332059"/>
            </a:xfrm>
            <a:custGeom>
              <a:avLst/>
              <a:gdLst>
                <a:gd name="connsiteX0" fmla="*/ 112851 w 461682"/>
                <a:gd name="connsiteY0" fmla="*/ 0 h 332059"/>
                <a:gd name="connsiteX1" fmla="*/ 461682 w 461682"/>
                <a:gd name="connsiteY1" fmla="*/ 0 h 332059"/>
                <a:gd name="connsiteX2" fmla="*/ 389711 w 461682"/>
                <a:gd name="connsiteY2" fmla="*/ 211777 h 332059"/>
                <a:gd name="connsiteX3" fmla="*/ 318964 w 461682"/>
                <a:gd name="connsiteY3" fmla="*/ 298551 h 332059"/>
                <a:gd name="connsiteX4" fmla="*/ 211353 w 461682"/>
                <a:gd name="connsiteY4" fmla="*/ 332059 h 332059"/>
                <a:gd name="connsiteX5" fmla="*/ 0 w 461682"/>
                <a:gd name="connsiteY5" fmla="*/ 332059 h 3320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1682" h="332059">
                  <a:moveTo>
                    <a:pt x="112851" y="0"/>
                  </a:moveTo>
                  <a:lnTo>
                    <a:pt x="461682" y="0"/>
                  </a:lnTo>
                  <a:lnTo>
                    <a:pt x="389711" y="211777"/>
                  </a:lnTo>
                  <a:cubicBezTo>
                    <a:pt x="377628" y="247289"/>
                    <a:pt x="354048" y="276215"/>
                    <a:pt x="318964" y="298551"/>
                  </a:cubicBezTo>
                  <a:cubicBezTo>
                    <a:pt x="283880" y="320890"/>
                    <a:pt x="248011" y="332059"/>
                    <a:pt x="211353" y="332059"/>
                  </a:cubicBezTo>
                  <a:lnTo>
                    <a:pt x="0" y="332059"/>
                  </a:lnTo>
                  <a:close/>
                </a:path>
              </a:pathLst>
            </a:custGeom>
            <a:grpFill/>
            <a:ln w="6350"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lang="ko-KR" altLang="en-US" sz="13000" b="1" i="1" dirty="0">
                <a:ln w="28575"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="" xmlns:a16="http://schemas.microsoft.com/office/drawing/2014/main" id="{481991CD-4EFE-0036-57FB-A70D07B89203}"/>
              </a:ext>
            </a:extLst>
          </p:cNvPr>
          <p:cNvSpPr txBox="1"/>
          <p:nvPr/>
        </p:nvSpPr>
        <p:spPr>
          <a:xfrm>
            <a:off x="4640737" y="2552061"/>
            <a:ext cx="4779368" cy="907941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marL="0" lvl="2">
              <a:defRPr/>
            </a:pPr>
            <a:r>
              <a:rPr lang="ko-KR" altLang="en-US" sz="44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파워포인트 템플릿</a:t>
            </a:r>
            <a:r>
              <a:rPr lang="en-US" altLang="ko-KR" sz="44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</a:p>
          <a:p>
            <a:pPr marL="0" lvl="2">
              <a:defRPr/>
            </a:pPr>
            <a:r>
              <a:rPr lang="en-US" altLang="ko-KR" sz="900" i="1" kern="0" dirty="0">
                <a:ln w="15875">
                  <a:noFill/>
                </a:ln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20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8913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679F9A4-D0C6-34CE-64DF-B05569F951AE}"/>
              </a:ext>
            </a:extLst>
          </p:cNvPr>
          <p:cNvGrpSpPr/>
          <p:nvPr/>
        </p:nvGrpSpPr>
        <p:grpSpPr>
          <a:xfrm>
            <a:off x="165091" y="165097"/>
            <a:ext cx="11880000" cy="6527803"/>
            <a:chOff x="165091" y="165097"/>
            <a:chExt cx="11880000" cy="6527803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C033919C-BEDD-0C53-2E41-459E49AA48E7}"/>
                </a:ext>
              </a:extLst>
            </p:cNvPr>
            <p:cNvSpPr/>
            <p:nvPr/>
          </p:nvSpPr>
          <p:spPr>
            <a:xfrm>
              <a:off x="165095" y="165099"/>
              <a:ext cx="11861805" cy="6527800"/>
            </a:xfrm>
            <a:prstGeom prst="roundRect">
              <a:avLst>
                <a:gd name="adj" fmla="val 1881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marL="1076325" lvl="2">
                <a:tabLst>
                  <a:tab pos="1703388" algn="l"/>
                </a:tabLst>
                <a:defRPr/>
              </a:pPr>
              <a:r>
                <a:rPr lang="ko-KR" altLang="en-US" sz="2400" i="1" kern="0" dirty="0">
                  <a:ln w="15875">
                    <a:noFill/>
                  </a:ln>
                  <a:solidFill>
                    <a:srgbClr val="5ACDC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i="1" kern="0" dirty="0">
                  <a:ln w="15875">
                    <a:noFill/>
                  </a:ln>
                  <a:solidFill>
                    <a:srgbClr val="5ACDC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700" i="1" kern="0" dirty="0">
                  <a:ln w="15875">
                    <a:noFill/>
                  </a:ln>
                  <a:solidFill>
                    <a:srgbClr val="5ACDC6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5ACDC6"/>
                </a:solidFill>
              </a:endParaRPr>
            </a:p>
            <a:p>
              <a:pPr algn="ctr">
                <a:defRPr/>
              </a:pPr>
              <a:endParaRPr lang="ko-KR" altLang="en-US" dirty="0">
                <a:solidFill>
                  <a:srgbClr val="5ACDC6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5E12DE21-7267-5B8E-EE31-224A70C9B10D}"/>
                </a:ext>
              </a:extLst>
            </p:cNvPr>
            <p:cNvSpPr/>
            <p:nvPr/>
          </p:nvSpPr>
          <p:spPr>
            <a:xfrm rot="16200000">
              <a:off x="-2590800" y="2921000"/>
              <a:ext cx="6527800" cy="1016000"/>
            </a:xfrm>
            <a:prstGeom prst="round2SameRect">
              <a:avLst>
                <a:gd name="adj1" fmla="val 12683"/>
                <a:gd name="adj2" fmla="val 0"/>
              </a:avLst>
            </a:prstGeom>
            <a:solidFill>
              <a:srgbClr val="01308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="" xmlns:a16="http://schemas.microsoft.com/office/drawing/2014/main" id="{3ABD07C8-8353-51F5-C323-2E6C82AA6EC6}"/>
                </a:ext>
              </a:extLst>
            </p:cNvPr>
            <p:cNvSpPr/>
            <p:nvPr/>
          </p:nvSpPr>
          <p:spPr>
            <a:xfrm flipH="1">
              <a:off x="165091" y="165097"/>
              <a:ext cx="1016007" cy="669719"/>
            </a:xfrm>
            <a:prstGeom prst="round1Rect">
              <a:avLst>
                <a:gd name="adj" fmla="val 33153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92229799-C714-D791-398F-3DFCF8AE2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091" y="834815"/>
              <a:ext cx="11880000" cy="3"/>
            </a:xfrm>
            <a:prstGeom prst="line">
              <a:avLst/>
            </a:prstGeom>
            <a:ln>
              <a:solidFill>
                <a:srgbClr val="5ACD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F9A8E1C7-C484-E2A1-7ECB-335CBE94A5F1}"/>
                </a:ext>
              </a:extLst>
            </p:cNvPr>
            <p:cNvGrpSpPr/>
            <p:nvPr/>
          </p:nvGrpSpPr>
          <p:grpSpPr>
            <a:xfrm>
              <a:off x="475482" y="300366"/>
              <a:ext cx="367828" cy="41400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D6C307B-3302-B317-493B-AA7A780FC370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F190E0EF-B5B7-40EE-BE9B-9A2E7B6E93E8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4FCA8A27-41AE-7814-DB66-F23960E9009B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1CD93BF-0F82-C8F1-B3F8-CF5A9AD3CFBB}"/>
              </a:ext>
            </a:extLst>
          </p:cNvPr>
          <p:cNvGrpSpPr/>
          <p:nvPr/>
        </p:nvGrpSpPr>
        <p:grpSpPr>
          <a:xfrm>
            <a:off x="165096" y="922465"/>
            <a:ext cx="1016005" cy="465363"/>
            <a:chOff x="165096" y="2011035"/>
            <a:chExt cx="1016005" cy="465363"/>
          </a:xfrm>
        </p:grpSpPr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3939764C-CA06-8C4C-03F0-07109560FA81}"/>
                </a:ext>
              </a:extLst>
            </p:cNvPr>
            <p:cNvSpPr/>
            <p:nvPr/>
          </p:nvSpPr>
          <p:spPr>
            <a:xfrm rot="10800000" flipV="1">
              <a:off x="165096" y="2024069"/>
              <a:ext cx="1016005" cy="452329"/>
            </a:xfrm>
            <a:custGeom>
              <a:avLst/>
              <a:gdLst>
                <a:gd name="connsiteX0" fmla="*/ 0 w 1016005"/>
                <a:gd name="connsiteY0" fmla="*/ 190193 h 452329"/>
                <a:gd name="connsiteX1" fmla="*/ 0 w 1016005"/>
                <a:gd name="connsiteY1" fmla="*/ 262134 h 452329"/>
                <a:gd name="connsiteX2" fmla="*/ 62018 w 1016005"/>
                <a:gd name="connsiteY2" fmla="*/ 226163 h 452329"/>
                <a:gd name="connsiteX3" fmla="*/ 1016005 w 1016005"/>
                <a:gd name="connsiteY3" fmla="*/ 0 h 452329"/>
                <a:gd name="connsiteX4" fmla="*/ 1007119 w 1016005"/>
                <a:gd name="connsiteY4" fmla="*/ 44013 h 452329"/>
                <a:gd name="connsiteX5" fmla="*/ 902920 w 1016005"/>
                <a:gd name="connsiteY5" fmla="*/ 113081 h 452329"/>
                <a:gd name="connsiteX6" fmla="*/ 894558 w 1016005"/>
                <a:gd name="connsiteY6" fmla="*/ 111393 h 452329"/>
                <a:gd name="connsiteX7" fmla="*/ 894558 w 1016005"/>
                <a:gd name="connsiteY7" fmla="*/ 113081 h 452329"/>
                <a:gd name="connsiteX8" fmla="*/ 244743 w 1016005"/>
                <a:gd name="connsiteY8" fmla="*/ 113081 h 452329"/>
                <a:gd name="connsiteX9" fmla="*/ 131657 w 1016005"/>
                <a:gd name="connsiteY9" fmla="*/ 226167 h 452329"/>
                <a:gd name="connsiteX10" fmla="*/ 244743 w 1016005"/>
                <a:gd name="connsiteY10" fmla="*/ 339253 h 452329"/>
                <a:gd name="connsiteX11" fmla="*/ 894558 w 1016005"/>
                <a:gd name="connsiteY11" fmla="*/ 339253 h 452329"/>
                <a:gd name="connsiteX12" fmla="*/ 894558 w 1016005"/>
                <a:gd name="connsiteY12" fmla="*/ 340941 h 452329"/>
                <a:gd name="connsiteX13" fmla="*/ 902921 w 1016005"/>
                <a:gd name="connsiteY13" fmla="*/ 339253 h 452329"/>
                <a:gd name="connsiteX14" fmla="*/ 1007120 w 1016005"/>
                <a:gd name="connsiteY14" fmla="*/ 408321 h 452329"/>
                <a:gd name="connsiteX15" fmla="*/ 1016005 w 1016005"/>
                <a:gd name="connsiteY15" fmla="*/ 452329 h 45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6005" h="452329">
                  <a:moveTo>
                    <a:pt x="0" y="190193"/>
                  </a:moveTo>
                  <a:lnTo>
                    <a:pt x="0" y="262134"/>
                  </a:lnTo>
                  <a:lnTo>
                    <a:pt x="62018" y="226163"/>
                  </a:lnTo>
                  <a:close/>
                  <a:moveTo>
                    <a:pt x="1016005" y="0"/>
                  </a:moveTo>
                  <a:lnTo>
                    <a:pt x="1007119" y="44013"/>
                  </a:lnTo>
                  <a:cubicBezTo>
                    <a:pt x="989952" y="84602"/>
                    <a:pt x="949762" y="113081"/>
                    <a:pt x="902920" y="113081"/>
                  </a:cubicBezTo>
                  <a:lnTo>
                    <a:pt x="894558" y="111393"/>
                  </a:lnTo>
                  <a:lnTo>
                    <a:pt x="894558" y="113081"/>
                  </a:lnTo>
                  <a:lnTo>
                    <a:pt x="244743" y="113081"/>
                  </a:lnTo>
                  <a:cubicBezTo>
                    <a:pt x="182287" y="113081"/>
                    <a:pt x="131657" y="163711"/>
                    <a:pt x="131657" y="226167"/>
                  </a:cubicBezTo>
                  <a:cubicBezTo>
                    <a:pt x="131657" y="288623"/>
                    <a:pt x="182288" y="339253"/>
                    <a:pt x="244743" y="339253"/>
                  </a:cubicBezTo>
                  <a:lnTo>
                    <a:pt x="894558" y="339253"/>
                  </a:lnTo>
                  <a:lnTo>
                    <a:pt x="894558" y="340941"/>
                  </a:lnTo>
                  <a:lnTo>
                    <a:pt x="902921" y="339253"/>
                  </a:lnTo>
                  <a:cubicBezTo>
                    <a:pt x="949763" y="339253"/>
                    <a:pt x="989953" y="367732"/>
                    <a:pt x="1007120" y="408321"/>
                  </a:cubicBezTo>
                  <a:lnTo>
                    <a:pt x="1016005" y="452329"/>
                  </a:lnTo>
                  <a:close/>
                </a:path>
              </a:pathLst>
            </a:custGeom>
            <a:gradFill flip="none" rotWithShape="1">
              <a:gsLst>
                <a:gs pos="90000">
                  <a:srgbClr val="5ACDC6"/>
                </a:gs>
                <a:gs pos="92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FB292C-0E96-ED81-BD3E-8C3BECAEC19E}"/>
                </a:ext>
              </a:extLst>
            </p:cNvPr>
            <p:cNvSpPr/>
            <p:nvPr/>
          </p:nvSpPr>
          <p:spPr>
            <a:xfrm>
              <a:off x="1010189" y="2011035"/>
              <a:ext cx="130791" cy="13079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01308A"/>
                  </a:solidFill>
                </a:rPr>
                <a:t>3</a:t>
              </a:r>
              <a:endParaRPr lang="ko-KR" altLang="en-US" sz="700" b="1" dirty="0">
                <a:solidFill>
                  <a:srgbClr val="01308A"/>
                </a:solidFill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AE1A1416-5696-BE83-C944-93E510BD0526}"/>
              </a:ext>
            </a:extLst>
          </p:cNvPr>
          <p:cNvGraphicFramePr>
            <a:graphicFrameLocks noGrp="1"/>
          </p:cNvGraphicFramePr>
          <p:nvPr/>
        </p:nvGraphicFramePr>
        <p:xfrm>
          <a:off x="305694" y="884244"/>
          <a:ext cx="729357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96EE8F37-00B6-7A8D-840B-7DBB1A5FCFED}"/>
              </a:ext>
            </a:extLst>
          </p:cNvPr>
          <p:cNvGrpSpPr/>
          <p:nvPr/>
        </p:nvGrpSpPr>
        <p:grpSpPr>
          <a:xfrm>
            <a:off x="235419" y="1124893"/>
            <a:ext cx="110991" cy="4420536"/>
            <a:chOff x="235419" y="1124893"/>
            <a:chExt cx="110991" cy="4420536"/>
          </a:xfrm>
        </p:grpSpPr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AE3D9239-BF9F-DABF-6D9D-BE1F68798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60" y="2728254"/>
              <a:ext cx="73607" cy="9713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="" xmlns:a16="http://schemas.microsoft.com/office/drawing/2014/main" id="{553A8B80-BBDF-4A5C-88A8-DD61F4A51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19" y="2189627"/>
              <a:ext cx="110991" cy="9713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말풍선: 타원형 11">
              <a:extLst>
                <a:ext uri="{FF2B5EF4-FFF2-40B4-BE49-F238E27FC236}">
                  <a16:creationId xmlns="" xmlns:a16="http://schemas.microsoft.com/office/drawing/2014/main" id="{F3473179-9129-BBD6-1AFC-FB7CA185F4D7}"/>
                </a:ext>
              </a:extLst>
            </p:cNvPr>
            <p:cNvSpPr/>
            <p:nvPr/>
          </p:nvSpPr>
          <p:spPr>
            <a:xfrm>
              <a:off x="254845" y="1663428"/>
              <a:ext cx="86573" cy="84711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하트 17">
              <a:extLst>
                <a:ext uri="{FF2B5EF4-FFF2-40B4-BE49-F238E27FC236}">
                  <a16:creationId xmlns="" xmlns:a16="http://schemas.microsoft.com/office/drawing/2014/main" id="{9CCFB02E-DAF3-DC86-113F-6BBBB0436100}"/>
                </a:ext>
              </a:extLst>
            </p:cNvPr>
            <p:cNvSpPr/>
            <p:nvPr/>
          </p:nvSpPr>
          <p:spPr>
            <a:xfrm>
              <a:off x="246512" y="1124893"/>
              <a:ext cx="97047" cy="9704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AFF243F0-D4E4-4C8B-E19D-B34C700BE3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9585" y="3266881"/>
              <a:ext cx="105754" cy="121553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99405FAF-A76E-6D0A-A130-48F19DF651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1AA8E4F0-6817-8216-53E4-34D3242D1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E72956F6-CD74-0B75-207F-FF8EEE40A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78A9D462-66FB-7A90-AAA3-C1E48924D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 32">
              <a:extLst>
                <a:ext uri="{FF2B5EF4-FFF2-40B4-BE49-F238E27FC236}">
                  <a16:creationId xmlns="" xmlns:a16="http://schemas.microsoft.com/office/drawing/2014/main" id="{29F327A2-B644-849E-4816-5E8F2D1E3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41" y="4913605"/>
              <a:ext cx="88463" cy="88463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36">
              <a:extLst>
                <a:ext uri="{FF2B5EF4-FFF2-40B4-BE49-F238E27FC236}">
                  <a16:creationId xmlns="" xmlns:a16="http://schemas.microsoft.com/office/drawing/2014/main" id="{B3C547FD-3286-DA11-326C-8B6A96B72D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6146" y="3829922"/>
              <a:ext cx="47230" cy="122011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26" name="Freeform 37">
                <a:extLst>
                  <a:ext uri="{FF2B5EF4-FFF2-40B4-BE49-F238E27FC236}">
                    <a16:creationId xmlns="" xmlns:a16="http://schemas.microsoft.com/office/drawing/2014/main" id="{3EED6970-89EF-49ED-4330-2AD2BCCA7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38">
                <a:extLst>
                  <a:ext uri="{FF2B5EF4-FFF2-40B4-BE49-F238E27FC236}">
                    <a16:creationId xmlns="" xmlns:a16="http://schemas.microsoft.com/office/drawing/2014/main" id="{E3A6D1CF-1055-6307-6E4B-3371097F8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39">
                <a:extLst>
                  <a:ext uri="{FF2B5EF4-FFF2-40B4-BE49-F238E27FC236}">
                    <a16:creationId xmlns="" xmlns:a16="http://schemas.microsoft.com/office/drawing/2014/main" id="{56AED704-AC92-DAB1-148B-820430FB3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40">
                <a:extLst>
                  <a:ext uri="{FF2B5EF4-FFF2-40B4-BE49-F238E27FC236}">
                    <a16:creationId xmlns="" xmlns:a16="http://schemas.microsoft.com/office/drawing/2014/main" id="{F5F6382D-331E-17E5-C628-16CFEDF7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41">
                <a:extLst>
                  <a:ext uri="{FF2B5EF4-FFF2-40B4-BE49-F238E27FC236}">
                    <a16:creationId xmlns="" xmlns:a16="http://schemas.microsoft.com/office/drawing/2014/main" id="{971F3ED0-BA7C-4D45-1854-9805FEE53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Freeform 6">
              <a:extLst>
                <a:ext uri="{FF2B5EF4-FFF2-40B4-BE49-F238E27FC236}">
                  <a16:creationId xmlns="" xmlns:a16="http://schemas.microsoft.com/office/drawing/2014/main" id="{860C1D49-CCE8-AFD2-0F87-5C8ECAED085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53104" y="4393421"/>
              <a:ext cx="88761" cy="78696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Group 23">
              <a:extLst>
                <a:ext uri="{FF2B5EF4-FFF2-40B4-BE49-F238E27FC236}">
                  <a16:creationId xmlns="" xmlns:a16="http://schemas.microsoft.com/office/drawing/2014/main" id="{AECCC3BA-5BD1-B1BC-C25E-DA147AE620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5419" y="5443553"/>
              <a:ext cx="110991" cy="101876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3" name="Freeform 24">
                <a:extLst>
                  <a:ext uri="{FF2B5EF4-FFF2-40B4-BE49-F238E27FC236}">
                    <a16:creationId xmlns="" xmlns:a16="http://schemas.microsoft.com/office/drawing/2014/main" id="{F88FC972-9A90-38B0-3795-30A760AB1E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25">
                <a:extLst>
                  <a:ext uri="{FF2B5EF4-FFF2-40B4-BE49-F238E27FC236}">
                    <a16:creationId xmlns="" xmlns:a16="http://schemas.microsoft.com/office/drawing/2014/main" id="{899475CE-5721-1EEA-8CC0-16D8C6E441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26">
                <a:extLst>
                  <a:ext uri="{FF2B5EF4-FFF2-40B4-BE49-F238E27FC236}">
                    <a16:creationId xmlns="" xmlns:a16="http://schemas.microsoft.com/office/drawing/2014/main" id="{1A82AC56-6F4B-5202-4010-D9AB8AD68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27">
                <a:extLst>
                  <a:ext uri="{FF2B5EF4-FFF2-40B4-BE49-F238E27FC236}">
                    <a16:creationId xmlns="" xmlns:a16="http://schemas.microsoft.com/office/drawing/2014/main" id="{9E22D77F-60A2-574E-D4B7-185742EBB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28">
                <a:extLst>
                  <a:ext uri="{FF2B5EF4-FFF2-40B4-BE49-F238E27FC236}">
                    <a16:creationId xmlns="" xmlns:a16="http://schemas.microsoft.com/office/drawing/2014/main" id="{A5E10878-2026-52D9-D1C5-1C096919B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40" name="차트 39">
            <a:extLst>
              <a:ext uri="{FF2B5EF4-FFF2-40B4-BE49-F238E27FC236}">
                <a16:creationId xmlns="" xmlns:a16="http://schemas.microsoft.com/office/drawing/2014/main" id="{5606FAD4-EF10-F506-9C1A-CE13C285000A}"/>
              </a:ext>
            </a:extLst>
          </p:cNvPr>
          <p:cNvGraphicFramePr/>
          <p:nvPr/>
        </p:nvGraphicFramePr>
        <p:xfrm>
          <a:off x="2020478" y="1421931"/>
          <a:ext cx="9463534" cy="38408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직사각형 40">
            <a:extLst>
              <a:ext uri="{FF2B5EF4-FFF2-40B4-BE49-F238E27FC236}">
                <a16:creationId xmlns="" xmlns:a16="http://schemas.microsoft.com/office/drawing/2014/main" id="{E6F5D285-230B-469E-D011-BD8C943889EE}"/>
              </a:ext>
            </a:extLst>
          </p:cNvPr>
          <p:cNvSpPr/>
          <p:nvPr/>
        </p:nvSpPr>
        <p:spPr>
          <a:xfrm>
            <a:off x="6666081" y="1667676"/>
            <a:ext cx="2593010" cy="9464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7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="" xmlns:a16="http://schemas.microsoft.com/office/drawing/2014/main" id="{24BDE988-D9A7-C34D-C5BC-85CA4E032A27}"/>
              </a:ext>
            </a:extLst>
          </p:cNvPr>
          <p:cNvSpPr/>
          <p:nvPr/>
        </p:nvSpPr>
        <p:spPr>
          <a:xfrm>
            <a:off x="2191951" y="5182455"/>
            <a:ext cx="642395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200" u="sng" dirty="0">
                <a:solidFill>
                  <a:srgbClr val="F34165"/>
                </a:solidFill>
              </a:rPr>
              <a:t>Enjoy your stylish business and campus life with BIZCAM</a:t>
            </a:r>
            <a:endParaRPr lang="en-US" altLang="ko-KR" sz="1200" u="sng" dirty="0">
              <a:solidFill>
                <a:srgbClr val="F34165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PowerPoint is a computer program created by Microsoft Office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dirty="0">
                <a:solidFill>
                  <a:prstClr val="white">
                    <a:lumMod val="50000"/>
                  </a:prstClr>
                </a:solidFill>
              </a:rPr>
              <a:t>Microsoft Office PowerPoint is the presentation program used the most in the world.</a:t>
            </a:r>
          </a:p>
        </p:txBody>
      </p:sp>
      <p:grpSp>
        <p:nvGrpSpPr>
          <p:cNvPr id="43" name="그룹 42">
            <a:extLst>
              <a:ext uri="{FF2B5EF4-FFF2-40B4-BE49-F238E27FC236}">
                <a16:creationId xmlns="" xmlns:a16="http://schemas.microsoft.com/office/drawing/2014/main" id="{7E1CDF05-CD2E-2907-84EF-0EB851E38967}"/>
              </a:ext>
            </a:extLst>
          </p:cNvPr>
          <p:cNvGrpSpPr/>
          <p:nvPr/>
        </p:nvGrpSpPr>
        <p:grpSpPr>
          <a:xfrm>
            <a:off x="5362529" y="1773463"/>
            <a:ext cx="1013234" cy="443620"/>
            <a:chOff x="4915126" y="2758032"/>
            <a:chExt cx="1013234" cy="443620"/>
          </a:xfrm>
        </p:grpSpPr>
        <p:sp>
          <p:nvSpPr>
            <p:cNvPr id="44" name="모서리가 둥근 직사각형 82">
              <a:extLst>
                <a:ext uri="{FF2B5EF4-FFF2-40B4-BE49-F238E27FC236}">
                  <a16:creationId xmlns="" xmlns:a16="http://schemas.microsoft.com/office/drawing/2014/main" id="{BD3343CB-8774-708A-DA12-1A1AE2C15B32}"/>
                </a:ext>
              </a:extLst>
            </p:cNvPr>
            <p:cNvSpPr/>
            <p:nvPr/>
          </p:nvSpPr>
          <p:spPr>
            <a:xfrm>
              <a:off x="4915126" y="2758032"/>
              <a:ext cx="1013234" cy="443620"/>
            </a:xfrm>
            <a:prstGeom prst="roundRect">
              <a:avLst>
                <a:gd name="adj" fmla="val 50000"/>
              </a:avLst>
            </a:prstGeom>
            <a:solidFill>
              <a:srgbClr val="01308A"/>
            </a:solidFill>
            <a:ln w="19050">
              <a:noFill/>
            </a:ln>
            <a:effectLst>
              <a:outerShdw blurRad="165100" dist="38100" dir="5400000" algn="t" rotWithShape="0">
                <a:srgbClr val="5B9BD5">
                  <a:alpha val="4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 latinLnBrk="0">
                <a:defRPr/>
              </a:pPr>
              <a:r>
                <a:rPr lang="en-US" altLang="ko-KR" b="1" i="1" kern="0" dirty="0">
                  <a:solidFill>
                    <a:prstClr val="white"/>
                  </a:solidFill>
                </a:rPr>
                <a:t>450</a:t>
              </a:r>
              <a:endParaRPr lang="en-US" altLang="ko-KR" sz="800" b="1" i="1" kern="0" dirty="0">
                <a:solidFill>
                  <a:prstClr val="white"/>
                </a:solidFill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="" xmlns:a16="http://schemas.microsoft.com/office/drawing/2014/main" id="{C0E78C2C-4D5A-4F37-2EE3-C5A4A2447846}"/>
                </a:ext>
              </a:extLst>
            </p:cNvPr>
            <p:cNvSpPr/>
            <p:nvPr/>
          </p:nvSpPr>
          <p:spPr>
            <a:xfrm>
              <a:off x="4956527" y="2799842"/>
              <a:ext cx="360000" cy="36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11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45</a:t>
              </a:r>
              <a:r>
                <a:rPr lang="en-US" altLang="ko-KR" sz="700" b="1" dirty="0">
                  <a:solidFill>
                    <a:prstClr val="black">
                      <a:lumMod val="75000"/>
                      <a:lumOff val="25000"/>
                    </a:prstClr>
                  </a:solidFill>
                </a:rPr>
                <a:t>%</a:t>
              </a:r>
              <a:endParaRPr lang="ko-KR" altLang="en-US" sz="700" b="1" dirty="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46" name="직선 연결선 45">
            <a:extLst>
              <a:ext uri="{FF2B5EF4-FFF2-40B4-BE49-F238E27FC236}">
                <a16:creationId xmlns="" xmlns:a16="http://schemas.microsoft.com/office/drawing/2014/main" id="{076050E0-20C0-8690-439B-8DC8B06E994F}"/>
              </a:ext>
            </a:extLst>
          </p:cNvPr>
          <p:cNvCxnSpPr>
            <a:cxnSpLocks/>
          </p:cNvCxnSpPr>
          <p:nvPr/>
        </p:nvCxnSpPr>
        <p:spPr>
          <a:xfrm>
            <a:off x="5593920" y="2217083"/>
            <a:ext cx="0" cy="396000"/>
          </a:xfrm>
          <a:prstGeom prst="line">
            <a:avLst/>
          </a:prstGeom>
          <a:ln w="12700">
            <a:solidFill>
              <a:srgbClr val="5B9BD5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타원 46">
            <a:extLst>
              <a:ext uri="{FF2B5EF4-FFF2-40B4-BE49-F238E27FC236}">
                <a16:creationId xmlns="" xmlns:a16="http://schemas.microsoft.com/office/drawing/2014/main" id="{26CE43A1-2EAC-9E1C-BC86-E4C3C3815E41}"/>
              </a:ext>
            </a:extLst>
          </p:cNvPr>
          <p:cNvSpPr/>
          <p:nvPr/>
        </p:nvSpPr>
        <p:spPr>
          <a:xfrm>
            <a:off x="10141272" y="2529360"/>
            <a:ext cx="157437" cy="157437"/>
          </a:xfrm>
          <a:prstGeom prst="ellipse">
            <a:avLst/>
          </a:prstGeom>
          <a:noFill/>
          <a:ln w="28575">
            <a:solidFill>
              <a:srgbClr val="5ACDC6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="" xmlns:a16="http://schemas.microsoft.com/office/drawing/2014/main" id="{4C8CE7BD-19E2-4CD5-EF39-0AC15A2813B9}"/>
              </a:ext>
            </a:extLst>
          </p:cNvPr>
          <p:cNvSpPr/>
          <p:nvPr/>
        </p:nvSpPr>
        <p:spPr>
          <a:xfrm>
            <a:off x="10327710" y="2466889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="" xmlns:a16="http://schemas.microsoft.com/office/drawing/2014/main" id="{8C4AC3D8-22C7-AAD2-A980-598464E572DA}"/>
              </a:ext>
            </a:extLst>
          </p:cNvPr>
          <p:cNvSpPr/>
          <p:nvPr/>
        </p:nvSpPr>
        <p:spPr>
          <a:xfrm>
            <a:off x="10124971" y="2023174"/>
            <a:ext cx="157437" cy="157437"/>
          </a:xfrm>
          <a:prstGeom prst="ellipse">
            <a:avLst/>
          </a:prstGeom>
          <a:noFill/>
          <a:ln w="28575">
            <a:solidFill>
              <a:srgbClr val="01308A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="" xmlns:a16="http://schemas.microsoft.com/office/drawing/2014/main" id="{9B6DBF42-E7EE-2390-EDEE-3F6A219A717A}"/>
              </a:ext>
            </a:extLst>
          </p:cNvPr>
          <p:cNvSpPr/>
          <p:nvPr/>
        </p:nvSpPr>
        <p:spPr>
          <a:xfrm>
            <a:off x="10311409" y="1960703"/>
            <a:ext cx="97654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</a:t>
            </a:r>
            <a:endParaRPr lang="ko-KR" altLang="en-US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45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679F9A4-D0C6-34CE-64DF-B05569F951AE}"/>
              </a:ext>
            </a:extLst>
          </p:cNvPr>
          <p:cNvGrpSpPr/>
          <p:nvPr/>
        </p:nvGrpSpPr>
        <p:grpSpPr>
          <a:xfrm>
            <a:off x="165091" y="165097"/>
            <a:ext cx="11880000" cy="6527803"/>
            <a:chOff x="165091" y="165097"/>
            <a:chExt cx="11880000" cy="6527803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C033919C-BEDD-0C53-2E41-459E49AA48E7}"/>
                </a:ext>
              </a:extLst>
            </p:cNvPr>
            <p:cNvSpPr/>
            <p:nvPr/>
          </p:nvSpPr>
          <p:spPr>
            <a:xfrm>
              <a:off x="165095" y="165099"/>
              <a:ext cx="11861805" cy="6527800"/>
            </a:xfrm>
            <a:prstGeom prst="roundRect">
              <a:avLst>
                <a:gd name="adj" fmla="val 1881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marL="1076325" lvl="2">
                <a:tabLst>
                  <a:tab pos="1703388" algn="l"/>
                </a:tabLst>
                <a:defRPr/>
              </a:pPr>
              <a:r>
                <a:rPr lang="ko-KR" altLang="en-US" sz="2400" i="1" kern="0" dirty="0">
                  <a:ln w="15875">
                    <a:noFill/>
                  </a:ln>
                  <a:solidFill>
                    <a:srgbClr val="5ACDC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i="1" kern="0" dirty="0">
                  <a:ln w="15875">
                    <a:noFill/>
                  </a:ln>
                  <a:solidFill>
                    <a:srgbClr val="5ACDC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700" i="1" kern="0" dirty="0">
                  <a:ln w="15875">
                    <a:noFill/>
                  </a:ln>
                  <a:solidFill>
                    <a:srgbClr val="5ACDC6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5ACDC6"/>
                </a:solidFill>
              </a:endParaRPr>
            </a:p>
            <a:p>
              <a:pPr algn="ctr">
                <a:defRPr/>
              </a:pPr>
              <a:endParaRPr lang="ko-KR" altLang="en-US" dirty="0">
                <a:solidFill>
                  <a:srgbClr val="5ACDC6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5E12DE21-7267-5B8E-EE31-224A70C9B10D}"/>
                </a:ext>
              </a:extLst>
            </p:cNvPr>
            <p:cNvSpPr/>
            <p:nvPr/>
          </p:nvSpPr>
          <p:spPr>
            <a:xfrm rot="16200000">
              <a:off x="-2590800" y="2921000"/>
              <a:ext cx="6527800" cy="1016000"/>
            </a:xfrm>
            <a:prstGeom prst="round2SameRect">
              <a:avLst>
                <a:gd name="adj1" fmla="val 12683"/>
                <a:gd name="adj2" fmla="val 0"/>
              </a:avLst>
            </a:prstGeom>
            <a:solidFill>
              <a:srgbClr val="01308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="" xmlns:a16="http://schemas.microsoft.com/office/drawing/2014/main" id="{3ABD07C8-8353-51F5-C323-2E6C82AA6EC6}"/>
                </a:ext>
              </a:extLst>
            </p:cNvPr>
            <p:cNvSpPr/>
            <p:nvPr/>
          </p:nvSpPr>
          <p:spPr>
            <a:xfrm flipH="1">
              <a:off x="165091" y="165097"/>
              <a:ext cx="1016007" cy="669719"/>
            </a:xfrm>
            <a:prstGeom prst="round1Rect">
              <a:avLst>
                <a:gd name="adj" fmla="val 33153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92229799-C714-D791-398F-3DFCF8AE2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091" y="834815"/>
              <a:ext cx="11880000" cy="3"/>
            </a:xfrm>
            <a:prstGeom prst="line">
              <a:avLst/>
            </a:prstGeom>
            <a:ln>
              <a:solidFill>
                <a:srgbClr val="5ACD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F9A8E1C7-C484-E2A1-7ECB-335CBE94A5F1}"/>
                </a:ext>
              </a:extLst>
            </p:cNvPr>
            <p:cNvGrpSpPr/>
            <p:nvPr/>
          </p:nvGrpSpPr>
          <p:grpSpPr>
            <a:xfrm>
              <a:off x="475482" y="300366"/>
              <a:ext cx="367828" cy="41400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D6C307B-3302-B317-493B-AA7A780FC370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F190E0EF-B5B7-40EE-BE9B-9A2E7B6E93E8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4FCA8A27-41AE-7814-DB66-F23960E9009B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1CD93BF-0F82-C8F1-B3F8-CF5A9AD3CFBB}"/>
              </a:ext>
            </a:extLst>
          </p:cNvPr>
          <p:cNvGrpSpPr/>
          <p:nvPr/>
        </p:nvGrpSpPr>
        <p:grpSpPr>
          <a:xfrm>
            <a:off x="165096" y="1459492"/>
            <a:ext cx="1016005" cy="465363"/>
            <a:chOff x="165096" y="2011035"/>
            <a:chExt cx="1016005" cy="465363"/>
          </a:xfrm>
        </p:grpSpPr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3939764C-CA06-8C4C-03F0-07109560FA81}"/>
                </a:ext>
              </a:extLst>
            </p:cNvPr>
            <p:cNvSpPr/>
            <p:nvPr/>
          </p:nvSpPr>
          <p:spPr>
            <a:xfrm rot="10800000" flipV="1">
              <a:off x="165096" y="2024069"/>
              <a:ext cx="1016005" cy="452329"/>
            </a:xfrm>
            <a:custGeom>
              <a:avLst/>
              <a:gdLst>
                <a:gd name="connsiteX0" fmla="*/ 0 w 1016005"/>
                <a:gd name="connsiteY0" fmla="*/ 190193 h 452329"/>
                <a:gd name="connsiteX1" fmla="*/ 0 w 1016005"/>
                <a:gd name="connsiteY1" fmla="*/ 262134 h 452329"/>
                <a:gd name="connsiteX2" fmla="*/ 62018 w 1016005"/>
                <a:gd name="connsiteY2" fmla="*/ 226163 h 452329"/>
                <a:gd name="connsiteX3" fmla="*/ 1016005 w 1016005"/>
                <a:gd name="connsiteY3" fmla="*/ 0 h 452329"/>
                <a:gd name="connsiteX4" fmla="*/ 1007119 w 1016005"/>
                <a:gd name="connsiteY4" fmla="*/ 44013 h 452329"/>
                <a:gd name="connsiteX5" fmla="*/ 902920 w 1016005"/>
                <a:gd name="connsiteY5" fmla="*/ 113081 h 452329"/>
                <a:gd name="connsiteX6" fmla="*/ 894558 w 1016005"/>
                <a:gd name="connsiteY6" fmla="*/ 111393 h 452329"/>
                <a:gd name="connsiteX7" fmla="*/ 894558 w 1016005"/>
                <a:gd name="connsiteY7" fmla="*/ 113081 h 452329"/>
                <a:gd name="connsiteX8" fmla="*/ 244743 w 1016005"/>
                <a:gd name="connsiteY8" fmla="*/ 113081 h 452329"/>
                <a:gd name="connsiteX9" fmla="*/ 131657 w 1016005"/>
                <a:gd name="connsiteY9" fmla="*/ 226167 h 452329"/>
                <a:gd name="connsiteX10" fmla="*/ 244743 w 1016005"/>
                <a:gd name="connsiteY10" fmla="*/ 339253 h 452329"/>
                <a:gd name="connsiteX11" fmla="*/ 894558 w 1016005"/>
                <a:gd name="connsiteY11" fmla="*/ 339253 h 452329"/>
                <a:gd name="connsiteX12" fmla="*/ 894558 w 1016005"/>
                <a:gd name="connsiteY12" fmla="*/ 340941 h 452329"/>
                <a:gd name="connsiteX13" fmla="*/ 902921 w 1016005"/>
                <a:gd name="connsiteY13" fmla="*/ 339253 h 452329"/>
                <a:gd name="connsiteX14" fmla="*/ 1007120 w 1016005"/>
                <a:gd name="connsiteY14" fmla="*/ 408321 h 452329"/>
                <a:gd name="connsiteX15" fmla="*/ 1016005 w 1016005"/>
                <a:gd name="connsiteY15" fmla="*/ 452329 h 45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6005" h="452329">
                  <a:moveTo>
                    <a:pt x="0" y="190193"/>
                  </a:moveTo>
                  <a:lnTo>
                    <a:pt x="0" y="262134"/>
                  </a:lnTo>
                  <a:lnTo>
                    <a:pt x="62018" y="226163"/>
                  </a:lnTo>
                  <a:close/>
                  <a:moveTo>
                    <a:pt x="1016005" y="0"/>
                  </a:moveTo>
                  <a:lnTo>
                    <a:pt x="1007119" y="44013"/>
                  </a:lnTo>
                  <a:cubicBezTo>
                    <a:pt x="989952" y="84602"/>
                    <a:pt x="949762" y="113081"/>
                    <a:pt x="902920" y="113081"/>
                  </a:cubicBezTo>
                  <a:lnTo>
                    <a:pt x="894558" y="111393"/>
                  </a:lnTo>
                  <a:lnTo>
                    <a:pt x="894558" y="113081"/>
                  </a:lnTo>
                  <a:lnTo>
                    <a:pt x="244743" y="113081"/>
                  </a:lnTo>
                  <a:cubicBezTo>
                    <a:pt x="182287" y="113081"/>
                    <a:pt x="131657" y="163711"/>
                    <a:pt x="131657" y="226167"/>
                  </a:cubicBezTo>
                  <a:cubicBezTo>
                    <a:pt x="131657" y="288623"/>
                    <a:pt x="182288" y="339253"/>
                    <a:pt x="244743" y="339253"/>
                  </a:cubicBezTo>
                  <a:lnTo>
                    <a:pt x="894558" y="339253"/>
                  </a:lnTo>
                  <a:lnTo>
                    <a:pt x="894558" y="340941"/>
                  </a:lnTo>
                  <a:lnTo>
                    <a:pt x="902921" y="339253"/>
                  </a:lnTo>
                  <a:cubicBezTo>
                    <a:pt x="949763" y="339253"/>
                    <a:pt x="989953" y="367732"/>
                    <a:pt x="1007120" y="408321"/>
                  </a:cubicBezTo>
                  <a:lnTo>
                    <a:pt x="1016005" y="452329"/>
                  </a:lnTo>
                  <a:close/>
                </a:path>
              </a:pathLst>
            </a:custGeom>
            <a:gradFill flip="none" rotWithShape="1">
              <a:gsLst>
                <a:gs pos="90000">
                  <a:srgbClr val="5ACDC6"/>
                </a:gs>
                <a:gs pos="92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FB292C-0E96-ED81-BD3E-8C3BECAEC19E}"/>
                </a:ext>
              </a:extLst>
            </p:cNvPr>
            <p:cNvSpPr/>
            <p:nvPr/>
          </p:nvSpPr>
          <p:spPr>
            <a:xfrm>
              <a:off x="1010189" y="2011035"/>
              <a:ext cx="130791" cy="13079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01308A"/>
                  </a:solidFill>
                </a:rPr>
                <a:t>3</a:t>
              </a:r>
              <a:endParaRPr lang="ko-KR" altLang="en-US" sz="700" b="1" dirty="0">
                <a:solidFill>
                  <a:srgbClr val="01308A"/>
                </a:solidFill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AE1A1416-5696-BE83-C944-93E510BD0526}"/>
              </a:ext>
            </a:extLst>
          </p:cNvPr>
          <p:cNvGraphicFramePr>
            <a:graphicFrameLocks noGrp="1"/>
          </p:cNvGraphicFramePr>
          <p:nvPr/>
        </p:nvGraphicFramePr>
        <p:xfrm>
          <a:off x="305694" y="884244"/>
          <a:ext cx="729357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96EE8F37-00B6-7A8D-840B-7DBB1A5FCFED}"/>
              </a:ext>
            </a:extLst>
          </p:cNvPr>
          <p:cNvGrpSpPr/>
          <p:nvPr/>
        </p:nvGrpSpPr>
        <p:grpSpPr>
          <a:xfrm>
            <a:off x="235419" y="1124893"/>
            <a:ext cx="110991" cy="4420536"/>
            <a:chOff x="235419" y="1124893"/>
            <a:chExt cx="110991" cy="4420536"/>
          </a:xfrm>
        </p:grpSpPr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AE3D9239-BF9F-DABF-6D9D-BE1F68798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60" y="2728254"/>
              <a:ext cx="73607" cy="9713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="" xmlns:a16="http://schemas.microsoft.com/office/drawing/2014/main" id="{553A8B80-BBDF-4A5C-88A8-DD61F4A51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19" y="2189627"/>
              <a:ext cx="110991" cy="9713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말풍선: 타원형 11">
              <a:extLst>
                <a:ext uri="{FF2B5EF4-FFF2-40B4-BE49-F238E27FC236}">
                  <a16:creationId xmlns="" xmlns:a16="http://schemas.microsoft.com/office/drawing/2014/main" id="{F3473179-9129-BBD6-1AFC-FB7CA185F4D7}"/>
                </a:ext>
              </a:extLst>
            </p:cNvPr>
            <p:cNvSpPr/>
            <p:nvPr/>
          </p:nvSpPr>
          <p:spPr>
            <a:xfrm>
              <a:off x="254845" y="1663428"/>
              <a:ext cx="86573" cy="84711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하트 17">
              <a:extLst>
                <a:ext uri="{FF2B5EF4-FFF2-40B4-BE49-F238E27FC236}">
                  <a16:creationId xmlns="" xmlns:a16="http://schemas.microsoft.com/office/drawing/2014/main" id="{9CCFB02E-DAF3-DC86-113F-6BBBB0436100}"/>
                </a:ext>
              </a:extLst>
            </p:cNvPr>
            <p:cNvSpPr/>
            <p:nvPr/>
          </p:nvSpPr>
          <p:spPr>
            <a:xfrm>
              <a:off x="246512" y="1124893"/>
              <a:ext cx="97047" cy="9704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AFF243F0-D4E4-4C8B-E19D-B34C700BE3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9585" y="3266881"/>
              <a:ext cx="105754" cy="121553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99405FAF-A76E-6D0A-A130-48F19DF651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1AA8E4F0-6817-8216-53E4-34D3242D1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E72956F6-CD74-0B75-207F-FF8EEE40A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78A9D462-66FB-7A90-AAA3-C1E48924D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 32">
              <a:extLst>
                <a:ext uri="{FF2B5EF4-FFF2-40B4-BE49-F238E27FC236}">
                  <a16:creationId xmlns="" xmlns:a16="http://schemas.microsoft.com/office/drawing/2014/main" id="{29F327A2-B644-849E-4816-5E8F2D1E3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41" y="4913605"/>
              <a:ext cx="88463" cy="88463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36">
              <a:extLst>
                <a:ext uri="{FF2B5EF4-FFF2-40B4-BE49-F238E27FC236}">
                  <a16:creationId xmlns="" xmlns:a16="http://schemas.microsoft.com/office/drawing/2014/main" id="{B3C547FD-3286-DA11-326C-8B6A96B72D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6146" y="3829922"/>
              <a:ext cx="47230" cy="122011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26" name="Freeform 37">
                <a:extLst>
                  <a:ext uri="{FF2B5EF4-FFF2-40B4-BE49-F238E27FC236}">
                    <a16:creationId xmlns="" xmlns:a16="http://schemas.microsoft.com/office/drawing/2014/main" id="{3EED6970-89EF-49ED-4330-2AD2BCCA7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38">
                <a:extLst>
                  <a:ext uri="{FF2B5EF4-FFF2-40B4-BE49-F238E27FC236}">
                    <a16:creationId xmlns="" xmlns:a16="http://schemas.microsoft.com/office/drawing/2014/main" id="{E3A6D1CF-1055-6307-6E4B-3371097F8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39">
                <a:extLst>
                  <a:ext uri="{FF2B5EF4-FFF2-40B4-BE49-F238E27FC236}">
                    <a16:creationId xmlns="" xmlns:a16="http://schemas.microsoft.com/office/drawing/2014/main" id="{56AED704-AC92-DAB1-148B-820430FB3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40">
                <a:extLst>
                  <a:ext uri="{FF2B5EF4-FFF2-40B4-BE49-F238E27FC236}">
                    <a16:creationId xmlns="" xmlns:a16="http://schemas.microsoft.com/office/drawing/2014/main" id="{F5F6382D-331E-17E5-C628-16CFEDF7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41">
                <a:extLst>
                  <a:ext uri="{FF2B5EF4-FFF2-40B4-BE49-F238E27FC236}">
                    <a16:creationId xmlns="" xmlns:a16="http://schemas.microsoft.com/office/drawing/2014/main" id="{971F3ED0-BA7C-4D45-1854-9805FEE53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Freeform 6">
              <a:extLst>
                <a:ext uri="{FF2B5EF4-FFF2-40B4-BE49-F238E27FC236}">
                  <a16:creationId xmlns="" xmlns:a16="http://schemas.microsoft.com/office/drawing/2014/main" id="{860C1D49-CCE8-AFD2-0F87-5C8ECAED085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53104" y="4393421"/>
              <a:ext cx="88761" cy="78696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Group 23">
              <a:extLst>
                <a:ext uri="{FF2B5EF4-FFF2-40B4-BE49-F238E27FC236}">
                  <a16:creationId xmlns="" xmlns:a16="http://schemas.microsoft.com/office/drawing/2014/main" id="{AECCC3BA-5BD1-B1BC-C25E-DA147AE620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5419" y="5443553"/>
              <a:ext cx="110991" cy="101876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3" name="Freeform 24">
                <a:extLst>
                  <a:ext uri="{FF2B5EF4-FFF2-40B4-BE49-F238E27FC236}">
                    <a16:creationId xmlns="" xmlns:a16="http://schemas.microsoft.com/office/drawing/2014/main" id="{F88FC972-9A90-38B0-3795-30A760AB1E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25">
                <a:extLst>
                  <a:ext uri="{FF2B5EF4-FFF2-40B4-BE49-F238E27FC236}">
                    <a16:creationId xmlns="" xmlns:a16="http://schemas.microsoft.com/office/drawing/2014/main" id="{899475CE-5721-1EEA-8CC0-16D8C6E441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26">
                <a:extLst>
                  <a:ext uri="{FF2B5EF4-FFF2-40B4-BE49-F238E27FC236}">
                    <a16:creationId xmlns="" xmlns:a16="http://schemas.microsoft.com/office/drawing/2014/main" id="{1A82AC56-6F4B-5202-4010-D9AB8AD68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27">
                <a:extLst>
                  <a:ext uri="{FF2B5EF4-FFF2-40B4-BE49-F238E27FC236}">
                    <a16:creationId xmlns="" xmlns:a16="http://schemas.microsoft.com/office/drawing/2014/main" id="{9E22D77F-60A2-574E-D4B7-185742EBB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28">
                <a:extLst>
                  <a:ext uri="{FF2B5EF4-FFF2-40B4-BE49-F238E27FC236}">
                    <a16:creationId xmlns="" xmlns:a16="http://schemas.microsoft.com/office/drawing/2014/main" id="{A5E10878-2026-52D9-D1C5-1C096919B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="" xmlns:a16="http://schemas.microsoft.com/office/drawing/2014/main" id="{E53A9503-D2FE-F51B-9858-93EF4611433C}"/>
              </a:ext>
            </a:extLst>
          </p:cNvPr>
          <p:cNvGrpSpPr/>
          <p:nvPr/>
        </p:nvGrpSpPr>
        <p:grpSpPr>
          <a:xfrm>
            <a:off x="5116621" y="3005822"/>
            <a:ext cx="680792" cy="680792"/>
            <a:chOff x="3022376" y="2300533"/>
            <a:chExt cx="728415" cy="728415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51" name="타원 50">
              <a:extLst>
                <a:ext uri="{FF2B5EF4-FFF2-40B4-BE49-F238E27FC236}">
                  <a16:creationId xmlns="" xmlns:a16="http://schemas.microsoft.com/office/drawing/2014/main" id="{A7B47929-4B65-DDB2-07C2-B1E7E22B278F}"/>
                </a:ext>
              </a:extLst>
            </p:cNvPr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0130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grpSp>
          <p:nvGrpSpPr>
            <p:cNvPr id="52" name="Group 20">
              <a:extLst>
                <a:ext uri="{FF2B5EF4-FFF2-40B4-BE49-F238E27FC236}">
                  <a16:creationId xmlns="" xmlns:a16="http://schemas.microsoft.com/office/drawing/2014/main" id="{B2D50A00-1058-F479-45B3-C1162812C8B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grpFill/>
          </p:grpSpPr>
          <p:sp>
            <p:nvSpPr>
              <p:cNvPr id="53" name="Freeform 22">
                <a:extLst>
                  <a:ext uri="{FF2B5EF4-FFF2-40B4-BE49-F238E27FC236}">
                    <a16:creationId xmlns="" xmlns:a16="http://schemas.microsoft.com/office/drawing/2014/main" id="{E2995318-B56F-0F55-5DF3-BB9ACE103B1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54" name="Freeform 23">
                <a:extLst>
                  <a:ext uri="{FF2B5EF4-FFF2-40B4-BE49-F238E27FC236}">
                    <a16:creationId xmlns="" xmlns:a16="http://schemas.microsoft.com/office/drawing/2014/main" id="{4DC660B1-4A5F-1C1E-FF4B-F0EF66C45E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55" name="Freeform 24">
                <a:extLst>
                  <a:ext uri="{FF2B5EF4-FFF2-40B4-BE49-F238E27FC236}">
                    <a16:creationId xmlns="" xmlns:a16="http://schemas.microsoft.com/office/drawing/2014/main" id="{6934D4F3-521C-AC69-0CF4-97108E8DB45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56" name="Freeform 25">
                <a:extLst>
                  <a:ext uri="{FF2B5EF4-FFF2-40B4-BE49-F238E27FC236}">
                    <a16:creationId xmlns="" xmlns:a16="http://schemas.microsoft.com/office/drawing/2014/main" id="{EBC59D61-8CE8-0938-7521-7ED886438D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</p:grpSp>
      <p:sp>
        <p:nvSpPr>
          <p:cNvPr id="57" name="원호 56">
            <a:extLst>
              <a:ext uri="{FF2B5EF4-FFF2-40B4-BE49-F238E27FC236}">
                <a16:creationId xmlns="" xmlns:a16="http://schemas.microsoft.com/office/drawing/2014/main" id="{82CB7D07-6FBA-686A-8251-A6458BBD3109}"/>
              </a:ext>
            </a:extLst>
          </p:cNvPr>
          <p:cNvSpPr/>
          <p:nvPr/>
        </p:nvSpPr>
        <p:spPr>
          <a:xfrm>
            <a:off x="4478570" y="2583782"/>
            <a:ext cx="1957770" cy="1957770"/>
          </a:xfrm>
          <a:prstGeom prst="arc">
            <a:avLst>
              <a:gd name="adj1" fmla="val 5096729"/>
              <a:gd name="adj2" fmla="val 0"/>
            </a:avLst>
          </a:prstGeom>
          <a:ln w="28575">
            <a:solidFill>
              <a:srgbClr val="01308A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  <a:endParaRPr lang="en-US" altLang="ko-KR" sz="1100" dirty="0">
              <a:solidFill>
                <a:srgbClr val="44546A">
                  <a:lumMod val="75000"/>
                </a:srgbClr>
              </a:solidFill>
            </a:endParaRPr>
          </a:p>
        </p:txBody>
      </p:sp>
      <p:cxnSp>
        <p:nvCxnSpPr>
          <p:cNvPr id="58" name="직선 연결선 57">
            <a:extLst>
              <a:ext uri="{FF2B5EF4-FFF2-40B4-BE49-F238E27FC236}">
                <a16:creationId xmlns="" xmlns:a16="http://schemas.microsoft.com/office/drawing/2014/main" id="{BBEA0EFE-E40F-C559-8F6A-A8B3B3459BEA}"/>
              </a:ext>
            </a:extLst>
          </p:cNvPr>
          <p:cNvCxnSpPr/>
          <p:nvPr/>
        </p:nvCxnSpPr>
        <p:spPr>
          <a:xfrm rot="5400000">
            <a:off x="5679463" y="4309078"/>
            <a:ext cx="1512000" cy="0"/>
          </a:xfrm>
          <a:prstGeom prst="line">
            <a:avLst/>
          </a:prstGeom>
          <a:ln w="28575">
            <a:solidFill>
              <a:srgbClr val="01308A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DE1A1D0A-1A6C-8642-6E0A-6A41BA4EA39E}"/>
              </a:ext>
            </a:extLst>
          </p:cNvPr>
          <p:cNvSpPr/>
          <p:nvPr/>
        </p:nvSpPr>
        <p:spPr>
          <a:xfrm>
            <a:off x="6004895" y="5243765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전년 대비</a:t>
            </a:r>
            <a:endParaRPr lang="en-US" altLang="ko-KR" sz="10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defRPr/>
            </a:pPr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82</a:t>
            </a: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%</a:t>
            </a:r>
            <a:endParaRPr lang="en-US" altLang="ko-KR" sz="900" dirty="0">
              <a:solidFill>
                <a:srgbClr val="44546A">
                  <a:lumMod val="75000"/>
                </a:srgbClr>
              </a:solidFill>
            </a:endParaRPr>
          </a:p>
        </p:txBody>
      </p:sp>
      <p:grpSp>
        <p:nvGrpSpPr>
          <p:cNvPr id="60" name="그룹 59">
            <a:extLst>
              <a:ext uri="{FF2B5EF4-FFF2-40B4-BE49-F238E27FC236}">
                <a16:creationId xmlns="" xmlns:a16="http://schemas.microsoft.com/office/drawing/2014/main" id="{9ACEB53B-E89E-6AE3-32D4-7854E5530439}"/>
              </a:ext>
            </a:extLst>
          </p:cNvPr>
          <p:cNvGrpSpPr/>
          <p:nvPr/>
        </p:nvGrpSpPr>
        <p:grpSpPr>
          <a:xfrm>
            <a:off x="7457565" y="3472441"/>
            <a:ext cx="680792" cy="680792"/>
            <a:chOff x="3022376" y="2300533"/>
            <a:chExt cx="728415" cy="728415"/>
          </a:xfrm>
        </p:grpSpPr>
        <p:sp>
          <p:nvSpPr>
            <p:cNvPr id="61" name="타원 60">
              <a:extLst>
                <a:ext uri="{FF2B5EF4-FFF2-40B4-BE49-F238E27FC236}">
                  <a16:creationId xmlns="" xmlns:a16="http://schemas.microsoft.com/office/drawing/2014/main" id="{2BE1C50A-3917-2D9F-B5FA-690645CCB921}"/>
                </a:ext>
              </a:extLst>
            </p:cNvPr>
            <p:cNvSpPr/>
            <p:nvPr/>
          </p:nvSpPr>
          <p:spPr>
            <a:xfrm>
              <a:off x="3022376" y="2300533"/>
              <a:ext cx="728415" cy="728415"/>
            </a:xfrm>
            <a:prstGeom prst="ellipse">
              <a:avLst/>
            </a:prstGeom>
            <a:solidFill>
              <a:srgbClr val="5ACDC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44546A">
                    <a:lumMod val="75000"/>
                  </a:srgbClr>
                </a:solidFill>
              </a:endParaRPr>
            </a:p>
          </p:txBody>
        </p:sp>
        <p:grpSp>
          <p:nvGrpSpPr>
            <p:cNvPr id="62" name="Group 20">
              <a:extLst>
                <a:ext uri="{FF2B5EF4-FFF2-40B4-BE49-F238E27FC236}">
                  <a16:creationId xmlns="" xmlns:a16="http://schemas.microsoft.com/office/drawing/2014/main" id="{74AFBAE6-399E-F55B-9836-3EC97A992B0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234166" y="2437946"/>
              <a:ext cx="317441" cy="433005"/>
              <a:chOff x="2597" y="4163"/>
              <a:chExt cx="217" cy="296"/>
            </a:xfrm>
            <a:solidFill>
              <a:schemeClr val="bg1"/>
            </a:solidFill>
          </p:grpSpPr>
          <p:sp>
            <p:nvSpPr>
              <p:cNvPr id="63" name="Freeform 22">
                <a:extLst>
                  <a:ext uri="{FF2B5EF4-FFF2-40B4-BE49-F238E27FC236}">
                    <a16:creationId xmlns="" xmlns:a16="http://schemas.microsoft.com/office/drawing/2014/main" id="{8050235B-9DD1-E5D6-DF97-C923244DBCA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30" y="4163"/>
                <a:ext cx="151" cy="176"/>
              </a:xfrm>
              <a:custGeom>
                <a:avLst/>
                <a:gdLst>
                  <a:gd name="T0" fmla="*/ 410 w 1662"/>
                  <a:gd name="T1" fmla="*/ 645 h 1942"/>
                  <a:gd name="T2" fmla="*/ 309 w 1662"/>
                  <a:gd name="T3" fmla="*/ 847 h 1942"/>
                  <a:gd name="T4" fmla="*/ 255 w 1662"/>
                  <a:gd name="T5" fmla="*/ 1023 h 1942"/>
                  <a:gd name="T6" fmla="*/ 263 w 1662"/>
                  <a:gd name="T7" fmla="*/ 1206 h 1942"/>
                  <a:gd name="T8" fmla="*/ 347 w 1662"/>
                  <a:gd name="T9" fmla="*/ 1429 h 1942"/>
                  <a:gd name="T10" fmla="*/ 476 w 1662"/>
                  <a:gd name="T11" fmla="*/ 1620 h 1942"/>
                  <a:gd name="T12" fmla="*/ 638 w 1662"/>
                  <a:gd name="T13" fmla="*/ 1753 h 1942"/>
                  <a:gd name="T14" fmla="*/ 825 w 1662"/>
                  <a:gd name="T15" fmla="*/ 1803 h 1942"/>
                  <a:gd name="T16" fmla="*/ 1013 w 1662"/>
                  <a:gd name="T17" fmla="*/ 1753 h 1942"/>
                  <a:gd name="T18" fmla="*/ 1176 w 1662"/>
                  <a:gd name="T19" fmla="*/ 1619 h 1942"/>
                  <a:gd name="T20" fmla="*/ 1305 w 1662"/>
                  <a:gd name="T21" fmla="*/ 1428 h 1942"/>
                  <a:gd name="T22" fmla="*/ 1388 w 1662"/>
                  <a:gd name="T23" fmla="*/ 1205 h 1942"/>
                  <a:gd name="T24" fmla="*/ 1418 w 1662"/>
                  <a:gd name="T25" fmla="*/ 974 h 1942"/>
                  <a:gd name="T26" fmla="*/ 1266 w 1662"/>
                  <a:gd name="T27" fmla="*/ 836 h 1942"/>
                  <a:gd name="T28" fmla="*/ 1012 w 1662"/>
                  <a:gd name="T29" fmla="*/ 794 h 1942"/>
                  <a:gd name="T30" fmla="*/ 806 w 1662"/>
                  <a:gd name="T31" fmla="*/ 713 h 1942"/>
                  <a:gd name="T32" fmla="*/ 646 w 1662"/>
                  <a:gd name="T33" fmla="*/ 610 h 1942"/>
                  <a:gd name="T34" fmla="*/ 526 w 1662"/>
                  <a:gd name="T35" fmla="*/ 499 h 1942"/>
                  <a:gd name="T36" fmla="*/ 944 w 1662"/>
                  <a:gd name="T37" fmla="*/ 23 h 1942"/>
                  <a:gd name="T38" fmla="*/ 1152 w 1662"/>
                  <a:gd name="T39" fmla="*/ 118 h 1942"/>
                  <a:gd name="T40" fmla="*/ 1271 w 1662"/>
                  <a:gd name="T41" fmla="*/ 205 h 1942"/>
                  <a:gd name="T42" fmla="*/ 1388 w 1662"/>
                  <a:gd name="T43" fmla="*/ 323 h 1942"/>
                  <a:gd name="T44" fmla="*/ 1455 w 1662"/>
                  <a:gd name="T45" fmla="*/ 429 h 1942"/>
                  <a:gd name="T46" fmla="*/ 1524 w 1662"/>
                  <a:gd name="T47" fmla="*/ 626 h 1942"/>
                  <a:gd name="T48" fmla="*/ 1555 w 1662"/>
                  <a:gd name="T49" fmla="*/ 892 h 1942"/>
                  <a:gd name="T50" fmla="*/ 1619 w 1662"/>
                  <a:gd name="T51" fmla="*/ 939 h 1942"/>
                  <a:gd name="T52" fmla="*/ 1657 w 1662"/>
                  <a:gd name="T53" fmla="*/ 1032 h 1942"/>
                  <a:gd name="T54" fmla="*/ 1655 w 1662"/>
                  <a:gd name="T55" fmla="*/ 1183 h 1942"/>
                  <a:gd name="T56" fmla="*/ 1611 w 1662"/>
                  <a:gd name="T57" fmla="*/ 1304 h 1942"/>
                  <a:gd name="T58" fmla="*/ 1537 w 1662"/>
                  <a:gd name="T59" fmla="*/ 1372 h 1942"/>
                  <a:gd name="T60" fmla="*/ 1445 w 1662"/>
                  <a:gd name="T61" fmla="*/ 1454 h 1942"/>
                  <a:gd name="T62" fmla="*/ 1313 w 1662"/>
                  <a:gd name="T63" fmla="*/ 1670 h 1942"/>
                  <a:gd name="T64" fmla="*/ 1141 w 1662"/>
                  <a:gd name="T65" fmla="*/ 1836 h 1942"/>
                  <a:gd name="T66" fmla="*/ 937 w 1662"/>
                  <a:gd name="T67" fmla="*/ 1930 h 1942"/>
                  <a:gd name="T68" fmla="*/ 714 w 1662"/>
                  <a:gd name="T69" fmla="*/ 1930 h 1942"/>
                  <a:gd name="T70" fmla="*/ 510 w 1662"/>
                  <a:gd name="T71" fmla="*/ 1836 h 1942"/>
                  <a:gd name="T72" fmla="*/ 337 w 1662"/>
                  <a:gd name="T73" fmla="*/ 1669 h 1942"/>
                  <a:gd name="T74" fmla="*/ 205 w 1662"/>
                  <a:gd name="T75" fmla="*/ 1452 h 1942"/>
                  <a:gd name="T76" fmla="*/ 111 w 1662"/>
                  <a:gd name="T77" fmla="*/ 1364 h 1942"/>
                  <a:gd name="T78" fmla="*/ 39 w 1662"/>
                  <a:gd name="T79" fmla="*/ 1284 h 1942"/>
                  <a:gd name="T80" fmla="*/ 2 w 1662"/>
                  <a:gd name="T81" fmla="*/ 1143 h 1942"/>
                  <a:gd name="T82" fmla="*/ 9 w 1662"/>
                  <a:gd name="T83" fmla="*/ 1009 h 1942"/>
                  <a:gd name="T84" fmla="*/ 50 w 1662"/>
                  <a:gd name="T85" fmla="*/ 930 h 1942"/>
                  <a:gd name="T86" fmla="*/ 98 w 1662"/>
                  <a:gd name="T87" fmla="*/ 851 h 1942"/>
                  <a:gd name="T88" fmla="*/ 85 w 1662"/>
                  <a:gd name="T89" fmla="*/ 643 h 1942"/>
                  <a:gd name="T90" fmla="*/ 120 w 1662"/>
                  <a:gd name="T91" fmla="*/ 487 h 1942"/>
                  <a:gd name="T92" fmla="*/ 183 w 1662"/>
                  <a:gd name="T93" fmla="*/ 377 h 1942"/>
                  <a:gd name="T94" fmla="*/ 257 w 1662"/>
                  <a:gd name="T95" fmla="*/ 305 h 1942"/>
                  <a:gd name="T96" fmla="*/ 319 w 1662"/>
                  <a:gd name="T97" fmla="*/ 266 h 1942"/>
                  <a:gd name="T98" fmla="*/ 352 w 1662"/>
                  <a:gd name="T99" fmla="*/ 246 h 1942"/>
                  <a:gd name="T100" fmla="*/ 390 w 1662"/>
                  <a:gd name="T101" fmla="*/ 196 h 1942"/>
                  <a:gd name="T102" fmla="*/ 459 w 1662"/>
                  <a:gd name="T103" fmla="*/ 127 h 1942"/>
                  <a:gd name="T104" fmla="*/ 559 w 1662"/>
                  <a:gd name="T105" fmla="*/ 57 h 1942"/>
                  <a:gd name="T106" fmla="*/ 690 w 1662"/>
                  <a:gd name="T107" fmla="*/ 10 h 19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62" h="1942">
                    <a:moveTo>
                      <a:pt x="526" y="499"/>
                    </a:moveTo>
                    <a:lnTo>
                      <a:pt x="484" y="546"/>
                    </a:lnTo>
                    <a:lnTo>
                      <a:pt x="445" y="595"/>
                    </a:lnTo>
                    <a:lnTo>
                      <a:pt x="410" y="645"/>
                    </a:lnTo>
                    <a:lnTo>
                      <a:pt x="379" y="696"/>
                    </a:lnTo>
                    <a:lnTo>
                      <a:pt x="352" y="747"/>
                    </a:lnTo>
                    <a:lnTo>
                      <a:pt x="329" y="797"/>
                    </a:lnTo>
                    <a:lnTo>
                      <a:pt x="309" y="847"/>
                    </a:lnTo>
                    <a:lnTo>
                      <a:pt x="291" y="895"/>
                    </a:lnTo>
                    <a:lnTo>
                      <a:pt x="277" y="941"/>
                    </a:lnTo>
                    <a:lnTo>
                      <a:pt x="264" y="984"/>
                    </a:lnTo>
                    <a:lnTo>
                      <a:pt x="255" y="1023"/>
                    </a:lnTo>
                    <a:lnTo>
                      <a:pt x="247" y="1059"/>
                    </a:lnTo>
                    <a:lnTo>
                      <a:pt x="241" y="1091"/>
                    </a:lnTo>
                    <a:lnTo>
                      <a:pt x="250" y="1148"/>
                    </a:lnTo>
                    <a:lnTo>
                      <a:pt x="263" y="1206"/>
                    </a:lnTo>
                    <a:lnTo>
                      <a:pt x="280" y="1263"/>
                    </a:lnTo>
                    <a:lnTo>
                      <a:pt x="299" y="1320"/>
                    </a:lnTo>
                    <a:lnTo>
                      <a:pt x="322" y="1375"/>
                    </a:lnTo>
                    <a:lnTo>
                      <a:pt x="347" y="1429"/>
                    </a:lnTo>
                    <a:lnTo>
                      <a:pt x="375" y="1480"/>
                    </a:lnTo>
                    <a:lnTo>
                      <a:pt x="406" y="1530"/>
                    </a:lnTo>
                    <a:lnTo>
                      <a:pt x="440" y="1576"/>
                    </a:lnTo>
                    <a:lnTo>
                      <a:pt x="476" y="1620"/>
                    </a:lnTo>
                    <a:lnTo>
                      <a:pt x="513" y="1659"/>
                    </a:lnTo>
                    <a:lnTo>
                      <a:pt x="553" y="1695"/>
                    </a:lnTo>
                    <a:lnTo>
                      <a:pt x="594" y="1726"/>
                    </a:lnTo>
                    <a:lnTo>
                      <a:pt x="638" y="1753"/>
                    </a:lnTo>
                    <a:lnTo>
                      <a:pt x="683" y="1774"/>
                    </a:lnTo>
                    <a:lnTo>
                      <a:pt x="729" y="1789"/>
                    </a:lnTo>
                    <a:lnTo>
                      <a:pt x="777" y="1800"/>
                    </a:lnTo>
                    <a:lnTo>
                      <a:pt x="825" y="1803"/>
                    </a:lnTo>
                    <a:lnTo>
                      <a:pt x="875" y="1800"/>
                    </a:lnTo>
                    <a:lnTo>
                      <a:pt x="922" y="1789"/>
                    </a:lnTo>
                    <a:lnTo>
                      <a:pt x="968" y="1774"/>
                    </a:lnTo>
                    <a:lnTo>
                      <a:pt x="1013" y="1753"/>
                    </a:lnTo>
                    <a:lnTo>
                      <a:pt x="1056" y="1726"/>
                    </a:lnTo>
                    <a:lnTo>
                      <a:pt x="1099" y="1695"/>
                    </a:lnTo>
                    <a:lnTo>
                      <a:pt x="1139" y="1659"/>
                    </a:lnTo>
                    <a:lnTo>
                      <a:pt x="1176" y="1619"/>
                    </a:lnTo>
                    <a:lnTo>
                      <a:pt x="1212" y="1576"/>
                    </a:lnTo>
                    <a:lnTo>
                      <a:pt x="1245" y="1529"/>
                    </a:lnTo>
                    <a:lnTo>
                      <a:pt x="1276" y="1480"/>
                    </a:lnTo>
                    <a:lnTo>
                      <a:pt x="1305" y="1428"/>
                    </a:lnTo>
                    <a:lnTo>
                      <a:pt x="1330" y="1374"/>
                    </a:lnTo>
                    <a:lnTo>
                      <a:pt x="1353" y="1319"/>
                    </a:lnTo>
                    <a:lnTo>
                      <a:pt x="1372" y="1262"/>
                    </a:lnTo>
                    <a:lnTo>
                      <a:pt x="1388" y="1205"/>
                    </a:lnTo>
                    <a:lnTo>
                      <a:pt x="1401" y="1147"/>
                    </a:lnTo>
                    <a:lnTo>
                      <a:pt x="1411" y="1089"/>
                    </a:lnTo>
                    <a:lnTo>
                      <a:pt x="1416" y="1032"/>
                    </a:lnTo>
                    <a:lnTo>
                      <a:pt x="1418" y="974"/>
                    </a:lnTo>
                    <a:lnTo>
                      <a:pt x="1417" y="904"/>
                    </a:lnTo>
                    <a:lnTo>
                      <a:pt x="1414" y="838"/>
                    </a:lnTo>
                    <a:lnTo>
                      <a:pt x="1339" y="839"/>
                    </a:lnTo>
                    <a:lnTo>
                      <a:pt x="1266" y="836"/>
                    </a:lnTo>
                    <a:lnTo>
                      <a:pt x="1198" y="830"/>
                    </a:lnTo>
                    <a:lnTo>
                      <a:pt x="1133" y="820"/>
                    </a:lnTo>
                    <a:lnTo>
                      <a:pt x="1070" y="808"/>
                    </a:lnTo>
                    <a:lnTo>
                      <a:pt x="1012" y="794"/>
                    </a:lnTo>
                    <a:lnTo>
                      <a:pt x="956" y="777"/>
                    </a:lnTo>
                    <a:lnTo>
                      <a:pt x="903" y="757"/>
                    </a:lnTo>
                    <a:lnTo>
                      <a:pt x="853" y="737"/>
                    </a:lnTo>
                    <a:lnTo>
                      <a:pt x="806" y="713"/>
                    </a:lnTo>
                    <a:lnTo>
                      <a:pt x="762" y="690"/>
                    </a:lnTo>
                    <a:lnTo>
                      <a:pt x="721" y="664"/>
                    </a:lnTo>
                    <a:lnTo>
                      <a:pt x="682" y="638"/>
                    </a:lnTo>
                    <a:lnTo>
                      <a:pt x="646" y="610"/>
                    </a:lnTo>
                    <a:lnTo>
                      <a:pt x="612" y="583"/>
                    </a:lnTo>
                    <a:lnTo>
                      <a:pt x="581" y="555"/>
                    </a:lnTo>
                    <a:lnTo>
                      <a:pt x="552" y="527"/>
                    </a:lnTo>
                    <a:lnTo>
                      <a:pt x="526" y="499"/>
                    </a:lnTo>
                    <a:close/>
                    <a:moveTo>
                      <a:pt x="808" y="0"/>
                    </a:moveTo>
                    <a:lnTo>
                      <a:pt x="851" y="3"/>
                    </a:lnTo>
                    <a:lnTo>
                      <a:pt x="897" y="11"/>
                    </a:lnTo>
                    <a:lnTo>
                      <a:pt x="944" y="23"/>
                    </a:lnTo>
                    <a:lnTo>
                      <a:pt x="993" y="39"/>
                    </a:lnTo>
                    <a:lnTo>
                      <a:pt x="1044" y="60"/>
                    </a:lnTo>
                    <a:lnTo>
                      <a:pt x="1097" y="86"/>
                    </a:lnTo>
                    <a:lnTo>
                      <a:pt x="1152" y="118"/>
                    </a:lnTo>
                    <a:lnTo>
                      <a:pt x="1179" y="135"/>
                    </a:lnTo>
                    <a:lnTo>
                      <a:pt x="1208" y="155"/>
                    </a:lnTo>
                    <a:lnTo>
                      <a:pt x="1239" y="179"/>
                    </a:lnTo>
                    <a:lnTo>
                      <a:pt x="1271" y="205"/>
                    </a:lnTo>
                    <a:lnTo>
                      <a:pt x="1304" y="233"/>
                    </a:lnTo>
                    <a:lnTo>
                      <a:pt x="1334" y="261"/>
                    </a:lnTo>
                    <a:lnTo>
                      <a:pt x="1363" y="292"/>
                    </a:lnTo>
                    <a:lnTo>
                      <a:pt x="1388" y="323"/>
                    </a:lnTo>
                    <a:lnTo>
                      <a:pt x="1409" y="353"/>
                    </a:lnTo>
                    <a:lnTo>
                      <a:pt x="1409" y="353"/>
                    </a:lnTo>
                    <a:lnTo>
                      <a:pt x="1433" y="389"/>
                    </a:lnTo>
                    <a:lnTo>
                      <a:pt x="1455" y="429"/>
                    </a:lnTo>
                    <a:lnTo>
                      <a:pt x="1475" y="472"/>
                    </a:lnTo>
                    <a:lnTo>
                      <a:pt x="1493" y="519"/>
                    </a:lnTo>
                    <a:lnTo>
                      <a:pt x="1509" y="570"/>
                    </a:lnTo>
                    <a:lnTo>
                      <a:pt x="1524" y="626"/>
                    </a:lnTo>
                    <a:lnTo>
                      <a:pt x="1535" y="685"/>
                    </a:lnTo>
                    <a:lnTo>
                      <a:pt x="1545" y="749"/>
                    </a:lnTo>
                    <a:lnTo>
                      <a:pt x="1551" y="817"/>
                    </a:lnTo>
                    <a:lnTo>
                      <a:pt x="1555" y="892"/>
                    </a:lnTo>
                    <a:lnTo>
                      <a:pt x="1573" y="900"/>
                    </a:lnTo>
                    <a:lnTo>
                      <a:pt x="1590" y="910"/>
                    </a:lnTo>
                    <a:lnTo>
                      <a:pt x="1605" y="922"/>
                    </a:lnTo>
                    <a:lnTo>
                      <a:pt x="1619" y="939"/>
                    </a:lnTo>
                    <a:lnTo>
                      <a:pt x="1632" y="957"/>
                    </a:lnTo>
                    <a:lnTo>
                      <a:pt x="1642" y="979"/>
                    </a:lnTo>
                    <a:lnTo>
                      <a:pt x="1651" y="1003"/>
                    </a:lnTo>
                    <a:lnTo>
                      <a:pt x="1657" y="1032"/>
                    </a:lnTo>
                    <a:lnTo>
                      <a:pt x="1661" y="1064"/>
                    </a:lnTo>
                    <a:lnTo>
                      <a:pt x="1662" y="1102"/>
                    </a:lnTo>
                    <a:lnTo>
                      <a:pt x="1660" y="1143"/>
                    </a:lnTo>
                    <a:lnTo>
                      <a:pt x="1655" y="1183"/>
                    </a:lnTo>
                    <a:lnTo>
                      <a:pt x="1648" y="1218"/>
                    </a:lnTo>
                    <a:lnTo>
                      <a:pt x="1638" y="1250"/>
                    </a:lnTo>
                    <a:lnTo>
                      <a:pt x="1625" y="1278"/>
                    </a:lnTo>
                    <a:lnTo>
                      <a:pt x="1611" y="1304"/>
                    </a:lnTo>
                    <a:lnTo>
                      <a:pt x="1595" y="1325"/>
                    </a:lnTo>
                    <a:lnTo>
                      <a:pt x="1577" y="1344"/>
                    </a:lnTo>
                    <a:lnTo>
                      <a:pt x="1558" y="1360"/>
                    </a:lnTo>
                    <a:lnTo>
                      <a:pt x="1537" y="1372"/>
                    </a:lnTo>
                    <a:lnTo>
                      <a:pt x="1515" y="1382"/>
                    </a:lnTo>
                    <a:lnTo>
                      <a:pt x="1493" y="1390"/>
                    </a:lnTo>
                    <a:lnTo>
                      <a:pt x="1471" y="1395"/>
                    </a:lnTo>
                    <a:lnTo>
                      <a:pt x="1445" y="1454"/>
                    </a:lnTo>
                    <a:lnTo>
                      <a:pt x="1416" y="1512"/>
                    </a:lnTo>
                    <a:lnTo>
                      <a:pt x="1385" y="1567"/>
                    </a:lnTo>
                    <a:lnTo>
                      <a:pt x="1350" y="1620"/>
                    </a:lnTo>
                    <a:lnTo>
                      <a:pt x="1313" y="1670"/>
                    </a:lnTo>
                    <a:lnTo>
                      <a:pt x="1273" y="1717"/>
                    </a:lnTo>
                    <a:lnTo>
                      <a:pt x="1231" y="1761"/>
                    </a:lnTo>
                    <a:lnTo>
                      <a:pt x="1187" y="1801"/>
                    </a:lnTo>
                    <a:lnTo>
                      <a:pt x="1141" y="1836"/>
                    </a:lnTo>
                    <a:lnTo>
                      <a:pt x="1092" y="1868"/>
                    </a:lnTo>
                    <a:lnTo>
                      <a:pt x="1042" y="1893"/>
                    </a:lnTo>
                    <a:lnTo>
                      <a:pt x="990" y="1915"/>
                    </a:lnTo>
                    <a:lnTo>
                      <a:pt x="937" y="1930"/>
                    </a:lnTo>
                    <a:lnTo>
                      <a:pt x="882" y="1939"/>
                    </a:lnTo>
                    <a:lnTo>
                      <a:pt x="825" y="1942"/>
                    </a:lnTo>
                    <a:lnTo>
                      <a:pt x="769" y="1939"/>
                    </a:lnTo>
                    <a:lnTo>
                      <a:pt x="714" y="1930"/>
                    </a:lnTo>
                    <a:lnTo>
                      <a:pt x="661" y="1915"/>
                    </a:lnTo>
                    <a:lnTo>
                      <a:pt x="608" y="1893"/>
                    </a:lnTo>
                    <a:lnTo>
                      <a:pt x="558" y="1867"/>
                    </a:lnTo>
                    <a:lnTo>
                      <a:pt x="510" y="1836"/>
                    </a:lnTo>
                    <a:lnTo>
                      <a:pt x="464" y="1800"/>
                    </a:lnTo>
                    <a:lnTo>
                      <a:pt x="419" y="1760"/>
                    </a:lnTo>
                    <a:lnTo>
                      <a:pt x="377" y="1716"/>
                    </a:lnTo>
                    <a:lnTo>
                      <a:pt x="337" y="1669"/>
                    </a:lnTo>
                    <a:lnTo>
                      <a:pt x="300" y="1618"/>
                    </a:lnTo>
                    <a:lnTo>
                      <a:pt x="266" y="1565"/>
                    </a:lnTo>
                    <a:lnTo>
                      <a:pt x="234" y="1510"/>
                    </a:lnTo>
                    <a:lnTo>
                      <a:pt x="205" y="1452"/>
                    </a:lnTo>
                    <a:lnTo>
                      <a:pt x="179" y="1392"/>
                    </a:lnTo>
                    <a:lnTo>
                      <a:pt x="156" y="1386"/>
                    </a:lnTo>
                    <a:lnTo>
                      <a:pt x="133" y="1376"/>
                    </a:lnTo>
                    <a:lnTo>
                      <a:pt x="111" y="1364"/>
                    </a:lnTo>
                    <a:lnTo>
                      <a:pt x="91" y="1349"/>
                    </a:lnTo>
                    <a:lnTo>
                      <a:pt x="72" y="1330"/>
                    </a:lnTo>
                    <a:lnTo>
                      <a:pt x="55" y="1309"/>
                    </a:lnTo>
                    <a:lnTo>
                      <a:pt x="39" y="1284"/>
                    </a:lnTo>
                    <a:lnTo>
                      <a:pt x="26" y="1254"/>
                    </a:lnTo>
                    <a:lnTo>
                      <a:pt x="15" y="1221"/>
                    </a:lnTo>
                    <a:lnTo>
                      <a:pt x="7" y="1184"/>
                    </a:lnTo>
                    <a:lnTo>
                      <a:pt x="2" y="1143"/>
                    </a:lnTo>
                    <a:lnTo>
                      <a:pt x="0" y="1104"/>
                    </a:lnTo>
                    <a:lnTo>
                      <a:pt x="1" y="1068"/>
                    </a:lnTo>
                    <a:lnTo>
                      <a:pt x="4" y="1038"/>
                    </a:lnTo>
                    <a:lnTo>
                      <a:pt x="9" y="1009"/>
                    </a:lnTo>
                    <a:lnTo>
                      <a:pt x="17" y="985"/>
                    </a:lnTo>
                    <a:lnTo>
                      <a:pt x="27" y="964"/>
                    </a:lnTo>
                    <a:lnTo>
                      <a:pt x="38" y="946"/>
                    </a:lnTo>
                    <a:lnTo>
                      <a:pt x="50" y="930"/>
                    </a:lnTo>
                    <a:lnTo>
                      <a:pt x="65" y="916"/>
                    </a:lnTo>
                    <a:lnTo>
                      <a:pt x="80" y="906"/>
                    </a:lnTo>
                    <a:lnTo>
                      <a:pt x="96" y="897"/>
                    </a:lnTo>
                    <a:lnTo>
                      <a:pt x="98" y="851"/>
                    </a:lnTo>
                    <a:lnTo>
                      <a:pt x="89" y="794"/>
                    </a:lnTo>
                    <a:lnTo>
                      <a:pt x="85" y="740"/>
                    </a:lnTo>
                    <a:lnTo>
                      <a:pt x="83" y="690"/>
                    </a:lnTo>
                    <a:lnTo>
                      <a:pt x="85" y="643"/>
                    </a:lnTo>
                    <a:lnTo>
                      <a:pt x="90" y="599"/>
                    </a:lnTo>
                    <a:lnTo>
                      <a:pt x="98" y="559"/>
                    </a:lnTo>
                    <a:lnTo>
                      <a:pt x="108" y="522"/>
                    </a:lnTo>
                    <a:lnTo>
                      <a:pt x="120" y="487"/>
                    </a:lnTo>
                    <a:lnTo>
                      <a:pt x="134" y="455"/>
                    </a:lnTo>
                    <a:lnTo>
                      <a:pt x="149" y="427"/>
                    </a:lnTo>
                    <a:lnTo>
                      <a:pt x="166" y="400"/>
                    </a:lnTo>
                    <a:lnTo>
                      <a:pt x="183" y="377"/>
                    </a:lnTo>
                    <a:lnTo>
                      <a:pt x="202" y="355"/>
                    </a:lnTo>
                    <a:lnTo>
                      <a:pt x="220" y="337"/>
                    </a:lnTo>
                    <a:lnTo>
                      <a:pt x="239" y="320"/>
                    </a:lnTo>
                    <a:lnTo>
                      <a:pt x="257" y="305"/>
                    </a:lnTo>
                    <a:lnTo>
                      <a:pt x="274" y="293"/>
                    </a:lnTo>
                    <a:lnTo>
                      <a:pt x="290" y="282"/>
                    </a:lnTo>
                    <a:lnTo>
                      <a:pt x="305" y="273"/>
                    </a:lnTo>
                    <a:lnTo>
                      <a:pt x="319" y="266"/>
                    </a:lnTo>
                    <a:lnTo>
                      <a:pt x="331" y="260"/>
                    </a:lnTo>
                    <a:lnTo>
                      <a:pt x="341" y="255"/>
                    </a:lnTo>
                    <a:lnTo>
                      <a:pt x="348" y="253"/>
                    </a:lnTo>
                    <a:lnTo>
                      <a:pt x="352" y="246"/>
                    </a:lnTo>
                    <a:lnTo>
                      <a:pt x="359" y="237"/>
                    </a:lnTo>
                    <a:lnTo>
                      <a:pt x="367" y="225"/>
                    </a:lnTo>
                    <a:lnTo>
                      <a:pt x="377" y="212"/>
                    </a:lnTo>
                    <a:lnTo>
                      <a:pt x="390" y="196"/>
                    </a:lnTo>
                    <a:lnTo>
                      <a:pt x="404" y="180"/>
                    </a:lnTo>
                    <a:lnTo>
                      <a:pt x="421" y="163"/>
                    </a:lnTo>
                    <a:lnTo>
                      <a:pt x="439" y="145"/>
                    </a:lnTo>
                    <a:lnTo>
                      <a:pt x="459" y="127"/>
                    </a:lnTo>
                    <a:lnTo>
                      <a:pt x="481" y="108"/>
                    </a:lnTo>
                    <a:lnTo>
                      <a:pt x="505" y="91"/>
                    </a:lnTo>
                    <a:lnTo>
                      <a:pt x="531" y="74"/>
                    </a:lnTo>
                    <a:lnTo>
                      <a:pt x="559" y="57"/>
                    </a:lnTo>
                    <a:lnTo>
                      <a:pt x="589" y="43"/>
                    </a:lnTo>
                    <a:lnTo>
                      <a:pt x="620" y="30"/>
                    </a:lnTo>
                    <a:lnTo>
                      <a:pt x="655" y="19"/>
                    </a:lnTo>
                    <a:lnTo>
                      <a:pt x="690" y="10"/>
                    </a:lnTo>
                    <a:lnTo>
                      <a:pt x="728" y="3"/>
                    </a:lnTo>
                    <a:lnTo>
                      <a:pt x="767" y="0"/>
                    </a:lnTo>
                    <a:lnTo>
                      <a:pt x="80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64" name="Freeform 23">
                <a:extLst>
                  <a:ext uri="{FF2B5EF4-FFF2-40B4-BE49-F238E27FC236}">
                    <a16:creationId xmlns="" xmlns:a16="http://schemas.microsoft.com/office/drawing/2014/main" id="{61FC7A28-D056-3789-A4A8-2C5F897F82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64" y="4250"/>
                <a:ext cx="83" cy="27"/>
              </a:xfrm>
              <a:custGeom>
                <a:avLst/>
                <a:gdLst>
                  <a:gd name="T0" fmla="*/ 613 w 916"/>
                  <a:gd name="T1" fmla="*/ 78 h 300"/>
                  <a:gd name="T2" fmla="*/ 561 w 916"/>
                  <a:gd name="T3" fmla="*/ 109 h 300"/>
                  <a:gd name="T4" fmla="*/ 554 w 916"/>
                  <a:gd name="T5" fmla="*/ 165 h 300"/>
                  <a:gd name="T6" fmla="*/ 579 w 916"/>
                  <a:gd name="T7" fmla="*/ 210 h 300"/>
                  <a:gd name="T8" fmla="*/ 665 w 916"/>
                  <a:gd name="T9" fmla="*/ 229 h 300"/>
                  <a:gd name="T10" fmla="*/ 787 w 916"/>
                  <a:gd name="T11" fmla="*/ 223 h 300"/>
                  <a:gd name="T12" fmla="*/ 839 w 916"/>
                  <a:gd name="T13" fmla="*/ 191 h 300"/>
                  <a:gd name="T14" fmla="*/ 846 w 916"/>
                  <a:gd name="T15" fmla="*/ 135 h 300"/>
                  <a:gd name="T16" fmla="*/ 820 w 916"/>
                  <a:gd name="T17" fmla="*/ 90 h 300"/>
                  <a:gd name="T18" fmla="*/ 734 w 916"/>
                  <a:gd name="T19" fmla="*/ 72 h 300"/>
                  <a:gd name="T20" fmla="*/ 153 w 916"/>
                  <a:gd name="T21" fmla="*/ 74 h 300"/>
                  <a:gd name="T22" fmla="*/ 85 w 916"/>
                  <a:gd name="T23" fmla="*/ 99 h 300"/>
                  <a:gd name="T24" fmla="*/ 70 w 916"/>
                  <a:gd name="T25" fmla="*/ 150 h 300"/>
                  <a:gd name="T26" fmla="*/ 85 w 916"/>
                  <a:gd name="T27" fmla="*/ 201 h 300"/>
                  <a:gd name="T28" fmla="*/ 153 w 916"/>
                  <a:gd name="T29" fmla="*/ 227 h 300"/>
                  <a:gd name="T30" fmla="*/ 280 w 916"/>
                  <a:gd name="T31" fmla="*/ 227 h 300"/>
                  <a:gd name="T32" fmla="*/ 348 w 916"/>
                  <a:gd name="T33" fmla="*/ 201 h 300"/>
                  <a:gd name="T34" fmla="*/ 363 w 916"/>
                  <a:gd name="T35" fmla="*/ 150 h 300"/>
                  <a:gd name="T36" fmla="*/ 348 w 916"/>
                  <a:gd name="T37" fmla="*/ 99 h 300"/>
                  <a:gd name="T38" fmla="*/ 280 w 916"/>
                  <a:gd name="T39" fmla="*/ 74 h 300"/>
                  <a:gd name="T40" fmla="*/ 234 w 916"/>
                  <a:gd name="T41" fmla="*/ 0 h 300"/>
                  <a:gd name="T42" fmla="*/ 321 w 916"/>
                  <a:gd name="T43" fmla="*/ 9 h 300"/>
                  <a:gd name="T44" fmla="*/ 400 w 916"/>
                  <a:gd name="T45" fmla="*/ 53 h 300"/>
                  <a:gd name="T46" fmla="*/ 574 w 916"/>
                  <a:gd name="T47" fmla="*/ 17 h 300"/>
                  <a:gd name="T48" fmla="*/ 662 w 916"/>
                  <a:gd name="T49" fmla="*/ 1 h 300"/>
                  <a:gd name="T50" fmla="*/ 732 w 916"/>
                  <a:gd name="T51" fmla="*/ 0 h 300"/>
                  <a:gd name="T52" fmla="*/ 806 w 916"/>
                  <a:gd name="T53" fmla="*/ 10 h 300"/>
                  <a:gd name="T54" fmla="*/ 875 w 916"/>
                  <a:gd name="T55" fmla="*/ 45 h 300"/>
                  <a:gd name="T56" fmla="*/ 914 w 916"/>
                  <a:gd name="T57" fmla="*/ 123 h 300"/>
                  <a:gd name="T58" fmla="*/ 900 w 916"/>
                  <a:gd name="T59" fmla="*/ 223 h 300"/>
                  <a:gd name="T60" fmla="*/ 843 w 916"/>
                  <a:gd name="T61" fmla="*/ 277 h 300"/>
                  <a:gd name="T62" fmla="*/ 768 w 916"/>
                  <a:gd name="T63" fmla="*/ 297 h 300"/>
                  <a:gd name="T64" fmla="*/ 699 w 916"/>
                  <a:gd name="T65" fmla="*/ 300 h 300"/>
                  <a:gd name="T66" fmla="*/ 632 w 916"/>
                  <a:gd name="T67" fmla="*/ 297 h 300"/>
                  <a:gd name="T68" fmla="*/ 557 w 916"/>
                  <a:gd name="T69" fmla="*/ 277 h 300"/>
                  <a:gd name="T70" fmla="*/ 500 w 916"/>
                  <a:gd name="T71" fmla="*/ 224 h 300"/>
                  <a:gd name="T72" fmla="*/ 485 w 916"/>
                  <a:gd name="T73" fmla="*/ 137 h 300"/>
                  <a:gd name="T74" fmla="*/ 432 w 916"/>
                  <a:gd name="T75" fmla="*/ 150 h 300"/>
                  <a:gd name="T76" fmla="*/ 405 w 916"/>
                  <a:gd name="T77" fmla="*/ 241 h 300"/>
                  <a:gd name="T78" fmla="*/ 342 w 916"/>
                  <a:gd name="T79" fmla="*/ 284 h 300"/>
                  <a:gd name="T80" fmla="*/ 266 w 916"/>
                  <a:gd name="T81" fmla="*/ 298 h 300"/>
                  <a:gd name="T82" fmla="*/ 201 w 916"/>
                  <a:gd name="T83" fmla="*/ 299 h 300"/>
                  <a:gd name="T84" fmla="*/ 129 w 916"/>
                  <a:gd name="T85" fmla="*/ 294 h 300"/>
                  <a:gd name="T86" fmla="*/ 57 w 916"/>
                  <a:gd name="T87" fmla="*/ 267 h 300"/>
                  <a:gd name="T88" fmla="*/ 7 w 916"/>
                  <a:gd name="T89" fmla="*/ 202 h 300"/>
                  <a:gd name="T90" fmla="*/ 7 w 916"/>
                  <a:gd name="T91" fmla="*/ 98 h 300"/>
                  <a:gd name="T92" fmla="*/ 57 w 916"/>
                  <a:gd name="T93" fmla="*/ 33 h 300"/>
                  <a:gd name="T94" fmla="*/ 129 w 916"/>
                  <a:gd name="T95" fmla="*/ 6 h 300"/>
                  <a:gd name="T96" fmla="*/ 201 w 916"/>
                  <a:gd name="T97" fmla="*/ 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916" h="300">
                    <a:moveTo>
                      <a:pt x="699" y="71"/>
                    </a:moveTo>
                    <a:lnTo>
                      <a:pt x="665" y="72"/>
                    </a:lnTo>
                    <a:lnTo>
                      <a:pt x="636" y="74"/>
                    </a:lnTo>
                    <a:lnTo>
                      <a:pt x="613" y="78"/>
                    </a:lnTo>
                    <a:lnTo>
                      <a:pt x="594" y="83"/>
                    </a:lnTo>
                    <a:lnTo>
                      <a:pt x="579" y="90"/>
                    </a:lnTo>
                    <a:lnTo>
                      <a:pt x="569" y="99"/>
                    </a:lnTo>
                    <a:lnTo>
                      <a:pt x="561" y="109"/>
                    </a:lnTo>
                    <a:lnTo>
                      <a:pt x="556" y="122"/>
                    </a:lnTo>
                    <a:lnTo>
                      <a:pt x="554" y="135"/>
                    </a:lnTo>
                    <a:lnTo>
                      <a:pt x="553" y="150"/>
                    </a:lnTo>
                    <a:lnTo>
                      <a:pt x="554" y="165"/>
                    </a:lnTo>
                    <a:lnTo>
                      <a:pt x="556" y="179"/>
                    </a:lnTo>
                    <a:lnTo>
                      <a:pt x="561" y="191"/>
                    </a:lnTo>
                    <a:lnTo>
                      <a:pt x="569" y="201"/>
                    </a:lnTo>
                    <a:lnTo>
                      <a:pt x="579" y="210"/>
                    </a:lnTo>
                    <a:lnTo>
                      <a:pt x="594" y="216"/>
                    </a:lnTo>
                    <a:lnTo>
                      <a:pt x="613" y="223"/>
                    </a:lnTo>
                    <a:lnTo>
                      <a:pt x="636" y="227"/>
                    </a:lnTo>
                    <a:lnTo>
                      <a:pt x="665" y="229"/>
                    </a:lnTo>
                    <a:lnTo>
                      <a:pt x="699" y="230"/>
                    </a:lnTo>
                    <a:lnTo>
                      <a:pt x="734" y="229"/>
                    </a:lnTo>
                    <a:lnTo>
                      <a:pt x="763" y="227"/>
                    </a:lnTo>
                    <a:lnTo>
                      <a:pt x="787" y="223"/>
                    </a:lnTo>
                    <a:lnTo>
                      <a:pt x="805" y="216"/>
                    </a:lnTo>
                    <a:lnTo>
                      <a:pt x="820" y="210"/>
                    </a:lnTo>
                    <a:lnTo>
                      <a:pt x="831" y="201"/>
                    </a:lnTo>
                    <a:lnTo>
                      <a:pt x="839" y="191"/>
                    </a:lnTo>
                    <a:lnTo>
                      <a:pt x="843" y="179"/>
                    </a:lnTo>
                    <a:lnTo>
                      <a:pt x="846" y="165"/>
                    </a:lnTo>
                    <a:lnTo>
                      <a:pt x="847" y="150"/>
                    </a:lnTo>
                    <a:lnTo>
                      <a:pt x="846" y="135"/>
                    </a:lnTo>
                    <a:lnTo>
                      <a:pt x="843" y="122"/>
                    </a:lnTo>
                    <a:lnTo>
                      <a:pt x="839" y="109"/>
                    </a:lnTo>
                    <a:lnTo>
                      <a:pt x="831" y="99"/>
                    </a:lnTo>
                    <a:lnTo>
                      <a:pt x="820" y="90"/>
                    </a:lnTo>
                    <a:lnTo>
                      <a:pt x="805" y="83"/>
                    </a:lnTo>
                    <a:lnTo>
                      <a:pt x="787" y="78"/>
                    </a:lnTo>
                    <a:lnTo>
                      <a:pt x="763" y="74"/>
                    </a:lnTo>
                    <a:lnTo>
                      <a:pt x="734" y="72"/>
                    </a:lnTo>
                    <a:lnTo>
                      <a:pt x="699" y="71"/>
                    </a:lnTo>
                    <a:close/>
                    <a:moveTo>
                      <a:pt x="216" y="71"/>
                    </a:moveTo>
                    <a:lnTo>
                      <a:pt x="182" y="72"/>
                    </a:lnTo>
                    <a:lnTo>
                      <a:pt x="153" y="74"/>
                    </a:lnTo>
                    <a:lnTo>
                      <a:pt x="130" y="78"/>
                    </a:lnTo>
                    <a:lnTo>
                      <a:pt x="111" y="83"/>
                    </a:lnTo>
                    <a:lnTo>
                      <a:pt x="96" y="90"/>
                    </a:lnTo>
                    <a:lnTo>
                      <a:pt x="85" y="99"/>
                    </a:lnTo>
                    <a:lnTo>
                      <a:pt x="78" y="109"/>
                    </a:lnTo>
                    <a:lnTo>
                      <a:pt x="73" y="122"/>
                    </a:lnTo>
                    <a:lnTo>
                      <a:pt x="70" y="135"/>
                    </a:lnTo>
                    <a:lnTo>
                      <a:pt x="70" y="150"/>
                    </a:lnTo>
                    <a:lnTo>
                      <a:pt x="70" y="165"/>
                    </a:lnTo>
                    <a:lnTo>
                      <a:pt x="73" y="179"/>
                    </a:lnTo>
                    <a:lnTo>
                      <a:pt x="78" y="191"/>
                    </a:lnTo>
                    <a:lnTo>
                      <a:pt x="85" y="201"/>
                    </a:lnTo>
                    <a:lnTo>
                      <a:pt x="96" y="210"/>
                    </a:lnTo>
                    <a:lnTo>
                      <a:pt x="111" y="216"/>
                    </a:lnTo>
                    <a:lnTo>
                      <a:pt x="130" y="223"/>
                    </a:lnTo>
                    <a:lnTo>
                      <a:pt x="153" y="227"/>
                    </a:lnTo>
                    <a:lnTo>
                      <a:pt x="182" y="229"/>
                    </a:lnTo>
                    <a:lnTo>
                      <a:pt x="216" y="230"/>
                    </a:lnTo>
                    <a:lnTo>
                      <a:pt x="250" y="229"/>
                    </a:lnTo>
                    <a:lnTo>
                      <a:pt x="280" y="227"/>
                    </a:lnTo>
                    <a:lnTo>
                      <a:pt x="304" y="223"/>
                    </a:lnTo>
                    <a:lnTo>
                      <a:pt x="322" y="216"/>
                    </a:lnTo>
                    <a:lnTo>
                      <a:pt x="337" y="210"/>
                    </a:lnTo>
                    <a:lnTo>
                      <a:pt x="348" y="201"/>
                    </a:lnTo>
                    <a:lnTo>
                      <a:pt x="355" y="191"/>
                    </a:lnTo>
                    <a:lnTo>
                      <a:pt x="360" y="179"/>
                    </a:lnTo>
                    <a:lnTo>
                      <a:pt x="363" y="165"/>
                    </a:lnTo>
                    <a:lnTo>
                      <a:pt x="363" y="150"/>
                    </a:lnTo>
                    <a:lnTo>
                      <a:pt x="363" y="135"/>
                    </a:lnTo>
                    <a:lnTo>
                      <a:pt x="360" y="122"/>
                    </a:lnTo>
                    <a:lnTo>
                      <a:pt x="355" y="109"/>
                    </a:lnTo>
                    <a:lnTo>
                      <a:pt x="348" y="99"/>
                    </a:lnTo>
                    <a:lnTo>
                      <a:pt x="337" y="90"/>
                    </a:lnTo>
                    <a:lnTo>
                      <a:pt x="322" y="83"/>
                    </a:lnTo>
                    <a:lnTo>
                      <a:pt x="304" y="78"/>
                    </a:lnTo>
                    <a:lnTo>
                      <a:pt x="280" y="74"/>
                    </a:lnTo>
                    <a:lnTo>
                      <a:pt x="250" y="72"/>
                    </a:lnTo>
                    <a:lnTo>
                      <a:pt x="216" y="71"/>
                    </a:lnTo>
                    <a:close/>
                    <a:moveTo>
                      <a:pt x="216" y="0"/>
                    </a:moveTo>
                    <a:lnTo>
                      <a:pt x="234" y="0"/>
                    </a:lnTo>
                    <a:lnTo>
                      <a:pt x="254" y="1"/>
                    </a:lnTo>
                    <a:lnTo>
                      <a:pt x="276" y="2"/>
                    </a:lnTo>
                    <a:lnTo>
                      <a:pt x="298" y="5"/>
                    </a:lnTo>
                    <a:lnTo>
                      <a:pt x="321" y="9"/>
                    </a:lnTo>
                    <a:lnTo>
                      <a:pt x="343" y="17"/>
                    </a:lnTo>
                    <a:lnTo>
                      <a:pt x="364" y="26"/>
                    </a:lnTo>
                    <a:lnTo>
                      <a:pt x="383" y="37"/>
                    </a:lnTo>
                    <a:lnTo>
                      <a:pt x="400" y="53"/>
                    </a:lnTo>
                    <a:lnTo>
                      <a:pt x="516" y="53"/>
                    </a:lnTo>
                    <a:lnTo>
                      <a:pt x="533" y="37"/>
                    </a:lnTo>
                    <a:lnTo>
                      <a:pt x="553" y="26"/>
                    </a:lnTo>
                    <a:lnTo>
                      <a:pt x="574" y="17"/>
                    </a:lnTo>
                    <a:lnTo>
                      <a:pt x="596" y="9"/>
                    </a:lnTo>
                    <a:lnTo>
                      <a:pt x="618" y="5"/>
                    </a:lnTo>
                    <a:lnTo>
                      <a:pt x="640" y="2"/>
                    </a:lnTo>
                    <a:lnTo>
                      <a:pt x="662" y="1"/>
                    </a:lnTo>
                    <a:lnTo>
                      <a:pt x="682" y="0"/>
                    </a:lnTo>
                    <a:lnTo>
                      <a:pt x="699" y="0"/>
                    </a:lnTo>
                    <a:lnTo>
                      <a:pt x="715" y="0"/>
                    </a:lnTo>
                    <a:lnTo>
                      <a:pt x="732" y="0"/>
                    </a:lnTo>
                    <a:lnTo>
                      <a:pt x="749" y="1"/>
                    </a:lnTo>
                    <a:lnTo>
                      <a:pt x="768" y="3"/>
                    </a:lnTo>
                    <a:lnTo>
                      <a:pt x="787" y="6"/>
                    </a:lnTo>
                    <a:lnTo>
                      <a:pt x="806" y="10"/>
                    </a:lnTo>
                    <a:lnTo>
                      <a:pt x="825" y="16"/>
                    </a:lnTo>
                    <a:lnTo>
                      <a:pt x="843" y="24"/>
                    </a:lnTo>
                    <a:lnTo>
                      <a:pt x="860" y="33"/>
                    </a:lnTo>
                    <a:lnTo>
                      <a:pt x="875" y="45"/>
                    </a:lnTo>
                    <a:lnTo>
                      <a:pt x="889" y="59"/>
                    </a:lnTo>
                    <a:lnTo>
                      <a:pt x="900" y="77"/>
                    </a:lnTo>
                    <a:lnTo>
                      <a:pt x="908" y="98"/>
                    </a:lnTo>
                    <a:lnTo>
                      <a:pt x="914" y="123"/>
                    </a:lnTo>
                    <a:lnTo>
                      <a:pt x="916" y="150"/>
                    </a:lnTo>
                    <a:lnTo>
                      <a:pt x="914" y="178"/>
                    </a:lnTo>
                    <a:lnTo>
                      <a:pt x="908" y="202"/>
                    </a:lnTo>
                    <a:lnTo>
                      <a:pt x="900" y="223"/>
                    </a:lnTo>
                    <a:lnTo>
                      <a:pt x="889" y="241"/>
                    </a:lnTo>
                    <a:lnTo>
                      <a:pt x="875" y="255"/>
                    </a:lnTo>
                    <a:lnTo>
                      <a:pt x="860" y="267"/>
                    </a:lnTo>
                    <a:lnTo>
                      <a:pt x="843" y="277"/>
                    </a:lnTo>
                    <a:lnTo>
                      <a:pt x="825" y="285"/>
                    </a:lnTo>
                    <a:lnTo>
                      <a:pt x="806" y="290"/>
                    </a:lnTo>
                    <a:lnTo>
                      <a:pt x="787" y="294"/>
                    </a:lnTo>
                    <a:lnTo>
                      <a:pt x="768" y="297"/>
                    </a:lnTo>
                    <a:lnTo>
                      <a:pt x="749" y="298"/>
                    </a:lnTo>
                    <a:lnTo>
                      <a:pt x="732" y="299"/>
                    </a:lnTo>
                    <a:lnTo>
                      <a:pt x="715" y="299"/>
                    </a:lnTo>
                    <a:lnTo>
                      <a:pt x="699" y="300"/>
                    </a:lnTo>
                    <a:lnTo>
                      <a:pt x="685" y="299"/>
                    </a:lnTo>
                    <a:lnTo>
                      <a:pt x="668" y="299"/>
                    </a:lnTo>
                    <a:lnTo>
                      <a:pt x="650" y="298"/>
                    </a:lnTo>
                    <a:lnTo>
                      <a:pt x="632" y="297"/>
                    </a:lnTo>
                    <a:lnTo>
                      <a:pt x="613" y="294"/>
                    </a:lnTo>
                    <a:lnTo>
                      <a:pt x="593" y="290"/>
                    </a:lnTo>
                    <a:lnTo>
                      <a:pt x="575" y="285"/>
                    </a:lnTo>
                    <a:lnTo>
                      <a:pt x="557" y="277"/>
                    </a:lnTo>
                    <a:lnTo>
                      <a:pt x="540" y="267"/>
                    </a:lnTo>
                    <a:lnTo>
                      <a:pt x="524" y="255"/>
                    </a:lnTo>
                    <a:lnTo>
                      <a:pt x="511" y="241"/>
                    </a:lnTo>
                    <a:lnTo>
                      <a:pt x="500" y="224"/>
                    </a:lnTo>
                    <a:lnTo>
                      <a:pt x="491" y="202"/>
                    </a:lnTo>
                    <a:lnTo>
                      <a:pt x="486" y="179"/>
                    </a:lnTo>
                    <a:lnTo>
                      <a:pt x="484" y="150"/>
                    </a:lnTo>
                    <a:lnTo>
                      <a:pt x="485" y="137"/>
                    </a:lnTo>
                    <a:lnTo>
                      <a:pt x="486" y="125"/>
                    </a:lnTo>
                    <a:lnTo>
                      <a:pt x="430" y="125"/>
                    </a:lnTo>
                    <a:lnTo>
                      <a:pt x="432" y="137"/>
                    </a:lnTo>
                    <a:lnTo>
                      <a:pt x="432" y="150"/>
                    </a:lnTo>
                    <a:lnTo>
                      <a:pt x="430" y="179"/>
                    </a:lnTo>
                    <a:lnTo>
                      <a:pt x="425" y="202"/>
                    </a:lnTo>
                    <a:lnTo>
                      <a:pt x="416" y="224"/>
                    </a:lnTo>
                    <a:lnTo>
                      <a:pt x="405" y="241"/>
                    </a:lnTo>
                    <a:lnTo>
                      <a:pt x="392" y="255"/>
                    </a:lnTo>
                    <a:lnTo>
                      <a:pt x="377" y="267"/>
                    </a:lnTo>
                    <a:lnTo>
                      <a:pt x="360" y="277"/>
                    </a:lnTo>
                    <a:lnTo>
                      <a:pt x="342" y="284"/>
                    </a:lnTo>
                    <a:lnTo>
                      <a:pt x="323" y="290"/>
                    </a:lnTo>
                    <a:lnTo>
                      <a:pt x="304" y="294"/>
                    </a:lnTo>
                    <a:lnTo>
                      <a:pt x="285" y="296"/>
                    </a:lnTo>
                    <a:lnTo>
                      <a:pt x="266" y="298"/>
                    </a:lnTo>
                    <a:lnTo>
                      <a:pt x="248" y="299"/>
                    </a:lnTo>
                    <a:lnTo>
                      <a:pt x="231" y="299"/>
                    </a:lnTo>
                    <a:lnTo>
                      <a:pt x="216" y="299"/>
                    </a:lnTo>
                    <a:lnTo>
                      <a:pt x="201" y="299"/>
                    </a:lnTo>
                    <a:lnTo>
                      <a:pt x="185" y="299"/>
                    </a:lnTo>
                    <a:lnTo>
                      <a:pt x="167" y="298"/>
                    </a:lnTo>
                    <a:lnTo>
                      <a:pt x="148" y="296"/>
                    </a:lnTo>
                    <a:lnTo>
                      <a:pt x="129" y="294"/>
                    </a:lnTo>
                    <a:lnTo>
                      <a:pt x="110" y="290"/>
                    </a:lnTo>
                    <a:lnTo>
                      <a:pt x="91" y="284"/>
                    </a:lnTo>
                    <a:lnTo>
                      <a:pt x="73" y="277"/>
                    </a:lnTo>
                    <a:lnTo>
                      <a:pt x="57" y="267"/>
                    </a:lnTo>
                    <a:lnTo>
                      <a:pt x="41" y="255"/>
                    </a:lnTo>
                    <a:lnTo>
                      <a:pt x="27" y="240"/>
                    </a:lnTo>
                    <a:lnTo>
                      <a:pt x="16" y="223"/>
                    </a:lnTo>
                    <a:lnTo>
                      <a:pt x="7" y="202"/>
                    </a:lnTo>
                    <a:lnTo>
                      <a:pt x="2" y="178"/>
                    </a:lnTo>
                    <a:lnTo>
                      <a:pt x="0" y="150"/>
                    </a:lnTo>
                    <a:lnTo>
                      <a:pt x="2" y="122"/>
                    </a:lnTo>
                    <a:lnTo>
                      <a:pt x="7" y="98"/>
                    </a:lnTo>
                    <a:lnTo>
                      <a:pt x="16" y="77"/>
                    </a:lnTo>
                    <a:lnTo>
                      <a:pt x="27" y="59"/>
                    </a:lnTo>
                    <a:lnTo>
                      <a:pt x="41" y="45"/>
                    </a:lnTo>
                    <a:lnTo>
                      <a:pt x="57" y="33"/>
                    </a:lnTo>
                    <a:lnTo>
                      <a:pt x="73" y="23"/>
                    </a:lnTo>
                    <a:lnTo>
                      <a:pt x="91" y="16"/>
                    </a:lnTo>
                    <a:lnTo>
                      <a:pt x="110" y="10"/>
                    </a:lnTo>
                    <a:lnTo>
                      <a:pt x="129" y="6"/>
                    </a:lnTo>
                    <a:lnTo>
                      <a:pt x="148" y="3"/>
                    </a:lnTo>
                    <a:lnTo>
                      <a:pt x="167" y="1"/>
                    </a:lnTo>
                    <a:lnTo>
                      <a:pt x="185" y="0"/>
                    </a:lnTo>
                    <a:lnTo>
                      <a:pt x="201" y="0"/>
                    </a:lnTo>
                    <a:lnTo>
                      <a:pt x="2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65" name="Freeform 24">
                <a:extLst>
                  <a:ext uri="{FF2B5EF4-FFF2-40B4-BE49-F238E27FC236}">
                    <a16:creationId xmlns="" xmlns:a16="http://schemas.microsoft.com/office/drawing/2014/main" id="{28DD30AD-ECB8-30AC-4649-96E5787F32F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97" y="4335"/>
                <a:ext cx="217" cy="124"/>
              </a:xfrm>
              <a:custGeom>
                <a:avLst/>
                <a:gdLst>
                  <a:gd name="T0" fmla="*/ 1796 w 2393"/>
                  <a:gd name="T1" fmla="*/ 704 h 1360"/>
                  <a:gd name="T2" fmla="*/ 1761 w 2393"/>
                  <a:gd name="T3" fmla="*/ 720 h 1360"/>
                  <a:gd name="T4" fmla="*/ 1590 w 2393"/>
                  <a:gd name="T5" fmla="*/ 904 h 1360"/>
                  <a:gd name="T6" fmla="*/ 1882 w 2393"/>
                  <a:gd name="T7" fmla="*/ 733 h 1360"/>
                  <a:gd name="T8" fmla="*/ 1851 w 2393"/>
                  <a:gd name="T9" fmla="*/ 709 h 1360"/>
                  <a:gd name="T10" fmla="*/ 1814 w 2393"/>
                  <a:gd name="T11" fmla="*/ 702 h 1360"/>
                  <a:gd name="T12" fmla="*/ 1831 w 2393"/>
                  <a:gd name="T13" fmla="*/ 20 h 1360"/>
                  <a:gd name="T14" fmla="*/ 1950 w 2393"/>
                  <a:gd name="T15" fmla="*/ 61 h 1360"/>
                  <a:gd name="T16" fmla="*/ 2057 w 2393"/>
                  <a:gd name="T17" fmla="*/ 121 h 1360"/>
                  <a:gd name="T18" fmla="*/ 2154 w 2393"/>
                  <a:gd name="T19" fmla="*/ 196 h 1360"/>
                  <a:gd name="T20" fmla="*/ 2235 w 2393"/>
                  <a:gd name="T21" fmla="*/ 286 h 1360"/>
                  <a:gd name="T22" fmla="*/ 2301 w 2393"/>
                  <a:gd name="T23" fmla="*/ 388 h 1360"/>
                  <a:gd name="T24" fmla="*/ 2352 w 2393"/>
                  <a:gd name="T25" fmla="*/ 501 h 1360"/>
                  <a:gd name="T26" fmla="*/ 2382 w 2393"/>
                  <a:gd name="T27" fmla="*/ 622 h 1360"/>
                  <a:gd name="T28" fmla="*/ 2393 w 2393"/>
                  <a:gd name="T29" fmla="*/ 748 h 1360"/>
                  <a:gd name="T30" fmla="*/ 2390 w 2393"/>
                  <a:gd name="T31" fmla="*/ 1230 h 1360"/>
                  <a:gd name="T32" fmla="*/ 2370 w 2393"/>
                  <a:gd name="T33" fmla="*/ 1282 h 1360"/>
                  <a:gd name="T34" fmla="*/ 2335 w 2393"/>
                  <a:gd name="T35" fmla="*/ 1324 h 1360"/>
                  <a:gd name="T36" fmla="*/ 2286 w 2393"/>
                  <a:gd name="T37" fmla="*/ 1351 h 1360"/>
                  <a:gd name="T38" fmla="*/ 2230 w 2393"/>
                  <a:gd name="T39" fmla="*/ 1360 h 1360"/>
                  <a:gd name="T40" fmla="*/ 129 w 2393"/>
                  <a:gd name="T41" fmla="*/ 1358 h 1360"/>
                  <a:gd name="T42" fmla="*/ 77 w 2393"/>
                  <a:gd name="T43" fmla="*/ 1339 h 1360"/>
                  <a:gd name="T44" fmla="*/ 36 w 2393"/>
                  <a:gd name="T45" fmla="*/ 1304 h 1360"/>
                  <a:gd name="T46" fmla="*/ 10 w 2393"/>
                  <a:gd name="T47" fmla="*/ 1256 h 1360"/>
                  <a:gd name="T48" fmla="*/ 0 w 2393"/>
                  <a:gd name="T49" fmla="*/ 1200 h 1360"/>
                  <a:gd name="T50" fmla="*/ 3 w 2393"/>
                  <a:gd name="T51" fmla="*/ 684 h 1360"/>
                  <a:gd name="T52" fmla="*/ 23 w 2393"/>
                  <a:gd name="T53" fmla="*/ 561 h 1360"/>
                  <a:gd name="T54" fmla="*/ 63 w 2393"/>
                  <a:gd name="T55" fmla="*/ 443 h 1360"/>
                  <a:gd name="T56" fmla="*/ 122 w 2393"/>
                  <a:gd name="T57" fmla="*/ 336 h 1360"/>
                  <a:gd name="T58" fmla="*/ 195 w 2393"/>
                  <a:gd name="T59" fmla="*/ 240 h 1360"/>
                  <a:gd name="T60" fmla="*/ 283 w 2393"/>
                  <a:gd name="T61" fmla="*/ 157 h 1360"/>
                  <a:gd name="T62" fmla="*/ 385 w 2393"/>
                  <a:gd name="T63" fmla="*/ 89 h 1360"/>
                  <a:gd name="T64" fmla="*/ 498 w 2393"/>
                  <a:gd name="T65" fmla="*/ 38 h 1360"/>
                  <a:gd name="T66" fmla="*/ 640 w 2393"/>
                  <a:gd name="T67" fmla="*/ 0 h 1360"/>
                  <a:gd name="T68" fmla="*/ 1748 w 2393"/>
                  <a:gd name="T69" fmla="*/ 0 h 1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393" h="1360">
                    <a:moveTo>
                      <a:pt x="1814" y="702"/>
                    </a:moveTo>
                    <a:lnTo>
                      <a:pt x="1796" y="704"/>
                    </a:lnTo>
                    <a:lnTo>
                      <a:pt x="1778" y="709"/>
                    </a:lnTo>
                    <a:lnTo>
                      <a:pt x="1761" y="720"/>
                    </a:lnTo>
                    <a:lnTo>
                      <a:pt x="1746" y="733"/>
                    </a:lnTo>
                    <a:lnTo>
                      <a:pt x="1590" y="904"/>
                    </a:lnTo>
                    <a:lnTo>
                      <a:pt x="2038" y="904"/>
                    </a:lnTo>
                    <a:lnTo>
                      <a:pt x="1882" y="733"/>
                    </a:lnTo>
                    <a:lnTo>
                      <a:pt x="1867" y="719"/>
                    </a:lnTo>
                    <a:lnTo>
                      <a:pt x="1851" y="709"/>
                    </a:lnTo>
                    <a:lnTo>
                      <a:pt x="1833" y="703"/>
                    </a:lnTo>
                    <a:lnTo>
                      <a:pt x="1814" y="702"/>
                    </a:lnTo>
                    <a:close/>
                    <a:moveTo>
                      <a:pt x="1748" y="0"/>
                    </a:moveTo>
                    <a:lnTo>
                      <a:pt x="1831" y="20"/>
                    </a:lnTo>
                    <a:lnTo>
                      <a:pt x="1892" y="38"/>
                    </a:lnTo>
                    <a:lnTo>
                      <a:pt x="1950" y="61"/>
                    </a:lnTo>
                    <a:lnTo>
                      <a:pt x="2005" y="88"/>
                    </a:lnTo>
                    <a:lnTo>
                      <a:pt x="2057" y="121"/>
                    </a:lnTo>
                    <a:lnTo>
                      <a:pt x="2107" y="157"/>
                    </a:lnTo>
                    <a:lnTo>
                      <a:pt x="2154" y="196"/>
                    </a:lnTo>
                    <a:lnTo>
                      <a:pt x="2196" y="239"/>
                    </a:lnTo>
                    <a:lnTo>
                      <a:pt x="2235" y="286"/>
                    </a:lnTo>
                    <a:lnTo>
                      <a:pt x="2270" y="336"/>
                    </a:lnTo>
                    <a:lnTo>
                      <a:pt x="2301" y="388"/>
                    </a:lnTo>
                    <a:lnTo>
                      <a:pt x="2328" y="443"/>
                    </a:lnTo>
                    <a:lnTo>
                      <a:pt x="2352" y="501"/>
                    </a:lnTo>
                    <a:lnTo>
                      <a:pt x="2369" y="561"/>
                    </a:lnTo>
                    <a:lnTo>
                      <a:pt x="2382" y="622"/>
                    </a:lnTo>
                    <a:lnTo>
                      <a:pt x="2390" y="684"/>
                    </a:lnTo>
                    <a:lnTo>
                      <a:pt x="2393" y="748"/>
                    </a:lnTo>
                    <a:lnTo>
                      <a:pt x="2393" y="1200"/>
                    </a:lnTo>
                    <a:lnTo>
                      <a:pt x="2390" y="1230"/>
                    </a:lnTo>
                    <a:lnTo>
                      <a:pt x="2383" y="1256"/>
                    </a:lnTo>
                    <a:lnTo>
                      <a:pt x="2370" y="1282"/>
                    </a:lnTo>
                    <a:lnTo>
                      <a:pt x="2354" y="1304"/>
                    </a:lnTo>
                    <a:lnTo>
                      <a:pt x="2335" y="1324"/>
                    </a:lnTo>
                    <a:lnTo>
                      <a:pt x="2311" y="1339"/>
                    </a:lnTo>
                    <a:lnTo>
                      <a:pt x="2286" y="1351"/>
                    </a:lnTo>
                    <a:lnTo>
                      <a:pt x="2259" y="1358"/>
                    </a:lnTo>
                    <a:lnTo>
                      <a:pt x="2230" y="1360"/>
                    </a:lnTo>
                    <a:lnTo>
                      <a:pt x="157" y="1360"/>
                    </a:lnTo>
                    <a:lnTo>
                      <a:pt x="129" y="1358"/>
                    </a:lnTo>
                    <a:lnTo>
                      <a:pt x="101" y="1351"/>
                    </a:lnTo>
                    <a:lnTo>
                      <a:pt x="77" y="1339"/>
                    </a:lnTo>
                    <a:lnTo>
                      <a:pt x="55" y="1324"/>
                    </a:lnTo>
                    <a:lnTo>
                      <a:pt x="36" y="1304"/>
                    </a:lnTo>
                    <a:lnTo>
                      <a:pt x="21" y="1282"/>
                    </a:lnTo>
                    <a:lnTo>
                      <a:pt x="10" y="1256"/>
                    </a:lnTo>
                    <a:lnTo>
                      <a:pt x="3" y="1230"/>
                    </a:lnTo>
                    <a:lnTo>
                      <a:pt x="0" y="1200"/>
                    </a:lnTo>
                    <a:lnTo>
                      <a:pt x="0" y="748"/>
                    </a:lnTo>
                    <a:lnTo>
                      <a:pt x="3" y="684"/>
                    </a:lnTo>
                    <a:lnTo>
                      <a:pt x="11" y="622"/>
                    </a:lnTo>
                    <a:lnTo>
                      <a:pt x="23" y="561"/>
                    </a:lnTo>
                    <a:lnTo>
                      <a:pt x="41" y="501"/>
                    </a:lnTo>
                    <a:lnTo>
                      <a:pt x="63" y="443"/>
                    </a:lnTo>
                    <a:lnTo>
                      <a:pt x="90" y="389"/>
                    </a:lnTo>
                    <a:lnTo>
                      <a:pt x="122" y="336"/>
                    </a:lnTo>
                    <a:lnTo>
                      <a:pt x="156" y="286"/>
                    </a:lnTo>
                    <a:lnTo>
                      <a:pt x="195" y="240"/>
                    </a:lnTo>
                    <a:lnTo>
                      <a:pt x="237" y="196"/>
                    </a:lnTo>
                    <a:lnTo>
                      <a:pt x="283" y="157"/>
                    </a:lnTo>
                    <a:lnTo>
                      <a:pt x="332" y="121"/>
                    </a:lnTo>
                    <a:lnTo>
                      <a:pt x="385" y="89"/>
                    </a:lnTo>
                    <a:lnTo>
                      <a:pt x="440" y="62"/>
                    </a:lnTo>
                    <a:lnTo>
                      <a:pt x="498" y="38"/>
                    </a:lnTo>
                    <a:lnTo>
                      <a:pt x="559" y="20"/>
                    </a:lnTo>
                    <a:lnTo>
                      <a:pt x="640" y="0"/>
                    </a:lnTo>
                    <a:lnTo>
                      <a:pt x="1193" y="1280"/>
                    </a:lnTo>
                    <a:lnTo>
                      <a:pt x="174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  <p:sp>
            <p:nvSpPr>
              <p:cNvPr id="66" name="Freeform 25">
                <a:extLst>
                  <a:ext uri="{FF2B5EF4-FFF2-40B4-BE49-F238E27FC236}">
                    <a16:creationId xmlns="" xmlns:a16="http://schemas.microsoft.com/office/drawing/2014/main" id="{8CCBEFFA-24F8-D624-932E-A25F5A2533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9" y="4347"/>
                <a:ext cx="34" cy="83"/>
              </a:xfrm>
              <a:custGeom>
                <a:avLst/>
                <a:gdLst>
                  <a:gd name="T0" fmla="*/ 135 w 373"/>
                  <a:gd name="T1" fmla="*/ 0 h 915"/>
                  <a:gd name="T2" fmla="*/ 237 w 373"/>
                  <a:gd name="T3" fmla="*/ 0 h 915"/>
                  <a:gd name="T4" fmla="*/ 258 w 373"/>
                  <a:gd name="T5" fmla="*/ 2 h 915"/>
                  <a:gd name="T6" fmla="*/ 278 w 373"/>
                  <a:gd name="T7" fmla="*/ 9 h 915"/>
                  <a:gd name="T8" fmla="*/ 295 w 373"/>
                  <a:gd name="T9" fmla="*/ 21 h 915"/>
                  <a:gd name="T10" fmla="*/ 310 w 373"/>
                  <a:gd name="T11" fmla="*/ 36 h 915"/>
                  <a:gd name="T12" fmla="*/ 321 w 373"/>
                  <a:gd name="T13" fmla="*/ 53 h 915"/>
                  <a:gd name="T14" fmla="*/ 328 w 373"/>
                  <a:gd name="T15" fmla="*/ 74 h 915"/>
                  <a:gd name="T16" fmla="*/ 366 w 373"/>
                  <a:gd name="T17" fmla="*/ 234 h 915"/>
                  <a:gd name="T18" fmla="*/ 368 w 373"/>
                  <a:gd name="T19" fmla="*/ 257 h 915"/>
                  <a:gd name="T20" fmla="*/ 365 w 373"/>
                  <a:gd name="T21" fmla="*/ 281 h 915"/>
                  <a:gd name="T22" fmla="*/ 357 w 373"/>
                  <a:gd name="T23" fmla="*/ 301 h 915"/>
                  <a:gd name="T24" fmla="*/ 345 w 373"/>
                  <a:gd name="T25" fmla="*/ 319 h 915"/>
                  <a:gd name="T26" fmla="*/ 329 w 373"/>
                  <a:gd name="T27" fmla="*/ 334 h 915"/>
                  <a:gd name="T28" fmla="*/ 309 w 373"/>
                  <a:gd name="T29" fmla="*/ 345 h 915"/>
                  <a:gd name="T30" fmla="*/ 287 w 373"/>
                  <a:gd name="T31" fmla="*/ 351 h 915"/>
                  <a:gd name="T32" fmla="*/ 373 w 373"/>
                  <a:gd name="T33" fmla="*/ 438 h 915"/>
                  <a:gd name="T34" fmla="*/ 187 w 373"/>
                  <a:gd name="T35" fmla="*/ 915 h 915"/>
                  <a:gd name="T36" fmla="*/ 0 w 373"/>
                  <a:gd name="T37" fmla="*/ 438 h 915"/>
                  <a:gd name="T38" fmla="*/ 85 w 373"/>
                  <a:gd name="T39" fmla="*/ 351 h 915"/>
                  <a:gd name="T40" fmla="*/ 63 w 373"/>
                  <a:gd name="T41" fmla="*/ 345 h 915"/>
                  <a:gd name="T42" fmla="*/ 44 w 373"/>
                  <a:gd name="T43" fmla="*/ 334 h 915"/>
                  <a:gd name="T44" fmla="*/ 27 w 373"/>
                  <a:gd name="T45" fmla="*/ 319 h 915"/>
                  <a:gd name="T46" fmla="*/ 15 w 373"/>
                  <a:gd name="T47" fmla="*/ 301 h 915"/>
                  <a:gd name="T48" fmla="*/ 7 w 373"/>
                  <a:gd name="T49" fmla="*/ 281 h 915"/>
                  <a:gd name="T50" fmla="*/ 4 w 373"/>
                  <a:gd name="T51" fmla="*/ 257 h 915"/>
                  <a:gd name="T52" fmla="*/ 6 w 373"/>
                  <a:gd name="T53" fmla="*/ 234 h 915"/>
                  <a:gd name="T54" fmla="*/ 44 w 373"/>
                  <a:gd name="T55" fmla="*/ 74 h 915"/>
                  <a:gd name="T56" fmla="*/ 52 w 373"/>
                  <a:gd name="T57" fmla="*/ 53 h 915"/>
                  <a:gd name="T58" fmla="*/ 63 w 373"/>
                  <a:gd name="T59" fmla="*/ 36 h 915"/>
                  <a:gd name="T60" fmla="*/ 77 w 373"/>
                  <a:gd name="T61" fmla="*/ 21 h 915"/>
                  <a:gd name="T62" fmla="*/ 95 w 373"/>
                  <a:gd name="T63" fmla="*/ 9 h 915"/>
                  <a:gd name="T64" fmla="*/ 114 w 373"/>
                  <a:gd name="T65" fmla="*/ 2 h 915"/>
                  <a:gd name="T66" fmla="*/ 135 w 373"/>
                  <a:gd name="T67" fmla="*/ 0 h 9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73" h="915">
                    <a:moveTo>
                      <a:pt x="135" y="0"/>
                    </a:moveTo>
                    <a:lnTo>
                      <a:pt x="237" y="0"/>
                    </a:lnTo>
                    <a:lnTo>
                      <a:pt x="258" y="2"/>
                    </a:lnTo>
                    <a:lnTo>
                      <a:pt x="278" y="9"/>
                    </a:lnTo>
                    <a:lnTo>
                      <a:pt x="295" y="21"/>
                    </a:lnTo>
                    <a:lnTo>
                      <a:pt x="310" y="36"/>
                    </a:lnTo>
                    <a:lnTo>
                      <a:pt x="321" y="53"/>
                    </a:lnTo>
                    <a:lnTo>
                      <a:pt x="328" y="74"/>
                    </a:lnTo>
                    <a:lnTo>
                      <a:pt x="366" y="234"/>
                    </a:lnTo>
                    <a:lnTo>
                      <a:pt x="368" y="257"/>
                    </a:lnTo>
                    <a:lnTo>
                      <a:pt x="365" y="281"/>
                    </a:lnTo>
                    <a:lnTo>
                      <a:pt x="357" y="301"/>
                    </a:lnTo>
                    <a:lnTo>
                      <a:pt x="345" y="319"/>
                    </a:lnTo>
                    <a:lnTo>
                      <a:pt x="329" y="334"/>
                    </a:lnTo>
                    <a:lnTo>
                      <a:pt x="309" y="345"/>
                    </a:lnTo>
                    <a:lnTo>
                      <a:pt x="287" y="351"/>
                    </a:lnTo>
                    <a:lnTo>
                      <a:pt x="373" y="438"/>
                    </a:lnTo>
                    <a:lnTo>
                      <a:pt x="187" y="915"/>
                    </a:lnTo>
                    <a:lnTo>
                      <a:pt x="0" y="438"/>
                    </a:lnTo>
                    <a:lnTo>
                      <a:pt x="85" y="351"/>
                    </a:lnTo>
                    <a:lnTo>
                      <a:pt x="63" y="345"/>
                    </a:lnTo>
                    <a:lnTo>
                      <a:pt x="44" y="334"/>
                    </a:lnTo>
                    <a:lnTo>
                      <a:pt x="27" y="319"/>
                    </a:lnTo>
                    <a:lnTo>
                      <a:pt x="15" y="301"/>
                    </a:lnTo>
                    <a:lnTo>
                      <a:pt x="7" y="281"/>
                    </a:lnTo>
                    <a:lnTo>
                      <a:pt x="4" y="257"/>
                    </a:lnTo>
                    <a:lnTo>
                      <a:pt x="6" y="234"/>
                    </a:lnTo>
                    <a:lnTo>
                      <a:pt x="44" y="74"/>
                    </a:lnTo>
                    <a:lnTo>
                      <a:pt x="52" y="53"/>
                    </a:lnTo>
                    <a:lnTo>
                      <a:pt x="63" y="36"/>
                    </a:lnTo>
                    <a:lnTo>
                      <a:pt x="77" y="21"/>
                    </a:lnTo>
                    <a:lnTo>
                      <a:pt x="95" y="9"/>
                    </a:lnTo>
                    <a:lnTo>
                      <a:pt x="114" y="2"/>
                    </a:lnTo>
                    <a:lnTo>
                      <a:pt x="13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sz="1600">
                  <a:solidFill>
                    <a:srgbClr val="44546A">
                      <a:lumMod val="75000"/>
                    </a:srgbClr>
                  </a:solidFill>
                </a:endParaRPr>
              </a:p>
            </p:txBody>
          </p:sp>
        </p:grpSp>
      </p:grpSp>
      <p:sp>
        <p:nvSpPr>
          <p:cNvPr id="67" name="원호 66">
            <a:extLst>
              <a:ext uri="{FF2B5EF4-FFF2-40B4-BE49-F238E27FC236}">
                <a16:creationId xmlns="" xmlns:a16="http://schemas.microsoft.com/office/drawing/2014/main" id="{3C89ECDF-A371-495C-9890-BFA9850C7508}"/>
              </a:ext>
            </a:extLst>
          </p:cNvPr>
          <p:cNvSpPr/>
          <p:nvPr/>
        </p:nvSpPr>
        <p:spPr>
          <a:xfrm>
            <a:off x="6819514" y="3050401"/>
            <a:ext cx="1957770" cy="1957770"/>
          </a:xfrm>
          <a:prstGeom prst="arc">
            <a:avLst>
              <a:gd name="adj1" fmla="val 16153309"/>
              <a:gd name="adj2" fmla="val 10754372"/>
            </a:avLst>
          </a:prstGeom>
          <a:ln w="28575">
            <a:solidFill>
              <a:srgbClr val="5ACDC6"/>
            </a:solidFill>
            <a:head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bIns="432000" rtlCol="0" anchor="b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  <a:endParaRPr lang="en-US" altLang="ko-KR" sz="1100" dirty="0">
              <a:solidFill>
                <a:srgbClr val="44546A">
                  <a:lumMod val="75000"/>
                </a:srgbClr>
              </a:solidFill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="" xmlns:a16="http://schemas.microsoft.com/office/drawing/2014/main" id="{EE333801-5BEA-1ADF-0028-8B76E0F4B436}"/>
              </a:ext>
            </a:extLst>
          </p:cNvPr>
          <p:cNvCxnSpPr/>
          <p:nvPr/>
        </p:nvCxnSpPr>
        <p:spPr>
          <a:xfrm rot="16200000">
            <a:off x="6062946" y="3307118"/>
            <a:ext cx="1512000" cy="0"/>
          </a:xfrm>
          <a:prstGeom prst="line">
            <a:avLst/>
          </a:prstGeom>
          <a:ln w="28575">
            <a:solidFill>
              <a:srgbClr val="5ACDC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직사각형 68">
            <a:extLst>
              <a:ext uri="{FF2B5EF4-FFF2-40B4-BE49-F238E27FC236}">
                <a16:creationId xmlns="" xmlns:a16="http://schemas.microsoft.com/office/drawing/2014/main" id="{D7C0F7C5-AB28-D449-7AE6-96F19A288607}"/>
              </a:ext>
            </a:extLst>
          </p:cNvPr>
          <p:cNvSpPr/>
          <p:nvPr/>
        </p:nvSpPr>
        <p:spPr>
          <a:xfrm>
            <a:off x="6462309" y="1692763"/>
            <a:ext cx="861133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전년 대비</a:t>
            </a:r>
            <a:endParaRPr lang="en-US" altLang="ko-KR" sz="1000" dirty="0">
              <a:solidFill>
                <a:srgbClr val="44546A">
                  <a:lumMod val="75000"/>
                </a:srgbClr>
              </a:solidFill>
            </a:endParaRPr>
          </a:p>
          <a:p>
            <a:pPr>
              <a:defRPr/>
            </a:pPr>
            <a:r>
              <a:rPr lang="en-US" altLang="ko-KR" sz="3200" b="1" dirty="0">
                <a:solidFill>
                  <a:srgbClr val="44546A">
                    <a:lumMod val="75000"/>
                  </a:srgbClr>
                </a:solidFill>
              </a:rPr>
              <a:t>36</a:t>
            </a:r>
            <a:r>
              <a:rPr lang="en-US" altLang="ko-KR" b="1" dirty="0">
                <a:solidFill>
                  <a:srgbClr val="44546A">
                    <a:lumMod val="75000"/>
                  </a:srgbClr>
                </a:solidFill>
              </a:rPr>
              <a:t>%</a:t>
            </a:r>
            <a:endParaRPr lang="en-US" altLang="ko-KR" sz="900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3A19E358-4965-60C0-A04D-160DEE5F3C51}"/>
              </a:ext>
            </a:extLst>
          </p:cNvPr>
          <p:cNvSpPr/>
          <p:nvPr/>
        </p:nvSpPr>
        <p:spPr>
          <a:xfrm>
            <a:off x="1944860" y="2955049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="" xmlns:a16="http://schemas.microsoft.com/office/drawing/2014/main" id="{053C7656-B7C3-EB01-8240-E43E2021F701}"/>
              </a:ext>
            </a:extLst>
          </p:cNvPr>
          <p:cNvSpPr/>
          <p:nvPr/>
        </p:nvSpPr>
        <p:spPr>
          <a:xfrm>
            <a:off x="8893351" y="3329846"/>
            <a:ext cx="23697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1863651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679F9A4-D0C6-34CE-64DF-B05569F951AE}"/>
              </a:ext>
            </a:extLst>
          </p:cNvPr>
          <p:cNvGrpSpPr/>
          <p:nvPr/>
        </p:nvGrpSpPr>
        <p:grpSpPr>
          <a:xfrm>
            <a:off x="165091" y="165097"/>
            <a:ext cx="11880000" cy="6527803"/>
            <a:chOff x="165091" y="165097"/>
            <a:chExt cx="11880000" cy="6527803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C033919C-BEDD-0C53-2E41-459E49AA48E7}"/>
                </a:ext>
              </a:extLst>
            </p:cNvPr>
            <p:cNvSpPr/>
            <p:nvPr/>
          </p:nvSpPr>
          <p:spPr>
            <a:xfrm>
              <a:off x="165095" y="165099"/>
              <a:ext cx="11861805" cy="6527800"/>
            </a:xfrm>
            <a:prstGeom prst="roundRect">
              <a:avLst>
                <a:gd name="adj" fmla="val 1881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marL="1076325" lvl="2">
                <a:tabLst>
                  <a:tab pos="1703388" algn="l"/>
                </a:tabLst>
                <a:defRPr/>
              </a:pPr>
              <a:r>
                <a:rPr lang="ko-KR" altLang="en-US" sz="2400" i="1" kern="0" dirty="0">
                  <a:ln w="15875">
                    <a:noFill/>
                  </a:ln>
                  <a:solidFill>
                    <a:srgbClr val="5ACDC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i="1" kern="0" dirty="0">
                  <a:ln w="15875">
                    <a:noFill/>
                  </a:ln>
                  <a:solidFill>
                    <a:srgbClr val="5ACDC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700" i="1" kern="0" dirty="0">
                  <a:ln w="15875">
                    <a:noFill/>
                  </a:ln>
                  <a:solidFill>
                    <a:srgbClr val="5ACDC6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5ACDC6"/>
                </a:solidFill>
              </a:endParaRPr>
            </a:p>
            <a:p>
              <a:pPr algn="ctr">
                <a:defRPr/>
              </a:pPr>
              <a:endParaRPr lang="ko-KR" altLang="en-US" dirty="0">
                <a:solidFill>
                  <a:srgbClr val="5ACDC6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5E12DE21-7267-5B8E-EE31-224A70C9B10D}"/>
                </a:ext>
              </a:extLst>
            </p:cNvPr>
            <p:cNvSpPr/>
            <p:nvPr/>
          </p:nvSpPr>
          <p:spPr>
            <a:xfrm rot="16200000">
              <a:off x="-2590800" y="2921000"/>
              <a:ext cx="6527800" cy="1016000"/>
            </a:xfrm>
            <a:prstGeom prst="round2SameRect">
              <a:avLst>
                <a:gd name="adj1" fmla="val 12683"/>
                <a:gd name="adj2" fmla="val 0"/>
              </a:avLst>
            </a:prstGeom>
            <a:solidFill>
              <a:srgbClr val="01308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="" xmlns:a16="http://schemas.microsoft.com/office/drawing/2014/main" id="{3ABD07C8-8353-51F5-C323-2E6C82AA6EC6}"/>
                </a:ext>
              </a:extLst>
            </p:cNvPr>
            <p:cNvSpPr/>
            <p:nvPr/>
          </p:nvSpPr>
          <p:spPr>
            <a:xfrm flipH="1">
              <a:off x="165091" y="165097"/>
              <a:ext cx="1016007" cy="669719"/>
            </a:xfrm>
            <a:prstGeom prst="round1Rect">
              <a:avLst>
                <a:gd name="adj" fmla="val 33153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92229799-C714-D791-398F-3DFCF8AE2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091" y="834815"/>
              <a:ext cx="11880000" cy="3"/>
            </a:xfrm>
            <a:prstGeom prst="line">
              <a:avLst/>
            </a:prstGeom>
            <a:ln>
              <a:solidFill>
                <a:srgbClr val="5ACD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F9A8E1C7-C484-E2A1-7ECB-335CBE94A5F1}"/>
                </a:ext>
              </a:extLst>
            </p:cNvPr>
            <p:cNvGrpSpPr/>
            <p:nvPr/>
          </p:nvGrpSpPr>
          <p:grpSpPr>
            <a:xfrm>
              <a:off x="475482" y="300366"/>
              <a:ext cx="367828" cy="41400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D6C307B-3302-B317-493B-AA7A780FC370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F190E0EF-B5B7-40EE-BE9B-9A2E7B6E93E8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4FCA8A27-41AE-7814-DB66-F23960E9009B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1CD93BF-0F82-C8F1-B3F8-CF5A9AD3CFBB}"/>
              </a:ext>
            </a:extLst>
          </p:cNvPr>
          <p:cNvGrpSpPr/>
          <p:nvPr/>
        </p:nvGrpSpPr>
        <p:grpSpPr>
          <a:xfrm>
            <a:off x="165096" y="1992892"/>
            <a:ext cx="1016005" cy="465363"/>
            <a:chOff x="165096" y="2011035"/>
            <a:chExt cx="1016005" cy="465363"/>
          </a:xfrm>
        </p:grpSpPr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3939764C-CA06-8C4C-03F0-07109560FA81}"/>
                </a:ext>
              </a:extLst>
            </p:cNvPr>
            <p:cNvSpPr/>
            <p:nvPr/>
          </p:nvSpPr>
          <p:spPr>
            <a:xfrm rot="10800000" flipV="1">
              <a:off x="165096" y="2024069"/>
              <a:ext cx="1016005" cy="452329"/>
            </a:xfrm>
            <a:custGeom>
              <a:avLst/>
              <a:gdLst>
                <a:gd name="connsiteX0" fmla="*/ 0 w 1016005"/>
                <a:gd name="connsiteY0" fmla="*/ 190193 h 452329"/>
                <a:gd name="connsiteX1" fmla="*/ 0 w 1016005"/>
                <a:gd name="connsiteY1" fmla="*/ 262134 h 452329"/>
                <a:gd name="connsiteX2" fmla="*/ 62018 w 1016005"/>
                <a:gd name="connsiteY2" fmla="*/ 226163 h 452329"/>
                <a:gd name="connsiteX3" fmla="*/ 1016005 w 1016005"/>
                <a:gd name="connsiteY3" fmla="*/ 0 h 452329"/>
                <a:gd name="connsiteX4" fmla="*/ 1007119 w 1016005"/>
                <a:gd name="connsiteY4" fmla="*/ 44013 h 452329"/>
                <a:gd name="connsiteX5" fmla="*/ 902920 w 1016005"/>
                <a:gd name="connsiteY5" fmla="*/ 113081 h 452329"/>
                <a:gd name="connsiteX6" fmla="*/ 894558 w 1016005"/>
                <a:gd name="connsiteY6" fmla="*/ 111393 h 452329"/>
                <a:gd name="connsiteX7" fmla="*/ 894558 w 1016005"/>
                <a:gd name="connsiteY7" fmla="*/ 113081 h 452329"/>
                <a:gd name="connsiteX8" fmla="*/ 244743 w 1016005"/>
                <a:gd name="connsiteY8" fmla="*/ 113081 h 452329"/>
                <a:gd name="connsiteX9" fmla="*/ 131657 w 1016005"/>
                <a:gd name="connsiteY9" fmla="*/ 226167 h 452329"/>
                <a:gd name="connsiteX10" fmla="*/ 244743 w 1016005"/>
                <a:gd name="connsiteY10" fmla="*/ 339253 h 452329"/>
                <a:gd name="connsiteX11" fmla="*/ 894558 w 1016005"/>
                <a:gd name="connsiteY11" fmla="*/ 339253 h 452329"/>
                <a:gd name="connsiteX12" fmla="*/ 894558 w 1016005"/>
                <a:gd name="connsiteY12" fmla="*/ 340941 h 452329"/>
                <a:gd name="connsiteX13" fmla="*/ 902921 w 1016005"/>
                <a:gd name="connsiteY13" fmla="*/ 339253 h 452329"/>
                <a:gd name="connsiteX14" fmla="*/ 1007120 w 1016005"/>
                <a:gd name="connsiteY14" fmla="*/ 408321 h 452329"/>
                <a:gd name="connsiteX15" fmla="*/ 1016005 w 1016005"/>
                <a:gd name="connsiteY15" fmla="*/ 452329 h 45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6005" h="452329">
                  <a:moveTo>
                    <a:pt x="0" y="190193"/>
                  </a:moveTo>
                  <a:lnTo>
                    <a:pt x="0" y="262134"/>
                  </a:lnTo>
                  <a:lnTo>
                    <a:pt x="62018" y="226163"/>
                  </a:lnTo>
                  <a:close/>
                  <a:moveTo>
                    <a:pt x="1016005" y="0"/>
                  </a:moveTo>
                  <a:lnTo>
                    <a:pt x="1007119" y="44013"/>
                  </a:lnTo>
                  <a:cubicBezTo>
                    <a:pt x="989952" y="84602"/>
                    <a:pt x="949762" y="113081"/>
                    <a:pt x="902920" y="113081"/>
                  </a:cubicBezTo>
                  <a:lnTo>
                    <a:pt x="894558" y="111393"/>
                  </a:lnTo>
                  <a:lnTo>
                    <a:pt x="894558" y="113081"/>
                  </a:lnTo>
                  <a:lnTo>
                    <a:pt x="244743" y="113081"/>
                  </a:lnTo>
                  <a:cubicBezTo>
                    <a:pt x="182287" y="113081"/>
                    <a:pt x="131657" y="163711"/>
                    <a:pt x="131657" y="226167"/>
                  </a:cubicBezTo>
                  <a:cubicBezTo>
                    <a:pt x="131657" y="288623"/>
                    <a:pt x="182288" y="339253"/>
                    <a:pt x="244743" y="339253"/>
                  </a:cubicBezTo>
                  <a:lnTo>
                    <a:pt x="894558" y="339253"/>
                  </a:lnTo>
                  <a:lnTo>
                    <a:pt x="894558" y="340941"/>
                  </a:lnTo>
                  <a:lnTo>
                    <a:pt x="902921" y="339253"/>
                  </a:lnTo>
                  <a:cubicBezTo>
                    <a:pt x="949763" y="339253"/>
                    <a:pt x="989953" y="367732"/>
                    <a:pt x="1007120" y="408321"/>
                  </a:cubicBezTo>
                  <a:lnTo>
                    <a:pt x="1016005" y="452329"/>
                  </a:lnTo>
                  <a:close/>
                </a:path>
              </a:pathLst>
            </a:custGeom>
            <a:gradFill flip="none" rotWithShape="1">
              <a:gsLst>
                <a:gs pos="90000">
                  <a:srgbClr val="5ACDC6"/>
                </a:gs>
                <a:gs pos="92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FB292C-0E96-ED81-BD3E-8C3BECAEC19E}"/>
                </a:ext>
              </a:extLst>
            </p:cNvPr>
            <p:cNvSpPr/>
            <p:nvPr/>
          </p:nvSpPr>
          <p:spPr>
            <a:xfrm>
              <a:off x="1010189" y="2011035"/>
              <a:ext cx="130791" cy="13079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01308A"/>
                  </a:solidFill>
                </a:rPr>
                <a:t>3</a:t>
              </a:r>
              <a:endParaRPr lang="ko-KR" altLang="en-US" sz="700" b="1" dirty="0">
                <a:solidFill>
                  <a:srgbClr val="01308A"/>
                </a:solidFill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AE1A1416-5696-BE83-C944-93E510BD0526}"/>
              </a:ext>
            </a:extLst>
          </p:cNvPr>
          <p:cNvGraphicFramePr>
            <a:graphicFrameLocks noGrp="1"/>
          </p:cNvGraphicFramePr>
          <p:nvPr/>
        </p:nvGraphicFramePr>
        <p:xfrm>
          <a:off x="305694" y="884244"/>
          <a:ext cx="729357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96EE8F37-00B6-7A8D-840B-7DBB1A5FCFED}"/>
              </a:ext>
            </a:extLst>
          </p:cNvPr>
          <p:cNvGrpSpPr/>
          <p:nvPr/>
        </p:nvGrpSpPr>
        <p:grpSpPr>
          <a:xfrm>
            <a:off x="235419" y="1124893"/>
            <a:ext cx="110991" cy="4420536"/>
            <a:chOff x="235419" y="1124893"/>
            <a:chExt cx="110991" cy="4420536"/>
          </a:xfrm>
        </p:grpSpPr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AE3D9239-BF9F-DABF-6D9D-BE1F68798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60" y="2728254"/>
              <a:ext cx="73607" cy="9713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="" xmlns:a16="http://schemas.microsoft.com/office/drawing/2014/main" id="{553A8B80-BBDF-4A5C-88A8-DD61F4A51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19" y="2189627"/>
              <a:ext cx="110991" cy="9713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말풍선: 타원형 11">
              <a:extLst>
                <a:ext uri="{FF2B5EF4-FFF2-40B4-BE49-F238E27FC236}">
                  <a16:creationId xmlns="" xmlns:a16="http://schemas.microsoft.com/office/drawing/2014/main" id="{F3473179-9129-BBD6-1AFC-FB7CA185F4D7}"/>
                </a:ext>
              </a:extLst>
            </p:cNvPr>
            <p:cNvSpPr/>
            <p:nvPr/>
          </p:nvSpPr>
          <p:spPr>
            <a:xfrm>
              <a:off x="254845" y="1663428"/>
              <a:ext cx="86573" cy="84711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하트 17">
              <a:extLst>
                <a:ext uri="{FF2B5EF4-FFF2-40B4-BE49-F238E27FC236}">
                  <a16:creationId xmlns="" xmlns:a16="http://schemas.microsoft.com/office/drawing/2014/main" id="{9CCFB02E-DAF3-DC86-113F-6BBBB0436100}"/>
                </a:ext>
              </a:extLst>
            </p:cNvPr>
            <p:cNvSpPr/>
            <p:nvPr/>
          </p:nvSpPr>
          <p:spPr>
            <a:xfrm>
              <a:off x="246512" y="1124893"/>
              <a:ext cx="97047" cy="9704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AFF243F0-D4E4-4C8B-E19D-B34C700BE3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9585" y="3266881"/>
              <a:ext cx="105754" cy="121553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99405FAF-A76E-6D0A-A130-48F19DF651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1AA8E4F0-6817-8216-53E4-34D3242D1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E72956F6-CD74-0B75-207F-FF8EEE40A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78A9D462-66FB-7A90-AAA3-C1E48924D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 32">
              <a:extLst>
                <a:ext uri="{FF2B5EF4-FFF2-40B4-BE49-F238E27FC236}">
                  <a16:creationId xmlns="" xmlns:a16="http://schemas.microsoft.com/office/drawing/2014/main" id="{29F327A2-B644-849E-4816-5E8F2D1E3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41" y="4913605"/>
              <a:ext cx="88463" cy="88463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36">
              <a:extLst>
                <a:ext uri="{FF2B5EF4-FFF2-40B4-BE49-F238E27FC236}">
                  <a16:creationId xmlns="" xmlns:a16="http://schemas.microsoft.com/office/drawing/2014/main" id="{B3C547FD-3286-DA11-326C-8B6A96B72D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6146" y="3829922"/>
              <a:ext cx="47230" cy="122011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26" name="Freeform 37">
                <a:extLst>
                  <a:ext uri="{FF2B5EF4-FFF2-40B4-BE49-F238E27FC236}">
                    <a16:creationId xmlns="" xmlns:a16="http://schemas.microsoft.com/office/drawing/2014/main" id="{3EED6970-89EF-49ED-4330-2AD2BCCA7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38">
                <a:extLst>
                  <a:ext uri="{FF2B5EF4-FFF2-40B4-BE49-F238E27FC236}">
                    <a16:creationId xmlns="" xmlns:a16="http://schemas.microsoft.com/office/drawing/2014/main" id="{E3A6D1CF-1055-6307-6E4B-3371097F8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39">
                <a:extLst>
                  <a:ext uri="{FF2B5EF4-FFF2-40B4-BE49-F238E27FC236}">
                    <a16:creationId xmlns="" xmlns:a16="http://schemas.microsoft.com/office/drawing/2014/main" id="{56AED704-AC92-DAB1-148B-820430FB3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40">
                <a:extLst>
                  <a:ext uri="{FF2B5EF4-FFF2-40B4-BE49-F238E27FC236}">
                    <a16:creationId xmlns="" xmlns:a16="http://schemas.microsoft.com/office/drawing/2014/main" id="{F5F6382D-331E-17E5-C628-16CFEDF7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41">
                <a:extLst>
                  <a:ext uri="{FF2B5EF4-FFF2-40B4-BE49-F238E27FC236}">
                    <a16:creationId xmlns="" xmlns:a16="http://schemas.microsoft.com/office/drawing/2014/main" id="{971F3ED0-BA7C-4D45-1854-9805FEE53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Freeform 6">
              <a:extLst>
                <a:ext uri="{FF2B5EF4-FFF2-40B4-BE49-F238E27FC236}">
                  <a16:creationId xmlns="" xmlns:a16="http://schemas.microsoft.com/office/drawing/2014/main" id="{860C1D49-CCE8-AFD2-0F87-5C8ECAED085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53104" y="4393421"/>
              <a:ext cx="88761" cy="78696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Group 23">
              <a:extLst>
                <a:ext uri="{FF2B5EF4-FFF2-40B4-BE49-F238E27FC236}">
                  <a16:creationId xmlns="" xmlns:a16="http://schemas.microsoft.com/office/drawing/2014/main" id="{AECCC3BA-5BD1-B1BC-C25E-DA147AE620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5419" y="5443553"/>
              <a:ext cx="110991" cy="101876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3" name="Freeform 24">
                <a:extLst>
                  <a:ext uri="{FF2B5EF4-FFF2-40B4-BE49-F238E27FC236}">
                    <a16:creationId xmlns="" xmlns:a16="http://schemas.microsoft.com/office/drawing/2014/main" id="{F88FC972-9A90-38B0-3795-30A760AB1E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25">
                <a:extLst>
                  <a:ext uri="{FF2B5EF4-FFF2-40B4-BE49-F238E27FC236}">
                    <a16:creationId xmlns="" xmlns:a16="http://schemas.microsoft.com/office/drawing/2014/main" id="{899475CE-5721-1EEA-8CC0-16D8C6E441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26">
                <a:extLst>
                  <a:ext uri="{FF2B5EF4-FFF2-40B4-BE49-F238E27FC236}">
                    <a16:creationId xmlns="" xmlns:a16="http://schemas.microsoft.com/office/drawing/2014/main" id="{1A82AC56-6F4B-5202-4010-D9AB8AD68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27">
                <a:extLst>
                  <a:ext uri="{FF2B5EF4-FFF2-40B4-BE49-F238E27FC236}">
                    <a16:creationId xmlns="" xmlns:a16="http://schemas.microsoft.com/office/drawing/2014/main" id="{9E22D77F-60A2-574E-D4B7-185742EBB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28">
                <a:extLst>
                  <a:ext uri="{FF2B5EF4-FFF2-40B4-BE49-F238E27FC236}">
                    <a16:creationId xmlns="" xmlns:a16="http://schemas.microsoft.com/office/drawing/2014/main" id="{A5E10878-2026-52D9-D1C5-1C096919B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40" name="타원 39">
            <a:extLst>
              <a:ext uri="{FF2B5EF4-FFF2-40B4-BE49-F238E27FC236}">
                <a16:creationId xmlns="" xmlns:a16="http://schemas.microsoft.com/office/drawing/2014/main" id="{C1377655-7074-2DBA-5676-7268A8D3E9FD}"/>
              </a:ext>
            </a:extLst>
          </p:cNvPr>
          <p:cNvSpPr/>
          <p:nvPr/>
        </p:nvSpPr>
        <p:spPr>
          <a:xfrm>
            <a:off x="2176910" y="2165230"/>
            <a:ext cx="1263770" cy="1263770"/>
          </a:xfrm>
          <a:prstGeom prst="ellipse">
            <a:avLst/>
          </a:prstGeom>
          <a:solidFill>
            <a:srgbClr val="5ACDC6"/>
          </a:solidFill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1" name="자유형: 도형 16">
            <a:extLst>
              <a:ext uri="{FF2B5EF4-FFF2-40B4-BE49-F238E27FC236}">
                <a16:creationId xmlns="" xmlns:a16="http://schemas.microsoft.com/office/drawing/2014/main" id="{160F0F08-1A76-B645-404E-C32BBD06EB01}"/>
              </a:ext>
            </a:extLst>
          </p:cNvPr>
          <p:cNvSpPr/>
          <p:nvPr/>
        </p:nvSpPr>
        <p:spPr>
          <a:xfrm>
            <a:off x="2043664" y="2031984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="" xmlns:a16="http://schemas.microsoft.com/office/drawing/2014/main" id="{B8A19701-09B7-A004-DCEE-B9190D352990}"/>
              </a:ext>
            </a:extLst>
          </p:cNvPr>
          <p:cNvSpPr/>
          <p:nvPr/>
        </p:nvSpPr>
        <p:spPr>
          <a:xfrm>
            <a:off x="2682794" y="3993603"/>
            <a:ext cx="252000" cy="252000"/>
          </a:xfrm>
          <a:prstGeom prst="ellipse">
            <a:avLst/>
          </a:prstGeom>
          <a:noFill/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="" xmlns:a16="http://schemas.microsoft.com/office/drawing/2014/main" id="{C2A909F8-629D-E21C-E134-43C0528D5D0E}"/>
              </a:ext>
            </a:extLst>
          </p:cNvPr>
          <p:cNvSpPr/>
          <p:nvPr/>
        </p:nvSpPr>
        <p:spPr>
          <a:xfrm>
            <a:off x="2744368" y="4055177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="" xmlns:a16="http://schemas.microsoft.com/office/drawing/2014/main" id="{52EFED81-B2DD-AFDC-801D-53590ABA45D0}"/>
              </a:ext>
            </a:extLst>
          </p:cNvPr>
          <p:cNvSpPr/>
          <p:nvPr/>
        </p:nvSpPr>
        <p:spPr>
          <a:xfrm>
            <a:off x="1666070" y="4470759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grpSp>
        <p:nvGrpSpPr>
          <p:cNvPr id="45" name="Group 31">
            <a:extLst>
              <a:ext uri="{FF2B5EF4-FFF2-40B4-BE49-F238E27FC236}">
                <a16:creationId xmlns="" xmlns:a16="http://schemas.microsoft.com/office/drawing/2014/main" id="{A15E7E1C-404C-E82F-7061-1BA2BED4D4A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86183" y="2665765"/>
            <a:ext cx="260146" cy="315697"/>
            <a:chOff x="2647" y="1727"/>
            <a:chExt cx="192" cy="233"/>
          </a:xfrm>
          <a:solidFill>
            <a:schemeClr val="bg1"/>
          </a:solidFill>
        </p:grpSpPr>
        <p:sp>
          <p:nvSpPr>
            <p:cNvPr id="46" name="Freeform 32">
              <a:extLst>
                <a:ext uri="{FF2B5EF4-FFF2-40B4-BE49-F238E27FC236}">
                  <a16:creationId xmlns="" xmlns:a16="http://schemas.microsoft.com/office/drawing/2014/main" id="{FBA396FE-4577-7C50-8469-CB9876CE7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="" xmlns:a16="http://schemas.microsoft.com/office/drawing/2014/main" id="{F65850BB-7F4F-EF28-4872-446EB36B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8" name="타원 47">
            <a:extLst>
              <a:ext uri="{FF2B5EF4-FFF2-40B4-BE49-F238E27FC236}">
                <a16:creationId xmlns="" xmlns:a16="http://schemas.microsoft.com/office/drawing/2014/main" id="{18505A87-71EE-D831-6095-F972614DF9FF}"/>
              </a:ext>
            </a:extLst>
          </p:cNvPr>
          <p:cNvSpPr/>
          <p:nvPr/>
        </p:nvSpPr>
        <p:spPr>
          <a:xfrm>
            <a:off x="4704577" y="2165230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9" name="자유형: 도형 16">
            <a:extLst>
              <a:ext uri="{FF2B5EF4-FFF2-40B4-BE49-F238E27FC236}">
                <a16:creationId xmlns="" xmlns:a16="http://schemas.microsoft.com/office/drawing/2014/main" id="{AAF62420-6069-D0DA-205C-D9F619A57BAA}"/>
              </a:ext>
            </a:extLst>
          </p:cNvPr>
          <p:cNvSpPr/>
          <p:nvPr/>
        </p:nvSpPr>
        <p:spPr>
          <a:xfrm>
            <a:off x="4571331" y="2031984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="" xmlns:a16="http://schemas.microsoft.com/office/drawing/2014/main" id="{DDA0FD16-6EC3-3DC0-3FE1-666F4742C16E}"/>
              </a:ext>
            </a:extLst>
          </p:cNvPr>
          <p:cNvSpPr/>
          <p:nvPr/>
        </p:nvSpPr>
        <p:spPr>
          <a:xfrm>
            <a:off x="5210461" y="3993603"/>
            <a:ext cx="252000" cy="252000"/>
          </a:xfrm>
          <a:prstGeom prst="ellipse">
            <a:avLst/>
          </a:prstGeom>
          <a:noFill/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타원 71">
            <a:extLst>
              <a:ext uri="{FF2B5EF4-FFF2-40B4-BE49-F238E27FC236}">
                <a16:creationId xmlns="" xmlns:a16="http://schemas.microsoft.com/office/drawing/2014/main" id="{E97D2367-25E8-2C7E-D5F1-EB328045FA62}"/>
              </a:ext>
            </a:extLst>
          </p:cNvPr>
          <p:cNvSpPr/>
          <p:nvPr/>
        </p:nvSpPr>
        <p:spPr>
          <a:xfrm>
            <a:off x="5272035" y="4055177"/>
            <a:ext cx="128852" cy="128852"/>
          </a:xfrm>
          <a:prstGeom prst="ellipse">
            <a:avLst/>
          </a:prstGeom>
          <a:solidFill>
            <a:srgbClr val="5B9BD5"/>
          </a:solidFill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0A451C3C-E2B1-0B15-5050-12E30D9F0110}"/>
              </a:ext>
            </a:extLst>
          </p:cNvPr>
          <p:cNvSpPr/>
          <p:nvPr/>
        </p:nvSpPr>
        <p:spPr>
          <a:xfrm>
            <a:off x="4193737" y="4470759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="" xmlns:a16="http://schemas.microsoft.com/office/drawing/2014/main" id="{80FD37B1-4C85-B2A5-287C-1BE884B0A9C4}"/>
              </a:ext>
            </a:extLst>
          </p:cNvPr>
          <p:cNvSpPr/>
          <p:nvPr/>
        </p:nvSpPr>
        <p:spPr>
          <a:xfrm>
            <a:off x="7232244" y="2165230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5" name="자유형: 도형 16">
            <a:extLst>
              <a:ext uri="{FF2B5EF4-FFF2-40B4-BE49-F238E27FC236}">
                <a16:creationId xmlns="" xmlns:a16="http://schemas.microsoft.com/office/drawing/2014/main" id="{EC091D8A-CD66-8EB7-7C75-D8DC81AE312C}"/>
              </a:ext>
            </a:extLst>
          </p:cNvPr>
          <p:cNvSpPr/>
          <p:nvPr/>
        </p:nvSpPr>
        <p:spPr>
          <a:xfrm>
            <a:off x="7098998" y="2031984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="" xmlns:a16="http://schemas.microsoft.com/office/drawing/2014/main" id="{1A880305-EDC6-1C93-1878-D51827E1FB3D}"/>
              </a:ext>
            </a:extLst>
          </p:cNvPr>
          <p:cNvSpPr/>
          <p:nvPr/>
        </p:nvSpPr>
        <p:spPr>
          <a:xfrm>
            <a:off x="7738128" y="3993603"/>
            <a:ext cx="252000" cy="252000"/>
          </a:xfrm>
          <a:prstGeom prst="ellipse">
            <a:avLst/>
          </a:prstGeom>
          <a:noFill/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7" name="타원 76">
            <a:extLst>
              <a:ext uri="{FF2B5EF4-FFF2-40B4-BE49-F238E27FC236}">
                <a16:creationId xmlns="" xmlns:a16="http://schemas.microsoft.com/office/drawing/2014/main" id="{3B60534E-ADF2-A762-3B3B-3D070A254D9D}"/>
              </a:ext>
            </a:extLst>
          </p:cNvPr>
          <p:cNvSpPr/>
          <p:nvPr/>
        </p:nvSpPr>
        <p:spPr>
          <a:xfrm>
            <a:off x="7799702" y="4055177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="" xmlns:a16="http://schemas.microsoft.com/office/drawing/2014/main" id="{17472666-1C01-46A1-FBE2-8695FF622706}"/>
              </a:ext>
            </a:extLst>
          </p:cNvPr>
          <p:cNvSpPr/>
          <p:nvPr/>
        </p:nvSpPr>
        <p:spPr>
          <a:xfrm>
            <a:off x="6721404" y="4470759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79" name="타원 78">
            <a:extLst>
              <a:ext uri="{FF2B5EF4-FFF2-40B4-BE49-F238E27FC236}">
                <a16:creationId xmlns="" xmlns:a16="http://schemas.microsoft.com/office/drawing/2014/main" id="{F0307B24-E05D-8A22-53DC-374FAAF3ACE5}"/>
              </a:ext>
            </a:extLst>
          </p:cNvPr>
          <p:cNvSpPr/>
          <p:nvPr/>
        </p:nvSpPr>
        <p:spPr>
          <a:xfrm>
            <a:off x="9759911" y="2165230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0" name="자유형: 도형 16">
            <a:extLst>
              <a:ext uri="{FF2B5EF4-FFF2-40B4-BE49-F238E27FC236}">
                <a16:creationId xmlns="" xmlns:a16="http://schemas.microsoft.com/office/drawing/2014/main" id="{4F865A45-2448-6B72-8C53-6EA6E7F386A8}"/>
              </a:ext>
            </a:extLst>
          </p:cNvPr>
          <p:cNvSpPr/>
          <p:nvPr/>
        </p:nvSpPr>
        <p:spPr>
          <a:xfrm>
            <a:off x="9626665" y="2031984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1" name="타원 80">
            <a:extLst>
              <a:ext uri="{FF2B5EF4-FFF2-40B4-BE49-F238E27FC236}">
                <a16:creationId xmlns="" xmlns:a16="http://schemas.microsoft.com/office/drawing/2014/main" id="{62913BED-BB03-7B97-F724-BAC8FA4DE94A}"/>
              </a:ext>
            </a:extLst>
          </p:cNvPr>
          <p:cNvSpPr/>
          <p:nvPr/>
        </p:nvSpPr>
        <p:spPr>
          <a:xfrm>
            <a:off x="10265795" y="3993603"/>
            <a:ext cx="252000" cy="252000"/>
          </a:xfrm>
          <a:prstGeom prst="ellipse">
            <a:avLst/>
          </a:prstGeom>
          <a:noFill/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2" name="타원 81">
            <a:extLst>
              <a:ext uri="{FF2B5EF4-FFF2-40B4-BE49-F238E27FC236}">
                <a16:creationId xmlns="" xmlns:a16="http://schemas.microsoft.com/office/drawing/2014/main" id="{FFDF811E-093A-C4DC-9FED-3D495C4116AA}"/>
              </a:ext>
            </a:extLst>
          </p:cNvPr>
          <p:cNvSpPr/>
          <p:nvPr/>
        </p:nvSpPr>
        <p:spPr>
          <a:xfrm>
            <a:off x="10327369" y="4055177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5ACDC6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83" name="직사각형 82">
            <a:extLst>
              <a:ext uri="{FF2B5EF4-FFF2-40B4-BE49-F238E27FC236}">
                <a16:creationId xmlns="" xmlns:a16="http://schemas.microsoft.com/office/drawing/2014/main" id="{C51C30F1-3ABE-CB91-0700-B136753129F2}"/>
              </a:ext>
            </a:extLst>
          </p:cNvPr>
          <p:cNvSpPr/>
          <p:nvPr/>
        </p:nvSpPr>
        <p:spPr>
          <a:xfrm>
            <a:off x="9249071" y="4470759"/>
            <a:ext cx="22928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srgbClr val="44546A">
                    <a:lumMod val="75000"/>
                  </a:srgb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2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grpSp>
        <p:nvGrpSpPr>
          <p:cNvPr id="84" name="Group 16">
            <a:extLst>
              <a:ext uri="{FF2B5EF4-FFF2-40B4-BE49-F238E27FC236}">
                <a16:creationId xmlns="" xmlns:a16="http://schemas.microsoft.com/office/drawing/2014/main" id="{F64AD973-28D6-9DA2-647E-F14364D0830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153768" y="2648455"/>
            <a:ext cx="252672" cy="290421"/>
            <a:chOff x="1039" y="1681"/>
            <a:chExt cx="1071" cy="1231"/>
          </a:xfrm>
          <a:solidFill>
            <a:srgbClr val="5ACDC6"/>
          </a:solidFill>
        </p:grpSpPr>
        <p:sp>
          <p:nvSpPr>
            <p:cNvPr id="85" name="Freeform 17">
              <a:extLst>
                <a:ext uri="{FF2B5EF4-FFF2-40B4-BE49-F238E27FC236}">
                  <a16:creationId xmlns="" xmlns:a16="http://schemas.microsoft.com/office/drawing/2014/main" id="{9C17733A-0FAB-5B16-F00F-EF0340F66C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6" name="Freeform 18">
              <a:extLst>
                <a:ext uri="{FF2B5EF4-FFF2-40B4-BE49-F238E27FC236}">
                  <a16:creationId xmlns="" xmlns:a16="http://schemas.microsoft.com/office/drawing/2014/main" id="{28FBD95C-2E6C-CB7A-57DE-604E3695B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7" name="Freeform 19">
              <a:extLst>
                <a:ext uri="{FF2B5EF4-FFF2-40B4-BE49-F238E27FC236}">
                  <a16:creationId xmlns="" xmlns:a16="http://schemas.microsoft.com/office/drawing/2014/main" id="{8576220B-6620-44A3-04DF-E98B3584C7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88" name="Freeform 20">
              <a:extLst>
                <a:ext uri="{FF2B5EF4-FFF2-40B4-BE49-F238E27FC236}">
                  <a16:creationId xmlns="" xmlns:a16="http://schemas.microsoft.com/office/drawing/2014/main" id="{CDC66FD0-08B9-75AC-7DC9-8CD18A8B4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89" name="Group 23">
            <a:extLst>
              <a:ext uri="{FF2B5EF4-FFF2-40B4-BE49-F238E27FC236}">
                <a16:creationId xmlns="" xmlns:a16="http://schemas.microsoft.com/office/drawing/2014/main" id="{8C835552-F763-7D69-5811-83323CA0C12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265795" y="2674415"/>
            <a:ext cx="313348" cy="287615"/>
            <a:chOff x="2577" y="1104"/>
            <a:chExt cx="414" cy="380"/>
          </a:xfrm>
          <a:solidFill>
            <a:srgbClr val="5ACDC6"/>
          </a:solidFill>
        </p:grpSpPr>
        <p:sp>
          <p:nvSpPr>
            <p:cNvPr id="90" name="Freeform 24">
              <a:extLst>
                <a:ext uri="{FF2B5EF4-FFF2-40B4-BE49-F238E27FC236}">
                  <a16:creationId xmlns="" xmlns:a16="http://schemas.microsoft.com/office/drawing/2014/main" id="{47675323-8037-527D-C540-CDA9A0220B5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1" name="Freeform 25">
              <a:extLst>
                <a:ext uri="{FF2B5EF4-FFF2-40B4-BE49-F238E27FC236}">
                  <a16:creationId xmlns="" xmlns:a16="http://schemas.microsoft.com/office/drawing/2014/main" id="{25A79CF1-D976-270F-7DC5-7F202437EA3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2" name="Freeform 26">
              <a:extLst>
                <a:ext uri="{FF2B5EF4-FFF2-40B4-BE49-F238E27FC236}">
                  <a16:creationId xmlns="" xmlns:a16="http://schemas.microsoft.com/office/drawing/2014/main" id="{99F45328-6F93-92D4-4491-0A8E4FD84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3" name="Freeform 27">
              <a:extLst>
                <a:ext uri="{FF2B5EF4-FFF2-40B4-BE49-F238E27FC236}">
                  <a16:creationId xmlns="" xmlns:a16="http://schemas.microsoft.com/office/drawing/2014/main" id="{551E9A0A-C5DA-22D4-77AD-BC9634D05B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4" name="Freeform 28">
              <a:extLst>
                <a:ext uri="{FF2B5EF4-FFF2-40B4-BE49-F238E27FC236}">
                  <a16:creationId xmlns="" xmlns:a16="http://schemas.microsoft.com/office/drawing/2014/main" id="{73B7C09F-F8C8-2A4E-FA77-BD751D5AE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95" name="Group 36">
            <a:extLst>
              <a:ext uri="{FF2B5EF4-FFF2-40B4-BE49-F238E27FC236}">
                <a16:creationId xmlns="" xmlns:a16="http://schemas.microsoft.com/office/drawing/2014/main" id="{486E146D-D2ED-368D-C4EE-EBBD0ACF40D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82886" y="2551933"/>
            <a:ext cx="162482" cy="419745"/>
            <a:chOff x="2375" y="2182"/>
            <a:chExt cx="144" cy="372"/>
          </a:xfrm>
          <a:solidFill>
            <a:srgbClr val="5ACDC6"/>
          </a:solidFill>
        </p:grpSpPr>
        <p:sp>
          <p:nvSpPr>
            <p:cNvPr id="96" name="Freeform 37">
              <a:extLst>
                <a:ext uri="{FF2B5EF4-FFF2-40B4-BE49-F238E27FC236}">
                  <a16:creationId xmlns="" xmlns:a16="http://schemas.microsoft.com/office/drawing/2014/main" id="{F3A83DD6-1D23-B662-FE84-D03DF3AAB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7" name="Rectangle 38">
              <a:extLst>
                <a:ext uri="{FF2B5EF4-FFF2-40B4-BE49-F238E27FC236}">
                  <a16:creationId xmlns="" xmlns:a16="http://schemas.microsoft.com/office/drawing/2014/main" id="{1A391681-891A-3F4C-797B-77AB82A95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8" name="Rectangle 39">
              <a:extLst>
                <a:ext uri="{FF2B5EF4-FFF2-40B4-BE49-F238E27FC236}">
                  <a16:creationId xmlns="" xmlns:a16="http://schemas.microsoft.com/office/drawing/2014/main" id="{795C26AD-D1BD-0AC7-9B8D-7C4108190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99" name="Rectangle 40">
              <a:extLst>
                <a:ext uri="{FF2B5EF4-FFF2-40B4-BE49-F238E27FC236}">
                  <a16:creationId xmlns="" xmlns:a16="http://schemas.microsoft.com/office/drawing/2014/main" id="{16B2CC3A-E4F5-9C1F-1F42-4129BEDF0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00" name="Freeform 41">
              <a:extLst>
                <a:ext uri="{FF2B5EF4-FFF2-40B4-BE49-F238E27FC236}">
                  <a16:creationId xmlns="" xmlns:a16="http://schemas.microsoft.com/office/drawing/2014/main" id="{4133C80C-84D0-BAFA-1A78-97DA4FE5F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3548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7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E679F9A4-D0C6-34CE-64DF-B05569F951AE}"/>
              </a:ext>
            </a:extLst>
          </p:cNvPr>
          <p:cNvGrpSpPr/>
          <p:nvPr/>
        </p:nvGrpSpPr>
        <p:grpSpPr>
          <a:xfrm>
            <a:off x="165091" y="165097"/>
            <a:ext cx="11880000" cy="6527803"/>
            <a:chOff x="165091" y="165097"/>
            <a:chExt cx="11880000" cy="6527803"/>
          </a:xfrm>
        </p:grpSpPr>
        <p:sp>
          <p:nvSpPr>
            <p:cNvPr id="2" name="사각형: 둥근 모서리 1">
              <a:extLst>
                <a:ext uri="{FF2B5EF4-FFF2-40B4-BE49-F238E27FC236}">
                  <a16:creationId xmlns="" xmlns:a16="http://schemas.microsoft.com/office/drawing/2014/main" id="{C033919C-BEDD-0C53-2E41-459E49AA48E7}"/>
                </a:ext>
              </a:extLst>
            </p:cNvPr>
            <p:cNvSpPr/>
            <p:nvPr/>
          </p:nvSpPr>
          <p:spPr>
            <a:xfrm>
              <a:off x="165095" y="165099"/>
              <a:ext cx="11861805" cy="6527800"/>
            </a:xfrm>
            <a:prstGeom prst="roundRect">
              <a:avLst>
                <a:gd name="adj" fmla="val 1881"/>
              </a:avLst>
            </a:prstGeom>
            <a:solidFill>
              <a:schemeClr val="bg1"/>
            </a:solidFill>
            <a:ln>
              <a:noFill/>
            </a:ln>
            <a:effectLst>
              <a:outerShdw blurRad="165100" dist="38100" dir="2700000" algn="tl" rotWithShape="0">
                <a:prstClr val="black">
                  <a:alpha val="5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144000" rtlCol="0" anchor="t"/>
            <a:lstStyle/>
            <a:p>
              <a:pPr marL="1076325" lvl="2">
                <a:tabLst>
                  <a:tab pos="1703388" algn="l"/>
                </a:tabLst>
                <a:defRPr/>
              </a:pPr>
              <a:r>
                <a:rPr lang="ko-KR" altLang="en-US" sz="2400" i="1" kern="0" dirty="0">
                  <a:ln w="15875">
                    <a:noFill/>
                  </a:ln>
                  <a:solidFill>
                    <a:srgbClr val="5ACDC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파워포인트 템플릿</a:t>
              </a:r>
              <a:r>
                <a:rPr lang="en-US" altLang="ko-KR" sz="2400" i="1" kern="0" dirty="0">
                  <a:ln w="15875">
                    <a:noFill/>
                  </a:ln>
                  <a:solidFill>
                    <a:srgbClr val="5ACDC6"/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 </a:t>
              </a:r>
              <a:r>
                <a:rPr lang="en-US" altLang="ko-KR" sz="700" i="1" kern="0" dirty="0">
                  <a:ln w="15875">
                    <a:noFill/>
                  </a:ln>
                  <a:solidFill>
                    <a:srgbClr val="5ACDC6"/>
                  </a:solidFill>
                </a:rPr>
                <a:t>Enjoy your stylish business and campus life with BIZCAM</a:t>
              </a:r>
              <a:endParaRPr lang="ko-KR" altLang="en-US" sz="1600" dirty="0">
                <a:solidFill>
                  <a:srgbClr val="5ACDC6"/>
                </a:solidFill>
              </a:endParaRPr>
            </a:p>
            <a:p>
              <a:pPr algn="ctr">
                <a:defRPr/>
              </a:pPr>
              <a:endParaRPr lang="ko-KR" altLang="en-US" dirty="0">
                <a:solidFill>
                  <a:srgbClr val="5ACDC6"/>
                </a:solidFill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="" xmlns:a16="http://schemas.microsoft.com/office/drawing/2014/main" id="{5E12DE21-7267-5B8E-EE31-224A70C9B10D}"/>
                </a:ext>
              </a:extLst>
            </p:cNvPr>
            <p:cNvSpPr/>
            <p:nvPr/>
          </p:nvSpPr>
          <p:spPr>
            <a:xfrm rot="16200000">
              <a:off x="-2590800" y="2921000"/>
              <a:ext cx="6527800" cy="1016000"/>
            </a:xfrm>
            <a:prstGeom prst="round2SameRect">
              <a:avLst>
                <a:gd name="adj1" fmla="val 12683"/>
                <a:gd name="adj2" fmla="val 0"/>
              </a:avLst>
            </a:prstGeom>
            <a:solidFill>
              <a:srgbClr val="01308A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한쪽 모서리 6">
              <a:extLst>
                <a:ext uri="{FF2B5EF4-FFF2-40B4-BE49-F238E27FC236}">
                  <a16:creationId xmlns="" xmlns:a16="http://schemas.microsoft.com/office/drawing/2014/main" id="{3ABD07C8-8353-51F5-C323-2E6C82AA6EC6}"/>
                </a:ext>
              </a:extLst>
            </p:cNvPr>
            <p:cNvSpPr/>
            <p:nvPr/>
          </p:nvSpPr>
          <p:spPr>
            <a:xfrm flipH="1">
              <a:off x="165091" y="165097"/>
              <a:ext cx="1016007" cy="669719"/>
            </a:xfrm>
            <a:prstGeom prst="round1Rect">
              <a:avLst>
                <a:gd name="adj" fmla="val 33153"/>
              </a:avLst>
            </a:prstGeom>
            <a:solidFill>
              <a:schemeClr val="tx1">
                <a:alpha val="1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="" xmlns:a16="http://schemas.microsoft.com/office/drawing/2014/main" id="{92229799-C714-D791-398F-3DFCF8AE2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091" y="834815"/>
              <a:ext cx="11880000" cy="3"/>
            </a:xfrm>
            <a:prstGeom prst="line">
              <a:avLst/>
            </a:prstGeom>
            <a:ln>
              <a:solidFill>
                <a:srgbClr val="5ACDC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="" xmlns:a16="http://schemas.microsoft.com/office/drawing/2014/main" id="{F9A8E1C7-C484-E2A1-7ECB-335CBE94A5F1}"/>
                </a:ext>
              </a:extLst>
            </p:cNvPr>
            <p:cNvGrpSpPr/>
            <p:nvPr/>
          </p:nvGrpSpPr>
          <p:grpSpPr>
            <a:xfrm>
              <a:off x="475482" y="300366"/>
              <a:ext cx="367828" cy="414000"/>
              <a:chOff x="5395274" y="2650519"/>
              <a:chExt cx="1459542" cy="1642754"/>
            </a:xfrm>
            <a:solidFill>
              <a:schemeClr val="bg1"/>
            </a:solidFill>
          </p:grpSpPr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id="{7D6C307B-3302-B317-493B-AA7A780FC370}"/>
                  </a:ext>
                </a:extLst>
              </p:cNvPr>
              <p:cNvSpPr txBox="1"/>
              <p:nvPr/>
            </p:nvSpPr>
            <p:spPr>
              <a:xfrm>
                <a:off x="5628161" y="2650519"/>
                <a:ext cx="943373" cy="1642754"/>
              </a:xfrm>
              <a:custGeom>
                <a:avLst/>
                <a:gdLst>
                  <a:gd name="connsiteX0" fmla="*/ 558294 w 943373"/>
                  <a:gd name="connsiteY0" fmla="*/ 0 h 1642754"/>
                  <a:gd name="connsiteX1" fmla="*/ 943373 w 943373"/>
                  <a:gd name="connsiteY1" fmla="*/ 0 h 1642754"/>
                  <a:gd name="connsiteX2" fmla="*/ 430222 w 943373"/>
                  <a:gd name="connsiteY2" fmla="*/ 1509968 h 1642754"/>
                  <a:gd name="connsiteX3" fmla="*/ 352120 w 943373"/>
                  <a:gd name="connsiteY3" fmla="*/ 1605763 h 1642754"/>
                  <a:gd name="connsiteX4" fmla="*/ 233323 w 943373"/>
                  <a:gd name="connsiteY4" fmla="*/ 1642754 h 1642754"/>
                  <a:gd name="connsiteX5" fmla="*/ 0 w 943373"/>
                  <a:gd name="connsiteY5" fmla="*/ 1642754 h 1642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943373" h="1642754">
                    <a:moveTo>
                      <a:pt x="558294" y="0"/>
                    </a:moveTo>
                    <a:lnTo>
                      <a:pt x="943373" y="0"/>
                    </a:lnTo>
                    <a:lnTo>
                      <a:pt x="430222" y="1509968"/>
                    </a:lnTo>
                    <a:cubicBezTo>
                      <a:pt x="416883" y="1549172"/>
                      <a:pt x="390851" y="1581105"/>
                      <a:pt x="352120" y="1605763"/>
                    </a:cubicBezTo>
                    <a:cubicBezTo>
                      <a:pt x="313390" y="1630424"/>
                      <a:pt x="273792" y="1642754"/>
                      <a:pt x="233323" y="1642754"/>
                    </a:cubicBezTo>
                    <a:lnTo>
                      <a:pt x="0" y="1642754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="" xmlns:a16="http://schemas.microsoft.com/office/drawing/2014/main" id="{F190E0EF-B5B7-40EE-BE9B-9A2E7B6E93E8}"/>
                  </a:ext>
                </a:extLst>
              </p:cNvPr>
              <p:cNvSpPr txBox="1"/>
              <p:nvPr/>
            </p:nvSpPr>
            <p:spPr>
              <a:xfrm flipH="1" flipV="1">
                <a:off x="5395274" y="2650519"/>
                <a:ext cx="643796" cy="867938"/>
              </a:xfrm>
              <a:custGeom>
                <a:avLst/>
                <a:gdLst>
                  <a:gd name="connsiteX0" fmla="*/ 325633 w 710719"/>
                  <a:gd name="connsiteY0" fmla="*/ 0 h 958161"/>
                  <a:gd name="connsiteX1" fmla="*/ 710719 w 710719"/>
                  <a:gd name="connsiteY1" fmla="*/ 0 h 958161"/>
                  <a:gd name="connsiteX2" fmla="*/ 430222 w 710719"/>
                  <a:gd name="connsiteY2" fmla="*/ 825375 h 958161"/>
                  <a:gd name="connsiteX3" fmla="*/ 352120 w 710719"/>
                  <a:gd name="connsiteY3" fmla="*/ 921170 h 958161"/>
                  <a:gd name="connsiteX4" fmla="*/ 233323 w 710719"/>
                  <a:gd name="connsiteY4" fmla="*/ 958161 h 958161"/>
                  <a:gd name="connsiteX5" fmla="*/ 0 w 710719"/>
                  <a:gd name="connsiteY5" fmla="*/ 958161 h 958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710719" h="958161">
                    <a:moveTo>
                      <a:pt x="325633" y="0"/>
                    </a:moveTo>
                    <a:lnTo>
                      <a:pt x="710719" y="0"/>
                    </a:lnTo>
                    <a:lnTo>
                      <a:pt x="430222" y="825375"/>
                    </a:lnTo>
                    <a:cubicBezTo>
                      <a:pt x="416883" y="864579"/>
                      <a:pt x="390851" y="896512"/>
                      <a:pt x="352120" y="921170"/>
                    </a:cubicBezTo>
                    <a:cubicBezTo>
                      <a:pt x="313390" y="945831"/>
                      <a:pt x="273792" y="958161"/>
                      <a:pt x="233323" y="958161"/>
                    </a:cubicBezTo>
                    <a:lnTo>
                      <a:pt x="0" y="958161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="" xmlns:a16="http://schemas.microsoft.com/office/drawing/2014/main" id="{4FCA8A27-41AE-7814-DB66-F23960E9009B}"/>
                  </a:ext>
                </a:extLst>
              </p:cNvPr>
              <p:cNvSpPr txBox="1"/>
              <p:nvPr/>
            </p:nvSpPr>
            <p:spPr>
              <a:xfrm>
                <a:off x="6393134" y="3186398"/>
                <a:ext cx="461682" cy="332059"/>
              </a:xfrm>
              <a:custGeom>
                <a:avLst/>
                <a:gdLst>
                  <a:gd name="connsiteX0" fmla="*/ 112851 w 461682"/>
                  <a:gd name="connsiteY0" fmla="*/ 0 h 332059"/>
                  <a:gd name="connsiteX1" fmla="*/ 461682 w 461682"/>
                  <a:gd name="connsiteY1" fmla="*/ 0 h 332059"/>
                  <a:gd name="connsiteX2" fmla="*/ 389711 w 461682"/>
                  <a:gd name="connsiteY2" fmla="*/ 211777 h 332059"/>
                  <a:gd name="connsiteX3" fmla="*/ 318964 w 461682"/>
                  <a:gd name="connsiteY3" fmla="*/ 298551 h 332059"/>
                  <a:gd name="connsiteX4" fmla="*/ 211353 w 461682"/>
                  <a:gd name="connsiteY4" fmla="*/ 332059 h 332059"/>
                  <a:gd name="connsiteX5" fmla="*/ 0 w 461682"/>
                  <a:gd name="connsiteY5" fmla="*/ 332059 h 3320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61682" h="332059">
                    <a:moveTo>
                      <a:pt x="112851" y="0"/>
                    </a:moveTo>
                    <a:lnTo>
                      <a:pt x="461682" y="0"/>
                    </a:lnTo>
                    <a:lnTo>
                      <a:pt x="389711" y="211777"/>
                    </a:lnTo>
                    <a:cubicBezTo>
                      <a:pt x="377628" y="247289"/>
                      <a:pt x="354048" y="276215"/>
                      <a:pt x="318964" y="298551"/>
                    </a:cubicBezTo>
                    <a:cubicBezTo>
                      <a:pt x="283880" y="320890"/>
                      <a:pt x="248011" y="332059"/>
                      <a:pt x="211353" y="332059"/>
                    </a:cubicBezTo>
                    <a:lnTo>
                      <a:pt x="0" y="332059"/>
                    </a:lnTo>
                    <a:close/>
                  </a:path>
                </a:pathLst>
              </a:custGeom>
              <a:grpFill/>
              <a:ln w="6350">
                <a:noFill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defRPr/>
                </a:pPr>
                <a:endParaRPr lang="ko-KR" altLang="en-US" sz="13000" b="1" i="1" dirty="0">
                  <a:ln w="28575">
                    <a:noFill/>
                  </a:ln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</p:grpSp>
      <p:grpSp>
        <p:nvGrpSpPr>
          <p:cNvPr id="39" name="그룹 38">
            <a:extLst>
              <a:ext uri="{FF2B5EF4-FFF2-40B4-BE49-F238E27FC236}">
                <a16:creationId xmlns="" xmlns:a16="http://schemas.microsoft.com/office/drawing/2014/main" id="{61CD93BF-0F82-C8F1-B3F8-CF5A9AD3CFBB}"/>
              </a:ext>
            </a:extLst>
          </p:cNvPr>
          <p:cNvGrpSpPr/>
          <p:nvPr/>
        </p:nvGrpSpPr>
        <p:grpSpPr>
          <a:xfrm>
            <a:off x="165096" y="2551692"/>
            <a:ext cx="1016005" cy="465363"/>
            <a:chOff x="165096" y="2011035"/>
            <a:chExt cx="1016005" cy="465363"/>
          </a:xfrm>
        </p:grpSpPr>
        <p:sp>
          <p:nvSpPr>
            <p:cNvPr id="13" name="자유형: 도형 12">
              <a:extLst>
                <a:ext uri="{FF2B5EF4-FFF2-40B4-BE49-F238E27FC236}">
                  <a16:creationId xmlns="" xmlns:a16="http://schemas.microsoft.com/office/drawing/2014/main" id="{3939764C-CA06-8C4C-03F0-07109560FA81}"/>
                </a:ext>
              </a:extLst>
            </p:cNvPr>
            <p:cNvSpPr/>
            <p:nvPr/>
          </p:nvSpPr>
          <p:spPr>
            <a:xfrm rot="10800000" flipV="1">
              <a:off x="165096" y="2024069"/>
              <a:ext cx="1016005" cy="452329"/>
            </a:xfrm>
            <a:custGeom>
              <a:avLst/>
              <a:gdLst>
                <a:gd name="connsiteX0" fmla="*/ 0 w 1016005"/>
                <a:gd name="connsiteY0" fmla="*/ 190193 h 452329"/>
                <a:gd name="connsiteX1" fmla="*/ 0 w 1016005"/>
                <a:gd name="connsiteY1" fmla="*/ 262134 h 452329"/>
                <a:gd name="connsiteX2" fmla="*/ 62018 w 1016005"/>
                <a:gd name="connsiteY2" fmla="*/ 226163 h 452329"/>
                <a:gd name="connsiteX3" fmla="*/ 1016005 w 1016005"/>
                <a:gd name="connsiteY3" fmla="*/ 0 h 452329"/>
                <a:gd name="connsiteX4" fmla="*/ 1007119 w 1016005"/>
                <a:gd name="connsiteY4" fmla="*/ 44013 h 452329"/>
                <a:gd name="connsiteX5" fmla="*/ 902920 w 1016005"/>
                <a:gd name="connsiteY5" fmla="*/ 113081 h 452329"/>
                <a:gd name="connsiteX6" fmla="*/ 894558 w 1016005"/>
                <a:gd name="connsiteY6" fmla="*/ 111393 h 452329"/>
                <a:gd name="connsiteX7" fmla="*/ 894558 w 1016005"/>
                <a:gd name="connsiteY7" fmla="*/ 113081 h 452329"/>
                <a:gd name="connsiteX8" fmla="*/ 244743 w 1016005"/>
                <a:gd name="connsiteY8" fmla="*/ 113081 h 452329"/>
                <a:gd name="connsiteX9" fmla="*/ 131657 w 1016005"/>
                <a:gd name="connsiteY9" fmla="*/ 226167 h 452329"/>
                <a:gd name="connsiteX10" fmla="*/ 244743 w 1016005"/>
                <a:gd name="connsiteY10" fmla="*/ 339253 h 452329"/>
                <a:gd name="connsiteX11" fmla="*/ 894558 w 1016005"/>
                <a:gd name="connsiteY11" fmla="*/ 339253 h 452329"/>
                <a:gd name="connsiteX12" fmla="*/ 894558 w 1016005"/>
                <a:gd name="connsiteY12" fmla="*/ 340941 h 452329"/>
                <a:gd name="connsiteX13" fmla="*/ 902921 w 1016005"/>
                <a:gd name="connsiteY13" fmla="*/ 339253 h 452329"/>
                <a:gd name="connsiteX14" fmla="*/ 1007120 w 1016005"/>
                <a:gd name="connsiteY14" fmla="*/ 408321 h 452329"/>
                <a:gd name="connsiteX15" fmla="*/ 1016005 w 1016005"/>
                <a:gd name="connsiteY15" fmla="*/ 452329 h 452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6005" h="452329">
                  <a:moveTo>
                    <a:pt x="0" y="190193"/>
                  </a:moveTo>
                  <a:lnTo>
                    <a:pt x="0" y="262134"/>
                  </a:lnTo>
                  <a:lnTo>
                    <a:pt x="62018" y="226163"/>
                  </a:lnTo>
                  <a:close/>
                  <a:moveTo>
                    <a:pt x="1016005" y="0"/>
                  </a:moveTo>
                  <a:lnTo>
                    <a:pt x="1007119" y="44013"/>
                  </a:lnTo>
                  <a:cubicBezTo>
                    <a:pt x="989952" y="84602"/>
                    <a:pt x="949762" y="113081"/>
                    <a:pt x="902920" y="113081"/>
                  </a:cubicBezTo>
                  <a:lnTo>
                    <a:pt x="894558" y="111393"/>
                  </a:lnTo>
                  <a:lnTo>
                    <a:pt x="894558" y="113081"/>
                  </a:lnTo>
                  <a:lnTo>
                    <a:pt x="244743" y="113081"/>
                  </a:lnTo>
                  <a:cubicBezTo>
                    <a:pt x="182287" y="113081"/>
                    <a:pt x="131657" y="163711"/>
                    <a:pt x="131657" y="226167"/>
                  </a:cubicBezTo>
                  <a:cubicBezTo>
                    <a:pt x="131657" y="288623"/>
                    <a:pt x="182288" y="339253"/>
                    <a:pt x="244743" y="339253"/>
                  </a:cubicBezTo>
                  <a:lnTo>
                    <a:pt x="894558" y="339253"/>
                  </a:lnTo>
                  <a:lnTo>
                    <a:pt x="894558" y="340941"/>
                  </a:lnTo>
                  <a:lnTo>
                    <a:pt x="902921" y="339253"/>
                  </a:lnTo>
                  <a:cubicBezTo>
                    <a:pt x="949763" y="339253"/>
                    <a:pt x="989953" y="367732"/>
                    <a:pt x="1007120" y="408321"/>
                  </a:cubicBezTo>
                  <a:lnTo>
                    <a:pt x="1016005" y="452329"/>
                  </a:lnTo>
                  <a:close/>
                </a:path>
              </a:pathLst>
            </a:custGeom>
            <a:gradFill flip="none" rotWithShape="1">
              <a:gsLst>
                <a:gs pos="90000">
                  <a:srgbClr val="5ACDC6"/>
                </a:gs>
                <a:gs pos="92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="" xmlns:a16="http://schemas.microsoft.com/office/drawing/2014/main" id="{95FB292C-0E96-ED81-BD3E-8C3BECAEC19E}"/>
                </a:ext>
              </a:extLst>
            </p:cNvPr>
            <p:cNvSpPr/>
            <p:nvPr/>
          </p:nvSpPr>
          <p:spPr>
            <a:xfrm>
              <a:off x="1010189" y="2011035"/>
              <a:ext cx="130791" cy="130791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r>
                <a:rPr lang="en-US" altLang="ko-KR" sz="700" b="1" dirty="0">
                  <a:solidFill>
                    <a:srgbClr val="01308A"/>
                  </a:solidFill>
                </a:rPr>
                <a:t>3</a:t>
              </a:r>
              <a:endParaRPr lang="ko-KR" altLang="en-US" sz="700" b="1" dirty="0">
                <a:solidFill>
                  <a:srgbClr val="01308A"/>
                </a:solidFill>
              </a:endParaRPr>
            </a:p>
          </p:txBody>
        </p:sp>
      </p:grpSp>
      <p:graphicFrame>
        <p:nvGraphicFramePr>
          <p:cNvPr id="38" name="표 37">
            <a:extLst>
              <a:ext uri="{FF2B5EF4-FFF2-40B4-BE49-F238E27FC236}">
                <a16:creationId xmlns="" xmlns:a16="http://schemas.microsoft.com/office/drawing/2014/main" id="{AE1A1416-5696-BE83-C944-93E510BD0526}"/>
              </a:ext>
            </a:extLst>
          </p:cNvPr>
          <p:cNvGraphicFramePr>
            <a:graphicFrameLocks noGrp="1"/>
          </p:cNvGraphicFramePr>
          <p:nvPr/>
        </p:nvGraphicFramePr>
        <p:xfrm>
          <a:off x="305694" y="884244"/>
          <a:ext cx="729357" cy="48657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935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4063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1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</a:rPr>
                        <a:t>contents</a:t>
                      </a:r>
                      <a:endParaRPr kumimoji="0" lang="ko-KR" altLang="en-US" sz="1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grpSp>
        <p:nvGrpSpPr>
          <p:cNvPr id="3" name="그룹 2">
            <a:extLst>
              <a:ext uri="{FF2B5EF4-FFF2-40B4-BE49-F238E27FC236}">
                <a16:creationId xmlns="" xmlns:a16="http://schemas.microsoft.com/office/drawing/2014/main" id="{96EE8F37-00B6-7A8D-840B-7DBB1A5FCFED}"/>
              </a:ext>
            </a:extLst>
          </p:cNvPr>
          <p:cNvGrpSpPr/>
          <p:nvPr/>
        </p:nvGrpSpPr>
        <p:grpSpPr>
          <a:xfrm>
            <a:off x="235419" y="1124893"/>
            <a:ext cx="110991" cy="4420536"/>
            <a:chOff x="235419" y="1124893"/>
            <a:chExt cx="110991" cy="4420536"/>
          </a:xfrm>
        </p:grpSpPr>
        <p:sp>
          <p:nvSpPr>
            <p:cNvPr id="15" name="Freeform 9">
              <a:extLst>
                <a:ext uri="{FF2B5EF4-FFF2-40B4-BE49-F238E27FC236}">
                  <a16:creationId xmlns="" xmlns:a16="http://schemas.microsoft.com/office/drawing/2014/main" id="{AE3D9239-BF9F-DABF-6D9D-BE1F68798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60" y="2728254"/>
              <a:ext cx="73607" cy="97139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자유형 23">
              <a:extLst>
                <a:ext uri="{FF2B5EF4-FFF2-40B4-BE49-F238E27FC236}">
                  <a16:creationId xmlns="" xmlns:a16="http://schemas.microsoft.com/office/drawing/2014/main" id="{553A8B80-BBDF-4A5C-88A8-DD61F4A51D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419" y="2189627"/>
              <a:ext cx="110991" cy="97139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말풍선: 타원형 11">
              <a:extLst>
                <a:ext uri="{FF2B5EF4-FFF2-40B4-BE49-F238E27FC236}">
                  <a16:creationId xmlns="" xmlns:a16="http://schemas.microsoft.com/office/drawing/2014/main" id="{F3473179-9129-BBD6-1AFC-FB7CA185F4D7}"/>
                </a:ext>
              </a:extLst>
            </p:cNvPr>
            <p:cNvSpPr/>
            <p:nvPr/>
          </p:nvSpPr>
          <p:spPr>
            <a:xfrm>
              <a:off x="254845" y="1663428"/>
              <a:ext cx="86573" cy="84711"/>
            </a:xfrm>
            <a:prstGeom prst="wedgeEllipseCallout">
              <a:avLst>
                <a:gd name="adj1" fmla="val -41938"/>
                <a:gd name="adj2" fmla="val 57878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8" name="하트 17">
              <a:extLst>
                <a:ext uri="{FF2B5EF4-FFF2-40B4-BE49-F238E27FC236}">
                  <a16:creationId xmlns="" xmlns:a16="http://schemas.microsoft.com/office/drawing/2014/main" id="{9CCFB02E-DAF3-DC86-113F-6BBBB0436100}"/>
                </a:ext>
              </a:extLst>
            </p:cNvPr>
            <p:cNvSpPr/>
            <p:nvPr/>
          </p:nvSpPr>
          <p:spPr>
            <a:xfrm>
              <a:off x="246512" y="1124893"/>
              <a:ext cx="97047" cy="97047"/>
            </a:xfrm>
            <a:prstGeom prst="hear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9" name="Group 16">
              <a:extLst>
                <a:ext uri="{FF2B5EF4-FFF2-40B4-BE49-F238E27FC236}">
                  <a16:creationId xmlns="" xmlns:a16="http://schemas.microsoft.com/office/drawing/2014/main" id="{AFF243F0-D4E4-4C8B-E19D-B34C700BE3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9585" y="3266881"/>
              <a:ext cx="105754" cy="121553"/>
              <a:chOff x="1039" y="1681"/>
              <a:chExt cx="1071" cy="1231"/>
            </a:xfrm>
            <a:solidFill>
              <a:schemeClr val="bg1"/>
            </a:solidFill>
          </p:grpSpPr>
          <p:sp>
            <p:nvSpPr>
              <p:cNvPr id="20" name="Freeform 17">
                <a:extLst>
                  <a:ext uri="{FF2B5EF4-FFF2-40B4-BE49-F238E27FC236}">
                    <a16:creationId xmlns="" xmlns:a16="http://schemas.microsoft.com/office/drawing/2014/main" id="{99405FAF-A76E-6D0A-A130-48F19DF651F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39" y="1681"/>
                <a:ext cx="1071" cy="1099"/>
              </a:xfrm>
              <a:custGeom>
                <a:avLst/>
                <a:gdLst>
                  <a:gd name="T0" fmla="*/ 3169 w 3212"/>
                  <a:gd name="T1" fmla="*/ 566 h 3298"/>
                  <a:gd name="T2" fmla="*/ 3035 w 3212"/>
                  <a:gd name="T3" fmla="*/ 475 h 3298"/>
                  <a:gd name="T4" fmla="*/ 2711 w 3212"/>
                  <a:gd name="T5" fmla="*/ 199 h 3298"/>
                  <a:gd name="T6" fmla="*/ 2384 w 3212"/>
                  <a:gd name="T7" fmla="*/ 19 h 3298"/>
                  <a:gd name="T8" fmla="*/ 2347 w 3212"/>
                  <a:gd name="T9" fmla="*/ 4 h 3298"/>
                  <a:gd name="T10" fmla="*/ 2278 w 3212"/>
                  <a:gd name="T11" fmla="*/ 47 h 3298"/>
                  <a:gd name="T12" fmla="*/ 2171 w 3212"/>
                  <a:gd name="T13" fmla="*/ 190 h 3298"/>
                  <a:gd name="T14" fmla="*/ 1698 w 3212"/>
                  <a:gd name="T15" fmla="*/ 610 h 3298"/>
                  <a:gd name="T16" fmla="*/ 716 w 3212"/>
                  <a:gd name="T17" fmla="*/ 1337 h 3298"/>
                  <a:gd name="T18" fmla="*/ 296 w 3212"/>
                  <a:gd name="T19" fmla="*/ 1713 h 3298"/>
                  <a:gd name="T20" fmla="*/ 59 w 3212"/>
                  <a:gd name="T21" fmla="*/ 2061 h 3298"/>
                  <a:gd name="T22" fmla="*/ 0 w 3212"/>
                  <a:gd name="T23" fmla="*/ 2479 h 3298"/>
                  <a:gd name="T24" fmla="*/ 29 w 3212"/>
                  <a:gd name="T25" fmla="*/ 2758 h 3298"/>
                  <a:gd name="T26" fmla="*/ 183 w 3212"/>
                  <a:gd name="T27" fmla="*/ 2915 h 3298"/>
                  <a:gd name="T28" fmla="*/ 615 w 3212"/>
                  <a:gd name="T29" fmla="*/ 3255 h 3298"/>
                  <a:gd name="T30" fmla="*/ 886 w 3212"/>
                  <a:gd name="T31" fmla="*/ 3291 h 3298"/>
                  <a:gd name="T32" fmla="*/ 1138 w 3212"/>
                  <a:gd name="T33" fmla="*/ 3171 h 3298"/>
                  <a:gd name="T34" fmla="*/ 1808 w 3212"/>
                  <a:gd name="T35" fmla="*/ 2600 h 3298"/>
                  <a:gd name="T36" fmla="*/ 2812 w 3212"/>
                  <a:gd name="T37" fmla="*/ 1724 h 3298"/>
                  <a:gd name="T38" fmla="*/ 3103 w 3212"/>
                  <a:gd name="T39" fmla="*/ 1438 h 3298"/>
                  <a:gd name="T40" fmla="*/ 3146 w 3212"/>
                  <a:gd name="T41" fmla="*/ 1401 h 3298"/>
                  <a:gd name="T42" fmla="*/ 3193 w 3212"/>
                  <a:gd name="T43" fmla="*/ 1183 h 3298"/>
                  <a:gd name="T44" fmla="*/ 3208 w 3212"/>
                  <a:gd name="T45" fmla="*/ 620 h 3298"/>
                  <a:gd name="T46" fmla="*/ 1001 w 3212"/>
                  <a:gd name="T47" fmla="*/ 3114 h 3298"/>
                  <a:gd name="T48" fmla="*/ 881 w 3212"/>
                  <a:gd name="T49" fmla="*/ 3066 h 3298"/>
                  <a:gd name="T50" fmla="*/ 844 w 3212"/>
                  <a:gd name="T51" fmla="*/ 2610 h 3298"/>
                  <a:gd name="T52" fmla="*/ 840 w 3212"/>
                  <a:gd name="T53" fmla="*/ 2398 h 3298"/>
                  <a:gd name="T54" fmla="*/ 401 w 3212"/>
                  <a:gd name="T55" fmla="*/ 2082 h 3298"/>
                  <a:gd name="T56" fmla="*/ 241 w 3212"/>
                  <a:gd name="T57" fmla="*/ 1969 h 3298"/>
                  <a:gd name="T58" fmla="*/ 752 w 3212"/>
                  <a:gd name="T59" fmla="*/ 2141 h 3298"/>
                  <a:gd name="T60" fmla="*/ 1034 w 3212"/>
                  <a:gd name="T61" fmla="*/ 2354 h 3298"/>
                  <a:gd name="T62" fmla="*/ 1418 w 3212"/>
                  <a:gd name="T63" fmla="*/ 2074 h 3298"/>
                  <a:gd name="T64" fmla="*/ 1624 w 3212"/>
                  <a:gd name="T65" fmla="*/ 1847 h 3298"/>
                  <a:gd name="T66" fmla="*/ 1420 w 3212"/>
                  <a:gd name="T67" fmla="*/ 1596 h 3298"/>
                  <a:gd name="T68" fmla="*/ 1082 w 3212"/>
                  <a:gd name="T69" fmla="*/ 1248 h 3298"/>
                  <a:gd name="T70" fmla="*/ 1614 w 3212"/>
                  <a:gd name="T71" fmla="*/ 825 h 3298"/>
                  <a:gd name="T72" fmla="*/ 2194 w 3212"/>
                  <a:gd name="T73" fmla="*/ 338 h 3298"/>
                  <a:gd name="T74" fmla="*/ 2374 w 3212"/>
                  <a:gd name="T75" fmla="*/ 118 h 3298"/>
                  <a:gd name="T76" fmla="*/ 2661 w 3212"/>
                  <a:gd name="T77" fmla="*/ 304 h 3298"/>
                  <a:gd name="T78" fmla="*/ 2993 w 3212"/>
                  <a:gd name="T79" fmla="*/ 603 h 3298"/>
                  <a:gd name="T80" fmla="*/ 2474 w 3212"/>
                  <a:gd name="T81" fmla="*/ 1257 h 3298"/>
                  <a:gd name="T82" fmla="*/ 1732 w 3212"/>
                  <a:gd name="T83" fmla="*/ 1951 h 3298"/>
                  <a:gd name="T84" fmla="*/ 1047 w 3212"/>
                  <a:gd name="T85" fmla="*/ 2462 h 3298"/>
                  <a:gd name="T86" fmla="*/ 1012 w 3212"/>
                  <a:gd name="T87" fmla="*/ 2472 h 3298"/>
                  <a:gd name="T88" fmla="*/ 3078 w 3212"/>
                  <a:gd name="T89" fmla="*/ 1147 h 3298"/>
                  <a:gd name="T90" fmla="*/ 3067 w 3212"/>
                  <a:gd name="T91" fmla="*/ 1301 h 3298"/>
                  <a:gd name="T92" fmla="*/ 3051 w 3212"/>
                  <a:gd name="T93" fmla="*/ 1343 h 3298"/>
                  <a:gd name="T94" fmla="*/ 3018 w 3212"/>
                  <a:gd name="T95" fmla="*/ 1366 h 3298"/>
                  <a:gd name="T96" fmla="*/ 2890 w 3212"/>
                  <a:gd name="T97" fmla="*/ 1493 h 3298"/>
                  <a:gd name="T98" fmla="*/ 1823 w 3212"/>
                  <a:gd name="T99" fmla="*/ 2434 h 3298"/>
                  <a:gd name="T100" fmla="*/ 1765 w 3212"/>
                  <a:gd name="T101" fmla="*/ 2231 h 3298"/>
                  <a:gd name="T102" fmla="*/ 1749 w 3212"/>
                  <a:gd name="T103" fmla="*/ 2105 h 3298"/>
                  <a:gd name="T104" fmla="*/ 2236 w 3212"/>
                  <a:gd name="T105" fmla="*/ 1651 h 3298"/>
                  <a:gd name="T106" fmla="*/ 3095 w 3212"/>
                  <a:gd name="T107" fmla="*/ 770 h 32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212" h="3298">
                    <a:moveTo>
                      <a:pt x="3208" y="620"/>
                    </a:moveTo>
                    <a:lnTo>
                      <a:pt x="3206" y="606"/>
                    </a:lnTo>
                    <a:lnTo>
                      <a:pt x="3192" y="581"/>
                    </a:lnTo>
                    <a:lnTo>
                      <a:pt x="3169" y="566"/>
                    </a:lnTo>
                    <a:lnTo>
                      <a:pt x="3143" y="561"/>
                    </a:lnTo>
                    <a:lnTo>
                      <a:pt x="3130" y="564"/>
                    </a:lnTo>
                    <a:lnTo>
                      <a:pt x="3101" y="533"/>
                    </a:lnTo>
                    <a:lnTo>
                      <a:pt x="3035" y="475"/>
                    </a:lnTo>
                    <a:lnTo>
                      <a:pt x="3003" y="448"/>
                    </a:lnTo>
                    <a:lnTo>
                      <a:pt x="2931" y="383"/>
                    </a:lnTo>
                    <a:lnTo>
                      <a:pt x="2786" y="258"/>
                    </a:lnTo>
                    <a:lnTo>
                      <a:pt x="2711" y="199"/>
                    </a:lnTo>
                    <a:lnTo>
                      <a:pt x="2651" y="148"/>
                    </a:lnTo>
                    <a:lnTo>
                      <a:pt x="2507" y="53"/>
                    </a:lnTo>
                    <a:lnTo>
                      <a:pt x="2432" y="24"/>
                    </a:lnTo>
                    <a:lnTo>
                      <a:pt x="2384" y="19"/>
                    </a:lnTo>
                    <a:lnTo>
                      <a:pt x="2363" y="20"/>
                    </a:lnTo>
                    <a:lnTo>
                      <a:pt x="2361" y="17"/>
                    </a:lnTo>
                    <a:lnTo>
                      <a:pt x="2358" y="14"/>
                    </a:lnTo>
                    <a:lnTo>
                      <a:pt x="2347" y="4"/>
                    </a:lnTo>
                    <a:lnTo>
                      <a:pt x="2320" y="0"/>
                    </a:lnTo>
                    <a:lnTo>
                      <a:pt x="2294" y="10"/>
                    </a:lnTo>
                    <a:lnTo>
                      <a:pt x="2278" y="32"/>
                    </a:lnTo>
                    <a:lnTo>
                      <a:pt x="2278" y="47"/>
                    </a:lnTo>
                    <a:lnTo>
                      <a:pt x="2276" y="62"/>
                    </a:lnTo>
                    <a:lnTo>
                      <a:pt x="2253" y="102"/>
                    </a:lnTo>
                    <a:lnTo>
                      <a:pt x="2199" y="163"/>
                    </a:lnTo>
                    <a:lnTo>
                      <a:pt x="2171" y="190"/>
                    </a:lnTo>
                    <a:lnTo>
                      <a:pt x="2102" y="260"/>
                    </a:lnTo>
                    <a:lnTo>
                      <a:pt x="1952" y="394"/>
                    </a:lnTo>
                    <a:lnTo>
                      <a:pt x="1878" y="459"/>
                    </a:lnTo>
                    <a:lnTo>
                      <a:pt x="1698" y="610"/>
                    </a:lnTo>
                    <a:lnTo>
                      <a:pt x="1326" y="897"/>
                    </a:lnTo>
                    <a:lnTo>
                      <a:pt x="1138" y="1036"/>
                    </a:lnTo>
                    <a:lnTo>
                      <a:pt x="969" y="1157"/>
                    </a:lnTo>
                    <a:lnTo>
                      <a:pt x="716" y="1337"/>
                    </a:lnTo>
                    <a:lnTo>
                      <a:pt x="553" y="1467"/>
                    </a:lnTo>
                    <a:lnTo>
                      <a:pt x="475" y="1536"/>
                    </a:lnTo>
                    <a:lnTo>
                      <a:pt x="415" y="1592"/>
                    </a:lnTo>
                    <a:lnTo>
                      <a:pt x="296" y="1713"/>
                    </a:lnTo>
                    <a:lnTo>
                      <a:pt x="186" y="1845"/>
                    </a:lnTo>
                    <a:lnTo>
                      <a:pt x="117" y="1951"/>
                    </a:lnTo>
                    <a:lnTo>
                      <a:pt x="77" y="2024"/>
                    </a:lnTo>
                    <a:lnTo>
                      <a:pt x="59" y="2061"/>
                    </a:lnTo>
                    <a:lnTo>
                      <a:pt x="44" y="2100"/>
                    </a:lnTo>
                    <a:lnTo>
                      <a:pt x="21" y="2181"/>
                    </a:lnTo>
                    <a:lnTo>
                      <a:pt x="2" y="2306"/>
                    </a:lnTo>
                    <a:lnTo>
                      <a:pt x="0" y="2479"/>
                    </a:lnTo>
                    <a:lnTo>
                      <a:pt x="12" y="2650"/>
                    </a:lnTo>
                    <a:lnTo>
                      <a:pt x="18" y="2732"/>
                    </a:lnTo>
                    <a:lnTo>
                      <a:pt x="19" y="2742"/>
                    </a:lnTo>
                    <a:lnTo>
                      <a:pt x="29" y="2758"/>
                    </a:lnTo>
                    <a:lnTo>
                      <a:pt x="49" y="2771"/>
                    </a:lnTo>
                    <a:lnTo>
                      <a:pt x="67" y="2770"/>
                    </a:lnTo>
                    <a:lnTo>
                      <a:pt x="101" y="2817"/>
                    </a:lnTo>
                    <a:lnTo>
                      <a:pt x="183" y="2915"/>
                    </a:lnTo>
                    <a:lnTo>
                      <a:pt x="278" y="3016"/>
                    </a:lnTo>
                    <a:lnTo>
                      <a:pt x="383" y="3109"/>
                    </a:lnTo>
                    <a:lnTo>
                      <a:pt x="497" y="3193"/>
                    </a:lnTo>
                    <a:lnTo>
                      <a:pt x="615" y="3255"/>
                    </a:lnTo>
                    <a:lnTo>
                      <a:pt x="704" y="3285"/>
                    </a:lnTo>
                    <a:lnTo>
                      <a:pt x="765" y="3297"/>
                    </a:lnTo>
                    <a:lnTo>
                      <a:pt x="825" y="3298"/>
                    </a:lnTo>
                    <a:lnTo>
                      <a:pt x="886" y="3291"/>
                    </a:lnTo>
                    <a:lnTo>
                      <a:pt x="916" y="3282"/>
                    </a:lnTo>
                    <a:lnTo>
                      <a:pt x="955" y="3271"/>
                    </a:lnTo>
                    <a:lnTo>
                      <a:pt x="1030" y="3236"/>
                    </a:lnTo>
                    <a:lnTo>
                      <a:pt x="1138" y="3171"/>
                    </a:lnTo>
                    <a:lnTo>
                      <a:pt x="1342" y="3009"/>
                    </a:lnTo>
                    <a:lnTo>
                      <a:pt x="1463" y="2899"/>
                    </a:lnTo>
                    <a:lnTo>
                      <a:pt x="1634" y="2748"/>
                    </a:lnTo>
                    <a:lnTo>
                      <a:pt x="1808" y="2600"/>
                    </a:lnTo>
                    <a:lnTo>
                      <a:pt x="2017" y="2424"/>
                    </a:lnTo>
                    <a:lnTo>
                      <a:pt x="2429" y="2066"/>
                    </a:lnTo>
                    <a:lnTo>
                      <a:pt x="2633" y="1884"/>
                    </a:lnTo>
                    <a:lnTo>
                      <a:pt x="2812" y="1724"/>
                    </a:lnTo>
                    <a:lnTo>
                      <a:pt x="2987" y="1560"/>
                    </a:lnTo>
                    <a:lnTo>
                      <a:pt x="3021" y="1530"/>
                    </a:lnTo>
                    <a:lnTo>
                      <a:pt x="3075" y="1478"/>
                    </a:lnTo>
                    <a:lnTo>
                      <a:pt x="3103" y="1438"/>
                    </a:lnTo>
                    <a:lnTo>
                      <a:pt x="3111" y="1416"/>
                    </a:lnTo>
                    <a:lnTo>
                      <a:pt x="3124" y="1415"/>
                    </a:lnTo>
                    <a:lnTo>
                      <a:pt x="3134" y="1409"/>
                    </a:lnTo>
                    <a:lnTo>
                      <a:pt x="3146" y="1401"/>
                    </a:lnTo>
                    <a:lnTo>
                      <a:pt x="3163" y="1378"/>
                    </a:lnTo>
                    <a:lnTo>
                      <a:pt x="3180" y="1337"/>
                    </a:lnTo>
                    <a:lnTo>
                      <a:pt x="3192" y="1241"/>
                    </a:lnTo>
                    <a:lnTo>
                      <a:pt x="3193" y="1183"/>
                    </a:lnTo>
                    <a:lnTo>
                      <a:pt x="3202" y="1042"/>
                    </a:lnTo>
                    <a:lnTo>
                      <a:pt x="3212" y="832"/>
                    </a:lnTo>
                    <a:lnTo>
                      <a:pt x="3212" y="691"/>
                    </a:lnTo>
                    <a:lnTo>
                      <a:pt x="3208" y="620"/>
                    </a:lnTo>
                    <a:close/>
                    <a:moveTo>
                      <a:pt x="1004" y="2495"/>
                    </a:moveTo>
                    <a:lnTo>
                      <a:pt x="998" y="2649"/>
                    </a:lnTo>
                    <a:lnTo>
                      <a:pt x="999" y="2958"/>
                    </a:lnTo>
                    <a:lnTo>
                      <a:pt x="1001" y="3114"/>
                    </a:lnTo>
                    <a:lnTo>
                      <a:pt x="942" y="3145"/>
                    </a:lnTo>
                    <a:lnTo>
                      <a:pt x="880" y="3170"/>
                    </a:lnTo>
                    <a:lnTo>
                      <a:pt x="884" y="3137"/>
                    </a:lnTo>
                    <a:lnTo>
                      <a:pt x="881" y="3066"/>
                    </a:lnTo>
                    <a:lnTo>
                      <a:pt x="868" y="2961"/>
                    </a:lnTo>
                    <a:lnTo>
                      <a:pt x="860" y="2895"/>
                    </a:lnTo>
                    <a:lnTo>
                      <a:pt x="850" y="2780"/>
                    </a:lnTo>
                    <a:lnTo>
                      <a:pt x="844" y="2610"/>
                    </a:lnTo>
                    <a:lnTo>
                      <a:pt x="850" y="2495"/>
                    </a:lnTo>
                    <a:lnTo>
                      <a:pt x="857" y="2439"/>
                    </a:lnTo>
                    <a:lnTo>
                      <a:pt x="856" y="2424"/>
                    </a:lnTo>
                    <a:lnTo>
                      <a:pt x="840" y="2398"/>
                    </a:lnTo>
                    <a:lnTo>
                      <a:pt x="828" y="2390"/>
                    </a:lnTo>
                    <a:lnTo>
                      <a:pt x="717" y="2318"/>
                    </a:lnTo>
                    <a:lnTo>
                      <a:pt x="506" y="2162"/>
                    </a:lnTo>
                    <a:lnTo>
                      <a:pt x="401" y="2082"/>
                    </a:lnTo>
                    <a:lnTo>
                      <a:pt x="382" y="2064"/>
                    </a:lnTo>
                    <a:lnTo>
                      <a:pt x="314" y="2010"/>
                    </a:lnTo>
                    <a:lnTo>
                      <a:pt x="264" y="1978"/>
                    </a:lnTo>
                    <a:lnTo>
                      <a:pt x="241" y="1969"/>
                    </a:lnTo>
                    <a:lnTo>
                      <a:pt x="294" y="1899"/>
                    </a:lnTo>
                    <a:lnTo>
                      <a:pt x="350" y="1830"/>
                    </a:lnTo>
                    <a:lnTo>
                      <a:pt x="510" y="1955"/>
                    </a:lnTo>
                    <a:lnTo>
                      <a:pt x="752" y="2141"/>
                    </a:lnTo>
                    <a:lnTo>
                      <a:pt x="909" y="2270"/>
                    </a:lnTo>
                    <a:lnTo>
                      <a:pt x="985" y="2338"/>
                    </a:lnTo>
                    <a:lnTo>
                      <a:pt x="999" y="2349"/>
                    </a:lnTo>
                    <a:lnTo>
                      <a:pt x="1034" y="2354"/>
                    </a:lnTo>
                    <a:lnTo>
                      <a:pt x="1053" y="2346"/>
                    </a:lnTo>
                    <a:lnTo>
                      <a:pt x="1132" y="2302"/>
                    </a:lnTo>
                    <a:lnTo>
                      <a:pt x="1280" y="2195"/>
                    </a:lnTo>
                    <a:lnTo>
                      <a:pt x="1418" y="2074"/>
                    </a:lnTo>
                    <a:lnTo>
                      <a:pt x="1548" y="1943"/>
                    </a:lnTo>
                    <a:lnTo>
                      <a:pt x="1610" y="1877"/>
                    </a:lnTo>
                    <a:lnTo>
                      <a:pt x="1617" y="1868"/>
                    </a:lnTo>
                    <a:lnTo>
                      <a:pt x="1624" y="1847"/>
                    </a:lnTo>
                    <a:lnTo>
                      <a:pt x="1626" y="1827"/>
                    </a:lnTo>
                    <a:lnTo>
                      <a:pt x="1617" y="1807"/>
                    </a:lnTo>
                    <a:lnTo>
                      <a:pt x="1610" y="1796"/>
                    </a:lnTo>
                    <a:lnTo>
                      <a:pt x="1420" y="1596"/>
                    </a:lnTo>
                    <a:lnTo>
                      <a:pt x="1231" y="1395"/>
                    </a:lnTo>
                    <a:lnTo>
                      <a:pt x="1201" y="1360"/>
                    </a:lnTo>
                    <a:lnTo>
                      <a:pt x="1132" y="1288"/>
                    </a:lnTo>
                    <a:lnTo>
                      <a:pt x="1082" y="1248"/>
                    </a:lnTo>
                    <a:lnTo>
                      <a:pt x="1056" y="1235"/>
                    </a:lnTo>
                    <a:lnTo>
                      <a:pt x="1244" y="1103"/>
                    </a:lnTo>
                    <a:lnTo>
                      <a:pt x="1430" y="964"/>
                    </a:lnTo>
                    <a:lnTo>
                      <a:pt x="1614" y="825"/>
                    </a:lnTo>
                    <a:lnTo>
                      <a:pt x="1885" y="607"/>
                    </a:lnTo>
                    <a:lnTo>
                      <a:pt x="2060" y="458"/>
                    </a:lnTo>
                    <a:lnTo>
                      <a:pt x="2145" y="380"/>
                    </a:lnTo>
                    <a:lnTo>
                      <a:pt x="2194" y="338"/>
                    </a:lnTo>
                    <a:lnTo>
                      <a:pt x="2299" y="235"/>
                    </a:lnTo>
                    <a:lnTo>
                      <a:pt x="2344" y="177"/>
                    </a:lnTo>
                    <a:lnTo>
                      <a:pt x="2367" y="138"/>
                    </a:lnTo>
                    <a:lnTo>
                      <a:pt x="2374" y="118"/>
                    </a:lnTo>
                    <a:lnTo>
                      <a:pt x="2422" y="140"/>
                    </a:lnTo>
                    <a:lnTo>
                      <a:pt x="2466" y="163"/>
                    </a:lnTo>
                    <a:lnTo>
                      <a:pt x="2534" y="206"/>
                    </a:lnTo>
                    <a:lnTo>
                      <a:pt x="2661" y="304"/>
                    </a:lnTo>
                    <a:lnTo>
                      <a:pt x="2721" y="354"/>
                    </a:lnTo>
                    <a:lnTo>
                      <a:pt x="2833" y="453"/>
                    </a:lnTo>
                    <a:lnTo>
                      <a:pt x="2944" y="554"/>
                    </a:lnTo>
                    <a:lnTo>
                      <a:pt x="2993" y="603"/>
                    </a:lnTo>
                    <a:lnTo>
                      <a:pt x="3048" y="646"/>
                    </a:lnTo>
                    <a:lnTo>
                      <a:pt x="2937" y="771"/>
                    </a:lnTo>
                    <a:lnTo>
                      <a:pt x="2708" y="1016"/>
                    </a:lnTo>
                    <a:lnTo>
                      <a:pt x="2474" y="1257"/>
                    </a:lnTo>
                    <a:lnTo>
                      <a:pt x="2233" y="1490"/>
                    </a:lnTo>
                    <a:lnTo>
                      <a:pt x="2112" y="1605"/>
                    </a:lnTo>
                    <a:lnTo>
                      <a:pt x="1987" y="1720"/>
                    </a:lnTo>
                    <a:lnTo>
                      <a:pt x="1732" y="1951"/>
                    </a:lnTo>
                    <a:lnTo>
                      <a:pt x="1467" y="2169"/>
                    </a:lnTo>
                    <a:lnTo>
                      <a:pt x="1261" y="2322"/>
                    </a:lnTo>
                    <a:lnTo>
                      <a:pt x="1120" y="2417"/>
                    </a:lnTo>
                    <a:lnTo>
                      <a:pt x="1047" y="2462"/>
                    </a:lnTo>
                    <a:lnTo>
                      <a:pt x="1047" y="2462"/>
                    </a:lnTo>
                    <a:lnTo>
                      <a:pt x="1047" y="2463"/>
                    </a:lnTo>
                    <a:lnTo>
                      <a:pt x="1033" y="2460"/>
                    </a:lnTo>
                    <a:lnTo>
                      <a:pt x="1012" y="2472"/>
                    </a:lnTo>
                    <a:lnTo>
                      <a:pt x="1005" y="2485"/>
                    </a:lnTo>
                    <a:lnTo>
                      <a:pt x="1004" y="2495"/>
                    </a:lnTo>
                    <a:close/>
                    <a:moveTo>
                      <a:pt x="3082" y="1081"/>
                    </a:moveTo>
                    <a:lnTo>
                      <a:pt x="3078" y="1147"/>
                    </a:lnTo>
                    <a:lnTo>
                      <a:pt x="3074" y="1213"/>
                    </a:lnTo>
                    <a:lnTo>
                      <a:pt x="3072" y="1247"/>
                    </a:lnTo>
                    <a:lnTo>
                      <a:pt x="3069" y="1280"/>
                    </a:lnTo>
                    <a:lnTo>
                      <a:pt x="3067" y="1301"/>
                    </a:lnTo>
                    <a:lnTo>
                      <a:pt x="3065" y="1316"/>
                    </a:lnTo>
                    <a:lnTo>
                      <a:pt x="3059" y="1320"/>
                    </a:lnTo>
                    <a:lnTo>
                      <a:pt x="3052" y="1334"/>
                    </a:lnTo>
                    <a:lnTo>
                      <a:pt x="3051" y="1343"/>
                    </a:lnTo>
                    <a:lnTo>
                      <a:pt x="3038" y="1349"/>
                    </a:lnTo>
                    <a:lnTo>
                      <a:pt x="3018" y="1372"/>
                    </a:lnTo>
                    <a:lnTo>
                      <a:pt x="3016" y="1389"/>
                    </a:lnTo>
                    <a:lnTo>
                      <a:pt x="3018" y="1366"/>
                    </a:lnTo>
                    <a:lnTo>
                      <a:pt x="3010" y="1369"/>
                    </a:lnTo>
                    <a:lnTo>
                      <a:pt x="2990" y="1393"/>
                    </a:lnTo>
                    <a:lnTo>
                      <a:pt x="2941" y="1444"/>
                    </a:lnTo>
                    <a:lnTo>
                      <a:pt x="2890" y="1493"/>
                    </a:lnTo>
                    <a:lnTo>
                      <a:pt x="2734" y="1637"/>
                    </a:lnTo>
                    <a:lnTo>
                      <a:pt x="2574" y="1779"/>
                    </a:lnTo>
                    <a:lnTo>
                      <a:pt x="2201" y="2110"/>
                    </a:lnTo>
                    <a:lnTo>
                      <a:pt x="1823" y="2434"/>
                    </a:lnTo>
                    <a:lnTo>
                      <a:pt x="1804" y="2451"/>
                    </a:lnTo>
                    <a:lnTo>
                      <a:pt x="1785" y="2467"/>
                    </a:lnTo>
                    <a:lnTo>
                      <a:pt x="1778" y="2349"/>
                    </a:lnTo>
                    <a:lnTo>
                      <a:pt x="1765" y="2231"/>
                    </a:lnTo>
                    <a:lnTo>
                      <a:pt x="1764" y="2181"/>
                    </a:lnTo>
                    <a:lnTo>
                      <a:pt x="1765" y="2130"/>
                    </a:lnTo>
                    <a:lnTo>
                      <a:pt x="1764" y="2118"/>
                    </a:lnTo>
                    <a:lnTo>
                      <a:pt x="1749" y="2105"/>
                    </a:lnTo>
                    <a:lnTo>
                      <a:pt x="1739" y="2103"/>
                    </a:lnTo>
                    <a:lnTo>
                      <a:pt x="1927" y="1936"/>
                    </a:lnTo>
                    <a:lnTo>
                      <a:pt x="2106" y="1769"/>
                    </a:lnTo>
                    <a:lnTo>
                      <a:pt x="2236" y="1651"/>
                    </a:lnTo>
                    <a:lnTo>
                      <a:pt x="2489" y="1406"/>
                    </a:lnTo>
                    <a:lnTo>
                      <a:pt x="2737" y="1157"/>
                    </a:lnTo>
                    <a:lnTo>
                      <a:pt x="2977" y="901"/>
                    </a:lnTo>
                    <a:lnTo>
                      <a:pt x="3095" y="770"/>
                    </a:lnTo>
                    <a:lnTo>
                      <a:pt x="3093" y="926"/>
                    </a:lnTo>
                    <a:lnTo>
                      <a:pt x="3082" y="108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 18">
                <a:extLst>
                  <a:ext uri="{FF2B5EF4-FFF2-40B4-BE49-F238E27FC236}">
                    <a16:creationId xmlns="" xmlns:a16="http://schemas.microsoft.com/office/drawing/2014/main" id="{1AA8E4F0-6817-8216-53E4-34D3242D16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98" y="2746"/>
                <a:ext cx="212" cy="132"/>
              </a:xfrm>
              <a:custGeom>
                <a:avLst/>
                <a:gdLst>
                  <a:gd name="T0" fmla="*/ 544 w 635"/>
                  <a:gd name="T1" fmla="*/ 0 h 398"/>
                  <a:gd name="T2" fmla="*/ 504 w 635"/>
                  <a:gd name="T3" fmla="*/ 18 h 398"/>
                  <a:gd name="T4" fmla="*/ 496 w 635"/>
                  <a:gd name="T5" fmla="*/ 52 h 398"/>
                  <a:gd name="T6" fmla="*/ 530 w 635"/>
                  <a:gd name="T7" fmla="*/ 177 h 398"/>
                  <a:gd name="T8" fmla="*/ 515 w 635"/>
                  <a:gd name="T9" fmla="*/ 226 h 398"/>
                  <a:gd name="T10" fmla="*/ 478 w 635"/>
                  <a:gd name="T11" fmla="*/ 262 h 398"/>
                  <a:gd name="T12" fmla="*/ 403 w 635"/>
                  <a:gd name="T13" fmla="*/ 291 h 398"/>
                  <a:gd name="T14" fmla="*/ 352 w 635"/>
                  <a:gd name="T15" fmla="*/ 272 h 398"/>
                  <a:gd name="T16" fmla="*/ 332 w 635"/>
                  <a:gd name="T17" fmla="*/ 226 h 398"/>
                  <a:gd name="T18" fmla="*/ 331 w 635"/>
                  <a:gd name="T19" fmla="*/ 198 h 398"/>
                  <a:gd name="T20" fmla="*/ 303 w 635"/>
                  <a:gd name="T21" fmla="*/ 164 h 398"/>
                  <a:gd name="T22" fmla="*/ 246 w 635"/>
                  <a:gd name="T23" fmla="*/ 180 h 398"/>
                  <a:gd name="T24" fmla="*/ 236 w 635"/>
                  <a:gd name="T25" fmla="*/ 209 h 398"/>
                  <a:gd name="T26" fmla="*/ 220 w 635"/>
                  <a:gd name="T27" fmla="*/ 268 h 398"/>
                  <a:gd name="T28" fmla="*/ 160 w 635"/>
                  <a:gd name="T29" fmla="*/ 310 h 398"/>
                  <a:gd name="T30" fmla="*/ 122 w 635"/>
                  <a:gd name="T31" fmla="*/ 304 h 398"/>
                  <a:gd name="T32" fmla="*/ 83 w 635"/>
                  <a:gd name="T33" fmla="*/ 270 h 398"/>
                  <a:gd name="T34" fmla="*/ 83 w 635"/>
                  <a:gd name="T35" fmla="*/ 182 h 398"/>
                  <a:gd name="T36" fmla="*/ 90 w 635"/>
                  <a:gd name="T37" fmla="*/ 149 h 398"/>
                  <a:gd name="T38" fmla="*/ 62 w 635"/>
                  <a:gd name="T39" fmla="*/ 126 h 398"/>
                  <a:gd name="T40" fmla="*/ 34 w 635"/>
                  <a:gd name="T41" fmla="*/ 139 h 398"/>
                  <a:gd name="T42" fmla="*/ 7 w 635"/>
                  <a:gd name="T43" fmla="*/ 193 h 398"/>
                  <a:gd name="T44" fmla="*/ 3 w 635"/>
                  <a:gd name="T45" fmla="*/ 268 h 398"/>
                  <a:gd name="T46" fmla="*/ 31 w 635"/>
                  <a:gd name="T47" fmla="*/ 336 h 398"/>
                  <a:gd name="T48" fmla="*/ 93 w 635"/>
                  <a:gd name="T49" fmla="*/ 383 h 398"/>
                  <a:gd name="T50" fmla="*/ 139 w 635"/>
                  <a:gd name="T51" fmla="*/ 398 h 398"/>
                  <a:gd name="T52" fmla="*/ 229 w 635"/>
                  <a:gd name="T53" fmla="*/ 383 h 398"/>
                  <a:gd name="T54" fmla="*/ 279 w 635"/>
                  <a:gd name="T55" fmla="*/ 339 h 398"/>
                  <a:gd name="T56" fmla="*/ 350 w 635"/>
                  <a:gd name="T57" fmla="*/ 379 h 398"/>
                  <a:gd name="T58" fmla="*/ 470 w 635"/>
                  <a:gd name="T59" fmla="*/ 375 h 398"/>
                  <a:gd name="T60" fmla="*/ 527 w 635"/>
                  <a:gd name="T61" fmla="*/ 350 h 398"/>
                  <a:gd name="T62" fmla="*/ 600 w 635"/>
                  <a:gd name="T63" fmla="*/ 271 h 398"/>
                  <a:gd name="T64" fmla="*/ 635 w 635"/>
                  <a:gd name="T65" fmla="*/ 166 h 398"/>
                  <a:gd name="T66" fmla="*/ 614 w 635"/>
                  <a:gd name="T67" fmla="*/ 64 h 398"/>
                  <a:gd name="T68" fmla="*/ 555 w 635"/>
                  <a:gd name="T69" fmla="*/ 6 h 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35" h="398">
                    <a:moveTo>
                      <a:pt x="555" y="6"/>
                    </a:moveTo>
                    <a:lnTo>
                      <a:pt x="544" y="0"/>
                    </a:lnTo>
                    <a:lnTo>
                      <a:pt x="521" y="3"/>
                    </a:lnTo>
                    <a:lnTo>
                      <a:pt x="504" y="18"/>
                    </a:lnTo>
                    <a:lnTo>
                      <a:pt x="495" y="39"/>
                    </a:lnTo>
                    <a:lnTo>
                      <a:pt x="496" y="52"/>
                    </a:lnTo>
                    <a:lnTo>
                      <a:pt x="514" y="113"/>
                    </a:lnTo>
                    <a:lnTo>
                      <a:pt x="530" y="177"/>
                    </a:lnTo>
                    <a:lnTo>
                      <a:pt x="527" y="202"/>
                    </a:lnTo>
                    <a:lnTo>
                      <a:pt x="515" y="226"/>
                    </a:lnTo>
                    <a:lnTo>
                      <a:pt x="494" y="251"/>
                    </a:lnTo>
                    <a:lnTo>
                      <a:pt x="478" y="262"/>
                    </a:lnTo>
                    <a:lnTo>
                      <a:pt x="453" y="278"/>
                    </a:lnTo>
                    <a:lnTo>
                      <a:pt x="403" y="291"/>
                    </a:lnTo>
                    <a:lnTo>
                      <a:pt x="370" y="284"/>
                    </a:lnTo>
                    <a:lnTo>
                      <a:pt x="352" y="272"/>
                    </a:lnTo>
                    <a:lnTo>
                      <a:pt x="339" y="252"/>
                    </a:lnTo>
                    <a:lnTo>
                      <a:pt x="332" y="226"/>
                    </a:lnTo>
                    <a:lnTo>
                      <a:pt x="332" y="209"/>
                    </a:lnTo>
                    <a:lnTo>
                      <a:pt x="331" y="198"/>
                    </a:lnTo>
                    <a:lnTo>
                      <a:pt x="324" y="180"/>
                    </a:lnTo>
                    <a:lnTo>
                      <a:pt x="303" y="164"/>
                    </a:lnTo>
                    <a:lnTo>
                      <a:pt x="268" y="164"/>
                    </a:lnTo>
                    <a:lnTo>
                      <a:pt x="246" y="180"/>
                    </a:lnTo>
                    <a:lnTo>
                      <a:pt x="237" y="198"/>
                    </a:lnTo>
                    <a:lnTo>
                      <a:pt x="236" y="209"/>
                    </a:lnTo>
                    <a:lnTo>
                      <a:pt x="233" y="231"/>
                    </a:lnTo>
                    <a:lnTo>
                      <a:pt x="220" y="268"/>
                    </a:lnTo>
                    <a:lnTo>
                      <a:pt x="196" y="297"/>
                    </a:lnTo>
                    <a:lnTo>
                      <a:pt x="160" y="310"/>
                    </a:lnTo>
                    <a:lnTo>
                      <a:pt x="137" y="307"/>
                    </a:lnTo>
                    <a:lnTo>
                      <a:pt x="122" y="304"/>
                    </a:lnTo>
                    <a:lnTo>
                      <a:pt x="102" y="294"/>
                    </a:lnTo>
                    <a:lnTo>
                      <a:pt x="83" y="270"/>
                    </a:lnTo>
                    <a:lnTo>
                      <a:pt x="76" y="228"/>
                    </a:lnTo>
                    <a:lnTo>
                      <a:pt x="83" y="182"/>
                    </a:lnTo>
                    <a:lnTo>
                      <a:pt x="88" y="162"/>
                    </a:lnTo>
                    <a:lnTo>
                      <a:pt x="90" y="149"/>
                    </a:lnTo>
                    <a:lnTo>
                      <a:pt x="80" y="131"/>
                    </a:lnTo>
                    <a:lnTo>
                      <a:pt x="62" y="126"/>
                    </a:lnTo>
                    <a:lnTo>
                      <a:pt x="43" y="130"/>
                    </a:lnTo>
                    <a:lnTo>
                      <a:pt x="34" y="139"/>
                    </a:lnTo>
                    <a:lnTo>
                      <a:pt x="23" y="157"/>
                    </a:lnTo>
                    <a:lnTo>
                      <a:pt x="7" y="193"/>
                    </a:lnTo>
                    <a:lnTo>
                      <a:pt x="0" y="232"/>
                    </a:lnTo>
                    <a:lnTo>
                      <a:pt x="3" y="268"/>
                    </a:lnTo>
                    <a:lnTo>
                      <a:pt x="13" y="304"/>
                    </a:lnTo>
                    <a:lnTo>
                      <a:pt x="31" y="336"/>
                    </a:lnTo>
                    <a:lnTo>
                      <a:pt x="59" y="362"/>
                    </a:lnTo>
                    <a:lnTo>
                      <a:pt x="93" y="383"/>
                    </a:lnTo>
                    <a:lnTo>
                      <a:pt x="113" y="390"/>
                    </a:lnTo>
                    <a:lnTo>
                      <a:pt x="139" y="398"/>
                    </a:lnTo>
                    <a:lnTo>
                      <a:pt x="187" y="398"/>
                    </a:lnTo>
                    <a:lnTo>
                      <a:pt x="229" y="383"/>
                    </a:lnTo>
                    <a:lnTo>
                      <a:pt x="265" y="356"/>
                    </a:lnTo>
                    <a:lnTo>
                      <a:pt x="279" y="339"/>
                    </a:lnTo>
                    <a:lnTo>
                      <a:pt x="299" y="356"/>
                    </a:lnTo>
                    <a:lnTo>
                      <a:pt x="350" y="379"/>
                    </a:lnTo>
                    <a:lnTo>
                      <a:pt x="409" y="386"/>
                    </a:lnTo>
                    <a:lnTo>
                      <a:pt x="470" y="375"/>
                    </a:lnTo>
                    <a:lnTo>
                      <a:pt x="502" y="362"/>
                    </a:lnTo>
                    <a:lnTo>
                      <a:pt x="527" y="350"/>
                    </a:lnTo>
                    <a:lnTo>
                      <a:pt x="567" y="316"/>
                    </a:lnTo>
                    <a:lnTo>
                      <a:pt x="600" y="271"/>
                    </a:lnTo>
                    <a:lnTo>
                      <a:pt x="623" y="221"/>
                    </a:lnTo>
                    <a:lnTo>
                      <a:pt x="635" y="166"/>
                    </a:lnTo>
                    <a:lnTo>
                      <a:pt x="632" y="113"/>
                    </a:lnTo>
                    <a:lnTo>
                      <a:pt x="614" y="64"/>
                    </a:lnTo>
                    <a:lnTo>
                      <a:pt x="581" y="23"/>
                    </a:lnTo>
                    <a:lnTo>
                      <a:pt x="555" y="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 19">
                <a:extLst>
                  <a:ext uri="{FF2B5EF4-FFF2-40B4-BE49-F238E27FC236}">
                    <a16:creationId xmlns="" xmlns:a16="http://schemas.microsoft.com/office/drawing/2014/main" id="{E72956F6-CD74-0B75-207F-FF8EEE40AB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5" y="2515"/>
                <a:ext cx="176" cy="179"/>
              </a:xfrm>
              <a:custGeom>
                <a:avLst/>
                <a:gdLst>
                  <a:gd name="T0" fmla="*/ 301 w 528"/>
                  <a:gd name="T1" fmla="*/ 1 h 538"/>
                  <a:gd name="T2" fmla="*/ 268 w 528"/>
                  <a:gd name="T3" fmla="*/ 27 h 538"/>
                  <a:gd name="T4" fmla="*/ 273 w 528"/>
                  <a:gd name="T5" fmla="*/ 82 h 538"/>
                  <a:gd name="T6" fmla="*/ 298 w 528"/>
                  <a:gd name="T7" fmla="*/ 95 h 538"/>
                  <a:gd name="T8" fmla="*/ 373 w 528"/>
                  <a:gd name="T9" fmla="*/ 112 h 538"/>
                  <a:gd name="T10" fmla="*/ 419 w 528"/>
                  <a:gd name="T11" fmla="*/ 145 h 538"/>
                  <a:gd name="T12" fmla="*/ 423 w 528"/>
                  <a:gd name="T13" fmla="*/ 191 h 538"/>
                  <a:gd name="T14" fmla="*/ 409 w 528"/>
                  <a:gd name="T15" fmla="*/ 220 h 538"/>
                  <a:gd name="T16" fmla="*/ 357 w 528"/>
                  <a:gd name="T17" fmla="*/ 265 h 538"/>
                  <a:gd name="T18" fmla="*/ 245 w 528"/>
                  <a:gd name="T19" fmla="*/ 269 h 538"/>
                  <a:gd name="T20" fmla="*/ 207 w 528"/>
                  <a:gd name="T21" fmla="*/ 256 h 538"/>
                  <a:gd name="T22" fmla="*/ 188 w 528"/>
                  <a:gd name="T23" fmla="*/ 250 h 538"/>
                  <a:gd name="T24" fmla="*/ 150 w 528"/>
                  <a:gd name="T25" fmla="*/ 268 h 538"/>
                  <a:gd name="T26" fmla="*/ 141 w 528"/>
                  <a:gd name="T27" fmla="*/ 324 h 538"/>
                  <a:gd name="T28" fmla="*/ 161 w 528"/>
                  <a:gd name="T29" fmla="*/ 341 h 538"/>
                  <a:gd name="T30" fmla="*/ 173 w 528"/>
                  <a:gd name="T31" fmla="*/ 347 h 538"/>
                  <a:gd name="T32" fmla="*/ 178 w 528"/>
                  <a:gd name="T33" fmla="*/ 348 h 538"/>
                  <a:gd name="T34" fmla="*/ 184 w 528"/>
                  <a:gd name="T35" fmla="*/ 351 h 538"/>
                  <a:gd name="T36" fmla="*/ 220 w 528"/>
                  <a:gd name="T37" fmla="*/ 367 h 538"/>
                  <a:gd name="T38" fmla="*/ 243 w 528"/>
                  <a:gd name="T39" fmla="*/ 399 h 538"/>
                  <a:gd name="T40" fmla="*/ 180 w 528"/>
                  <a:gd name="T41" fmla="*/ 443 h 538"/>
                  <a:gd name="T42" fmla="*/ 131 w 528"/>
                  <a:gd name="T43" fmla="*/ 456 h 538"/>
                  <a:gd name="T44" fmla="*/ 62 w 528"/>
                  <a:gd name="T45" fmla="*/ 456 h 538"/>
                  <a:gd name="T46" fmla="*/ 50 w 528"/>
                  <a:gd name="T47" fmla="*/ 443 h 538"/>
                  <a:gd name="T48" fmla="*/ 10 w 528"/>
                  <a:gd name="T49" fmla="*/ 446 h 538"/>
                  <a:gd name="T50" fmla="*/ 3 w 528"/>
                  <a:gd name="T51" fmla="*/ 475 h 538"/>
                  <a:gd name="T52" fmla="*/ 45 w 528"/>
                  <a:gd name="T53" fmla="*/ 525 h 538"/>
                  <a:gd name="T54" fmla="*/ 134 w 528"/>
                  <a:gd name="T55" fmla="*/ 538 h 538"/>
                  <a:gd name="T56" fmla="*/ 190 w 528"/>
                  <a:gd name="T57" fmla="*/ 528 h 538"/>
                  <a:gd name="T58" fmla="*/ 302 w 528"/>
                  <a:gd name="T59" fmla="*/ 465 h 538"/>
                  <a:gd name="T60" fmla="*/ 355 w 528"/>
                  <a:gd name="T61" fmla="*/ 383 h 538"/>
                  <a:gd name="T62" fmla="*/ 357 w 528"/>
                  <a:gd name="T63" fmla="*/ 366 h 538"/>
                  <a:gd name="T64" fmla="*/ 425 w 528"/>
                  <a:gd name="T65" fmla="*/ 341 h 538"/>
                  <a:gd name="T66" fmla="*/ 497 w 528"/>
                  <a:gd name="T67" fmla="*/ 271 h 538"/>
                  <a:gd name="T68" fmla="*/ 520 w 528"/>
                  <a:gd name="T69" fmla="*/ 220 h 538"/>
                  <a:gd name="T70" fmla="*/ 520 w 528"/>
                  <a:gd name="T71" fmla="*/ 127 h 538"/>
                  <a:gd name="T72" fmla="*/ 469 w 528"/>
                  <a:gd name="T73" fmla="*/ 53 h 538"/>
                  <a:gd name="T74" fmla="*/ 384 w 528"/>
                  <a:gd name="T75" fmla="*/ 9 h 538"/>
                  <a:gd name="T76" fmla="*/ 311 w 528"/>
                  <a:gd name="T7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28" h="538">
                    <a:moveTo>
                      <a:pt x="311" y="0"/>
                    </a:moveTo>
                    <a:lnTo>
                      <a:pt x="301" y="1"/>
                    </a:lnTo>
                    <a:lnTo>
                      <a:pt x="285" y="9"/>
                    </a:lnTo>
                    <a:lnTo>
                      <a:pt x="268" y="27"/>
                    </a:lnTo>
                    <a:lnTo>
                      <a:pt x="263" y="60"/>
                    </a:lnTo>
                    <a:lnTo>
                      <a:pt x="273" y="82"/>
                    </a:lnTo>
                    <a:lnTo>
                      <a:pt x="288" y="92"/>
                    </a:lnTo>
                    <a:lnTo>
                      <a:pt x="298" y="95"/>
                    </a:lnTo>
                    <a:lnTo>
                      <a:pt x="321" y="99"/>
                    </a:lnTo>
                    <a:lnTo>
                      <a:pt x="373" y="112"/>
                    </a:lnTo>
                    <a:lnTo>
                      <a:pt x="404" y="129"/>
                    </a:lnTo>
                    <a:lnTo>
                      <a:pt x="419" y="145"/>
                    </a:lnTo>
                    <a:lnTo>
                      <a:pt x="426" y="165"/>
                    </a:lnTo>
                    <a:lnTo>
                      <a:pt x="423" y="191"/>
                    </a:lnTo>
                    <a:lnTo>
                      <a:pt x="416" y="206"/>
                    </a:lnTo>
                    <a:lnTo>
                      <a:pt x="409" y="220"/>
                    </a:lnTo>
                    <a:lnTo>
                      <a:pt x="391" y="242"/>
                    </a:lnTo>
                    <a:lnTo>
                      <a:pt x="357" y="265"/>
                    </a:lnTo>
                    <a:lnTo>
                      <a:pt x="302" y="276"/>
                    </a:lnTo>
                    <a:lnTo>
                      <a:pt x="245" y="269"/>
                    </a:lnTo>
                    <a:lnTo>
                      <a:pt x="217" y="260"/>
                    </a:lnTo>
                    <a:lnTo>
                      <a:pt x="207" y="256"/>
                    </a:lnTo>
                    <a:lnTo>
                      <a:pt x="199" y="253"/>
                    </a:lnTo>
                    <a:lnTo>
                      <a:pt x="188" y="250"/>
                    </a:lnTo>
                    <a:lnTo>
                      <a:pt x="171" y="253"/>
                    </a:lnTo>
                    <a:lnTo>
                      <a:pt x="150" y="268"/>
                    </a:lnTo>
                    <a:lnTo>
                      <a:pt x="135" y="299"/>
                    </a:lnTo>
                    <a:lnTo>
                      <a:pt x="141" y="324"/>
                    </a:lnTo>
                    <a:lnTo>
                      <a:pt x="151" y="337"/>
                    </a:lnTo>
                    <a:lnTo>
                      <a:pt x="161" y="341"/>
                    </a:lnTo>
                    <a:lnTo>
                      <a:pt x="167" y="344"/>
                    </a:lnTo>
                    <a:lnTo>
                      <a:pt x="173" y="347"/>
                    </a:lnTo>
                    <a:lnTo>
                      <a:pt x="173" y="347"/>
                    </a:lnTo>
                    <a:lnTo>
                      <a:pt x="178" y="348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184" y="351"/>
                    </a:lnTo>
                    <a:lnTo>
                      <a:pt x="220" y="367"/>
                    </a:lnTo>
                    <a:lnTo>
                      <a:pt x="252" y="386"/>
                    </a:lnTo>
                    <a:lnTo>
                      <a:pt x="243" y="399"/>
                    </a:lnTo>
                    <a:lnTo>
                      <a:pt x="220" y="420"/>
                    </a:lnTo>
                    <a:lnTo>
                      <a:pt x="180" y="443"/>
                    </a:lnTo>
                    <a:lnTo>
                      <a:pt x="150" y="452"/>
                    </a:lnTo>
                    <a:lnTo>
                      <a:pt x="131" y="456"/>
                    </a:lnTo>
                    <a:lnTo>
                      <a:pt x="85" y="459"/>
                    </a:lnTo>
                    <a:lnTo>
                      <a:pt x="62" y="456"/>
                    </a:lnTo>
                    <a:lnTo>
                      <a:pt x="57" y="453"/>
                    </a:lnTo>
                    <a:lnTo>
                      <a:pt x="50" y="443"/>
                    </a:lnTo>
                    <a:lnTo>
                      <a:pt x="30" y="438"/>
                    </a:lnTo>
                    <a:lnTo>
                      <a:pt x="10" y="446"/>
                    </a:lnTo>
                    <a:lnTo>
                      <a:pt x="0" y="463"/>
                    </a:lnTo>
                    <a:lnTo>
                      <a:pt x="3" y="475"/>
                    </a:lnTo>
                    <a:lnTo>
                      <a:pt x="13" y="498"/>
                    </a:lnTo>
                    <a:lnTo>
                      <a:pt x="45" y="525"/>
                    </a:lnTo>
                    <a:lnTo>
                      <a:pt x="88" y="537"/>
                    </a:lnTo>
                    <a:lnTo>
                      <a:pt x="134" y="538"/>
                    </a:lnTo>
                    <a:lnTo>
                      <a:pt x="155" y="534"/>
                    </a:lnTo>
                    <a:lnTo>
                      <a:pt x="190" y="528"/>
                    </a:lnTo>
                    <a:lnTo>
                      <a:pt x="250" y="504"/>
                    </a:lnTo>
                    <a:lnTo>
                      <a:pt x="302" y="465"/>
                    </a:lnTo>
                    <a:lnTo>
                      <a:pt x="341" y="414"/>
                    </a:lnTo>
                    <a:lnTo>
                      <a:pt x="355" y="383"/>
                    </a:lnTo>
                    <a:lnTo>
                      <a:pt x="358" y="374"/>
                    </a:lnTo>
                    <a:lnTo>
                      <a:pt x="357" y="366"/>
                    </a:lnTo>
                    <a:lnTo>
                      <a:pt x="381" y="360"/>
                    </a:lnTo>
                    <a:lnTo>
                      <a:pt x="425" y="341"/>
                    </a:lnTo>
                    <a:lnTo>
                      <a:pt x="463" y="311"/>
                    </a:lnTo>
                    <a:lnTo>
                      <a:pt x="497" y="271"/>
                    </a:lnTo>
                    <a:lnTo>
                      <a:pt x="509" y="246"/>
                    </a:lnTo>
                    <a:lnTo>
                      <a:pt x="520" y="220"/>
                    </a:lnTo>
                    <a:lnTo>
                      <a:pt x="528" y="171"/>
                    </a:lnTo>
                    <a:lnTo>
                      <a:pt x="520" y="127"/>
                    </a:lnTo>
                    <a:lnTo>
                      <a:pt x="499" y="86"/>
                    </a:lnTo>
                    <a:lnTo>
                      <a:pt x="469" y="53"/>
                    </a:lnTo>
                    <a:lnTo>
                      <a:pt x="430" y="26"/>
                    </a:lnTo>
                    <a:lnTo>
                      <a:pt x="384" y="9"/>
                    </a:lnTo>
                    <a:lnTo>
                      <a:pt x="337" y="0"/>
                    </a:lnTo>
                    <a:lnTo>
                      <a:pt x="311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Freeform 20">
                <a:extLst>
                  <a:ext uri="{FF2B5EF4-FFF2-40B4-BE49-F238E27FC236}">
                    <a16:creationId xmlns="" xmlns:a16="http://schemas.microsoft.com/office/drawing/2014/main" id="{78A9D462-66FB-7A90-AAA3-C1E48924DA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65" y="2702"/>
                <a:ext cx="205" cy="210"/>
              </a:xfrm>
              <a:custGeom>
                <a:avLst/>
                <a:gdLst>
                  <a:gd name="T0" fmla="*/ 388 w 613"/>
                  <a:gd name="T1" fmla="*/ 3 h 630"/>
                  <a:gd name="T2" fmla="*/ 357 w 613"/>
                  <a:gd name="T3" fmla="*/ 52 h 630"/>
                  <a:gd name="T4" fmla="*/ 381 w 613"/>
                  <a:gd name="T5" fmla="*/ 89 h 630"/>
                  <a:gd name="T6" fmla="*/ 466 w 613"/>
                  <a:gd name="T7" fmla="*/ 128 h 630"/>
                  <a:gd name="T8" fmla="*/ 511 w 613"/>
                  <a:gd name="T9" fmla="*/ 174 h 630"/>
                  <a:gd name="T10" fmla="*/ 506 w 613"/>
                  <a:gd name="T11" fmla="*/ 230 h 630"/>
                  <a:gd name="T12" fmla="*/ 486 w 613"/>
                  <a:gd name="T13" fmla="*/ 265 h 630"/>
                  <a:gd name="T14" fmla="*/ 431 w 613"/>
                  <a:gd name="T15" fmla="*/ 307 h 630"/>
                  <a:gd name="T16" fmla="*/ 349 w 613"/>
                  <a:gd name="T17" fmla="*/ 312 h 630"/>
                  <a:gd name="T18" fmla="*/ 257 w 613"/>
                  <a:gd name="T19" fmla="*/ 265 h 630"/>
                  <a:gd name="T20" fmla="*/ 253 w 613"/>
                  <a:gd name="T21" fmla="*/ 260 h 630"/>
                  <a:gd name="T22" fmla="*/ 239 w 613"/>
                  <a:gd name="T23" fmla="*/ 252 h 630"/>
                  <a:gd name="T24" fmla="*/ 198 w 613"/>
                  <a:gd name="T25" fmla="*/ 256 h 630"/>
                  <a:gd name="T26" fmla="*/ 175 w 613"/>
                  <a:gd name="T27" fmla="*/ 311 h 630"/>
                  <a:gd name="T28" fmla="*/ 188 w 613"/>
                  <a:gd name="T29" fmla="*/ 334 h 630"/>
                  <a:gd name="T30" fmla="*/ 214 w 613"/>
                  <a:gd name="T31" fmla="*/ 354 h 630"/>
                  <a:gd name="T32" fmla="*/ 256 w 613"/>
                  <a:gd name="T33" fmla="*/ 422 h 630"/>
                  <a:gd name="T34" fmla="*/ 224 w 613"/>
                  <a:gd name="T35" fmla="*/ 512 h 630"/>
                  <a:gd name="T36" fmla="*/ 180 w 613"/>
                  <a:gd name="T37" fmla="*/ 543 h 630"/>
                  <a:gd name="T38" fmla="*/ 119 w 613"/>
                  <a:gd name="T39" fmla="*/ 547 h 630"/>
                  <a:gd name="T40" fmla="*/ 72 w 613"/>
                  <a:gd name="T41" fmla="*/ 495 h 630"/>
                  <a:gd name="T42" fmla="*/ 51 w 613"/>
                  <a:gd name="T43" fmla="*/ 397 h 630"/>
                  <a:gd name="T44" fmla="*/ 37 w 613"/>
                  <a:gd name="T45" fmla="*/ 374 h 630"/>
                  <a:gd name="T46" fmla="*/ 5 w 613"/>
                  <a:gd name="T47" fmla="*/ 387 h 630"/>
                  <a:gd name="T48" fmla="*/ 0 w 613"/>
                  <a:gd name="T49" fmla="*/ 425 h 630"/>
                  <a:gd name="T50" fmla="*/ 13 w 613"/>
                  <a:gd name="T51" fmla="*/ 540 h 630"/>
                  <a:gd name="T52" fmla="*/ 66 w 613"/>
                  <a:gd name="T53" fmla="*/ 607 h 630"/>
                  <a:gd name="T54" fmla="*/ 131 w 613"/>
                  <a:gd name="T55" fmla="*/ 630 h 630"/>
                  <a:gd name="T56" fmla="*/ 220 w 613"/>
                  <a:gd name="T57" fmla="*/ 615 h 630"/>
                  <a:gd name="T58" fmla="*/ 263 w 613"/>
                  <a:gd name="T59" fmla="*/ 594 h 630"/>
                  <a:gd name="T60" fmla="*/ 329 w 613"/>
                  <a:gd name="T61" fmla="*/ 522 h 630"/>
                  <a:gd name="T62" fmla="*/ 352 w 613"/>
                  <a:gd name="T63" fmla="*/ 452 h 630"/>
                  <a:gd name="T64" fmla="*/ 352 w 613"/>
                  <a:gd name="T65" fmla="*/ 410 h 630"/>
                  <a:gd name="T66" fmla="*/ 446 w 613"/>
                  <a:gd name="T67" fmla="*/ 404 h 630"/>
                  <a:gd name="T68" fmla="*/ 555 w 613"/>
                  <a:gd name="T69" fmla="*/ 338 h 630"/>
                  <a:gd name="T70" fmla="*/ 594 w 613"/>
                  <a:gd name="T71" fmla="*/ 283 h 630"/>
                  <a:gd name="T72" fmla="*/ 613 w 613"/>
                  <a:gd name="T73" fmla="*/ 177 h 630"/>
                  <a:gd name="T74" fmla="*/ 574 w 613"/>
                  <a:gd name="T75" fmla="*/ 82 h 630"/>
                  <a:gd name="T76" fmla="*/ 489 w 613"/>
                  <a:gd name="T77" fmla="*/ 17 h 630"/>
                  <a:gd name="T78" fmla="*/ 404 w 613"/>
                  <a:gd name="T79" fmla="*/ 0 h 6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13" h="630">
                    <a:moveTo>
                      <a:pt x="404" y="0"/>
                    </a:moveTo>
                    <a:lnTo>
                      <a:pt x="388" y="3"/>
                    </a:lnTo>
                    <a:lnTo>
                      <a:pt x="365" y="21"/>
                    </a:lnTo>
                    <a:lnTo>
                      <a:pt x="357" y="52"/>
                    </a:lnTo>
                    <a:lnTo>
                      <a:pt x="367" y="79"/>
                    </a:lnTo>
                    <a:lnTo>
                      <a:pt x="381" y="89"/>
                    </a:lnTo>
                    <a:lnTo>
                      <a:pt x="410" y="101"/>
                    </a:lnTo>
                    <a:lnTo>
                      <a:pt x="466" y="128"/>
                    </a:lnTo>
                    <a:lnTo>
                      <a:pt x="498" y="152"/>
                    </a:lnTo>
                    <a:lnTo>
                      <a:pt x="511" y="174"/>
                    </a:lnTo>
                    <a:lnTo>
                      <a:pt x="515" y="200"/>
                    </a:lnTo>
                    <a:lnTo>
                      <a:pt x="506" y="230"/>
                    </a:lnTo>
                    <a:lnTo>
                      <a:pt x="498" y="249"/>
                    </a:lnTo>
                    <a:lnTo>
                      <a:pt x="486" y="265"/>
                    </a:lnTo>
                    <a:lnTo>
                      <a:pt x="462" y="291"/>
                    </a:lnTo>
                    <a:lnTo>
                      <a:pt x="431" y="307"/>
                    </a:lnTo>
                    <a:lnTo>
                      <a:pt x="400" y="314"/>
                    </a:lnTo>
                    <a:lnTo>
                      <a:pt x="349" y="312"/>
                    </a:lnTo>
                    <a:lnTo>
                      <a:pt x="285" y="286"/>
                    </a:lnTo>
                    <a:lnTo>
                      <a:pt x="257" y="265"/>
                    </a:lnTo>
                    <a:lnTo>
                      <a:pt x="257" y="265"/>
                    </a:lnTo>
                    <a:lnTo>
                      <a:pt x="253" y="260"/>
                    </a:lnTo>
                    <a:lnTo>
                      <a:pt x="247" y="258"/>
                    </a:lnTo>
                    <a:lnTo>
                      <a:pt x="239" y="252"/>
                    </a:lnTo>
                    <a:lnTo>
                      <a:pt x="223" y="249"/>
                    </a:lnTo>
                    <a:lnTo>
                      <a:pt x="198" y="256"/>
                    </a:lnTo>
                    <a:lnTo>
                      <a:pt x="177" y="285"/>
                    </a:lnTo>
                    <a:lnTo>
                      <a:pt x="175" y="311"/>
                    </a:lnTo>
                    <a:lnTo>
                      <a:pt x="181" y="327"/>
                    </a:lnTo>
                    <a:lnTo>
                      <a:pt x="188" y="334"/>
                    </a:lnTo>
                    <a:lnTo>
                      <a:pt x="201" y="344"/>
                    </a:lnTo>
                    <a:lnTo>
                      <a:pt x="214" y="354"/>
                    </a:lnTo>
                    <a:lnTo>
                      <a:pt x="234" y="376"/>
                    </a:lnTo>
                    <a:lnTo>
                      <a:pt x="256" y="422"/>
                    </a:lnTo>
                    <a:lnTo>
                      <a:pt x="253" y="469"/>
                    </a:lnTo>
                    <a:lnTo>
                      <a:pt x="224" y="512"/>
                    </a:lnTo>
                    <a:lnTo>
                      <a:pt x="198" y="531"/>
                    </a:lnTo>
                    <a:lnTo>
                      <a:pt x="180" y="543"/>
                    </a:lnTo>
                    <a:lnTo>
                      <a:pt x="146" y="551"/>
                    </a:lnTo>
                    <a:lnTo>
                      <a:pt x="119" y="547"/>
                    </a:lnTo>
                    <a:lnTo>
                      <a:pt x="96" y="533"/>
                    </a:lnTo>
                    <a:lnTo>
                      <a:pt x="72" y="495"/>
                    </a:lnTo>
                    <a:lnTo>
                      <a:pt x="54" y="430"/>
                    </a:lnTo>
                    <a:lnTo>
                      <a:pt x="51" y="397"/>
                    </a:lnTo>
                    <a:lnTo>
                      <a:pt x="50" y="386"/>
                    </a:lnTo>
                    <a:lnTo>
                      <a:pt x="37" y="374"/>
                    </a:lnTo>
                    <a:lnTo>
                      <a:pt x="20" y="374"/>
                    </a:lnTo>
                    <a:lnTo>
                      <a:pt x="5" y="387"/>
                    </a:lnTo>
                    <a:lnTo>
                      <a:pt x="2" y="397"/>
                    </a:lnTo>
                    <a:lnTo>
                      <a:pt x="0" y="425"/>
                    </a:lnTo>
                    <a:lnTo>
                      <a:pt x="1" y="484"/>
                    </a:lnTo>
                    <a:lnTo>
                      <a:pt x="13" y="540"/>
                    </a:lnTo>
                    <a:lnTo>
                      <a:pt x="43" y="589"/>
                    </a:lnTo>
                    <a:lnTo>
                      <a:pt x="66" y="607"/>
                    </a:lnTo>
                    <a:lnTo>
                      <a:pt x="87" y="619"/>
                    </a:lnTo>
                    <a:lnTo>
                      <a:pt x="131" y="630"/>
                    </a:lnTo>
                    <a:lnTo>
                      <a:pt x="175" y="628"/>
                    </a:lnTo>
                    <a:lnTo>
                      <a:pt x="220" y="615"/>
                    </a:lnTo>
                    <a:lnTo>
                      <a:pt x="241" y="606"/>
                    </a:lnTo>
                    <a:lnTo>
                      <a:pt x="263" y="594"/>
                    </a:lnTo>
                    <a:lnTo>
                      <a:pt x="300" y="561"/>
                    </a:lnTo>
                    <a:lnTo>
                      <a:pt x="329" y="522"/>
                    </a:lnTo>
                    <a:lnTo>
                      <a:pt x="348" y="476"/>
                    </a:lnTo>
                    <a:lnTo>
                      <a:pt x="352" y="452"/>
                    </a:lnTo>
                    <a:lnTo>
                      <a:pt x="355" y="430"/>
                    </a:lnTo>
                    <a:lnTo>
                      <a:pt x="352" y="410"/>
                    </a:lnTo>
                    <a:lnTo>
                      <a:pt x="384" y="413"/>
                    </a:lnTo>
                    <a:lnTo>
                      <a:pt x="446" y="404"/>
                    </a:lnTo>
                    <a:lnTo>
                      <a:pt x="505" y="380"/>
                    </a:lnTo>
                    <a:lnTo>
                      <a:pt x="555" y="338"/>
                    </a:lnTo>
                    <a:lnTo>
                      <a:pt x="577" y="309"/>
                    </a:lnTo>
                    <a:lnTo>
                      <a:pt x="594" y="283"/>
                    </a:lnTo>
                    <a:lnTo>
                      <a:pt x="611" y="230"/>
                    </a:lnTo>
                    <a:lnTo>
                      <a:pt x="613" y="177"/>
                    </a:lnTo>
                    <a:lnTo>
                      <a:pt x="600" y="127"/>
                    </a:lnTo>
                    <a:lnTo>
                      <a:pt x="574" y="82"/>
                    </a:lnTo>
                    <a:lnTo>
                      <a:pt x="537" y="44"/>
                    </a:lnTo>
                    <a:lnTo>
                      <a:pt x="489" y="17"/>
                    </a:lnTo>
                    <a:lnTo>
                      <a:pt x="434" y="1"/>
                    </a:lnTo>
                    <a:lnTo>
                      <a:pt x="404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자유형 32">
              <a:extLst>
                <a:ext uri="{FF2B5EF4-FFF2-40B4-BE49-F238E27FC236}">
                  <a16:creationId xmlns="" xmlns:a16="http://schemas.microsoft.com/office/drawing/2014/main" id="{29F327A2-B644-849E-4816-5E8F2D1E3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341" y="4913605"/>
              <a:ext cx="88463" cy="88463"/>
            </a:xfrm>
            <a:custGeom>
              <a:avLst/>
              <a:gdLst>
                <a:gd name="connsiteX0" fmla="*/ 4509870 w 6502401"/>
                <a:gd name="connsiteY0" fmla="*/ 1250950 h 6502400"/>
                <a:gd name="connsiteX1" fmla="*/ 3460751 w 6502401"/>
                <a:gd name="connsiteY1" fmla="*/ 2299449 h 6502400"/>
                <a:gd name="connsiteX2" fmla="*/ 4204979 w 6502401"/>
                <a:gd name="connsiteY2" fmla="*/ 3043238 h 6502400"/>
                <a:gd name="connsiteX3" fmla="*/ 5253039 w 6502401"/>
                <a:gd name="connsiteY3" fmla="*/ 1994739 h 6502400"/>
                <a:gd name="connsiteX4" fmla="*/ 5487377 w 6502401"/>
                <a:gd name="connsiteY4" fmla="*/ 0 h 6502400"/>
                <a:gd name="connsiteX5" fmla="*/ 5557233 w 6502401"/>
                <a:gd name="connsiteY5" fmla="*/ 0 h 6502400"/>
                <a:gd name="connsiteX6" fmla="*/ 5626559 w 6502401"/>
                <a:gd name="connsiteY6" fmla="*/ 6350 h 6502400"/>
                <a:gd name="connsiteX7" fmla="*/ 5695356 w 6502401"/>
                <a:gd name="connsiteY7" fmla="*/ 20108 h 6502400"/>
                <a:gd name="connsiteX8" fmla="*/ 5763095 w 6502401"/>
                <a:gd name="connsiteY8" fmla="*/ 39688 h 6502400"/>
                <a:gd name="connsiteX9" fmla="*/ 5828717 w 6502401"/>
                <a:gd name="connsiteY9" fmla="*/ 66675 h 6502400"/>
                <a:gd name="connsiteX10" fmla="*/ 5891693 w 6502401"/>
                <a:gd name="connsiteY10" fmla="*/ 100013 h 6502400"/>
                <a:gd name="connsiteX11" fmla="*/ 5953081 w 6502401"/>
                <a:gd name="connsiteY11" fmla="*/ 139700 h 6502400"/>
                <a:gd name="connsiteX12" fmla="*/ 6010236 w 6502401"/>
                <a:gd name="connsiteY12" fmla="*/ 186796 h 6502400"/>
                <a:gd name="connsiteX13" fmla="*/ 6036697 w 6502401"/>
                <a:gd name="connsiteY13" fmla="*/ 212725 h 6502400"/>
                <a:gd name="connsiteX14" fmla="*/ 6289659 w 6502401"/>
                <a:gd name="connsiteY14" fmla="*/ 465667 h 6502400"/>
                <a:gd name="connsiteX15" fmla="*/ 6316649 w 6502401"/>
                <a:gd name="connsiteY15" fmla="*/ 493183 h 6502400"/>
                <a:gd name="connsiteX16" fmla="*/ 6362690 w 6502401"/>
                <a:gd name="connsiteY16" fmla="*/ 550333 h 6502400"/>
                <a:gd name="connsiteX17" fmla="*/ 6402381 w 6502401"/>
                <a:gd name="connsiteY17" fmla="*/ 610658 h 6502400"/>
                <a:gd name="connsiteX18" fmla="*/ 6436250 w 6502401"/>
                <a:gd name="connsiteY18" fmla="*/ 674158 h 6502400"/>
                <a:gd name="connsiteX19" fmla="*/ 6462711 w 6502401"/>
                <a:gd name="connsiteY19" fmla="*/ 739246 h 6502400"/>
                <a:gd name="connsiteX20" fmla="*/ 6482820 w 6502401"/>
                <a:gd name="connsiteY20" fmla="*/ 807508 h 6502400"/>
                <a:gd name="connsiteX21" fmla="*/ 6495522 w 6502401"/>
                <a:gd name="connsiteY21" fmla="*/ 875771 h 6502400"/>
                <a:gd name="connsiteX22" fmla="*/ 6502401 w 6502401"/>
                <a:gd name="connsiteY22" fmla="*/ 946150 h 6502400"/>
                <a:gd name="connsiteX23" fmla="*/ 6502401 w 6502401"/>
                <a:gd name="connsiteY23" fmla="*/ 1015471 h 6502400"/>
                <a:gd name="connsiteX24" fmla="*/ 6495522 w 6502401"/>
                <a:gd name="connsiteY24" fmla="*/ 1085321 h 6502400"/>
                <a:gd name="connsiteX25" fmla="*/ 6482820 w 6502401"/>
                <a:gd name="connsiteY25" fmla="*/ 1154113 h 6502400"/>
                <a:gd name="connsiteX26" fmla="*/ 6462711 w 6502401"/>
                <a:gd name="connsiteY26" fmla="*/ 1221846 h 6502400"/>
                <a:gd name="connsiteX27" fmla="*/ 6436250 w 6502401"/>
                <a:gd name="connsiteY27" fmla="*/ 1287463 h 6502400"/>
                <a:gd name="connsiteX28" fmla="*/ 6402381 w 6502401"/>
                <a:gd name="connsiteY28" fmla="*/ 1350963 h 6502400"/>
                <a:gd name="connsiteX29" fmla="*/ 6362690 w 6502401"/>
                <a:gd name="connsiteY29" fmla="*/ 1410759 h 6502400"/>
                <a:gd name="connsiteX30" fmla="*/ 6316649 w 6502401"/>
                <a:gd name="connsiteY30" fmla="*/ 1467909 h 6502400"/>
                <a:gd name="connsiteX31" fmla="*/ 6289659 w 6502401"/>
                <a:gd name="connsiteY31" fmla="*/ 1495425 h 6502400"/>
                <a:gd name="connsiteX32" fmla="*/ 5791143 w 6502401"/>
                <a:gd name="connsiteY32" fmla="*/ 1993900 h 6502400"/>
                <a:gd name="connsiteX33" fmla="*/ 6036697 w 6502401"/>
                <a:gd name="connsiteY33" fmla="*/ 2239433 h 6502400"/>
                <a:gd name="connsiteX34" fmla="*/ 6050456 w 6502401"/>
                <a:gd name="connsiteY34" fmla="*/ 2253192 h 6502400"/>
                <a:gd name="connsiteX35" fmla="*/ 6071095 w 6502401"/>
                <a:gd name="connsiteY35" fmla="*/ 2284942 h 6502400"/>
                <a:gd name="connsiteX36" fmla="*/ 6084855 w 6502401"/>
                <a:gd name="connsiteY36" fmla="*/ 2319338 h 6502400"/>
                <a:gd name="connsiteX37" fmla="*/ 6092264 w 6502401"/>
                <a:gd name="connsiteY37" fmla="*/ 2355321 h 6502400"/>
                <a:gd name="connsiteX38" fmla="*/ 6092264 w 6502401"/>
                <a:gd name="connsiteY38" fmla="*/ 2391833 h 6502400"/>
                <a:gd name="connsiteX39" fmla="*/ 6084855 w 6502401"/>
                <a:gd name="connsiteY39" fmla="*/ 2428346 h 6502400"/>
                <a:gd name="connsiteX40" fmla="*/ 6071095 w 6502401"/>
                <a:gd name="connsiteY40" fmla="*/ 2462742 h 6502400"/>
                <a:gd name="connsiteX41" fmla="*/ 6050456 w 6502401"/>
                <a:gd name="connsiteY41" fmla="*/ 2493963 h 6502400"/>
                <a:gd name="connsiteX42" fmla="*/ 6036697 w 6502401"/>
                <a:gd name="connsiteY42" fmla="*/ 2508250 h 6502400"/>
                <a:gd name="connsiteX43" fmla="*/ 6022408 w 6502401"/>
                <a:gd name="connsiteY43" fmla="*/ 2522008 h 6502400"/>
                <a:gd name="connsiteX44" fmla="*/ 5991185 w 6502401"/>
                <a:gd name="connsiteY44" fmla="*/ 2542646 h 6502400"/>
                <a:gd name="connsiteX45" fmla="*/ 5956786 w 6502401"/>
                <a:gd name="connsiteY45" fmla="*/ 2556933 h 6502400"/>
                <a:gd name="connsiteX46" fmla="*/ 5920270 w 6502401"/>
                <a:gd name="connsiteY46" fmla="*/ 2563813 h 6502400"/>
                <a:gd name="connsiteX47" fmla="*/ 5883755 w 6502401"/>
                <a:gd name="connsiteY47" fmla="*/ 2563813 h 6502400"/>
                <a:gd name="connsiteX48" fmla="*/ 5847769 w 6502401"/>
                <a:gd name="connsiteY48" fmla="*/ 2556933 h 6502400"/>
                <a:gd name="connsiteX49" fmla="*/ 5813370 w 6502401"/>
                <a:gd name="connsiteY49" fmla="*/ 2542646 h 6502400"/>
                <a:gd name="connsiteX50" fmla="*/ 5781617 w 6502401"/>
                <a:gd name="connsiteY50" fmla="*/ 2522008 h 6502400"/>
                <a:gd name="connsiteX51" fmla="*/ 5767858 w 6502401"/>
                <a:gd name="connsiteY51" fmla="*/ 2508250 h 6502400"/>
                <a:gd name="connsiteX52" fmla="*/ 5522305 w 6502401"/>
                <a:gd name="connsiteY52" fmla="*/ 2263775 h 6502400"/>
                <a:gd name="connsiteX53" fmla="*/ 3771678 w 6502401"/>
                <a:gd name="connsiteY53" fmla="*/ 4014258 h 6502400"/>
                <a:gd name="connsiteX54" fmla="*/ 2034283 w 6502401"/>
                <a:gd name="connsiteY54" fmla="*/ 5750454 h 6502400"/>
                <a:gd name="connsiteX55" fmla="*/ 2004118 w 6502401"/>
                <a:gd name="connsiteY55" fmla="*/ 5780088 h 6502400"/>
                <a:gd name="connsiteX56" fmla="*/ 1936908 w 6502401"/>
                <a:gd name="connsiteY56" fmla="*/ 5832475 h 6502400"/>
                <a:gd name="connsiteX57" fmla="*/ 1865465 w 6502401"/>
                <a:gd name="connsiteY57" fmla="*/ 5876925 h 6502400"/>
                <a:gd name="connsiteX58" fmla="*/ 1789259 w 6502401"/>
                <a:gd name="connsiteY58" fmla="*/ 5911850 h 6502400"/>
                <a:gd name="connsiteX59" fmla="*/ 1709877 w 6502401"/>
                <a:gd name="connsiteY59" fmla="*/ 5938838 h 6502400"/>
                <a:gd name="connsiteX60" fmla="*/ 1627320 w 6502401"/>
                <a:gd name="connsiteY60" fmla="*/ 5955242 h 6502400"/>
                <a:gd name="connsiteX61" fmla="*/ 1543705 w 6502401"/>
                <a:gd name="connsiteY61" fmla="*/ 5963709 h 6502400"/>
                <a:gd name="connsiteX62" fmla="*/ 1459032 w 6502401"/>
                <a:gd name="connsiteY62" fmla="*/ 5961592 h 6502400"/>
                <a:gd name="connsiteX63" fmla="*/ 1417224 w 6502401"/>
                <a:gd name="connsiteY63" fmla="*/ 5956300 h 6502400"/>
                <a:gd name="connsiteX64" fmla="*/ 890660 w 6502401"/>
                <a:gd name="connsiteY64" fmla="*/ 5881688 h 6502400"/>
                <a:gd name="connsiteX65" fmla="*/ 324935 w 6502401"/>
                <a:gd name="connsiteY65" fmla="*/ 6446838 h 6502400"/>
                <a:gd name="connsiteX66" fmla="*/ 310646 w 6502401"/>
                <a:gd name="connsiteY66" fmla="*/ 6460596 h 6502400"/>
                <a:gd name="connsiteX67" fmla="*/ 278364 w 6502401"/>
                <a:gd name="connsiteY67" fmla="*/ 6481234 h 6502400"/>
                <a:gd name="connsiteX68" fmla="*/ 243966 w 6502401"/>
                <a:gd name="connsiteY68" fmla="*/ 6494992 h 6502400"/>
                <a:gd name="connsiteX69" fmla="*/ 208509 w 6502401"/>
                <a:gd name="connsiteY69" fmla="*/ 6502400 h 6502400"/>
                <a:gd name="connsiteX70" fmla="*/ 171464 w 6502401"/>
                <a:gd name="connsiteY70" fmla="*/ 6502400 h 6502400"/>
                <a:gd name="connsiteX71" fmla="*/ 136007 w 6502401"/>
                <a:gd name="connsiteY71" fmla="*/ 6494992 h 6502400"/>
                <a:gd name="connsiteX72" fmla="*/ 101608 w 6502401"/>
                <a:gd name="connsiteY72" fmla="*/ 6481234 h 6502400"/>
                <a:gd name="connsiteX73" fmla="*/ 69856 w 6502401"/>
                <a:gd name="connsiteY73" fmla="*/ 6460596 h 6502400"/>
                <a:gd name="connsiteX74" fmla="*/ 55038 w 6502401"/>
                <a:gd name="connsiteY74" fmla="*/ 6446838 h 6502400"/>
                <a:gd name="connsiteX75" fmla="*/ 42337 w 6502401"/>
                <a:gd name="connsiteY75" fmla="*/ 6432550 h 6502400"/>
                <a:gd name="connsiteX76" fmla="*/ 20639 w 6502401"/>
                <a:gd name="connsiteY76" fmla="*/ 6401329 h 6502400"/>
                <a:gd name="connsiteX77" fmla="*/ 6880 w 6502401"/>
                <a:gd name="connsiteY77" fmla="*/ 6366934 h 6502400"/>
                <a:gd name="connsiteX78" fmla="*/ 0 w 6502401"/>
                <a:gd name="connsiteY78" fmla="*/ 6330421 h 6502400"/>
                <a:gd name="connsiteX79" fmla="*/ 0 w 6502401"/>
                <a:gd name="connsiteY79" fmla="*/ 6293909 h 6502400"/>
                <a:gd name="connsiteX80" fmla="*/ 6880 w 6502401"/>
                <a:gd name="connsiteY80" fmla="*/ 6257925 h 6502400"/>
                <a:gd name="connsiteX81" fmla="*/ 20639 w 6502401"/>
                <a:gd name="connsiteY81" fmla="*/ 6223529 h 6502400"/>
                <a:gd name="connsiteX82" fmla="*/ 42337 w 6502401"/>
                <a:gd name="connsiteY82" fmla="*/ 6191779 h 6502400"/>
                <a:gd name="connsiteX83" fmla="*/ 55038 w 6502401"/>
                <a:gd name="connsiteY83" fmla="*/ 6178021 h 6502400"/>
                <a:gd name="connsiteX84" fmla="*/ 621292 w 6502401"/>
                <a:gd name="connsiteY84" fmla="*/ 5611813 h 6502400"/>
                <a:gd name="connsiteX85" fmla="*/ 546145 w 6502401"/>
                <a:gd name="connsiteY85" fmla="*/ 5085821 h 6502400"/>
                <a:gd name="connsiteX86" fmla="*/ 540853 w 6502401"/>
                <a:gd name="connsiteY86" fmla="*/ 5042959 h 6502400"/>
                <a:gd name="connsiteX87" fmla="*/ 539265 w 6502401"/>
                <a:gd name="connsiteY87" fmla="*/ 4958821 h 6502400"/>
                <a:gd name="connsiteX88" fmla="*/ 546674 w 6502401"/>
                <a:gd name="connsiteY88" fmla="*/ 4874684 h 6502400"/>
                <a:gd name="connsiteX89" fmla="*/ 564138 w 6502401"/>
                <a:gd name="connsiteY89" fmla="*/ 4792663 h 6502400"/>
                <a:gd name="connsiteX90" fmla="*/ 590069 w 6502401"/>
                <a:gd name="connsiteY90" fmla="*/ 4713288 h 6502400"/>
                <a:gd name="connsiteX91" fmla="*/ 626055 w 6502401"/>
                <a:gd name="connsiteY91" fmla="*/ 4637088 h 6502400"/>
                <a:gd name="connsiteX92" fmla="*/ 669980 w 6502401"/>
                <a:gd name="connsiteY92" fmla="*/ 4565121 h 6502400"/>
                <a:gd name="connsiteX93" fmla="*/ 721842 w 6502401"/>
                <a:gd name="connsiteY93" fmla="*/ 4498975 h 6502400"/>
                <a:gd name="connsiteX94" fmla="*/ 752007 w 6502401"/>
                <a:gd name="connsiteY94" fmla="*/ 4467754 h 6502400"/>
                <a:gd name="connsiteX95" fmla="*/ 2468235 w 6502401"/>
                <a:gd name="connsiteY95" fmla="*/ 2752196 h 6502400"/>
                <a:gd name="connsiteX96" fmla="*/ 4239500 w 6502401"/>
                <a:gd name="connsiteY96" fmla="*/ 981075 h 6502400"/>
                <a:gd name="connsiteX97" fmla="*/ 3993947 w 6502401"/>
                <a:gd name="connsiteY97" fmla="*/ 735542 h 6502400"/>
                <a:gd name="connsiteX98" fmla="*/ 3981246 w 6502401"/>
                <a:gd name="connsiteY98" fmla="*/ 721254 h 6502400"/>
                <a:gd name="connsiteX99" fmla="*/ 3959548 w 6502401"/>
                <a:gd name="connsiteY99" fmla="*/ 688975 h 6502400"/>
                <a:gd name="connsiteX100" fmla="*/ 3945789 w 6502401"/>
                <a:gd name="connsiteY100" fmla="*/ 655108 h 6502400"/>
                <a:gd name="connsiteX101" fmla="*/ 3939438 w 6502401"/>
                <a:gd name="connsiteY101" fmla="*/ 619125 h 6502400"/>
                <a:gd name="connsiteX102" fmla="*/ 3939438 w 6502401"/>
                <a:gd name="connsiteY102" fmla="*/ 582613 h 6502400"/>
                <a:gd name="connsiteX103" fmla="*/ 3945789 w 6502401"/>
                <a:gd name="connsiteY103" fmla="*/ 546629 h 6502400"/>
                <a:gd name="connsiteX104" fmla="*/ 3959548 w 6502401"/>
                <a:gd name="connsiteY104" fmla="*/ 512233 h 6502400"/>
                <a:gd name="connsiteX105" fmla="*/ 3981246 w 6502401"/>
                <a:gd name="connsiteY105" fmla="*/ 480483 h 6502400"/>
                <a:gd name="connsiteX106" fmla="*/ 3993947 w 6502401"/>
                <a:gd name="connsiteY106" fmla="*/ 465667 h 6502400"/>
                <a:gd name="connsiteX107" fmla="*/ 4008764 w 6502401"/>
                <a:gd name="connsiteY107" fmla="*/ 452967 h 6502400"/>
                <a:gd name="connsiteX108" fmla="*/ 4039988 w 6502401"/>
                <a:gd name="connsiteY108" fmla="*/ 431800 h 6502400"/>
                <a:gd name="connsiteX109" fmla="*/ 4074916 w 6502401"/>
                <a:gd name="connsiteY109" fmla="*/ 418042 h 6502400"/>
                <a:gd name="connsiteX110" fmla="*/ 4110902 w 6502401"/>
                <a:gd name="connsiteY110" fmla="*/ 411163 h 6502400"/>
                <a:gd name="connsiteX111" fmla="*/ 4147417 w 6502401"/>
                <a:gd name="connsiteY111" fmla="*/ 411163 h 6502400"/>
                <a:gd name="connsiteX112" fmla="*/ 4182875 w 6502401"/>
                <a:gd name="connsiteY112" fmla="*/ 418042 h 6502400"/>
                <a:gd name="connsiteX113" fmla="*/ 4217273 w 6502401"/>
                <a:gd name="connsiteY113" fmla="*/ 431800 h 6502400"/>
                <a:gd name="connsiteX114" fmla="*/ 4249555 w 6502401"/>
                <a:gd name="connsiteY114" fmla="*/ 452967 h 6502400"/>
                <a:gd name="connsiteX115" fmla="*/ 4263844 w 6502401"/>
                <a:gd name="connsiteY115" fmla="*/ 465667 h 6502400"/>
                <a:gd name="connsiteX116" fmla="*/ 4508339 w 6502401"/>
                <a:gd name="connsiteY116" fmla="*/ 711200 h 6502400"/>
                <a:gd name="connsiteX117" fmla="*/ 5007913 w 6502401"/>
                <a:gd name="connsiteY117" fmla="*/ 212725 h 6502400"/>
                <a:gd name="connsiteX118" fmla="*/ 5034373 w 6502401"/>
                <a:gd name="connsiteY118" fmla="*/ 186796 h 6502400"/>
                <a:gd name="connsiteX119" fmla="*/ 5091528 w 6502401"/>
                <a:gd name="connsiteY119" fmla="*/ 139700 h 6502400"/>
                <a:gd name="connsiteX120" fmla="*/ 5152387 w 6502401"/>
                <a:gd name="connsiteY120" fmla="*/ 100013 h 6502400"/>
                <a:gd name="connsiteX121" fmla="*/ 5215892 w 6502401"/>
                <a:gd name="connsiteY121" fmla="*/ 66675 h 6502400"/>
                <a:gd name="connsiteX122" fmla="*/ 5281514 w 6502401"/>
                <a:gd name="connsiteY122" fmla="*/ 39688 h 6502400"/>
                <a:gd name="connsiteX123" fmla="*/ 5348195 w 6502401"/>
                <a:gd name="connsiteY123" fmla="*/ 20108 h 6502400"/>
                <a:gd name="connsiteX124" fmla="*/ 5418050 w 6502401"/>
                <a:gd name="connsiteY124" fmla="*/ 6350 h 6502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</a:cxnLst>
              <a:rect l="l" t="t" r="r" b="b"/>
              <a:pathLst>
                <a:path w="6502401" h="6502400">
                  <a:moveTo>
                    <a:pt x="4509870" y="1250950"/>
                  </a:moveTo>
                  <a:lnTo>
                    <a:pt x="3460751" y="2299449"/>
                  </a:lnTo>
                  <a:lnTo>
                    <a:pt x="4204979" y="3043238"/>
                  </a:lnTo>
                  <a:lnTo>
                    <a:pt x="5253039" y="1994739"/>
                  </a:lnTo>
                  <a:close/>
                  <a:moveTo>
                    <a:pt x="5487377" y="0"/>
                  </a:moveTo>
                  <a:lnTo>
                    <a:pt x="5557233" y="0"/>
                  </a:lnTo>
                  <a:lnTo>
                    <a:pt x="5626559" y="6350"/>
                  </a:lnTo>
                  <a:lnTo>
                    <a:pt x="5695356" y="20108"/>
                  </a:lnTo>
                  <a:lnTo>
                    <a:pt x="5763095" y="39688"/>
                  </a:lnTo>
                  <a:lnTo>
                    <a:pt x="5828717" y="66675"/>
                  </a:lnTo>
                  <a:lnTo>
                    <a:pt x="5891693" y="100013"/>
                  </a:lnTo>
                  <a:lnTo>
                    <a:pt x="5953081" y="139700"/>
                  </a:lnTo>
                  <a:lnTo>
                    <a:pt x="6010236" y="186796"/>
                  </a:lnTo>
                  <a:lnTo>
                    <a:pt x="6036697" y="212725"/>
                  </a:lnTo>
                  <a:lnTo>
                    <a:pt x="6289659" y="465667"/>
                  </a:lnTo>
                  <a:lnTo>
                    <a:pt x="6316649" y="493183"/>
                  </a:lnTo>
                  <a:lnTo>
                    <a:pt x="6362690" y="550333"/>
                  </a:lnTo>
                  <a:lnTo>
                    <a:pt x="6402381" y="610658"/>
                  </a:lnTo>
                  <a:lnTo>
                    <a:pt x="6436250" y="674158"/>
                  </a:lnTo>
                  <a:lnTo>
                    <a:pt x="6462711" y="739246"/>
                  </a:lnTo>
                  <a:lnTo>
                    <a:pt x="6482820" y="807508"/>
                  </a:lnTo>
                  <a:lnTo>
                    <a:pt x="6495522" y="875771"/>
                  </a:lnTo>
                  <a:lnTo>
                    <a:pt x="6502401" y="946150"/>
                  </a:lnTo>
                  <a:lnTo>
                    <a:pt x="6502401" y="1015471"/>
                  </a:lnTo>
                  <a:lnTo>
                    <a:pt x="6495522" y="1085321"/>
                  </a:lnTo>
                  <a:lnTo>
                    <a:pt x="6482820" y="1154113"/>
                  </a:lnTo>
                  <a:lnTo>
                    <a:pt x="6462711" y="1221846"/>
                  </a:lnTo>
                  <a:lnTo>
                    <a:pt x="6436250" y="1287463"/>
                  </a:lnTo>
                  <a:lnTo>
                    <a:pt x="6402381" y="1350963"/>
                  </a:lnTo>
                  <a:lnTo>
                    <a:pt x="6362690" y="1410759"/>
                  </a:lnTo>
                  <a:lnTo>
                    <a:pt x="6316649" y="1467909"/>
                  </a:lnTo>
                  <a:lnTo>
                    <a:pt x="6289659" y="1495425"/>
                  </a:lnTo>
                  <a:lnTo>
                    <a:pt x="5791143" y="1993900"/>
                  </a:lnTo>
                  <a:lnTo>
                    <a:pt x="6036697" y="2239433"/>
                  </a:lnTo>
                  <a:lnTo>
                    <a:pt x="6050456" y="2253192"/>
                  </a:lnTo>
                  <a:lnTo>
                    <a:pt x="6071095" y="2284942"/>
                  </a:lnTo>
                  <a:lnTo>
                    <a:pt x="6084855" y="2319338"/>
                  </a:lnTo>
                  <a:lnTo>
                    <a:pt x="6092264" y="2355321"/>
                  </a:lnTo>
                  <a:lnTo>
                    <a:pt x="6092264" y="2391833"/>
                  </a:lnTo>
                  <a:lnTo>
                    <a:pt x="6084855" y="2428346"/>
                  </a:lnTo>
                  <a:lnTo>
                    <a:pt x="6071095" y="2462742"/>
                  </a:lnTo>
                  <a:lnTo>
                    <a:pt x="6050456" y="2493963"/>
                  </a:lnTo>
                  <a:lnTo>
                    <a:pt x="6036697" y="2508250"/>
                  </a:lnTo>
                  <a:lnTo>
                    <a:pt x="6022408" y="2522008"/>
                  </a:lnTo>
                  <a:lnTo>
                    <a:pt x="5991185" y="2542646"/>
                  </a:lnTo>
                  <a:lnTo>
                    <a:pt x="5956786" y="2556933"/>
                  </a:lnTo>
                  <a:lnTo>
                    <a:pt x="5920270" y="2563813"/>
                  </a:lnTo>
                  <a:lnTo>
                    <a:pt x="5883755" y="2563813"/>
                  </a:lnTo>
                  <a:lnTo>
                    <a:pt x="5847769" y="2556933"/>
                  </a:lnTo>
                  <a:lnTo>
                    <a:pt x="5813370" y="2542646"/>
                  </a:lnTo>
                  <a:lnTo>
                    <a:pt x="5781617" y="2522008"/>
                  </a:lnTo>
                  <a:lnTo>
                    <a:pt x="5767858" y="2508250"/>
                  </a:lnTo>
                  <a:lnTo>
                    <a:pt x="5522305" y="2263775"/>
                  </a:lnTo>
                  <a:lnTo>
                    <a:pt x="3771678" y="4014258"/>
                  </a:lnTo>
                  <a:lnTo>
                    <a:pt x="2034283" y="5750454"/>
                  </a:lnTo>
                  <a:lnTo>
                    <a:pt x="2004118" y="5780088"/>
                  </a:lnTo>
                  <a:lnTo>
                    <a:pt x="1936908" y="5832475"/>
                  </a:lnTo>
                  <a:lnTo>
                    <a:pt x="1865465" y="5876925"/>
                  </a:lnTo>
                  <a:lnTo>
                    <a:pt x="1789259" y="5911850"/>
                  </a:lnTo>
                  <a:lnTo>
                    <a:pt x="1709877" y="5938838"/>
                  </a:lnTo>
                  <a:lnTo>
                    <a:pt x="1627320" y="5955242"/>
                  </a:lnTo>
                  <a:lnTo>
                    <a:pt x="1543705" y="5963709"/>
                  </a:lnTo>
                  <a:lnTo>
                    <a:pt x="1459032" y="5961592"/>
                  </a:lnTo>
                  <a:lnTo>
                    <a:pt x="1417224" y="5956300"/>
                  </a:lnTo>
                  <a:lnTo>
                    <a:pt x="890660" y="5881688"/>
                  </a:lnTo>
                  <a:lnTo>
                    <a:pt x="324935" y="6446838"/>
                  </a:lnTo>
                  <a:lnTo>
                    <a:pt x="310646" y="6460596"/>
                  </a:lnTo>
                  <a:lnTo>
                    <a:pt x="278364" y="6481234"/>
                  </a:lnTo>
                  <a:lnTo>
                    <a:pt x="243966" y="6494992"/>
                  </a:lnTo>
                  <a:lnTo>
                    <a:pt x="208509" y="6502400"/>
                  </a:lnTo>
                  <a:lnTo>
                    <a:pt x="171464" y="6502400"/>
                  </a:lnTo>
                  <a:lnTo>
                    <a:pt x="136007" y="6494992"/>
                  </a:lnTo>
                  <a:lnTo>
                    <a:pt x="101608" y="6481234"/>
                  </a:lnTo>
                  <a:lnTo>
                    <a:pt x="69856" y="6460596"/>
                  </a:lnTo>
                  <a:lnTo>
                    <a:pt x="55038" y="6446838"/>
                  </a:lnTo>
                  <a:lnTo>
                    <a:pt x="42337" y="6432550"/>
                  </a:lnTo>
                  <a:lnTo>
                    <a:pt x="20639" y="6401329"/>
                  </a:lnTo>
                  <a:lnTo>
                    <a:pt x="6880" y="6366934"/>
                  </a:lnTo>
                  <a:lnTo>
                    <a:pt x="0" y="6330421"/>
                  </a:lnTo>
                  <a:lnTo>
                    <a:pt x="0" y="6293909"/>
                  </a:lnTo>
                  <a:lnTo>
                    <a:pt x="6880" y="6257925"/>
                  </a:lnTo>
                  <a:lnTo>
                    <a:pt x="20639" y="6223529"/>
                  </a:lnTo>
                  <a:lnTo>
                    <a:pt x="42337" y="6191779"/>
                  </a:lnTo>
                  <a:lnTo>
                    <a:pt x="55038" y="6178021"/>
                  </a:lnTo>
                  <a:lnTo>
                    <a:pt x="621292" y="5611813"/>
                  </a:lnTo>
                  <a:lnTo>
                    <a:pt x="546145" y="5085821"/>
                  </a:lnTo>
                  <a:lnTo>
                    <a:pt x="540853" y="5042959"/>
                  </a:lnTo>
                  <a:lnTo>
                    <a:pt x="539265" y="4958821"/>
                  </a:lnTo>
                  <a:lnTo>
                    <a:pt x="546674" y="4874684"/>
                  </a:lnTo>
                  <a:lnTo>
                    <a:pt x="564138" y="4792663"/>
                  </a:lnTo>
                  <a:lnTo>
                    <a:pt x="590069" y="4713288"/>
                  </a:lnTo>
                  <a:lnTo>
                    <a:pt x="626055" y="4637088"/>
                  </a:lnTo>
                  <a:lnTo>
                    <a:pt x="669980" y="4565121"/>
                  </a:lnTo>
                  <a:lnTo>
                    <a:pt x="721842" y="4498975"/>
                  </a:lnTo>
                  <a:lnTo>
                    <a:pt x="752007" y="4467754"/>
                  </a:lnTo>
                  <a:lnTo>
                    <a:pt x="2468235" y="2752196"/>
                  </a:lnTo>
                  <a:lnTo>
                    <a:pt x="4239500" y="981075"/>
                  </a:lnTo>
                  <a:lnTo>
                    <a:pt x="3993947" y="735542"/>
                  </a:lnTo>
                  <a:lnTo>
                    <a:pt x="3981246" y="721254"/>
                  </a:lnTo>
                  <a:lnTo>
                    <a:pt x="3959548" y="688975"/>
                  </a:lnTo>
                  <a:lnTo>
                    <a:pt x="3945789" y="655108"/>
                  </a:lnTo>
                  <a:lnTo>
                    <a:pt x="3939438" y="619125"/>
                  </a:lnTo>
                  <a:lnTo>
                    <a:pt x="3939438" y="582613"/>
                  </a:lnTo>
                  <a:lnTo>
                    <a:pt x="3945789" y="546629"/>
                  </a:lnTo>
                  <a:lnTo>
                    <a:pt x="3959548" y="512233"/>
                  </a:lnTo>
                  <a:lnTo>
                    <a:pt x="3981246" y="480483"/>
                  </a:lnTo>
                  <a:lnTo>
                    <a:pt x="3993947" y="465667"/>
                  </a:lnTo>
                  <a:lnTo>
                    <a:pt x="4008764" y="452967"/>
                  </a:lnTo>
                  <a:lnTo>
                    <a:pt x="4039988" y="431800"/>
                  </a:lnTo>
                  <a:lnTo>
                    <a:pt x="4074916" y="418042"/>
                  </a:lnTo>
                  <a:lnTo>
                    <a:pt x="4110902" y="411163"/>
                  </a:lnTo>
                  <a:lnTo>
                    <a:pt x="4147417" y="411163"/>
                  </a:lnTo>
                  <a:lnTo>
                    <a:pt x="4182875" y="418042"/>
                  </a:lnTo>
                  <a:lnTo>
                    <a:pt x="4217273" y="431800"/>
                  </a:lnTo>
                  <a:lnTo>
                    <a:pt x="4249555" y="452967"/>
                  </a:lnTo>
                  <a:lnTo>
                    <a:pt x="4263844" y="465667"/>
                  </a:lnTo>
                  <a:lnTo>
                    <a:pt x="4508339" y="711200"/>
                  </a:lnTo>
                  <a:lnTo>
                    <a:pt x="5007913" y="212725"/>
                  </a:lnTo>
                  <a:lnTo>
                    <a:pt x="5034373" y="186796"/>
                  </a:lnTo>
                  <a:lnTo>
                    <a:pt x="5091528" y="139700"/>
                  </a:lnTo>
                  <a:lnTo>
                    <a:pt x="5152387" y="100013"/>
                  </a:lnTo>
                  <a:lnTo>
                    <a:pt x="5215892" y="66675"/>
                  </a:lnTo>
                  <a:lnTo>
                    <a:pt x="5281514" y="39688"/>
                  </a:lnTo>
                  <a:lnTo>
                    <a:pt x="5348195" y="20108"/>
                  </a:lnTo>
                  <a:lnTo>
                    <a:pt x="5418050" y="6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5" name="Group 36">
              <a:extLst>
                <a:ext uri="{FF2B5EF4-FFF2-40B4-BE49-F238E27FC236}">
                  <a16:creationId xmlns="" xmlns:a16="http://schemas.microsoft.com/office/drawing/2014/main" id="{B3C547FD-3286-DA11-326C-8B6A96B72D7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6146" y="3829922"/>
              <a:ext cx="47230" cy="122011"/>
              <a:chOff x="2375" y="2182"/>
              <a:chExt cx="144" cy="372"/>
            </a:xfrm>
            <a:solidFill>
              <a:schemeClr val="bg1"/>
            </a:solidFill>
          </p:grpSpPr>
          <p:sp>
            <p:nvSpPr>
              <p:cNvPr id="26" name="Freeform 37">
                <a:extLst>
                  <a:ext uri="{FF2B5EF4-FFF2-40B4-BE49-F238E27FC236}">
                    <a16:creationId xmlns="" xmlns:a16="http://schemas.microsoft.com/office/drawing/2014/main" id="{3EED6970-89EF-49ED-4330-2AD2BCCA75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09" y="2182"/>
                <a:ext cx="99" cy="210"/>
              </a:xfrm>
              <a:custGeom>
                <a:avLst/>
                <a:gdLst>
                  <a:gd name="T0" fmla="*/ 0 w 296"/>
                  <a:gd name="T1" fmla="*/ 631 h 631"/>
                  <a:gd name="T2" fmla="*/ 296 w 296"/>
                  <a:gd name="T3" fmla="*/ 631 h 631"/>
                  <a:gd name="T4" fmla="*/ 270 w 296"/>
                  <a:gd name="T5" fmla="*/ 612 h 631"/>
                  <a:gd name="T6" fmla="*/ 232 w 296"/>
                  <a:gd name="T7" fmla="*/ 568 h 631"/>
                  <a:gd name="T8" fmla="*/ 209 w 296"/>
                  <a:gd name="T9" fmla="*/ 517 h 631"/>
                  <a:gd name="T10" fmla="*/ 199 w 296"/>
                  <a:gd name="T11" fmla="*/ 467 h 631"/>
                  <a:gd name="T12" fmla="*/ 198 w 296"/>
                  <a:gd name="T13" fmla="*/ 442 h 631"/>
                  <a:gd name="T14" fmla="*/ 200 w 296"/>
                  <a:gd name="T15" fmla="*/ 370 h 631"/>
                  <a:gd name="T16" fmla="*/ 208 w 296"/>
                  <a:gd name="T17" fmla="*/ 279 h 631"/>
                  <a:gd name="T18" fmla="*/ 213 w 296"/>
                  <a:gd name="T19" fmla="*/ 207 h 631"/>
                  <a:gd name="T20" fmla="*/ 215 w 296"/>
                  <a:gd name="T21" fmla="*/ 157 h 631"/>
                  <a:gd name="T22" fmla="*/ 215 w 296"/>
                  <a:gd name="T23" fmla="*/ 132 h 631"/>
                  <a:gd name="T24" fmla="*/ 205 w 296"/>
                  <a:gd name="T25" fmla="*/ 79 h 631"/>
                  <a:gd name="T26" fmla="*/ 189 w 296"/>
                  <a:gd name="T27" fmla="*/ 31 h 631"/>
                  <a:gd name="T28" fmla="*/ 172 w 296"/>
                  <a:gd name="T29" fmla="*/ 8 h 631"/>
                  <a:gd name="T30" fmla="*/ 159 w 296"/>
                  <a:gd name="T31" fmla="*/ 0 h 631"/>
                  <a:gd name="T32" fmla="*/ 151 w 296"/>
                  <a:gd name="T33" fmla="*/ 0 h 631"/>
                  <a:gd name="T34" fmla="*/ 138 w 296"/>
                  <a:gd name="T35" fmla="*/ 1 h 631"/>
                  <a:gd name="T36" fmla="*/ 127 w 296"/>
                  <a:gd name="T37" fmla="*/ 11 h 631"/>
                  <a:gd name="T38" fmla="*/ 114 w 296"/>
                  <a:gd name="T39" fmla="*/ 27 h 631"/>
                  <a:gd name="T40" fmla="*/ 98 w 296"/>
                  <a:gd name="T41" fmla="*/ 75 h 631"/>
                  <a:gd name="T42" fmla="*/ 89 w 296"/>
                  <a:gd name="T43" fmla="*/ 145 h 631"/>
                  <a:gd name="T44" fmla="*/ 89 w 296"/>
                  <a:gd name="T45" fmla="*/ 160 h 631"/>
                  <a:gd name="T46" fmla="*/ 92 w 296"/>
                  <a:gd name="T47" fmla="*/ 253 h 631"/>
                  <a:gd name="T48" fmla="*/ 101 w 296"/>
                  <a:gd name="T49" fmla="*/ 310 h 631"/>
                  <a:gd name="T50" fmla="*/ 105 w 296"/>
                  <a:gd name="T51" fmla="*/ 337 h 631"/>
                  <a:gd name="T52" fmla="*/ 111 w 296"/>
                  <a:gd name="T53" fmla="*/ 400 h 631"/>
                  <a:gd name="T54" fmla="*/ 109 w 296"/>
                  <a:gd name="T55" fmla="*/ 442 h 631"/>
                  <a:gd name="T56" fmla="*/ 105 w 296"/>
                  <a:gd name="T57" fmla="*/ 480 h 631"/>
                  <a:gd name="T58" fmla="*/ 83 w 296"/>
                  <a:gd name="T59" fmla="*/ 542 h 631"/>
                  <a:gd name="T60" fmla="*/ 50 w 296"/>
                  <a:gd name="T61" fmla="*/ 588 h 631"/>
                  <a:gd name="T62" fmla="*/ 15 w 296"/>
                  <a:gd name="T63" fmla="*/ 621 h 631"/>
                  <a:gd name="T64" fmla="*/ 0 w 296"/>
                  <a:gd name="T65" fmla="*/ 631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296" h="631">
                    <a:moveTo>
                      <a:pt x="0" y="631"/>
                    </a:moveTo>
                    <a:lnTo>
                      <a:pt x="296" y="631"/>
                    </a:lnTo>
                    <a:lnTo>
                      <a:pt x="270" y="612"/>
                    </a:lnTo>
                    <a:lnTo>
                      <a:pt x="232" y="568"/>
                    </a:lnTo>
                    <a:lnTo>
                      <a:pt x="209" y="517"/>
                    </a:lnTo>
                    <a:lnTo>
                      <a:pt x="199" y="467"/>
                    </a:lnTo>
                    <a:lnTo>
                      <a:pt x="198" y="442"/>
                    </a:lnTo>
                    <a:lnTo>
                      <a:pt x="200" y="370"/>
                    </a:lnTo>
                    <a:lnTo>
                      <a:pt x="208" y="279"/>
                    </a:lnTo>
                    <a:lnTo>
                      <a:pt x="213" y="207"/>
                    </a:lnTo>
                    <a:lnTo>
                      <a:pt x="215" y="157"/>
                    </a:lnTo>
                    <a:lnTo>
                      <a:pt x="215" y="132"/>
                    </a:lnTo>
                    <a:lnTo>
                      <a:pt x="205" y="79"/>
                    </a:lnTo>
                    <a:lnTo>
                      <a:pt x="189" y="31"/>
                    </a:lnTo>
                    <a:lnTo>
                      <a:pt x="172" y="8"/>
                    </a:lnTo>
                    <a:lnTo>
                      <a:pt x="159" y="0"/>
                    </a:lnTo>
                    <a:lnTo>
                      <a:pt x="151" y="0"/>
                    </a:lnTo>
                    <a:lnTo>
                      <a:pt x="138" y="1"/>
                    </a:lnTo>
                    <a:lnTo>
                      <a:pt x="127" y="11"/>
                    </a:lnTo>
                    <a:lnTo>
                      <a:pt x="114" y="27"/>
                    </a:lnTo>
                    <a:lnTo>
                      <a:pt x="98" y="75"/>
                    </a:lnTo>
                    <a:lnTo>
                      <a:pt x="89" y="145"/>
                    </a:lnTo>
                    <a:lnTo>
                      <a:pt x="89" y="160"/>
                    </a:lnTo>
                    <a:lnTo>
                      <a:pt x="92" y="253"/>
                    </a:lnTo>
                    <a:lnTo>
                      <a:pt x="101" y="310"/>
                    </a:lnTo>
                    <a:lnTo>
                      <a:pt x="105" y="337"/>
                    </a:lnTo>
                    <a:lnTo>
                      <a:pt x="111" y="400"/>
                    </a:lnTo>
                    <a:lnTo>
                      <a:pt x="109" y="442"/>
                    </a:lnTo>
                    <a:lnTo>
                      <a:pt x="105" y="480"/>
                    </a:lnTo>
                    <a:lnTo>
                      <a:pt x="83" y="542"/>
                    </a:lnTo>
                    <a:lnTo>
                      <a:pt x="50" y="588"/>
                    </a:lnTo>
                    <a:lnTo>
                      <a:pt x="15" y="621"/>
                    </a:lnTo>
                    <a:lnTo>
                      <a:pt x="0" y="63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38">
                <a:extLst>
                  <a:ext uri="{FF2B5EF4-FFF2-40B4-BE49-F238E27FC236}">
                    <a16:creationId xmlns="" xmlns:a16="http://schemas.microsoft.com/office/drawing/2014/main" id="{E3A6D1CF-1055-6307-6E4B-3371097F87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25"/>
                <a:ext cx="123" cy="6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Rectangle 39">
                <a:extLst>
                  <a:ext uri="{FF2B5EF4-FFF2-40B4-BE49-F238E27FC236}">
                    <a16:creationId xmlns="" xmlns:a16="http://schemas.microsoft.com/office/drawing/2014/main" id="{56AED704-AC92-DAB1-148B-820430FB3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37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40">
                <a:extLst>
                  <a:ext uri="{FF2B5EF4-FFF2-40B4-BE49-F238E27FC236}">
                    <a16:creationId xmlns="" xmlns:a16="http://schemas.microsoft.com/office/drawing/2014/main" id="{F5F6382D-331E-17E5-C628-16CFEDF7AD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2405"/>
                <a:ext cx="123" cy="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 41">
                <a:extLst>
                  <a:ext uri="{FF2B5EF4-FFF2-40B4-BE49-F238E27FC236}">
                    <a16:creationId xmlns="" xmlns:a16="http://schemas.microsoft.com/office/drawing/2014/main" id="{971F3ED0-BA7C-4D45-1854-9805FEE53D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5" y="2463"/>
                <a:ext cx="143" cy="91"/>
              </a:xfrm>
              <a:custGeom>
                <a:avLst/>
                <a:gdLst>
                  <a:gd name="T0" fmla="*/ 4 w 429"/>
                  <a:gd name="T1" fmla="*/ 241 h 274"/>
                  <a:gd name="T2" fmla="*/ 0 w 429"/>
                  <a:gd name="T3" fmla="*/ 247 h 274"/>
                  <a:gd name="T4" fmla="*/ 0 w 429"/>
                  <a:gd name="T5" fmla="*/ 252 h 274"/>
                  <a:gd name="T6" fmla="*/ 4 w 429"/>
                  <a:gd name="T7" fmla="*/ 261 h 274"/>
                  <a:gd name="T8" fmla="*/ 19 w 429"/>
                  <a:gd name="T9" fmla="*/ 265 h 274"/>
                  <a:gd name="T10" fmla="*/ 40 w 429"/>
                  <a:gd name="T11" fmla="*/ 268 h 274"/>
                  <a:gd name="T12" fmla="*/ 66 w 429"/>
                  <a:gd name="T13" fmla="*/ 271 h 274"/>
                  <a:gd name="T14" fmla="*/ 68 w 429"/>
                  <a:gd name="T15" fmla="*/ 271 h 274"/>
                  <a:gd name="T16" fmla="*/ 68 w 429"/>
                  <a:gd name="T17" fmla="*/ 271 h 274"/>
                  <a:gd name="T18" fmla="*/ 78 w 429"/>
                  <a:gd name="T19" fmla="*/ 270 h 274"/>
                  <a:gd name="T20" fmla="*/ 95 w 429"/>
                  <a:gd name="T21" fmla="*/ 254 h 274"/>
                  <a:gd name="T22" fmla="*/ 121 w 429"/>
                  <a:gd name="T23" fmla="*/ 210 h 274"/>
                  <a:gd name="T24" fmla="*/ 134 w 429"/>
                  <a:gd name="T25" fmla="*/ 179 h 274"/>
                  <a:gd name="T26" fmla="*/ 130 w 429"/>
                  <a:gd name="T27" fmla="*/ 208 h 274"/>
                  <a:gd name="T28" fmla="*/ 117 w 429"/>
                  <a:gd name="T29" fmla="*/ 274 h 274"/>
                  <a:gd name="T30" fmla="*/ 144 w 429"/>
                  <a:gd name="T31" fmla="*/ 274 h 274"/>
                  <a:gd name="T32" fmla="*/ 172 w 429"/>
                  <a:gd name="T33" fmla="*/ 274 h 274"/>
                  <a:gd name="T34" fmla="*/ 231 w 429"/>
                  <a:gd name="T35" fmla="*/ 274 h 274"/>
                  <a:gd name="T36" fmla="*/ 329 w 429"/>
                  <a:gd name="T37" fmla="*/ 267 h 274"/>
                  <a:gd name="T38" fmla="*/ 363 w 429"/>
                  <a:gd name="T39" fmla="*/ 260 h 274"/>
                  <a:gd name="T40" fmla="*/ 379 w 429"/>
                  <a:gd name="T41" fmla="*/ 255 h 274"/>
                  <a:gd name="T42" fmla="*/ 400 w 429"/>
                  <a:gd name="T43" fmla="*/ 235 h 274"/>
                  <a:gd name="T44" fmla="*/ 405 w 429"/>
                  <a:gd name="T45" fmla="*/ 222 h 274"/>
                  <a:gd name="T46" fmla="*/ 416 w 429"/>
                  <a:gd name="T47" fmla="*/ 164 h 274"/>
                  <a:gd name="T48" fmla="*/ 428 w 429"/>
                  <a:gd name="T49" fmla="*/ 36 h 274"/>
                  <a:gd name="T50" fmla="*/ 429 w 429"/>
                  <a:gd name="T51" fmla="*/ 0 h 274"/>
                  <a:gd name="T52" fmla="*/ 64 w 429"/>
                  <a:gd name="T53" fmla="*/ 0 h 274"/>
                  <a:gd name="T54" fmla="*/ 64 w 429"/>
                  <a:gd name="T55" fmla="*/ 46 h 274"/>
                  <a:gd name="T56" fmla="*/ 48 w 429"/>
                  <a:gd name="T57" fmla="*/ 159 h 274"/>
                  <a:gd name="T58" fmla="*/ 30 w 429"/>
                  <a:gd name="T59" fmla="*/ 208 h 274"/>
                  <a:gd name="T60" fmla="*/ 14 w 429"/>
                  <a:gd name="T61" fmla="*/ 234 h 274"/>
                  <a:gd name="T62" fmla="*/ 4 w 429"/>
                  <a:gd name="T63" fmla="*/ 241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429" h="274">
                    <a:moveTo>
                      <a:pt x="4" y="241"/>
                    </a:moveTo>
                    <a:lnTo>
                      <a:pt x="0" y="247"/>
                    </a:lnTo>
                    <a:lnTo>
                      <a:pt x="0" y="252"/>
                    </a:lnTo>
                    <a:lnTo>
                      <a:pt x="4" y="261"/>
                    </a:lnTo>
                    <a:lnTo>
                      <a:pt x="19" y="265"/>
                    </a:lnTo>
                    <a:lnTo>
                      <a:pt x="40" y="268"/>
                    </a:lnTo>
                    <a:lnTo>
                      <a:pt x="66" y="271"/>
                    </a:lnTo>
                    <a:lnTo>
                      <a:pt x="68" y="271"/>
                    </a:lnTo>
                    <a:lnTo>
                      <a:pt x="68" y="271"/>
                    </a:lnTo>
                    <a:lnTo>
                      <a:pt x="78" y="270"/>
                    </a:lnTo>
                    <a:lnTo>
                      <a:pt x="95" y="254"/>
                    </a:lnTo>
                    <a:lnTo>
                      <a:pt x="121" y="210"/>
                    </a:lnTo>
                    <a:lnTo>
                      <a:pt x="134" y="179"/>
                    </a:lnTo>
                    <a:lnTo>
                      <a:pt x="130" y="208"/>
                    </a:lnTo>
                    <a:lnTo>
                      <a:pt x="117" y="274"/>
                    </a:lnTo>
                    <a:lnTo>
                      <a:pt x="144" y="274"/>
                    </a:lnTo>
                    <a:lnTo>
                      <a:pt x="172" y="274"/>
                    </a:lnTo>
                    <a:lnTo>
                      <a:pt x="231" y="274"/>
                    </a:lnTo>
                    <a:lnTo>
                      <a:pt x="329" y="267"/>
                    </a:lnTo>
                    <a:lnTo>
                      <a:pt x="363" y="260"/>
                    </a:lnTo>
                    <a:lnTo>
                      <a:pt x="379" y="255"/>
                    </a:lnTo>
                    <a:lnTo>
                      <a:pt x="400" y="235"/>
                    </a:lnTo>
                    <a:lnTo>
                      <a:pt x="405" y="222"/>
                    </a:lnTo>
                    <a:lnTo>
                      <a:pt x="416" y="164"/>
                    </a:lnTo>
                    <a:lnTo>
                      <a:pt x="428" y="36"/>
                    </a:lnTo>
                    <a:lnTo>
                      <a:pt x="429" y="0"/>
                    </a:lnTo>
                    <a:lnTo>
                      <a:pt x="64" y="0"/>
                    </a:lnTo>
                    <a:lnTo>
                      <a:pt x="64" y="46"/>
                    </a:lnTo>
                    <a:lnTo>
                      <a:pt x="48" y="159"/>
                    </a:lnTo>
                    <a:lnTo>
                      <a:pt x="30" y="208"/>
                    </a:lnTo>
                    <a:lnTo>
                      <a:pt x="14" y="234"/>
                    </a:lnTo>
                    <a:lnTo>
                      <a:pt x="4" y="2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31" name="Freeform 6">
              <a:extLst>
                <a:ext uri="{FF2B5EF4-FFF2-40B4-BE49-F238E27FC236}">
                  <a16:creationId xmlns="" xmlns:a16="http://schemas.microsoft.com/office/drawing/2014/main" id="{860C1D49-CCE8-AFD2-0F87-5C8ECAED0854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53104" y="4393421"/>
              <a:ext cx="88761" cy="78696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2" name="Group 23">
              <a:extLst>
                <a:ext uri="{FF2B5EF4-FFF2-40B4-BE49-F238E27FC236}">
                  <a16:creationId xmlns="" xmlns:a16="http://schemas.microsoft.com/office/drawing/2014/main" id="{AECCC3BA-5BD1-B1BC-C25E-DA147AE6209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35419" y="5443553"/>
              <a:ext cx="110991" cy="101876"/>
              <a:chOff x="2577" y="1104"/>
              <a:chExt cx="414" cy="380"/>
            </a:xfrm>
            <a:solidFill>
              <a:schemeClr val="bg1"/>
            </a:solidFill>
          </p:grpSpPr>
          <p:sp>
            <p:nvSpPr>
              <p:cNvPr id="33" name="Freeform 24">
                <a:extLst>
                  <a:ext uri="{FF2B5EF4-FFF2-40B4-BE49-F238E27FC236}">
                    <a16:creationId xmlns="" xmlns:a16="http://schemas.microsoft.com/office/drawing/2014/main" id="{F88FC972-9A90-38B0-3795-30A760AB1E8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577" y="1104"/>
                <a:ext cx="353" cy="380"/>
              </a:xfrm>
              <a:custGeom>
                <a:avLst/>
                <a:gdLst>
                  <a:gd name="T0" fmla="*/ 81 w 1058"/>
                  <a:gd name="T1" fmla="*/ 1141 h 1141"/>
                  <a:gd name="T2" fmla="*/ 91 w 1058"/>
                  <a:gd name="T3" fmla="*/ 1140 h 1141"/>
                  <a:gd name="T4" fmla="*/ 101 w 1058"/>
                  <a:gd name="T5" fmla="*/ 1131 h 1141"/>
                  <a:gd name="T6" fmla="*/ 206 w 1058"/>
                  <a:gd name="T7" fmla="*/ 1129 h 1141"/>
                  <a:gd name="T8" fmla="*/ 206 w 1058"/>
                  <a:gd name="T9" fmla="*/ 1115 h 1141"/>
                  <a:gd name="T10" fmla="*/ 120 w 1058"/>
                  <a:gd name="T11" fmla="*/ 1112 h 1141"/>
                  <a:gd name="T12" fmla="*/ 352 w 1058"/>
                  <a:gd name="T13" fmla="*/ 962 h 1141"/>
                  <a:gd name="T14" fmla="*/ 365 w 1058"/>
                  <a:gd name="T15" fmla="*/ 968 h 1141"/>
                  <a:gd name="T16" fmla="*/ 378 w 1058"/>
                  <a:gd name="T17" fmla="*/ 962 h 1141"/>
                  <a:gd name="T18" fmla="*/ 994 w 1058"/>
                  <a:gd name="T19" fmla="*/ 347 h 1141"/>
                  <a:gd name="T20" fmla="*/ 997 w 1058"/>
                  <a:gd name="T21" fmla="*/ 343 h 1141"/>
                  <a:gd name="T22" fmla="*/ 1015 w 1058"/>
                  <a:gd name="T23" fmla="*/ 325 h 1141"/>
                  <a:gd name="T24" fmla="*/ 1051 w 1058"/>
                  <a:gd name="T25" fmla="*/ 256 h 1141"/>
                  <a:gd name="T26" fmla="*/ 1058 w 1058"/>
                  <a:gd name="T27" fmla="*/ 180 h 1141"/>
                  <a:gd name="T28" fmla="*/ 1036 w 1058"/>
                  <a:gd name="T29" fmla="*/ 106 h 1141"/>
                  <a:gd name="T30" fmla="*/ 1000 w 1058"/>
                  <a:gd name="T31" fmla="*/ 59 h 1141"/>
                  <a:gd name="T32" fmla="*/ 954 w 1058"/>
                  <a:gd name="T33" fmla="*/ 23 h 1141"/>
                  <a:gd name="T34" fmla="*/ 879 w 1058"/>
                  <a:gd name="T35" fmla="*/ 1 h 1141"/>
                  <a:gd name="T36" fmla="*/ 840 w 1058"/>
                  <a:gd name="T37" fmla="*/ 1 h 1141"/>
                  <a:gd name="T38" fmla="*/ 765 w 1058"/>
                  <a:gd name="T39" fmla="*/ 23 h 1141"/>
                  <a:gd name="T40" fmla="*/ 719 w 1058"/>
                  <a:gd name="T41" fmla="*/ 59 h 1141"/>
                  <a:gd name="T42" fmla="*/ 713 w 1058"/>
                  <a:gd name="T43" fmla="*/ 64 h 1141"/>
                  <a:gd name="T44" fmla="*/ 710 w 1058"/>
                  <a:gd name="T45" fmla="*/ 66 h 1141"/>
                  <a:gd name="T46" fmla="*/ 92 w 1058"/>
                  <a:gd name="T47" fmla="*/ 687 h 1141"/>
                  <a:gd name="T48" fmla="*/ 97 w 1058"/>
                  <a:gd name="T49" fmla="*/ 707 h 1141"/>
                  <a:gd name="T50" fmla="*/ 6 w 1058"/>
                  <a:gd name="T51" fmla="*/ 880 h 1141"/>
                  <a:gd name="T52" fmla="*/ 1 w 1058"/>
                  <a:gd name="T53" fmla="*/ 899 h 1141"/>
                  <a:gd name="T54" fmla="*/ 69 w 1058"/>
                  <a:gd name="T55" fmla="*/ 1137 h 1141"/>
                  <a:gd name="T56" fmla="*/ 735 w 1058"/>
                  <a:gd name="T57" fmla="*/ 96 h 1141"/>
                  <a:gd name="T58" fmla="*/ 739 w 1058"/>
                  <a:gd name="T59" fmla="*/ 93 h 1141"/>
                  <a:gd name="T60" fmla="*/ 744 w 1058"/>
                  <a:gd name="T61" fmla="*/ 87 h 1141"/>
                  <a:gd name="T62" fmla="*/ 770 w 1058"/>
                  <a:gd name="T63" fmla="*/ 64 h 1141"/>
                  <a:gd name="T64" fmla="*/ 859 w 1058"/>
                  <a:gd name="T65" fmla="*/ 38 h 1141"/>
                  <a:gd name="T66" fmla="*/ 950 w 1058"/>
                  <a:gd name="T67" fmla="*/ 64 h 1141"/>
                  <a:gd name="T68" fmla="*/ 994 w 1058"/>
                  <a:gd name="T69" fmla="*/ 111 h 1141"/>
                  <a:gd name="T70" fmla="*/ 1019 w 1058"/>
                  <a:gd name="T71" fmla="*/ 230 h 1141"/>
                  <a:gd name="T72" fmla="*/ 973 w 1058"/>
                  <a:gd name="T73" fmla="*/ 312 h 1141"/>
                  <a:gd name="T74" fmla="*/ 968 w 1058"/>
                  <a:gd name="T75" fmla="*/ 318 h 1141"/>
                  <a:gd name="T76" fmla="*/ 964 w 1058"/>
                  <a:gd name="T77" fmla="*/ 321 h 1141"/>
                  <a:gd name="T78" fmla="*/ 365 w 1058"/>
                  <a:gd name="T79" fmla="*/ 922 h 1141"/>
                  <a:gd name="T80" fmla="*/ 177 w 1058"/>
                  <a:gd name="T81" fmla="*/ 735 h 1141"/>
                  <a:gd name="T82" fmla="*/ 735 w 1058"/>
                  <a:gd name="T83" fmla="*/ 96 h 11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1058" h="1141">
                    <a:moveTo>
                      <a:pt x="78" y="1141"/>
                    </a:moveTo>
                    <a:lnTo>
                      <a:pt x="81" y="1141"/>
                    </a:lnTo>
                    <a:lnTo>
                      <a:pt x="84" y="1141"/>
                    </a:lnTo>
                    <a:lnTo>
                      <a:pt x="91" y="1140"/>
                    </a:lnTo>
                    <a:lnTo>
                      <a:pt x="97" y="1135"/>
                    </a:lnTo>
                    <a:lnTo>
                      <a:pt x="101" y="1131"/>
                    </a:lnTo>
                    <a:lnTo>
                      <a:pt x="199" y="1131"/>
                    </a:lnTo>
                    <a:lnTo>
                      <a:pt x="206" y="1129"/>
                    </a:lnTo>
                    <a:lnTo>
                      <a:pt x="208" y="1122"/>
                    </a:lnTo>
                    <a:lnTo>
                      <a:pt x="206" y="1115"/>
                    </a:lnTo>
                    <a:lnTo>
                      <a:pt x="199" y="1112"/>
                    </a:lnTo>
                    <a:lnTo>
                      <a:pt x="120" y="1112"/>
                    </a:lnTo>
                    <a:lnTo>
                      <a:pt x="310" y="922"/>
                    </a:lnTo>
                    <a:lnTo>
                      <a:pt x="352" y="962"/>
                    </a:lnTo>
                    <a:lnTo>
                      <a:pt x="357" y="967"/>
                    </a:lnTo>
                    <a:lnTo>
                      <a:pt x="365" y="968"/>
                    </a:lnTo>
                    <a:lnTo>
                      <a:pt x="372" y="967"/>
                    </a:lnTo>
                    <a:lnTo>
                      <a:pt x="378" y="962"/>
                    </a:lnTo>
                    <a:lnTo>
                      <a:pt x="993" y="348"/>
                    </a:lnTo>
                    <a:lnTo>
                      <a:pt x="994" y="347"/>
                    </a:lnTo>
                    <a:lnTo>
                      <a:pt x="994" y="345"/>
                    </a:lnTo>
                    <a:lnTo>
                      <a:pt x="997" y="343"/>
                    </a:lnTo>
                    <a:lnTo>
                      <a:pt x="1000" y="340"/>
                    </a:lnTo>
                    <a:lnTo>
                      <a:pt x="1015" y="325"/>
                    </a:lnTo>
                    <a:lnTo>
                      <a:pt x="1036" y="292"/>
                    </a:lnTo>
                    <a:lnTo>
                      <a:pt x="1051" y="256"/>
                    </a:lnTo>
                    <a:lnTo>
                      <a:pt x="1058" y="219"/>
                    </a:lnTo>
                    <a:lnTo>
                      <a:pt x="1058" y="180"/>
                    </a:lnTo>
                    <a:lnTo>
                      <a:pt x="1051" y="142"/>
                    </a:lnTo>
                    <a:lnTo>
                      <a:pt x="1036" y="106"/>
                    </a:lnTo>
                    <a:lnTo>
                      <a:pt x="1015" y="73"/>
                    </a:lnTo>
                    <a:lnTo>
                      <a:pt x="1000" y="59"/>
                    </a:lnTo>
                    <a:lnTo>
                      <a:pt x="986" y="44"/>
                    </a:lnTo>
                    <a:lnTo>
                      <a:pt x="954" y="23"/>
                    </a:lnTo>
                    <a:lnTo>
                      <a:pt x="918" y="8"/>
                    </a:lnTo>
                    <a:lnTo>
                      <a:pt x="879" y="1"/>
                    </a:lnTo>
                    <a:lnTo>
                      <a:pt x="859" y="0"/>
                    </a:lnTo>
                    <a:lnTo>
                      <a:pt x="840" y="1"/>
                    </a:lnTo>
                    <a:lnTo>
                      <a:pt x="801" y="8"/>
                    </a:lnTo>
                    <a:lnTo>
                      <a:pt x="765" y="23"/>
                    </a:lnTo>
                    <a:lnTo>
                      <a:pt x="734" y="44"/>
                    </a:lnTo>
                    <a:lnTo>
                      <a:pt x="719" y="59"/>
                    </a:lnTo>
                    <a:lnTo>
                      <a:pt x="716" y="62"/>
                    </a:lnTo>
                    <a:lnTo>
                      <a:pt x="713" y="64"/>
                    </a:lnTo>
                    <a:lnTo>
                      <a:pt x="712" y="64"/>
                    </a:lnTo>
                    <a:lnTo>
                      <a:pt x="710" y="66"/>
                    </a:lnTo>
                    <a:lnTo>
                      <a:pt x="97" y="680"/>
                    </a:lnTo>
                    <a:lnTo>
                      <a:pt x="92" y="687"/>
                    </a:lnTo>
                    <a:lnTo>
                      <a:pt x="92" y="701"/>
                    </a:lnTo>
                    <a:lnTo>
                      <a:pt x="97" y="707"/>
                    </a:lnTo>
                    <a:lnTo>
                      <a:pt x="137" y="748"/>
                    </a:lnTo>
                    <a:lnTo>
                      <a:pt x="6" y="880"/>
                    </a:lnTo>
                    <a:lnTo>
                      <a:pt x="0" y="889"/>
                    </a:lnTo>
                    <a:lnTo>
                      <a:pt x="1" y="899"/>
                    </a:lnTo>
                    <a:lnTo>
                      <a:pt x="65" y="1127"/>
                    </a:lnTo>
                    <a:lnTo>
                      <a:pt x="69" y="1137"/>
                    </a:lnTo>
                    <a:lnTo>
                      <a:pt x="78" y="1141"/>
                    </a:lnTo>
                    <a:close/>
                    <a:moveTo>
                      <a:pt x="735" y="96"/>
                    </a:moveTo>
                    <a:lnTo>
                      <a:pt x="736" y="95"/>
                    </a:lnTo>
                    <a:lnTo>
                      <a:pt x="739" y="93"/>
                    </a:lnTo>
                    <a:lnTo>
                      <a:pt x="741" y="90"/>
                    </a:lnTo>
                    <a:lnTo>
                      <a:pt x="744" y="87"/>
                    </a:lnTo>
                    <a:lnTo>
                      <a:pt x="746" y="85"/>
                    </a:lnTo>
                    <a:lnTo>
                      <a:pt x="770" y="64"/>
                    </a:lnTo>
                    <a:lnTo>
                      <a:pt x="827" y="40"/>
                    </a:lnTo>
                    <a:lnTo>
                      <a:pt x="859" y="38"/>
                    </a:lnTo>
                    <a:lnTo>
                      <a:pt x="892" y="40"/>
                    </a:lnTo>
                    <a:lnTo>
                      <a:pt x="950" y="64"/>
                    </a:lnTo>
                    <a:lnTo>
                      <a:pt x="973" y="85"/>
                    </a:lnTo>
                    <a:lnTo>
                      <a:pt x="994" y="111"/>
                    </a:lnTo>
                    <a:lnTo>
                      <a:pt x="1019" y="168"/>
                    </a:lnTo>
                    <a:lnTo>
                      <a:pt x="1019" y="230"/>
                    </a:lnTo>
                    <a:lnTo>
                      <a:pt x="994" y="288"/>
                    </a:lnTo>
                    <a:lnTo>
                      <a:pt x="973" y="312"/>
                    </a:lnTo>
                    <a:lnTo>
                      <a:pt x="971" y="315"/>
                    </a:lnTo>
                    <a:lnTo>
                      <a:pt x="968" y="318"/>
                    </a:lnTo>
                    <a:lnTo>
                      <a:pt x="966" y="319"/>
                    </a:lnTo>
                    <a:lnTo>
                      <a:pt x="964" y="321"/>
                    </a:lnTo>
                    <a:lnTo>
                      <a:pt x="963" y="324"/>
                    </a:lnTo>
                    <a:lnTo>
                      <a:pt x="365" y="922"/>
                    </a:lnTo>
                    <a:lnTo>
                      <a:pt x="324" y="880"/>
                    </a:lnTo>
                    <a:lnTo>
                      <a:pt x="177" y="735"/>
                    </a:lnTo>
                    <a:lnTo>
                      <a:pt x="137" y="694"/>
                    </a:lnTo>
                    <a:lnTo>
                      <a:pt x="735" y="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Freeform 25">
                <a:extLst>
                  <a:ext uri="{FF2B5EF4-FFF2-40B4-BE49-F238E27FC236}">
                    <a16:creationId xmlns="" xmlns:a16="http://schemas.microsoft.com/office/drawing/2014/main" id="{899475CE-5721-1EEA-8CC0-16D8C6E441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3" y="1129"/>
                <a:ext cx="261" cy="261"/>
              </a:xfrm>
              <a:custGeom>
                <a:avLst/>
                <a:gdLst>
                  <a:gd name="T0" fmla="*/ 153 w 781"/>
                  <a:gd name="T1" fmla="*/ 778 h 782"/>
                  <a:gd name="T2" fmla="*/ 158 w 781"/>
                  <a:gd name="T3" fmla="*/ 782 h 782"/>
                  <a:gd name="T4" fmla="*/ 166 w 781"/>
                  <a:gd name="T5" fmla="*/ 782 h 782"/>
                  <a:gd name="T6" fmla="*/ 173 w 781"/>
                  <a:gd name="T7" fmla="*/ 782 h 782"/>
                  <a:gd name="T8" fmla="*/ 179 w 781"/>
                  <a:gd name="T9" fmla="*/ 778 h 782"/>
                  <a:gd name="T10" fmla="*/ 572 w 781"/>
                  <a:gd name="T11" fmla="*/ 385 h 782"/>
                  <a:gd name="T12" fmla="*/ 576 w 781"/>
                  <a:gd name="T13" fmla="*/ 390 h 782"/>
                  <a:gd name="T14" fmla="*/ 584 w 781"/>
                  <a:gd name="T15" fmla="*/ 395 h 782"/>
                  <a:gd name="T16" fmla="*/ 591 w 781"/>
                  <a:gd name="T17" fmla="*/ 396 h 782"/>
                  <a:gd name="T18" fmla="*/ 598 w 781"/>
                  <a:gd name="T19" fmla="*/ 395 h 782"/>
                  <a:gd name="T20" fmla="*/ 604 w 781"/>
                  <a:gd name="T21" fmla="*/ 390 h 782"/>
                  <a:gd name="T22" fmla="*/ 735 w 781"/>
                  <a:gd name="T23" fmla="*/ 259 h 782"/>
                  <a:gd name="T24" fmla="*/ 741 w 781"/>
                  <a:gd name="T25" fmla="*/ 252 h 782"/>
                  <a:gd name="T26" fmla="*/ 741 w 781"/>
                  <a:gd name="T27" fmla="*/ 245 h 782"/>
                  <a:gd name="T28" fmla="*/ 741 w 781"/>
                  <a:gd name="T29" fmla="*/ 238 h 782"/>
                  <a:gd name="T30" fmla="*/ 735 w 781"/>
                  <a:gd name="T31" fmla="*/ 232 h 782"/>
                  <a:gd name="T32" fmla="*/ 729 w 781"/>
                  <a:gd name="T33" fmla="*/ 226 h 782"/>
                  <a:gd name="T34" fmla="*/ 748 w 781"/>
                  <a:gd name="T35" fmla="*/ 210 h 782"/>
                  <a:gd name="T36" fmla="*/ 764 w 781"/>
                  <a:gd name="T37" fmla="*/ 190 h 782"/>
                  <a:gd name="T38" fmla="*/ 781 w 781"/>
                  <a:gd name="T39" fmla="*/ 147 h 782"/>
                  <a:gd name="T40" fmla="*/ 781 w 781"/>
                  <a:gd name="T41" fmla="*/ 99 h 782"/>
                  <a:gd name="T42" fmla="*/ 764 w 781"/>
                  <a:gd name="T43" fmla="*/ 55 h 782"/>
                  <a:gd name="T44" fmla="*/ 748 w 781"/>
                  <a:gd name="T45" fmla="*/ 36 h 782"/>
                  <a:gd name="T46" fmla="*/ 729 w 781"/>
                  <a:gd name="T47" fmla="*/ 20 h 782"/>
                  <a:gd name="T48" fmla="*/ 684 w 781"/>
                  <a:gd name="T49" fmla="*/ 3 h 782"/>
                  <a:gd name="T50" fmla="*/ 660 w 781"/>
                  <a:gd name="T51" fmla="*/ 0 h 782"/>
                  <a:gd name="T52" fmla="*/ 637 w 781"/>
                  <a:gd name="T53" fmla="*/ 3 h 782"/>
                  <a:gd name="T54" fmla="*/ 592 w 781"/>
                  <a:gd name="T55" fmla="*/ 20 h 782"/>
                  <a:gd name="T56" fmla="*/ 573 w 781"/>
                  <a:gd name="T57" fmla="*/ 37 h 782"/>
                  <a:gd name="T58" fmla="*/ 558 w 781"/>
                  <a:gd name="T59" fmla="*/ 55 h 782"/>
                  <a:gd name="T60" fmla="*/ 547 w 781"/>
                  <a:gd name="T61" fmla="*/ 45 h 782"/>
                  <a:gd name="T62" fmla="*/ 542 w 781"/>
                  <a:gd name="T63" fmla="*/ 40 h 782"/>
                  <a:gd name="T64" fmla="*/ 527 w 781"/>
                  <a:gd name="T65" fmla="*/ 40 h 782"/>
                  <a:gd name="T66" fmla="*/ 520 w 781"/>
                  <a:gd name="T67" fmla="*/ 45 h 782"/>
                  <a:gd name="T68" fmla="*/ 389 w 781"/>
                  <a:gd name="T69" fmla="*/ 176 h 782"/>
                  <a:gd name="T70" fmla="*/ 385 w 781"/>
                  <a:gd name="T71" fmla="*/ 182 h 782"/>
                  <a:gd name="T72" fmla="*/ 385 w 781"/>
                  <a:gd name="T73" fmla="*/ 196 h 782"/>
                  <a:gd name="T74" fmla="*/ 389 w 781"/>
                  <a:gd name="T75" fmla="*/ 203 h 782"/>
                  <a:gd name="T76" fmla="*/ 399 w 781"/>
                  <a:gd name="T77" fmla="*/ 212 h 782"/>
                  <a:gd name="T78" fmla="*/ 6 w 781"/>
                  <a:gd name="T79" fmla="*/ 604 h 782"/>
                  <a:gd name="T80" fmla="*/ 1 w 781"/>
                  <a:gd name="T81" fmla="*/ 611 h 782"/>
                  <a:gd name="T82" fmla="*/ 0 w 781"/>
                  <a:gd name="T83" fmla="*/ 618 h 782"/>
                  <a:gd name="T84" fmla="*/ 1 w 781"/>
                  <a:gd name="T85" fmla="*/ 625 h 782"/>
                  <a:gd name="T86" fmla="*/ 6 w 781"/>
                  <a:gd name="T87" fmla="*/ 631 h 782"/>
                  <a:gd name="T88" fmla="*/ 153 w 781"/>
                  <a:gd name="T89" fmla="*/ 778 h 782"/>
                  <a:gd name="T90" fmla="*/ 535 w 781"/>
                  <a:gd name="T91" fmla="*/ 85 h 782"/>
                  <a:gd name="T92" fmla="*/ 615 w 781"/>
                  <a:gd name="T93" fmla="*/ 166 h 782"/>
                  <a:gd name="T94" fmla="*/ 687 w 781"/>
                  <a:gd name="T95" fmla="*/ 238 h 782"/>
                  <a:gd name="T96" fmla="*/ 687 w 781"/>
                  <a:gd name="T97" fmla="*/ 238 h 782"/>
                  <a:gd name="T98" fmla="*/ 694 w 781"/>
                  <a:gd name="T99" fmla="*/ 245 h 782"/>
                  <a:gd name="T100" fmla="*/ 591 w 781"/>
                  <a:gd name="T101" fmla="*/ 350 h 782"/>
                  <a:gd name="T102" fmla="*/ 431 w 781"/>
                  <a:gd name="T103" fmla="*/ 189 h 782"/>
                  <a:gd name="T104" fmla="*/ 535 w 781"/>
                  <a:gd name="T105" fmla="*/ 85 h 7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781" h="782">
                    <a:moveTo>
                      <a:pt x="153" y="778"/>
                    </a:moveTo>
                    <a:lnTo>
                      <a:pt x="158" y="782"/>
                    </a:lnTo>
                    <a:lnTo>
                      <a:pt x="166" y="782"/>
                    </a:lnTo>
                    <a:lnTo>
                      <a:pt x="173" y="782"/>
                    </a:lnTo>
                    <a:lnTo>
                      <a:pt x="179" y="778"/>
                    </a:lnTo>
                    <a:lnTo>
                      <a:pt x="572" y="385"/>
                    </a:lnTo>
                    <a:lnTo>
                      <a:pt x="576" y="390"/>
                    </a:lnTo>
                    <a:lnTo>
                      <a:pt x="584" y="395"/>
                    </a:lnTo>
                    <a:lnTo>
                      <a:pt x="591" y="396"/>
                    </a:lnTo>
                    <a:lnTo>
                      <a:pt x="598" y="395"/>
                    </a:lnTo>
                    <a:lnTo>
                      <a:pt x="604" y="390"/>
                    </a:lnTo>
                    <a:lnTo>
                      <a:pt x="735" y="259"/>
                    </a:lnTo>
                    <a:lnTo>
                      <a:pt x="741" y="252"/>
                    </a:lnTo>
                    <a:lnTo>
                      <a:pt x="741" y="245"/>
                    </a:lnTo>
                    <a:lnTo>
                      <a:pt x="741" y="238"/>
                    </a:lnTo>
                    <a:lnTo>
                      <a:pt x="735" y="232"/>
                    </a:lnTo>
                    <a:lnTo>
                      <a:pt x="729" y="226"/>
                    </a:lnTo>
                    <a:lnTo>
                      <a:pt x="748" y="210"/>
                    </a:lnTo>
                    <a:lnTo>
                      <a:pt x="764" y="190"/>
                    </a:lnTo>
                    <a:lnTo>
                      <a:pt x="781" y="147"/>
                    </a:lnTo>
                    <a:lnTo>
                      <a:pt x="781" y="99"/>
                    </a:lnTo>
                    <a:lnTo>
                      <a:pt x="764" y="55"/>
                    </a:lnTo>
                    <a:lnTo>
                      <a:pt x="748" y="36"/>
                    </a:lnTo>
                    <a:lnTo>
                      <a:pt x="729" y="20"/>
                    </a:lnTo>
                    <a:lnTo>
                      <a:pt x="684" y="3"/>
                    </a:lnTo>
                    <a:lnTo>
                      <a:pt x="660" y="0"/>
                    </a:lnTo>
                    <a:lnTo>
                      <a:pt x="637" y="3"/>
                    </a:lnTo>
                    <a:lnTo>
                      <a:pt x="592" y="20"/>
                    </a:lnTo>
                    <a:lnTo>
                      <a:pt x="573" y="37"/>
                    </a:lnTo>
                    <a:lnTo>
                      <a:pt x="558" y="55"/>
                    </a:lnTo>
                    <a:lnTo>
                      <a:pt x="547" y="45"/>
                    </a:lnTo>
                    <a:lnTo>
                      <a:pt x="542" y="40"/>
                    </a:lnTo>
                    <a:lnTo>
                      <a:pt x="527" y="40"/>
                    </a:lnTo>
                    <a:lnTo>
                      <a:pt x="520" y="45"/>
                    </a:lnTo>
                    <a:lnTo>
                      <a:pt x="389" y="176"/>
                    </a:lnTo>
                    <a:lnTo>
                      <a:pt x="385" y="182"/>
                    </a:lnTo>
                    <a:lnTo>
                      <a:pt x="385" y="196"/>
                    </a:lnTo>
                    <a:lnTo>
                      <a:pt x="389" y="203"/>
                    </a:lnTo>
                    <a:lnTo>
                      <a:pt x="399" y="212"/>
                    </a:lnTo>
                    <a:lnTo>
                      <a:pt x="6" y="604"/>
                    </a:lnTo>
                    <a:lnTo>
                      <a:pt x="1" y="611"/>
                    </a:lnTo>
                    <a:lnTo>
                      <a:pt x="0" y="618"/>
                    </a:lnTo>
                    <a:lnTo>
                      <a:pt x="1" y="625"/>
                    </a:lnTo>
                    <a:lnTo>
                      <a:pt x="6" y="631"/>
                    </a:lnTo>
                    <a:lnTo>
                      <a:pt x="153" y="778"/>
                    </a:lnTo>
                    <a:close/>
                    <a:moveTo>
                      <a:pt x="535" y="85"/>
                    </a:moveTo>
                    <a:lnTo>
                      <a:pt x="615" y="166"/>
                    </a:lnTo>
                    <a:lnTo>
                      <a:pt x="687" y="238"/>
                    </a:lnTo>
                    <a:lnTo>
                      <a:pt x="687" y="238"/>
                    </a:lnTo>
                    <a:lnTo>
                      <a:pt x="694" y="245"/>
                    </a:lnTo>
                    <a:lnTo>
                      <a:pt x="591" y="350"/>
                    </a:lnTo>
                    <a:lnTo>
                      <a:pt x="431" y="189"/>
                    </a:lnTo>
                    <a:lnTo>
                      <a:pt x="535" y="8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Freeform 26">
                <a:extLst>
                  <a:ext uri="{FF2B5EF4-FFF2-40B4-BE49-F238E27FC236}">
                    <a16:creationId xmlns="" xmlns:a16="http://schemas.microsoft.com/office/drawing/2014/main" id="{1A82AC56-6F4B-5202-4010-D9AB8AD689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01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2 w 203"/>
                  <a:gd name="T13" fmla="*/ 17 h 19"/>
                  <a:gd name="T14" fmla="*/ 203 w 203"/>
                  <a:gd name="T15" fmla="*/ 10 h 19"/>
                  <a:gd name="T16" fmla="*/ 202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2" y="17"/>
                    </a:lnTo>
                    <a:lnTo>
                      <a:pt x="203" y="10"/>
                    </a:lnTo>
                    <a:lnTo>
                      <a:pt x="202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 27">
                <a:extLst>
                  <a:ext uri="{FF2B5EF4-FFF2-40B4-BE49-F238E27FC236}">
                    <a16:creationId xmlns="" xmlns:a16="http://schemas.microsoft.com/office/drawing/2014/main" id="{9E22D77F-60A2-574E-D4B7-185742EBB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23" y="1475"/>
                <a:ext cx="68" cy="6"/>
              </a:xfrm>
              <a:custGeom>
                <a:avLst/>
                <a:gdLst>
                  <a:gd name="T0" fmla="*/ 10 w 203"/>
                  <a:gd name="T1" fmla="*/ 0 h 19"/>
                  <a:gd name="T2" fmla="*/ 3 w 203"/>
                  <a:gd name="T3" fmla="*/ 3 h 19"/>
                  <a:gd name="T4" fmla="*/ 0 w 203"/>
                  <a:gd name="T5" fmla="*/ 10 h 19"/>
                  <a:gd name="T6" fmla="*/ 3 w 203"/>
                  <a:gd name="T7" fmla="*/ 17 h 19"/>
                  <a:gd name="T8" fmla="*/ 10 w 203"/>
                  <a:gd name="T9" fmla="*/ 19 h 19"/>
                  <a:gd name="T10" fmla="*/ 193 w 203"/>
                  <a:gd name="T11" fmla="*/ 19 h 19"/>
                  <a:gd name="T12" fmla="*/ 201 w 203"/>
                  <a:gd name="T13" fmla="*/ 17 h 19"/>
                  <a:gd name="T14" fmla="*/ 203 w 203"/>
                  <a:gd name="T15" fmla="*/ 10 h 19"/>
                  <a:gd name="T16" fmla="*/ 201 w 203"/>
                  <a:gd name="T17" fmla="*/ 3 h 19"/>
                  <a:gd name="T18" fmla="*/ 193 w 203"/>
                  <a:gd name="T19" fmla="*/ 0 h 19"/>
                  <a:gd name="T20" fmla="*/ 10 w 203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3" h="19">
                    <a:moveTo>
                      <a:pt x="10" y="0"/>
                    </a:moveTo>
                    <a:lnTo>
                      <a:pt x="3" y="3"/>
                    </a:lnTo>
                    <a:lnTo>
                      <a:pt x="0" y="10"/>
                    </a:lnTo>
                    <a:lnTo>
                      <a:pt x="3" y="17"/>
                    </a:lnTo>
                    <a:lnTo>
                      <a:pt x="10" y="19"/>
                    </a:lnTo>
                    <a:lnTo>
                      <a:pt x="193" y="19"/>
                    </a:lnTo>
                    <a:lnTo>
                      <a:pt x="201" y="17"/>
                    </a:lnTo>
                    <a:lnTo>
                      <a:pt x="203" y="10"/>
                    </a:lnTo>
                    <a:lnTo>
                      <a:pt x="201" y="3"/>
                    </a:lnTo>
                    <a:lnTo>
                      <a:pt x="193" y="0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7" name="Freeform 28">
                <a:extLst>
                  <a:ext uri="{FF2B5EF4-FFF2-40B4-BE49-F238E27FC236}">
                    <a16:creationId xmlns="" xmlns:a16="http://schemas.microsoft.com/office/drawing/2014/main" id="{A5E10878-2026-52D9-D1C5-1C096919B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6" y="1475"/>
                <a:ext cx="45" cy="6"/>
              </a:xfrm>
              <a:custGeom>
                <a:avLst/>
                <a:gdLst>
                  <a:gd name="T0" fmla="*/ 125 w 134"/>
                  <a:gd name="T1" fmla="*/ 0 h 19"/>
                  <a:gd name="T2" fmla="*/ 10 w 134"/>
                  <a:gd name="T3" fmla="*/ 0 h 19"/>
                  <a:gd name="T4" fmla="*/ 1 w 134"/>
                  <a:gd name="T5" fmla="*/ 3 h 19"/>
                  <a:gd name="T6" fmla="*/ 0 w 134"/>
                  <a:gd name="T7" fmla="*/ 10 h 19"/>
                  <a:gd name="T8" fmla="*/ 1 w 134"/>
                  <a:gd name="T9" fmla="*/ 17 h 19"/>
                  <a:gd name="T10" fmla="*/ 10 w 134"/>
                  <a:gd name="T11" fmla="*/ 19 h 19"/>
                  <a:gd name="T12" fmla="*/ 125 w 134"/>
                  <a:gd name="T13" fmla="*/ 19 h 19"/>
                  <a:gd name="T14" fmla="*/ 132 w 134"/>
                  <a:gd name="T15" fmla="*/ 17 h 19"/>
                  <a:gd name="T16" fmla="*/ 134 w 134"/>
                  <a:gd name="T17" fmla="*/ 10 h 19"/>
                  <a:gd name="T18" fmla="*/ 132 w 134"/>
                  <a:gd name="T19" fmla="*/ 3 h 19"/>
                  <a:gd name="T20" fmla="*/ 125 w 134"/>
                  <a:gd name="T21" fmla="*/ 0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4" h="19">
                    <a:moveTo>
                      <a:pt x="125" y="0"/>
                    </a:moveTo>
                    <a:lnTo>
                      <a:pt x="10" y="0"/>
                    </a:lnTo>
                    <a:lnTo>
                      <a:pt x="1" y="3"/>
                    </a:lnTo>
                    <a:lnTo>
                      <a:pt x="0" y="10"/>
                    </a:lnTo>
                    <a:lnTo>
                      <a:pt x="1" y="17"/>
                    </a:lnTo>
                    <a:lnTo>
                      <a:pt x="10" y="19"/>
                    </a:lnTo>
                    <a:lnTo>
                      <a:pt x="125" y="19"/>
                    </a:lnTo>
                    <a:lnTo>
                      <a:pt x="132" y="17"/>
                    </a:lnTo>
                    <a:lnTo>
                      <a:pt x="134" y="10"/>
                    </a:lnTo>
                    <a:lnTo>
                      <a:pt x="132" y="3"/>
                    </a:lnTo>
                    <a:lnTo>
                      <a:pt x="125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9B2A94EE-9FE1-7D45-03DC-9D57268AFCD3}"/>
              </a:ext>
            </a:extLst>
          </p:cNvPr>
          <p:cNvSpPr/>
          <p:nvPr/>
        </p:nvSpPr>
        <p:spPr>
          <a:xfrm>
            <a:off x="2054559" y="2176253"/>
            <a:ext cx="858970" cy="858970"/>
          </a:xfrm>
          <a:prstGeom prst="rect">
            <a:avLst/>
          </a:prstGeom>
          <a:solidFill>
            <a:srgbClr val="5A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="" xmlns:a16="http://schemas.microsoft.com/office/drawing/2014/main" id="{AE01DAF0-4927-E258-0F41-E5C726DBC6C0}"/>
              </a:ext>
            </a:extLst>
          </p:cNvPr>
          <p:cNvSpPr/>
          <p:nvPr/>
        </p:nvSpPr>
        <p:spPr>
          <a:xfrm>
            <a:off x="2115520" y="2228683"/>
            <a:ext cx="2921304" cy="1780404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1">
                <a:alpha val="40000"/>
              </a:schemeClr>
            </a:solidFill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="" xmlns:a16="http://schemas.microsoft.com/office/drawing/2014/main" id="{FE117785-42D3-E4D9-B923-1E56810C5852}"/>
              </a:ext>
            </a:extLst>
          </p:cNvPr>
          <p:cNvSpPr/>
          <p:nvPr/>
        </p:nvSpPr>
        <p:spPr>
          <a:xfrm>
            <a:off x="2244743" y="4333474"/>
            <a:ext cx="266285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53" name="1/2 액자 52">
            <a:extLst>
              <a:ext uri="{FF2B5EF4-FFF2-40B4-BE49-F238E27FC236}">
                <a16:creationId xmlns="" xmlns:a16="http://schemas.microsoft.com/office/drawing/2014/main" id="{1B2BE19D-C984-477D-93F1-2A5A25F1E9C0}"/>
              </a:ext>
            </a:extLst>
          </p:cNvPr>
          <p:cNvSpPr/>
          <p:nvPr/>
        </p:nvSpPr>
        <p:spPr>
          <a:xfrm rot="10800000">
            <a:off x="4448990" y="3416551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1308A"/>
          </a:solidFill>
          <a:ln>
            <a:solidFill>
              <a:srgbClr val="013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="" xmlns:a16="http://schemas.microsoft.com/office/drawing/2014/main" id="{643A50E2-2FBC-940F-2F7F-43BD9278F79A}"/>
              </a:ext>
            </a:extLst>
          </p:cNvPr>
          <p:cNvSpPr/>
          <p:nvPr/>
        </p:nvSpPr>
        <p:spPr>
          <a:xfrm>
            <a:off x="5392427" y="2176253"/>
            <a:ext cx="858970" cy="858970"/>
          </a:xfrm>
          <a:prstGeom prst="rect">
            <a:avLst/>
          </a:prstGeom>
          <a:solidFill>
            <a:srgbClr val="5A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="" xmlns:a16="http://schemas.microsoft.com/office/drawing/2014/main" id="{AA7E9999-0B0D-4EC0-A2EA-692CC16037D0}"/>
              </a:ext>
            </a:extLst>
          </p:cNvPr>
          <p:cNvSpPr/>
          <p:nvPr/>
        </p:nvSpPr>
        <p:spPr>
          <a:xfrm>
            <a:off x="5453388" y="2228683"/>
            <a:ext cx="2921304" cy="1780404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1">
                <a:alpha val="40000"/>
              </a:schemeClr>
            </a:solidFill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="" xmlns:a16="http://schemas.microsoft.com/office/drawing/2014/main" id="{7AB9C4A8-9C6D-7768-73C7-3971B2893834}"/>
              </a:ext>
            </a:extLst>
          </p:cNvPr>
          <p:cNvSpPr/>
          <p:nvPr/>
        </p:nvSpPr>
        <p:spPr>
          <a:xfrm>
            <a:off x="5582611" y="4333474"/>
            <a:ext cx="266285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57" name="1/2 액자 56">
            <a:extLst>
              <a:ext uri="{FF2B5EF4-FFF2-40B4-BE49-F238E27FC236}">
                <a16:creationId xmlns="" xmlns:a16="http://schemas.microsoft.com/office/drawing/2014/main" id="{09312453-00AD-48DC-6571-78D748BA8CFB}"/>
              </a:ext>
            </a:extLst>
          </p:cNvPr>
          <p:cNvSpPr/>
          <p:nvPr/>
        </p:nvSpPr>
        <p:spPr>
          <a:xfrm rot="10800000">
            <a:off x="7786858" y="3416551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1308A"/>
          </a:solidFill>
          <a:ln>
            <a:solidFill>
              <a:srgbClr val="013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="" xmlns:a16="http://schemas.microsoft.com/office/drawing/2014/main" id="{3375AFAC-17F6-879A-5773-A8A1A7167EB9}"/>
              </a:ext>
            </a:extLst>
          </p:cNvPr>
          <p:cNvSpPr/>
          <p:nvPr/>
        </p:nvSpPr>
        <p:spPr>
          <a:xfrm>
            <a:off x="8730295" y="2176253"/>
            <a:ext cx="858970" cy="858970"/>
          </a:xfrm>
          <a:prstGeom prst="rect">
            <a:avLst/>
          </a:prstGeom>
          <a:solidFill>
            <a:srgbClr val="5ACDC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="" xmlns:a16="http://schemas.microsoft.com/office/drawing/2014/main" id="{3381D18B-4950-A2BB-EDE3-AAE1FAAAC69F}"/>
              </a:ext>
            </a:extLst>
          </p:cNvPr>
          <p:cNvSpPr/>
          <p:nvPr/>
        </p:nvSpPr>
        <p:spPr>
          <a:xfrm>
            <a:off x="8791256" y="2228683"/>
            <a:ext cx="2921304" cy="1780404"/>
          </a:xfrm>
          <a:prstGeom prst="rect">
            <a:avLst/>
          </a:prstGeom>
          <a:solidFill>
            <a:schemeClr val="tx2">
              <a:lumMod val="75000"/>
            </a:schemeClr>
          </a:solidFill>
          <a:ln w="28575">
            <a:solidFill>
              <a:schemeClr val="tx1">
                <a:alpha val="40000"/>
              </a:schemeClr>
            </a:solidFill>
          </a:ln>
          <a:effectLst>
            <a:outerShdw blurRad="457200" sx="102000" sy="102000" algn="ctr" rotWithShape="0">
              <a:prstClr val="black">
                <a:alpha val="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="" xmlns:a16="http://schemas.microsoft.com/office/drawing/2014/main" id="{CC58CCBA-E7D3-0934-B243-6E48CCC1F5EF}"/>
              </a:ext>
            </a:extLst>
          </p:cNvPr>
          <p:cNvSpPr/>
          <p:nvPr/>
        </p:nvSpPr>
        <p:spPr>
          <a:xfrm>
            <a:off x="8920479" y="4333474"/>
            <a:ext cx="2662858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CONTENTS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400" dirty="0">
                <a:solidFill>
                  <a:srgbClr val="44546A">
                    <a:lumMod val="75000"/>
                  </a:srgbClr>
                </a:solidFill>
              </a:rPr>
              <a:t>컨텐츠에 대한 내용을 적어요</a:t>
            </a:r>
            <a:endParaRPr lang="en-US" altLang="ko-KR" sz="1400" dirty="0">
              <a:solidFill>
                <a:srgbClr val="44546A">
                  <a:lumMod val="75000"/>
                </a:srgb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000" dirty="0">
                <a:solidFill>
                  <a:srgbClr val="44546A">
                    <a:lumMod val="75000"/>
                  </a:srgbClr>
                </a:solidFill>
              </a:rPr>
              <a:t>Enjoy your stylish business and campus life with BIZCAM </a:t>
            </a:r>
          </a:p>
        </p:txBody>
      </p:sp>
      <p:sp>
        <p:nvSpPr>
          <p:cNvPr id="61" name="1/2 액자 60">
            <a:extLst>
              <a:ext uri="{FF2B5EF4-FFF2-40B4-BE49-F238E27FC236}">
                <a16:creationId xmlns="" xmlns:a16="http://schemas.microsoft.com/office/drawing/2014/main" id="{894B5CA4-F13F-1F77-08F5-E456D6762E72}"/>
              </a:ext>
            </a:extLst>
          </p:cNvPr>
          <p:cNvSpPr/>
          <p:nvPr/>
        </p:nvSpPr>
        <p:spPr>
          <a:xfrm rot="10800000">
            <a:off x="11124726" y="3416551"/>
            <a:ext cx="598000" cy="598000"/>
          </a:xfrm>
          <a:prstGeom prst="halfFrame">
            <a:avLst>
              <a:gd name="adj1" fmla="val 2671"/>
              <a:gd name="adj2" fmla="val 2672"/>
            </a:avLst>
          </a:prstGeom>
          <a:solidFill>
            <a:srgbClr val="01308A"/>
          </a:solidFill>
          <a:ln>
            <a:solidFill>
              <a:srgbClr val="01308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287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39226" y="363331"/>
            <a:ext cx="10214655" cy="59093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!!</a:t>
            </a:r>
            <a:endParaRPr lang="en-US" altLang="ko-KR" sz="4000" b="1" dirty="0">
              <a:solidFill>
                <a:prstClr val="white"/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algn="ctr" fontAlgn="base">
              <a:lnSpc>
                <a:spcPct val="20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2" name="모서리가 둥근 직사각형 1"/>
          <p:cNvSpPr/>
          <p:nvPr/>
        </p:nvSpPr>
        <p:spPr>
          <a:xfrm>
            <a:off x="2746531" y="4198511"/>
            <a:ext cx="6487620" cy="953038"/>
          </a:xfrm>
          <a:prstGeom prst="roundRect">
            <a:avLst>
              <a:gd name="adj" fmla="val 50000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네이버에서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 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[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까칠한 </a:t>
            </a:r>
            <a:r>
              <a:rPr lang="ko-KR" altLang="en-US" sz="3600" dirty="0" err="1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조땡</a:t>
            </a:r>
            <a:r>
              <a:rPr lang="en-US" altLang="ko-KR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] </a:t>
            </a:r>
            <a:r>
              <a:rPr lang="ko-KR" altLang="en-US" sz="3600" dirty="0">
                <a:solidFill>
                  <a:srgbClr val="44546A">
                    <a:lumMod val="75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검색</a:t>
            </a:r>
          </a:p>
        </p:txBody>
      </p:sp>
    </p:spTree>
    <p:extLst>
      <p:ext uri="{BB962C8B-B14F-4D97-AF65-F5344CB8AC3E}">
        <p14:creationId xmlns:p14="http://schemas.microsoft.com/office/powerpoint/2010/main" val="3652253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922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381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9" name="타원 8"/>
          <p:cNvSpPr/>
          <p:nvPr/>
        </p:nvSpPr>
        <p:spPr>
          <a:xfrm>
            <a:off x="4842150" y="1838855"/>
            <a:ext cx="2579083" cy="2579083"/>
          </a:xfrm>
          <a:prstGeom prst="ellipse">
            <a:avLst/>
          </a:prstGeom>
          <a:solidFill>
            <a:srgbClr val="01308A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48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138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8048646" y="1838855"/>
            <a:ext cx="2579083" cy="2579083"/>
          </a:xfrm>
          <a:prstGeom prst="ellipse">
            <a:avLst/>
          </a:prstGeom>
          <a:solidFill>
            <a:srgbClr val="5ACDC6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90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205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198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635654" y="1838854"/>
            <a:ext cx="2579083" cy="2579083"/>
          </a:xfrm>
          <a:prstGeom prst="ellipse">
            <a:avLst/>
          </a:prstGeom>
          <a:solidFill>
            <a:srgbClr val="F6F7FB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246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247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</a:rPr>
              <a:t>251</a:t>
            </a:r>
            <a:endParaRPr lang="en-US" altLang="ko-KR" sz="3200" b="1" dirty="0">
              <a:ln w="3175">
                <a:noFill/>
              </a:ln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142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488</Words>
  <Application>Microsoft Office PowerPoint</Application>
  <PresentationFormat>와이드스크린</PresentationFormat>
  <Paragraphs>140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4</cp:revision>
  <dcterms:created xsi:type="dcterms:W3CDTF">2023-03-06T12:40:01Z</dcterms:created>
  <dcterms:modified xsi:type="dcterms:W3CDTF">2024-11-14T06:36:39Z</dcterms:modified>
</cp:coreProperties>
</file>