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A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15875">
              <a:solidFill>
                <a:schemeClr val="tx2"/>
              </a:solidFill>
              <a:prstDash val="sysDash"/>
            </a:ln>
            <a:effectLst/>
          </c:spPr>
          <c:marker>
            <c:symbol val="none"/>
          </c:marker>
          <c:dPt>
            <c:idx val="5"/>
            <c:bubble3D val="0"/>
            <c:spPr>
              <a:ln w="15875">
                <a:solidFill>
                  <a:schemeClr val="tx2"/>
                </a:solidFill>
                <a:prstDash val="sysDash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BF8-4871-84AF-2876D3EF3A02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0.22</c:v>
                </c:pt>
                <c:pt idx="3">
                  <c:v>0.38</c:v>
                </c:pt>
                <c:pt idx="4">
                  <c:v>0.46</c:v>
                </c:pt>
                <c:pt idx="5">
                  <c:v>0.45</c:v>
                </c:pt>
                <c:pt idx="6">
                  <c:v>0.38</c:v>
                </c:pt>
                <c:pt idx="7">
                  <c:v>0.37</c:v>
                </c:pt>
                <c:pt idx="8">
                  <c:v>0.23</c:v>
                </c:pt>
                <c:pt idx="9">
                  <c:v>0.25</c:v>
                </c:pt>
                <c:pt idx="10">
                  <c:v>0.27</c:v>
                </c:pt>
                <c:pt idx="11">
                  <c:v>0.28999999999999998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9BF8-4871-84AF-2876D3EF3A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>
              <a:solidFill>
                <a:srgbClr val="1A81C2"/>
              </a:solidFill>
            </a:ln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0%</c:formatCode>
                <c:ptCount val="12"/>
                <c:pt idx="0">
                  <c:v>0.8</c:v>
                </c:pt>
                <c:pt idx="1">
                  <c:v>0.78</c:v>
                </c:pt>
                <c:pt idx="2">
                  <c:v>0.66</c:v>
                </c:pt>
                <c:pt idx="3">
                  <c:v>0.59</c:v>
                </c:pt>
                <c:pt idx="4">
                  <c:v>0.63</c:v>
                </c:pt>
                <c:pt idx="5">
                  <c:v>0.55000000000000004</c:v>
                </c:pt>
                <c:pt idx="6">
                  <c:v>0.4</c:v>
                </c:pt>
                <c:pt idx="7">
                  <c:v>0.4</c:v>
                </c:pt>
                <c:pt idx="8">
                  <c:v>0.2</c:v>
                </c:pt>
                <c:pt idx="9">
                  <c:v>0.21</c:v>
                </c:pt>
                <c:pt idx="10">
                  <c:v>0.15</c:v>
                </c:pt>
                <c:pt idx="11">
                  <c:v>0.08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9BF8-4871-84AF-2876D3EF3A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65680464"/>
        <c:axId val="-65689168"/>
      </c:lineChart>
      <c:catAx>
        <c:axId val="-6568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5689168"/>
        <c:crosses val="autoZero"/>
        <c:auto val="1"/>
        <c:lblAlgn val="ctr"/>
        <c:lblOffset val="100"/>
        <c:noMultiLvlLbl val="0"/>
      </c:catAx>
      <c:valAx>
        <c:axId val="-6568916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65680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52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61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25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94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55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3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95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6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71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95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57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26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7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="" xmlns:a16="http://schemas.microsoft.com/office/drawing/2014/main" id="{B0E6F489-342D-14AA-6E3D-31ED3C30AD93}"/>
              </a:ext>
            </a:extLst>
          </p:cNvPr>
          <p:cNvSpPr/>
          <p:nvPr/>
        </p:nvSpPr>
        <p:spPr>
          <a:xfrm>
            <a:off x="0" y="179294"/>
            <a:ext cx="12048565" cy="6678706"/>
          </a:xfrm>
          <a:prstGeom prst="round1Rect">
            <a:avLst>
              <a:gd name="adj" fmla="val 2841"/>
            </a:avLst>
          </a:prstGeom>
          <a:pattFill prst="dotGrid">
            <a:fgClr>
              <a:srgbClr val="3FA6E5"/>
            </a:fgClr>
            <a:bgClr>
              <a:srgbClr val="1A81C2"/>
            </a:bgClr>
          </a:pattFill>
          <a:ln w="47625" cmpd="dbl">
            <a:solidFill>
              <a:srgbClr val="5DB4E9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FB2E2E-3E7A-1DDD-1C49-F46857BFCD10}"/>
              </a:ext>
            </a:extLst>
          </p:cNvPr>
          <p:cNvSpPr txBox="1"/>
          <p:nvPr/>
        </p:nvSpPr>
        <p:spPr>
          <a:xfrm>
            <a:off x="2708004" y="2875002"/>
            <a:ext cx="620739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5400" b="1" i="1" kern="0" dirty="0">
                <a:ln w="158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endParaRPr lang="en-US" altLang="ko-KR" sz="5400" b="1" i="1" kern="0" dirty="0">
              <a:ln w="15875"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0" lvl="2" algn="ctr">
              <a:defRPr/>
            </a:pPr>
            <a:r>
              <a:rPr lang="en-US" altLang="ko-KR" sz="1200" i="1" kern="0" dirty="0">
                <a:ln w="15875">
                  <a:noFill/>
                </a:ln>
                <a:solidFill>
                  <a:prstClr val="white"/>
                </a:solidFill>
              </a:rPr>
              <a:t>Enjoy your stylish business and campus life with BIZCAM</a:t>
            </a:r>
            <a:endParaRPr lang="en-US" altLang="ko-KR" sz="1000" i="1" kern="0" dirty="0">
              <a:ln w="158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84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7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CD4BE413-CE67-D490-E51D-8C48ACBBC556}"/>
              </a:ext>
            </a:extLst>
          </p:cNvPr>
          <p:cNvGrpSpPr/>
          <p:nvPr/>
        </p:nvGrpSpPr>
        <p:grpSpPr>
          <a:xfrm>
            <a:off x="-1" y="179294"/>
            <a:ext cx="12048566" cy="6678706"/>
            <a:chOff x="-1" y="179294"/>
            <a:chExt cx="12048566" cy="6678706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B0E6F489-342D-14AA-6E3D-31ED3C30AD93}"/>
                </a:ext>
              </a:extLst>
            </p:cNvPr>
            <p:cNvSpPr/>
            <p:nvPr/>
          </p:nvSpPr>
          <p:spPr>
            <a:xfrm>
              <a:off x="0" y="179294"/>
              <a:ext cx="12048565" cy="6678706"/>
            </a:xfrm>
            <a:prstGeom prst="round1Rect">
              <a:avLst>
                <a:gd name="adj" fmla="val 2841"/>
              </a:avLst>
            </a:prstGeom>
            <a:pattFill prst="dotGrid">
              <a:fgClr>
                <a:srgbClr val="3FA6E5"/>
              </a:fgClr>
              <a:bgClr>
                <a:srgbClr val="1A81C2"/>
              </a:bgClr>
            </a:pattFill>
            <a:ln w="47625" cmpd="dbl">
              <a:solidFill>
                <a:srgbClr val="5DB4E9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="" xmlns:a16="http://schemas.microsoft.com/office/drawing/2014/main" id="{9C2D7C76-66CB-5F24-6A68-EE4B9B4BB2CF}"/>
                </a:ext>
              </a:extLst>
            </p:cNvPr>
            <p:cNvSpPr/>
            <p:nvPr/>
          </p:nvSpPr>
          <p:spPr>
            <a:xfrm>
              <a:off x="-1" y="179294"/>
              <a:ext cx="12048565" cy="6678706"/>
            </a:xfrm>
            <a:custGeom>
              <a:avLst/>
              <a:gdLst>
                <a:gd name="connsiteX0" fmla="*/ 463764 w 12048565"/>
                <a:gd name="connsiteY0" fmla="*/ 125506 h 6678706"/>
                <a:gd name="connsiteX1" fmla="*/ 209177 w 12048565"/>
                <a:gd name="connsiteY1" fmla="*/ 380093 h 6678706"/>
                <a:gd name="connsiteX2" fmla="*/ 463764 w 12048565"/>
                <a:gd name="connsiteY2" fmla="*/ 634680 h 6678706"/>
                <a:gd name="connsiteX3" fmla="*/ 718351 w 12048565"/>
                <a:gd name="connsiteY3" fmla="*/ 380093 h 6678706"/>
                <a:gd name="connsiteX4" fmla="*/ 463764 w 12048565"/>
                <a:gd name="connsiteY4" fmla="*/ 125506 h 6678706"/>
                <a:gd name="connsiteX5" fmla="*/ 0 w 12048565"/>
                <a:gd name="connsiteY5" fmla="*/ 0 h 6678706"/>
                <a:gd name="connsiteX6" fmla="*/ 11011629 w 12048565"/>
                <a:gd name="connsiteY6" fmla="*/ 0 h 6678706"/>
                <a:gd name="connsiteX7" fmla="*/ 12048565 w 12048565"/>
                <a:gd name="connsiteY7" fmla="*/ 1036936 h 6678706"/>
                <a:gd name="connsiteX8" fmla="*/ 12048565 w 12048565"/>
                <a:gd name="connsiteY8" fmla="*/ 6678706 h 6678706"/>
                <a:gd name="connsiteX9" fmla="*/ 0 w 12048565"/>
                <a:gd name="connsiteY9" fmla="*/ 6678706 h 667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48565" h="6678706">
                  <a:moveTo>
                    <a:pt x="463764" y="125506"/>
                  </a:moveTo>
                  <a:cubicBezTo>
                    <a:pt x="323159" y="125506"/>
                    <a:pt x="209177" y="239488"/>
                    <a:pt x="209177" y="380093"/>
                  </a:cubicBezTo>
                  <a:cubicBezTo>
                    <a:pt x="209177" y="520698"/>
                    <a:pt x="323159" y="634680"/>
                    <a:pt x="463764" y="634680"/>
                  </a:cubicBezTo>
                  <a:cubicBezTo>
                    <a:pt x="604369" y="634680"/>
                    <a:pt x="718351" y="520698"/>
                    <a:pt x="718351" y="380093"/>
                  </a:cubicBezTo>
                  <a:cubicBezTo>
                    <a:pt x="718351" y="239488"/>
                    <a:pt x="604369" y="125506"/>
                    <a:pt x="463764" y="125506"/>
                  </a:cubicBezTo>
                  <a:close/>
                  <a:moveTo>
                    <a:pt x="0" y="0"/>
                  </a:moveTo>
                  <a:lnTo>
                    <a:pt x="11011629" y="0"/>
                  </a:lnTo>
                  <a:lnTo>
                    <a:pt x="12048565" y="1036936"/>
                  </a:lnTo>
                  <a:lnTo>
                    <a:pt x="12048565" y="6678706"/>
                  </a:lnTo>
                  <a:lnTo>
                    <a:pt x="0" y="6678706"/>
                  </a:lnTo>
                  <a:close/>
                </a:path>
              </a:pathLst>
            </a:custGeom>
            <a:solidFill>
              <a:schemeClr val="bg1"/>
            </a:solidFill>
            <a:ln w="47625" cmpd="dbl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="" xmlns:a16="http://schemas.microsoft.com/office/drawing/2014/main" id="{57C29943-4C2D-B202-877A-863E17FBD57D}"/>
                </a:ext>
              </a:extLst>
            </p:cNvPr>
            <p:cNvSpPr/>
            <p:nvPr/>
          </p:nvSpPr>
          <p:spPr>
            <a:xfrm rot="10800000">
              <a:off x="11017950" y="179294"/>
              <a:ext cx="1023471" cy="1023471"/>
            </a:xfrm>
            <a:custGeom>
              <a:avLst/>
              <a:gdLst>
                <a:gd name="connsiteX0" fmla="*/ 0 w 1023471"/>
                <a:gd name="connsiteY0" fmla="*/ 0 h 1023471"/>
                <a:gd name="connsiteX1" fmla="*/ 833729 w 1023471"/>
                <a:gd name="connsiteY1" fmla="*/ 0 h 1023471"/>
                <a:gd name="connsiteX2" fmla="*/ 1023471 w 1023471"/>
                <a:gd name="connsiteY2" fmla="*/ 189742 h 1023471"/>
                <a:gd name="connsiteX3" fmla="*/ 1023471 w 1023471"/>
                <a:gd name="connsiteY3" fmla="*/ 1023471 h 1023471"/>
                <a:gd name="connsiteX0" fmla="*/ 0 w 1023471"/>
                <a:gd name="connsiteY0" fmla="*/ 0 h 1023471"/>
                <a:gd name="connsiteX1" fmla="*/ 833729 w 1023471"/>
                <a:gd name="connsiteY1" fmla="*/ 0 h 1023471"/>
                <a:gd name="connsiteX2" fmla="*/ 1023471 w 1023471"/>
                <a:gd name="connsiteY2" fmla="*/ 189742 h 1023471"/>
                <a:gd name="connsiteX3" fmla="*/ 1023471 w 1023471"/>
                <a:gd name="connsiteY3" fmla="*/ 1023471 h 1023471"/>
                <a:gd name="connsiteX4" fmla="*/ 0 w 1023471"/>
                <a:gd name="connsiteY4" fmla="*/ 0 h 1023471"/>
                <a:gd name="connsiteX0" fmla="*/ 0 w 1023471"/>
                <a:gd name="connsiteY0" fmla="*/ 0 h 1023471"/>
                <a:gd name="connsiteX1" fmla="*/ 833729 w 1023471"/>
                <a:gd name="connsiteY1" fmla="*/ 0 h 1023471"/>
                <a:gd name="connsiteX2" fmla="*/ 1023471 w 1023471"/>
                <a:gd name="connsiteY2" fmla="*/ 189742 h 1023471"/>
                <a:gd name="connsiteX3" fmla="*/ 1023471 w 1023471"/>
                <a:gd name="connsiteY3" fmla="*/ 1023471 h 1023471"/>
                <a:gd name="connsiteX4" fmla="*/ 0 w 1023471"/>
                <a:gd name="connsiteY4" fmla="*/ 0 h 1023471"/>
                <a:gd name="connsiteX0" fmla="*/ 0 w 1023471"/>
                <a:gd name="connsiteY0" fmla="*/ 0 h 1023471"/>
                <a:gd name="connsiteX1" fmla="*/ 805154 w 1023471"/>
                <a:gd name="connsiteY1" fmla="*/ 146050 h 1023471"/>
                <a:gd name="connsiteX2" fmla="*/ 1023471 w 1023471"/>
                <a:gd name="connsiteY2" fmla="*/ 189742 h 1023471"/>
                <a:gd name="connsiteX3" fmla="*/ 1023471 w 1023471"/>
                <a:gd name="connsiteY3" fmla="*/ 1023471 h 1023471"/>
                <a:gd name="connsiteX4" fmla="*/ 0 w 1023471"/>
                <a:gd name="connsiteY4" fmla="*/ 0 h 1023471"/>
                <a:gd name="connsiteX0" fmla="*/ 0 w 1023471"/>
                <a:gd name="connsiteY0" fmla="*/ 0 h 1023471"/>
                <a:gd name="connsiteX1" fmla="*/ 805154 w 1023471"/>
                <a:gd name="connsiteY1" fmla="*/ 146050 h 1023471"/>
                <a:gd name="connsiteX2" fmla="*/ 959971 w 1023471"/>
                <a:gd name="connsiteY2" fmla="*/ 227842 h 1023471"/>
                <a:gd name="connsiteX3" fmla="*/ 1023471 w 1023471"/>
                <a:gd name="connsiteY3" fmla="*/ 1023471 h 1023471"/>
                <a:gd name="connsiteX4" fmla="*/ 0 w 1023471"/>
                <a:gd name="connsiteY4" fmla="*/ 0 h 1023471"/>
                <a:gd name="connsiteX0" fmla="*/ 0 w 1023471"/>
                <a:gd name="connsiteY0" fmla="*/ 0 h 1023471"/>
                <a:gd name="connsiteX1" fmla="*/ 805154 w 1023471"/>
                <a:gd name="connsiteY1" fmla="*/ 146050 h 1023471"/>
                <a:gd name="connsiteX2" fmla="*/ 925046 w 1023471"/>
                <a:gd name="connsiteY2" fmla="*/ 265942 h 1023471"/>
                <a:gd name="connsiteX3" fmla="*/ 1023471 w 1023471"/>
                <a:gd name="connsiteY3" fmla="*/ 1023471 h 1023471"/>
                <a:gd name="connsiteX4" fmla="*/ 0 w 1023471"/>
                <a:gd name="connsiteY4" fmla="*/ 0 h 1023471"/>
                <a:gd name="connsiteX0" fmla="*/ 0 w 1023471"/>
                <a:gd name="connsiteY0" fmla="*/ 0 h 1023471"/>
                <a:gd name="connsiteX1" fmla="*/ 805154 w 1023471"/>
                <a:gd name="connsiteY1" fmla="*/ 146050 h 1023471"/>
                <a:gd name="connsiteX2" fmla="*/ 925046 w 1023471"/>
                <a:gd name="connsiteY2" fmla="*/ 265942 h 1023471"/>
                <a:gd name="connsiteX3" fmla="*/ 1023471 w 1023471"/>
                <a:gd name="connsiteY3" fmla="*/ 1023471 h 1023471"/>
                <a:gd name="connsiteX4" fmla="*/ 0 w 1023471"/>
                <a:gd name="connsiteY4" fmla="*/ 0 h 1023471"/>
                <a:gd name="connsiteX0" fmla="*/ 0 w 1023471"/>
                <a:gd name="connsiteY0" fmla="*/ 0 h 1023471"/>
                <a:gd name="connsiteX1" fmla="*/ 805154 w 1023471"/>
                <a:gd name="connsiteY1" fmla="*/ 146050 h 1023471"/>
                <a:gd name="connsiteX2" fmla="*/ 925046 w 1023471"/>
                <a:gd name="connsiteY2" fmla="*/ 265942 h 1023471"/>
                <a:gd name="connsiteX3" fmla="*/ 1023471 w 1023471"/>
                <a:gd name="connsiteY3" fmla="*/ 1023471 h 1023471"/>
                <a:gd name="connsiteX4" fmla="*/ 0 w 1023471"/>
                <a:gd name="connsiteY4" fmla="*/ 0 h 1023471"/>
                <a:gd name="connsiteX0" fmla="*/ 0 w 1023471"/>
                <a:gd name="connsiteY0" fmla="*/ 0 h 1023471"/>
                <a:gd name="connsiteX1" fmla="*/ 805154 w 1023471"/>
                <a:gd name="connsiteY1" fmla="*/ 146050 h 1023471"/>
                <a:gd name="connsiteX2" fmla="*/ 886946 w 1023471"/>
                <a:gd name="connsiteY2" fmla="*/ 237367 h 1023471"/>
                <a:gd name="connsiteX3" fmla="*/ 1023471 w 1023471"/>
                <a:gd name="connsiteY3" fmla="*/ 1023471 h 1023471"/>
                <a:gd name="connsiteX4" fmla="*/ 0 w 1023471"/>
                <a:gd name="connsiteY4" fmla="*/ 0 h 1023471"/>
                <a:gd name="connsiteX0" fmla="*/ 0 w 1023471"/>
                <a:gd name="connsiteY0" fmla="*/ 0 h 1023471"/>
                <a:gd name="connsiteX1" fmla="*/ 773404 w 1023471"/>
                <a:gd name="connsiteY1" fmla="*/ 149225 h 1023471"/>
                <a:gd name="connsiteX2" fmla="*/ 886946 w 1023471"/>
                <a:gd name="connsiteY2" fmla="*/ 237367 h 1023471"/>
                <a:gd name="connsiteX3" fmla="*/ 1023471 w 1023471"/>
                <a:gd name="connsiteY3" fmla="*/ 1023471 h 1023471"/>
                <a:gd name="connsiteX4" fmla="*/ 0 w 1023471"/>
                <a:gd name="connsiteY4" fmla="*/ 0 h 1023471"/>
                <a:gd name="connsiteX0" fmla="*/ 0 w 1023471"/>
                <a:gd name="connsiteY0" fmla="*/ 0 h 1023471"/>
                <a:gd name="connsiteX1" fmla="*/ 773404 w 1023471"/>
                <a:gd name="connsiteY1" fmla="*/ 149225 h 1023471"/>
                <a:gd name="connsiteX2" fmla="*/ 886946 w 1023471"/>
                <a:gd name="connsiteY2" fmla="*/ 237367 h 1023471"/>
                <a:gd name="connsiteX3" fmla="*/ 1023471 w 1023471"/>
                <a:gd name="connsiteY3" fmla="*/ 1023471 h 1023471"/>
                <a:gd name="connsiteX4" fmla="*/ 0 w 1023471"/>
                <a:gd name="connsiteY4" fmla="*/ 0 h 1023471"/>
                <a:gd name="connsiteX0" fmla="*/ 0 w 1023471"/>
                <a:gd name="connsiteY0" fmla="*/ 0 h 1023471"/>
                <a:gd name="connsiteX1" fmla="*/ 773404 w 1023471"/>
                <a:gd name="connsiteY1" fmla="*/ 149225 h 1023471"/>
                <a:gd name="connsiteX2" fmla="*/ 886946 w 1023471"/>
                <a:gd name="connsiteY2" fmla="*/ 237367 h 1023471"/>
                <a:gd name="connsiteX3" fmla="*/ 1023471 w 1023471"/>
                <a:gd name="connsiteY3" fmla="*/ 1023471 h 1023471"/>
                <a:gd name="connsiteX4" fmla="*/ 0 w 1023471"/>
                <a:gd name="connsiteY4" fmla="*/ 0 h 1023471"/>
                <a:gd name="connsiteX0" fmla="*/ 0 w 1023471"/>
                <a:gd name="connsiteY0" fmla="*/ 0 h 1023471"/>
                <a:gd name="connsiteX1" fmla="*/ 773404 w 1023471"/>
                <a:gd name="connsiteY1" fmla="*/ 149225 h 1023471"/>
                <a:gd name="connsiteX2" fmla="*/ 886946 w 1023471"/>
                <a:gd name="connsiteY2" fmla="*/ 237367 h 1023471"/>
                <a:gd name="connsiteX3" fmla="*/ 1023471 w 1023471"/>
                <a:gd name="connsiteY3" fmla="*/ 1023471 h 1023471"/>
                <a:gd name="connsiteX4" fmla="*/ 0 w 1023471"/>
                <a:gd name="connsiteY4" fmla="*/ 0 h 1023471"/>
                <a:gd name="connsiteX0" fmla="*/ 0 w 1023471"/>
                <a:gd name="connsiteY0" fmla="*/ 0 h 1023471"/>
                <a:gd name="connsiteX1" fmla="*/ 773404 w 1023471"/>
                <a:gd name="connsiteY1" fmla="*/ 149225 h 1023471"/>
                <a:gd name="connsiteX2" fmla="*/ 886946 w 1023471"/>
                <a:gd name="connsiteY2" fmla="*/ 237367 h 1023471"/>
                <a:gd name="connsiteX3" fmla="*/ 1023471 w 1023471"/>
                <a:gd name="connsiteY3" fmla="*/ 1023471 h 1023471"/>
                <a:gd name="connsiteX4" fmla="*/ 0 w 1023471"/>
                <a:gd name="connsiteY4" fmla="*/ 0 h 1023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471" h="1023471">
                  <a:moveTo>
                    <a:pt x="0" y="0"/>
                  </a:moveTo>
                  <a:cubicBezTo>
                    <a:pt x="156466" y="121444"/>
                    <a:pt x="498669" y="177800"/>
                    <a:pt x="773404" y="149225"/>
                  </a:cubicBezTo>
                  <a:cubicBezTo>
                    <a:pt x="871846" y="149225"/>
                    <a:pt x="886946" y="132575"/>
                    <a:pt x="886946" y="237367"/>
                  </a:cubicBezTo>
                  <a:cubicBezTo>
                    <a:pt x="867896" y="512102"/>
                    <a:pt x="925840" y="911455"/>
                    <a:pt x="1023471" y="1023471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28000">
                  <a:schemeClr val="bg1">
                    <a:shade val="67500"/>
                    <a:satMod val="115000"/>
                  </a:schemeClr>
                </a:gs>
                <a:gs pos="85000">
                  <a:schemeClr val="bg1">
                    <a:shade val="100000"/>
                    <a:satMod val="115000"/>
                  </a:schemeClr>
                </a:gs>
              </a:gsLst>
              <a:lin ang="18000000" scaled="0"/>
              <a:tileRect/>
            </a:gradFill>
            <a:ln w="9525" cmpd="sng">
              <a:solidFill>
                <a:schemeClr val="bg1"/>
              </a:solidFill>
            </a:ln>
            <a:effectLst>
              <a:outerShdw blurRad="215900" dist="12700" dir="8100000" algn="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FB2E2E-3E7A-1DDD-1C49-F46857BFCD10}"/>
              </a:ext>
            </a:extLst>
          </p:cNvPr>
          <p:cNvSpPr txBox="1"/>
          <p:nvPr/>
        </p:nvSpPr>
        <p:spPr>
          <a:xfrm>
            <a:off x="812529" y="304800"/>
            <a:ext cx="466787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srgbClr val="1A81C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endParaRPr lang="en-US" altLang="ko-KR" sz="2400" b="1" i="1" kern="0" dirty="0">
              <a:ln w="15875">
                <a:noFill/>
              </a:ln>
              <a:solidFill>
                <a:srgbClr val="1A81C2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0" lvl="2">
              <a:defRPr/>
            </a:pPr>
            <a:r>
              <a:rPr lang="en-US" altLang="ko-KR" sz="600" i="1" kern="0" dirty="0">
                <a:ln w="15875">
                  <a:noFill/>
                </a:ln>
                <a:solidFill>
                  <a:srgbClr val="1A81C2"/>
                </a:solidFill>
              </a:rPr>
              <a:t>Enjoy your stylish business and campus life with BIZCAM</a:t>
            </a:r>
            <a:endParaRPr lang="en-US" altLang="ko-KR" sz="300" i="1" kern="0" dirty="0">
              <a:ln w="15875">
                <a:noFill/>
              </a:ln>
              <a:solidFill>
                <a:srgbClr val="1A81C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59AB354-A284-4986-D067-5E82636908B3}"/>
              </a:ext>
            </a:extLst>
          </p:cNvPr>
          <p:cNvSpPr txBox="1"/>
          <p:nvPr/>
        </p:nvSpPr>
        <p:spPr>
          <a:xfrm>
            <a:off x="179115" y="362872"/>
            <a:ext cx="5304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01</a:t>
            </a:r>
            <a:endParaRPr lang="ko-KR" altLang="en-US" sz="1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3" name="차트 12">
            <a:extLst>
              <a:ext uri="{FF2B5EF4-FFF2-40B4-BE49-F238E27FC236}">
                <a16:creationId xmlns="" xmlns:a16="http://schemas.microsoft.com/office/drawing/2014/main" id="{18972684-E20C-A3EB-C273-D9B275B5AD41}"/>
              </a:ext>
            </a:extLst>
          </p:cNvPr>
          <p:cNvGraphicFramePr/>
          <p:nvPr/>
        </p:nvGraphicFramePr>
        <p:xfrm>
          <a:off x="416945" y="1654631"/>
          <a:ext cx="10254865" cy="4129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2DED17DE-C03C-F7C0-E62C-E5D625271DA1}"/>
              </a:ext>
            </a:extLst>
          </p:cNvPr>
          <p:cNvSpPr/>
          <p:nvPr/>
        </p:nvSpPr>
        <p:spPr>
          <a:xfrm>
            <a:off x="10391858" y="4998360"/>
            <a:ext cx="157437" cy="157437"/>
          </a:xfrm>
          <a:prstGeom prst="ellipse">
            <a:avLst/>
          </a:prstGeom>
          <a:noFill/>
          <a:ln w="28575">
            <a:solidFill>
              <a:srgbClr val="1A81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55CCE4A-2A7C-0641-C9C6-183745BAF1B7}"/>
              </a:ext>
            </a:extLst>
          </p:cNvPr>
          <p:cNvSpPr/>
          <p:nvPr/>
        </p:nvSpPr>
        <p:spPr>
          <a:xfrm>
            <a:off x="10578296" y="4935889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D971530A-4608-7A3B-08D6-0EB0C6202404}"/>
              </a:ext>
            </a:extLst>
          </p:cNvPr>
          <p:cNvSpPr/>
          <p:nvPr/>
        </p:nvSpPr>
        <p:spPr>
          <a:xfrm>
            <a:off x="10362857" y="4098474"/>
            <a:ext cx="157437" cy="157437"/>
          </a:xfrm>
          <a:prstGeom prst="ellipse">
            <a:avLst/>
          </a:prstGeom>
          <a:noFill/>
          <a:ln w="1587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6CCBA9E-5B7D-9C3C-E1A1-C13AE901A18B}"/>
              </a:ext>
            </a:extLst>
          </p:cNvPr>
          <p:cNvSpPr/>
          <p:nvPr/>
        </p:nvSpPr>
        <p:spPr>
          <a:xfrm>
            <a:off x="10549295" y="4036003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FAB43FC-A0E7-0A70-2F43-06EE26956379}"/>
              </a:ext>
            </a:extLst>
          </p:cNvPr>
          <p:cNvSpPr/>
          <p:nvPr/>
        </p:nvSpPr>
        <p:spPr>
          <a:xfrm>
            <a:off x="5190202" y="2161569"/>
            <a:ext cx="2593010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22F6ACA7-C2FA-8112-D173-5070F0DA1937}"/>
              </a:ext>
            </a:extLst>
          </p:cNvPr>
          <p:cNvGrpSpPr/>
          <p:nvPr/>
        </p:nvGrpSpPr>
        <p:grpSpPr>
          <a:xfrm>
            <a:off x="4290181" y="2312695"/>
            <a:ext cx="796169" cy="482357"/>
            <a:chOff x="4271131" y="1831682"/>
            <a:chExt cx="796169" cy="482357"/>
          </a:xfrm>
        </p:grpSpPr>
        <p:sp>
          <p:nvSpPr>
            <p:cNvPr id="20" name="자유형 29">
              <a:extLst>
                <a:ext uri="{FF2B5EF4-FFF2-40B4-BE49-F238E27FC236}">
                  <a16:creationId xmlns="" xmlns:a16="http://schemas.microsoft.com/office/drawing/2014/main" id="{730A8F6B-F3C0-5639-DEAE-11813FE35FE5}"/>
                </a:ext>
              </a:extLst>
            </p:cNvPr>
            <p:cNvSpPr/>
            <p:nvPr/>
          </p:nvSpPr>
          <p:spPr>
            <a:xfrm rot="5400000">
              <a:off x="4265072" y="1999548"/>
              <a:ext cx="320550" cy="308431"/>
            </a:xfrm>
            <a:custGeom>
              <a:avLst/>
              <a:gdLst>
                <a:gd name="connsiteX0" fmla="*/ 0 w 320550"/>
                <a:gd name="connsiteY0" fmla="*/ 308431 h 308431"/>
                <a:gd name="connsiteX1" fmla="*/ 0 w 320550"/>
                <a:gd name="connsiteY1" fmla="*/ 0 h 308431"/>
                <a:gd name="connsiteX2" fmla="*/ 160277 w 320550"/>
                <a:gd name="connsiteY2" fmla="*/ 154217 h 308431"/>
                <a:gd name="connsiteX3" fmla="*/ 171459 w 320550"/>
                <a:gd name="connsiteY3" fmla="*/ 209607 h 308431"/>
                <a:gd name="connsiteX4" fmla="*/ 257568 w 320550"/>
                <a:gd name="connsiteY4" fmla="*/ 295715 h 308431"/>
                <a:gd name="connsiteX5" fmla="*/ 320549 w 320550"/>
                <a:gd name="connsiteY5" fmla="*/ 308430 h 308431"/>
                <a:gd name="connsiteX6" fmla="*/ 320550 w 320550"/>
                <a:gd name="connsiteY6" fmla="*/ 308431 h 30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550" h="308431">
                  <a:moveTo>
                    <a:pt x="0" y="308431"/>
                  </a:moveTo>
                  <a:lnTo>
                    <a:pt x="0" y="0"/>
                  </a:lnTo>
                  <a:lnTo>
                    <a:pt x="160277" y="154217"/>
                  </a:lnTo>
                  <a:lnTo>
                    <a:pt x="171459" y="209607"/>
                  </a:lnTo>
                  <a:cubicBezTo>
                    <a:pt x="187835" y="248323"/>
                    <a:pt x="218851" y="279340"/>
                    <a:pt x="257568" y="295715"/>
                  </a:cubicBezTo>
                  <a:lnTo>
                    <a:pt x="320549" y="308430"/>
                  </a:lnTo>
                  <a:lnTo>
                    <a:pt x="320550" y="308431"/>
                  </a:lnTo>
                  <a:close/>
                </a:path>
              </a:pathLst>
            </a:custGeom>
            <a:solidFill>
              <a:srgbClr val="1A81C2"/>
            </a:solidFill>
            <a:ln>
              <a:noFill/>
            </a:ln>
            <a:effectLst>
              <a:outerShdw blurRad="139700" dist="38100" dir="2700000" algn="tl" rotWithShape="0">
                <a:srgbClr val="6689FF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 altLang="ko-KR" sz="900" b="1" dirty="0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17">
              <a:extLst>
                <a:ext uri="{FF2B5EF4-FFF2-40B4-BE49-F238E27FC236}">
                  <a16:creationId xmlns="" xmlns:a16="http://schemas.microsoft.com/office/drawing/2014/main" id="{2C5111EC-7AE6-81DF-08F7-DABE6A0A8291}"/>
                </a:ext>
              </a:extLst>
            </p:cNvPr>
            <p:cNvSpPr/>
            <p:nvPr/>
          </p:nvSpPr>
          <p:spPr>
            <a:xfrm>
              <a:off x="4271132" y="1831682"/>
              <a:ext cx="796168" cy="323613"/>
            </a:xfrm>
            <a:prstGeom prst="roundRect">
              <a:avLst>
                <a:gd name="adj" fmla="val 50000"/>
              </a:avLst>
            </a:prstGeom>
            <a:solidFill>
              <a:srgbClr val="1A81C2"/>
            </a:solidFill>
            <a:ln>
              <a:noFill/>
            </a:ln>
            <a:effectLst>
              <a:outerShdw blurRad="139700" dist="38100" dir="2700000" algn="tl" rotWithShape="0">
                <a:srgbClr val="6689FF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900" b="1" dirty="0">
                  <a:solidFill>
                    <a:prstClr val="white"/>
                  </a:solidFill>
                </a:rPr>
                <a:t>450 (45%)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603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7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CD4BE413-CE67-D490-E51D-8C48ACBBC556}"/>
              </a:ext>
            </a:extLst>
          </p:cNvPr>
          <p:cNvGrpSpPr/>
          <p:nvPr/>
        </p:nvGrpSpPr>
        <p:grpSpPr>
          <a:xfrm>
            <a:off x="-1" y="179294"/>
            <a:ext cx="12048566" cy="6678706"/>
            <a:chOff x="-1" y="179294"/>
            <a:chExt cx="12048566" cy="6678706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B0E6F489-342D-14AA-6E3D-31ED3C30AD93}"/>
                </a:ext>
              </a:extLst>
            </p:cNvPr>
            <p:cNvSpPr/>
            <p:nvPr/>
          </p:nvSpPr>
          <p:spPr>
            <a:xfrm>
              <a:off x="0" y="179294"/>
              <a:ext cx="12048565" cy="6678706"/>
            </a:xfrm>
            <a:prstGeom prst="round1Rect">
              <a:avLst>
                <a:gd name="adj" fmla="val 2841"/>
              </a:avLst>
            </a:prstGeom>
            <a:pattFill prst="dotGrid">
              <a:fgClr>
                <a:srgbClr val="3FA6E5"/>
              </a:fgClr>
              <a:bgClr>
                <a:srgbClr val="1A81C2"/>
              </a:bgClr>
            </a:pattFill>
            <a:ln w="47625" cmpd="dbl">
              <a:solidFill>
                <a:srgbClr val="5DB4E9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="" xmlns:a16="http://schemas.microsoft.com/office/drawing/2014/main" id="{9C2D7C76-66CB-5F24-6A68-EE4B9B4BB2CF}"/>
                </a:ext>
              </a:extLst>
            </p:cNvPr>
            <p:cNvSpPr/>
            <p:nvPr/>
          </p:nvSpPr>
          <p:spPr>
            <a:xfrm>
              <a:off x="-1" y="179294"/>
              <a:ext cx="12048565" cy="6678706"/>
            </a:xfrm>
            <a:custGeom>
              <a:avLst/>
              <a:gdLst>
                <a:gd name="connsiteX0" fmla="*/ 463764 w 12048565"/>
                <a:gd name="connsiteY0" fmla="*/ 125506 h 6678706"/>
                <a:gd name="connsiteX1" fmla="*/ 209177 w 12048565"/>
                <a:gd name="connsiteY1" fmla="*/ 380093 h 6678706"/>
                <a:gd name="connsiteX2" fmla="*/ 463764 w 12048565"/>
                <a:gd name="connsiteY2" fmla="*/ 634680 h 6678706"/>
                <a:gd name="connsiteX3" fmla="*/ 718351 w 12048565"/>
                <a:gd name="connsiteY3" fmla="*/ 380093 h 6678706"/>
                <a:gd name="connsiteX4" fmla="*/ 463764 w 12048565"/>
                <a:gd name="connsiteY4" fmla="*/ 125506 h 6678706"/>
                <a:gd name="connsiteX5" fmla="*/ 0 w 12048565"/>
                <a:gd name="connsiteY5" fmla="*/ 0 h 6678706"/>
                <a:gd name="connsiteX6" fmla="*/ 11011629 w 12048565"/>
                <a:gd name="connsiteY6" fmla="*/ 0 h 6678706"/>
                <a:gd name="connsiteX7" fmla="*/ 12048565 w 12048565"/>
                <a:gd name="connsiteY7" fmla="*/ 1036936 h 6678706"/>
                <a:gd name="connsiteX8" fmla="*/ 12048565 w 12048565"/>
                <a:gd name="connsiteY8" fmla="*/ 6678706 h 6678706"/>
                <a:gd name="connsiteX9" fmla="*/ 0 w 12048565"/>
                <a:gd name="connsiteY9" fmla="*/ 6678706 h 667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48565" h="6678706">
                  <a:moveTo>
                    <a:pt x="463764" y="125506"/>
                  </a:moveTo>
                  <a:cubicBezTo>
                    <a:pt x="323159" y="125506"/>
                    <a:pt x="209177" y="239488"/>
                    <a:pt x="209177" y="380093"/>
                  </a:cubicBezTo>
                  <a:cubicBezTo>
                    <a:pt x="209177" y="520698"/>
                    <a:pt x="323159" y="634680"/>
                    <a:pt x="463764" y="634680"/>
                  </a:cubicBezTo>
                  <a:cubicBezTo>
                    <a:pt x="604369" y="634680"/>
                    <a:pt x="718351" y="520698"/>
                    <a:pt x="718351" y="380093"/>
                  </a:cubicBezTo>
                  <a:cubicBezTo>
                    <a:pt x="718351" y="239488"/>
                    <a:pt x="604369" y="125506"/>
                    <a:pt x="463764" y="125506"/>
                  </a:cubicBezTo>
                  <a:close/>
                  <a:moveTo>
                    <a:pt x="0" y="0"/>
                  </a:moveTo>
                  <a:lnTo>
                    <a:pt x="11011629" y="0"/>
                  </a:lnTo>
                  <a:lnTo>
                    <a:pt x="12048565" y="1036936"/>
                  </a:lnTo>
                  <a:lnTo>
                    <a:pt x="12048565" y="6678706"/>
                  </a:lnTo>
                  <a:lnTo>
                    <a:pt x="0" y="6678706"/>
                  </a:lnTo>
                  <a:close/>
                </a:path>
              </a:pathLst>
            </a:custGeom>
            <a:solidFill>
              <a:schemeClr val="bg1"/>
            </a:solidFill>
            <a:ln w="47625" cmpd="dbl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="" xmlns:a16="http://schemas.microsoft.com/office/drawing/2014/main" id="{57C29943-4C2D-B202-877A-863E17FBD57D}"/>
                </a:ext>
              </a:extLst>
            </p:cNvPr>
            <p:cNvSpPr/>
            <p:nvPr/>
          </p:nvSpPr>
          <p:spPr>
            <a:xfrm rot="10800000">
              <a:off x="11017950" y="179294"/>
              <a:ext cx="1023471" cy="1023471"/>
            </a:xfrm>
            <a:custGeom>
              <a:avLst/>
              <a:gdLst>
                <a:gd name="connsiteX0" fmla="*/ 0 w 1023471"/>
                <a:gd name="connsiteY0" fmla="*/ 0 h 1023471"/>
                <a:gd name="connsiteX1" fmla="*/ 833729 w 1023471"/>
                <a:gd name="connsiteY1" fmla="*/ 0 h 1023471"/>
                <a:gd name="connsiteX2" fmla="*/ 1023471 w 1023471"/>
                <a:gd name="connsiteY2" fmla="*/ 189742 h 1023471"/>
                <a:gd name="connsiteX3" fmla="*/ 1023471 w 1023471"/>
                <a:gd name="connsiteY3" fmla="*/ 1023471 h 1023471"/>
                <a:gd name="connsiteX0" fmla="*/ 0 w 1023471"/>
                <a:gd name="connsiteY0" fmla="*/ 0 h 1023471"/>
                <a:gd name="connsiteX1" fmla="*/ 833729 w 1023471"/>
                <a:gd name="connsiteY1" fmla="*/ 0 h 1023471"/>
                <a:gd name="connsiteX2" fmla="*/ 1023471 w 1023471"/>
                <a:gd name="connsiteY2" fmla="*/ 189742 h 1023471"/>
                <a:gd name="connsiteX3" fmla="*/ 1023471 w 1023471"/>
                <a:gd name="connsiteY3" fmla="*/ 1023471 h 1023471"/>
                <a:gd name="connsiteX4" fmla="*/ 0 w 1023471"/>
                <a:gd name="connsiteY4" fmla="*/ 0 h 1023471"/>
                <a:gd name="connsiteX0" fmla="*/ 0 w 1023471"/>
                <a:gd name="connsiteY0" fmla="*/ 0 h 1023471"/>
                <a:gd name="connsiteX1" fmla="*/ 833729 w 1023471"/>
                <a:gd name="connsiteY1" fmla="*/ 0 h 1023471"/>
                <a:gd name="connsiteX2" fmla="*/ 1023471 w 1023471"/>
                <a:gd name="connsiteY2" fmla="*/ 189742 h 1023471"/>
                <a:gd name="connsiteX3" fmla="*/ 1023471 w 1023471"/>
                <a:gd name="connsiteY3" fmla="*/ 1023471 h 1023471"/>
                <a:gd name="connsiteX4" fmla="*/ 0 w 1023471"/>
                <a:gd name="connsiteY4" fmla="*/ 0 h 1023471"/>
                <a:gd name="connsiteX0" fmla="*/ 0 w 1023471"/>
                <a:gd name="connsiteY0" fmla="*/ 0 h 1023471"/>
                <a:gd name="connsiteX1" fmla="*/ 805154 w 1023471"/>
                <a:gd name="connsiteY1" fmla="*/ 146050 h 1023471"/>
                <a:gd name="connsiteX2" fmla="*/ 1023471 w 1023471"/>
                <a:gd name="connsiteY2" fmla="*/ 189742 h 1023471"/>
                <a:gd name="connsiteX3" fmla="*/ 1023471 w 1023471"/>
                <a:gd name="connsiteY3" fmla="*/ 1023471 h 1023471"/>
                <a:gd name="connsiteX4" fmla="*/ 0 w 1023471"/>
                <a:gd name="connsiteY4" fmla="*/ 0 h 1023471"/>
                <a:gd name="connsiteX0" fmla="*/ 0 w 1023471"/>
                <a:gd name="connsiteY0" fmla="*/ 0 h 1023471"/>
                <a:gd name="connsiteX1" fmla="*/ 805154 w 1023471"/>
                <a:gd name="connsiteY1" fmla="*/ 146050 h 1023471"/>
                <a:gd name="connsiteX2" fmla="*/ 959971 w 1023471"/>
                <a:gd name="connsiteY2" fmla="*/ 227842 h 1023471"/>
                <a:gd name="connsiteX3" fmla="*/ 1023471 w 1023471"/>
                <a:gd name="connsiteY3" fmla="*/ 1023471 h 1023471"/>
                <a:gd name="connsiteX4" fmla="*/ 0 w 1023471"/>
                <a:gd name="connsiteY4" fmla="*/ 0 h 1023471"/>
                <a:gd name="connsiteX0" fmla="*/ 0 w 1023471"/>
                <a:gd name="connsiteY0" fmla="*/ 0 h 1023471"/>
                <a:gd name="connsiteX1" fmla="*/ 805154 w 1023471"/>
                <a:gd name="connsiteY1" fmla="*/ 146050 h 1023471"/>
                <a:gd name="connsiteX2" fmla="*/ 925046 w 1023471"/>
                <a:gd name="connsiteY2" fmla="*/ 265942 h 1023471"/>
                <a:gd name="connsiteX3" fmla="*/ 1023471 w 1023471"/>
                <a:gd name="connsiteY3" fmla="*/ 1023471 h 1023471"/>
                <a:gd name="connsiteX4" fmla="*/ 0 w 1023471"/>
                <a:gd name="connsiteY4" fmla="*/ 0 h 1023471"/>
                <a:gd name="connsiteX0" fmla="*/ 0 w 1023471"/>
                <a:gd name="connsiteY0" fmla="*/ 0 h 1023471"/>
                <a:gd name="connsiteX1" fmla="*/ 805154 w 1023471"/>
                <a:gd name="connsiteY1" fmla="*/ 146050 h 1023471"/>
                <a:gd name="connsiteX2" fmla="*/ 925046 w 1023471"/>
                <a:gd name="connsiteY2" fmla="*/ 265942 h 1023471"/>
                <a:gd name="connsiteX3" fmla="*/ 1023471 w 1023471"/>
                <a:gd name="connsiteY3" fmla="*/ 1023471 h 1023471"/>
                <a:gd name="connsiteX4" fmla="*/ 0 w 1023471"/>
                <a:gd name="connsiteY4" fmla="*/ 0 h 1023471"/>
                <a:gd name="connsiteX0" fmla="*/ 0 w 1023471"/>
                <a:gd name="connsiteY0" fmla="*/ 0 h 1023471"/>
                <a:gd name="connsiteX1" fmla="*/ 805154 w 1023471"/>
                <a:gd name="connsiteY1" fmla="*/ 146050 h 1023471"/>
                <a:gd name="connsiteX2" fmla="*/ 925046 w 1023471"/>
                <a:gd name="connsiteY2" fmla="*/ 265942 h 1023471"/>
                <a:gd name="connsiteX3" fmla="*/ 1023471 w 1023471"/>
                <a:gd name="connsiteY3" fmla="*/ 1023471 h 1023471"/>
                <a:gd name="connsiteX4" fmla="*/ 0 w 1023471"/>
                <a:gd name="connsiteY4" fmla="*/ 0 h 1023471"/>
                <a:gd name="connsiteX0" fmla="*/ 0 w 1023471"/>
                <a:gd name="connsiteY0" fmla="*/ 0 h 1023471"/>
                <a:gd name="connsiteX1" fmla="*/ 805154 w 1023471"/>
                <a:gd name="connsiteY1" fmla="*/ 146050 h 1023471"/>
                <a:gd name="connsiteX2" fmla="*/ 886946 w 1023471"/>
                <a:gd name="connsiteY2" fmla="*/ 237367 h 1023471"/>
                <a:gd name="connsiteX3" fmla="*/ 1023471 w 1023471"/>
                <a:gd name="connsiteY3" fmla="*/ 1023471 h 1023471"/>
                <a:gd name="connsiteX4" fmla="*/ 0 w 1023471"/>
                <a:gd name="connsiteY4" fmla="*/ 0 h 1023471"/>
                <a:gd name="connsiteX0" fmla="*/ 0 w 1023471"/>
                <a:gd name="connsiteY0" fmla="*/ 0 h 1023471"/>
                <a:gd name="connsiteX1" fmla="*/ 773404 w 1023471"/>
                <a:gd name="connsiteY1" fmla="*/ 149225 h 1023471"/>
                <a:gd name="connsiteX2" fmla="*/ 886946 w 1023471"/>
                <a:gd name="connsiteY2" fmla="*/ 237367 h 1023471"/>
                <a:gd name="connsiteX3" fmla="*/ 1023471 w 1023471"/>
                <a:gd name="connsiteY3" fmla="*/ 1023471 h 1023471"/>
                <a:gd name="connsiteX4" fmla="*/ 0 w 1023471"/>
                <a:gd name="connsiteY4" fmla="*/ 0 h 1023471"/>
                <a:gd name="connsiteX0" fmla="*/ 0 w 1023471"/>
                <a:gd name="connsiteY0" fmla="*/ 0 h 1023471"/>
                <a:gd name="connsiteX1" fmla="*/ 773404 w 1023471"/>
                <a:gd name="connsiteY1" fmla="*/ 149225 h 1023471"/>
                <a:gd name="connsiteX2" fmla="*/ 886946 w 1023471"/>
                <a:gd name="connsiteY2" fmla="*/ 237367 h 1023471"/>
                <a:gd name="connsiteX3" fmla="*/ 1023471 w 1023471"/>
                <a:gd name="connsiteY3" fmla="*/ 1023471 h 1023471"/>
                <a:gd name="connsiteX4" fmla="*/ 0 w 1023471"/>
                <a:gd name="connsiteY4" fmla="*/ 0 h 1023471"/>
                <a:gd name="connsiteX0" fmla="*/ 0 w 1023471"/>
                <a:gd name="connsiteY0" fmla="*/ 0 h 1023471"/>
                <a:gd name="connsiteX1" fmla="*/ 773404 w 1023471"/>
                <a:gd name="connsiteY1" fmla="*/ 149225 h 1023471"/>
                <a:gd name="connsiteX2" fmla="*/ 886946 w 1023471"/>
                <a:gd name="connsiteY2" fmla="*/ 237367 h 1023471"/>
                <a:gd name="connsiteX3" fmla="*/ 1023471 w 1023471"/>
                <a:gd name="connsiteY3" fmla="*/ 1023471 h 1023471"/>
                <a:gd name="connsiteX4" fmla="*/ 0 w 1023471"/>
                <a:gd name="connsiteY4" fmla="*/ 0 h 1023471"/>
                <a:gd name="connsiteX0" fmla="*/ 0 w 1023471"/>
                <a:gd name="connsiteY0" fmla="*/ 0 h 1023471"/>
                <a:gd name="connsiteX1" fmla="*/ 773404 w 1023471"/>
                <a:gd name="connsiteY1" fmla="*/ 149225 h 1023471"/>
                <a:gd name="connsiteX2" fmla="*/ 886946 w 1023471"/>
                <a:gd name="connsiteY2" fmla="*/ 237367 h 1023471"/>
                <a:gd name="connsiteX3" fmla="*/ 1023471 w 1023471"/>
                <a:gd name="connsiteY3" fmla="*/ 1023471 h 1023471"/>
                <a:gd name="connsiteX4" fmla="*/ 0 w 1023471"/>
                <a:gd name="connsiteY4" fmla="*/ 0 h 1023471"/>
                <a:gd name="connsiteX0" fmla="*/ 0 w 1023471"/>
                <a:gd name="connsiteY0" fmla="*/ 0 h 1023471"/>
                <a:gd name="connsiteX1" fmla="*/ 773404 w 1023471"/>
                <a:gd name="connsiteY1" fmla="*/ 149225 h 1023471"/>
                <a:gd name="connsiteX2" fmla="*/ 886946 w 1023471"/>
                <a:gd name="connsiteY2" fmla="*/ 237367 h 1023471"/>
                <a:gd name="connsiteX3" fmla="*/ 1023471 w 1023471"/>
                <a:gd name="connsiteY3" fmla="*/ 1023471 h 1023471"/>
                <a:gd name="connsiteX4" fmla="*/ 0 w 1023471"/>
                <a:gd name="connsiteY4" fmla="*/ 0 h 1023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471" h="1023471">
                  <a:moveTo>
                    <a:pt x="0" y="0"/>
                  </a:moveTo>
                  <a:cubicBezTo>
                    <a:pt x="156466" y="121444"/>
                    <a:pt x="498669" y="177800"/>
                    <a:pt x="773404" y="149225"/>
                  </a:cubicBezTo>
                  <a:cubicBezTo>
                    <a:pt x="871846" y="149225"/>
                    <a:pt x="886946" y="132575"/>
                    <a:pt x="886946" y="237367"/>
                  </a:cubicBezTo>
                  <a:cubicBezTo>
                    <a:pt x="867896" y="512102"/>
                    <a:pt x="925840" y="911455"/>
                    <a:pt x="1023471" y="1023471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28000">
                  <a:schemeClr val="bg1">
                    <a:shade val="67500"/>
                    <a:satMod val="115000"/>
                  </a:schemeClr>
                </a:gs>
                <a:gs pos="85000">
                  <a:schemeClr val="bg1">
                    <a:shade val="100000"/>
                    <a:satMod val="115000"/>
                  </a:schemeClr>
                </a:gs>
              </a:gsLst>
              <a:lin ang="18000000" scaled="0"/>
              <a:tileRect/>
            </a:gradFill>
            <a:ln w="9525" cmpd="sng">
              <a:solidFill>
                <a:schemeClr val="bg1"/>
              </a:solidFill>
            </a:ln>
            <a:effectLst>
              <a:outerShdw blurRad="215900" dist="12700" dir="8100000" algn="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FB2E2E-3E7A-1DDD-1C49-F46857BFCD10}"/>
              </a:ext>
            </a:extLst>
          </p:cNvPr>
          <p:cNvSpPr txBox="1"/>
          <p:nvPr/>
        </p:nvSpPr>
        <p:spPr>
          <a:xfrm>
            <a:off x="812529" y="304800"/>
            <a:ext cx="466787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srgbClr val="1A81C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endParaRPr lang="en-US" altLang="ko-KR" sz="2400" b="1" i="1" kern="0" dirty="0">
              <a:ln w="15875">
                <a:noFill/>
              </a:ln>
              <a:solidFill>
                <a:srgbClr val="1A81C2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0" lvl="2">
              <a:defRPr/>
            </a:pPr>
            <a:r>
              <a:rPr lang="en-US" altLang="ko-KR" sz="600" i="1" kern="0" dirty="0">
                <a:ln w="15875">
                  <a:noFill/>
                </a:ln>
                <a:solidFill>
                  <a:srgbClr val="1A81C2"/>
                </a:solidFill>
              </a:rPr>
              <a:t>Enjoy your stylish business and campus life with BIZCAM</a:t>
            </a:r>
            <a:endParaRPr lang="en-US" altLang="ko-KR" sz="300" i="1" kern="0" dirty="0">
              <a:ln w="15875">
                <a:noFill/>
              </a:ln>
              <a:solidFill>
                <a:srgbClr val="1A81C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59AB354-A284-4986-D067-5E82636908B3}"/>
              </a:ext>
            </a:extLst>
          </p:cNvPr>
          <p:cNvSpPr txBox="1"/>
          <p:nvPr/>
        </p:nvSpPr>
        <p:spPr>
          <a:xfrm>
            <a:off x="179115" y="362872"/>
            <a:ext cx="5304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01</a:t>
            </a:r>
            <a:endParaRPr lang="ko-KR" altLang="en-US" sz="1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눈물 방울 1">
            <a:extLst>
              <a:ext uri="{FF2B5EF4-FFF2-40B4-BE49-F238E27FC236}">
                <a16:creationId xmlns="" xmlns:a16="http://schemas.microsoft.com/office/drawing/2014/main" id="{A2DA6C76-C3BA-9BDB-BF18-7F1CA01842AB}"/>
              </a:ext>
            </a:extLst>
          </p:cNvPr>
          <p:cNvSpPr/>
          <p:nvPr/>
        </p:nvSpPr>
        <p:spPr>
          <a:xfrm rot="16200000">
            <a:off x="1232713" y="3751273"/>
            <a:ext cx="1714274" cy="1714274"/>
          </a:xfrm>
          <a:prstGeom prst="teardrop">
            <a:avLst/>
          </a:prstGeom>
          <a:solidFill>
            <a:srgbClr val="1A8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5444DA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="" xmlns:a16="http://schemas.microsoft.com/office/drawing/2014/main" id="{791C4618-7C16-680C-C5D3-A89F85A4C701}"/>
              </a:ext>
            </a:extLst>
          </p:cNvPr>
          <p:cNvSpPr/>
          <p:nvPr/>
        </p:nvSpPr>
        <p:spPr>
          <a:xfrm>
            <a:off x="1383970" y="3902531"/>
            <a:ext cx="1411756" cy="14117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D0387B0-102B-AF5C-2F9F-C40CEC88FBEF}"/>
              </a:ext>
            </a:extLst>
          </p:cNvPr>
          <p:cNvSpPr txBox="1"/>
          <p:nvPr/>
        </p:nvSpPr>
        <p:spPr>
          <a:xfrm>
            <a:off x="1249516" y="3780666"/>
            <a:ext cx="499999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prstClr val="white"/>
                </a:solidFill>
                <a:cs typeface="Aharoni" panose="02010803020104030203" pitchFamily="2" charset="-79"/>
              </a:rPr>
              <a:t>01</a:t>
            </a:r>
            <a:endParaRPr lang="en-US" altLang="ko-KR" sz="2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1BAE8EA9-7788-0C1E-F104-7654BEB11538}"/>
              </a:ext>
            </a:extLst>
          </p:cNvPr>
          <p:cNvCxnSpPr>
            <a:cxnSpLocks/>
          </p:cNvCxnSpPr>
          <p:nvPr/>
        </p:nvCxnSpPr>
        <p:spPr>
          <a:xfrm flipH="1">
            <a:off x="1245352" y="2508010"/>
            <a:ext cx="58" cy="1116000"/>
          </a:xfrm>
          <a:prstGeom prst="line">
            <a:avLst/>
          </a:prstGeom>
          <a:ln w="19050">
            <a:solidFill>
              <a:srgbClr val="1A81C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51BE1D89-9B81-9E11-F7BB-8480FFFE060D}"/>
              </a:ext>
            </a:extLst>
          </p:cNvPr>
          <p:cNvSpPr/>
          <p:nvPr/>
        </p:nvSpPr>
        <p:spPr>
          <a:xfrm>
            <a:off x="1346953" y="2251250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1A81C2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2" name="원호 21">
            <a:extLst>
              <a:ext uri="{FF2B5EF4-FFF2-40B4-BE49-F238E27FC236}">
                <a16:creationId xmlns="" xmlns:a16="http://schemas.microsoft.com/office/drawing/2014/main" id="{5F5C8586-A47C-49E4-6E0A-AA2829E20B07}"/>
              </a:ext>
            </a:extLst>
          </p:cNvPr>
          <p:cNvSpPr/>
          <p:nvPr/>
        </p:nvSpPr>
        <p:spPr>
          <a:xfrm>
            <a:off x="1467757" y="3986318"/>
            <a:ext cx="1244182" cy="1244182"/>
          </a:xfrm>
          <a:prstGeom prst="arc">
            <a:avLst>
              <a:gd name="adj1" fmla="val 16077998"/>
              <a:gd name="adj2" fmla="val 10496458"/>
            </a:avLst>
          </a:prstGeom>
          <a:noFill/>
          <a:ln w="19050">
            <a:solidFill>
              <a:srgbClr val="1A81C2"/>
            </a:solidFill>
            <a:tail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눈물 방울 22">
            <a:extLst>
              <a:ext uri="{FF2B5EF4-FFF2-40B4-BE49-F238E27FC236}">
                <a16:creationId xmlns="" xmlns:a16="http://schemas.microsoft.com/office/drawing/2014/main" id="{5CEEB9CF-6921-BE8A-C0F6-82B7B48F07DA}"/>
              </a:ext>
            </a:extLst>
          </p:cNvPr>
          <p:cNvSpPr/>
          <p:nvPr/>
        </p:nvSpPr>
        <p:spPr>
          <a:xfrm rot="16200000">
            <a:off x="4724222" y="3751273"/>
            <a:ext cx="1714274" cy="1714274"/>
          </a:xfrm>
          <a:prstGeom prst="teardrop">
            <a:avLst/>
          </a:prstGeom>
          <a:solidFill>
            <a:srgbClr val="1A8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5444DA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C3477A6F-0A45-26EA-CAD4-87B4E2D0577D}"/>
              </a:ext>
            </a:extLst>
          </p:cNvPr>
          <p:cNvSpPr/>
          <p:nvPr/>
        </p:nvSpPr>
        <p:spPr>
          <a:xfrm>
            <a:off x="4875479" y="3902531"/>
            <a:ext cx="1411756" cy="14117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556CB69-B857-DA0E-FB14-6C9CEE3C4EC6}"/>
              </a:ext>
            </a:extLst>
          </p:cNvPr>
          <p:cNvSpPr txBox="1"/>
          <p:nvPr/>
        </p:nvSpPr>
        <p:spPr>
          <a:xfrm>
            <a:off x="4741025" y="3780666"/>
            <a:ext cx="499999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prstClr val="white"/>
                </a:solidFill>
                <a:cs typeface="Aharoni" panose="02010803020104030203" pitchFamily="2" charset="-79"/>
              </a:rPr>
              <a:t>01</a:t>
            </a:r>
            <a:endParaRPr lang="en-US" altLang="ko-KR" sz="2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59052135-F37F-210D-FE3E-59C161B817C0}"/>
              </a:ext>
            </a:extLst>
          </p:cNvPr>
          <p:cNvCxnSpPr>
            <a:cxnSpLocks/>
          </p:cNvCxnSpPr>
          <p:nvPr/>
        </p:nvCxnSpPr>
        <p:spPr>
          <a:xfrm flipH="1">
            <a:off x="4736861" y="2508010"/>
            <a:ext cx="58" cy="1116000"/>
          </a:xfrm>
          <a:prstGeom prst="line">
            <a:avLst/>
          </a:prstGeom>
          <a:ln w="19050">
            <a:solidFill>
              <a:srgbClr val="1A81C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F95F5D61-C500-E46E-CD62-21B774727C50}"/>
              </a:ext>
            </a:extLst>
          </p:cNvPr>
          <p:cNvSpPr/>
          <p:nvPr/>
        </p:nvSpPr>
        <p:spPr>
          <a:xfrm>
            <a:off x="4838462" y="2251250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1A81C2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8" name="원호 27">
            <a:extLst>
              <a:ext uri="{FF2B5EF4-FFF2-40B4-BE49-F238E27FC236}">
                <a16:creationId xmlns="" xmlns:a16="http://schemas.microsoft.com/office/drawing/2014/main" id="{106ED557-C67B-EFAB-3721-6E54000A1A24}"/>
              </a:ext>
            </a:extLst>
          </p:cNvPr>
          <p:cNvSpPr/>
          <p:nvPr/>
        </p:nvSpPr>
        <p:spPr>
          <a:xfrm>
            <a:off x="4959266" y="3986318"/>
            <a:ext cx="1244182" cy="1244182"/>
          </a:xfrm>
          <a:prstGeom prst="arc">
            <a:avLst>
              <a:gd name="adj1" fmla="val 16077998"/>
              <a:gd name="adj2" fmla="val 10496458"/>
            </a:avLst>
          </a:prstGeom>
          <a:noFill/>
          <a:ln w="19050">
            <a:solidFill>
              <a:srgbClr val="1A81C2"/>
            </a:solidFill>
            <a:tail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눈물 방울 28">
            <a:extLst>
              <a:ext uri="{FF2B5EF4-FFF2-40B4-BE49-F238E27FC236}">
                <a16:creationId xmlns="" xmlns:a16="http://schemas.microsoft.com/office/drawing/2014/main" id="{531D68BD-2EC6-1E25-CD0A-177669284563}"/>
              </a:ext>
            </a:extLst>
          </p:cNvPr>
          <p:cNvSpPr/>
          <p:nvPr/>
        </p:nvSpPr>
        <p:spPr>
          <a:xfrm rot="16200000">
            <a:off x="8215731" y="3751273"/>
            <a:ext cx="1714274" cy="1714274"/>
          </a:xfrm>
          <a:prstGeom prst="teardrop">
            <a:avLst/>
          </a:prstGeom>
          <a:solidFill>
            <a:srgbClr val="1A8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5444DA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6DB23388-408A-C034-77E1-F3FBBAC46AE0}"/>
              </a:ext>
            </a:extLst>
          </p:cNvPr>
          <p:cNvSpPr/>
          <p:nvPr/>
        </p:nvSpPr>
        <p:spPr>
          <a:xfrm>
            <a:off x="8366988" y="3902531"/>
            <a:ext cx="1411756" cy="14117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25EC539A-35B0-1977-3B47-BF278B834045}"/>
              </a:ext>
            </a:extLst>
          </p:cNvPr>
          <p:cNvSpPr txBox="1"/>
          <p:nvPr/>
        </p:nvSpPr>
        <p:spPr>
          <a:xfrm>
            <a:off x="8232534" y="3780666"/>
            <a:ext cx="499999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prstClr val="white"/>
                </a:solidFill>
                <a:cs typeface="Aharoni" panose="02010803020104030203" pitchFamily="2" charset="-79"/>
              </a:rPr>
              <a:t>01</a:t>
            </a:r>
            <a:endParaRPr lang="en-US" altLang="ko-KR" sz="2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F37EE540-C013-4C24-D491-ABD31F73C870}"/>
              </a:ext>
            </a:extLst>
          </p:cNvPr>
          <p:cNvCxnSpPr>
            <a:cxnSpLocks/>
          </p:cNvCxnSpPr>
          <p:nvPr/>
        </p:nvCxnSpPr>
        <p:spPr>
          <a:xfrm flipH="1">
            <a:off x="8228370" y="2508010"/>
            <a:ext cx="58" cy="1116000"/>
          </a:xfrm>
          <a:prstGeom prst="line">
            <a:avLst/>
          </a:prstGeom>
          <a:ln w="19050">
            <a:solidFill>
              <a:srgbClr val="1A81C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6E2829E7-DDAB-7F47-EA61-C66499A8C5D0}"/>
              </a:ext>
            </a:extLst>
          </p:cNvPr>
          <p:cNvSpPr/>
          <p:nvPr/>
        </p:nvSpPr>
        <p:spPr>
          <a:xfrm>
            <a:off x="8329971" y="2251250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1A81C2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4" name="원호 33">
            <a:extLst>
              <a:ext uri="{FF2B5EF4-FFF2-40B4-BE49-F238E27FC236}">
                <a16:creationId xmlns="" xmlns:a16="http://schemas.microsoft.com/office/drawing/2014/main" id="{B9B8BC52-39B6-2506-C2A9-12B4D582F85C}"/>
              </a:ext>
            </a:extLst>
          </p:cNvPr>
          <p:cNvSpPr/>
          <p:nvPr/>
        </p:nvSpPr>
        <p:spPr>
          <a:xfrm>
            <a:off x="8450775" y="3986318"/>
            <a:ext cx="1244182" cy="1244182"/>
          </a:xfrm>
          <a:prstGeom prst="arc">
            <a:avLst>
              <a:gd name="adj1" fmla="val 16077998"/>
              <a:gd name="adj2" fmla="val 10496458"/>
            </a:avLst>
          </a:prstGeom>
          <a:noFill/>
          <a:ln w="19050">
            <a:solidFill>
              <a:srgbClr val="1A81C2"/>
            </a:solidFill>
            <a:tail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79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7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CD4BE413-CE67-D490-E51D-8C48ACBBC556}"/>
              </a:ext>
            </a:extLst>
          </p:cNvPr>
          <p:cNvGrpSpPr/>
          <p:nvPr/>
        </p:nvGrpSpPr>
        <p:grpSpPr>
          <a:xfrm>
            <a:off x="-1" y="179294"/>
            <a:ext cx="12048566" cy="6678706"/>
            <a:chOff x="-1" y="179294"/>
            <a:chExt cx="12048566" cy="6678706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B0E6F489-342D-14AA-6E3D-31ED3C30AD93}"/>
                </a:ext>
              </a:extLst>
            </p:cNvPr>
            <p:cNvSpPr/>
            <p:nvPr/>
          </p:nvSpPr>
          <p:spPr>
            <a:xfrm>
              <a:off x="0" y="179294"/>
              <a:ext cx="12048565" cy="6678706"/>
            </a:xfrm>
            <a:prstGeom prst="round1Rect">
              <a:avLst>
                <a:gd name="adj" fmla="val 2841"/>
              </a:avLst>
            </a:prstGeom>
            <a:pattFill prst="dotGrid">
              <a:fgClr>
                <a:srgbClr val="3FA6E5"/>
              </a:fgClr>
              <a:bgClr>
                <a:srgbClr val="1A81C2"/>
              </a:bgClr>
            </a:pattFill>
            <a:ln w="47625" cmpd="dbl">
              <a:solidFill>
                <a:srgbClr val="5DB4E9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="" xmlns:a16="http://schemas.microsoft.com/office/drawing/2014/main" id="{9C2D7C76-66CB-5F24-6A68-EE4B9B4BB2CF}"/>
                </a:ext>
              </a:extLst>
            </p:cNvPr>
            <p:cNvSpPr/>
            <p:nvPr/>
          </p:nvSpPr>
          <p:spPr>
            <a:xfrm>
              <a:off x="-1" y="179294"/>
              <a:ext cx="12048565" cy="6678706"/>
            </a:xfrm>
            <a:custGeom>
              <a:avLst/>
              <a:gdLst>
                <a:gd name="connsiteX0" fmla="*/ 463764 w 12048565"/>
                <a:gd name="connsiteY0" fmla="*/ 125506 h 6678706"/>
                <a:gd name="connsiteX1" fmla="*/ 209177 w 12048565"/>
                <a:gd name="connsiteY1" fmla="*/ 380093 h 6678706"/>
                <a:gd name="connsiteX2" fmla="*/ 463764 w 12048565"/>
                <a:gd name="connsiteY2" fmla="*/ 634680 h 6678706"/>
                <a:gd name="connsiteX3" fmla="*/ 718351 w 12048565"/>
                <a:gd name="connsiteY3" fmla="*/ 380093 h 6678706"/>
                <a:gd name="connsiteX4" fmla="*/ 463764 w 12048565"/>
                <a:gd name="connsiteY4" fmla="*/ 125506 h 6678706"/>
                <a:gd name="connsiteX5" fmla="*/ 0 w 12048565"/>
                <a:gd name="connsiteY5" fmla="*/ 0 h 6678706"/>
                <a:gd name="connsiteX6" fmla="*/ 11011629 w 12048565"/>
                <a:gd name="connsiteY6" fmla="*/ 0 h 6678706"/>
                <a:gd name="connsiteX7" fmla="*/ 12048565 w 12048565"/>
                <a:gd name="connsiteY7" fmla="*/ 1036936 h 6678706"/>
                <a:gd name="connsiteX8" fmla="*/ 12048565 w 12048565"/>
                <a:gd name="connsiteY8" fmla="*/ 6678706 h 6678706"/>
                <a:gd name="connsiteX9" fmla="*/ 0 w 12048565"/>
                <a:gd name="connsiteY9" fmla="*/ 6678706 h 667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48565" h="6678706">
                  <a:moveTo>
                    <a:pt x="463764" y="125506"/>
                  </a:moveTo>
                  <a:cubicBezTo>
                    <a:pt x="323159" y="125506"/>
                    <a:pt x="209177" y="239488"/>
                    <a:pt x="209177" y="380093"/>
                  </a:cubicBezTo>
                  <a:cubicBezTo>
                    <a:pt x="209177" y="520698"/>
                    <a:pt x="323159" y="634680"/>
                    <a:pt x="463764" y="634680"/>
                  </a:cubicBezTo>
                  <a:cubicBezTo>
                    <a:pt x="604369" y="634680"/>
                    <a:pt x="718351" y="520698"/>
                    <a:pt x="718351" y="380093"/>
                  </a:cubicBezTo>
                  <a:cubicBezTo>
                    <a:pt x="718351" y="239488"/>
                    <a:pt x="604369" y="125506"/>
                    <a:pt x="463764" y="125506"/>
                  </a:cubicBezTo>
                  <a:close/>
                  <a:moveTo>
                    <a:pt x="0" y="0"/>
                  </a:moveTo>
                  <a:lnTo>
                    <a:pt x="11011629" y="0"/>
                  </a:lnTo>
                  <a:lnTo>
                    <a:pt x="12048565" y="1036936"/>
                  </a:lnTo>
                  <a:lnTo>
                    <a:pt x="12048565" y="6678706"/>
                  </a:lnTo>
                  <a:lnTo>
                    <a:pt x="0" y="6678706"/>
                  </a:lnTo>
                  <a:close/>
                </a:path>
              </a:pathLst>
            </a:custGeom>
            <a:solidFill>
              <a:schemeClr val="bg1"/>
            </a:solidFill>
            <a:ln w="47625" cmpd="dbl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="" xmlns:a16="http://schemas.microsoft.com/office/drawing/2014/main" id="{57C29943-4C2D-B202-877A-863E17FBD57D}"/>
                </a:ext>
              </a:extLst>
            </p:cNvPr>
            <p:cNvSpPr/>
            <p:nvPr/>
          </p:nvSpPr>
          <p:spPr>
            <a:xfrm rot="10800000">
              <a:off x="11017950" y="179294"/>
              <a:ext cx="1023471" cy="1023471"/>
            </a:xfrm>
            <a:custGeom>
              <a:avLst/>
              <a:gdLst>
                <a:gd name="connsiteX0" fmla="*/ 0 w 1023471"/>
                <a:gd name="connsiteY0" fmla="*/ 0 h 1023471"/>
                <a:gd name="connsiteX1" fmla="*/ 833729 w 1023471"/>
                <a:gd name="connsiteY1" fmla="*/ 0 h 1023471"/>
                <a:gd name="connsiteX2" fmla="*/ 1023471 w 1023471"/>
                <a:gd name="connsiteY2" fmla="*/ 189742 h 1023471"/>
                <a:gd name="connsiteX3" fmla="*/ 1023471 w 1023471"/>
                <a:gd name="connsiteY3" fmla="*/ 1023471 h 1023471"/>
                <a:gd name="connsiteX0" fmla="*/ 0 w 1023471"/>
                <a:gd name="connsiteY0" fmla="*/ 0 h 1023471"/>
                <a:gd name="connsiteX1" fmla="*/ 833729 w 1023471"/>
                <a:gd name="connsiteY1" fmla="*/ 0 h 1023471"/>
                <a:gd name="connsiteX2" fmla="*/ 1023471 w 1023471"/>
                <a:gd name="connsiteY2" fmla="*/ 189742 h 1023471"/>
                <a:gd name="connsiteX3" fmla="*/ 1023471 w 1023471"/>
                <a:gd name="connsiteY3" fmla="*/ 1023471 h 1023471"/>
                <a:gd name="connsiteX4" fmla="*/ 0 w 1023471"/>
                <a:gd name="connsiteY4" fmla="*/ 0 h 1023471"/>
                <a:gd name="connsiteX0" fmla="*/ 0 w 1023471"/>
                <a:gd name="connsiteY0" fmla="*/ 0 h 1023471"/>
                <a:gd name="connsiteX1" fmla="*/ 833729 w 1023471"/>
                <a:gd name="connsiteY1" fmla="*/ 0 h 1023471"/>
                <a:gd name="connsiteX2" fmla="*/ 1023471 w 1023471"/>
                <a:gd name="connsiteY2" fmla="*/ 189742 h 1023471"/>
                <a:gd name="connsiteX3" fmla="*/ 1023471 w 1023471"/>
                <a:gd name="connsiteY3" fmla="*/ 1023471 h 1023471"/>
                <a:gd name="connsiteX4" fmla="*/ 0 w 1023471"/>
                <a:gd name="connsiteY4" fmla="*/ 0 h 1023471"/>
                <a:gd name="connsiteX0" fmla="*/ 0 w 1023471"/>
                <a:gd name="connsiteY0" fmla="*/ 0 h 1023471"/>
                <a:gd name="connsiteX1" fmla="*/ 805154 w 1023471"/>
                <a:gd name="connsiteY1" fmla="*/ 146050 h 1023471"/>
                <a:gd name="connsiteX2" fmla="*/ 1023471 w 1023471"/>
                <a:gd name="connsiteY2" fmla="*/ 189742 h 1023471"/>
                <a:gd name="connsiteX3" fmla="*/ 1023471 w 1023471"/>
                <a:gd name="connsiteY3" fmla="*/ 1023471 h 1023471"/>
                <a:gd name="connsiteX4" fmla="*/ 0 w 1023471"/>
                <a:gd name="connsiteY4" fmla="*/ 0 h 1023471"/>
                <a:gd name="connsiteX0" fmla="*/ 0 w 1023471"/>
                <a:gd name="connsiteY0" fmla="*/ 0 h 1023471"/>
                <a:gd name="connsiteX1" fmla="*/ 805154 w 1023471"/>
                <a:gd name="connsiteY1" fmla="*/ 146050 h 1023471"/>
                <a:gd name="connsiteX2" fmla="*/ 959971 w 1023471"/>
                <a:gd name="connsiteY2" fmla="*/ 227842 h 1023471"/>
                <a:gd name="connsiteX3" fmla="*/ 1023471 w 1023471"/>
                <a:gd name="connsiteY3" fmla="*/ 1023471 h 1023471"/>
                <a:gd name="connsiteX4" fmla="*/ 0 w 1023471"/>
                <a:gd name="connsiteY4" fmla="*/ 0 h 1023471"/>
                <a:gd name="connsiteX0" fmla="*/ 0 w 1023471"/>
                <a:gd name="connsiteY0" fmla="*/ 0 h 1023471"/>
                <a:gd name="connsiteX1" fmla="*/ 805154 w 1023471"/>
                <a:gd name="connsiteY1" fmla="*/ 146050 h 1023471"/>
                <a:gd name="connsiteX2" fmla="*/ 925046 w 1023471"/>
                <a:gd name="connsiteY2" fmla="*/ 265942 h 1023471"/>
                <a:gd name="connsiteX3" fmla="*/ 1023471 w 1023471"/>
                <a:gd name="connsiteY3" fmla="*/ 1023471 h 1023471"/>
                <a:gd name="connsiteX4" fmla="*/ 0 w 1023471"/>
                <a:gd name="connsiteY4" fmla="*/ 0 h 1023471"/>
                <a:gd name="connsiteX0" fmla="*/ 0 w 1023471"/>
                <a:gd name="connsiteY0" fmla="*/ 0 h 1023471"/>
                <a:gd name="connsiteX1" fmla="*/ 805154 w 1023471"/>
                <a:gd name="connsiteY1" fmla="*/ 146050 h 1023471"/>
                <a:gd name="connsiteX2" fmla="*/ 925046 w 1023471"/>
                <a:gd name="connsiteY2" fmla="*/ 265942 h 1023471"/>
                <a:gd name="connsiteX3" fmla="*/ 1023471 w 1023471"/>
                <a:gd name="connsiteY3" fmla="*/ 1023471 h 1023471"/>
                <a:gd name="connsiteX4" fmla="*/ 0 w 1023471"/>
                <a:gd name="connsiteY4" fmla="*/ 0 h 1023471"/>
                <a:gd name="connsiteX0" fmla="*/ 0 w 1023471"/>
                <a:gd name="connsiteY0" fmla="*/ 0 h 1023471"/>
                <a:gd name="connsiteX1" fmla="*/ 805154 w 1023471"/>
                <a:gd name="connsiteY1" fmla="*/ 146050 h 1023471"/>
                <a:gd name="connsiteX2" fmla="*/ 925046 w 1023471"/>
                <a:gd name="connsiteY2" fmla="*/ 265942 h 1023471"/>
                <a:gd name="connsiteX3" fmla="*/ 1023471 w 1023471"/>
                <a:gd name="connsiteY3" fmla="*/ 1023471 h 1023471"/>
                <a:gd name="connsiteX4" fmla="*/ 0 w 1023471"/>
                <a:gd name="connsiteY4" fmla="*/ 0 h 1023471"/>
                <a:gd name="connsiteX0" fmla="*/ 0 w 1023471"/>
                <a:gd name="connsiteY0" fmla="*/ 0 h 1023471"/>
                <a:gd name="connsiteX1" fmla="*/ 805154 w 1023471"/>
                <a:gd name="connsiteY1" fmla="*/ 146050 h 1023471"/>
                <a:gd name="connsiteX2" fmla="*/ 886946 w 1023471"/>
                <a:gd name="connsiteY2" fmla="*/ 237367 h 1023471"/>
                <a:gd name="connsiteX3" fmla="*/ 1023471 w 1023471"/>
                <a:gd name="connsiteY3" fmla="*/ 1023471 h 1023471"/>
                <a:gd name="connsiteX4" fmla="*/ 0 w 1023471"/>
                <a:gd name="connsiteY4" fmla="*/ 0 h 1023471"/>
                <a:gd name="connsiteX0" fmla="*/ 0 w 1023471"/>
                <a:gd name="connsiteY0" fmla="*/ 0 h 1023471"/>
                <a:gd name="connsiteX1" fmla="*/ 773404 w 1023471"/>
                <a:gd name="connsiteY1" fmla="*/ 149225 h 1023471"/>
                <a:gd name="connsiteX2" fmla="*/ 886946 w 1023471"/>
                <a:gd name="connsiteY2" fmla="*/ 237367 h 1023471"/>
                <a:gd name="connsiteX3" fmla="*/ 1023471 w 1023471"/>
                <a:gd name="connsiteY3" fmla="*/ 1023471 h 1023471"/>
                <a:gd name="connsiteX4" fmla="*/ 0 w 1023471"/>
                <a:gd name="connsiteY4" fmla="*/ 0 h 1023471"/>
                <a:gd name="connsiteX0" fmla="*/ 0 w 1023471"/>
                <a:gd name="connsiteY0" fmla="*/ 0 h 1023471"/>
                <a:gd name="connsiteX1" fmla="*/ 773404 w 1023471"/>
                <a:gd name="connsiteY1" fmla="*/ 149225 h 1023471"/>
                <a:gd name="connsiteX2" fmla="*/ 886946 w 1023471"/>
                <a:gd name="connsiteY2" fmla="*/ 237367 h 1023471"/>
                <a:gd name="connsiteX3" fmla="*/ 1023471 w 1023471"/>
                <a:gd name="connsiteY3" fmla="*/ 1023471 h 1023471"/>
                <a:gd name="connsiteX4" fmla="*/ 0 w 1023471"/>
                <a:gd name="connsiteY4" fmla="*/ 0 h 1023471"/>
                <a:gd name="connsiteX0" fmla="*/ 0 w 1023471"/>
                <a:gd name="connsiteY0" fmla="*/ 0 h 1023471"/>
                <a:gd name="connsiteX1" fmla="*/ 773404 w 1023471"/>
                <a:gd name="connsiteY1" fmla="*/ 149225 h 1023471"/>
                <a:gd name="connsiteX2" fmla="*/ 886946 w 1023471"/>
                <a:gd name="connsiteY2" fmla="*/ 237367 h 1023471"/>
                <a:gd name="connsiteX3" fmla="*/ 1023471 w 1023471"/>
                <a:gd name="connsiteY3" fmla="*/ 1023471 h 1023471"/>
                <a:gd name="connsiteX4" fmla="*/ 0 w 1023471"/>
                <a:gd name="connsiteY4" fmla="*/ 0 h 1023471"/>
                <a:gd name="connsiteX0" fmla="*/ 0 w 1023471"/>
                <a:gd name="connsiteY0" fmla="*/ 0 h 1023471"/>
                <a:gd name="connsiteX1" fmla="*/ 773404 w 1023471"/>
                <a:gd name="connsiteY1" fmla="*/ 149225 h 1023471"/>
                <a:gd name="connsiteX2" fmla="*/ 886946 w 1023471"/>
                <a:gd name="connsiteY2" fmla="*/ 237367 h 1023471"/>
                <a:gd name="connsiteX3" fmla="*/ 1023471 w 1023471"/>
                <a:gd name="connsiteY3" fmla="*/ 1023471 h 1023471"/>
                <a:gd name="connsiteX4" fmla="*/ 0 w 1023471"/>
                <a:gd name="connsiteY4" fmla="*/ 0 h 1023471"/>
                <a:gd name="connsiteX0" fmla="*/ 0 w 1023471"/>
                <a:gd name="connsiteY0" fmla="*/ 0 h 1023471"/>
                <a:gd name="connsiteX1" fmla="*/ 773404 w 1023471"/>
                <a:gd name="connsiteY1" fmla="*/ 149225 h 1023471"/>
                <a:gd name="connsiteX2" fmla="*/ 886946 w 1023471"/>
                <a:gd name="connsiteY2" fmla="*/ 237367 h 1023471"/>
                <a:gd name="connsiteX3" fmla="*/ 1023471 w 1023471"/>
                <a:gd name="connsiteY3" fmla="*/ 1023471 h 1023471"/>
                <a:gd name="connsiteX4" fmla="*/ 0 w 1023471"/>
                <a:gd name="connsiteY4" fmla="*/ 0 h 1023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471" h="1023471">
                  <a:moveTo>
                    <a:pt x="0" y="0"/>
                  </a:moveTo>
                  <a:cubicBezTo>
                    <a:pt x="156466" y="121444"/>
                    <a:pt x="498669" y="177800"/>
                    <a:pt x="773404" y="149225"/>
                  </a:cubicBezTo>
                  <a:cubicBezTo>
                    <a:pt x="871846" y="149225"/>
                    <a:pt x="886946" y="132575"/>
                    <a:pt x="886946" y="237367"/>
                  </a:cubicBezTo>
                  <a:cubicBezTo>
                    <a:pt x="867896" y="512102"/>
                    <a:pt x="925840" y="911455"/>
                    <a:pt x="1023471" y="1023471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28000">
                  <a:schemeClr val="bg1">
                    <a:shade val="67500"/>
                    <a:satMod val="115000"/>
                  </a:schemeClr>
                </a:gs>
                <a:gs pos="85000">
                  <a:schemeClr val="bg1">
                    <a:shade val="100000"/>
                    <a:satMod val="115000"/>
                  </a:schemeClr>
                </a:gs>
              </a:gsLst>
              <a:lin ang="18000000" scaled="0"/>
              <a:tileRect/>
            </a:gradFill>
            <a:ln w="9525" cmpd="sng">
              <a:solidFill>
                <a:schemeClr val="bg1"/>
              </a:solidFill>
            </a:ln>
            <a:effectLst>
              <a:outerShdw blurRad="215900" dist="12700" dir="8100000" algn="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FB2E2E-3E7A-1DDD-1C49-F46857BFCD10}"/>
              </a:ext>
            </a:extLst>
          </p:cNvPr>
          <p:cNvSpPr txBox="1"/>
          <p:nvPr/>
        </p:nvSpPr>
        <p:spPr>
          <a:xfrm>
            <a:off x="812529" y="304800"/>
            <a:ext cx="466787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srgbClr val="1A81C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endParaRPr lang="en-US" altLang="ko-KR" sz="2400" b="1" i="1" kern="0" dirty="0">
              <a:ln w="15875">
                <a:noFill/>
              </a:ln>
              <a:solidFill>
                <a:srgbClr val="1A81C2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0" lvl="2">
              <a:defRPr/>
            </a:pPr>
            <a:r>
              <a:rPr lang="en-US" altLang="ko-KR" sz="600" i="1" kern="0" dirty="0">
                <a:ln w="15875">
                  <a:noFill/>
                </a:ln>
                <a:solidFill>
                  <a:srgbClr val="1A81C2"/>
                </a:solidFill>
              </a:rPr>
              <a:t>Enjoy your stylish business and campus life with BIZCAM</a:t>
            </a:r>
            <a:endParaRPr lang="en-US" altLang="ko-KR" sz="300" i="1" kern="0" dirty="0">
              <a:ln w="15875">
                <a:noFill/>
              </a:ln>
              <a:solidFill>
                <a:srgbClr val="1A81C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59AB354-A284-4986-D067-5E82636908B3}"/>
              </a:ext>
            </a:extLst>
          </p:cNvPr>
          <p:cNvSpPr txBox="1"/>
          <p:nvPr/>
        </p:nvSpPr>
        <p:spPr>
          <a:xfrm>
            <a:off x="179115" y="362872"/>
            <a:ext cx="5304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01</a:t>
            </a:r>
            <a:endParaRPr lang="ko-KR" altLang="en-US" sz="1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원호 12">
            <a:extLst>
              <a:ext uri="{FF2B5EF4-FFF2-40B4-BE49-F238E27FC236}">
                <a16:creationId xmlns="" xmlns:a16="http://schemas.microsoft.com/office/drawing/2014/main" id="{50A036E1-4D0F-1979-1EA6-D53C6054DAF4}"/>
              </a:ext>
            </a:extLst>
          </p:cNvPr>
          <p:cNvSpPr/>
          <p:nvPr/>
        </p:nvSpPr>
        <p:spPr>
          <a:xfrm>
            <a:off x="5969363" y="1556204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53975" cap="rnd">
            <a:solidFill>
              <a:schemeClr val="tx2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35BD84F-BBBA-987F-8666-AAAE706164AF}"/>
              </a:ext>
            </a:extLst>
          </p:cNvPr>
          <p:cNvSpPr txBox="1"/>
          <p:nvPr/>
        </p:nvSpPr>
        <p:spPr>
          <a:xfrm>
            <a:off x="6275785" y="2113621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31F26051-71FC-0FD0-C26A-4D0207BF1EF8}"/>
              </a:ext>
            </a:extLst>
          </p:cNvPr>
          <p:cNvSpPr/>
          <p:nvPr/>
        </p:nvSpPr>
        <p:spPr>
          <a:xfrm>
            <a:off x="4467317" y="3973759"/>
            <a:ext cx="328258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6" name="자유형 13">
            <a:extLst>
              <a:ext uri="{FF2B5EF4-FFF2-40B4-BE49-F238E27FC236}">
                <a16:creationId xmlns="" xmlns:a16="http://schemas.microsoft.com/office/drawing/2014/main" id="{D71E706C-F3FD-455E-C55A-984CEF026446}"/>
              </a:ext>
            </a:extLst>
          </p:cNvPr>
          <p:cNvSpPr/>
          <p:nvPr/>
        </p:nvSpPr>
        <p:spPr>
          <a:xfrm>
            <a:off x="4572192" y="2403362"/>
            <a:ext cx="1740922" cy="159409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원호 16">
            <a:extLst>
              <a:ext uri="{FF2B5EF4-FFF2-40B4-BE49-F238E27FC236}">
                <a16:creationId xmlns="" xmlns:a16="http://schemas.microsoft.com/office/drawing/2014/main" id="{41800124-5FD8-BE1E-6F78-8B38DCCE0842}"/>
              </a:ext>
            </a:extLst>
          </p:cNvPr>
          <p:cNvSpPr/>
          <p:nvPr/>
        </p:nvSpPr>
        <p:spPr>
          <a:xfrm>
            <a:off x="2642359" y="1556204"/>
            <a:ext cx="1780542" cy="1780542"/>
          </a:xfrm>
          <a:prstGeom prst="arc">
            <a:avLst>
              <a:gd name="adj1" fmla="val 16200000"/>
              <a:gd name="adj2" fmla="val 2530696"/>
            </a:avLst>
          </a:prstGeom>
          <a:ln w="53975" cap="rnd">
            <a:solidFill>
              <a:srgbClr val="1A81C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0C9DA4F-EB43-3AEC-82FE-437FD88D4FBB}"/>
              </a:ext>
            </a:extLst>
          </p:cNvPr>
          <p:cNvSpPr txBox="1"/>
          <p:nvPr/>
        </p:nvSpPr>
        <p:spPr>
          <a:xfrm>
            <a:off x="2948781" y="2113621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30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FE5BCFD0-28CC-570C-8A32-72A0649FB995}"/>
              </a:ext>
            </a:extLst>
          </p:cNvPr>
          <p:cNvSpPr/>
          <p:nvPr/>
        </p:nvSpPr>
        <p:spPr>
          <a:xfrm>
            <a:off x="1140313" y="3973759"/>
            <a:ext cx="328258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0" name="자유형 17">
            <a:extLst>
              <a:ext uri="{FF2B5EF4-FFF2-40B4-BE49-F238E27FC236}">
                <a16:creationId xmlns="" xmlns:a16="http://schemas.microsoft.com/office/drawing/2014/main" id="{41D82352-C5BF-B94C-5965-0FFC034C97C9}"/>
              </a:ext>
            </a:extLst>
          </p:cNvPr>
          <p:cNvSpPr/>
          <p:nvPr/>
        </p:nvSpPr>
        <p:spPr>
          <a:xfrm>
            <a:off x="1245188" y="2403362"/>
            <a:ext cx="1740922" cy="159409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원호 20">
            <a:extLst>
              <a:ext uri="{FF2B5EF4-FFF2-40B4-BE49-F238E27FC236}">
                <a16:creationId xmlns="" xmlns:a16="http://schemas.microsoft.com/office/drawing/2014/main" id="{D444E9FC-30AC-8A73-5F08-08A4979DDC55}"/>
              </a:ext>
            </a:extLst>
          </p:cNvPr>
          <p:cNvSpPr/>
          <p:nvPr/>
        </p:nvSpPr>
        <p:spPr>
          <a:xfrm>
            <a:off x="9196739" y="1556204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53975" cap="rnd">
            <a:solidFill>
              <a:srgbClr val="1A81C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7C77995-8B2F-83A0-8B00-CEFEFB8645F9}"/>
              </a:ext>
            </a:extLst>
          </p:cNvPr>
          <p:cNvSpPr txBox="1"/>
          <p:nvPr/>
        </p:nvSpPr>
        <p:spPr>
          <a:xfrm>
            <a:off x="9503161" y="2113621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60032321-4F5D-2F42-F507-50A0D6464FD0}"/>
              </a:ext>
            </a:extLst>
          </p:cNvPr>
          <p:cNvSpPr/>
          <p:nvPr/>
        </p:nvSpPr>
        <p:spPr>
          <a:xfrm>
            <a:off x="7694693" y="3973759"/>
            <a:ext cx="328258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7" name="자유형 21">
            <a:extLst>
              <a:ext uri="{FF2B5EF4-FFF2-40B4-BE49-F238E27FC236}">
                <a16:creationId xmlns="" xmlns:a16="http://schemas.microsoft.com/office/drawing/2014/main" id="{0F78E274-F6EB-6066-F0A6-14ECA5967890}"/>
              </a:ext>
            </a:extLst>
          </p:cNvPr>
          <p:cNvSpPr/>
          <p:nvPr/>
        </p:nvSpPr>
        <p:spPr>
          <a:xfrm>
            <a:off x="7799568" y="2403362"/>
            <a:ext cx="1740922" cy="159409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8" name="모서리가 둥근 직사각형 22">
            <a:extLst>
              <a:ext uri="{FF2B5EF4-FFF2-40B4-BE49-F238E27FC236}">
                <a16:creationId xmlns="" xmlns:a16="http://schemas.microsoft.com/office/drawing/2014/main" id="{0D2DCAF1-FEB8-20D7-FA22-BF665BFF4D19}"/>
              </a:ext>
            </a:extLst>
          </p:cNvPr>
          <p:cNvSpPr/>
          <p:nvPr/>
        </p:nvSpPr>
        <p:spPr>
          <a:xfrm>
            <a:off x="1543005" y="5366740"/>
            <a:ext cx="9337139" cy="821713"/>
          </a:xfrm>
          <a:prstGeom prst="roundRect">
            <a:avLst>
              <a:gd name="adj" fmla="val 0"/>
            </a:avLst>
          </a:prstGeom>
          <a:solidFill>
            <a:srgbClr val="1A8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08000" rIns="180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/>
                </a:solidFill>
              </a:rPr>
              <a:t>PowerPoint is a computer program created by Microsoft Office.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/>
                </a:solidFill>
              </a:rPr>
              <a:t>You can use a software program such as Microsoft Power Point to provide the audience with slides that contains your major points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D95074EA-2F18-6173-EE98-6AE7E0FCD12F}"/>
              </a:ext>
            </a:extLst>
          </p:cNvPr>
          <p:cNvGrpSpPr/>
          <p:nvPr/>
        </p:nvGrpSpPr>
        <p:grpSpPr>
          <a:xfrm>
            <a:off x="1149930" y="5366740"/>
            <a:ext cx="393076" cy="821713"/>
            <a:chOff x="2540000" y="5224869"/>
            <a:chExt cx="393076" cy="821713"/>
          </a:xfrm>
        </p:grpSpPr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A29C6112-271E-B5D5-E8E2-B510B46623E3}"/>
                </a:ext>
              </a:extLst>
            </p:cNvPr>
            <p:cNvSpPr/>
            <p:nvPr/>
          </p:nvSpPr>
          <p:spPr>
            <a:xfrm>
              <a:off x="2540000" y="5224869"/>
              <a:ext cx="393076" cy="82171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모서리가 둥근 직사각형 25">
              <a:extLst>
                <a:ext uri="{FF2B5EF4-FFF2-40B4-BE49-F238E27FC236}">
                  <a16:creationId xmlns="" xmlns:a16="http://schemas.microsoft.com/office/drawing/2014/main" id="{A2B1D57D-2E08-D7A6-F2E8-BD98B0B8D9AF}"/>
                </a:ext>
              </a:extLst>
            </p:cNvPr>
            <p:cNvSpPr/>
            <p:nvPr/>
          </p:nvSpPr>
          <p:spPr>
            <a:xfrm>
              <a:off x="2701925" y="5396319"/>
              <a:ext cx="72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모서리가 둥근 직사각형 26">
              <a:extLst>
                <a:ext uri="{FF2B5EF4-FFF2-40B4-BE49-F238E27FC236}">
                  <a16:creationId xmlns="" xmlns:a16="http://schemas.microsoft.com/office/drawing/2014/main" id="{BCEE03A2-DFF4-0D34-3E7E-19F8753BDAC3}"/>
                </a:ext>
              </a:extLst>
            </p:cNvPr>
            <p:cNvSpPr/>
            <p:nvPr/>
          </p:nvSpPr>
          <p:spPr>
            <a:xfrm>
              <a:off x="2701925" y="5759158"/>
              <a:ext cx="720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780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39226" y="363331"/>
            <a:ext cx="10214655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!!</a:t>
            </a:r>
            <a:endParaRPr lang="en-US" altLang="ko-KR" sz="4000" b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46531" y="4198511"/>
            <a:ext cx="6487620" cy="953038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네이버에서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까칠한 </a:t>
            </a:r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] 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357564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17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26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817826" y="1907349"/>
            <a:ext cx="2579083" cy="2579083"/>
          </a:xfrm>
          <a:prstGeom prst="ellipse">
            <a:avLst/>
          </a:prstGeom>
          <a:solidFill>
            <a:srgbClr val="3FA6E5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63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166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229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04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392</Words>
  <Application>Microsoft Office PowerPoint</Application>
  <PresentationFormat>와이드스크린</PresentationFormat>
  <Paragraphs>92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Aharoni</vt:lpstr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</cp:revision>
  <dcterms:created xsi:type="dcterms:W3CDTF">2023-03-08T15:44:27Z</dcterms:created>
  <dcterms:modified xsi:type="dcterms:W3CDTF">2024-11-14T06:38:41Z</dcterms:modified>
</cp:coreProperties>
</file>