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D3EF"/>
    <a:srgbClr val="0DA8FB"/>
    <a:srgbClr val="303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0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5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35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67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1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1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5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52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06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2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1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0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AB09CA05-AD3B-97FD-553A-D29150DC8C79}"/>
              </a:ext>
            </a:extLst>
          </p:cNvPr>
          <p:cNvSpPr/>
          <p:nvPr/>
        </p:nvSpPr>
        <p:spPr>
          <a:xfrm>
            <a:off x="1057275" y="3596100"/>
            <a:ext cx="10048875" cy="34887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DA8FB"/>
              </a:gs>
              <a:gs pos="100000">
                <a:srgbClr val="1AD3E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50" dirty="0">
                <a:solidFill>
                  <a:prstClr val="white"/>
                </a:solidFill>
              </a:rPr>
              <a:t>Integrated Marketing Communication TEAM / Manager / CHO HYUN SEOK 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8085DB-5258-9DFD-B9E5-EEEA1A1B24C2}"/>
              </a:ext>
            </a:extLst>
          </p:cNvPr>
          <p:cNvSpPr txBox="1"/>
          <p:nvPr/>
        </p:nvSpPr>
        <p:spPr>
          <a:xfrm>
            <a:off x="1057275" y="2307794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4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latinLnBrk="0">
              <a:defRPr/>
            </a:pPr>
            <a:r>
              <a:rPr lang="en-US" altLang="ko-KR" sz="12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36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2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17826" y="1907349"/>
            <a:ext cx="2579083" cy="2579083"/>
          </a:xfrm>
          <a:prstGeom prst="ellipse">
            <a:avLst/>
          </a:prstGeom>
          <a:solidFill>
            <a:srgbClr val="0DA8FB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23173" y="1907349"/>
            <a:ext cx="2579083" cy="2579083"/>
          </a:xfrm>
          <a:prstGeom prst="ellipse">
            <a:avLst/>
          </a:prstGeom>
          <a:solidFill>
            <a:srgbClr val="303343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67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912479" y="1907349"/>
            <a:ext cx="2579083" cy="2579083"/>
          </a:xfrm>
          <a:prstGeom prst="ellipse">
            <a:avLst/>
          </a:prstGeom>
          <a:solidFill>
            <a:srgbClr val="1AD3E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8085DB-5258-9DFD-B9E5-EEEA1A1B24C2}"/>
              </a:ext>
            </a:extLst>
          </p:cNvPr>
          <p:cNvSpPr txBox="1"/>
          <p:nvPr/>
        </p:nvSpPr>
        <p:spPr>
          <a:xfrm>
            <a:off x="201519" y="111722"/>
            <a:ext cx="10332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4D9B096-CBB3-FAE8-409F-A9572922AF79}"/>
              </a:ext>
            </a:extLst>
          </p:cNvPr>
          <p:cNvCxnSpPr>
            <a:cxnSpLocks/>
          </p:cNvCxnSpPr>
          <p:nvPr/>
        </p:nvCxnSpPr>
        <p:spPr>
          <a:xfrm>
            <a:off x="268193" y="653991"/>
            <a:ext cx="11664000" cy="0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DA8FB"/>
                </a:gs>
                <a:gs pos="100000">
                  <a:srgbClr val="1AD3E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7D3DD7D3-4A11-4418-72B8-9549E7B56C83}"/>
              </a:ext>
            </a:extLst>
          </p:cNvPr>
          <p:cNvCxnSpPr>
            <a:cxnSpLocks/>
          </p:cNvCxnSpPr>
          <p:nvPr/>
        </p:nvCxnSpPr>
        <p:spPr>
          <a:xfrm rot="18900000">
            <a:off x="11723618" y="6595208"/>
            <a:ext cx="360000" cy="0"/>
          </a:xfrm>
          <a:prstGeom prst="line">
            <a:avLst/>
          </a:prstGeom>
          <a:ln w="12700" cap="rnd">
            <a:gradFill flip="none" rotWithShape="1">
              <a:gsLst>
                <a:gs pos="0">
                  <a:srgbClr val="0DA8FB"/>
                </a:gs>
                <a:gs pos="100000">
                  <a:srgbClr val="1AD3E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13C60242-4C01-1DA2-459C-A84A328C4091}"/>
              </a:ext>
            </a:extLst>
          </p:cNvPr>
          <p:cNvSpPr/>
          <p:nvPr/>
        </p:nvSpPr>
        <p:spPr>
          <a:xfrm>
            <a:off x="3160524" y="2774659"/>
            <a:ext cx="7200000" cy="457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55B33C2-AAD7-0315-6A86-C1919C37C89E}"/>
              </a:ext>
            </a:extLst>
          </p:cNvPr>
          <p:cNvSpPr/>
          <p:nvPr/>
        </p:nvSpPr>
        <p:spPr>
          <a:xfrm>
            <a:off x="3160524" y="2774659"/>
            <a:ext cx="4320000" cy="45719"/>
          </a:xfrm>
          <a:prstGeom prst="rect">
            <a:avLst/>
          </a:prstGeom>
          <a:solidFill>
            <a:srgbClr val="0DA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F6A33EFE-7719-6BA9-C231-028655E19F6A}"/>
              </a:ext>
            </a:extLst>
          </p:cNvPr>
          <p:cNvSpPr/>
          <p:nvPr/>
        </p:nvSpPr>
        <p:spPr>
          <a:xfrm>
            <a:off x="3071624" y="1756605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54BBA079-FEC1-9F8D-32B1-6303174094E2}"/>
              </a:ext>
            </a:extLst>
          </p:cNvPr>
          <p:cNvGraphicFramePr>
            <a:graphicFrameLocks noGrp="1"/>
          </p:cNvGraphicFramePr>
          <p:nvPr/>
        </p:nvGraphicFramePr>
        <p:xfrm>
          <a:off x="7167883" y="2817952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68F51A9-9E44-93F7-E973-EA8151194F11}"/>
              </a:ext>
            </a:extLst>
          </p:cNvPr>
          <p:cNvSpPr/>
          <p:nvPr/>
        </p:nvSpPr>
        <p:spPr>
          <a:xfrm>
            <a:off x="3160524" y="5181309"/>
            <a:ext cx="7200000" cy="4571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19D1EA9F-7448-F585-26F2-54D64D3366D9}"/>
              </a:ext>
            </a:extLst>
          </p:cNvPr>
          <p:cNvSpPr/>
          <p:nvPr/>
        </p:nvSpPr>
        <p:spPr>
          <a:xfrm>
            <a:off x="3160524" y="5181309"/>
            <a:ext cx="2160000" cy="45719"/>
          </a:xfrm>
          <a:prstGeom prst="rect">
            <a:avLst/>
          </a:prstGeom>
          <a:solidFill>
            <a:srgbClr val="0DA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AE18330-018B-F423-414A-2AA444548CDB}"/>
              </a:ext>
            </a:extLst>
          </p:cNvPr>
          <p:cNvSpPr/>
          <p:nvPr/>
        </p:nvSpPr>
        <p:spPr>
          <a:xfrm>
            <a:off x="3071624" y="4163255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A26701D4-B373-F422-D95E-A2EDF4F1182A}"/>
              </a:ext>
            </a:extLst>
          </p:cNvPr>
          <p:cNvGraphicFramePr>
            <a:graphicFrameLocks noGrp="1"/>
          </p:cNvGraphicFramePr>
          <p:nvPr/>
        </p:nvGraphicFramePr>
        <p:xfrm>
          <a:off x="5007884" y="5227028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30%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5952188B-86DD-F789-8B13-F798B269BDD1}"/>
              </a:ext>
            </a:extLst>
          </p:cNvPr>
          <p:cNvSpPr/>
          <p:nvPr/>
        </p:nvSpPr>
        <p:spPr>
          <a:xfrm>
            <a:off x="1240131" y="1662410"/>
            <a:ext cx="1373811" cy="13738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F2F6D24C-2907-9E50-8F4F-0DF755359AEE}"/>
              </a:ext>
            </a:extLst>
          </p:cNvPr>
          <p:cNvSpPr/>
          <p:nvPr/>
        </p:nvSpPr>
        <p:spPr>
          <a:xfrm>
            <a:off x="1240130" y="4095021"/>
            <a:ext cx="1373811" cy="13738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9" name="모서리가 둥근 사각형 설명선 33">
            <a:extLst>
              <a:ext uri="{FF2B5EF4-FFF2-40B4-BE49-F238E27FC236}">
                <a16:creationId xmlns="" xmlns:a16="http://schemas.microsoft.com/office/drawing/2014/main" id="{12FDAFEC-E92A-F235-A7C7-997BB25D57CF}"/>
              </a:ext>
            </a:extLst>
          </p:cNvPr>
          <p:cNvSpPr/>
          <p:nvPr/>
        </p:nvSpPr>
        <p:spPr>
          <a:xfrm>
            <a:off x="7623104" y="2306239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gradFill>
            <a:gsLst>
              <a:gs pos="0">
                <a:srgbClr val="0DA8FB"/>
              </a:gs>
              <a:gs pos="100000">
                <a:srgbClr val="1AD3EF"/>
              </a:gs>
            </a:gsLst>
            <a:lin ang="0" scaled="1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5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8085DB-5258-9DFD-B9E5-EEEA1A1B24C2}"/>
              </a:ext>
            </a:extLst>
          </p:cNvPr>
          <p:cNvSpPr txBox="1"/>
          <p:nvPr/>
        </p:nvSpPr>
        <p:spPr>
          <a:xfrm>
            <a:off x="201519" y="111722"/>
            <a:ext cx="10332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4D9B096-CBB3-FAE8-409F-A9572922AF79}"/>
              </a:ext>
            </a:extLst>
          </p:cNvPr>
          <p:cNvCxnSpPr>
            <a:cxnSpLocks/>
          </p:cNvCxnSpPr>
          <p:nvPr/>
        </p:nvCxnSpPr>
        <p:spPr>
          <a:xfrm>
            <a:off x="268193" y="653991"/>
            <a:ext cx="11664000" cy="0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DA8FB"/>
                </a:gs>
                <a:gs pos="100000">
                  <a:srgbClr val="1AD3E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33">
            <a:extLst>
              <a:ext uri="{FF2B5EF4-FFF2-40B4-BE49-F238E27FC236}">
                <a16:creationId xmlns="" xmlns:a16="http://schemas.microsoft.com/office/drawing/2014/main" id="{151FFC26-A819-1AB1-5950-FF5E0FD89313}"/>
              </a:ext>
            </a:extLst>
          </p:cNvPr>
          <p:cNvSpPr/>
          <p:nvPr/>
        </p:nvSpPr>
        <p:spPr>
          <a:xfrm>
            <a:off x="1241677" y="1733373"/>
            <a:ext cx="2244902" cy="2244902"/>
          </a:xfrm>
          <a:prstGeom prst="rect">
            <a:avLst/>
          </a:prstGeom>
          <a:solidFill>
            <a:schemeClr val="bg1"/>
          </a:solidFill>
          <a:ln w="19050">
            <a:solidFill>
              <a:srgbClr val="0DA8FB"/>
            </a:solidFill>
          </a:ln>
          <a:effectLst>
            <a:outerShdw blurRad="254000" dist="12700" dir="2700000" algn="tl" rotWithShape="0">
              <a:srgbClr val="2E53F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  <p:sp>
        <p:nvSpPr>
          <p:cNvPr id="5" name="자유형 38">
            <a:extLst>
              <a:ext uri="{FF2B5EF4-FFF2-40B4-BE49-F238E27FC236}">
                <a16:creationId xmlns="" xmlns:a16="http://schemas.microsoft.com/office/drawing/2014/main" id="{F2AC50D3-50F6-6B9A-8274-EC3D40449D79}"/>
              </a:ext>
            </a:extLst>
          </p:cNvPr>
          <p:cNvSpPr/>
          <p:nvPr/>
        </p:nvSpPr>
        <p:spPr>
          <a:xfrm rot="5400000">
            <a:off x="1241677" y="1733372"/>
            <a:ext cx="551033" cy="551033"/>
          </a:xfrm>
          <a:prstGeom prst="rtTriangle">
            <a:avLst/>
          </a:prstGeom>
          <a:gradFill>
            <a:gsLst>
              <a:gs pos="0">
                <a:srgbClr val="0DA8FB"/>
              </a:gs>
              <a:gs pos="100000">
                <a:srgbClr val="1AD3EF"/>
              </a:gs>
            </a:gsLst>
            <a:lin ang="0" scaled="1"/>
          </a:gradFill>
          <a:ln>
            <a:solidFill>
              <a:srgbClr val="0DA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lIns="0" rIns="180000" bIns="216000" rtlCol="0" anchor="ctr" anchorCtr="1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314ACA1-2BB5-62C6-797B-CF5F290AAD95}"/>
              </a:ext>
            </a:extLst>
          </p:cNvPr>
          <p:cNvSpPr/>
          <p:nvPr/>
        </p:nvSpPr>
        <p:spPr>
          <a:xfrm>
            <a:off x="991748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400" dirty="0">
                <a:solidFill>
                  <a:prstClr val="white"/>
                </a:solidFill>
              </a:rPr>
              <a:t>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679DA0E-FDF6-D362-FFF3-2CBEA1052716}"/>
              </a:ext>
            </a:extLst>
          </p:cNvPr>
          <p:cNvSpPr/>
          <p:nvPr/>
        </p:nvSpPr>
        <p:spPr>
          <a:xfrm>
            <a:off x="1222446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0DA8FB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/>
                </a:solidFill>
              </a:rPr>
              <a:t>80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26" name="모서리가 둥근 직사각형 33">
            <a:extLst>
              <a:ext uri="{FF2B5EF4-FFF2-40B4-BE49-F238E27FC236}">
                <a16:creationId xmlns="" xmlns:a16="http://schemas.microsoft.com/office/drawing/2014/main" id="{DE3C4B90-8A06-DFF2-91EA-0A2BC9B06CBB}"/>
              </a:ext>
            </a:extLst>
          </p:cNvPr>
          <p:cNvSpPr/>
          <p:nvPr/>
        </p:nvSpPr>
        <p:spPr>
          <a:xfrm>
            <a:off x="4956427" y="1733371"/>
            <a:ext cx="2244902" cy="2244902"/>
          </a:xfrm>
          <a:prstGeom prst="rect">
            <a:avLst/>
          </a:prstGeom>
          <a:solidFill>
            <a:schemeClr val="bg1"/>
          </a:solidFill>
          <a:ln w="19050">
            <a:solidFill>
              <a:srgbClr val="0DA8FB"/>
            </a:solidFill>
          </a:ln>
          <a:effectLst>
            <a:outerShdw blurRad="254000" dist="12700" dir="2700000" algn="tl" rotWithShape="0">
              <a:srgbClr val="2E53F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  <p:sp>
        <p:nvSpPr>
          <p:cNvPr id="27" name="자유형 38">
            <a:extLst>
              <a:ext uri="{FF2B5EF4-FFF2-40B4-BE49-F238E27FC236}">
                <a16:creationId xmlns="" xmlns:a16="http://schemas.microsoft.com/office/drawing/2014/main" id="{8FC0A8F8-E0F9-8BD5-36BE-D995AE6E072B}"/>
              </a:ext>
            </a:extLst>
          </p:cNvPr>
          <p:cNvSpPr/>
          <p:nvPr/>
        </p:nvSpPr>
        <p:spPr>
          <a:xfrm rot="5400000">
            <a:off x="4956427" y="1733370"/>
            <a:ext cx="551033" cy="551033"/>
          </a:xfrm>
          <a:prstGeom prst="rtTriangle">
            <a:avLst/>
          </a:prstGeom>
          <a:gradFill>
            <a:gsLst>
              <a:gs pos="0">
                <a:srgbClr val="0DA8FB"/>
              </a:gs>
              <a:gs pos="100000">
                <a:srgbClr val="1AD3EF"/>
              </a:gs>
            </a:gsLst>
            <a:lin ang="0" scaled="1"/>
          </a:gradFill>
          <a:ln>
            <a:solidFill>
              <a:srgbClr val="0DA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lIns="0" rIns="180000" bIns="216000" rtlCol="0" anchor="ctr" anchorCtr="1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8F5E967A-DCA6-F597-D6F2-8D53C330F1CE}"/>
              </a:ext>
            </a:extLst>
          </p:cNvPr>
          <p:cNvSpPr/>
          <p:nvPr/>
        </p:nvSpPr>
        <p:spPr>
          <a:xfrm>
            <a:off x="4706498" y="4895880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400" dirty="0">
                <a:solidFill>
                  <a:prstClr val="white"/>
                </a:solidFill>
              </a:rPr>
              <a:t>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FADE898C-C701-893F-A852-69F9AADC6025}"/>
              </a:ext>
            </a:extLst>
          </p:cNvPr>
          <p:cNvSpPr/>
          <p:nvPr/>
        </p:nvSpPr>
        <p:spPr>
          <a:xfrm>
            <a:off x="4937196" y="4273350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0DA8FB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/>
                </a:solidFill>
              </a:rPr>
              <a:t>80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30" name="모서리가 둥근 직사각형 33">
            <a:extLst>
              <a:ext uri="{FF2B5EF4-FFF2-40B4-BE49-F238E27FC236}">
                <a16:creationId xmlns="" xmlns:a16="http://schemas.microsoft.com/office/drawing/2014/main" id="{92C14D37-90F8-B79D-8DA7-65F32FE05C54}"/>
              </a:ext>
            </a:extLst>
          </p:cNvPr>
          <p:cNvSpPr/>
          <p:nvPr/>
        </p:nvSpPr>
        <p:spPr>
          <a:xfrm>
            <a:off x="8671177" y="1733369"/>
            <a:ext cx="2244902" cy="2244902"/>
          </a:xfrm>
          <a:prstGeom prst="rect">
            <a:avLst/>
          </a:prstGeom>
          <a:solidFill>
            <a:schemeClr val="bg1"/>
          </a:solidFill>
          <a:ln w="19050">
            <a:solidFill>
              <a:srgbClr val="0DA8FB"/>
            </a:solidFill>
          </a:ln>
          <a:effectLst>
            <a:outerShdw blurRad="254000" dist="12700" dir="2700000" algn="tl" rotWithShape="0">
              <a:srgbClr val="2E53F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  <p:sp>
        <p:nvSpPr>
          <p:cNvPr id="31" name="자유형 38">
            <a:extLst>
              <a:ext uri="{FF2B5EF4-FFF2-40B4-BE49-F238E27FC236}">
                <a16:creationId xmlns="" xmlns:a16="http://schemas.microsoft.com/office/drawing/2014/main" id="{99B45377-B1C1-0AB5-0833-3282ECBB50E2}"/>
              </a:ext>
            </a:extLst>
          </p:cNvPr>
          <p:cNvSpPr/>
          <p:nvPr/>
        </p:nvSpPr>
        <p:spPr>
          <a:xfrm rot="5400000">
            <a:off x="8671177" y="1733368"/>
            <a:ext cx="551033" cy="551033"/>
          </a:xfrm>
          <a:prstGeom prst="rtTriangle">
            <a:avLst/>
          </a:prstGeom>
          <a:gradFill>
            <a:gsLst>
              <a:gs pos="0">
                <a:srgbClr val="0DA8FB"/>
              </a:gs>
              <a:gs pos="100000">
                <a:srgbClr val="1AD3EF"/>
              </a:gs>
            </a:gsLst>
            <a:lin ang="0" scaled="1"/>
          </a:gradFill>
          <a:ln>
            <a:solidFill>
              <a:srgbClr val="0DA8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Rtl" lIns="0" rIns="180000" bIns="216000" rtlCol="0" anchor="ctr" anchorCtr="1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64E6CBD5-7172-D2A2-78BE-9E262C45C163}"/>
              </a:ext>
            </a:extLst>
          </p:cNvPr>
          <p:cNvSpPr/>
          <p:nvPr/>
        </p:nvSpPr>
        <p:spPr>
          <a:xfrm>
            <a:off x="8421248" y="4895878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400" dirty="0">
                <a:solidFill>
                  <a:prstClr val="white"/>
                </a:solidFill>
              </a:rPr>
              <a:t>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86121D6D-66FD-7FD9-A506-8ABDE5A00E14}"/>
              </a:ext>
            </a:extLst>
          </p:cNvPr>
          <p:cNvSpPr/>
          <p:nvPr/>
        </p:nvSpPr>
        <p:spPr>
          <a:xfrm>
            <a:off x="8651946" y="4273348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0DA8FB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/>
                </a:solidFill>
              </a:rPr>
              <a:t>80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69356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8085DB-5258-9DFD-B9E5-EEEA1A1B24C2}"/>
              </a:ext>
            </a:extLst>
          </p:cNvPr>
          <p:cNvSpPr txBox="1"/>
          <p:nvPr/>
        </p:nvSpPr>
        <p:spPr>
          <a:xfrm>
            <a:off x="201519" y="111722"/>
            <a:ext cx="10332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4D9B096-CBB3-FAE8-409F-A9572922AF79}"/>
              </a:ext>
            </a:extLst>
          </p:cNvPr>
          <p:cNvCxnSpPr>
            <a:cxnSpLocks/>
          </p:cNvCxnSpPr>
          <p:nvPr/>
        </p:nvCxnSpPr>
        <p:spPr>
          <a:xfrm>
            <a:off x="268193" y="653991"/>
            <a:ext cx="11664000" cy="0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DA8FB"/>
                </a:gs>
                <a:gs pos="100000">
                  <a:srgbClr val="1AD3E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7998BAB0-9331-9DBE-1FD3-AD6620331ADE}"/>
              </a:ext>
            </a:extLst>
          </p:cNvPr>
          <p:cNvGrpSpPr/>
          <p:nvPr/>
        </p:nvGrpSpPr>
        <p:grpSpPr>
          <a:xfrm rot="16200000">
            <a:off x="2161088" y="3031717"/>
            <a:ext cx="1408251" cy="2112377"/>
            <a:chOff x="5360849" y="1366155"/>
            <a:chExt cx="1883229" cy="2824844"/>
          </a:xfrm>
        </p:grpSpPr>
        <p:sp>
          <p:nvSpPr>
            <p:cNvPr id="7" name="타원 6">
              <a:extLst>
                <a:ext uri="{FF2B5EF4-FFF2-40B4-BE49-F238E27FC236}">
                  <a16:creationId xmlns="" xmlns:a16="http://schemas.microsoft.com/office/drawing/2014/main" id="{5C4C3BFA-A768-B532-5A74-40595710AEC6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="" xmlns:a16="http://schemas.microsoft.com/office/drawing/2014/main" id="{C272AD25-7000-B797-E636-5D70E7272B1B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/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9B366970-3EB9-401C-F9F5-E8C3A29B0FEE}"/>
              </a:ext>
            </a:extLst>
          </p:cNvPr>
          <p:cNvGrpSpPr/>
          <p:nvPr/>
        </p:nvGrpSpPr>
        <p:grpSpPr>
          <a:xfrm rot="5400000" flipH="1">
            <a:off x="8236760" y="3031717"/>
            <a:ext cx="1408251" cy="2112377"/>
            <a:chOff x="5360849" y="1366155"/>
            <a:chExt cx="1883229" cy="2824844"/>
          </a:xfrm>
        </p:grpSpPr>
        <p:sp>
          <p:nvSpPr>
            <p:cNvPr id="10" name="타원 9">
              <a:extLst>
                <a:ext uri="{FF2B5EF4-FFF2-40B4-BE49-F238E27FC236}">
                  <a16:creationId xmlns="" xmlns:a16="http://schemas.microsoft.com/office/drawing/2014/main" id="{D261B24E-8B6E-17CC-7ABB-53F6FEE9DF01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14B8F68B-7F4F-5A52-7D49-0759A984C524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/>
              </a:solidFill>
            </a:ln>
            <a:effectLst>
              <a:outerShdw blurRad="203200" dist="2032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0D117FBE-6A9B-7E10-86B0-7EEAD13F424C}"/>
              </a:ext>
            </a:extLst>
          </p:cNvPr>
          <p:cNvGrpSpPr/>
          <p:nvPr/>
        </p:nvGrpSpPr>
        <p:grpSpPr>
          <a:xfrm>
            <a:off x="5198924" y="2679654"/>
            <a:ext cx="1408251" cy="2112377"/>
            <a:chOff x="5360849" y="1366155"/>
            <a:chExt cx="1883229" cy="2824844"/>
          </a:xfrm>
        </p:grpSpPr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8462E79C-44E4-3839-EB7E-A6D5625AF5B2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gradFill>
                <a:gsLst>
                  <a:gs pos="0">
                    <a:srgbClr val="0DA8FB"/>
                  </a:gs>
                  <a:gs pos="100000">
                    <a:srgbClr val="1AD3EF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="" xmlns:a16="http://schemas.microsoft.com/office/drawing/2014/main" id="{8D351A32-DAD7-72B6-B701-0D9460A39D5F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gradFill>
                <a:gsLst>
                  <a:gs pos="0">
                    <a:srgbClr val="0DA8FB"/>
                  </a:gs>
                  <a:gs pos="100000">
                    <a:srgbClr val="1AD3EF"/>
                  </a:gs>
                </a:gsLst>
                <a:lin ang="5400000" scaled="1"/>
              </a:gra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자유형 23">
            <a:extLst>
              <a:ext uri="{FF2B5EF4-FFF2-40B4-BE49-F238E27FC236}">
                <a16:creationId xmlns="" xmlns:a16="http://schemas.microsoft.com/office/drawing/2014/main" id="{41BD6567-66BE-0C34-EE29-4CFDAD994201}"/>
              </a:ext>
            </a:extLst>
          </p:cNvPr>
          <p:cNvSpPr>
            <a:spLocks/>
          </p:cNvSpPr>
          <p:nvPr/>
        </p:nvSpPr>
        <p:spPr bwMode="auto">
          <a:xfrm>
            <a:off x="5755926" y="3934783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="" xmlns:a16="http://schemas.microsoft.com/office/drawing/2014/main" id="{C1E3A9E1-682E-FE98-DBEE-7BD5B3B9048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031874" y="3923528"/>
            <a:ext cx="370804" cy="3287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06BCC18-4FA9-0DF3-0C0D-3632D6BA90D4}"/>
              </a:ext>
            </a:extLst>
          </p:cNvPr>
          <p:cNvSpPr txBox="1"/>
          <p:nvPr/>
        </p:nvSpPr>
        <p:spPr>
          <a:xfrm>
            <a:off x="5537478" y="2509373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90%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590366DC-D1DD-CA05-C367-2683CE858938}"/>
              </a:ext>
            </a:extLst>
          </p:cNvPr>
          <p:cNvSpPr/>
          <p:nvPr/>
        </p:nvSpPr>
        <p:spPr>
          <a:xfrm>
            <a:off x="4550639" y="5343034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10CCAA1-5F44-3D4A-718C-83977C4C1351}"/>
              </a:ext>
            </a:extLst>
          </p:cNvPr>
          <p:cNvSpPr txBox="1"/>
          <p:nvPr/>
        </p:nvSpPr>
        <p:spPr>
          <a:xfrm rot="16200000">
            <a:off x="4322623" y="3306356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20" name="Freeform 36">
            <a:extLst>
              <a:ext uri="{FF2B5EF4-FFF2-40B4-BE49-F238E27FC236}">
                <a16:creationId xmlns="" xmlns:a16="http://schemas.microsoft.com/office/drawing/2014/main" id="{3F887556-461D-6FD7-171D-8741D98E9BCA}"/>
              </a:ext>
            </a:extLst>
          </p:cNvPr>
          <p:cNvSpPr>
            <a:spLocks noEditPoints="1"/>
          </p:cNvSpPr>
          <p:nvPr/>
        </p:nvSpPr>
        <p:spPr bwMode="auto">
          <a:xfrm>
            <a:off x="8491089" y="3923527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40DD88A-B857-2947-41D3-9696B90CD7AD}"/>
              </a:ext>
            </a:extLst>
          </p:cNvPr>
          <p:cNvSpPr txBox="1"/>
          <p:nvPr/>
        </p:nvSpPr>
        <p:spPr>
          <a:xfrm>
            <a:off x="1579090" y="4630827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D22B97E-9077-BD60-A576-78F767C8B74F}"/>
              </a:ext>
            </a:extLst>
          </p:cNvPr>
          <p:cNvSpPr txBox="1"/>
          <p:nvPr/>
        </p:nvSpPr>
        <p:spPr>
          <a:xfrm>
            <a:off x="8430680" y="4622753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4BE52BC2-B805-1843-F82A-4D478A2B5B9F}"/>
              </a:ext>
            </a:extLst>
          </p:cNvPr>
          <p:cNvSpPr/>
          <p:nvPr/>
        </p:nvSpPr>
        <p:spPr>
          <a:xfrm>
            <a:off x="8491089" y="5343033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4094E85-2147-E637-E0DA-DA8F193C12E7}"/>
              </a:ext>
            </a:extLst>
          </p:cNvPr>
          <p:cNvSpPr/>
          <p:nvPr/>
        </p:nvSpPr>
        <p:spPr>
          <a:xfrm>
            <a:off x="607821" y="5339852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9EF9BBA8-CBB8-1BA4-8219-62D91E2A0182}"/>
              </a:ext>
            </a:extLst>
          </p:cNvPr>
          <p:cNvSpPr txBox="1"/>
          <p:nvPr/>
        </p:nvSpPr>
        <p:spPr>
          <a:xfrm>
            <a:off x="755649" y="4591975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90%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B8501D27-8369-C463-25B1-49BDAA196B09}"/>
              </a:ext>
            </a:extLst>
          </p:cNvPr>
          <p:cNvSpPr txBox="1"/>
          <p:nvPr/>
        </p:nvSpPr>
        <p:spPr>
          <a:xfrm>
            <a:off x="10417952" y="4607364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90%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446EA24D-7EE4-E51E-7CEC-ABF57AD26CD6}"/>
              </a:ext>
            </a:extLst>
          </p:cNvPr>
          <p:cNvSpPr/>
          <p:nvPr/>
        </p:nvSpPr>
        <p:spPr>
          <a:xfrm>
            <a:off x="2034678" y="1047819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Microsoft Office PowerPoint is the presentation program used </a:t>
            </a:r>
            <a:r>
              <a:rPr lang="en-US" altLang="ko-KR" sz="1100" b="1" dirty="0">
                <a:solidFill>
                  <a:prstClr val="white"/>
                </a:solidFill>
              </a:rPr>
              <a:t>the most in the world.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1052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8085DB-5258-9DFD-B9E5-EEEA1A1B24C2}"/>
              </a:ext>
            </a:extLst>
          </p:cNvPr>
          <p:cNvSpPr txBox="1"/>
          <p:nvPr/>
        </p:nvSpPr>
        <p:spPr>
          <a:xfrm>
            <a:off x="201519" y="111722"/>
            <a:ext cx="10332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4D9B096-CBB3-FAE8-409F-A9572922AF79}"/>
              </a:ext>
            </a:extLst>
          </p:cNvPr>
          <p:cNvCxnSpPr>
            <a:cxnSpLocks/>
          </p:cNvCxnSpPr>
          <p:nvPr/>
        </p:nvCxnSpPr>
        <p:spPr>
          <a:xfrm>
            <a:off x="268193" y="653991"/>
            <a:ext cx="11664000" cy="0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DA8FB"/>
                </a:gs>
                <a:gs pos="100000">
                  <a:srgbClr val="1AD3E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46">
            <a:extLst>
              <a:ext uri="{FF2B5EF4-FFF2-40B4-BE49-F238E27FC236}">
                <a16:creationId xmlns="" xmlns:a16="http://schemas.microsoft.com/office/drawing/2014/main" id="{772F1C63-E294-7A0F-C8AE-3A3B8E8AA5D1}"/>
              </a:ext>
            </a:extLst>
          </p:cNvPr>
          <p:cNvSpPr/>
          <p:nvPr/>
        </p:nvSpPr>
        <p:spPr>
          <a:xfrm>
            <a:off x="7238227" y="2104459"/>
            <a:ext cx="995980" cy="2556000"/>
          </a:xfrm>
          <a:prstGeom prst="roundRect">
            <a:avLst>
              <a:gd name="adj" fmla="val 20492"/>
            </a:avLst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75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5" name="모서리가 둥근 직사각형 47">
            <a:extLst>
              <a:ext uri="{FF2B5EF4-FFF2-40B4-BE49-F238E27FC236}">
                <a16:creationId xmlns="" xmlns:a16="http://schemas.microsoft.com/office/drawing/2014/main" id="{9B1A24B3-C8C7-93A7-C0F2-A69CAB4C8D55}"/>
              </a:ext>
            </a:extLst>
          </p:cNvPr>
          <p:cNvSpPr/>
          <p:nvPr/>
        </p:nvSpPr>
        <p:spPr>
          <a:xfrm>
            <a:off x="3972084" y="2091026"/>
            <a:ext cx="995980" cy="1184401"/>
          </a:xfrm>
          <a:prstGeom prst="roundRect">
            <a:avLst>
              <a:gd name="adj" fmla="val 20492"/>
            </a:avLst>
          </a:prstGeom>
          <a:gradFill>
            <a:gsLst>
              <a:gs pos="0">
                <a:srgbClr val="0DA8FB"/>
              </a:gs>
              <a:gs pos="100000">
                <a:srgbClr val="1AD3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38</a:t>
            </a:r>
            <a:r>
              <a:rPr lang="en-US" altLang="ko-KR" sz="1200" dirty="0">
                <a:solidFill>
                  <a:prstClr val="white"/>
                </a:solidFill>
              </a:rPr>
              <a:t>%</a:t>
            </a: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22" name="자유형 48">
            <a:extLst>
              <a:ext uri="{FF2B5EF4-FFF2-40B4-BE49-F238E27FC236}">
                <a16:creationId xmlns="" xmlns:a16="http://schemas.microsoft.com/office/drawing/2014/main" id="{78E2781A-2B1E-4570-3A7E-4EBB9CBE3F7D}"/>
              </a:ext>
            </a:extLst>
          </p:cNvPr>
          <p:cNvSpPr/>
          <p:nvPr/>
        </p:nvSpPr>
        <p:spPr>
          <a:xfrm rot="16200000" flipH="1">
            <a:off x="5945518" y="3097224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CE3D7A64-D2E5-ACA4-5346-F8B6242A7AD1}"/>
              </a:ext>
            </a:extLst>
          </p:cNvPr>
          <p:cNvSpPr/>
          <p:nvPr/>
        </p:nvSpPr>
        <p:spPr>
          <a:xfrm>
            <a:off x="7088517" y="4690446"/>
            <a:ext cx="332811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D30048E0-7FF6-75C9-7363-4D526B2E9C30}"/>
              </a:ext>
            </a:extLst>
          </p:cNvPr>
          <p:cNvCxnSpPr/>
          <p:nvPr/>
        </p:nvCxnSpPr>
        <p:spPr>
          <a:xfrm>
            <a:off x="8368678" y="3031364"/>
            <a:ext cx="0" cy="1620000"/>
          </a:xfrm>
          <a:prstGeom prst="line">
            <a:avLst/>
          </a:prstGeom>
          <a:ln w="28575">
            <a:solidFill>
              <a:schemeClr val="bg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="" xmlns:a16="http://schemas.microsoft.com/office/drawing/2014/main" id="{6CB425F5-6445-53D1-7391-7E41F519855C}"/>
              </a:ext>
            </a:extLst>
          </p:cNvPr>
          <p:cNvGraphicFramePr>
            <a:graphicFrameLocks noGrp="1"/>
          </p:cNvGraphicFramePr>
          <p:nvPr/>
        </p:nvGraphicFramePr>
        <p:xfrm>
          <a:off x="5899778" y="1594368"/>
          <a:ext cx="400989" cy="394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A65B3FCA-A745-4793-9E5C-244783645112}"/>
              </a:ext>
            </a:extLst>
          </p:cNvPr>
          <p:cNvCxnSpPr/>
          <p:nvPr/>
        </p:nvCxnSpPr>
        <p:spPr>
          <a:xfrm rot="16200000">
            <a:off x="7682143" y="3279027"/>
            <a:ext cx="0" cy="2736000"/>
          </a:xfrm>
          <a:prstGeom prst="line">
            <a:avLst/>
          </a:prstGeom>
          <a:ln w="12700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54">
            <a:extLst>
              <a:ext uri="{FF2B5EF4-FFF2-40B4-BE49-F238E27FC236}">
                <a16:creationId xmlns="" xmlns:a16="http://schemas.microsoft.com/office/drawing/2014/main" id="{B6F23AC6-9486-CCA6-D193-AB17E05CBABF}"/>
              </a:ext>
            </a:extLst>
          </p:cNvPr>
          <p:cNvSpPr/>
          <p:nvPr/>
        </p:nvSpPr>
        <p:spPr>
          <a:xfrm rot="5400000">
            <a:off x="2672687" y="3097224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gradFill>
            <a:gsLst>
              <a:gs pos="0">
                <a:srgbClr val="0DA8FB"/>
              </a:gs>
              <a:gs pos="100000">
                <a:srgbClr val="1AD3E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8CDE44AE-2924-27E8-8433-972311691D2B}"/>
              </a:ext>
            </a:extLst>
          </p:cNvPr>
          <p:cNvSpPr/>
          <p:nvPr/>
        </p:nvSpPr>
        <p:spPr>
          <a:xfrm>
            <a:off x="1710352" y="3389726"/>
            <a:ext cx="332811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620B6999-F45D-EED1-D83D-D76CBFC19A26}"/>
              </a:ext>
            </a:extLst>
          </p:cNvPr>
          <p:cNvCxnSpPr/>
          <p:nvPr/>
        </p:nvCxnSpPr>
        <p:spPr>
          <a:xfrm>
            <a:off x="3825485" y="3031364"/>
            <a:ext cx="0" cy="252000"/>
          </a:xfrm>
          <a:prstGeom prst="line">
            <a:avLst/>
          </a:prstGeom>
          <a:ln w="28575">
            <a:solidFill>
              <a:srgbClr val="21BFCA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788CECAF-BE7B-5685-604B-AAB32B18A9CA}"/>
              </a:ext>
            </a:extLst>
          </p:cNvPr>
          <p:cNvCxnSpPr/>
          <p:nvPr/>
        </p:nvCxnSpPr>
        <p:spPr>
          <a:xfrm rot="16200000">
            <a:off x="4409312" y="1907427"/>
            <a:ext cx="0" cy="2736000"/>
          </a:xfrm>
          <a:prstGeom prst="line">
            <a:avLst/>
          </a:prstGeom>
          <a:ln w="12700">
            <a:solidFill>
              <a:srgbClr val="21BFC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20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20000" sy="2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58085DB-5258-9DFD-B9E5-EEEA1A1B24C2}"/>
              </a:ext>
            </a:extLst>
          </p:cNvPr>
          <p:cNvSpPr txBox="1"/>
          <p:nvPr/>
        </p:nvSpPr>
        <p:spPr>
          <a:xfrm>
            <a:off x="201519" y="111722"/>
            <a:ext cx="10332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9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24D9B096-CBB3-FAE8-409F-A9572922AF79}"/>
              </a:ext>
            </a:extLst>
          </p:cNvPr>
          <p:cNvCxnSpPr>
            <a:cxnSpLocks/>
          </p:cNvCxnSpPr>
          <p:nvPr/>
        </p:nvCxnSpPr>
        <p:spPr>
          <a:xfrm>
            <a:off x="268193" y="653991"/>
            <a:ext cx="11664000" cy="0"/>
          </a:xfrm>
          <a:prstGeom prst="line">
            <a:avLst/>
          </a:prstGeom>
          <a:ln w="25400" cap="rnd">
            <a:gradFill flip="none" rotWithShape="1">
              <a:gsLst>
                <a:gs pos="0">
                  <a:srgbClr val="0DA8FB"/>
                </a:gs>
                <a:gs pos="100000">
                  <a:srgbClr val="1AD3E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B771B0B6-52D9-7444-1018-805656444833}"/>
              </a:ext>
            </a:extLst>
          </p:cNvPr>
          <p:cNvGrpSpPr/>
          <p:nvPr/>
        </p:nvGrpSpPr>
        <p:grpSpPr>
          <a:xfrm>
            <a:off x="4412258" y="2603308"/>
            <a:ext cx="3269537" cy="3170631"/>
            <a:chOff x="4102813" y="1521504"/>
            <a:chExt cx="4616387" cy="4476738"/>
          </a:xfrm>
        </p:grpSpPr>
        <p:sp>
          <p:nvSpPr>
            <p:cNvPr id="7" name="자유형: 도형 11">
              <a:extLst>
                <a:ext uri="{FF2B5EF4-FFF2-40B4-BE49-F238E27FC236}">
                  <a16:creationId xmlns="" xmlns:a16="http://schemas.microsoft.com/office/drawing/2014/main" id="{2323E281-A0F0-DBDB-20D5-6296A5B72287}"/>
                </a:ext>
              </a:extLst>
            </p:cNvPr>
            <p:cNvSpPr/>
            <p:nvPr/>
          </p:nvSpPr>
          <p:spPr>
            <a:xfrm>
              <a:off x="4886325" y="1521504"/>
              <a:ext cx="2962276" cy="2801083"/>
            </a:xfrm>
            <a:custGeom>
              <a:avLst/>
              <a:gdLst>
                <a:gd name="connsiteX0" fmla="*/ 1481138 w 2962276"/>
                <a:gd name="connsiteY0" fmla="*/ 0 h 2801083"/>
                <a:gd name="connsiteX1" fmla="*/ 2962276 w 2962276"/>
                <a:gd name="connsiteY1" fmla="*/ 1481138 h 2801083"/>
                <a:gd name="connsiteX2" fmla="*/ 2187136 w 2962276"/>
                <a:gd name="connsiteY2" fmla="*/ 2783511 h 2801083"/>
                <a:gd name="connsiteX3" fmla="*/ 2150659 w 2962276"/>
                <a:gd name="connsiteY3" fmla="*/ 2801083 h 2801083"/>
                <a:gd name="connsiteX4" fmla="*/ 2129704 w 2962276"/>
                <a:gd name="connsiteY4" fmla="*/ 2663774 h 2801083"/>
                <a:gd name="connsiteX5" fmla="*/ 678657 w 2962276"/>
                <a:gd name="connsiteY5" fmla="*/ 1481137 h 2801083"/>
                <a:gd name="connsiteX6" fmla="*/ 102131 w 2962276"/>
                <a:gd name="connsiteY6" fmla="*/ 1597532 h 2801083"/>
                <a:gd name="connsiteX7" fmla="*/ 9136 w 2962276"/>
                <a:gd name="connsiteY7" fmla="*/ 1642331 h 2801083"/>
                <a:gd name="connsiteX8" fmla="*/ 7647 w 2962276"/>
                <a:gd name="connsiteY8" fmla="*/ 1632576 h 2801083"/>
                <a:gd name="connsiteX9" fmla="*/ 0 w 2962276"/>
                <a:gd name="connsiteY9" fmla="*/ 1481138 h 2801083"/>
                <a:gd name="connsiteX10" fmla="*/ 1481138 w 2962276"/>
                <a:gd name="connsiteY10" fmla="*/ 0 h 28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2276" h="2801083">
                  <a:moveTo>
                    <a:pt x="1481138" y="0"/>
                  </a:moveTo>
                  <a:cubicBezTo>
                    <a:pt x="2299148" y="0"/>
                    <a:pt x="2962276" y="663128"/>
                    <a:pt x="2962276" y="1481138"/>
                  </a:cubicBezTo>
                  <a:cubicBezTo>
                    <a:pt x="2962276" y="2043520"/>
                    <a:pt x="2648844" y="2532696"/>
                    <a:pt x="2187136" y="2783511"/>
                  </a:cubicBezTo>
                  <a:lnTo>
                    <a:pt x="2150659" y="2801083"/>
                  </a:lnTo>
                  <a:lnTo>
                    <a:pt x="2129704" y="2663774"/>
                  </a:lnTo>
                  <a:cubicBezTo>
                    <a:pt x="1991593" y="1988845"/>
                    <a:pt x="1394416" y="1481137"/>
                    <a:pt x="678657" y="1481137"/>
                  </a:cubicBezTo>
                  <a:cubicBezTo>
                    <a:pt x="474155" y="1481137"/>
                    <a:pt x="279332" y="1522583"/>
                    <a:pt x="102131" y="1597532"/>
                  </a:cubicBezTo>
                  <a:lnTo>
                    <a:pt x="9136" y="1642331"/>
                  </a:lnTo>
                  <a:lnTo>
                    <a:pt x="7647" y="1632576"/>
                  </a:lnTo>
                  <a:cubicBezTo>
                    <a:pt x="2591" y="1582784"/>
                    <a:pt x="0" y="1532264"/>
                    <a:pt x="0" y="1481138"/>
                  </a:cubicBezTo>
                  <a:cubicBezTo>
                    <a:pt x="0" y="663128"/>
                    <a:pt x="663128" y="0"/>
                    <a:pt x="1481138" y="0"/>
                  </a:cubicBezTo>
                  <a:close/>
                </a:path>
              </a:pathLst>
            </a:custGeom>
            <a:gradFill>
              <a:gsLst>
                <a:gs pos="0">
                  <a:srgbClr val="0DA8FB"/>
                </a:gs>
                <a:gs pos="100000">
                  <a:srgbClr val="1AD3E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12">
              <a:extLst>
                <a:ext uri="{FF2B5EF4-FFF2-40B4-BE49-F238E27FC236}">
                  <a16:creationId xmlns="" xmlns:a16="http://schemas.microsoft.com/office/drawing/2014/main" id="{7D94223A-AE85-5794-68EB-84719EDBAE03}"/>
                </a:ext>
              </a:extLst>
            </p:cNvPr>
            <p:cNvSpPr/>
            <p:nvPr/>
          </p:nvSpPr>
          <p:spPr>
            <a:xfrm rot="14400000">
              <a:off x="4022217" y="3116562"/>
              <a:ext cx="2962276" cy="2801083"/>
            </a:xfrm>
            <a:custGeom>
              <a:avLst/>
              <a:gdLst>
                <a:gd name="connsiteX0" fmla="*/ 1481138 w 2962276"/>
                <a:gd name="connsiteY0" fmla="*/ 0 h 2801083"/>
                <a:gd name="connsiteX1" fmla="*/ 2962276 w 2962276"/>
                <a:gd name="connsiteY1" fmla="*/ 1481138 h 2801083"/>
                <a:gd name="connsiteX2" fmla="*/ 2187136 w 2962276"/>
                <a:gd name="connsiteY2" fmla="*/ 2783511 h 2801083"/>
                <a:gd name="connsiteX3" fmla="*/ 2150659 w 2962276"/>
                <a:gd name="connsiteY3" fmla="*/ 2801083 h 2801083"/>
                <a:gd name="connsiteX4" fmla="*/ 2129704 w 2962276"/>
                <a:gd name="connsiteY4" fmla="*/ 2663774 h 2801083"/>
                <a:gd name="connsiteX5" fmla="*/ 678657 w 2962276"/>
                <a:gd name="connsiteY5" fmla="*/ 1481137 h 2801083"/>
                <a:gd name="connsiteX6" fmla="*/ 102131 w 2962276"/>
                <a:gd name="connsiteY6" fmla="*/ 1597532 h 2801083"/>
                <a:gd name="connsiteX7" fmla="*/ 9136 w 2962276"/>
                <a:gd name="connsiteY7" fmla="*/ 1642331 h 2801083"/>
                <a:gd name="connsiteX8" fmla="*/ 7647 w 2962276"/>
                <a:gd name="connsiteY8" fmla="*/ 1632576 h 2801083"/>
                <a:gd name="connsiteX9" fmla="*/ 0 w 2962276"/>
                <a:gd name="connsiteY9" fmla="*/ 1481138 h 2801083"/>
                <a:gd name="connsiteX10" fmla="*/ 1481138 w 2962276"/>
                <a:gd name="connsiteY10" fmla="*/ 0 h 28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2276" h="2801083">
                  <a:moveTo>
                    <a:pt x="1481138" y="0"/>
                  </a:moveTo>
                  <a:cubicBezTo>
                    <a:pt x="2299148" y="0"/>
                    <a:pt x="2962276" y="663128"/>
                    <a:pt x="2962276" y="1481138"/>
                  </a:cubicBezTo>
                  <a:cubicBezTo>
                    <a:pt x="2962276" y="2043520"/>
                    <a:pt x="2648844" y="2532696"/>
                    <a:pt x="2187136" y="2783511"/>
                  </a:cubicBezTo>
                  <a:lnTo>
                    <a:pt x="2150659" y="2801083"/>
                  </a:lnTo>
                  <a:lnTo>
                    <a:pt x="2129704" y="2663774"/>
                  </a:lnTo>
                  <a:cubicBezTo>
                    <a:pt x="1991593" y="1988845"/>
                    <a:pt x="1394416" y="1481137"/>
                    <a:pt x="678657" y="1481137"/>
                  </a:cubicBezTo>
                  <a:cubicBezTo>
                    <a:pt x="474155" y="1481137"/>
                    <a:pt x="279332" y="1522583"/>
                    <a:pt x="102131" y="1597532"/>
                  </a:cubicBezTo>
                  <a:lnTo>
                    <a:pt x="9136" y="1642331"/>
                  </a:lnTo>
                  <a:lnTo>
                    <a:pt x="7647" y="1632576"/>
                  </a:lnTo>
                  <a:cubicBezTo>
                    <a:pt x="2591" y="1582784"/>
                    <a:pt x="0" y="1532264"/>
                    <a:pt x="0" y="1481138"/>
                  </a:cubicBezTo>
                  <a:cubicBezTo>
                    <a:pt x="0" y="663128"/>
                    <a:pt x="663128" y="0"/>
                    <a:pt x="148113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13">
              <a:extLst>
                <a:ext uri="{FF2B5EF4-FFF2-40B4-BE49-F238E27FC236}">
                  <a16:creationId xmlns="" xmlns:a16="http://schemas.microsoft.com/office/drawing/2014/main" id="{BA5DBBCD-0E89-1503-403B-0862D9B36ABE}"/>
                </a:ext>
              </a:extLst>
            </p:cNvPr>
            <p:cNvSpPr/>
            <p:nvPr/>
          </p:nvSpPr>
          <p:spPr>
            <a:xfrm rot="7200000">
              <a:off x="5837521" y="3073019"/>
              <a:ext cx="2962276" cy="2801083"/>
            </a:xfrm>
            <a:custGeom>
              <a:avLst/>
              <a:gdLst>
                <a:gd name="connsiteX0" fmla="*/ 1481138 w 2962276"/>
                <a:gd name="connsiteY0" fmla="*/ 0 h 2801083"/>
                <a:gd name="connsiteX1" fmla="*/ 2962276 w 2962276"/>
                <a:gd name="connsiteY1" fmla="*/ 1481138 h 2801083"/>
                <a:gd name="connsiteX2" fmla="*/ 2187136 w 2962276"/>
                <a:gd name="connsiteY2" fmla="*/ 2783511 h 2801083"/>
                <a:gd name="connsiteX3" fmla="*/ 2150659 w 2962276"/>
                <a:gd name="connsiteY3" fmla="*/ 2801083 h 2801083"/>
                <a:gd name="connsiteX4" fmla="*/ 2129704 w 2962276"/>
                <a:gd name="connsiteY4" fmla="*/ 2663774 h 2801083"/>
                <a:gd name="connsiteX5" fmla="*/ 678657 w 2962276"/>
                <a:gd name="connsiteY5" fmla="*/ 1481137 h 2801083"/>
                <a:gd name="connsiteX6" fmla="*/ 102131 w 2962276"/>
                <a:gd name="connsiteY6" fmla="*/ 1597532 h 2801083"/>
                <a:gd name="connsiteX7" fmla="*/ 9136 w 2962276"/>
                <a:gd name="connsiteY7" fmla="*/ 1642331 h 2801083"/>
                <a:gd name="connsiteX8" fmla="*/ 7647 w 2962276"/>
                <a:gd name="connsiteY8" fmla="*/ 1632576 h 2801083"/>
                <a:gd name="connsiteX9" fmla="*/ 0 w 2962276"/>
                <a:gd name="connsiteY9" fmla="*/ 1481138 h 2801083"/>
                <a:gd name="connsiteX10" fmla="*/ 1481138 w 2962276"/>
                <a:gd name="connsiteY10" fmla="*/ 0 h 28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2276" h="2801083">
                  <a:moveTo>
                    <a:pt x="1481138" y="0"/>
                  </a:moveTo>
                  <a:cubicBezTo>
                    <a:pt x="2299148" y="0"/>
                    <a:pt x="2962276" y="663128"/>
                    <a:pt x="2962276" y="1481138"/>
                  </a:cubicBezTo>
                  <a:cubicBezTo>
                    <a:pt x="2962276" y="2043520"/>
                    <a:pt x="2648844" y="2532696"/>
                    <a:pt x="2187136" y="2783511"/>
                  </a:cubicBezTo>
                  <a:lnTo>
                    <a:pt x="2150659" y="2801083"/>
                  </a:lnTo>
                  <a:lnTo>
                    <a:pt x="2129704" y="2663774"/>
                  </a:lnTo>
                  <a:cubicBezTo>
                    <a:pt x="1991593" y="1988845"/>
                    <a:pt x="1394416" y="1481137"/>
                    <a:pt x="678657" y="1481137"/>
                  </a:cubicBezTo>
                  <a:cubicBezTo>
                    <a:pt x="474155" y="1481137"/>
                    <a:pt x="279332" y="1522583"/>
                    <a:pt x="102131" y="1597532"/>
                  </a:cubicBezTo>
                  <a:lnTo>
                    <a:pt x="9136" y="1642331"/>
                  </a:lnTo>
                  <a:lnTo>
                    <a:pt x="7647" y="1632576"/>
                  </a:lnTo>
                  <a:cubicBezTo>
                    <a:pt x="2591" y="1582784"/>
                    <a:pt x="0" y="1532264"/>
                    <a:pt x="0" y="1481138"/>
                  </a:cubicBezTo>
                  <a:cubicBezTo>
                    <a:pt x="0" y="663128"/>
                    <a:pt x="663128" y="0"/>
                    <a:pt x="14811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3824F921-02B3-8484-D10F-76EB0EA6020A}"/>
                </a:ext>
              </a:extLst>
            </p:cNvPr>
            <p:cNvSpPr/>
            <p:nvPr/>
          </p:nvSpPr>
          <p:spPr>
            <a:xfrm>
              <a:off x="4893218" y="2730185"/>
              <a:ext cx="1507138" cy="514572"/>
            </a:xfrm>
            <a:custGeom>
              <a:avLst/>
              <a:gdLst>
                <a:gd name="connsiteX0" fmla="*/ 239430 w 1507138"/>
                <a:gd name="connsiteY0" fmla="*/ 0 h 514572"/>
                <a:gd name="connsiteX1" fmla="*/ 1398974 w 1507138"/>
                <a:gd name="connsiteY1" fmla="*/ 416266 h 514572"/>
                <a:gd name="connsiteX2" fmla="*/ 1507138 w 1507138"/>
                <a:gd name="connsiteY2" fmla="*/ 514572 h 514572"/>
                <a:gd name="connsiteX3" fmla="*/ 1415904 w 1507138"/>
                <a:gd name="connsiteY3" fmla="*/ 456859 h 514572"/>
                <a:gd name="connsiteX4" fmla="*/ 678657 w 1507138"/>
                <a:gd name="connsiteY4" fmla="*/ 260625 h 514572"/>
                <a:gd name="connsiteX5" fmla="*/ 102131 w 1507138"/>
                <a:gd name="connsiteY5" fmla="*/ 377020 h 514572"/>
                <a:gd name="connsiteX6" fmla="*/ 9136 w 1507138"/>
                <a:gd name="connsiteY6" fmla="*/ 421819 h 514572"/>
                <a:gd name="connsiteX7" fmla="*/ 7647 w 1507138"/>
                <a:gd name="connsiteY7" fmla="*/ 412064 h 514572"/>
                <a:gd name="connsiteX8" fmla="*/ 0 w 1507138"/>
                <a:gd name="connsiteY8" fmla="*/ 260626 h 514572"/>
                <a:gd name="connsiteX9" fmla="*/ 7647 w 1507138"/>
                <a:gd name="connsiteY9" fmla="*/ 109189 h 514572"/>
                <a:gd name="connsiteX10" fmla="*/ 22155 w 1507138"/>
                <a:gd name="connsiteY10" fmla="*/ 14127 h 514572"/>
                <a:gd name="connsiteX11" fmla="*/ 53048 w 1507138"/>
                <a:gd name="connsiteY11" fmla="*/ 9412 h 514572"/>
                <a:gd name="connsiteX12" fmla="*/ 239430 w 1507138"/>
                <a:gd name="connsiteY12" fmla="*/ 0 h 51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7138" h="514572">
                  <a:moveTo>
                    <a:pt x="239430" y="0"/>
                  </a:moveTo>
                  <a:cubicBezTo>
                    <a:pt x="679891" y="0"/>
                    <a:pt x="1083867" y="156216"/>
                    <a:pt x="1398974" y="416266"/>
                  </a:cubicBezTo>
                  <a:lnTo>
                    <a:pt x="1507138" y="514572"/>
                  </a:lnTo>
                  <a:lnTo>
                    <a:pt x="1415904" y="456859"/>
                  </a:lnTo>
                  <a:cubicBezTo>
                    <a:pt x="1198801" y="332022"/>
                    <a:pt x="947067" y="260625"/>
                    <a:pt x="678657" y="260625"/>
                  </a:cubicBezTo>
                  <a:cubicBezTo>
                    <a:pt x="474155" y="260625"/>
                    <a:pt x="279332" y="302071"/>
                    <a:pt x="102131" y="377020"/>
                  </a:cubicBezTo>
                  <a:lnTo>
                    <a:pt x="9136" y="421819"/>
                  </a:lnTo>
                  <a:lnTo>
                    <a:pt x="7647" y="412064"/>
                  </a:lnTo>
                  <a:cubicBezTo>
                    <a:pt x="2591" y="362272"/>
                    <a:pt x="0" y="311752"/>
                    <a:pt x="0" y="260626"/>
                  </a:cubicBezTo>
                  <a:cubicBezTo>
                    <a:pt x="0" y="209501"/>
                    <a:pt x="2591" y="158980"/>
                    <a:pt x="7647" y="109189"/>
                  </a:cubicBezTo>
                  <a:lnTo>
                    <a:pt x="22155" y="14127"/>
                  </a:lnTo>
                  <a:lnTo>
                    <a:pt x="53048" y="9412"/>
                  </a:lnTo>
                  <a:cubicBezTo>
                    <a:pt x="114329" y="3188"/>
                    <a:pt x="176507" y="0"/>
                    <a:pt x="239430" y="0"/>
                  </a:cubicBez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="" xmlns:a16="http://schemas.microsoft.com/office/drawing/2014/main" id="{04AF39F1-3F59-5E01-00A2-3D96D698C6A0}"/>
                </a:ext>
              </a:extLst>
            </p:cNvPr>
            <p:cNvSpPr/>
            <p:nvPr/>
          </p:nvSpPr>
          <p:spPr>
            <a:xfrm rot="14400000">
              <a:off x="5172618" y="4852904"/>
              <a:ext cx="1507138" cy="514572"/>
            </a:xfrm>
            <a:custGeom>
              <a:avLst/>
              <a:gdLst>
                <a:gd name="connsiteX0" fmla="*/ 239430 w 1507138"/>
                <a:gd name="connsiteY0" fmla="*/ 0 h 514572"/>
                <a:gd name="connsiteX1" fmla="*/ 1398974 w 1507138"/>
                <a:gd name="connsiteY1" fmla="*/ 416266 h 514572"/>
                <a:gd name="connsiteX2" fmla="*/ 1507138 w 1507138"/>
                <a:gd name="connsiteY2" fmla="*/ 514572 h 514572"/>
                <a:gd name="connsiteX3" fmla="*/ 1415904 w 1507138"/>
                <a:gd name="connsiteY3" fmla="*/ 456859 h 514572"/>
                <a:gd name="connsiteX4" fmla="*/ 678657 w 1507138"/>
                <a:gd name="connsiteY4" fmla="*/ 260625 h 514572"/>
                <a:gd name="connsiteX5" fmla="*/ 102131 w 1507138"/>
                <a:gd name="connsiteY5" fmla="*/ 377020 h 514572"/>
                <a:gd name="connsiteX6" fmla="*/ 9136 w 1507138"/>
                <a:gd name="connsiteY6" fmla="*/ 421819 h 514572"/>
                <a:gd name="connsiteX7" fmla="*/ 7647 w 1507138"/>
                <a:gd name="connsiteY7" fmla="*/ 412064 h 514572"/>
                <a:gd name="connsiteX8" fmla="*/ 0 w 1507138"/>
                <a:gd name="connsiteY8" fmla="*/ 260626 h 514572"/>
                <a:gd name="connsiteX9" fmla="*/ 7647 w 1507138"/>
                <a:gd name="connsiteY9" fmla="*/ 109189 h 514572"/>
                <a:gd name="connsiteX10" fmla="*/ 22155 w 1507138"/>
                <a:gd name="connsiteY10" fmla="*/ 14127 h 514572"/>
                <a:gd name="connsiteX11" fmla="*/ 53048 w 1507138"/>
                <a:gd name="connsiteY11" fmla="*/ 9412 h 514572"/>
                <a:gd name="connsiteX12" fmla="*/ 239430 w 1507138"/>
                <a:gd name="connsiteY12" fmla="*/ 0 h 51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7138" h="514572">
                  <a:moveTo>
                    <a:pt x="239430" y="0"/>
                  </a:moveTo>
                  <a:cubicBezTo>
                    <a:pt x="679891" y="0"/>
                    <a:pt x="1083867" y="156216"/>
                    <a:pt x="1398974" y="416266"/>
                  </a:cubicBezTo>
                  <a:lnTo>
                    <a:pt x="1507138" y="514572"/>
                  </a:lnTo>
                  <a:lnTo>
                    <a:pt x="1415904" y="456859"/>
                  </a:lnTo>
                  <a:cubicBezTo>
                    <a:pt x="1198801" y="332022"/>
                    <a:pt x="947067" y="260625"/>
                    <a:pt x="678657" y="260625"/>
                  </a:cubicBezTo>
                  <a:cubicBezTo>
                    <a:pt x="474155" y="260625"/>
                    <a:pt x="279332" y="302071"/>
                    <a:pt x="102131" y="377020"/>
                  </a:cubicBezTo>
                  <a:lnTo>
                    <a:pt x="9136" y="421819"/>
                  </a:lnTo>
                  <a:lnTo>
                    <a:pt x="7647" y="412064"/>
                  </a:lnTo>
                  <a:cubicBezTo>
                    <a:pt x="2591" y="362272"/>
                    <a:pt x="0" y="311752"/>
                    <a:pt x="0" y="260626"/>
                  </a:cubicBezTo>
                  <a:cubicBezTo>
                    <a:pt x="0" y="209501"/>
                    <a:pt x="2591" y="158980"/>
                    <a:pt x="7647" y="109189"/>
                  </a:cubicBezTo>
                  <a:lnTo>
                    <a:pt x="22155" y="14127"/>
                  </a:lnTo>
                  <a:lnTo>
                    <a:pt x="53048" y="9412"/>
                  </a:lnTo>
                  <a:cubicBezTo>
                    <a:pt x="114329" y="3188"/>
                    <a:pt x="176507" y="0"/>
                    <a:pt x="239430" y="0"/>
                  </a:cubicBezTo>
                  <a:close/>
                </a:path>
              </a:pathLst>
            </a:custGeom>
            <a:solidFill>
              <a:schemeClr val="tx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="" xmlns:a16="http://schemas.microsoft.com/office/drawing/2014/main" id="{9DDDA190-49E6-A403-E277-BE7E26D5D1BF}"/>
                </a:ext>
              </a:extLst>
            </p:cNvPr>
            <p:cNvSpPr/>
            <p:nvPr/>
          </p:nvSpPr>
          <p:spPr>
            <a:xfrm rot="7200000">
              <a:off x="6864636" y="3557070"/>
              <a:ext cx="1507138" cy="514572"/>
            </a:xfrm>
            <a:custGeom>
              <a:avLst/>
              <a:gdLst>
                <a:gd name="connsiteX0" fmla="*/ 239430 w 1507138"/>
                <a:gd name="connsiteY0" fmla="*/ 0 h 514572"/>
                <a:gd name="connsiteX1" fmla="*/ 1398974 w 1507138"/>
                <a:gd name="connsiteY1" fmla="*/ 416266 h 514572"/>
                <a:gd name="connsiteX2" fmla="*/ 1507138 w 1507138"/>
                <a:gd name="connsiteY2" fmla="*/ 514572 h 514572"/>
                <a:gd name="connsiteX3" fmla="*/ 1415904 w 1507138"/>
                <a:gd name="connsiteY3" fmla="*/ 456859 h 514572"/>
                <a:gd name="connsiteX4" fmla="*/ 678657 w 1507138"/>
                <a:gd name="connsiteY4" fmla="*/ 260625 h 514572"/>
                <a:gd name="connsiteX5" fmla="*/ 102131 w 1507138"/>
                <a:gd name="connsiteY5" fmla="*/ 377020 h 514572"/>
                <a:gd name="connsiteX6" fmla="*/ 9136 w 1507138"/>
                <a:gd name="connsiteY6" fmla="*/ 421819 h 514572"/>
                <a:gd name="connsiteX7" fmla="*/ 7647 w 1507138"/>
                <a:gd name="connsiteY7" fmla="*/ 412064 h 514572"/>
                <a:gd name="connsiteX8" fmla="*/ 0 w 1507138"/>
                <a:gd name="connsiteY8" fmla="*/ 260626 h 514572"/>
                <a:gd name="connsiteX9" fmla="*/ 7647 w 1507138"/>
                <a:gd name="connsiteY9" fmla="*/ 109189 h 514572"/>
                <a:gd name="connsiteX10" fmla="*/ 22155 w 1507138"/>
                <a:gd name="connsiteY10" fmla="*/ 14127 h 514572"/>
                <a:gd name="connsiteX11" fmla="*/ 53048 w 1507138"/>
                <a:gd name="connsiteY11" fmla="*/ 9412 h 514572"/>
                <a:gd name="connsiteX12" fmla="*/ 239430 w 1507138"/>
                <a:gd name="connsiteY12" fmla="*/ 0 h 514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7138" h="514572">
                  <a:moveTo>
                    <a:pt x="239430" y="0"/>
                  </a:moveTo>
                  <a:cubicBezTo>
                    <a:pt x="679891" y="0"/>
                    <a:pt x="1083867" y="156216"/>
                    <a:pt x="1398974" y="416266"/>
                  </a:cubicBezTo>
                  <a:lnTo>
                    <a:pt x="1507138" y="514572"/>
                  </a:lnTo>
                  <a:lnTo>
                    <a:pt x="1415904" y="456859"/>
                  </a:lnTo>
                  <a:cubicBezTo>
                    <a:pt x="1198801" y="332022"/>
                    <a:pt x="947067" y="260625"/>
                    <a:pt x="678657" y="260625"/>
                  </a:cubicBezTo>
                  <a:cubicBezTo>
                    <a:pt x="474155" y="260625"/>
                    <a:pt x="279332" y="302071"/>
                    <a:pt x="102131" y="377020"/>
                  </a:cubicBezTo>
                  <a:lnTo>
                    <a:pt x="9136" y="421819"/>
                  </a:lnTo>
                  <a:lnTo>
                    <a:pt x="7647" y="412064"/>
                  </a:lnTo>
                  <a:cubicBezTo>
                    <a:pt x="2591" y="362272"/>
                    <a:pt x="0" y="311752"/>
                    <a:pt x="0" y="260626"/>
                  </a:cubicBezTo>
                  <a:cubicBezTo>
                    <a:pt x="0" y="209501"/>
                    <a:pt x="2591" y="158980"/>
                    <a:pt x="7647" y="109189"/>
                  </a:cubicBezTo>
                  <a:lnTo>
                    <a:pt x="22155" y="14127"/>
                  </a:lnTo>
                  <a:lnTo>
                    <a:pt x="53048" y="9412"/>
                  </a:lnTo>
                  <a:cubicBezTo>
                    <a:pt x="114329" y="3188"/>
                    <a:pt x="176507" y="0"/>
                    <a:pt x="239430" y="0"/>
                  </a:cubicBezTo>
                  <a:close/>
                </a:path>
              </a:pathLst>
            </a:custGeom>
            <a:solidFill>
              <a:schemeClr val="bg1">
                <a:lumMod val="75000"/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6">
            <a:extLst>
              <a:ext uri="{FF2B5EF4-FFF2-40B4-BE49-F238E27FC236}">
                <a16:creationId xmlns="" xmlns:a16="http://schemas.microsoft.com/office/drawing/2014/main" id="{1ECD87BD-9B27-E54C-2E37-E8A75D7623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9903" y="2819870"/>
            <a:ext cx="294248" cy="338208"/>
            <a:chOff x="1039" y="1681"/>
            <a:chExt cx="1071" cy="1231"/>
          </a:xfrm>
          <a:solidFill>
            <a:schemeClr val="bg1"/>
          </a:solidFill>
        </p:grpSpPr>
        <p:sp>
          <p:nvSpPr>
            <p:cNvPr id="14" name="Freeform 17">
              <a:extLst>
                <a:ext uri="{FF2B5EF4-FFF2-40B4-BE49-F238E27FC236}">
                  <a16:creationId xmlns="" xmlns:a16="http://schemas.microsoft.com/office/drawing/2014/main" id="{D8048166-71C7-69A0-40F5-300000ACC6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="" xmlns:a16="http://schemas.microsoft.com/office/drawing/2014/main" id="{D5C647DA-4350-6E0E-2468-BD72D123D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="" xmlns:a16="http://schemas.microsoft.com/office/drawing/2014/main" id="{7279460B-836C-5FC0-9E23-408836453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="" xmlns:a16="http://schemas.microsoft.com/office/drawing/2014/main" id="{149DA2EF-4796-18C6-0F30-471D58284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자유형 32">
            <a:extLst>
              <a:ext uri="{FF2B5EF4-FFF2-40B4-BE49-F238E27FC236}">
                <a16:creationId xmlns="" xmlns:a16="http://schemas.microsoft.com/office/drawing/2014/main" id="{2354B4DC-3A2F-8D8B-9235-A650E3A9AF90}"/>
              </a:ext>
            </a:extLst>
          </p:cNvPr>
          <p:cNvSpPr>
            <a:spLocks/>
          </p:cNvSpPr>
          <p:nvPr/>
        </p:nvSpPr>
        <p:spPr bwMode="auto">
          <a:xfrm>
            <a:off x="6598324" y="4729951"/>
            <a:ext cx="328137" cy="328137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9" name="Group 36">
            <a:extLst>
              <a:ext uri="{FF2B5EF4-FFF2-40B4-BE49-F238E27FC236}">
                <a16:creationId xmlns="" xmlns:a16="http://schemas.microsoft.com/office/drawing/2014/main" id="{38A2A443-8D93-C3EF-8C0B-7889576248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51796" y="4411436"/>
            <a:ext cx="131412" cy="339481"/>
            <a:chOff x="2375" y="2182"/>
            <a:chExt cx="144" cy="372"/>
          </a:xfrm>
          <a:solidFill>
            <a:schemeClr val="bg1"/>
          </a:solidFill>
        </p:grpSpPr>
        <p:sp>
          <p:nvSpPr>
            <p:cNvPr id="20" name="Freeform 37">
              <a:extLst>
                <a:ext uri="{FF2B5EF4-FFF2-40B4-BE49-F238E27FC236}">
                  <a16:creationId xmlns="" xmlns:a16="http://schemas.microsoft.com/office/drawing/2014/main" id="{DBA5A851-28A3-119F-7EC0-05336713C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38">
              <a:extLst>
                <a:ext uri="{FF2B5EF4-FFF2-40B4-BE49-F238E27FC236}">
                  <a16:creationId xmlns="" xmlns:a16="http://schemas.microsoft.com/office/drawing/2014/main" id="{8148C5E6-75EB-7491-3967-2664918C6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Rectangle 39">
              <a:extLst>
                <a:ext uri="{FF2B5EF4-FFF2-40B4-BE49-F238E27FC236}">
                  <a16:creationId xmlns="" xmlns:a16="http://schemas.microsoft.com/office/drawing/2014/main" id="{BD69DCBC-0C66-D417-6442-49333BF37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40">
              <a:extLst>
                <a:ext uri="{FF2B5EF4-FFF2-40B4-BE49-F238E27FC236}">
                  <a16:creationId xmlns="" xmlns:a16="http://schemas.microsoft.com/office/drawing/2014/main" id="{CC0567A8-6A0C-A6FE-8817-157E2B627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Freeform 41">
              <a:extLst>
                <a:ext uri="{FF2B5EF4-FFF2-40B4-BE49-F238E27FC236}">
                  <a16:creationId xmlns="" xmlns:a16="http://schemas.microsoft.com/office/drawing/2014/main" id="{5B491D76-2F36-88C8-9B52-31C77F12F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18E580E1-C61E-25E2-7E3B-D7744E0BCA4B}"/>
              </a:ext>
            </a:extLst>
          </p:cNvPr>
          <p:cNvSpPr/>
          <p:nvPr/>
        </p:nvSpPr>
        <p:spPr>
          <a:xfrm>
            <a:off x="5591283" y="3223163"/>
            <a:ext cx="8963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b="1" kern="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1CA854F6-A9FA-2D5B-F2F0-125B3565023C}"/>
              </a:ext>
            </a:extLst>
          </p:cNvPr>
          <p:cNvSpPr/>
          <p:nvPr/>
        </p:nvSpPr>
        <p:spPr>
          <a:xfrm>
            <a:off x="6338289" y="5088927"/>
            <a:ext cx="8963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D6D986AF-2D71-3819-C179-BACD9B8510E4}"/>
              </a:ext>
            </a:extLst>
          </p:cNvPr>
          <p:cNvSpPr/>
          <p:nvPr/>
        </p:nvSpPr>
        <p:spPr>
          <a:xfrm>
            <a:off x="4578884" y="4811833"/>
            <a:ext cx="89639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b="1" kern="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D5C5DAFC-14EF-E92D-2549-AEBB442FC303}"/>
              </a:ext>
            </a:extLst>
          </p:cNvPr>
          <p:cNvSpPr/>
          <p:nvPr/>
        </p:nvSpPr>
        <p:spPr>
          <a:xfrm>
            <a:off x="7954967" y="4292460"/>
            <a:ext cx="2578935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687526C-E979-E3CD-ED5D-607B7368193A}"/>
              </a:ext>
            </a:extLst>
          </p:cNvPr>
          <p:cNvSpPr/>
          <p:nvPr/>
        </p:nvSpPr>
        <p:spPr>
          <a:xfrm>
            <a:off x="1435869" y="4284296"/>
            <a:ext cx="2578935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8A92F14-4B88-4AB8-3FFC-A7BDFD0C5A8F}"/>
              </a:ext>
            </a:extLst>
          </p:cNvPr>
          <p:cNvSpPr/>
          <p:nvPr/>
        </p:nvSpPr>
        <p:spPr>
          <a:xfrm>
            <a:off x="4779676" y="1377818"/>
            <a:ext cx="2578935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60018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3326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7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0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543</Words>
  <Application>Microsoft Office PowerPoint</Application>
  <PresentationFormat>와이드스크린</PresentationFormat>
  <Paragraphs>126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2023-03-15T15:29:21Z</dcterms:created>
  <dcterms:modified xsi:type="dcterms:W3CDTF">2024-11-14T06:53:03Z</dcterms:modified>
</cp:coreProperties>
</file>