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0FF"/>
    <a:srgbClr val="7E72FA"/>
    <a:srgbClr val="E6EAF3"/>
    <a:srgbClr val="FC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6EAF3"/>
            </a:solidFill>
            <a:ln w="177800">
              <a:solidFill>
                <a:srgbClr val="E6EAF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516-4EC6-A2C3-3A91BCE4E9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flip="none" rotWithShape="1">
              <a:gsLst>
                <a:gs pos="100000">
                  <a:srgbClr val="7E72FA"/>
                </a:gs>
                <a:gs pos="0">
                  <a:srgbClr val="6D50FF"/>
                </a:gs>
              </a:gsLst>
              <a:lin ang="16200000" scaled="1"/>
              <a:tileRect/>
            </a:gradFill>
            <a:ln w="177800" cap="rnd">
              <a:gradFill flip="none" rotWithShape="1">
                <a:gsLst>
                  <a:gs pos="0">
                    <a:srgbClr val="6D50FF"/>
                  </a:gs>
                  <a:gs pos="100000">
                    <a:srgbClr val="7E72FA"/>
                  </a:gs>
                </a:gsLst>
                <a:lin ang="16200000" scaled="1"/>
                <a:tileRect/>
              </a:gradFill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6D50FF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6D50FF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516-4EC6-A2C3-3A91BCE4E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8"/>
        <c:overlap val="-85"/>
        <c:axId val="-1350066880"/>
        <c:axId val="-1350074496"/>
      </c:barChart>
      <c:catAx>
        <c:axId val="-135006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50074496"/>
        <c:crosses val="autoZero"/>
        <c:auto val="1"/>
        <c:lblAlgn val="ctr"/>
        <c:lblOffset val="100"/>
        <c:noMultiLvlLbl val="0"/>
      </c:catAx>
      <c:valAx>
        <c:axId val="-1350074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5006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6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8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7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77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0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4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96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1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1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05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58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A530A1-508C-E7DB-E270-518E4B68A25A}"/>
              </a:ext>
            </a:extLst>
          </p:cNvPr>
          <p:cNvSpPr txBox="1"/>
          <p:nvPr/>
        </p:nvSpPr>
        <p:spPr>
          <a:xfrm>
            <a:off x="5428230" y="2086269"/>
            <a:ext cx="43584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5400" i="1" kern="0" dirty="0">
                <a:ln w="12700">
                  <a:noFill/>
                </a:ln>
                <a:solidFill>
                  <a:srgbClr val="6D5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</a:t>
            </a:r>
            <a:r>
              <a:rPr lang="en-US" altLang="ko-KR" sz="54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PT </a:t>
            </a:r>
            <a:r>
              <a:rPr lang="en-US" altLang="ko-KR" sz="5400" i="1" kern="0" dirty="0">
                <a:ln w="12700">
                  <a:noFill/>
                </a:ln>
                <a:solidFill>
                  <a:srgbClr val="6D5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</a:t>
            </a:r>
            <a:r>
              <a:rPr lang="en-US" altLang="ko-KR" sz="54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RESENTA</a:t>
            </a:r>
            <a:r>
              <a:rPr lang="en-US" altLang="ko-KR" sz="5400" i="1" kern="0" dirty="0">
                <a:ln w="12700">
                  <a:noFill/>
                </a:ln>
                <a:solidFill>
                  <a:srgbClr val="6D5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</a:t>
            </a:r>
            <a:r>
              <a:rPr lang="en-US" altLang="ko-KR" sz="54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ION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7FB45A5-8257-CEA3-D800-EFDA62920C1D}"/>
              </a:ext>
            </a:extLst>
          </p:cNvPr>
          <p:cNvCxnSpPr>
            <a:cxnSpLocks/>
          </p:cNvCxnSpPr>
          <p:nvPr/>
        </p:nvCxnSpPr>
        <p:spPr>
          <a:xfrm>
            <a:off x="5352030" y="2213534"/>
            <a:ext cx="0" cy="2268000"/>
          </a:xfrm>
          <a:prstGeom prst="line">
            <a:avLst/>
          </a:prstGeom>
          <a:ln w="19050">
            <a:solidFill>
              <a:srgbClr val="6D5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83E8C32-1FBE-6134-D183-39693B99C7D5}"/>
              </a:ext>
            </a:extLst>
          </p:cNvPr>
          <p:cNvSpPr txBox="1"/>
          <p:nvPr/>
        </p:nvSpPr>
        <p:spPr>
          <a:xfrm>
            <a:off x="2949574" y="2193990"/>
            <a:ext cx="211579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6000" kern="0" dirty="0">
                <a:ln w="12700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CHO</a:t>
            </a:r>
          </a:p>
          <a:p>
            <a:pPr algn="r">
              <a:defRPr/>
            </a:pPr>
            <a:r>
              <a:rPr lang="en-US" altLang="ko-KR" sz="4400" kern="0" dirty="0">
                <a:ln w="12700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HYUN</a:t>
            </a:r>
          </a:p>
          <a:p>
            <a:pPr algn="r">
              <a:defRPr/>
            </a:pPr>
            <a:r>
              <a:rPr lang="en-US" altLang="ko-KR" sz="4600" kern="0" dirty="0">
                <a:ln w="12700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SEOK</a:t>
            </a:r>
            <a:endParaRPr lang="ko-KR" altLang="en-US" sz="4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7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70963" y="1907349"/>
            <a:ext cx="2579083" cy="2579083"/>
          </a:xfrm>
          <a:prstGeom prst="ellipse">
            <a:avLst/>
          </a:prstGeom>
          <a:solidFill>
            <a:srgbClr val="7E72F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126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114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40832" y="1907348"/>
            <a:ext cx="2579083" cy="2579083"/>
          </a:xfrm>
          <a:prstGeom prst="ellipse">
            <a:avLst/>
          </a:prstGeom>
          <a:solidFill>
            <a:srgbClr val="E6EAF3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230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234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243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10701" y="1907348"/>
            <a:ext cx="2579083" cy="2579083"/>
          </a:xfrm>
          <a:prstGeom prst="ellipse">
            <a:avLst/>
          </a:prstGeom>
          <a:solidFill>
            <a:srgbClr val="FCFDF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252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253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201093" y="1907348"/>
            <a:ext cx="2579083" cy="2579083"/>
          </a:xfrm>
          <a:prstGeom prst="ellipse">
            <a:avLst/>
          </a:prstGeom>
          <a:solidFill>
            <a:srgbClr val="6D50F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109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80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7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91A55062-B4E7-CDE4-6592-2D92F8AC70E4}"/>
              </a:ext>
            </a:extLst>
          </p:cNvPr>
          <p:cNvSpPr/>
          <p:nvPr/>
        </p:nvSpPr>
        <p:spPr>
          <a:xfrm>
            <a:off x="286544" y="1030941"/>
            <a:ext cx="11651456" cy="5595715"/>
          </a:xfrm>
          <a:prstGeom prst="roundRect">
            <a:avLst>
              <a:gd name="adj" fmla="val 2507"/>
            </a:avLst>
          </a:prstGeom>
          <a:solidFill>
            <a:srgbClr val="FCFDFF"/>
          </a:solidFill>
          <a:ln>
            <a:noFill/>
          </a:ln>
          <a:effectLst>
            <a:outerShdw blurRad="177800" dist="38100" dir="2700000" algn="tl" rotWithShape="0">
              <a:srgbClr val="6D50F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A530A1-508C-E7DB-E270-518E4B68A25A}"/>
              </a:ext>
            </a:extLst>
          </p:cNvPr>
          <p:cNvSpPr txBox="1"/>
          <p:nvPr/>
        </p:nvSpPr>
        <p:spPr>
          <a:xfrm>
            <a:off x="331787" y="231344"/>
            <a:ext cx="4576763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srgbClr val="6D5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8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rgbClr val="44546A">
                    <a:lumMod val="40000"/>
                    <a:lumOff val="60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>
                  <a:lumMod val="40000"/>
                  <a:lumOff val="60000"/>
                </a:srgb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7FB45A5-8257-CEA3-D800-EFDA62920C1D}"/>
              </a:ext>
            </a:extLst>
          </p:cNvPr>
          <p:cNvCxnSpPr>
            <a:cxnSpLocks/>
          </p:cNvCxnSpPr>
          <p:nvPr/>
        </p:nvCxnSpPr>
        <p:spPr>
          <a:xfrm>
            <a:off x="286544" y="292204"/>
            <a:ext cx="0" cy="540000"/>
          </a:xfrm>
          <a:prstGeom prst="line">
            <a:avLst/>
          </a:prstGeom>
          <a:ln w="19050">
            <a:solidFill>
              <a:srgbClr val="6D5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EB357568-246E-8000-0815-054E2E0AEE5E}"/>
              </a:ext>
            </a:extLst>
          </p:cNvPr>
          <p:cNvGrpSpPr/>
          <p:nvPr/>
        </p:nvGrpSpPr>
        <p:grpSpPr>
          <a:xfrm>
            <a:off x="1764308" y="2476243"/>
            <a:ext cx="8778432" cy="1899841"/>
            <a:chOff x="3604035" y="2817302"/>
            <a:chExt cx="5652836" cy="1223395"/>
          </a:xfrm>
        </p:grpSpPr>
        <p:sp>
          <p:nvSpPr>
            <p:cNvPr id="7" name="원호 6">
              <a:extLst>
                <a:ext uri="{FF2B5EF4-FFF2-40B4-BE49-F238E27FC236}">
                  <a16:creationId xmlns:a16="http://schemas.microsoft.com/office/drawing/2014/main" xmlns="" id="{22EBD5D1-0BEC-9735-DA4F-6903B51B3F47}"/>
                </a:ext>
              </a:extLst>
            </p:cNvPr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25400">
              <a:solidFill>
                <a:srgbClr val="6D50FF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xmlns="" id="{D378C1B1-D64D-79EF-419B-3CF39441BA2A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25400">
              <a:solidFill>
                <a:srgbClr val="6D5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184C13BD-BA31-E755-88F8-304D7D089658}"/>
                </a:ext>
              </a:extLst>
            </p:cNvPr>
            <p:cNvCxnSpPr>
              <a:cxnSpLocks/>
            </p:cNvCxnSpPr>
            <p:nvPr/>
          </p:nvCxnSpPr>
          <p:spPr>
            <a:xfrm>
              <a:off x="4908026" y="3556809"/>
              <a:ext cx="720000" cy="0"/>
            </a:xfrm>
            <a:prstGeom prst="line">
              <a:avLst/>
            </a:prstGeom>
            <a:ln w="25400">
              <a:solidFill>
                <a:srgbClr val="6D5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37159044-F7CC-36DC-BC1C-141B39B05863}"/>
                </a:ext>
              </a:extLst>
            </p:cNvPr>
            <p:cNvGrpSpPr/>
            <p:nvPr/>
          </p:nvGrpSpPr>
          <p:grpSpPr>
            <a:xfrm flipH="1" flipV="1">
              <a:off x="5037805" y="3301191"/>
              <a:ext cx="845840" cy="255619"/>
              <a:chOff x="6263981" y="3905077"/>
              <a:chExt cx="845840" cy="255619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xmlns="" id="{AFADC7C0-C6C5-41C2-5E72-B464E4477F35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25400">
                <a:solidFill>
                  <a:srgbClr val="6D5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xmlns="" id="{219D7EEE-9D7D-9371-61EC-9A3904EC9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821" y="3905077"/>
                <a:ext cx="720000" cy="0"/>
              </a:xfrm>
              <a:prstGeom prst="line">
                <a:avLst/>
              </a:prstGeom>
              <a:ln w="25400">
                <a:solidFill>
                  <a:srgbClr val="6D5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xmlns="" id="{A9E63F2A-DB39-8093-9299-6E5B9AB953AE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25400">
              <a:solidFill>
                <a:srgbClr val="6D5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xmlns="" id="{44E14A08-1A39-BAC5-B2CC-AC387430149F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25400">
              <a:solidFill>
                <a:srgbClr val="6D50FF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xmlns="" id="{F2D5011E-D6F3-25EE-33FC-A076F5BBDB1F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25400">
              <a:solidFill>
                <a:srgbClr val="6D5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D3055981-C2DC-A809-34D7-C41353888ECF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36" y="3556809"/>
              <a:ext cx="720000" cy="0"/>
            </a:xfrm>
            <a:prstGeom prst="line">
              <a:avLst/>
            </a:prstGeom>
            <a:ln w="25400">
              <a:solidFill>
                <a:srgbClr val="6D5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A1EAD832-A9C5-EEE4-A25B-1807884892EA}"/>
                </a:ext>
              </a:extLst>
            </p:cNvPr>
            <p:cNvGrpSpPr/>
            <p:nvPr/>
          </p:nvGrpSpPr>
          <p:grpSpPr>
            <a:xfrm>
              <a:off x="7187636" y="2817302"/>
              <a:ext cx="2069235" cy="1223395"/>
              <a:chOff x="7992384" y="3342192"/>
              <a:chExt cx="2069235" cy="122339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xmlns="" id="{54413B49-33B7-1582-AEFB-C3A67A1E7820}"/>
                  </a:ext>
                </a:extLst>
              </p:cNvPr>
              <p:cNvGrpSpPr/>
              <p:nvPr/>
            </p:nvGrpSpPr>
            <p:grpSpPr>
              <a:xfrm flipH="1" flipV="1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23" name="원호 22">
                  <a:extLst>
                    <a:ext uri="{FF2B5EF4-FFF2-40B4-BE49-F238E27FC236}">
                      <a16:creationId xmlns:a16="http://schemas.microsoft.com/office/drawing/2014/main" xmlns="" id="{72E1CCF0-6825-95F2-B51E-A41B71C33000}"/>
                    </a:ext>
                  </a:extLst>
                </p:cNvPr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25400">
                  <a:solidFill>
                    <a:srgbClr val="6D5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xmlns="" id="{70B16675-8EE7-E5A1-4C25-C0A5224D32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9821" y="3905077"/>
                  <a:ext cx="720000" cy="0"/>
                </a:xfrm>
                <a:prstGeom prst="line">
                  <a:avLst/>
                </a:prstGeom>
                <a:ln w="25400">
                  <a:solidFill>
                    <a:srgbClr val="6D50FF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xmlns="" id="{02600ED6-E8AB-3B34-ADFE-0533BAC60FBF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25400">
                <a:solidFill>
                  <a:srgbClr val="6D5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D6D1F7D-68AC-756C-C5FE-4337C8437D96}"/>
              </a:ext>
            </a:extLst>
          </p:cNvPr>
          <p:cNvSpPr/>
          <p:nvPr/>
        </p:nvSpPr>
        <p:spPr>
          <a:xfrm>
            <a:off x="1402861" y="4696456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6F04021-013F-4661-91B0-238E1F0A4669}"/>
              </a:ext>
            </a:extLst>
          </p:cNvPr>
          <p:cNvSpPr/>
          <p:nvPr/>
        </p:nvSpPr>
        <p:spPr>
          <a:xfrm>
            <a:off x="4907415" y="4696456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418ED81-5837-302A-D163-2FD9F87A8261}"/>
              </a:ext>
            </a:extLst>
          </p:cNvPr>
          <p:cNvSpPr/>
          <p:nvPr/>
        </p:nvSpPr>
        <p:spPr>
          <a:xfrm>
            <a:off x="8281452" y="4696455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C6332DC-EFFE-BC23-BBDD-4949699247EB}"/>
              </a:ext>
            </a:extLst>
          </p:cNvPr>
          <p:cNvSpPr/>
          <p:nvPr/>
        </p:nvSpPr>
        <p:spPr>
          <a:xfrm>
            <a:off x="5680245" y="1745980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63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437C05B-2690-A899-57DD-B3F54E2B654C}"/>
              </a:ext>
            </a:extLst>
          </p:cNvPr>
          <p:cNvSpPr/>
          <p:nvPr/>
        </p:nvSpPr>
        <p:spPr>
          <a:xfrm>
            <a:off x="2140180" y="1745980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59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FB67A38-40B1-105A-4168-85B25E2BAE1D}"/>
              </a:ext>
            </a:extLst>
          </p:cNvPr>
          <p:cNvSpPr/>
          <p:nvPr/>
        </p:nvSpPr>
        <p:spPr>
          <a:xfrm>
            <a:off x="9067498" y="1745980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82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사각형: 둥근 모서리 20">
            <a:extLst>
              <a:ext uri="{FF2B5EF4-FFF2-40B4-BE49-F238E27FC236}">
                <a16:creationId xmlns:a16="http://schemas.microsoft.com/office/drawing/2014/main" xmlns="" id="{77F254D8-C9BC-38C0-B689-44BE8496E645}"/>
              </a:ext>
            </a:extLst>
          </p:cNvPr>
          <p:cNvSpPr/>
          <p:nvPr/>
        </p:nvSpPr>
        <p:spPr>
          <a:xfrm>
            <a:off x="5460578" y="2648111"/>
            <a:ext cx="1560170" cy="156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34" name="사각형: 둥근 모서리 20">
            <a:extLst>
              <a:ext uri="{FF2B5EF4-FFF2-40B4-BE49-F238E27FC236}">
                <a16:creationId xmlns:a16="http://schemas.microsoft.com/office/drawing/2014/main" xmlns="" id="{C66C2823-48DC-F0BD-5905-4D56A355DE26}"/>
              </a:ext>
            </a:extLst>
          </p:cNvPr>
          <p:cNvSpPr/>
          <p:nvPr/>
        </p:nvSpPr>
        <p:spPr>
          <a:xfrm>
            <a:off x="8807208" y="2653510"/>
            <a:ext cx="1560170" cy="156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35" name="사각형: 둥근 모서리 20">
            <a:extLst>
              <a:ext uri="{FF2B5EF4-FFF2-40B4-BE49-F238E27FC236}">
                <a16:creationId xmlns:a16="http://schemas.microsoft.com/office/drawing/2014/main" xmlns="" id="{FDF7785A-9E41-F1F9-28C2-F05D54674CD7}"/>
              </a:ext>
            </a:extLst>
          </p:cNvPr>
          <p:cNvSpPr/>
          <p:nvPr/>
        </p:nvSpPr>
        <p:spPr>
          <a:xfrm>
            <a:off x="1951260" y="2663699"/>
            <a:ext cx="1560170" cy="156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ln w="3175">
                <a:noFill/>
              </a:ln>
              <a:solidFill>
                <a:prstClr val="whit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28ED6B98-0820-E3D4-B1B6-BBF0BE457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997" y="2918163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95D4231C-4B1A-7D8C-1413-432628CFD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219" y="2904363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2FE50647-1514-7A57-2255-DB0F615C5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498" y="2908022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40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A530A1-508C-E7DB-E270-518E4B68A25A}"/>
              </a:ext>
            </a:extLst>
          </p:cNvPr>
          <p:cNvSpPr txBox="1"/>
          <p:nvPr/>
        </p:nvSpPr>
        <p:spPr>
          <a:xfrm>
            <a:off x="319087" y="231344"/>
            <a:ext cx="4576763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rgbClr val="44546A">
                    <a:lumMod val="40000"/>
                    <a:lumOff val="60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>
                  <a:lumMod val="40000"/>
                  <a:lumOff val="60000"/>
                </a:srgb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7FB45A5-8257-CEA3-D800-EFDA62920C1D}"/>
              </a:ext>
            </a:extLst>
          </p:cNvPr>
          <p:cNvCxnSpPr>
            <a:cxnSpLocks/>
          </p:cNvCxnSpPr>
          <p:nvPr/>
        </p:nvCxnSpPr>
        <p:spPr>
          <a:xfrm>
            <a:off x="273844" y="292204"/>
            <a:ext cx="0" cy="540000"/>
          </a:xfrm>
          <a:prstGeom prst="line">
            <a:avLst/>
          </a:prstGeom>
          <a:ln w="19050">
            <a:solidFill>
              <a:srgbClr val="6D5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C177CBE-CC25-5912-155A-49DE161E636F}"/>
              </a:ext>
            </a:extLst>
          </p:cNvPr>
          <p:cNvSpPr txBox="1"/>
          <p:nvPr/>
        </p:nvSpPr>
        <p:spPr>
          <a:xfrm>
            <a:off x="553615" y="3554092"/>
            <a:ext cx="9710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</a:rPr>
              <a:t>https://www.flaticon.com/packs/metaverse-16?word=smart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BEA2BF1-73E3-52BD-C86C-107E4F94AF70}"/>
              </a:ext>
            </a:extLst>
          </p:cNvPr>
          <p:cNvSpPr txBox="1"/>
          <p:nvPr/>
        </p:nvSpPr>
        <p:spPr>
          <a:xfrm>
            <a:off x="553616" y="4099840"/>
            <a:ext cx="9710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solidFill>
                  <a:prstClr val="black"/>
                </a:solidFill>
              </a:rPr>
              <a:t>https://www.flaticon.com/free-icon/ar-glasses_6451482?related_id=6451482&amp;origin=pack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C177CBE-CC25-5912-155A-49DE161E636F}"/>
              </a:ext>
            </a:extLst>
          </p:cNvPr>
          <p:cNvSpPr txBox="1"/>
          <p:nvPr/>
        </p:nvSpPr>
        <p:spPr>
          <a:xfrm>
            <a:off x="553614" y="2413089"/>
            <a:ext cx="9710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 smtClean="0">
                <a:solidFill>
                  <a:prstClr val="black"/>
                </a:solidFill>
              </a:rPr>
              <a:t>사용한 무료 아이콘들은 아래 주소를 참고해 주세요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59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91A55062-B4E7-CDE4-6592-2D92F8AC70E4}"/>
              </a:ext>
            </a:extLst>
          </p:cNvPr>
          <p:cNvSpPr/>
          <p:nvPr/>
        </p:nvSpPr>
        <p:spPr>
          <a:xfrm>
            <a:off x="286544" y="1030941"/>
            <a:ext cx="11651456" cy="5595715"/>
          </a:xfrm>
          <a:prstGeom prst="roundRect">
            <a:avLst>
              <a:gd name="adj" fmla="val 2507"/>
            </a:avLst>
          </a:prstGeom>
          <a:solidFill>
            <a:srgbClr val="FCFDFF"/>
          </a:solidFill>
          <a:ln>
            <a:noFill/>
          </a:ln>
          <a:effectLst>
            <a:outerShdw blurRad="177800" dist="38100" dir="2700000" algn="tl" rotWithShape="0">
              <a:srgbClr val="6D50F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A530A1-508C-E7DB-E270-518E4B68A25A}"/>
              </a:ext>
            </a:extLst>
          </p:cNvPr>
          <p:cNvSpPr txBox="1"/>
          <p:nvPr/>
        </p:nvSpPr>
        <p:spPr>
          <a:xfrm>
            <a:off x="331787" y="231344"/>
            <a:ext cx="4576763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srgbClr val="6D5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8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rgbClr val="44546A">
                    <a:lumMod val="40000"/>
                    <a:lumOff val="60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>
                  <a:lumMod val="40000"/>
                  <a:lumOff val="60000"/>
                </a:srgb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7FB45A5-8257-CEA3-D800-EFDA62920C1D}"/>
              </a:ext>
            </a:extLst>
          </p:cNvPr>
          <p:cNvCxnSpPr>
            <a:cxnSpLocks/>
          </p:cNvCxnSpPr>
          <p:nvPr/>
        </p:nvCxnSpPr>
        <p:spPr>
          <a:xfrm>
            <a:off x="286544" y="292204"/>
            <a:ext cx="0" cy="540000"/>
          </a:xfrm>
          <a:prstGeom prst="line">
            <a:avLst/>
          </a:prstGeom>
          <a:ln w="19050">
            <a:solidFill>
              <a:srgbClr val="6D5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xmlns="" id="{8B165D15-F726-C659-B0D2-2C357C4D8537}"/>
              </a:ext>
            </a:extLst>
          </p:cNvPr>
          <p:cNvGraphicFramePr/>
          <p:nvPr/>
        </p:nvGraphicFramePr>
        <p:xfrm>
          <a:off x="696003" y="2030213"/>
          <a:ext cx="10606088" cy="425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65D4BD4D-FD20-3EF9-9DC4-265F3D97D91B}"/>
              </a:ext>
            </a:extLst>
          </p:cNvPr>
          <p:cNvSpPr/>
          <p:nvPr/>
        </p:nvSpPr>
        <p:spPr>
          <a:xfrm>
            <a:off x="4221492" y="1681157"/>
            <a:ext cx="1780542" cy="1780542"/>
          </a:xfrm>
          <a:prstGeom prst="ellipse">
            <a:avLst/>
          </a:prstGeom>
          <a:ln w="34925" cap="rnd">
            <a:solidFill>
              <a:srgbClr val="6D50FF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9BE04FD-C281-DEC5-E59A-EA739BB254EE}"/>
              </a:ext>
            </a:extLst>
          </p:cNvPr>
          <p:cNvSpPr/>
          <p:nvPr/>
        </p:nvSpPr>
        <p:spPr>
          <a:xfrm>
            <a:off x="6200850" y="1587455"/>
            <a:ext cx="308610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" name="자유형 17">
            <a:extLst>
              <a:ext uri="{FF2B5EF4-FFF2-40B4-BE49-F238E27FC236}">
                <a16:creationId xmlns:a16="http://schemas.microsoft.com/office/drawing/2014/main" xmlns="" id="{C0B30001-EAD0-CA6A-D93C-AAB1629510CD}"/>
              </a:ext>
            </a:extLst>
          </p:cNvPr>
          <p:cNvSpPr/>
          <p:nvPr/>
        </p:nvSpPr>
        <p:spPr>
          <a:xfrm>
            <a:off x="2481779" y="2219822"/>
            <a:ext cx="1540897" cy="1184522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391 w 1921397"/>
              <a:gd name="connsiteY2" fmla="*/ 1759351 h 1759351"/>
              <a:gd name="connsiteX0" fmla="*/ 1700636 w 1700636"/>
              <a:gd name="connsiteY0" fmla="*/ 0 h 1307317"/>
              <a:gd name="connsiteX1" fmla="*/ 0 w 1700636"/>
              <a:gd name="connsiteY1" fmla="*/ 855905 h 1307317"/>
              <a:gd name="connsiteX2" fmla="*/ 1391 w 1700636"/>
              <a:gd name="connsiteY2" fmla="*/ 1307317 h 130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636" h="1307317">
                <a:moveTo>
                  <a:pt x="1700636" y="0"/>
                </a:moveTo>
                <a:lnTo>
                  <a:pt x="0" y="855905"/>
                </a:lnTo>
                <a:cubicBezTo>
                  <a:pt x="2800" y="1006376"/>
                  <a:pt x="-1409" y="1156846"/>
                  <a:pt x="1391" y="1307317"/>
                </a:cubicBezTo>
              </a:path>
            </a:pathLst>
          </a:custGeom>
          <a:noFill/>
          <a:ln>
            <a:solidFill>
              <a:srgbClr val="6D50FF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442438BA-54B4-006F-D86D-ADD500775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59" y="4634752"/>
            <a:ext cx="874059" cy="87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구름 3">
            <a:extLst>
              <a:ext uri="{FF2B5EF4-FFF2-40B4-BE49-F238E27FC236}">
                <a16:creationId xmlns:a16="http://schemas.microsoft.com/office/drawing/2014/main" xmlns="" id="{11623063-9782-6E3C-9CA1-A54EDAC6C1CF}"/>
              </a:ext>
            </a:extLst>
          </p:cNvPr>
          <p:cNvSpPr/>
          <p:nvPr/>
        </p:nvSpPr>
        <p:spPr>
          <a:xfrm>
            <a:off x="9321950" y="4295984"/>
            <a:ext cx="498924" cy="466935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6D50FF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dirty="0">
                <a:solidFill>
                  <a:srgbClr val="6D50FF"/>
                </a:solidFill>
                <a:latin typeface="Sandoll 삼립호빵체 TTF Outline" panose="00000500000000000000" pitchFamily="2" charset="-127"/>
                <a:ea typeface="Sandoll 삼립호빵체 TTF Outline" panose="00000500000000000000" pitchFamily="2" charset="-127"/>
              </a:rPr>
              <a:t>대박</a:t>
            </a:r>
          </a:p>
        </p:txBody>
      </p:sp>
    </p:spTree>
    <p:extLst>
      <p:ext uri="{BB962C8B-B14F-4D97-AF65-F5344CB8AC3E}">
        <p14:creationId xmlns:p14="http://schemas.microsoft.com/office/powerpoint/2010/main" val="154864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91A55062-B4E7-CDE4-6592-2D92F8AC70E4}"/>
              </a:ext>
            </a:extLst>
          </p:cNvPr>
          <p:cNvSpPr/>
          <p:nvPr/>
        </p:nvSpPr>
        <p:spPr>
          <a:xfrm>
            <a:off x="286544" y="1030941"/>
            <a:ext cx="11651456" cy="5595715"/>
          </a:xfrm>
          <a:prstGeom prst="roundRect">
            <a:avLst>
              <a:gd name="adj" fmla="val 2507"/>
            </a:avLst>
          </a:prstGeom>
          <a:solidFill>
            <a:srgbClr val="FCFDFF"/>
          </a:solidFill>
          <a:ln>
            <a:noFill/>
          </a:ln>
          <a:effectLst>
            <a:outerShdw blurRad="177800" dist="38100" dir="2700000" algn="tl" rotWithShape="0">
              <a:srgbClr val="6D50F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A530A1-508C-E7DB-E270-518E4B68A25A}"/>
              </a:ext>
            </a:extLst>
          </p:cNvPr>
          <p:cNvSpPr txBox="1"/>
          <p:nvPr/>
        </p:nvSpPr>
        <p:spPr>
          <a:xfrm>
            <a:off x="331787" y="231344"/>
            <a:ext cx="4576763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srgbClr val="6D5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8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rgbClr val="44546A">
                    <a:lumMod val="40000"/>
                    <a:lumOff val="60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>
                  <a:lumMod val="40000"/>
                  <a:lumOff val="60000"/>
                </a:srgb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7FB45A5-8257-CEA3-D800-EFDA62920C1D}"/>
              </a:ext>
            </a:extLst>
          </p:cNvPr>
          <p:cNvCxnSpPr>
            <a:cxnSpLocks/>
          </p:cNvCxnSpPr>
          <p:nvPr/>
        </p:nvCxnSpPr>
        <p:spPr>
          <a:xfrm>
            <a:off x="286544" y="292204"/>
            <a:ext cx="0" cy="540000"/>
          </a:xfrm>
          <a:prstGeom prst="line">
            <a:avLst/>
          </a:prstGeom>
          <a:ln w="19050">
            <a:solidFill>
              <a:srgbClr val="6D5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9762EF18-4890-E350-D7DD-EBBD26C9148A}"/>
              </a:ext>
            </a:extLst>
          </p:cNvPr>
          <p:cNvGrpSpPr/>
          <p:nvPr/>
        </p:nvGrpSpPr>
        <p:grpSpPr>
          <a:xfrm>
            <a:off x="8673756" y="1626823"/>
            <a:ext cx="1981200" cy="1981200"/>
            <a:chOff x="1052285" y="2354035"/>
            <a:chExt cx="1981200" cy="1981200"/>
          </a:xfrm>
        </p:grpSpPr>
        <p:sp>
          <p:nvSpPr>
            <p:cNvPr id="7" name="눈물 방울 6">
              <a:extLst>
                <a:ext uri="{FF2B5EF4-FFF2-40B4-BE49-F238E27FC236}">
                  <a16:creationId xmlns:a16="http://schemas.microsoft.com/office/drawing/2014/main" xmlns="" id="{10D98666-07E0-A1E5-1036-543F22C127C5}"/>
                </a:ext>
              </a:extLst>
            </p:cNvPr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E6EAF3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91014775-BEC1-3A18-FA81-F4557AADF5E8}"/>
                </a:ext>
              </a:extLst>
            </p:cNvPr>
            <p:cNvSpPr/>
            <p:nvPr/>
          </p:nvSpPr>
          <p:spPr>
            <a:xfrm>
              <a:off x="1157536" y="2461700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6AA84021-DF80-FA79-EBE9-E9D077FEE3BC}"/>
              </a:ext>
            </a:extLst>
          </p:cNvPr>
          <p:cNvGrpSpPr/>
          <p:nvPr/>
        </p:nvGrpSpPr>
        <p:grpSpPr>
          <a:xfrm>
            <a:off x="6868200" y="1626822"/>
            <a:ext cx="1981200" cy="1981200"/>
            <a:chOff x="1052285" y="2354035"/>
            <a:chExt cx="1981200" cy="1981200"/>
          </a:xfrm>
        </p:grpSpPr>
        <p:sp>
          <p:nvSpPr>
            <p:cNvPr id="15" name="눈물 방울 14">
              <a:extLst>
                <a:ext uri="{FF2B5EF4-FFF2-40B4-BE49-F238E27FC236}">
                  <a16:creationId xmlns:a16="http://schemas.microsoft.com/office/drawing/2014/main" xmlns="" id="{46A209FE-B9E3-20B7-56F2-B0E55A251CD2}"/>
                </a:ext>
              </a:extLst>
            </p:cNvPr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gradFill>
              <a:gsLst>
                <a:gs pos="0">
                  <a:srgbClr val="6D50FF"/>
                </a:gs>
                <a:gs pos="100000">
                  <a:srgbClr val="7E72FA"/>
                </a:gs>
              </a:gsLst>
              <a:lin ang="16200000" scaled="1"/>
            </a:gra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E34ACC4E-7763-6A6E-9579-D32C4699F212}"/>
                </a:ext>
              </a:extLst>
            </p:cNvPr>
            <p:cNvSpPr/>
            <p:nvPr/>
          </p:nvSpPr>
          <p:spPr>
            <a:xfrm>
              <a:off x="1159210" y="2461701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65EF67F-6754-5C7E-3497-9F42EAB1F246}"/>
              </a:ext>
            </a:extLst>
          </p:cNvPr>
          <p:cNvGrpSpPr/>
          <p:nvPr/>
        </p:nvGrpSpPr>
        <p:grpSpPr>
          <a:xfrm>
            <a:off x="5062644" y="1626821"/>
            <a:ext cx="1981200" cy="1981200"/>
            <a:chOff x="1052285" y="2354035"/>
            <a:chExt cx="1981200" cy="1981200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xmlns="" id="{57936B1F-28AD-34EA-0194-F26BB752A3E3}"/>
                </a:ext>
              </a:extLst>
            </p:cNvPr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E6EAF3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FE1B56C3-356B-B94A-C6A2-44E201DE6DC6}"/>
                </a:ext>
              </a:extLst>
            </p:cNvPr>
            <p:cNvSpPr/>
            <p:nvPr/>
          </p:nvSpPr>
          <p:spPr>
            <a:xfrm>
              <a:off x="1160884" y="2466815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A41D6D2-D13F-8096-429A-7D940E256899}"/>
              </a:ext>
            </a:extLst>
          </p:cNvPr>
          <p:cNvGrpSpPr/>
          <p:nvPr/>
        </p:nvGrpSpPr>
        <p:grpSpPr>
          <a:xfrm>
            <a:off x="3257088" y="1626820"/>
            <a:ext cx="1981200" cy="1981200"/>
            <a:chOff x="1052285" y="2354035"/>
            <a:chExt cx="1981200" cy="1981200"/>
          </a:xfrm>
        </p:grpSpPr>
        <p:sp>
          <p:nvSpPr>
            <p:cNvPr id="21" name="눈물 방울 20">
              <a:extLst>
                <a:ext uri="{FF2B5EF4-FFF2-40B4-BE49-F238E27FC236}">
                  <a16:creationId xmlns:a16="http://schemas.microsoft.com/office/drawing/2014/main" xmlns="" id="{AB81E042-563D-1131-AADA-278FE6EA4148}"/>
                </a:ext>
              </a:extLst>
            </p:cNvPr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gradFill>
              <a:gsLst>
                <a:gs pos="0">
                  <a:srgbClr val="6D50FF"/>
                </a:gs>
                <a:gs pos="100000">
                  <a:srgbClr val="7E72FA"/>
                </a:gs>
              </a:gsLst>
              <a:lin ang="16200000" scaled="1"/>
            </a:gra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E636D364-6C87-F7C7-32CF-D0D13027CE35}"/>
                </a:ext>
              </a:extLst>
            </p:cNvPr>
            <p:cNvSpPr/>
            <p:nvPr/>
          </p:nvSpPr>
          <p:spPr>
            <a:xfrm>
              <a:off x="1160884" y="2462323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B02BE545-3BB4-09CC-85A5-974E3A0FC830}"/>
              </a:ext>
            </a:extLst>
          </p:cNvPr>
          <p:cNvGrpSpPr/>
          <p:nvPr/>
        </p:nvGrpSpPr>
        <p:grpSpPr>
          <a:xfrm>
            <a:off x="1451532" y="1626819"/>
            <a:ext cx="1981200" cy="1981200"/>
            <a:chOff x="1052285" y="2354035"/>
            <a:chExt cx="1981200" cy="1981200"/>
          </a:xfrm>
        </p:grpSpPr>
        <p:sp>
          <p:nvSpPr>
            <p:cNvPr id="24" name="눈물 방울 23">
              <a:extLst>
                <a:ext uri="{FF2B5EF4-FFF2-40B4-BE49-F238E27FC236}">
                  <a16:creationId xmlns:a16="http://schemas.microsoft.com/office/drawing/2014/main" xmlns="" id="{54144D61-E598-56F0-DE0D-A8F72F27E723}"/>
                </a:ext>
              </a:extLst>
            </p:cNvPr>
            <p:cNvSpPr/>
            <p:nvPr/>
          </p:nvSpPr>
          <p:spPr>
            <a:xfrm rot="2700000">
              <a:off x="1052285" y="2354035"/>
              <a:ext cx="1981200" cy="1981200"/>
            </a:xfrm>
            <a:prstGeom prst="teardrop">
              <a:avLst/>
            </a:prstGeom>
            <a:solidFill>
              <a:srgbClr val="E6EAF3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5B978D25-6D04-CA01-3D4E-D8B5AB5DB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885" y="2462324"/>
              <a:ext cx="1764000" cy="176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Freeform 11">
            <a:extLst>
              <a:ext uri="{FF2B5EF4-FFF2-40B4-BE49-F238E27FC236}">
                <a16:creationId xmlns:a16="http://schemas.microsoft.com/office/drawing/2014/main" xmlns="" id="{482FDF38-0843-F7F1-F501-6B2D9C6B2479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216076" y="2387805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xmlns="" id="{3F178E53-E6AF-E381-367A-7CDBB7B41CC2}"/>
              </a:ext>
            </a:extLst>
          </p:cNvPr>
          <p:cNvSpPr>
            <a:spLocks/>
          </p:cNvSpPr>
          <p:nvPr/>
        </p:nvSpPr>
        <p:spPr bwMode="auto">
          <a:xfrm>
            <a:off x="7694572" y="2479930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6D5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Group 20">
            <a:extLst>
              <a:ext uri="{FF2B5EF4-FFF2-40B4-BE49-F238E27FC236}">
                <a16:creationId xmlns:a16="http://schemas.microsoft.com/office/drawing/2014/main" xmlns="" id="{E2EB7BFF-BEE9-046F-0C6A-651E898997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72148" y="2362591"/>
            <a:ext cx="287796" cy="392567"/>
            <a:chOff x="2597" y="4163"/>
            <a:chExt cx="217" cy="29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xmlns="" id="{38BABE4E-18E2-F112-DF0C-54358FBC76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xmlns="" id="{FEA38ED7-A045-CA38-55E1-8B347DB29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xmlns="" id="{4677AB04-C2B7-4A67-1CBC-F13988D084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xmlns="" id="{A2F67581-46A9-EA48-E169-099E8E63C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Freeform 36">
            <a:extLst>
              <a:ext uri="{FF2B5EF4-FFF2-40B4-BE49-F238E27FC236}">
                <a16:creationId xmlns:a16="http://schemas.microsoft.com/office/drawing/2014/main" xmlns="" id="{A98444CD-B105-A0E1-0C87-D84A9AB30015}"/>
              </a:ext>
            </a:extLst>
          </p:cNvPr>
          <p:cNvSpPr>
            <a:spLocks noEditPoints="1"/>
          </p:cNvSpPr>
          <p:nvPr/>
        </p:nvSpPr>
        <p:spPr bwMode="auto">
          <a:xfrm>
            <a:off x="5998322" y="2498734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4" name="Group 39">
            <a:extLst>
              <a:ext uri="{FF2B5EF4-FFF2-40B4-BE49-F238E27FC236}">
                <a16:creationId xmlns:a16="http://schemas.microsoft.com/office/drawing/2014/main" xmlns="" id="{E4CEC648-83F3-852B-69C2-2131E8C556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40698" y="2489806"/>
            <a:ext cx="349913" cy="282955"/>
            <a:chOff x="5919" y="4283"/>
            <a:chExt cx="324" cy="262"/>
          </a:xfrm>
          <a:solidFill>
            <a:srgbClr val="6D50FF"/>
          </a:solidFill>
        </p:grpSpPr>
        <p:sp>
          <p:nvSpPr>
            <p:cNvPr id="35" name="Freeform 41">
              <a:extLst>
                <a:ext uri="{FF2B5EF4-FFF2-40B4-BE49-F238E27FC236}">
                  <a16:creationId xmlns:a16="http://schemas.microsoft.com/office/drawing/2014/main" xmlns="" id="{C513F34A-897E-A3D6-F763-47AF0972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42">
              <a:extLst>
                <a:ext uri="{FF2B5EF4-FFF2-40B4-BE49-F238E27FC236}">
                  <a16:creationId xmlns:a16="http://schemas.microsoft.com/office/drawing/2014/main" xmlns="" id="{3F34287A-2E35-4929-9AFA-73DF1AF5A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xmlns="" id="{EE1B7B2D-77F1-7B47-83B8-C8FDA52E22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DF1267E-300E-8606-216C-A16EEACA0268}"/>
              </a:ext>
            </a:extLst>
          </p:cNvPr>
          <p:cNvSpPr/>
          <p:nvPr/>
        </p:nvSpPr>
        <p:spPr>
          <a:xfrm>
            <a:off x="1525623" y="4017716"/>
            <a:ext cx="222053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7D5802C-70F4-04CD-49C6-0456D87289AF}"/>
              </a:ext>
            </a:extLst>
          </p:cNvPr>
          <p:cNvSpPr/>
          <p:nvPr/>
        </p:nvSpPr>
        <p:spPr>
          <a:xfrm>
            <a:off x="3432732" y="4996896"/>
            <a:ext cx="222053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D83404B-E5E5-65D1-7CDE-0B878820DBC0}"/>
              </a:ext>
            </a:extLst>
          </p:cNvPr>
          <p:cNvSpPr/>
          <p:nvPr/>
        </p:nvSpPr>
        <p:spPr>
          <a:xfrm>
            <a:off x="5347613" y="4016473"/>
            <a:ext cx="222053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DF6E3FD7-E5B0-DE66-CA9C-5E9349265690}"/>
              </a:ext>
            </a:extLst>
          </p:cNvPr>
          <p:cNvSpPr/>
          <p:nvPr/>
        </p:nvSpPr>
        <p:spPr>
          <a:xfrm>
            <a:off x="7254722" y="4995653"/>
            <a:ext cx="222053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6B56C8A9-A4F1-06F1-6F19-9CEC96CE8C23}"/>
              </a:ext>
            </a:extLst>
          </p:cNvPr>
          <p:cNvSpPr/>
          <p:nvPr/>
        </p:nvSpPr>
        <p:spPr>
          <a:xfrm>
            <a:off x="8927757" y="4016473"/>
            <a:ext cx="222053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5ED43611-D227-599F-5E86-CADB76134E80}"/>
              </a:ext>
            </a:extLst>
          </p:cNvPr>
          <p:cNvCxnSpPr/>
          <p:nvPr/>
        </p:nvCxnSpPr>
        <p:spPr>
          <a:xfrm>
            <a:off x="2442132" y="3656473"/>
            <a:ext cx="0" cy="360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598CED9E-9B21-4C6D-F447-216AF867B9E6}"/>
              </a:ext>
            </a:extLst>
          </p:cNvPr>
          <p:cNvCxnSpPr/>
          <p:nvPr/>
        </p:nvCxnSpPr>
        <p:spPr>
          <a:xfrm>
            <a:off x="4214588" y="3656473"/>
            <a:ext cx="0" cy="1188000"/>
          </a:xfrm>
          <a:prstGeom prst="line">
            <a:avLst/>
          </a:prstGeom>
          <a:ln w="9525">
            <a:solidFill>
              <a:srgbClr val="6D50FF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8A06B2AF-2A5B-B1EB-6DEB-793952CBAF0C}"/>
              </a:ext>
            </a:extLst>
          </p:cNvPr>
          <p:cNvCxnSpPr/>
          <p:nvPr/>
        </p:nvCxnSpPr>
        <p:spPr>
          <a:xfrm>
            <a:off x="6112661" y="3656473"/>
            <a:ext cx="0" cy="360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028BE243-F8B7-54AE-1679-28D8E1867184}"/>
              </a:ext>
            </a:extLst>
          </p:cNvPr>
          <p:cNvCxnSpPr/>
          <p:nvPr/>
        </p:nvCxnSpPr>
        <p:spPr>
          <a:xfrm>
            <a:off x="7918372" y="3656473"/>
            <a:ext cx="0" cy="1188000"/>
          </a:xfrm>
          <a:prstGeom prst="line">
            <a:avLst/>
          </a:prstGeom>
          <a:ln w="9525">
            <a:solidFill>
              <a:srgbClr val="6D50FF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466C125F-659D-C971-17FF-700EB7D2DC23}"/>
              </a:ext>
            </a:extLst>
          </p:cNvPr>
          <p:cNvCxnSpPr/>
          <p:nvPr/>
        </p:nvCxnSpPr>
        <p:spPr>
          <a:xfrm>
            <a:off x="9687136" y="3656473"/>
            <a:ext cx="0" cy="36000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91A55062-B4E7-CDE4-6592-2D92F8AC70E4}"/>
              </a:ext>
            </a:extLst>
          </p:cNvPr>
          <p:cNvSpPr/>
          <p:nvPr/>
        </p:nvSpPr>
        <p:spPr>
          <a:xfrm>
            <a:off x="286544" y="1030941"/>
            <a:ext cx="11651456" cy="5595715"/>
          </a:xfrm>
          <a:prstGeom prst="roundRect">
            <a:avLst>
              <a:gd name="adj" fmla="val 2507"/>
            </a:avLst>
          </a:prstGeom>
          <a:solidFill>
            <a:srgbClr val="FCFDFF"/>
          </a:solidFill>
          <a:ln>
            <a:noFill/>
          </a:ln>
          <a:effectLst>
            <a:outerShdw blurRad="177800" dist="38100" dir="2700000" algn="tl" rotWithShape="0">
              <a:srgbClr val="6D50F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A530A1-508C-E7DB-E270-518E4B68A25A}"/>
              </a:ext>
            </a:extLst>
          </p:cNvPr>
          <p:cNvSpPr txBox="1"/>
          <p:nvPr/>
        </p:nvSpPr>
        <p:spPr>
          <a:xfrm>
            <a:off x="331787" y="231344"/>
            <a:ext cx="4576763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srgbClr val="6D5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8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rgbClr val="44546A">
                    <a:lumMod val="40000"/>
                    <a:lumOff val="60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>
                  <a:lumMod val="40000"/>
                  <a:lumOff val="60000"/>
                </a:srgb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7FB45A5-8257-CEA3-D800-EFDA62920C1D}"/>
              </a:ext>
            </a:extLst>
          </p:cNvPr>
          <p:cNvCxnSpPr>
            <a:cxnSpLocks/>
          </p:cNvCxnSpPr>
          <p:nvPr/>
        </p:nvCxnSpPr>
        <p:spPr>
          <a:xfrm>
            <a:off x="286544" y="292204"/>
            <a:ext cx="0" cy="540000"/>
          </a:xfrm>
          <a:prstGeom prst="line">
            <a:avLst/>
          </a:prstGeom>
          <a:ln w="19050">
            <a:solidFill>
              <a:srgbClr val="6D5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호 2">
            <a:extLst>
              <a:ext uri="{FF2B5EF4-FFF2-40B4-BE49-F238E27FC236}">
                <a16:creationId xmlns:a16="http://schemas.microsoft.com/office/drawing/2014/main" xmlns="" id="{E69175AD-38C6-2745-E8DF-BC0BFCF30A51}"/>
              </a:ext>
            </a:extLst>
          </p:cNvPr>
          <p:cNvSpPr/>
          <p:nvPr/>
        </p:nvSpPr>
        <p:spPr>
          <a:xfrm>
            <a:off x="1200541" y="1979874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C07889C-CAB7-44E9-3F2D-98564E0F123D}"/>
              </a:ext>
            </a:extLst>
          </p:cNvPr>
          <p:cNvSpPr txBox="1"/>
          <p:nvPr/>
        </p:nvSpPr>
        <p:spPr>
          <a:xfrm>
            <a:off x="868948" y="4478417"/>
            <a:ext cx="2972686" cy="130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life with BIZCAM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:a16="http://schemas.microsoft.com/office/drawing/2014/main" xmlns="" id="{0A01985E-BC15-948F-D16E-1E5BEAB53D16}"/>
              </a:ext>
            </a:extLst>
          </p:cNvPr>
          <p:cNvSpPr/>
          <p:nvPr/>
        </p:nvSpPr>
        <p:spPr>
          <a:xfrm>
            <a:off x="1200541" y="1979874"/>
            <a:ext cx="2309499" cy="2309499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6D5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D9974BC1-6A6D-0C36-9906-DA5EBC91177D}"/>
              </a:ext>
            </a:extLst>
          </p:cNvPr>
          <p:cNvGrpSpPr/>
          <p:nvPr/>
        </p:nvGrpSpPr>
        <p:grpSpPr>
          <a:xfrm>
            <a:off x="1094326" y="3145726"/>
            <a:ext cx="212431" cy="212431"/>
            <a:chOff x="863846" y="1895476"/>
            <a:chExt cx="185738" cy="185738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6755B119-963B-AC27-D4B9-129E02087A33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6D50FF"/>
            </a:solidFill>
            <a:ln w="276225">
              <a:solidFill>
                <a:srgbClr val="6D50FF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E5CD10FA-137B-4ABB-A63F-BC05E5CC1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8" name="원호 47">
            <a:extLst>
              <a:ext uri="{FF2B5EF4-FFF2-40B4-BE49-F238E27FC236}">
                <a16:creationId xmlns:a16="http://schemas.microsoft.com/office/drawing/2014/main" xmlns="" id="{C29EBEFC-6AC4-11CF-4CB3-4E8F975ABF29}"/>
              </a:ext>
            </a:extLst>
          </p:cNvPr>
          <p:cNvSpPr/>
          <p:nvPr/>
        </p:nvSpPr>
        <p:spPr>
          <a:xfrm>
            <a:off x="4762835" y="1973118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50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DC4A2B9-EE5D-2C1E-A59D-343E525CC970}"/>
              </a:ext>
            </a:extLst>
          </p:cNvPr>
          <p:cNvSpPr txBox="1"/>
          <p:nvPr/>
        </p:nvSpPr>
        <p:spPr>
          <a:xfrm>
            <a:off x="4431242" y="4471661"/>
            <a:ext cx="2972686" cy="130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life with BIZCAM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xmlns="" id="{3B1A5103-5647-DA92-4F60-D98B17EB677C}"/>
              </a:ext>
            </a:extLst>
          </p:cNvPr>
          <p:cNvSpPr/>
          <p:nvPr/>
        </p:nvSpPr>
        <p:spPr>
          <a:xfrm>
            <a:off x="4762835" y="1973118"/>
            <a:ext cx="2309499" cy="2309499"/>
          </a:xfrm>
          <a:prstGeom prst="arc">
            <a:avLst>
              <a:gd name="adj1" fmla="val 7470511"/>
              <a:gd name="adj2" fmla="val 16201767"/>
            </a:avLst>
          </a:prstGeom>
          <a:ln w="50800" cap="rnd">
            <a:solidFill>
              <a:srgbClr val="6D5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87C71348-4A60-E2F2-2906-E89FFB83E350}"/>
              </a:ext>
            </a:extLst>
          </p:cNvPr>
          <p:cNvGrpSpPr/>
          <p:nvPr/>
        </p:nvGrpSpPr>
        <p:grpSpPr>
          <a:xfrm>
            <a:off x="5825322" y="1866901"/>
            <a:ext cx="212431" cy="212431"/>
            <a:chOff x="863846" y="1895476"/>
            <a:chExt cx="185738" cy="18573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3CA74800-92D4-430E-9926-43693F3EEE39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6D50FF"/>
            </a:solidFill>
            <a:ln w="276225">
              <a:solidFill>
                <a:srgbClr val="6D50FF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xmlns="" id="{9D371F36-7222-DBFB-8B4E-654208E32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54" name="원호 53">
            <a:extLst>
              <a:ext uri="{FF2B5EF4-FFF2-40B4-BE49-F238E27FC236}">
                <a16:creationId xmlns:a16="http://schemas.microsoft.com/office/drawing/2014/main" xmlns="" id="{714DA66C-F765-C01D-A79D-E4534979F5BA}"/>
              </a:ext>
            </a:extLst>
          </p:cNvPr>
          <p:cNvSpPr/>
          <p:nvPr/>
        </p:nvSpPr>
        <p:spPr>
          <a:xfrm>
            <a:off x="8353033" y="1973118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6F204D3-FC36-1B10-86EB-7BA3D1174B54}"/>
              </a:ext>
            </a:extLst>
          </p:cNvPr>
          <p:cNvSpPr txBox="1"/>
          <p:nvPr/>
        </p:nvSpPr>
        <p:spPr>
          <a:xfrm>
            <a:off x="8021440" y="4471661"/>
            <a:ext cx="2972686" cy="130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life with BIZCAM 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원호 55">
            <a:extLst>
              <a:ext uri="{FF2B5EF4-FFF2-40B4-BE49-F238E27FC236}">
                <a16:creationId xmlns:a16="http://schemas.microsoft.com/office/drawing/2014/main" xmlns="" id="{52B4E558-40F4-85AC-2F89-B6FBC3FEA794}"/>
              </a:ext>
            </a:extLst>
          </p:cNvPr>
          <p:cNvSpPr/>
          <p:nvPr/>
        </p:nvSpPr>
        <p:spPr>
          <a:xfrm>
            <a:off x="8353033" y="1973118"/>
            <a:ext cx="2309499" cy="2309499"/>
          </a:xfrm>
          <a:prstGeom prst="arc">
            <a:avLst>
              <a:gd name="adj1" fmla="val 7470511"/>
              <a:gd name="adj2" fmla="val 21549963"/>
            </a:avLst>
          </a:prstGeom>
          <a:ln w="50800" cap="rnd">
            <a:solidFill>
              <a:srgbClr val="6D5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C0C800BA-BFBD-FA16-A1B5-3A068E838B4A}"/>
              </a:ext>
            </a:extLst>
          </p:cNvPr>
          <p:cNvGrpSpPr/>
          <p:nvPr/>
        </p:nvGrpSpPr>
        <p:grpSpPr>
          <a:xfrm>
            <a:off x="10556317" y="3054936"/>
            <a:ext cx="212431" cy="212431"/>
            <a:chOff x="863846" y="1895476"/>
            <a:chExt cx="185738" cy="185738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7A5CFFB9-C274-F26E-F8BD-CF3737A5B71D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6D50FF"/>
            </a:solidFill>
            <a:ln w="276225">
              <a:solidFill>
                <a:srgbClr val="6D50FF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xmlns="" id="{AFF2289C-5732-758E-C95C-CE6AF5D74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47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91A55062-B4E7-CDE4-6592-2D92F8AC70E4}"/>
              </a:ext>
            </a:extLst>
          </p:cNvPr>
          <p:cNvSpPr/>
          <p:nvPr/>
        </p:nvSpPr>
        <p:spPr>
          <a:xfrm>
            <a:off x="286544" y="1030941"/>
            <a:ext cx="11651456" cy="5595715"/>
          </a:xfrm>
          <a:prstGeom prst="roundRect">
            <a:avLst>
              <a:gd name="adj" fmla="val 2507"/>
            </a:avLst>
          </a:prstGeom>
          <a:solidFill>
            <a:srgbClr val="FCFDFF"/>
          </a:solidFill>
          <a:ln>
            <a:noFill/>
          </a:ln>
          <a:effectLst>
            <a:outerShdw blurRad="177800" dist="38100" dir="2700000" algn="tl" rotWithShape="0">
              <a:srgbClr val="6D50F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A530A1-508C-E7DB-E270-518E4B68A25A}"/>
              </a:ext>
            </a:extLst>
          </p:cNvPr>
          <p:cNvSpPr txBox="1"/>
          <p:nvPr/>
        </p:nvSpPr>
        <p:spPr>
          <a:xfrm>
            <a:off x="331787" y="231344"/>
            <a:ext cx="4576763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srgbClr val="6D5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8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rgbClr val="44546A">
                    <a:lumMod val="40000"/>
                    <a:lumOff val="60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>
                  <a:lumMod val="40000"/>
                  <a:lumOff val="60000"/>
                </a:srgb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7FB45A5-8257-CEA3-D800-EFDA62920C1D}"/>
              </a:ext>
            </a:extLst>
          </p:cNvPr>
          <p:cNvCxnSpPr>
            <a:cxnSpLocks/>
          </p:cNvCxnSpPr>
          <p:nvPr/>
        </p:nvCxnSpPr>
        <p:spPr>
          <a:xfrm>
            <a:off x="286544" y="292204"/>
            <a:ext cx="0" cy="540000"/>
          </a:xfrm>
          <a:prstGeom prst="line">
            <a:avLst/>
          </a:prstGeom>
          <a:ln w="19050">
            <a:solidFill>
              <a:srgbClr val="6D5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7D64C532-EE12-2BCC-1B52-4DE3FA74B110}"/>
              </a:ext>
            </a:extLst>
          </p:cNvPr>
          <p:cNvGrpSpPr/>
          <p:nvPr/>
        </p:nvGrpSpPr>
        <p:grpSpPr>
          <a:xfrm>
            <a:off x="3682557" y="2427866"/>
            <a:ext cx="3657601" cy="2781300"/>
            <a:chOff x="3482530" y="2606040"/>
            <a:chExt cx="3657601" cy="2781300"/>
          </a:xfrm>
        </p:grpSpPr>
        <p:sp>
          <p:nvSpPr>
            <p:cNvPr id="7" name="원호 6">
              <a:extLst>
                <a:ext uri="{FF2B5EF4-FFF2-40B4-BE49-F238E27FC236}">
                  <a16:creationId xmlns:a16="http://schemas.microsoft.com/office/drawing/2014/main" xmlns="" id="{99B790D8-F8BF-0EAC-6859-91C0560CCCAE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E6EA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3" name="자유형: 도형 8">
              <a:extLst>
                <a:ext uri="{FF2B5EF4-FFF2-40B4-BE49-F238E27FC236}">
                  <a16:creationId xmlns:a16="http://schemas.microsoft.com/office/drawing/2014/main" xmlns="" id="{C0B39CC5-A4C6-707F-61E9-1DA5DCF32875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E6EAF3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xmlns="" id="{3792CCF4-C3CA-0B8D-2D71-EB110C2A376C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4146953"/>
              </a:avLst>
            </a:prstGeom>
            <a:ln w="41275">
              <a:solidFill>
                <a:srgbClr val="E6EAF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8BF121F1-F094-F51E-8D05-641A9DB7C274}"/>
              </a:ext>
            </a:extLst>
          </p:cNvPr>
          <p:cNvGrpSpPr/>
          <p:nvPr/>
        </p:nvGrpSpPr>
        <p:grpSpPr>
          <a:xfrm rot="5400000">
            <a:off x="4193095" y="1946852"/>
            <a:ext cx="3657601" cy="2781300"/>
            <a:chOff x="3482530" y="2606040"/>
            <a:chExt cx="3657601" cy="2781300"/>
          </a:xfrm>
        </p:grpSpPr>
        <p:sp>
          <p:nvSpPr>
            <p:cNvPr id="16" name="원호 15">
              <a:extLst>
                <a:ext uri="{FF2B5EF4-FFF2-40B4-BE49-F238E27FC236}">
                  <a16:creationId xmlns:a16="http://schemas.microsoft.com/office/drawing/2014/main" xmlns="" id="{EB71BA39-98A4-054F-BD4D-9BFF85936420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998BAEF3-CE38-4CA3-0978-79B5BBEDE8C2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gradFill>
              <a:gsLst>
                <a:gs pos="0">
                  <a:srgbClr val="6D50FF"/>
                </a:gs>
                <a:gs pos="100000">
                  <a:srgbClr val="7E72FA"/>
                </a:gs>
              </a:gsLst>
              <a:lin ang="16200000" scaled="1"/>
            </a:gra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xmlns="" id="{C080489F-1FE4-36A4-3674-25C5735CC4D9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4146953"/>
              </a:avLst>
            </a:prstGeom>
            <a:ln w="41275">
              <a:solidFill>
                <a:srgbClr val="6D5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6794987-3A79-FFD0-EF7A-2D6637B87782}"/>
              </a:ext>
            </a:extLst>
          </p:cNvPr>
          <p:cNvGrpSpPr/>
          <p:nvPr/>
        </p:nvGrpSpPr>
        <p:grpSpPr>
          <a:xfrm rot="10800000">
            <a:off x="4662775" y="2440249"/>
            <a:ext cx="3657601" cy="2781300"/>
            <a:chOff x="3482530" y="2606040"/>
            <a:chExt cx="3657601" cy="2781300"/>
          </a:xfrm>
        </p:grpSpPr>
        <p:sp>
          <p:nvSpPr>
            <p:cNvPr id="20" name="원호 19">
              <a:extLst>
                <a:ext uri="{FF2B5EF4-FFF2-40B4-BE49-F238E27FC236}">
                  <a16:creationId xmlns:a16="http://schemas.microsoft.com/office/drawing/2014/main" xmlns="" id="{A8CA10B6-976B-B677-77EF-ADA4D670F26E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C4143E48-F13F-1CFE-CE5D-0EE25E931C95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gradFill>
              <a:gsLst>
                <a:gs pos="0">
                  <a:srgbClr val="6D50FF"/>
                </a:gs>
                <a:gs pos="100000">
                  <a:srgbClr val="7E72FA"/>
                </a:gs>
              </a:gsLst>
              <a:lin ang="16200000" scaled="1"/>
            </a:gra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xmlns="" id="{C2576F87-7CAC-9F1F-E315-D9A6CFEC2D89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4146953"/>
              </a:avLst>
            </a:prstGeom>
            <a:ln w="41275">
              <a:solidFill>
                <a:srgbClr val="6D5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F96F6775-252C-42F5-DFAD-424AA7E30021}"/>
              </a:ext>
            </a:extLst>
          </p:cNvPr>
          <p:cNvGrpSpPr/>
          <p:nvPr/>
        </p:nvGrpSpPr>
        <p:grpSpPr>
          <a:xfrm rot="16200000">
            <a:off x="4164333" y="2912629"/>
            <a:ext cx="3657601" cy="2781300"/>
            <a:chOff x="3482530" y="2606040"/>
            <a:chExt cx="3657601" cy="2781300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xmlns="" id="{DFF33CF2-4966-B7BF-DB41-31263DA89338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6D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C3967086-7FD6-8992-4DD0-C28A63106562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gradFill>
              <a:gsLst>
                <a:gs pos="0">
                  <a:srgbClr val="6D50FF"/>
                </a:gs>
                <a:gs pos="100000">
                  <a:srgbClr val="7E72FA"/>
                </a:gs>
              </a:gsLst>
              <a:lin ang="16200000" scaled="1"/>
            </a:gra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xmlns="" id="{30FBBD74-B4C6-B272-A302-9F1CC0938D30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4146953"/>
              </a:avLst>
            </a:prstGeom>
            <a:ln w="41275">
              <a:solidFill>
                <a:srgbClr val="6D50FF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760CED57-B6C1-6A53-283E-28A031BBD5F1}"/>
              </a:ext>
            </a:extLst>
          </p:cNvPr>
          <p:cNvSpPr/>
          <p:nvPr/>
        </p:nvSpPr>
        <p:spPr>
          <a:xfrm>
            <a:off x="7009167" y="3222251"/>
            <a:ext cx="1207292" cy="1207292"/>
          </a:xfrm>
          <a:prstGeom prst="ellipse">
            <a:avLst/>
          </a:prstGeom>
          <a:solidFill>
            <a:schemeClr val="bg1"/>
          </a:solid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7327840A-815C-A3AF-F2F6-28EF7F8F0152}"/>
              </a:ext>
            </a:extLst>
          </p:cNvPr>
          <p:cNvSpPr/>
          <p:nvPr/>
        </p:nvSpPr>
        <p:spPr>
          <a:xfrm>
            <a:off x="5401869" y="1613497"/>
            <a:ext cx="1207292" cy="1207292"/>
          </a:xfrm>
          <a:prstGeom prst="ellipse">
            <a:avLst/>
          </a:prstGeom>
          <a:solidFill>
            <a:schemeClr val="bg1"/>
          </a:solid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1AB5DCB8-82EC-E364-E6D1-E8331ED962C4}"/>
              </a:ext>
            </a:extLst>
          </p:cNvPr>
          <p:cNvSpPr/>
          <p:nvPr/>
        </p:nvSpPr>
        <p:spPr>
          <a:xfrm>
            <a:off x="3797462" y="3222251"/>
            <a:ext cx="1207292" cy="1207292"/>
          </a:xfrm>
          <a:prstGeom prst="ellipse">
            <a:avLst/>
          </a:prstGeom>
          <a:solidFill>
            <a:schemeClr val="bg1"/>
          </a:solid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2B128317-768A-564E-347E-0FCF8744E1B7}"/>
              </a:ext>
            </a:extLst>
          </p:cNvPr>
          <p:cNvSpPr/>
          <p:nvPr/>
        </p:nvSpPr>
        <p:spPr>
          <a:xfrm>
            <a:off x="5397108" y="4815010"/>
            <a:ext cx="1207292" cy="1207292"/>
          </a:xfrm>
          <a:prstGeom prst="ellipse">
            <a:avLst/>
          </a:prstGeom>
          <a:solidFill>
            <a:schemeClr val="bg1"/>
          </a:solid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53F62090-2365-6D5A-D47F-C740A4ABC418}"/>
              </a:ext>
            </a:extLst>
          </p:cNvPr>
          <p:cNvGrpSpPr/>
          <p:nvPr/>
        </p:nvGrpSpPr>
        <p:grpSpPr>
          <a:xfrm>
            <a:off x="8216459" y="3715042"/>
            <a:ext cx="185738" cy="185738"/>
            <a:chOff x="863846" y="1895476"/>
            <a:chExt cx="185738" cy="18573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1E15A285-CF7C-528B-C360-07B90B04D67F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6D50FF"/>
            </a:solidFill>
            <a:ln w="276225">
              <a:solidFill>
                <a:srgbClr val="6D50FF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xmlns="" id="{FF3EF7C5-9419-FF57-06F7-3008F3201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A0D9AEB-77B7-8866-81FE-D28C0CBC4A2D}"/>
              </a:ext>
            </a:extLst>
          </p:cNvPr>
          <p:cNvSpPr txBox="1"/>
          <p:nvPr/>
        </p:nvSpPr>
        <p:spPr>
          <a:xfrm>
            <a:off x="8599655" y="3327997"/>
            <a:ext cx="206025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life with BIZCAM 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58F6B3DD-795C-8EF5-FB26-99B63291CD2C}"/>
              </a:ext>
            </a:extLst>
          </p:cNvPr>
          <p:cNvGrpSpPr/>
          <p:nvPr/>
        </p:nvGrpSpPr>
        <p:grpSpPr>
          <a:xfrm>
            <a:off x="6617476" y="5393932"/>
            <a:ext cx="185738" cy="185738"/>
            <a:chOff x="863846" y="1895476"/>
            <a:chExt cx="185738" cy="185738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22E6053B-3C1F-2CE4-6D48-C88059D6C857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6D50FF"/>
            </a:solidFill>
            <a:ln w="276225">
              <a:solidFill>
                <a:srgbClr val="6D50FF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164F50E7-06B0-BB72-D0EC-841E7538B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9DFC532-BD0F-5350-F136-7D25D10EF895}"/>
              </a:ext>
            </a:extLst>
          </p:cNvPr>
          <p:cNvSpPr txBox="1"/>
          <p:nvPr/>
        </p:nvSpPr>
        <p:spPr>
          <a:xfrm>
            <a:off x="6953475" y="5008020"/>
            <a:ext cx="206025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life with BIZCAM 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CB22944F-144B-FED4-F513-59D048D74C24}"/>
              </a:ext>
            </a:extLst>
          </p:cNvPr>
          <p:cNvGrpSpPr/>
          <p:nvPr/>
        </p:nvGrpSpPr>
        <p:grpSpPr>
          <a:xfrm>
            <a:off x="5167053" y="2044485"/>
            <a:ext cx="185738" cy="185738"/>
            <a:chOff x="863846" y="1895476"/>
            <a:chExt cx="185738" cy="18573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D38A2522-E6B0-5C78-1D88-A2FDBF2E61F0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6D50FF"/>
            </a:solidFill>
            <a:ln w="276225">
              <a:solidFill>
                <a:srgbClr val="6D50FF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xmlns="" id="{D910AF65-B332-41A7-D306-656587F1A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F4AE471-5729-9E9F-A01A-0441D52AE53A}"/>
              </a:ext>
            </a:extLst>
          </p:cNvPr>
          <p:cNvSpPr txBox="1"/>
          <p:nvPr/>
        </p:nvSpPr>
        <p:spPr>
          <a:xfrm>
            <a:off x="2896402" y="1673304"/>
            <a:ext cx="206025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life with BIZCAM 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7AF53FBD-D0EB-50BD-FC7D-FBA2EED5819B}"/>
              </a:ext>
            </a:extLst>
          </p:cNvPr>
          <p:cNvGrpSpPr/>
          <p:nvPr/>
        </p:nvGrpSpPr>
        <p:grpSpPr>
          <a:xfrm>
            <a:off x="3589688" y="3770897"/>
            <a:ext cx="185738" cy="185738"/>
            <a:chOff x="863846" y="1895476"/>
            <a:chExt cx="185738" cy="18573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F035E531-AA7C-8352-1EDF-169B78D09B0C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E6EAF3"/>
            </a:solidFill>
            <a:ln w="276225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xmlns="" id="{25D122F7-22AD-7FD5-0EF7-EB1898E99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D4AB368-8B2C-04F3-D0DF-F9484E43A857}"/>
              </a:ext>
            </a:extLst>
          </p:cNvPr>
          <p:cNvSpPr txBox="1"/>
          <p:nvPr/>
        </p:nvSpPr>
        <p:spPr>
          <a:xfrm>
            <a:off x="1319037" y="3399716"/>
            <a:ext cx="206025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life with BIZCAM </a:t>
            </a:r>
            <a:endParaRPr lang="en-US" altLang="ko-KR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DE9079E-4724-C416-A21C-0EB78407354E}"/>
              </a:ext>
            </a:extLst>
          </p:cNvPr>
          <p:cNvSpPr/>
          <p:nvPr/>
        </p:nvSpPr>
        <p:spPr>
          <a:xfrm>
            <a:off x="5491518" y="3503665"/>
            <a:ext cx="1046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TEAM</a:t>
            </a:r>
            <a:endParaRPr lang="ko-KR" altLang="en-US" sz="2400" i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3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91A55062-B4E7-CDE4-6592-2D92F8AC70E4}"/>
              </a:ext>
            </a:extLst>
          </p:cNvPr>
          <p:cNvSpPr/>
          <p:nvPr/>
        </p:nvSpPr>
        <p:spPr>
          <a:xfrm>
            <a:off x="286544" y="1030941"/>
            <a:ext cx="11651456" cy="5595715"/>
          </a:xfrm>
          <a:prstGeom prst="roundRect">
            <a:avLst>
              <a:gd name="adj" fmla="val 2507"/>
            </a:avLst>
          </a:prstGeom>
          <a:solidFill>
            <a:srgbClr val="FCFDFF"/>
          </a:solidFill>
          <a:ln>
            <a:noFill/>
          </a:ln>
          <a:effectLst>
            <a:outerShdw blurRad="177800" dist="38100" dir="2700000" algn="tl" rotWithShape="0">
              <a:srgbClr val="6D50FF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A530A1-508C-E7DB-E270-518E4B68A25A}"/>
              </a:ext>
            </a:extLst>
          </p:cNvPr>
          <p:cNvSpPr txBox="1"/>
          <p:nvPr/>
        </p:nvSpPr>
        <p:spPr>
          <a:xfrm>
            <a:off x="331787" y="231344"/>
            <a:ext cx="4576763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srgbClr val="6D50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8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</a:t>
            </a:r>
          </a:p>
          <a:p>
            <a:pPr latinLnBrk="0">
              <a:defRPr/>
            </a:pPr>
            <a:r>
              <a:rPr lang="en-US" altLang="ko-KR" sz="800" kern="0" dirty="0">
                <a:solidFill>
                  <a:srgbClr val="44546A">
                    <a:lumMod val="40000"/>
                    <a:lumOff val="60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>
                  <a:lumMod val="40000"/>
                  <a:lumOff val="60000"/>
                </a:srgb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7FB45A5-8257-CEA3-D800-EFDA62920C1D}"/>
              </a:ext>
            </a:extLst>
          </p:cNvPr>
          <p:cNvCxnSpPr>
            <a:cxnSpLocks/>
          </p:cNvCxnSpPr>
          <p:nvPr/>
        </p:nvCxnSpPr>
        <p:spPr>
          <a:xfrm>
            <a:off x="286544" y="292204"/>
            <a:ext cx="0" cy="540000"/>
          </a:xfrm>
          <a:prstGeom prst="line">
            <a:avLst/>
          </a:prstGeom>
          <a:ln w="19050">
            <a:solidFill>
              <a:srgbClr val="6D5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원호 2">
            <a:extLst>
              <a:ext uri="{FF2B5EF4-FFF2-40B4-BE49-F238E27FC236}">
                <a16:creationId xmlns:a16="http://schemas.microsoft.com/office/drawing/2014/main" xmlns="" id="{4C1482AA-187F-90B7-F748-2B1544BE2EA5}"/>
              </a:ext>
            </a:extLst>
          </p:cNvPr>
          <p:cNvSpPr/>
          <p:nvPr/>
        </p:nvSpPr>
        <p:spPr>
          <a:xfrm>
            <a:off x="5860916" y="1469973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gradFill>
              <a:gsLst>
                <a:gs pos="0">
                  <a:srgbClr val="6D50FF"/>
                </a:gs>
                <a:gs pos="100000">
                  <a:srgbClr val="7E72FA"/>
                </a:gs>
              </a:gsLst>
              <a:lin ang="5400000" scaled="1"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575138-77AD-2CE0-593B-5C80E74A2307}"/>
              </a:ext>
            </a:extLst>
          </p:cNvPr>
          <p:cNvSpPr txBox="1"/>
          <p:nvPr/>
        </p:nvSpPr>
        <p:spPr>
          <a:xfrm>
            <a:off x="6167338" y="2027390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F74AB57-F9F0-773F-7282-C257A170F228}"/>
              </a:ext>
            </a:extLst>
          </p:cNvPr>
          <p:cNvSpPr/>
          <p:nvPr/>
        </p:nvSpPr>
        <p:spPr>
          <a:xfrm>
            <a:off x="4358870" y="3887528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자유형 12">
            <a:extLst>
              <a:ext uri="{FF2B5EF4-FFF2-40B4-BE49-F238E27FC236}">
                <a16:creationId xmlns:a16="http://schemas.microsoft.com/office/drawing/2014/main" xmlns="" id="{0D0AA360-3AB3-5715-77FD-8EEABD79B003}"/>
              </a:ext>
            </a:extLst>
          </p:cNvPr>
          <p:cNvSpPr/>
          <p:nvPr/>
        </p:nvSpPr>
        <p:spPr>
          <a:xfrm>
            <a:off x="4463745" y="2317131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rgbClr val="7E72FA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xmlns="" id="{8069AABF-D53A-A4F2-1AB3-8CBEDFB20D33}"/>
              </a:ext>
            </a:extLst>
          </p:cNvPr>
          <p:cNvSpPr/>
          <p:nvPr/>
        </p:nvSpPr>
        <p:spPr>
          <a:xfrm>
            <a:off x="2533912" y="1469973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53975" cap="rnd">
            <a:gradFill>
              <a:gsLst>
                <a:gs pos="0">
                  <a:srgbClr val="6D50FF"/>
                </a:gs>
                <a:gs pos="100000">
                  <a:srgbClr val="7E72FA"/>
                </a:gs>
              </a:gsLst>
              <a:lin ang="5400000" scaled="1"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112E69-399F-049F-4AA1-61064EE0375C}"/>
              </a:ext>
            </a:extLst>
          </p:cNvPr>
          <p:cNvSpPr txBox="1"/>
          <p:nvPr/>
        </p:nvSpPr>
        <p:spPr>
          <a:xfrm>
            <a:off x="2840334" y="2027390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0EDF9DCA-555B-0E8D-726D-8ED7ADB4329B}"/>
              </a:ext>
            </a:extLst>
          </p:cNvPr>
          <p:cNvSpPr/>
          <p:nvPr/>
        </p:nvSpPr>
        <p:spPr>
          <a:xfrm>
            <a:off x="1031866" y="3887528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자유형 16">
            <a:extLst>
              <a:ext uri="{FF2B5EF4-FFF2-40B4-BE49-F238E27FC236}">
                <a16:creationId xmlns:a16="http://schemas.microsoft.com/office/drawing/2014/main" xmlns="" id="{3CC36F01-A653-67DA-2FE7-5D0CCB40D9FC}"/>
              </a:ext>
            </a:extLst>
          </p:cNvPr>
          <p:cNvSpPr/>
          <p:nvPr/>
        </p:nvSpPr>
        <p:spPr>
          <a:xfrm>
            <a:off x="1136741" y="2317131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rgbClr val="7E72FA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xmlns="" id="{3702CA98-F980-B3D3-6C2D-1020A7847765}"/>
              </a:ext>
            </a:extLst>
          </p:cNvPr>
          <p:cNvSpPr/>
          <p:nvPr/>
        </p:nvSpPr>
        <p:spPr>
          <a:xfrm>
            <a:off x="9088292" y="1469973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gradFill>
              <a:gsLst>
                <a:gs pos="0">
                  <a:srgbClr val="6D50FF"/>
                </a:gs>
                <a:gs pos="100000">
                  <a:srgbClr val="7E72FA"/>
                </a:gs>
              </a:gsLst>
              <a:lin ang="5400000" scaled="1"/>
            </a:gra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4F4FBCD-93FD-3F72-9594-C0EB3B3FF695}"/>
              </a:ext>
            </a:extLst>
          </p:cNvPr>
          <p:cNvSpPr txBox="1"/>
          <p:nvPr/>
        </p:nvSpPr>
        <p:spPr>
          <a:xfrm>
            <a:off x="9394714" y="2027390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35C292DB-FF27-676D-22A1-2AF39F66D7E3}"/>
              </a:ext>
            </a:extLst>
          </p:cNvPr>
          <p:cNvSpPr/>
          <p:nvPr/>
        </p:nvSpPr>
        <p:spPr>
          <a:xfrm>
            <a:off x="7586246" y="3887528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자유형 20">
            <a:extLst>
              <a:ext uri="{FF2B5EF4-FFF2-40B4-BE49-F238E27FC236}">
                <a16:creationId xmlns:a16="http://schemas.microsoft.com/office/drawing/2014/main" xmlns="" id="{2C96787A-0C9F-9F7A-8260-23753D3154D6}"/>
              </a:ext>
            </a:extLst>
          </p:cNvPr>
          <p:cNvSpPr/>
          <p:nvPr/>
        </p:nvSpPr>
        <p:spPr>
          <a:xfrm>
            <a:off x="7691121" y="2317131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rgbClr val="7E72FA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모서리가 둥근 직사각형 21">
            <a:extLst>
              <a:ext uri="{FF2B5EF4-FFF2-40B4-BE49-F238E27FC236}">
                <a16:creationId xmlns:a16="http://schemas.microsoft.com/office/drawing/2014/main" xmlns="" id="{2CA44DC5-F925-46FA-8768-DAA7852B22E5}"/>
              </a:ext>
            </a:extLst>
          </p:cNvPr>
          <p:cNvSpPr/>
          <p:nvPr/>
        </p:nvSpPr>
        <p:spPr>
          <a:xfrm>
            <a:off x="1518761" y="5368915"/>
            <a:ext cx="9350071" cy="821713"/>
          </a:xfrm>
          <a:prstGeom prst="roundRect">
            <a:avLst>
              <a:gd name="adj" fmla="val 0"/>
            </a:avLst>
          </a:prstGeom>
          <a:solidFill>
            <a:srgbClr val="E6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0F7ADAE6-A6F1-7697-9205-B8EE382AAAC0}"/>
              </a:ext>
            </a:extLst>
          </p:cNvPr>
          <p:cNvGrpSpPr/>
          <p:nvPr/>
        </p:nvGrpSpPr>
        <p:grpSpPr>
          <a:xfrm>
            <a:off x="1125686" y="5368915"/>
            <a:ext cx="393076" cy="821713"/>
            <a:chOff x="2540000" y="5224869"/>
            <a:chExt cx="393076" cy="82171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A0F7A441-67AB-8D4E-6571-25F2EC4DCB7E}"/>
                </a:ext>
              </a:extLst>
            </p:cNvPr>
            <p:cNvSpPr/>
            <p:nvPr/>
          </p:nvSpPr>
          <p:spPr>
            <a:xfrm>
              <a:off x="2540000" y="5224869"/>
              <a:ext cx="393076" cy="821713"/>
            </a:xfrm>
            <a:prstGeom prst="rect">
              <a:avLst/>
            </a:prstGeom>
            <a:gradFill>
              <a:gsLst>
                <a:gs pos="0">
                  <a:srgbClr val="6D50FF"/>
                </a:gs>
                <a:gs pos="100000">
                  <a:srgbClr val="7E72F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모서리가 둥근 직사각형 24">
              <a:extLst>
                <a:ext uri="{FF2B5EF4-FFF2-40B4-BE49-F238E27FC236}">
                  <a16:creationId xmlns:a16="http://schemas.microsoft.com/office/drawing/2014/main" xmlns="" id="{1D20285F-CFBB-E8EC-C985-282E0C3F71FF}"/>
                </a:ext>
              </a:extLst>
            </p:cNvPr>
            <p:cNvSpPr/>
            <p:nvPr/>
          </p:nvSpPr>
          <p:spPr>
            <a:xfrm>
              <a:off x="2701925" y="5396319"/>
              <a:ext cx="72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모서리가 둥근 직사각형 25">
              <a:extLst>
                <a:ext uri="{FF2B5EF4-FFF2-40B4-BE49-F238E27FC236}">
                  <a16:creationId xmlns:a16="http://schemas.microsoft.com/office/drawing/2014/main" xmlns="" id="{24F5EB9D-9AB8-208C-5DFB-38A14B1E73C8}"/>
                </a:ext>
              </a:extLst>
            </p:cNvPr>
            <p:cNvSpPr/>
            <p:nvPr/>
          </p:nvSpPr>
          <p:spPr>
            <a:xfrm>
              <a:off x="2701925" y="5759158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91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9479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644</Words>
  <Application>Microsoft Office PowerPoint</Application>
  <PresentationFormat>와이드스크린</PresentationFormat>
  <Paragraphs>156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Aharoni</vt:lpstr>
      <vt:lpstr>HY견고딕</vt:lpstr>
      <vt:lpstr>Sandoll 삼립호빵체 TTF Outline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2023-03-22T09:39:48Z</dcterms:created>
  <dcterms:modified xsi:type="dcterms:W3CDTF">2024-11-14T07:04:29Z</dcterms:modified>
</cp:coreProperties>
</file>