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5833" autoAdjust="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3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0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55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5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8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0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4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2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1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5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50B6188E-9863-8866-98B1-3CC603C638FD}"/>
              </a:ext>
            </a:extLst>
          </p:cNvPr>
          <p:cNvGrpSpPr/>
          <p:nvPr/>
        </p:nvGrpSpPr>
        <p:grpSpPr>
          <a:xfrm>
            <a:off x="6352612" y="2018062"/>
            <a:ext cx="1919566" cy="3287022"/>
            <a:chOff x="4718440" y="2166834"/>
            <a:chExt cx="1919566" cy="32870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2BDE837B-611F-4158-5731-1F01D4379E02}"/>
                </a:ext>
              </a:extLst>
            </p:cNvPr>
            <p:cNvSpPr/>
            <p:nvPr/>
          </p:nvSpPr>
          <p:spPr>
            <a:xfrm rot="2700000">
              <a:off x="3611000" y="3274274"/>
              <a:ext cx="3180080" cy="96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A454E417-AFA9-DF1E-C559-92D5C7DA8D1A}"/>
                </a:ext>
              </a:extLst>
            </p:cNvPr>
            <p:cNvSpPr/>
            <p:nvPr/>
          </p:nvSpPr>
          <p:spPr>
            <a:xfrm rot="2700000">
              <a:off x="5412789" y="4228639"/>
              <a:ext cx="1485234" cy="9652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xmlns="" id="{1F7A8B14-3053-DCBA-BFFC-3B0DA499D431}"/>
              </a:ext>
            </a:extLst>
          </p:cNvPr>
          <p:cNvSpPr/>
          <p:nvPr/>
        </p:nvSpPr>
        <p:spPr>
          <a:xfrm rot="2700000">
            <a:off x="7239732" y="1788928"/>
            <a:ext cx="964800" cy="16764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BA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8B688B74-F8DE-617C-6959-00EB92685EA5}"/>
              </a:ext>
            </a:extLst>
          </p:cNvPr>
          <p:cNvGrpSpPr/>
          <p:nvPr/>
        </p:nvGrpSpPr>
        <p:grpSpPr>
          <a:xfrm rot="2700000" flipH="1" flipV="1">
            <a:off x="3303725" y="2800181"/>
            <a:ext cx="3682334" cy="965200"/>
            <a:chOff x="3683000" y="4851400"/>
            <a:chExt cx="3949700" cy="965200"/>
          </a:xfrm>
          <a:solidFill>
            <a:srgbClr val="2BA2FC"/>
          </a:solidFill>
        </p:grpSpPr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xmlns="" id="{E1EACA7D-2678-1630-62AC-68023F5785C9}"/>
                </a:ext>
              </a:extLst>
            </p:cNvPr>
            <p:cNvSpPr/>
            <p:nvPr/>
          </p:nvSpPr>
          <p:spPr>
            <a:xfrm>
              <a:off x="3683000" y="4851400"/>
              <a:ext cx="3342154" cy="96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BA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7BC76155-76F5-436A-2254-10239BEDE7F8}"/>
                </a:ext>
              </a:extLst>
            </p:cNvPr>
            <p:cNvSpPr/>
            <p:nvPr/>
          </p:nvSpPr>
          <p:spPr>
            <a:xfrm>
              <a:off x="5880100" y="4851400"/>
              <a:ext cx="1752600" cy="965200"/>
            </a:xfrm>
            <a:prstGeom prst="roundRect">
              <a:avLst>
                <a:gd name="adj" fmla="val 50000"/>
              </a:avLst>
            </a:prstGeom>
            <a:solidFill>
              <a:srgbClr val="2BA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xmlns="" id="{BE88B870-0565-F121-78F7-F6C0BD139E14}"/>
              </a:ext>
            </a:extLst>
          </p:cNvPr>
          <p:cNvSpPr/>
          <p:nvPr/>
        </p:nvSpPr>
        <p:spPr>
          <a:xfrm rot="2700000">
            <a:off x="3953146" y="3603128"/>
            <a:ext cx="964800" cy="16764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xmlns="" id="{C33160B7-E7D7-38BD-90D1-AA85AD70E09C}"/>
              </a:ext>
            </a:extLst>
          </p:cNvPr>
          <p:cNvSpPr/>
          <p:nvPr/>
        </p:nvSpPr>
        <p:spPr>
          <a:xfrm rot="18900000" flipH="1">
            <a:off x="6213870" y="3516464"/>
            <a:ext cx="273052" cy="964800"/>
          </a:xfrm>
          <a:prstGeom prst="rtTriangl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xmlns="" id="{D55C0027-514E-53B0-543D-10A988D92024}"/>
              </a:ext>
            </a:extLst>
          </p:cNvPr>
          <p:cNvSpPr/>
          <p:nvPr/>
        </p:nvSpPr>
        <p:spPr>
          <a:xfrm rot="18900000" flipH="1">
            <a:off x="4795179" y="3462769"/>
            <a:ext cx="273052" cy="964800"/>
          </a:xfrm>
          <a:prstGeom prst="rtTriangl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7FC6E24-880F-63D2-6257-C66567FE1670}"/>
              </a:ext>
            </a:extLst>
          </p:cNvPr>
          <p:cNvSpPr/>
          <p:nvPr/>
        </p:nvSpPr>
        <p:spPr>
          <a:xfrm>
            <a:off x="4787166" y="682413"/>
            <a:ext cx="2617667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6DD06807-E2B9-6998-AD16-95E8D68E1BBF}"/>
              </a:ext>
            </a:extLst>
          </p:cNvPr>
          <p:cNvGrpSpPr/>
          <p:nvPr/>
        </p:nvGrpSpPr>
        <p:grpSpPr>
          <a:xfrm>
            <a:off x="8489254" y="1193870"/>
            <a:ext cx="728558" cy="728558"/>
            <a:chOff x="8585215" y="1202618"/>
            <a:chExt cx="901031" cy="90103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96CFE3CA-A438-F9BE-4D4E-0726A38751E8}"/>
                </a:ext>
              </a:extLst>
            </p:cNvPr>
            <p:cNvSpPr/>
            <p:nvPr/>
          </p:nvSpPr>
          <p:spPr>
            <a:xfrm>
              <a:off x="8585215" y="1202618"/>
              <a:ext cx="901031" cy="901031"/>
            </a:xfrm>
            <a:prstGeom prst="ellipse">
              <a:avLst/>
            </a:prstGeom>
            <a:solidFill>
              <a:srgbClr val="2BA2FC"/>
            </a:solidFill>
            <a:ln w="19050">
              <a:noFill/>
            </a:ln>
            <a:effectLst>
              <a:outerShdw blurRad="266700" dist="50800" dir="2700000" algn="tl" rotWithShape="0">
                <a:srgbClr val="2BA2FC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1" name="Group 23">
              <a:extLst>
                <a:ext uri="{FF2B5EF4-FFF2-40B4-BE49-F238E27FC236}">
                  <a16:creationId xmlns:a16="http://schemas.microsoft.com/office/drawing/2014/main" xmlns="" id="{3E87CF67-7D19-3DDB-AE5A-D4108E18685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99621" y="1398419"/>
              <a:ext cx="509113" cy="467303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xmlns="" id="{B4D316DA-0105-CF5B-AF87-5901B9DC11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xmlns="" id="{F38C7EE8-4F4C-8629-FD57-994093108E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xmlns="" id="{88E1B735-E075-ADCB-1F24-183E062E8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xmlns="" id="{3041C3FA-0D18-95B1-522C-85B8CE48B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xmlns="" id="{B0C53B55-985D-1FC7-1835-1E74AC5FC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8E258D9F-FABE-E9B4-086A-D4FA38C4D45A}"/>
              </a:ext>
            </a:extLst>
          </p:cNvPr>
          <p:cNvSpPr/>
          <p:nvPr/>
        </p:nvSpPr>
        <p:spPr>
          <a:xfrm>
            <a:off x="4749601" y="4919003"/>
            <a:ext cx="2617667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rgbClr val="2BA2FC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5BD989D-BB27-D98F-B954-D57C4C174890}"/>
              </a:ext>
            </a:extLst>
          </p:cNvPr>
          <p:cNvSpPr txBox="1"/>
          <p:nvPr/>
        </p:nvSpPr>
        <p:spPr>
          <a:xfrm>
            <a:off x="5548504" y="2543127"/>
            <a:ext cx="10949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haroni" panose="02010803020104030203" pitchFamily="2" charset="-79"/>
              </a:rPr>
              <a:t>25</a:t>
            </a:r>
            <a:r>
              <a:rPr lang="en-US" altLang="ko-KR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haroni" panose="02010803020104030203" pitchFamily="2" charset="-79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F3F62D9-E79C-6CE5-D465-706C0B38BFF8}"/>
              </a:ext>
            </a:extLst>
          </p:cNvPr>
          <p:cNvSpPr txBox="1"/>
          <p:nvPr/>
        </p:nvSpPr>
        <p:spPr>
          <a:xfrm>
            <a:off x="5521741" y="4097387"/>
            <a:ext cx="10949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haroni" panose="02010803020104030203" pitchFamily="2" charset="-79"/>
              </a:rPr>
              <a:t>15</a:t>
            </a:r>
            <a:r>
              <a:rPr lang="en-US" altLang="ko-KR" sz="11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haroni" panose="02010803020104030203" pitchFamily="2" charset="-79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C78F15AE-3D75-7CCB-0A9A-7759DC0E85CC}"/>
              </a:ext>
            </a:extLst>
          </p:cNvPr>
          <p:cNvGrpSpPr/>
          <p:nvPr/>
        </p:nvGrpSpPr>
        <p:grpSpPr>
          <a:xfrm>
            <a:off x="2980350" y="1193870"/>
            <a:ext cx="728558" cy="728558"/>
            <a:chOff x="2980350" y="1193870"/>
            <a:chExt cx="728558" cy="728558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FD16D5CB-69D0-B069-FA2F-A58AE60E48A6}"/>
                </a:ext>
              </a:extLst>
            </p:cNvPr>
            <p:cNvSpPr/>
            <p:nvPr/>
          </p:nvSpPr>
          <p:spPr>
            <a:xfrm>
              <a:off x="2980350" y="1193870"/>
              <a:ext cx="728558" cy="728558"/>
            </a:xfrm>
            <a:prstGeom prst="ellipse">
              <a:avLst/>
            </a:prstGeom>
            <a:solidFill>
              <a:srgbClr val="2BA2FC"/>
            </a:solidFill>
            <a:ln w="19050">
              <a:noFill/>
            </a:ln>
            <a:effectLst>
              <a:outerShdw blurRad="266700" dist="50800" dir="2700000" algn="tl" rotWithShape="0">
                <a:srgbClr val="2BA2FC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6" name="Group 16">
              <a:extLst>
                <a:ext uri="{FF2B5EF4-FFF2-40B4-BE49-F238E27FC236}">
                  <a16:creationId xmlns:a16="http://schemas.microsoft.com/office/drawing/2014/main" xmlns="" id="{4062B451-94B5-7888-6875-3E32B8C8ADE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92726" y="1399722"/>
              <a:ext cx="267574" cy="30754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xmlns="" id="{047C50AA-04FD-8A05-B22D-4AB70D8785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xmlns="" id="{D21C544F-379B-3399-9A17-394181543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xmlns="" id="{483E25E0-7F70-81B0-0603-682C90326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xmlns="" id="{637DF627-1389-0E02-EB2C-C544FA7F5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81F6AB16-0995-D9EE-3FBA-80866F561458}"/>
              </a:ext>
            </a:extLst>
          </p:cNvPr>
          <p:cNvGrpSpPr/>
          <p:nvPr/>
        </p:nvGrpSpPr>
        <p:grpSpPr>
          <a:xfrm>
            <a:off x="2980350" y="5051578"/>
            <a:ext cx="728558" cy="728558"/>
            <a:chOff x="2980350" y="5051578"/>
            <a:chExt cx="728558" cy="728558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xmlns="" id="{8D030C28-C2C6-BF21-FCFA-9A7E8D2E6D6E}"/>
                </a:ext>
              </a:extLst>
            </p:cNvPr>
            <p:cNvSpPr/>
            <p:nvPr/>
          </p:nvSpPr>
          <p:spPr>
            <a:xfrm>
              <a:off x="2980350" y="5051578"/>
              <a:ext cx="728558" cy="7285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noFill/>
            </a:ln>
            <a:effectLst>
              <a:outerShdw blurRad="266700" dist="50800" dir="2700000" algn="tl" rotWithShape="0">
                <a:schemeClr val="tx2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Group 31">
              <a:extLst>
                <a:ext uri="{FF2B5EF4-FFF2-40B4-BE49-F238E27FC236}">
                  <a16:creationId xmlns:a16="http://schemas.microsoft.com/office/drawing/2014/main" xmlns="" id="{9A8CE005-920A-161F-47BD-5E79A24B0A9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00852" y="5246465"/>
              <a:ext cx="275488" cy="334315"/>
              <a:chOff x="2647" y="1727"/>
              <a:chExt cx="192" cy="233"/>
            </a:xfrm>
            <a:solidFill>
              <a:schemeClr val="bg1"/>
            </a:soli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xmlns="" id="{1277B169-590E-C742-4A8A-9995A0A15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xmlns="" id="{EA37AABA-BC6A-96C4-C84D-EB7982DF3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BBD991FB-6564-D2DB-AFF3-11CF48A6A597}"/>
              </a:ext>
            </a:extLst>
          </p:cNvPr>
          <p:cNvGrpSpPr/>
          <p:nvPr/>
        </p:nvGrpSpPr>
        <p:grpSpPr>
          <a:xfrm>
            <a:off x="8489254" y="5051578"/>
            <a:ext cx="728558" cy="728558"/>
            <a:chOff x="8489254" y="5051578"/>
            <a:chExt cx="728558" cy="72855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886EB5EA-5AE0-7524-30AC-3BED683D0E60}"/>
                </a:ext>
              </a:extLst>
            </p:cNvPr>
            <p:cNvSpPr/>
            <p:nvPr/>
          </p:nvSpPr>
          <p:spPr>
            <a:xfrm>
              <a:off x="8489254" y="5051578"/>
              <a:ext cx="728558" cy="7285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noFill/>
            </a:ln>
            <a:effectLst>
              <a:outerShdw blurRad="266700" dist="50800" dir="2700000" algn="tl" rotWithShape="0">
                <a:schemeClr val="tx2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7" name="Group 36">
              <a:extLst>
                <a:ext uri="{FF2B5EF4-FFF2-40B4-BE49-F238E27FC236}">
                  <a16:creationId xmlns:a16="http://schemas.microsoft.com/office/drawing/2014/main" xmlns="" id="{0B121A6A-B10C-F900-5BF6-C32BE095C0B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60654" y="5179801"/>
              <a:ext cx="172064" cy="444499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48" name="Freeform 37">
                <a:extLst>
                  <a:ext uri="{FF2B5EF4-FFF2-40B4-BE49-F238E27FC236}">
                    <a16:creationId xmlns:a16="http://schemas.microsoft.com/office/drawing/2014/main" xmlns="" id="{FC1B41D1-E470-1C4F-E18C-FA0A3E2BF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38">
                <a:extLst>
                  <a:ext uri="{FF2B5EF4-FFF2-40B4-BE49-F238E27FC236}">
                    <a16:creationId xmlns:a16="http://schemas.microsoft.com/office/drawing/2014/main" xmlns="" id="{87696B7D-7D44-6F60-C483-31123E358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39">
                <a:extLst>
                  <a:ext uri="{FF2B5EF4-FFF2-40B4-BE49-F238E27FC236}">
                    <a16:creationId xmlns:a16="http://schemas.microsoft.com/office/drawing/2014/main" xmlns="" id="{6D92FFC7-48D9-55B3-FE4A-D004E42D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40">
                <a:extLst>
                  <a:ext uri="{FF2B5EF4-FFF2-40B4-BE49-F238E27FC236}">
                    <a16:creationId xmlns:a16="http://schemas.microsoft.com/office/drawing/2014/main" xmlns="" id="{EB9A57A7-06B8-1E33-B146-6A46C17B6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1">
                <a:extLst>
                  <a:ext uri="{FF2B5EF4-FFF2-40B4-BE49-F238E27FC236}">
                    <a16:creationId xmlns:a16="http://schemas.microsoft.com/office/drawing/2014/main" xmlns="" id="{1DE39423-1135-1046-BD06-46ED1A854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CC441A7-1A5B-6BFD-6967-9E3C717E4243}"/>
              </a:ext>
            </a:extLst>
          </p:cNvPr>
          <p:cNvSpPr/>
          <p:nvPr/>
        </p:nvSpPr>
        <p:spPr>
          <a:xfrm>
            <a:off x="8652845" y="2102009"/>
            <a:ext cx="2617667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241FA8C1-80B2-D12F-F0C8-DD3EEA940DC5}"/>
              </a:ext>
            </a:extLst>
          </p:cNvPr>
          <p:cNvSpPr/>
          <p:nvPr/>
        </p:nvSpPr>
        <p:spPr>
          <a:xfrm>
            <a:off x="8652845" y="3977803"/>
            <a:ext cx="2617667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3C1A61CE-2B3C-A63B-C543-D31F0C95DA90}"/>
              </a:ext>
            </a:extLst>
          </p:cNvPr>
          <p:cNvSpPr/>
          <p:nvPr/>
        </p:nvSpPr>
        <p:spPr>
          <a:xfrm>
            <a:off x="842632" y="3898268"/>
            <a:ext cx="2617667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C0597AAB-570A-A841-02F1-CF8610C8466F}"/>
              </a:ext>
            </a:extLst>
          </p:cNvPr>
          <p:cNvSpPr/>
          <p:nvPr/>
        </p:nvSpPr>
        <p:spPr>
          <a:xfrm>
            <a:off x="842633" y="2107521"/>
            <a:ext cx="2617667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3646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4417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79897" y="1907348"/>
            <a:ext cx="2579083" cy="2579083"/>
          </a:xfrm>
          <a:prstGeom prst="ellipse">
            <a:avLst/>
          </a:prstGeom>
          <a:solidFill>
            <a:srgbClr val="2BA2FC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43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162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588524" y="1907347"/>
            <a:ext cx="2579083" cy="2579083"/>
          </a:xfrm>
          <a:prstGeom prst="ellipse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269</Words>
  <Application>Microsoft Office PowerPoint</Application>
  <PresentationFormat>와이드스크린</PresentationFormat>
  <Paragraphs>60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2023-03-27T06:34:50Z</dcterms:created>
  <dcterms:modified xsi:type="dcterms:W3CDTF">2024-11-14T07:05:40Z</dcterms:modified>
</cp:coreProperties>
</file>