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9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3" autoAdjust="0"/>
    <p:restoredTop sz="94660"/>
  </p:normalViewPr>
  <p:slideViewPr>
    <p:cSldViewPr snapToGrid="0">
      <p:cViewPr varScale="1">
        <p:scale>
          <a:sx n="74" d="100"/>
          <a:sy n="74" d="100"/>
        </p:scale>
        <p:origin x="78" y="6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2024-11-18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0040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2024-11-18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232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2024-11-18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174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2024-11-18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4071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2024-11-18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6603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2024-11-18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676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2024-11-18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996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2024-11-18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0842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2024-11-18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5068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2024-11-18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5011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2024-11-18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4021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2024-11-18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5684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in.naver.com/seok830621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평행 사변형 2">
            <a:extLst>
              <a:ext uri="{FF2B5EF4-FFF2-40B4-BE49-F238E27FC236}">
                <a16:creationId xmlns:a16="http://schemas.microsoft.com/office/drawing/2014/main" xmlns="" id="{64909DC9-A095-6B9F-E614-7A6DE775E36B}"/>
              </a:ext>
            </a:extLst>
          </p:cNvPr>
          <p:cNvSpPr/>
          <p:nvPr/>
        </p:nvSpPr>
        <p:spPr>
          <a:xfrm>
            <a:off x="2217964" y="2575735"/>
            <a:ext cx="7775015" cy="1503334"/>
          </a:xfrm>
          <a:prstGeom prst="parallelogram">
            <a:avLst/>
          </a:prstGeom>
          <a:solidFill>
            <a:srgbClr val="3998DA"/>
          </a:solidFill>
          <a:ln>
            <a:noFill/>
          </a:ln>
          <a:effectLst>
            <a:outerShdw dist="38100" algn="l" rotWithShape="0">
              <a:schemeClr val="accent4">
                <a:lumMod val="60000"/>
                <a:lumOff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ko-KR" altLang="en-US" sz="4000" b="1" i="1" kern="0" dirty="0">
                <a:ln w="15875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파워포인트 템플릿</a:t>
            </a:r>
            <a:r>
              <a:rPr lang="en-US" altLang="ko-KR" sz="4000" b="1" i="1" kern="0" dirty="0">
                <a:ln w="15875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</a:t>
            </a:r>
          </a:p>
          <a:p>
            <a:pPr>
              <a:defRPr/>
            </a:pPr>
            <a:r>
              <a:rPr lang="en-US" altLang="ko-KR" sz="900" i="1" kern="0" dirty="0">
                <a:ln w="15875">
                  <a:noFill/>
                </a:ln>
                <a:solidFill>
                  <a:prstClr val="white"/>
                </a:solidFill>
              </a:rPr>
              <a:t>Enjoy your stylish business and campus life with BIZCAM</a:t>
            </a:r>
            <a:endParaRPr lang="ko-KR" altLang="en-US" sz="2400" dirty="0">
              <a:solidFill>
                <a:prstClr val="white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xmlns="" id="{B172533D-4D6C-4A72-3B45-BBE7FFF116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7453" y="2453667"/>
            <a:ext cx="1747470" cy="1747470"/>
          </a:xfrm>
          <a:prstGeom prst="rect">
            <a:avLst/>
          </a:prstGeom>
          <a:noFill/>
          <a:scene3d>
            <a:camera prst="perspectiveRelaxedModerately">
              <a:rot lat="19634567" lon="1439850" rev="20787400"/>
            </a:camera>
            <a:lightRig rig="threePt" dir="t"/>
          </a:scene3d>
          <a:sp3d prstMaterial="matte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3D069642-DB89-7494-9A4F-AD271FB7C87E}"/>
              </a:ext>
            </a:extLst>
          </p:cNvPr>
          <p:cNvSpPr txBox="1"/>
          <p:nvPr/>
        </p:nvSpPr>
        <p:spPr>
          <a:xfrm>
            <a:off x="7636566" y="3484962"/>
            <a:ext cx="169916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3600" b="1" i="1" kern="0" dirty="0">
                <a:ln w="15875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조땡</a:t>
            </a:r>
            <a:endParaRPr lang="ko-KR" altLang="en-US" sz="2800" dirty="0">
              <a:solidFill>
                <a:prstClr val="black"/>
              </a:solidFill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xmlns="" id="{8AC780F6-B234-9227-224B-7C0C04A10021}"/>
              </a:ext>
            </a:extLst>
          </p:cNvPr>
          <p:cNvGrpSpPr/>
          <p:nvPr/>
        </p:nvGrpSpPr>
        <p:grpSpPr>
          <a:xfrm>
            <a:off x="7342390" y="2174639"/>
            <a:ext cx="2647386" cy="1909473"/>
            <a:chOff x="274916" y="186026"/>
            <a:chExt cx="1082083" cy="780472"/>
          </a:xfrm>
        </p:grpSpPr>
        <p:sp>
          <p:nvSpPr>
            <p:cNvPr id="5" name="평행 사변형 4">
              <a:extLst>
                <a:ext uri="{FF2B5EF4-FFF2-40B4-BE49-F238E27FC236}">
                  <a16:creationId xmlns:a16="http://schemas.microsoft.com/office/drawing/2014/main" xmlns="" id="{B947A1C7-CB93-0C5E-3AA8-838E1913ADC1}"/>
                </a:ext>
              </a:extLst>
            </p:cNvPr>
            <p:cNvSpPr/>
            <p:nvPr/>
          </p:nvSpPr>
          <p:spPr>
            <a:xfrm rot="17046048">
              <a:off x="53198" y="480200"/>
              <a:ext cx="756457" cy="192126"/>
            </a:xfrm>
            <a:prstGeom prst="parallelogram">
              <a:avLst>
                <a:gd name="adj" fmla="val 63426"/>
              </a:avLst>
            </a:prstGeom>
            <a:solidFill>
              <a:srgbClr val="64AF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평행 사변형 1">
              <a:extLst>
                <a:ext uri="{FF2B5EF4-FFF2-40B4-BE49-F238E27FC236}">
                  <a16:creationId xmlns:a16="http://schemas.microsoft.com/office/drawing/2014/main" xmlns="" id="{80FDC9BE-85CC-85E6-0EC8-A6528F288B13}"/>
                </a:ext>
              </a:extLst>
            </p:cNvPr>
            <p:cNvSpPr/>
            <p:nvPr/>
          </p:nvSpPr>
          <p:spPr>
            <a:xfrm>
              <a:off x="274916" y="186026"/>
              <a:ext cx="926167" cy="619125"/>
            </a:xfrm>
            <a:prstGeom prst="parallelogram">
              <a:avLst/>
            </a:prstGeom>
            <a:solidFill>
              <a:srgbClr val="81BEE7">
                <a:alpha val="3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b="1" i="1" dirty="0">
                <a:solidFill>
                  <a:prstClr val="white"/>
                </a:solidFill>
              </a:endParaRPr>
            </a:p>
          </p:txBody>
        </p:sp>
        <p:sp>
          <p:nvSpPr>
            <p:cNvPr id="4" name="평행 사변형 3">
              <a:extLst>
                <a:ext uri="{FF2B5EF4-FFF2-40B4-BE49-F238E27FC236}">
                  <a16:creationId xmlns:a16="http://schemas.microsoft.com/office/drawing/2014/main" xmlns="" id="{701A7CE2-2916-CA70-5E3F-084796A88A46}"/>
                </a:ext>
              </a:extLst>
            </p:cNvPr>
            <p:cNvSpPr/>
            <p:nvPr/>
          </p:nvSpPr>
          <p:spPr>
            <a:xfrm rot="17046048">
              <a:off x="824165" y="480199"/>
              <a:ext cx="756457" cy="192126"/>
            </a:xfrm>
            <a:prstGeom prst="parallelogram">
              <a:avLst>
                <a:gd name="adj" fmla="val 63426"/>
              </a:avLst>
            </a:prstGeom>
            <a:solidFill>
              <a:srgbClr val="64AFE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xmlns="" id="{1B585084-CD4B-19AA-415E-5061420E3D9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02392" y="351020"/>
              <a:ext cx="154607" cy="615478"/>
            </a:xfrm>
            <a:prstGeom prst="line">
              <a:avLst/>
            </a:prstGeom>
            <a:ln w="952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8560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88947" y="461016"/>
            <a:ext cx="4236842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오늘 사용한 색상은</a:t>
            </a: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?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456131" y="5277393"/>
            <a:ext cx="7302474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*</a:t>
            </a:r>
            <a:r>
              <a:rPr lang="ko-KR" altLang="en-US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점선 테두리는 기본 컬러</a:t>
            </a:r>
            <a:endParaRPr lang="en-US" altLang="ko-KR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2013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버전 이상 사용자께서는 스포이트 기능을 이용하시면 </a:t>
            </a: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편하구요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2010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이하 버전 사용자 께서는 다른 채우기 색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사용자 지정 탭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 RGB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색상 값 입력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1861683" y="1907348"/>
            <a:ext cx="2579083" cy="2579083"/>
          </a:xfrm>
          <a:prstGeom prst="ellipse">
            <a:avLst/>
          </a:prstGeom>
          <a:solidFill>
            <a:srgbClr val="3998DA"/>
          </a:solidFill>
          <a:ln w="158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prstClr val="white"/>
                </a:solidFill>
              </a:rPr>
              <a:t>R </a:t>
            </a:r>
            <a:r>
              <a:rPr lang="en-US" altLang="ko-KR" sz="3200" b="1" dirty="0" smtClean="0">
                <a:ln w="3175">
                  <a:noFill/>
                </a:ln>
                <a:solidFill>
                  <a:prstClr val="white"/>
                </a:solidFill>
              </a:rPr>
              <a:t>57</a:t>
            </a:r>
            <a:endParaRPr lang="en-US" altLang="ko-KR" sz="3200" b="1" dirty="0">
              <a:ln w="3175">
                <a:noFill/>
              </a:ln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prstClr val="white"/>
                </a:solidFill>
              </a:rPr>
              <a:t>G </a:t>
            </a:r>
            <a:r>
              <a:rPr lang="en-US" altLang="ko-KR" sz="3200" b="1" dirty="0" smtClean="0">
                <a:ln w="3175">
                  <a:noFill/>
                </a:ln>
                <a:solidFill>
                  <a:prstClr val="white"/>
                </a:solidFill>
              </a:rPr>
              <a:t>152</a:t>
            </a:r>
            <a:endParaRPr lang="en-US" altLang="ko-KR" sz="3200" b="1" dirty="0">
              <a:ln w="3175">
                <a:noFill/>
              </a:ln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prstClr val="white"/>
                </a:solidFill>
              </a:rPr>
              <a:t>G </a:t>
            </a:r>
            <a:r>
              <a:rPr lang="en-US" altLang="ko-KR" sz="3200" b="1" dirty="0" smtClean="0">
                <a:ln w="3175">
                  <a:noFill/>
                </a:ln>
                <a:solidFill>
                  <a:prstClr val="white"/>
                </a:solidFill>
              </a:rPr>
              <a:t>218</a:t>
            </a:r>
            <a:endParaRPr lang="en-US" altLang="ko-KR" sz="3200" b="1" dirty="0">
              <a:ln w="3175">
                <a:noFill/>
              </a:ln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8044764" y="1907346"/>
            <a:ext cx="2579083" cy="257908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5875">
            <a:solidFill>
              <a:srgbClr val="5E448E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3200" b="1">
                <a:ln w="31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기본</a:t>
            </a:r>
            <a:endParaRPr lang="en-US" altLang="ko-KR" sz="3200" b="1" dirty="0">
              <a:ln w="3175">
                <a:noFill/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4943893" y="1907345"/>
            <a:ext cx="2579083" cy="257908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5875">
            <a:solidFill>
              <a:srgbClr val="5E448E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3200" b="1">
                <a:ln w="3175">
                  <a:noFill/>
                </a:ln>
                <a:solidFill>
                  <a:prstClr val="white"/>
                </a:solidFill>
              </a:rPr>
              <a:t>기본</a:t>
            </a:r>
            <a:endParaRPr lang="en-US" altLang="ko-KR" sz="3200" b="1" dirty="0">
              <a:ln w="3175">
                <a:noFill/>
              </a:ln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636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평행 사변형 2">
            <a:extLst>
              <a:ext uri="{FF2B5EF4-FFF2-40B4-BE49-F238E27FC236}">
                <a16:creationId xmlns:a16="http://schemas.microsoft.com/office/drawing/2014/main" xmlns="" id="{64909DC9-A095-6B9F-E614-7A6DE775E36B}"/>
              </a:ext>
            </a:extLst>
          </p:cNvPr>
          <p:cNvSpPr/>
          <p:nvPr/>
        </p:nvSpPr>
        <p:spPr>
          <a:xfrm>
            <a:off x="431427" y="347373"/>
            <a:ext cx="11293848" cy="619125"/>
          </a:xfrm>
          <a:prstGeom prst="parallelogram">
            <a:avLst/>
          </a:prstGeom>
          <a:solidFill>
            <a:srgbClr val="3998DA"/>
          </a:solidFill>
          <a:ln>
            <a:noFill/>
          </a:ln>
          <a:effectLst>
            <a:outerShdw dist="38100" algn="l" rotWithShape="0">
              <a:schemeClr val="accent4">
                <a:lumMod val="60000"/>
                <a:lumOff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ko-KR" altLang="en-US" sz="2400" b="1" i="1" kern="0" dirty="0">
                <a:ln w="15875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파워포인트 템플릿</a:t>
            </a:r>
            <a:r>
              <a:rPr lang="en-US" altLang="ko-KR" sz="2400" b="1" i="1" kern="0" dirty="0">
                <a:ln w="15875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</a:t>
            </a:r>
            <a:r>
              <a:rPr lang="en-US" altLang="ko-KR" sz="800" i="1" kern="0" dirty="0">
                <a:ln w="15875">
                  <a:noFill/>
                </a:ln>
                <a:solidFill>
                  <a:prstClr val="white"/>
                </a:solidFill>
              </a:rPr>
              <a:t>Enjoy your stylish business and campus life with BIZCAM</a:t>
            </a:r>
            <a:endParaRPr lang="ko-KR" altLang="en-US" sz="2000" dirty="0">
              <a:solidFill>
                <a:prstClr val="white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A354EFC5-34F2-379E-E9D8-6B765A4803E3}"/>
              </a:ext>
            </a:extLst>
          </p:cNvPr>
          <p:cNvSpPr txBox="1"/>
          <p:nvPr/>
        </p:nvSpPr>
        <p:spPr>
          <a:xfrm>
            <a:off x="174159" y="255595"/>
            <a:ext cx="110125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4400" b="1" i="1" kern="0" dirty="0">
                <a:ln w="15875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1</a:t>
            </a:r>
            <a:endParaRPr lang="ko-KR" altLang="en-US" sz="3600" dirty="0">
              <a:solidFill>
                <a:prstClr val="black"/>
              </a:solidFill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xmlns="" id="{8AC780F6-B234-9227-224B-7C0C04A10021}"/>
              </a:ext>
            </a:extLst>
          </p:cNvPr>
          <p:cNvGrpSpPr/>
          <p:nvPr/>
        </p:nvGrpSpPr>
        <p:grpSpPr>
          <a:xfrm>
            <a:off x="276225" y="186026"/>
            <a:ext cx="1080774" cy="780472"/>
            <a:chOff x="276225" y="186026"/>
            <a:chExt cx="1080774" cy="780472"/>
          </a:xfrm>
        </p:grpSpPr>
        <p:sp>
          <p:nvSpPr>
            <p:cNvPr id="5" name="평행 사변형 4">
              <a:extLst>
                <a:ext uri="{FF2B5EF4-FFF2-40B4-BE49-F238E27FC236}">
                  <a16:creationId xmlns:a16="http://schemas.microsoft.com/office/drawing/2014/main" xmlns="" id="{B947A1C7-CB93-0C5E-3AA8-838E1913ADC1}"/>
                </a:ext>
              </a:extLst>
            </p:cNvPr>
            <p:cNvSpPr/>
            <p:nvPr/>
          </p:nvSpPr>
          <p:spPr>
            <a:xfrm rot="17046048">
              <a:off x="53198" y="480200"/>
              <a:ext cx="756457" cy="192126"/>
            </a:xfrm>
            <a:prstGeom prst="parallelogram">
              <a:avLst>
                <a:gd name="adj" fmla="val 63426"/>
              </a:avLst>
            </a:prstGeom>
            <a:solidFill>
              <a:srgbClr val="64AF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평행 사변형 1">
              <a:extLst>
                <a:ext uri="{FF2B5EF4-FFF2-40B4-BE49-F238E27FC236}">
                  <a16:creationId xmlns:a16="http://schemas.microsoft.com/office/drawing/2014/main" xmlns="" id="{80FDC9BE-85CC-85E6-0EC8-A6528F288B13}"/>
                </a:ext>
              </a:extLst>
            </p:cNvPr>
            <p:cNvSpPr/>
            <p:nvPr/>
          </p:nvSpPr>
          <p:spPr>
            <a:xfrm>
              <a:off x="276225" y="186026"/>
              <a:ext cx="926167" cy="619125"/>
            </a:xfrm>
            <a:prstGeom prst="parallelogram">
              <a:avLst/>
            </a:prstGeom>
            <a:solidFill>
              <a:srgbClr val="81BEE7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평행 사변형 3">
              <a:extLst>
                <a:ext uri="{FF2B5EF4-FFF2-40B4-BE49-F238E27FC236}">
                  <a16:creationId xmlns:a16="http://schemas.microsoft.com/office/drawing/2014/main" xmlns="" id="{701A7CE2-2916-CA70-5E3F-084796A88A46}"/>
                </a:ext>
              </a:extLst>
            </p:cNvPr>
            <p:cNvSpPr/>
            <p:nvPr/>
          </p:nvSpPr>
          <p:spPr>
            <a:xfrm rot="17046048">
              <a:off x="824165" y="480199"/>
              <a:ext cx="756457" cy="192126"/>
            </a:xfrm>
            <a:prstGeom prst="parallelogram">
              <a:avLst>
                <a:gd name="adj" fmla="val 63426"/>
              </a:avLst>
            </a:prstGeom>
            <a:solidFill>
              <a:srgbClr val="64AFE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xmlns="" id="{1B585084-CD4B-19AA-415E-5061420E3D9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02392" y="351020"/>
              <a:ext cx="154607" cy="615478"/>
            </a:xfrm>
            <a:prstGeom prst="line">
              <a:avLst/>
            </a:prstGeom>
            <a:ln w="952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2CAE3C15-EF99-96DC-27A1-066E188DE441}"/>
              </a:ext>
            </a:extLst>
          </p:cNvPr>
          <p:cNvSpPr/>
          <p:nvPr/>
        </p:nvSpPr>
        <p:spPr>
          <a:xfrm>
            <a:off x="1460576" y="4922640"/>
            <a:ext cx="2515075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81B1560-02AD-4446-D370-396259FD6158}"/>
              </a:ext>
            </a:extLst>
          </p:cNvPr>
          <p:cNvSpPr txBox="1"/>
          <p:nvPr/>
        </p:nvSpPr>
        <p:spPr>
          <a:xfrm>
            <a:off x="2027048" y="1498497"/>
            <a:ext cx="138213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600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20</a:t>
            </a:r>
            <a:r>
              <a:rPr lang="en-US" altLang="ko-KR" sz="160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%</a:t>
            </a:r>
            <a:endParaRPr lang="en-US" altLang="ko-KR" sz="60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xmlns="" id="{F0AA6A1F-8701-823F-3269-FD7521F68FE9}"/>
              </a:ext>
            </a:extLst>
          </p:cNvPr>
          <p:cNvSpPr/>
          <p:nvPr/>
        </p:nvSpPr>
        <p:spPr>
          <a:xfrm>
            <a:off x="1505866" y="2321487"/>
            <a:ext cx="2424494" cy="2424494"/>
          </a:xfrm>
          <a:prstGeom prst="ellipse">
            <a:avLst/>
          </a:prstGeom>
          <a:solidFill>
            <a:srgbClr val="3998DA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xmlns="" id="{37FCF257-26B4-5CF0-6864-92531B15514C}"/>
              </a:ext>
            </a:extLst>
          </p:cNvPr>
          <p:cNvSpPr/>
          <p:nvPr/>
        </p:nvSpPr>
        <p:spPr>
          <a:xfrm>
            <a:off x="1748315" y="2563936"/>
            <a:ext cx="1939595" cy="1939595"/>
          </a:xfrm>
          <a:prstGeom prst="ellipse">
            <a:avLst/>
          </a:prstGeom>
          <a:solidFill>
            <a:srgbClr val="3998DA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xmlns="" id="{4665F602-72AF-720C-F877-F599EC82687D}"/>
              </a:ext>
            </a:extLst>
          </p:cNvPr>
          <p:cNvSpPr/>
          <p:nvPr/>
        </p:nvSpPr>
        <p:spPr>
          <a:xfrm>
            <a:off x="1990765" y="2806386"/>
            <a:ext cx="1454696" cy="1454696"/>
          </a:xfrm>
          <a:prstGeom prst="ellipse">
            <a:avLst/>
          </a:prstGeom>
          <a:solidFill>
            <a:srgbClr val="3998DA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xmlns="" id="{D0AAF86D-AAE0-287C-1AC4-E2DB4188063B}"/>
              </a:ext>
            </a:extLst>
          </p:cNvPr>
          <p:cNvSpPr/>
          <p:nvPr/>
        </p:nvSpPr>
        <p:spPr>
          <a:xfrm>
            <a:off x="2233214" y="3048835"/>
            <a:ext cx="969798" cy="969798"/>
          </a:xfrm>
          <a:prstGeom prst="ellipse">
            <a:avLst/>
          </a:prstGeom>
          <a:solidFill>
            <a:srgbClr val="3998DA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xmlns="" id="{354B4374-B7AE-BEB5-039F-035B74A0A3F4}"/>
              </a:ext>
            </a:extLst>
          </p:cNvPr>
          <p:cNvSpPr/>
          <p:nvPr/>
        </p:nvSpPr>
        <p:spPr>
          <a:xfrm>
            <a:off x="2475664" y="3291285"/>
            <a:ext cx="484899" cy="484899"/>
          </a:xfrm>
          <a:prstGeom prst="ellipse">
            <a:avLst/>
          </a:prstGeom>
          <a:solidFill>
            <a:srgbClr val="3998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자유형: 도형 47">
            <a:extLst>
              <a:ext uri="{FF2B5EF4-FFF2-40B4-BE49-F238E27FC236}">
                <a16:creationId xmlns:a16="http://schemas.microsoft.com/office/drawing/2014/main" xmlns="" id="{9462E7FF-406D-7DA6-4D0E-7C807732B713}"/>
              </a:ext>
            </a:extLst>
          </p:cNvPr>
          <p:cNvSpPr/>
          <p:nvPr/>
        </p:nvSpPr>
        <p:spPr>
          <a:xfrm>
            <a:off x="2565996" y="3381617"/>
            <a:ext cx="304234" cy="304234"/>
          </a:xfrm>
          <a:custGeom>
            <a:avLst/>
            <a:gdLst>
              <a:gd name="connsiteX0" fmla="*/ 360128 w 451740"/>
              <a:gd name="connsiteY0" fmla="*/ 360128 h 451740"/>
              <a:gd name="connsiteX1" fmla="*/ 385584 w 451740"/>
              <a:gd name="connsiteY1" fmla="*/ 360128 h 451740"/>
              <a:gd name="connsiteX2" fmla="*/ 385584 w 451740"/>
              <a:gd name="connsiteY2" fmla="*/ 385584 h 451740"/>
              <a:gd name="connsiteX3" fmla="*/ 360128 w 451740"/>
              <a:gd name="connsiteY3" fmla="*/ 385584 h 451740"/>
              <a:gd name="connsiteX4" fmla="*/ 360128 w 451740"/>
              <a:gd name="connsiteY4" fmla="*/ 360128 h 451740"/>
              <a:gd name="connsiteX5" fmla="*/ 421012 w 451740"/>
              <a:gd name="connsiteY5" fmla="*/ 213142 h 451740"/>
              <a:gd name="connsiteX6" fmla="*/ 433740 w 451740"/>
              <a:gd name="connsiteY6" fmla="*/ 207870 h 451740"/>
              <a:gd name="connsiteX7" fmla="*/ 451740 w 451740"/>
              <a:gd name="connsiteY7" fmla="*/ 225870 h 451740"/>
              <a:gd name="connsiteX8" fmla="*/ 433740 w 451740"/>
              <a:gd name="connsiteY8" fmla="*/ 243870 h 451740"/>
              <a:gd name="connsiteX9" fmla="*/ 415740 w 451740"/>
              <a:gd name="connsiteY9" fmla="*/ 225870 h 451740"/>
              <a:gd name="connsiteX10" fmla="*/ 421012 w 451740"/>
              <a:gd name="connsiteY10" fmla="*/ 213142 h 451740"/>
              <a:gd name="connsiteX11" fmla="*/ 213142 w 451740"/>
              <a:gd name="connsiteY11" fmla="*/ 421012 h 451740"/>
              <a:gd name="connsiteX12" fmla="*/ 225870 w 451740"/>
              <a:gd name="connsiteY12" fmla="*/ 415740 h 451740"/>
              <a:gd name="connsiteX13" fmla="*/ 243870 w 451740"/>
              <a:gd name="connsiteY13" fmla="*/ 433740 h 451740"/>
              <a:gd name="connsiteX14" fmla="*/ 225870 w 451740"/>
              <a:gd name="connsiteY14" fmla="*/ 451740 h 451740"/>
              <a:gd name="connsiteX15" fmla="*/ 207870 w 451740"/>
              <a:gd name="connsiteY15" fmla="*/ 433740 h 451740"/>
              <a:gd name="connsiteX16" fmla="*/ 213142 w 451740"/>
              <a:gd name="connsiteY16" fmla="*/ 421012 h 451740"/>
              <a:gd name="connsiteX17" fmla="*/ 360128 w 451740"/>
              <a:gd name="connsiteY17" fmla="*/ 66156 h 451740"/>
              <a:gd name="connsiteX18" fmla="*/ 385584 w 451740"/>
              <a:gd name="connsiteY18" fmla="*/ 66156 h 451740"/>
              <a:gd name="connsiteX19" fmla="*/ 385584 w 451740"/>
              <a:gd name="connsiteY19" fmla="*/ 91612 h 451740"/>
              <a:gd name="connsiteX20" fmla="*/ 360128 w 451740"/>
              <a:gd name="connsiteY20" fmla="*/ 91612 h 451740"/>
              <a:gd name="connsiteX21" fmla="*/ 360128 w 451740"/>
              <a:gd name="connsiteY21" fmla="*/ 66156 h 451740"/>
              <a:gd name="connsiteX22" fmla="*/ 66156 w 451740"/>
              <a:gd name="connsiteY22" fmla="*/ 360128 h 451740"/>
              <a:gd name="connsiteX23" fmla="*/ 91612 w 451740"/>
              <a:gd name="connsiteY23" fmla="*/ 360128 h 451740"/>
              <a:gd name="connsiteX24" fmla="*/ 91612 w 451740"/>
              <a:gd name="connsiteY24" fmla="*/ 385584 h 451740"/>
              <a:gd name="connsiteX25" fmla="*/ 66156 w 451740"/>
              <a:gd name="connsiteY25" fmla="*/ 385584 h 451740"/>
              <a:gd name="connsiteX26" fmla="*/ 66156 w 451740"/>
              <a:gd name="connsiteY26" fmla="*/ 360128 h 451740"/>
              <a:gd name="connsiteX27" fmla="*/ 145332 w 451740"/>
              <a:gd name="connsiteY27" fmla="*/ 145332 h 451740"/>
              <a:gd name="connsiteX28" fmla="*/ 145332 w 451740"/>
              <a:gd name="connsiteY28" fmla="*/ 306408 h 451740"/>
              <a:gd name="connsiteX29" fmla="*/ 306408 w 451740"/>
              <a:gd name="connsiteY29" fmla="*/ 306408 h 451740"/>
              <a:gd name="connsiteX30" fmla="*/ 306408 w 451740"/>
              <a:gd name="connsiteY30" fmla="*/ 145332 h 451740"/>
              <a:gd name="connsiteX31" fmla="*/ 145332 w 451740"/>
              <a:gd name="connsiteY31" fmla="*/ 145332 h 451740"/>
              <a:gd name="connsiteX32" fmla="*/ 119678 w 451740"/>
              <a:gd name="connsiteY32" fmla="*/ 119678 h 451740"/>
              <a:gd name="connsiteX33" fmla="*/ 332062 w 451740"/>
              <a:gd name="connsiteY33" fmla="*/ 119678 h 451740"/>
              <a:gd name="connsiteX34" fmla="*/ 332062 w 451740"/>
              <a:gd name="connsiteY34" fmla="*/ 332062 h 451740"/>
              <a:gd name="connsiteX35" fmla="*/ 119678 w 451740"/>
              <a:gd name="connsiteY35" fmla="*/ 332062 h 451740"/>
              <a:gd name="connsiteX36" fmla="*/ 119678 w 451740"/>
              <a:gd name="connsiteY36" fmla="*/ 119678 h 451740"/>
              <a:gd name="connsiteX37" fmla="*/ 5272 w 451740"/>
              <a:gd name="connsiteY37" fmla="*/ 213142 h 451740"/>
              <a:gd name="connsiteX38" fmla="*/ 18000 w 451740"/>
              <a:gd name="connsiteY38" fmla="*/ 207870 h 451740"/>
              <a:gd name="connsiteX39" fmla="*/ 36000 w 451740"/>
              <a:gd name="connsiteY39" fmla="*/ 225870 h 451740"/>
              <a:gd name="connsiteX40" fmla="*/ 18000 w 451740"/>
              <a:gd name="connsiteY40" fmla="*/ 243870 h 451740"/>
              <a:gd name="connsiteX41" fmla="*/ 0 w 451740"/>
              <a:gd name="connsiteY41" fmla="*/ 225870 h 451740"/>
              <a:gd name="connsiteX42" fmla="*/ 5272 w 451740"/>
              <a:gd name="connsiteY42" fmla="*/ 213142 h 451740"/>
              <a:gd name="connsiteX43" fmla="*/ 213142 w 451740"/>
              <a:gd name="connsiteY43" fmla="*/ 5272 h 451740"/>
              <a:gd name="connsiteX44" fmla="*/ 225870 w 451740"/>
              <a:gd name="connsiteY44" fmla="*/ 0 h 451740"/>
              <a:gd name="connsiteX45" fmla="*/ 243870 w 451740"/>
              <a:gd name="connsiteY45" fmla="*/ 18000 h 451740"/>
              <a:gd name="connsiteX46" fmla="*/ 225870 w 451740"/>
              <a:gd name="connsiteY46" fmla="*/ 36000 h 451740"/>
              <a:gd name="connsiteX47" fmla="*/ 207870 w 451740"/>
              <a:gd name="connsiteY47" fmla="*/ 18000 h 451740"/>
              <a:gd name="connsiteX48" fmla="*/ 213142 w 451740"/>
              <a:gd name="connsiteY48" fmla="*/ 5272 h 451740"/>
              <a:gd name="connsiteX49" fmla="*/ 66156 w 451740"/>
              <a:gd name="connsiteY49" fmla="*/ 66156 h 451740"/>
              <a:gd name="connsiteX50" fmla="*/ 91612 w 451740"/>
              <a:gd name="connsiteY50" fmla="*/ 66156 h 451740"/>
              <a:gd name="connsiteX51" fmla="*/ 91612 w 451740"/>
              <a:gd name="connsiteY51" fmla="*/ 91612 h 451740"/>
              <a:gd name="connsiteX52" fmla="*/ 66156 w 451740"/>
              <a:gd name="connsiteY52" fmla="*/ 91612 h 451740"/>
              <a:gd name="connsiteX53" fmla="*/ 66156 w 451740"/>
              <a:gd name="connsiteY53" fmla="*/ 66156 h 451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451740" h="451740">
                <a:moveTo>
                  <a:pt x="360128" y="360128"/>
                </a:moveTo>
                <a:cubicBezTo>
                  <a:pt x="367158" y="353099"/>
                  <a:pt x="378555" y="353099"/>
                  <a:pt x="385584" y="360128"/>
                </a:cubicBezTo>
                <a:cubicBezTo>
                  <a:pt x="392614" y="367158"/>
                  <a:pt x="392614" y="378555"/>
                  <a:pt x="385584" y="385584"/>
                </a:cubicBezTo>
                <a:cubicBezTo>
                  <a:pt x="378555" y="392614"/>
                  <a:pt x="367158" y="392614"/>
                  <a:pt x="360128" y="385584"/>
                </a:cubicBezTo>
                <a:cubicBezTo>
                  <a:pt x="353099" y="378555"/>
                  <a:pt x="353099" y="367158"/>
                  <a:pt x="360128" y="360128"/>
                </a:cubicBezTo>
                <a:close/>
                <a:moveTo>
                  <a:pt x="421012" y="213142"/>
                </a:moveTo>
                <a:cubicBezTo>
                  <a:pt x="424269" y="209885"/>
                  <a:pt x="428769" y="207870"/>
                  <a:pt x="433740" y="207870"/>
                </a:cubicBezTo>
                <a:cubicBezTo>
                  <a:pt x="443681" y="207870"/>
                  <a:pt x="451740" y="215929"/>
                  <a:pt x="451740" y="225870"/>
                </a:cubicBezTo>
                <a:cubicBezTo>
                  <a:pt x="451740" y="235811"/>
                  <a:pt x="443681" y="243870"/>
                  <a:pt x="433740" y="243870"/>
                </a:cubicBezTo>
                <a:cubicBezTo>
                  <a:pt x="423799" y="243870"/>
                  <a:pt x="415740" y="235811"/>
                  <a:pt x="415740" y="225870"/>
                </a:cubicBezTo>
                <a:cubicBezTo>
                  <a:pt x="415740" y="220899"/>
                  <a:pt x="417755" y="216399"/>
                  <a:pt x="421012" y="213142"/>
                </a:cubicBezTo>
                <a:close/>
                <a:moveTo>
                  <a:pt x="213142" y="421012"/>
                </a:moveTo>
                <a:cubicBezTo>
                  <a:pt x="216399" y="417755"/>
                  <a:pt x="220900" y="415740"/>
                  <a:pt x="225870" y="415740"/>
                </a:cubicBezTo>
                <a:cubicBezTo>
                  <a:pt x="235811" y="415740"/>
                  <a:pt x="243870" y="423799"/>
                  <a:pt x="243870" y="433740"/>
                </a:cubicBezTo>
                <a:cubicBezTo>
                  <a:pt x="243870" y="443681"/>
                  <a:pt x="235811" y="451740"/>
                  <a:pt x="225870" y="451740"/>
                </a:cubicBezTo>
                <a:cubicBezTo>
                  <a:pt x="215929" y="451740"/>
                  <a:pt x="207870" y="443681"/>
                  <a:pt x="207870" y="433740"/>
                </a:cubicBezTo>
                <a:cubicBezTo>
                  <a:pt x="207870" y="428769"/>
                  <a:pt x="209885" y="424269"/>
                  <a:pt x="213142" y="421012"/>
                </a:cubicBezTo>
                <a:close/>
                <a:moveTo>
                  <a:pt x="360128" y="66156"/>
                </a:moveTo>
                <a:cubicBezTo>
                  <a:pt x="367158" y="59126"/>
                  <a:pt x="378555" y="59126"/>
                  <a:pt x="385584" y="66156"/>
                </a:cubicBezTo>
                <a:cubicBezTo>
                  <a:pt x="392614" y="73185"/>
                  <a:pt x="392614" y="84582"/>
                  <a:pt x="385584" y="91612"/>
                </a:cubicBezTo>
                <a:cubicBezTo>
                  <a:pt x="378555" y="98641"/>
                  <a:pt x="367158" y="98641"/>
                  <a:pt x="360128" y="91612"/>
                </a:cubicBezTo>
                <a:cubicBezTo>
                  <a:pt x="353099" y="84582"/>
                  <a:pt x="353099" y="73185"/>
                  <a:pt x="360128" y="66156"/>
                </a:cubicBezTo>
                <a:close/>
                <a:moveTo>
                  <a:pt x="66156" y="360128"/>
                </a:moveTo>
                <a:cubicBezTo>
                  <a:pt x="73185" y="353099"/>
                  <a:pt x="84582" y="353099"/>
                  <a:pt x="91612" y="360128"/>
                </a:cubicBezTo>
                <a:cubicBezTo>
                  <a:pt x="98641" y="367158"/>
                  <a:pt x="98641" y="378555"/>
                  <a:pt x="91612" y="385584"/>
                </a:cubicBezTo>
                <a:cubicBezTo>
                  <a:pt x="84582" y="392614"/>
                  <a:pt x="73185" y="392614"/>
                  <a:pt x="66156" y="385584"/>
                </a:cubicBezTo>
                <a:cubicBezTo>
                  <a:pt x="59126" y="378555"/>
                  <a:pt x="59126" y="367158"/>
                  <a:pt x="66156" y="360128"/>
                </a:cubicBezTo>
                <a:close/>
                <a:moveTo>
                  <a:pt x="145332" y="145332"/>
                </a:moveTo>
                <a:cubicBezTo>
                  <a:pt x="100852" y="189812"/>
                  <a:pt x="100852" y="261928"/>
                  <a:pt x="145332" y="306408"/>
                </a:cubicBezTo>
                <a:cubicBezTo>
                  <a:pt x="189812" y="350888"/>
                  <a:pt x="261928" y="350888"/>
                  <a:pt x="306408" y="306408"/>
                </a:cubicBezTo>
                <a:cubicBezTo>
                  <a:pt x="350888" y="261928"/>
                  <a:pt x="350888" y="189812"/>
                  <a:pt x="306408" y="145332"/>
                </a:cubicBezTo>
                <a:cubicBezTo>
                  <a:pt x="261928" y="100852"/>
                  <a:pt x="189812" y="100852"/>
                  <a:pt x="145332" y="145332"/>
                </a:cubicBezTo>
                <a:close/>
                <a:moveTo>
                  <a:pt x="119678" y="119678"/>
                </a:moveTo>
                <a:cubicBezTo>
                  <a:pt x="178326" y="61030"/>
                  <a:pt x="273414" y="61030"/>
                  <a:pt x="332062" y="119678"/>
                </a:cubicBezTo>
                <a:cubicBezTo>
                  <a:pt x="390710" y="178326"/>
                  <a:pt x="390710" y="273414"/>
                  <a:pt x="332062" y="332062"/>
                </a:cubicBezTo>
                <a:cubicBezTo>
                  <a:pt x="273414" y="390710"/>
                  <a:pt x="178326" y="390710"/>
                  <a:pt x="119678" y="332062"/>
                </a:cubicBezTo>
                <a:cubicBezTo>
                  <a:pt x="61030" y="273414"/>
                  <a:pt x="61030" y="178326"/>
                  <a:pt x="119678" y="119678"/>
                </a:cubicBezTo>
                <a:close/>
                <a:moveTo>
                  <a:pt x="5272" y="213142"/>
                </a:moveTo>
                <a:cubicBezTo>
                  <a:pt x="8529" y="209885"/>
                  <a:pt x="13030" y="207870"/>
                  <a:pt x="18000" y="207870"/>
                </a:cubicBezTo>
                <a:cubicBezTo>
                  <a:pt x="27941" y="207870"/>
                  <a:pt x="36000" y="215929"/>
                  <a:pt x="36000" y="225870"/>
                </a:cubicBezTo>
                <a:cubicBezTo>
                  <a:pt x="36000" y="235811"/>
                  <a:pt x="27941" y="243870"/>
                  <a:pt x="18000" y="243870"/>
                </a:cubicBezTo>
                <a:cubicBezTo>
                  <a:pt x="8059" y="243870"/>
                  <a:pt x="0" y="235811"/>
                  <a:pt x="0" y="225870"/>
                </a:cubicBezTo>
                <a:cubicBezTo>
                  <a:pt x="0" y="220899"/>
                  <a:pt x="2015" y="216400"/>
                  <a:pt x="5272" y="213142"/>
                </a:cubicBezTo>
                <a:close/>
                <a:moveTo>
                  <a:pt x="213142" y="5272"/>
                </a:moveTo>
                <a:cubicBezTo>
                  <a:pt x="216400" y="2015"/>
                  <a:pt x="220899" y="0"/>
                  <a:pt x="225870" y="0"/>
                </a:cubicBezTo>
                <a:cubicBezTo>
                  <a:pt x="235811" y="0"/>
                  <a:pt x="243870" y="8059"/>
                  <a:pt x="243870" y="18000"/>
                </a:cubicBezTo>
                <a:cubicBezTo>
                  <a:pt x="243870" y="27941"/>
                  <a:pt x="235811" y="36000"/>
                  <a:pt x="225870" y="36000"/>
                </a:cubicBezTo>
                <a:cubicBezTo>
                  <a:pt x="215929" y="36000"/>
                  <a:pt x="207870" y="27941"/>
                  <a:pt x="207870" y="18000"/>
                </a:cubicBezTo>
                <a:cubicBezTo>
                  <a:pt x="207870" y="13030"/>
                  <a:pt x="209885" y="8529"/>
                  <a:pt x="213142" y="5272"/>
                </a:cubicBezTo>
                <a:close/>
                <a:moveTo>
                  <a:pt x="66156" y="66156"/>
                </a:moveTo>
                <a:cubicBezTo>
                  <a:pt x="73185" y="59126"/>
                  <a:pt x="84582" y="59126"/>
                  <a:pt x="91612" y="66156"/>
                </a:cubicBezTo>
                <a:cubicBezTo>
                  <a:pt x="98641" y="73185"/>
                  <a:pt x="98641" y="84582"/>
                  <a:pt x="91612" y="91612"/>
                </a:cubicBezTo>
                <a:cubicBezTo>
                  <a:pt x="84582" y="98641"/>
                  <a:pt x="73185" y="98641"/>
                  <a:pt x="66156" y="91612"/>
                </a:cubicBezTo>
                <a:cubicBezTo>
                  <a:pt x="59126" y="84582"/>
                  <a:pt x="59126" y="73185"/>
                  <a:pt x="66156" y="661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8884E7A3-DEB7-8AAC-ED42-B07DD9A1C41E}"/>
              </a:ext>
            </a:extLst>
          </p:cNvPr>
          <p:cNvSpPr/>
          <p:nvPr/>
        </p:nvSpPr>
        <p:spPr>
          <a:xfrm>
            <a:off x="4832426" y="4922640"/>
            <a:ext cx="2515075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23BCA6B0-87E1-45AD-B994-4B36C1994054}"/>
              </a:ext>
            </a:extLst>
          </p:cNvPr>
          <p:cNvSpPr txBox="1"/>
          <p:nvPr/>
        </p:nvSpPr>
        <p:spPr>
          <a:xfrm>
            <a:off x="5398898" y="1498497"/>
            <a:ext cx="138213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600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40</a:t>
            </a:r>
            <a:r>
              <a:rPr lang="en-US" altLang="ko-KR" sz="160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%</a:t>
            </a:r>
            <a:endParaRPr lang="en-US" altLang="ko-KR" sz="60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xmlns="" id="{18CFA8F7-D537-F811-A45D-0A35B7F349E4}"/>
              </a:ext>
            </a:extLst>
          </p:cNvPr>
          <p:cNvSpPr/>
          <p:nvPr/>
        </p:nvSpPr>
        <p:spPr>
          <a:xfrm>
            <a:off x="4877716" y="2321487"/>
            <a:ext cx="2424494" cy="2424494"/>
          </a:xfrm>
          <a:prstGeom prst="ellipse">
            <a:avLst/>
          </a:prstGeom>
          <a:solidFill>
            <a:srgbClr val="3998DA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xmlns="" id="{B9826378-C2FE-6849-E5C1-EEF3A840CFD7}"/>
              </a:ext>
            </a:extLst>
          </p:cNvPr>
          <p:cNvSpPr/>
          <p:nvPr/>
        </p:nvSpPr>
        <p:spPr>
          <a:xfrm>
            <a:off x="5120165" y="2563936"/>
            <a:ext cx="1939595" cy="1939595"/>
          </a:xfrm>
          <a:prstGeom prst="ellipse">
            <a:avLst/>
          </a:prstGeom>
          <a:solidFill>
            <a:srgbClr val="3998DA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xmlns="" id="{AB0746CE-6AAF-58D2-8CA6-C2CD066C1A52}"/>
              </a:ext>
            </a:extLst>
          </p:cNvPr>
          <p:cNvSpPr/>
          <p:nvPr/>
        </p:nvSpPr>
        <p:spPr>
          <a:xfrm>
            <a:off x="5362615" y="2806386"/>
            <a:ext cx="1454696" cy="1454696"/>
          </a:xfrm>
          <a:prstGeom prst="ellipse">
            <a:avLst/>
          </a:prstGeom>
          <a:solidFill>
            <a:srgbClr val="3998DA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xmlns="" id="{17540ECC-BCDF-EECC-B2D0-92AE9AE21A73}"/>
              </a:ext>
            </a:extLst>
          </p:cNvPr>
          <p:cNvSpPr/>
          <p:nvPr/>
        </p:nvSpPr>
        <p:spPr>
          <a:xfrm>
            <a:off x="5605064" y="3048835"/>
            <a:ext cx="969798" cy="969798"/>
          </a:xfrm>
          <a:prstGeom prst="ellipse">
            <a:avLst/>
          </a:prstGeom>
          <a:solidFill>
            <a:srgbClr val="3998DA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xmlns="" id="{A0A7CC08-E321-8F86-7AFC-B58D754C0AC5}"/>
              </a:ext>
            </a:extLst>
          </p:cNvPr>
          <p:cNvSpPr/>
          <p:nvPr/>
        </p:nvSpPr>
        <p:spPr>
          <a:xfrm>
            <a:off x="5847514" y="3291285"/>
            <a:ext cx="484899" cy="484899"/>
          </a:xfrm>
          <a:prstGeom prst="ellipse">
            <a:avLst/>
          </a:prstGeom>
          <a:solidFill>
            <a:srgbClr val="3998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자유형: 도형 47">
            <a:extLst>
              <a:ext uri="{FF2B5EF4-FFF2-40B4-BE49-F238E27FC236}">
                <a16:creationId xmlns:a16="http://schemas.microsoft.com/office/drawing/2014/main" xmlns="" id="{4BB8F4DD-8B8A-EA46-22AE-1ED3277A46D9}"/>
              </a:ext>
            </a:extLst>
          </p:cNvPr>
          <p:cNvSpPr/>
          <p:nvPr/>
        </p:nvSpPr>
        <p:spPr>
          <a:xfrm>
            <a:off x="5937846" y="3381617"/>
            <a:ext cx="304234" cy="304234"/>
          </a:xfrm>
          <a:custGeom>
            <a:avLst/>
            <a:gdLst>
              <a:gd name="connsiteX0" fmla="*/ 360128 w 451740"/>
              <a:gd name="connsiteY0" fmla="*/ 360128 h 451740"/>
              <a:gd name="connsiteX1" fmla="*/ 385584 w 451740"/>
              <a:gd name="connsiteY1" fmla="*/ 360128 h 451740"/>
              <a:gd name="connsiteX2" fmla="*/ 385584 w 451740"/>
              <a:gd name="connsiteY2" fmla="*/ 385584 h 451740"/>
              <a:gd name="connsiteX3" fmla="*/ 360128 w 451740"/>
              <a:gd name="connsiteY3" fmla="*/ 385584 h 451740"/>
              <a:gd name="connsiteX4" fmla="*/ 360128 w 451740"/>
              <a:gd name="connsiteY4" fmla="*/ 360128 h 451740"/>
              <a:gd name="connsiteX5" fmla="*/ 421012 w 451740"/>
              <a:gd name="connsiteY5" fmla="*/ 213142 h 451740"/>
              <a:gd name="connsiteX6" fmla="*/ 433740 w 451740"/>
              <a:gd name="connsiteY6" fmla="*/ 207870 h 451740"/>
              <a:gd name="connsiteX7" fmla="*/ 451740 w 451740"/>
              <a:gd name="connsiteY7" fmla="*/ 225870 h 451740"/>
              <a:gd name="connsiteX8" fmla="*/ 433740 w 451740"/>
              <a:gd name="connsiteY8" fmla="*/ 243870 h 451740"/>
              <a:gd name="connsiteX9" fmla="*/ 415740 w 451740"/>
              <a:gd name="connsiteY9" fmla="*/ 225870 h 451740"/>
              <a:gd name="connsiteX10" fmla="*/ 421012 w 451740"/>
              <a:gd name="connsiteY10" fmla="*/ 213142 h 451740"/>
              <a:gd name="connsiteX11" fmla="*/ 213142 w 451740"/>
              <a:gd name="connsiteY11" fmla="*/ 421012 h 451740"/>
              <a:gd name="connsiteX12" fmla="*/ 225870 w 451740"/>
              <a:gd name="connsiteY12" fmla="*/ 415740 h 451740"/>
              <a:gd name="connsiteX13" fmla="*/ 243870 w 451740"/>
              <a:gd name="connsiteY13" fmla="*/ 433740 h 451740"/>
              <a:gd name="connsiteX14" fmla="*/ 225870 w 451740"/>
              <a:gd name="connsiteY14" fmla="*/ 451740 h 451740"/>
              <a:gd name="connsiteX15" fmla="*/ 207870 w 451740"/>
              <a:gd name="connsiteY15" fmla="*/ 433740 h 451740"/>
              <a:gd name="connsiteX16" fmla="*/ 213142 w 451740"/>
              <a:gd name="connsiteY16" fmla="*/ 421012 h 451740"/>
              <a:gd name="connsiteX17" fmla="*/ 360128 w 451740"/>
              <a:gd name="connsiteY17" fmla="*/ 66156 h 451740"/>
              <a:gd name="connsiteX18" fmla="*/ 385584 w 451740"/>
              <a:gd name="connsiteY18" fmla="*/ 66156 h 451740"/>
              <a:gd name="connsiteX19" fmla="*/ 385584 w 451740"/>
              <a:gd name="connsiteY19" fmla="*/ 91612 h 451740"/>
              <a:gd name="connsiteX20" fmla="*/ 360128 w 451740"/>
              <a:gd name="connsiteY20" fmla="*/ 91612 h 451740"/>
              <a:gd name="connsiteX21" fmla="*/ 360128 w 451740"/>
              <a:gd name="connsiteY21" fmla="*/ 66156 h 451740"/>
              <a:gd name="connsiteX22" fmla="*/ 66156 w 451740"/>
              <a:gd name="connsiteY22" fmla="*/ 360128 h 451740"/>
              <a:gd name="connsiteX23" fmla="*/ 91612 w 451740"/>
              <a:gd name="connsiteY23" fmla="*/ 360128 h 451740"/>
              <a:gd name="connsiteX24" fmla="*/ 91612 w 451740"/>
              <a:gd name="connsiteY24" fmla="*/ 385584 h 451740"/>
              <a:gd name="connsiteX25" fmla="*/ 66156 w 451740"/>
              <a:gd name="connsiteY25" fmla="*/ 385584 h 451740"/>
              <a:gd name="connsiteX26" fmla="*/ 66156 w 451740"/>
              <a:gd name="connsiteY26" fmla="*/ 360128 h 451740"/>
              <a:gd name="connsiteX27" fmla="*/ 145332 w 451740"/>
              <a:gd name="connsiteY27" fmla="*/ 145332 h 451740"/>
              <a:gd name="connsiteX28" fmla="*/ 145332 w 451740"/>
              <a:gd name="connsiteY28" fmla="*/ 306408 h 451740"/>
              <a:gd name="connsiteX29" fmla="*/ 306408 w 451740"/>
              <a:gd name="connsiteY29" fmla="*/ 306408 h 451740"/>
              <a:gd name="connsiteX30" fmla="*/ 306408 w 451740"/>
              <a:gd name="connsiteY30" fmla="*/ 145332 h 451740"/>
              <a:gd name="connsiteX31" fmla="*/ 145332 w 451740"/>
              <a:gd name="connsiteY31" fmla="*/ 145332 h 451740"/>
              <a:gd name="connsiteX32" fmla="*/ 119678 w 451740"/>
              <a:gd name="connsiteY32" fmla="*/ 119678 h 451740"/>
              <a:gd name="connsiteX33" fmla="*/ 332062 w 451740"/>
              <a:gd name="connsiteY33" fmla="*/ 119678 h 451740"/>
              <a:gd name="connsiteX34" fmla="*/ 332062 w 451740"/>
              <a:gd name="connsiteY34" fmla="*/ 332062 h 451740"/>
              <a:gd name="connsiteX35" fmla="*/ 119678 w 451740"/>
              <a:gd name="connsiteY35" fmla="*/ 332062 h 451740"/>
              <a:gd name="connsiteX36" fmla="*/ 119678 w 451740"/>
              <a:gd name="connsiteY36" fmla="*/ 119678 h 451740"/>
              <a:gd name="connsiteX37" fmla="*/ 5272 w 451740"/>
              <a:gd name="connsiteY37" fmla="*/ 213142 h 451740"/>
              <a:gd name="connsiteX38" fmla="*/ 18000 w 451740"/>
              <a:gd name="connsiteY38" fmla="*/ 207870 h 451740"/>
              <a:gd name="connsiteX39" fmla="*/ 36000 w 451740"/>
              <a:gd name="connsiteY39" fmla="*/ 225870 h 451740"/>
              <a:gd name="connsiteX40" fmla="*/ 18000 w 451740"/>
              <a:gd name="connsiteY40" fmla="*/ 243870 h 451740"/>
              <a:gd name="connsiteX41" fmla="*/ 0 w 451740"/>
              <a:gd name="connsiteY41" fmla="*/ 225870 h 451740"/>
              <a:gd name="connsiteX42" fmla="*/ 5272 w 451740"/>
              <a:gd name="connsiteY42" fmla="*/ 213142 h 451740"/>
              <a:gd name="connsiteX43" fmla="*/ 213142 w 451740"/>
              <a:gd name="connsiteY43" fmla="*/ 5272 h 451740"/>
              <a:gd name="connsiteX44" fmla="*/ 225870 w 451740"/>
              <a:gd name="connsiteY44" fmla="*/ 0 h 451740"/>
              <a:gd name="connsiteX45" fmla="*/ 243870 w 451740"/>
              <a:gd name="connsiteY45" fmla="*/ 18000 h 451740"/>
              <a:gd name="connsiteX46" fmla="*/ 225870 w 451740"/>
              <a:gd name="connsiteY46" fmla="*/ 36000 h 451740"/>
              <a:gd name="connsiteX47" fmla="*/ 207870 w 451740"/>
              <a:gd name="connsiteY47" fmla="*/ 18000 h 451740"/>
              <a:gd name="connsiteX48" fmla="*/ 213142 w 451740"/>
              <a:gd name="connsiteY48" fmla="*/ 5272 h 451740"/>
              <a:gd name="connsiteX49" fmla="*/ 66156 w 451740"/>
              <a:gd name="connsiteY49" fmla="*/ 66156 h 451740"/>
              <a:gd name="connsiteX50" fmla="*/ 91612 w 451740"/>
              <a:gd name="connsiteY50" fmla="*/ 66156 h 451740"/>
              <a:gd name="connsiteX51" fmla="*/ 91612 w 451740"/>
              <a:gd name="connsiteY51" fmla="*/ 91612 h 451740"/>
              <a:gd name="connsiteX52" fmla="*/ 66156 w 451740"/>
              <a:gd name="connsiteY52" fmla="*/ 91612 h 451740"/>
              <a:gd name="connsiteX53" fmla="*/ 66156 w 451740"/>
              <a:gd name="connsiteY53" fmla="*/ 66156 h 451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451740" h="451740">
                <a:moveTo>
                  <a:pt x="360128" y="360128"/>
                </a:moveTo>
                <a:cubicBezTo>
                  <a:pt x="367158" y="353099"/>
                  <a:pt x="378555" y="353099"/>
                  <a:pt x="385584" y="360128"/>
                </a:cubicBezTo>
                <a:cubicBezTo>
                  <a:pt x="392614" y="367158"/>
                  <a:pt x="392614" y="378555"/>
                  <a:pt x="385584" y="385584"/>
                </a:cubicBezTo>
                <a:cubicBezTo>
                  <a:pt x="378555" y="392614"/>
                  <a:pt x="367158" y="392614"/>
                  <a:pt x="360128" y="385584"/>
                </a:cubicBezTo>
                <a:cubicBezTo>
                  <a:pt x="353099" y="378555"/>
                  <a:pt x="353099" y="367158"/>
                  <a:pt x="360128" y="360128"/>
                </a:cubicBezTo>
                <a:close/>
                <a:moveTo>
                  <a:pt x="421012" y="213142"/>
                </a:moveTo>
                <a:cubicBezTo>
                  <a:pt x="424269" y="209885"/>
                  <a:pt x="428769" y="207870"/>
                  <a:pt x="433740" y="207870"/>
                </a:cubicBezTo>
                <a:cubicBezTo>
                  <a:pt x="443681" y="207870"/>
                  <a:pt x="451740" y="215929"/>
                  <a:pt x="451740" y="225870"/>
                </a:cubicBezTo>
                <a:cubicBezTo>
                  <a:pt x="451740" y="235811"/>
                  <a:pt x="443681" y="243870"/>
                  <a:pt x="433740" y="243870"/>
                </a:cubicBezTo>
                <a:cubicBezTo>
                  <a:pt x="423799" y="243870"/>
                  <a:pt x="415740" y="235811"/>
                  <a:pt x="415740" y="225870"/>
                </a:cubicBezTo>
                <a:cubicBezTo>
                  <a:pt x="415740" y="220899"/>
                  <a:pt x="417755" y="216399"/>
                  <a:pt x="421012" y="213142"/>
                </a:cubicBezTo>
                <a:close/>
                <a:moveTo>
                  <a:pt x="213142" y="421012"/>
                </a:moveTo>
                <a:cubicBezTo>
                  <a:pt x="216399" y="417755"/>
                  <a:pt x="220900" y="415740"/>
                  <a:pt x="225870" y="415740"/>
                </a:cubicBezTo>
                <a:cubicBezTo>
                  <a:pt x="235811" y="415740"/>
                  <a:pt x="243870" y="423799"/>
                  <a:pt x="243870" y="433740"/>
                </a:cubicBezTo>
                <a:cubicBezTo>
                  <a:pt x="243870" y="443681"/>
                  <a:pt x="235811" y="451740"/>
                  <a:pt x="225870" y="451740"/>
                </a:cubicBezTo>
                <a:cubicBezTo>
                  <a:pt x="215929" y="451740"/>
                  <a:pt x="207870" y="443681"/>
                  <a:pt x="207870" y="433740"/>
                </a:cubicBezTo>
                <a:cubicBezTo>
                  <a:pt x="207870" y="428769"/>
                  <a:pt x="209885" y="424269"/>
                  <a:pt x="213142" y="421012"/>
                </a:cubicBezTo>
                <a:close/>
                <a:moveTo>
                  <a:pt x="360128" y="66156"/>
                </a:moveTo>
                <a:cubicBezTo>
                  <a:pt x="367158" y="59126"/>
                  <a:pt x="378555" y="59126"/>
                  <a:pt x="385584" y="66156"/>
                </a:cubicBezTo>
                <a:cubicBezTo>
                  <a:pt x="392614" y="73185"/>
                  <a:pt x="392614" y="84582"/>
                  <a:pt x="385584" y="91612"/>
                </a:cubicBezTo>
                <a:cubicBezTo>
                  <a:pt x="378555" y="98641"/>
                  <a:pt x="367158" y="98641"/>
                  <a:pt x="360128" y="91612"/>
                </a:cubicBezTo>
                <a:cubicBezTo>
                  <a:pt x="353099" y="84582"/>
                  <a:pt x="353099" y="73185"/>
                  <a:pt x="360128" y="66156"/>
                </a:cubicBezTo>
                <a:close/>
                <a:moveTo>
                  <a:pt x="66156" y="360128"/>
                </a:moveTo>
                <a:cubicBezTo>
                  <a:pt x="73185" y="353099"/>
                  <a:pt x="84582" y="353099"/>
                  <a:pt x="91612" y="360128"/>
                </a:cubicBezTo>
                <a:cubicBezTo>
                  <a:pt x="98641" y="367158"/>
                  <a:pt x="98641" y="378555"/>
                  <a:pt x="91612" y="385584"/>
                </a:cubicBezTo>
                <a:cubicBezTo>
                  <a:pt x="84582" y="392614"/>
                  <a:pt x="73185" y="392614"/>
                  <a:pt x="66156" y="385584"/>
                </a:cubicBezTo>
                <a:cubicBezTo>
                  <a:pt x="59126" y="378555"/>
                  <a:pt x="59126" y="367158"/>
                  <a:pt x="66156" y="360128"/>
                </a:cubicBezTo>
                <a:close/>
                <a:moveTo>
                  <a:pt x="145332" y="145332"/>
                </a:moveTo>
                <a:cubicBezTo>
                  <a:pt x="100852" y="189812"/>
                  <a:pt x="100852" y="261928"/>
                  <a:pt x="145332" y="306408"/>
                </a:cubicBezTo>
                <a:cubicBezTo>
                  <a:pt x="189812" y="350888"/>
                  <a:pt x="261928" y="350888"/>
                  <a:pt x="306408" y="306408"/>
                </a:cubicBezTo>
                <a:cubicBezTo>
                  <a:pt x="350888" y="261928"/>
                  <a:pt x="350888" y="189812"/>
                  <a:pt x="306408" y="145332"/>
                </a:cubicBezTo>
                <a:cubicBezTo>
                  <a:pt x="261928" y="100852"/>
                  <a:pt x="189812" y="100852"/>
                  <a:pt x="145332" y="145332"/>
                </a:cubicBezTo>
                <a:close/>
                <a:moveTo>
                  <a:pt x="119678" y="119678"/>
                </a:moveTo>
                <a:cubicBezTo>
                  <a:pt x="178326" y="61030"/>
                  <a:pt x="273414" y="61030"/>
                  <a:pt x="332062" y="119678"/>
                </a:cubicBezTo>
                <a:cubicBezTo>
                  <a:pt x="390710" y="178326"/>
                  <a:pt x="390710" y="273414"/>
                  <a:pt x="332062" y="332062"/>
                </a:cubicBezTo>
                <a:cubicBezTo>
                  <a:pt x="273414" y="390710"/>
                  <a:pt x="178326" y="390710"/>
                  <a:pt x="119678" y="332062"/>
                </a:cubicBezTo>
                <a:cubicBezTo>
                  <a:pt x="61030" y="273414"/>
                  <a:pt x="61030" y="178326"/>
                  <a:pt x="119678" y="119678"/>
                </a:cubicBezTo>
                <a:close/>
                <a:moveTo>
                  <a:pt x="5272" y="213142"/>
                </a:moveTo>
                <a:cubicBezTo>
                  <a:pt x="8529" y="209885"/>
                  <a:pt x="13030" y="207870"/>
                  <a:pt x="18000" y="207870"/>
                </a:cubicBezTo>
                <a:cubicBezTo>
                  <a:pt x="27941" y="207870"/>
                  <a:pt x="36000" y="215929"/>
                  <a:pt x="36000" y="225870"/>
                </a:cubicBezTo>
                <a:cubicBezTo>
                  <a:pt x="36000" y="235811"/>
                  <a:pt x="27941" y="243870"/>
                  <a:pt x="18000" y="243870"/>
                </a:cubicBezTo>
                <a:cubicBezTo>
                  <a:pt x="8059" y="243870"/>
                  <a:pt x="0" y="235811"/>
                  <a:pt x="0" y="225870"/>
                </a:cubicBezTo>
                <a:cubicBezTo>
                  <a:pt x="0" y="220899"/>
                  <a:pt x="2015" y="216400"/>
                  <a:pt x="5272" y="213142"/>
                </a:cubicBezTo>
                <a:close/>
                <a:moveTo>
                  <a:pt x="213142" y="5272"/>
                </a:moveTo>
                <a:cubicBezTo>
                  <a:pt x="216400" y="2015"/>
                  <a:pt x="220899" y="0"/>
                  <a:pt x="225870" y="0"/>
                </a:cubicBezTo>
                <a:cubicBezTo>
                  <a:pt x="235811" y="0"/>
                  <a:pt x="243870" y="8059"/>
                  <a:pt x="243870" y="18000"/>
                </a:cubicBezTo>
                <a:cubicBezTo>
                  <a:pt x="243870" y="27941"/>
                  <a:pt x="235811" y="36000"/>
                  <a:pt x="225870" y="36000"/>
                </a:cubicBezTo>
                <a:cubicBezTo>
                  <a:pt x="215929" y="36000"/>
                  <a:pt x="207870" y="27941"/>
                  <a:pt x="207870" y="18000"/>
                </a:cubicBezTo>
                <a:cubicBezTo>
                  <a:pt x="207870" y="13030"/>
                  <a:pt x="209885" y="8529"/>
                  <a:pt x="213142" y="5272"/>
                </a:cubicBezTo>
                <a:close/>
                <a:moveTo>
                  <a:pt x="66156" y="66156"/>
                </a:moveTo>
                <a:cubicBezTo>
                  <a:pt x="73185" y="59126"/>
                  <a:pt x="84582" y="59126"/>
                  <a:pt x="91612" y="66156"/>
                </a:cubicBezTo>
                <a:cubicBezTo>
                  <a:pt x="98641" y="73185"/>
                  <a:pt x="98641" y="84582"/>
                  <a:pt x="91612" y="91612"/>
                </a:cubicBezTo>
                <a:cubicBezTo>
                  <a:pt x="84582" y="98641"/>
                  <a:pt x="73185" y="98641"/>
                  <a:pt x="66156" y="91612"/>
                </a:cubicBezTo>
                <a:cubicBezTo>
                  <a:pt x="59126" y="84582"/>
                  <a:pt x="59126" y="73185"/>
                  <a:pt x="66156" y="661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1E45E4A8-2B6F-06DD-21D1-9CE6E57C6162}"/>
              </a:ext>
            </a:extLst>
          </p:cNvPr>
          <p:cNvSpPr/>
          <p:nvPr/>
        </p:nvSpPr>
        <p:spPr>
          <a:xfrm>
            <a:off x="8204276" y="4922640"/>
            <a:ext cx="2515075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236E6940-A0A7-B42C-3563-0B08255D10B6}"/>
              </a:ext>
            </a:extLst>
          </p:cNvPr>
          <p:cNvSpPr txBox="1"/>
          <p:nvPr/>
        </p:nvSpPr>
        <p:spPr>
          <a:xfrm>
            <a:off x="8770748" y="1498497"/>
            <a:ext cx="138213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600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60</a:t>
            </a:r>
            <a:r>
              <a:rPr lang="en-US" altLang="ko-KR" sz="160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%</a:t>
            </a:r>
            <a:endParaRPr lang="en-US" altLang="ko-KR" sz="60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xmlns="" id="{F0647B1D-3B81-8CDE-F7D0-9245988B31B0}"/>
              </a:ext>
            </a:extLst>
          </p:cNvPr>
          <p:cNvSpPr/>
          <p:nvPr/>
        </p:nvSpPr>
        <p:spPr>
          <a:xfrm>
            <a:off x="8249566" y="2321487"/>
            <a:ext cx="2424494" cy="2424494"/>
          </a:xfrm>
          <a:prstGeom prst="ellipse">
            <a:avLst/>
          </a:prstGeom>
          <a:solidFill>
            <a:srgbClr val="3998DA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xmlns="" id="{4991F707-ED0B-B8A9-6456-D3A39BE92F31}"/>
              </a:ext>
            </a:extLst>
          </p:cNvPr>
          <p:cNvSpPr/>
          <p:nvPr/>
        </p:nvSpPr>
        <p:spPr>
          <a:xfrm>
            <a:off x="8492015" y="2563936"/>
            <a:ext cx="1939595" cy="1939595"/>
          </a:xfrm>
          <a:prstGeom prst="ellipse">
            <a:avLst/>
          </a:prstGeom>
          <a:solidFill>
            <a:srgbClr val="3998DA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xmlns="" id="{C55394E4-C00F-0343-B436-D151865CA28E}"/>
              </a:ext>
            </a:extLst>
          </p:cNvPr>
          <p:cNvSpPr/>
          <p:nvPr/>
        </p:nvSpPr>
        <p:spPr>
          <a:xfrm>
            <a:off x="8734465" y="2806386"/>
            <a:ext cx="1454696" cy="1454696"/>
          </a:xfrm>
          <a:prstGeom prst="ellipse">
            <a:avLst/>
          </a:prstGeom>
          <a:solidFill>
            <a:srgbClr val="3998DA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xmlns="" id="{DCEC600D-59A5-3DB8-9F24-A7EE0BA77AF1}"/>
              </a:ext>
            </a:extLst>
          </p:cNvPr>
          <p:cNvSpPr/>
          <p:nvPr/>
        </p:nvSpPr>
        <p:spPr>
          <a:xfrm>
            <a:off x="8976914" y="3048835"/>
            <a:ext cx="969798" cy="969798"/>
          </a:xfrm>
          <a:prstGeom prst="ellipse">
            <a:avLst/>
          </a:prstGeom>
          <a:solidFill>
            <a:srgbClr val="3998DA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xmlns="" id="{8F4B9C11-630A-CBEA-67B5-EDCB9C870628}"/>
              </a:ext>
            </a:extLst>
          </p:cNvPr>
          <p:cNvSpPr/>
          <p:nvPr/>
        </p:nvSpPr>
        <p:spPr>
          <a:xfrm>
            <a:off x="9219364" y="3291285"/>
            <a:ext cx="484899" cy="484899"/>
          </a:xfrm>
          <a:prstGeom prst="ellipse">
            <a:avLst/>
          </a:prstGeom>
          <a:solidFill>
            <a:srgbClr val="3998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0" name="자유형: 도형 47">
            <a:extLst>
              <a:ext uri="{FF2B5EF4-FFF2-40B4-BE49-F238E27FC236}">
                <a16:creationId xmlns:a16="http://schemas.microsoft.com/office/drawing/2014/main" xmlns="" id="{8F63E61D-FA86-D44C-4C5E-82E32784DC94}"/>
              </a:ext>
            </a:extLst>
          </p:cNvPr>
          <p:cNvSpPr/>
          <p:nvPr/>
        </p:nvSpPr>
        <p:spPr>
          <a:xfrm>
            <a:off x="9309696" y="3381617"/>
            <a:ext cx="304234" cy="304234"/>
          </a:xfrm>
          <a:custGeom>
            <a:avLst/>
            <a:gdLst>
              <a:gd name="connsiteX0" fmla="*/ 360128 w 451740"/>
              <a:gd name="connsiteY0" fmla="*/ 360128 h 451740"/>
              <a:gd name="connsiteX1" fmla="*/ 385584 w 451740"/>
              <a:gd name="connsiteY1" fmla="*/ 360128 h 451740"/>
              <a:gd name="connsiteX2" fmla="*/ 385584 w 451740"/>
              <a:gd name="connsiteY2" fmla="*/ 385584 h 451740"/>
              <a:gd name="connsiteX3" fmla="*/ 360128 w 451740"/>
              <a:gd name="connsiteY3" fmla="*/ 385584 h 451740"/>
              <a:gd name="connsiteX4" fmla="*/ 360128 w 451740"/>
              <a:gd name="connsiteY4" fmla="*/ 360128 h 451740"/>
              <a:gd name="connsiteX5" fmla="*/ 421012 w 451740"/>
              <a:gd name="connsiteY5" fmla="*/ 213142 h 451740"/>
              <a:gd name="connsiteX6" fmla="*/ 433740 w 451740"/>
              <a:gd name="connsiteY6" fmla="*/ 207870 h 451740"/>
              <a:gd name="connsiteX7" fmla="*/ 451740 w 451740"/>
              <a:gd name="connsiteY7" fmla="*/ 225870 h 451740"/>
              <a:gd name="connsiteX8" fmla="*/ 433740 w 451740"/>
              <a:gd name="connsiteY8" fmla="*/ 243870 h 451740"/>
              <a:gd name="connsiteX9" fmla="*/ 415740 w 451740"/>
              <a:gd name="connsiteY9" fmla="*/ 225870 h 451740"/>
              <a:gd name="connsiteX10" fmla="*/ 421012 w 451740"/>
              <a:gd name="connsiteY10" fmla="*/ 213142 h 451740"/>
              <a:gd name="connsiteX11" fmla="*/ 213142 w 451740"/>
              <a:gd name="connsiteY11" fmla="*/ 421012 h 451740"/>
              <a:gd name="connsiteX12" fmla="*/ 225870 w 451740"/>
              <a:gd name="connsiteY12" fmla="*/ 415740 h 451740"/>
              <a:gd name="connsiteX13" fmla="*/ 243870 w 451740"/>
              <a:gd name="connsiteY13" fmla="*/ 433740 h 451740"/>
              <a:gd name="connsiteX14" fmla="*/ 225870 w 451740"/>
              <a:gd name="connsiteY14" fmla="*/ 451740 h 451740"/>
              <a:gd name="connsiteX15" fmla="*/ 207870 w 451740"/>
              <a:gd name="connsiteY15" fmla="*/ 433740 h 451740"/>
              <a:gd name="connsiteX16" fmla="*/ 213142 w 451740"/>
              <a:gd name="connsiteY16" fmla="*/ 421012 h 451740"/>
              <a:gd name="connsiteX17" fmla="*/ 360128 w 451740"/>
              <a:gd name="connsiteY17" fmla="*/ 66156 h 451740"/>
              <a:gd name="connsiteX18" fmla="*/ 385584 w 451740"/>
              <a:gd name="connsiteY18" fmla="*/ 66156 h 451740"/>
              <a:gd name="connsiteX19" fmla="*/ 385584 w 451740"/>
              <a:gd name="connsiteY19" fmla="*/ 91612 h 451740"/>
              <a:gd name="connsiteX20" fmla="*/ 360128 w 451740"/>
              <a:gd name="connsiteY20" fmla="*/ 91612 h 451740"/>
              <a:gd name="connsiteX21" fmla="*/ 360128 w 451740"/>
              <a:gd name="connsiteY21" fmla="*/ 66156 h 451740"/>
              <a:gd name="connsiteX22" fmla="*/ 66156 w 451740"/>
              <a:gd name="connsiteY22" fmla="*/ 360128 h 451740"/>
              <a:gd name="connsiteX23" fmla="*/ 91612 w 451740"/>
              <a:gd name="connsiteY23" fmla="*/ 360128 h 451740"/>
              <a:gd name="connsiteX24" fmla="*/ 91612 w 451740"/>
              <a:gd name="connsiteY24" fmla="*/ 385584 h 451740"/>
              <a:gd name="connsiteX25" fmla="*/ 66156 w 451740"/>
              <a:gd name="connsiteY25" fmla="*/ 385584 h 451740"/>
              <a:gd name="connsiteX26" fmla="*/ 66156 w 451740"/>
              <a:gd name="connsiteY26" fmla="*/ 360128 h 451740"/>
              <a:gd name="connsiteX27" fmla="*/ 145332 w 451740"/>
              <a:gd name="connsiteY27" fmla="*/ 145332 h 451740"/>
              <a:gd name="connsiteX28" fmla="*/ 145332 w 451740"/>
              <a:gd name="connsiteY28" fmla="*/ 306408 h 451740"/>
              <a:gd name="connsiteX29" fmla="*/ 306408 w 451740"/>
              <a:gd name="connsiteY29" fmla="*/ 306408 h 451740"/>
              <a:gd name="connsiteX30" fmla="*/ 306408 w 451740"/>
              <a:gd name="connsiteY30" fmla="*/ 145332 h 451740"/>
              <a:gd name="connsiteX31" fmla="*/ 145332 w 451740"/>
              <a:gd name="connsiteY31" fmla="*/ 145332 h 451740"/>
              <a:gd name="connsiteX32" fmla="*/ 119678 w 451740"/>
              <a:gd name="connsiteY32" fmla="*/ 119678 h 451740"/>
              <a:gd name="connsiteX33" fmla="*/ 332062 w 451740"/>
              <a:gd name="connsiteY33" fmla="*/ 119678 h 451740"/>
              <a:gd name="connsiteX34" fmla="*/ 332062 w 451740"/>
              <a:gd name="connsiteY34" fmla="*/ 332062 h 451740"/>
              <a:gd name="connsiteX35" fmla="*/ 119678 w 451740"/>
              <a:gd name="connsiteY35" fmla="*/ 332062 h 451740"/>
              <a:gd name="connsiteX36" fmla="*/ 119678 w 451740"/>
              <a:gd name="connsiteY36" fmla="*/ 119678 h 451740"/>
              <a:gd name="connsiteX37" fmla="*/ 5272 w 451740"/>
              <a:gd name="connsiteY37" fmla="*/ 213142 h 451740"/>
              <a:gd name="connsiteX38" fmla="*/ 18000 w 451740"/>
              <a:gd name="connsiteY38" fmla="*/ 207870 h 451740"/>
              <a:gd name="connsiteX39" fmla="*/ 36000 w 451740"/>
              <a:gd name="connsiteY39" fmla="*/ 225870 h 451740"/>
              <a:gd name="connsiteX40" fmla="*/ 18000 w 451740"/>
              <a:gd name="connsiteY40" fmla="*/ 243870 h 451740"/>
              <a:gd name="connsiteX41" fmla="*/ 0 w 451740"/>
              <a:gd name="connsiteY41" fmla="*/ 225870 h 451740"/>
              <a:gd name="connsiteX42" fmla="*/ 5272 w 451740"/>
              <a:gd name="connsiteY42" fmla="*/ 213142 h 451740"/>
              <a:gd name="connsiteX43" fmla="*/ 213142 w 451740"/>
              <a:gd name="connsiteY43" fmla="*/ 5272 h 451740"/>
              <a:gd name="connsiteX44" fmla="*/ 225870 w 451740"/>
              <a:gd name="connsiteY44" fmla="*/ 0 h 451740"/>
              <a:gd name="connsiteX45" fmla="*/ 243870 w 451740"/>
              <a:gd name="connsiteY45" fmla="*/ 18000 h 451740"/>
              <a:gd name="connsiteX46" fmla="*/ 225870 w 451740"/>
              <a:gd name="connsiteY46" fmla="*/ 36000 h 451740"/>
              <a:gd name="connsiteX47" fmla="*/ 207870 w 451740"/>
              <a:gd name="connsiteY47" fmla="*/ 18000 h 451740"/>
              <a:gd name="connsiteX48" fmla="*/ 213142 w 451740"/>
              <a:gd name="connsiteY48" fmla="*/ 5272 h 451740"/>
              <a:gd name="connsiteX49" fmla="*/ 66156 w 451740"/>
              <a:gd name="connsiteY49" fmla="*/ 66156 h 451740"/>
              <a:gd name="connsiteX50" fmla="*/ 91612 w 451740"/>
              <a:gd name="connsiteY50" fmla="*/ 66156 h 451740"/>
              <a:gd name="connsiteX51" fmla="*/ 91612 w 451740"/>
              <a:gd name="connsiteY51" fmla="*/ 91612 h 451740"/>
              <a:gd name="connsiteX52" fmla="*/ 66156 w 451740"/>
              <a:gd name="connsiteY52" fmla="*/ 91612 h 451740"/>
              <a:gd name="connsiteX53" fmla="*/ 66156 w 451740"/>
              <a:gd name="connsiteY53" fmla="*/ 66156 h 451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451740" h="451740">
                <a:moveTo>
                  <a:pt x="360128" y="360128"/>
                </a:moveTo>
                <a:cubicBezTo>
                  <a:pt x="367158" y="353099"/>
                  <a:pt x="378555" y="353099"/>
                  <a:pt x="385584" y="360128"/>
                </a:cubicBezTo>
                <a:cubicBezTo>
                  <a:pt x="392614" y="367158"/>
                  <a:pt x="392614" y="378555"/>
                  <a:pt x="385584" y="385584"/>
                </a:cubicBezTo>
                <a:cubicBezTo>
                  <a:pt x="378555" y="392614"/>
                  <a:pt x="367158" y="392614"/>
                  <a:pt x="360128" y="385584"/>
                </a:cubicBezTo>
                <a:cubicBezTo>
                  <a:pt x="353099" y="378555"/>
                  <a:pt x="353099" y="367158"/>
                  <a:pt x="360128" y="360128"/>
                </a:cubicBezTo>
                <a:close/>
                <a:moveTo>
                  <a:pt x="421012" y="213142"/>
                </a:moveTo>
                <a:cubicBezTo>
                  <a:pt x="424269" y="209885"/>
                  <a:pt x="428769" y="207870"/>
                  <a:pt x="433740" y="207870"/>
                </a:cubicBezTo>
                <a:cubicBezTo>
                  <a:pt x="443681" y="207870"/>
                  <a:pt x="451740" y="215929"/>
                  <a:pt x="451740" y="225870"/>
                </a:cubicBezTo>
                <a:cubicBezTo>
                  <a:pt x="451740" y="235811"/>
                  <a:pt x="443681" y="243870"/>
                  <a:pt x="433740" y="243870"/>
                </a:cubicBezTo>
                <a:cubicBezTo>
                  <a:pt x="423799" y="243870"/>
                  <a:pt x="415740" y="235811"/>
                  <a:pt x="415740" y="225870"/>
                </a:cubicBezTo>
                <a:cubicBezTo>
                  <a:pt x="415740" y="220899"/>
                  <a:pt x="417755" y="216399"/>
                  <a:pt x="421012" y="213142"/>
                </a:cubicBezTo>
                <a:close/>
                <a:moveTo>
                  <a:pt x="213142" y="421012"/>
                </a:moveTo>
                <a:cubicBezTo>
                  <a:pt x="216399" y="417755"/>
                  <a:pt x="220900" y="415740"/>
                  <a:pt x="225870" y="415740"/>
                </a:cubicBezTo>
                <a:cubicBezTo>
                  <a:pt x="235811" y="415740"/>
                  <a:pt x="243870" y="423799"/>
                  <a:pt x="243870" y="433740"/>
                </a:cubicBezTo>
                <a:cubicBezTo>
                  <a:pt x="243870" y="443681"/>
                  <a:pt x="235811" y="451740"/>
                  <a:pt x="225870" y="451740"/>
                </a:cubicBezTo>
                <a:cubicBezTo>
                  <a:pt x="215929" y="451740"/>
                  <a:pt x="207870" y="443681"/>
                  <a:pt x="207870" y="433740"/>
                </a:cubicBezTo>
                <a:cubicBezTo>
                  <a:pt x="207870" y="428769"/>
                  <a:pt x="209885" y="424269"/>
                  <a:pt x="213142" y="421012"/>
                </a:cubicBezTo>
                <a:close/>
                <a:moveTo>
                  <a:pt x="360128" y="66156"/>
                </a:moveTo>
                <a:cubicBezTo>
                  <a:pt x="367158" y="59126"/>
                  <a:pt x="378555" y="59126"/>
                  <a:pt x="385584" y="66156"/>
                </a:cubicBezTo>
                <a:cubicBezTo>
                  <a:pt x="392614" y="73185"/>
                  <a:pt x="392614" y="84582"/>
                  <a:pt x="385584" y="91612"/>
                </a:cubicBezTo>
                <a:cubicBezTo>
                  <a:pt x="378555" y="98641"/>
                  <a:pt x="367158" y="98641"/>
                  <a:pt x="360128" y="91612"/>
                </a:cubicBezTo>
                <a:cubicBezTo>
                  <a:pt x="353099" y="84582"/>
                  <a:pt x="353099" y="73185"/>
                  <a:pt x="360128" y="66156"/>
                </a:cubicBezTo>
                <a:close/>
                <a:moveTo>
                  <a:pt x="66156" y="360128"/>
                </a:moveTo>
                <a:cubicBezTo>
                  <a:pt x="73185" y="353099"/>
                  <a:pt x="84582" y="353099"/>
                  <a:pt x="91612" y="360128"/>
                </a:cubicBezTo>
                <a:cubicBezTo>
                  <a:pt x="98641" y="367158"/>
                  <a:pt x="98641" y="378555"/>
                  <a:pt x="91612" y="385584"/>
                </a:cubicBezTo>
                <a:cubicBezTo>
                  <a:pt x="84582" y="392614"/>
                  <a:pt x="73185" y="392614"/>
                  <a:pt x="66156" y="385584"/>
                </a:cubicBezTo>
                <a:cubicBezTo>
                  <a:pt x="59126" y="378555"/>
                  <a:pt x="59126" y="367158"/>
                  <a:pt x="66156" y="360128"/>
                </a:cubicBezTo>
                <a:close/>
                <a:moveTo>
                  <a:pt x="145332" y="145332"/>
                </a:moveTo>
                <a:cubicBezTo>
                  <a:pt x="100852" y="189812"/>
                  <a:pt x="100852" y="261928"/>
                  <a:pt x="145332" y="306408"/>
                </a:cubicBezTo>
                <a:cubicBezTo>
                  <a:pt x="189812" y="350888"/>
                  <a:pt x="261928" y="350888"/>
                  <a:pt x="306408" y="306408"/>
                </a:cubicBezTo>
                <a:cubicBezTo>
                  <a:pt x="350888" y="261928"/>
                  <a:pt x="350888" y="189812"/>
                  <a:pt x="306408" y="145332"/>
                </a:cubicBezTo>
                <a:cubicBezTo>
                  <a:pt x="261928" y="100852"/>
                  <a:pt x="189812" y="100852"/>
                  <a:pt x="145332" y="145332"/>
                </a:cubicBezTo>
                <a:close/>
                <a:moveTo>
                  <a:pt x="119678" y="119678"/>
                </a:moveTo>
                <a:cubicBezTo>
                  <a:pt x="178326" y="61030"/>
                  <a:pt x="273414" y="61030"/>
                  <a:pt x="332062" y="119678"/>
                </a:cubicBezTo>
                <a:cubicBezTo>
                  <a:pt x="390710" y="178326"/>
                  <a:pt x="390710" y="273414"/>
                  <a:pt x="332062" y="332062"/>
                </a:cubicBezTo>
                <a:cubicBezTo>
                  <a:pt x="273414" y="390710"/>
                  <a:pt x="178326" y="390710"/>
                  <a:pt x="119678" y="332062"/>
                </a:cubicBezTo>
                <a:cubicBezTo>
                  <a:pt x="61030" y="273414"/>
                  <a:pt x="61030" y="178326"/>
                  <a:pt x="119678" y="119678"/>
                </a:cubicBezTo>
                <a:close/>
                <a:moveTo>
                  <a:pt x="5272" y="213142"/>
                </a:moveTo>
                <a:cubicBezTo>
                  <a:pt x="8529" y="209885"/>
                  <a:pt x="13030" y="207870"/>
                  <a:pt x="18000" y="207870"/>
                </a:cubicBezTo>
                <a:cubicBezTo>
                  <a:pt x="27941" y="207870"/>
                  <a:pt x="36000" y="215929"/>
                  <a:pt x="36000" y="225870"/>
                </a:cubicBezTo>
                <a:cubicBezTo>
                  <a:pt x="36000" y="235811"/>
                  <a:pt x="27941" y="243870"/>
                  <a:pt x="18000" y="243870"/>
                </a:cubicBezTo>
                <a:cubicBezTo>
                  <a:pt x="8059" y="243870"/>
                  <a:pt x="0" y="235811"/>
                  <a:pt x="0" y="225870"/>
                </a:cubicBezTo>
                <a:cubicBezTo>
                  <a:pt x="0" y="220899"/>
                  <a:pt x="2015" y="216400"/>
                  <a:pt x="5272" y="213142"/>
                </a:cubicBezTo>
                <a:close/>
                <a:moveTo>
                  <a:pt x="213142" y="5272"/>
                </a:moveTo>
                <a:cubicBezTo>
                  <a:pt x="216400" y="2015"/>
                  <a:pt x="220899" y="0"/>
                  <a:pt x="225870" y="0"/>
                </a:cubicBezTo>
                <a:cubicBezTo>
                  <a:pt x="235811" y="0"/>
                  <a:pt x="243870" y="8059"/>
                  <a:pt x="243870" y="18000"/>
                </a:cubicBezTo>
                <a:cubicBezTo>
                  <a:pt x="243870" y="27941"/>
                  <a:pt x="235811" y="36000"/>
                  <a:pt x="225870" y="36000"/>
                </a:cubicBezTo>
                <a:cubicBezTo>
                  <a:pt x="215929" y="36000"/>
                  <a:pt x="207870" y="27941"/>
                  <a:pt x="207870" y="18000"/>
                </a:cubicBezTo>
                <a:cubicBezTo>
                  <a:pt x="207870" y="13030"/>
                  <a:pt x="209885" y="8529"/>
                  <a:pt x="213142" y="5272"/>
                </a:cubicBezTo>
                <a:close/>
                <a:moveTo>
                  <a:pt x="66156" y="66156"/>
                </a:moveTo>
                <a:cubicBezTo>
                  <a:pt x="73185" y="59126"/>
                  <a:pt x="84582" y="59126"/>
                  <a:pt x="91612" y="66156"/>
                </a:cubicBezTo>
                <a:cubicBezTo>
                  <a:pt x="98641" y="73185"/>
                  <a:pt x="98641" y="84582"/>
                  <a:pt x="91612" y="91612"/>
                </a:cubicBezTo>
                <a:cubicBezTo>
                  <a:pt x="84582" y="98641"/>
                  <a:pt x="73185" y="98641"/>
                  <a:pt x="66156" y="91612"/>
                </a:cubicBezTo>
                <a:cubicBezTo>
                  <a:pt x="59126" y="84582"/>
                  <a:pt x="59126" y="73185"/>
                  <a:pt x="66156" y="661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892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평행 사변형 2">
            <a:extLst>
              <a:ext uri="{FF2B5EF4-FFF2-40B4-BE49-F238E27FC236}">
                <a16:creationId xmlns:a16="http://schemas.microsoft.com/office/drawing/2014/main" xmlns="" id="{64909DC9-A095-6B9F-E614-7A6DE775E36B}"/>
              </a:ext>
            </a:extLst>
          </p:cNvPr>
          <p:cNvSpPr/>
          <p:nvPr/>
        </p:nvSpPr>
        <p:spPr>
          <a:xfrm>
            <a:off x="431427" y="347373"/>
            <a:ext cx="11293848" cy="619125"/>
          </a:xfrm>
          <a:prstGeom prst="parallelogram">
            <a:avLst/>
          </a:prstGeom>
          <a:solidFill>
            <a:srgbClr val="3998DA"/>
          </a:solidFill>
          <a:ln>
            <a:noFill/>
          </a:ln>
          <a:effectLst>
            <a:outerShdw dist="38100" algn="l" rotWithShape="0">
              <a:schemeClr val="accent4">
                <a:lumMod val="60000"/>
                <a:lumOff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ko-KR" altLang="en-US" sz="2400" b="1" i="1" kern="0" dirty="0">
                <a:ln w="15875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파워포인트 템플릿</a:t>
            </a:r>
            <a:r>
              <a:rPr lang="en-US" altLang="ko-KR" sz="2400" b="1" i="1" kern="0" dirty="0">
                <a:ln w="15875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</a:t>
            </a:r>
            <a:r>
              <a:rPr lang="en-US" altLang="ko-KR" sz="800" i="1" kern="0" dirty="0">
                <a:ln w="15875">
                  <a:noFill/>
                </a:ln>
                <a:solidFill>
                  <a:prstClr val="white"/>
                </a:solidFill>
              </a:rPr>
              <a:t>Enjoy your stylish business and campus life with BIZCAM</a:t>
            </a:r>
            <a:endParaRPr lang="ko-KR" altLang="en-US" sz="2000" dirty="0">
              <a:solidFill>
                <a:prstClr val="white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A354EFC5-34F2-379E-E9D8-6B765A4803E3}"/>
              </a:ext>
            </a:extLst>
          </p:cNvPr>
          <p:cNvSpPr txBox="1"/>
          <p:nvPr/>
        </p:nvSpPr>
        <p:spPr>
          <a:xfrm>
            <a:off x="174159" y="255595"/>
            <a:ext cx="110125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4400" b="1" i="1" kern="0" dirty="0">
                <a:ln w="15875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1</a:t>
            </a:r>
            <a:endParaRPr lang="ko-KR" altLang="en-US" sz="3600" dirty="0">
              <a:solidFill>
                <a:prstClr val="black"/>
              </a:solidFill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xmlns="" id="{8AC780F6-B234-9227-224B-7C0C04A10021}"/>
              </a:ext>
            </a:extLst>
          </p:cNvPr>
          <p:cNvGrpSpPr/>
          <p:nvPr/>
        </p:nvGrpSpPr>
        <p:grpSpPr>
          <a:xfrm>
            <a:off x="276225" y="186026"/>
            <a:ext cx="1080774" cy="780472"/>
            <a:chOff x="276225" y="186026"/>
            <a:chExt cx="1080774" cy="780472"/>
          </a:xfrm>
        </p:grpSpPr>
        <p:sp>
          <p:nvSpPr>
            <p:cNvPr id="5" name="평행 사변형 4">
              <a:extLst>
                <a:ext uri="{FF2B5EF4-FFF2-40B4-BE49-F238E27FC236}">
                  <a16:creationId xmlns:a16="http://schemas.microsoft.com/office/drawing/2014/main" xmlns="" id="{B947A1C7-CB93-0C5E-3AA8-838E1913ADC1}"/>
                </a:ext>
              </a:extLst>
            </p:cNvPr>
            <p:cNvSpPr/>
            <p:nvPr/>
          </p:nvSpPr>
          <p:spPr>
            <a:xfrm rot="17046048">
              <a:off x="53198" y="480200"/>
              <a:ext cx="756457" cy="192126"/>
            </a:xfrm>
            <a:prstGeom prst="parallelogram">
              <a:avLst>
                <a:gd name="adj" fmla="val 63426"/>
              </a:avLst>
            </a:prstGeom>
            <a:solidFill>
              <a:srgbClr val="64AF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평행 사변형 1">
              <a:extLst>
                <a:ext uri="{FF2B5EF4-FFF2-40B4-BE49-F238E27FC236}">
                  <a16:creationId xmlns:a16="http://schemas.microsoft.com/office/drawing/2014/main" xmlns="" id="{80FDC9BE-85CC-85E6-0EC8-A6528F288B13}"/>
                </a:ext>
              </a:extLst>
            </p:cNvPr>
            <p:cNvSpPr/>
            <p:nvPr/>
          </p:nvSpPr>
          <p:spPr>
            <a:xfrm>
              <a:off x="276225" y="186026"/>
              <a:ext cx="926167" cy="619125"/>
            </a:xfrm>
            <a:prstGeom prst="parallelogram">
              <a:avLst/>
            </a:prstGeom>
            <a:solidFill>
              <a:srgbClr val="81BEE7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평행 사변형 3">
              <a:extLst>
                <a:ext uri="{FF2B5EF4-FFF2-40B4-BE49-F238E27FC236}">
                  <a16:creationId xmlns:a16="http://schemas.microsoft.com/office/drawing/2014/main" xmlns="" id="{701A7CE2-2916-CA70-5E3F-084796A88A46}"/>
                </a:ext>
              </a:extLst>
            </p:cNvPr>
            <p:cNvSpPr/>
            <p:nvPr/>
          </p:nvSpPr>
          <p:spPr>
            <a:xfrm rot="17046048">
              <a:off x="824165" y="480199"/>
              <a:ext cx="756457" cy="192126"/>
            </a:xfrm>
            <a:prstGeom prst="parallelogram">
              <a:avLst>
                <a:gd name="adj" fmla="val 63426"/>
              </a:avLst>
            </a:prstGeom>
            <a:solidFill>
              <a:srgbClr val="64AFE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xmlns="" id="{1B585084-CD4B-19AA-415E-5061420E3D9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02392" y="351020"/>
              <a:ext cx="154607" cy="615478"/>
            </a:xfrm>
            <a:prstGeom prst="line">
              <a:avLst/>
            </a:prstGeom>
            <a:ln w="952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xmlns="" id="{8847108E-C6ED-64F3-A790-63FA5BDDC50B}"/>
              </a:ext>
            </a:extLst>
          </p:cNvPr>
          <p:cNvGrpSpPr/>
          <p:nvPr/>
        </p:nvGrpSpPr>
        <p:grpSpPr>
          <a:xfrm>
            <a:off x="1504202" y="1938066"/>
            <a:ext cx="2318119" cy="2485551"/>
            <a:chOff x="1305732" y="1815877"/>
            <a:chExt cx="1604865" cy="1720781"/>
          </a:xfrm>
        </p:grpSpPr>
        <p:sp>
          <p:nvSpPr>
            <p:cNvPr id="64" name="원형 24">
              <a:extLst>
                <a:ext uri="{FF2B5EF4-FFF2-40B4-BE49-F238E27FC236}">
                  <a16:creationId xmlns:a16="http://schemas.microsoft.com/office/drawing/2014/main" xmlns="" id="{609D0B2C-F2C5-7E62-AFB9-EA9B3C86051F}"/>
                </a:ext>
              </a:extLst>
            </p:cNvPr>
            <p:cNvSpPr/>
            <p:nvPr/>
          </p:nvSpPr>
          <p:spPr>
            <a:xfrm>
              <a:off x="1305732" y="1815877"/>
              <a:ext cx="1604865" cy="1604865"/>
            </a:xfrm>
            <a:prstGeom prst="pie">
              <a:avLst>
                <a:gd name="adj1" fmla="val 10789672"/>
                <a:gd name="adj2" fmla="val 16200000"/>
              </a:avLst>
            </a:prstGeom>
            <a:solidFill>
              <a:srgbClr val="3998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5" name="이등변 삼각형 64">
              <a:extLst>
                <a:ext uri="{FF2B5EF4-FFF2-40B4-BE49-F238E27FC236}">
                  <a16:creationId xmlns:a16="http://schemas.microsoft.com/office/drawing/2014/main" xmlns="" id="{78A65625-09B8-67CF-124A-6543ACCEE067}"/>
                </a:ext>
              </a:extLst>
            </p:cNvPr>
            <p:cNvSpPr/>
            <p:nvPr/>
          </p:nvSpPr>
          <p:spPr>
            <a:xfrm rot="10800000">
              <a:off x="1765170" y="2853740"/>
              <a:ext cx="682918" cy="682918"/>
            </a:xfrm>
            <a:prstGeom prst="triangle">
              <a:avLst/>
            </a:prstGeom>
            <a:solidFill>
              <a:srgbClr val="3998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xmlns="" id="{602D5756-AD53-CAFC-2303-1F5DE4920794}"/>
                </a:ext>
              </a:extLst>
            </p:cNvPr>
            <p:cNvSpPr/>
            <p:nvPr/>
          </p:nvSpPr>
          <p:spPr>
            <a:xfrm>
              <a:off x="1461528" y="1974849"/>
              <a:ext cx="1290205" cy="1290205"/>
            </a:xfrm>
            <a:prstGeom prst="ellipse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457200" sx="102000" sy="102000" algn="ctr" rotWithShape="0">
                <a:prstClr val="black">
                  <a:alpha val="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xmlns="" id="{C0759EF0-02DB-3975-446C-72066FD93804}"/>
                </a:ext>
              </a:extLst>
            </p:cNvPr>
            <p:cNvSpPr/>
            <p:nvPr/>
          </p:nvSpPr>
          <p:spPr>
            <a:xfrm>
              <a:off x="1691715" y="2203394"/>
              <a:ext cx="829829" cy="82982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457200" sx="102000" sy="102000" algn="ctr" rotWithShape="0">
                <a:prstClr val="black">
                  <a:alpha val="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68" name="Group 16">
            <a:extLst>
              <a:ext uri="{FF2B5EF4-FFF2-40B4-BE49-F238E27FC236}">
                <a16:creationId xmlns:a16="http://schemas.microsoft.com/office/drawing/2014/main" xmlns="" id="{07E30BED-4BD1-0FA0-73B0-268BB53FB25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511123" y="2924806"/>
            <a:ext cx="299839" cy="344634"/>
            <a:chOff x="1039" y="1681"/>
            <a:chExt cx="1071" cy="1231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69" name="Freeform 17">
              <a:extLst>
                <a:ext uri="{FF2B5EF4-FFF2-40B4-BE49-F238E27FC236}">
                  <a16:creationId xmlns:a16="http://schemas.microsoft.com/office/drawing/2014/main" xmlns="" id="{B8B8E031-2A9B-0FB5-3080-BC09C8D05CA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39" y="1681"/>
              <a:ext cx="1071" cy="1099"/>
            </a:xfrm>
            <a:custGeom>
              <a:avLst/>
              <a:gdLst>
                <a:gd name="T0" fmla="*/ 3169 w 3212"/>
                <a:gd name="T1" fmla="*/ 566 h 3298"/>
                <a:gd name="T2" fmla="*/ 3035 w 3212"/>
                <a:gd name="T3" fmla="*/ 475 h 3298"/>
                <a:gd name="T4" fmla="*/ 2711 w 3212"/>
                <a:gd name="T5" fmla="*/ 199 h 3298"/>
                <a:gd name="T6" fmla="*/ 2384 w 3212"/>
                <a:gd name="T7" fmla="*/ 19 h 3298"/>
                <a:gd name="T8" fmla="*/ 2347 w 3212"/>
                <a:gd name="T9" fmla="*/ 4 h 3298"/>
                <a:gd name="T10" fmla="*/ 2278 w 3212"/>
                <a:gd name="T11" fmla="*/ 47 h 3298"/>
                <a:gd name="T12" fmla="*/ 2171 w 3212"/>
                <a:gd name="T13" fmla="*/ 190 h 3298"/>
                <a:gd name="T14" fmla="*/ 1698 w 3212"/>
                <a:gd name="T15" fmla="*/ 610 h 3298"/>
                <a:gd name="T16" fmla="*/ 716 w 3212"/>
                <a:gd name="T17" fmla="*/ 1337 h 3298"/>
                <a:gd name="T18" fmla="*/ 296 w 3212"/>
                <a:gd name="T19" fmla="*/ 1713 h 3298"/>
                <a:gd name="T20" fmla="*/ 59 w 3212"/>
                <a:gd name="T21" fmla="*/ 2061 h 3298"/>
                <a:gd name="T22" fmla="*/ 0 w 3212"/>
                <a:gd name="T23" fmla="*/ 2479 h 3298"/>
                <a:gd name="T24" fmla="*/ 29 w 3212"/>
                <a:gd name="T25" fmla="*/ 2758 h 3298"/>
                <a:gd name="T26" fmla="*/ 183 w 3212"/>
                <a:gd name="T27" fmla="*/ 2915 h 3298"/>
                <a:gd name="T28" fmla="*/ 615 w 3212"/>
                <a:gd name="T29" fmla="*/ 3255 h 3298"/>
                <a:gd name="T30" fmla="*/ 886 w 3212"/>
                <a:gd name="T31" fmla="*/ 3291 h 3298"/>
                <a:gd name="T32" fmla="*/ 1138 w 3212"/>
                <a:gd name="T33" fmla="*/ 3171 h 3298"/>
                <a:gd name="T34" fmla="*/ 1808 w 3212"/>
                <a:gd name="T35" fmla="*/ 2600 h 3298"/>
                <a:gd name="T36" fmla="*/ 2812 w 3212"/>
                <a:gd name="T37" fmla="*/ 1724 h 3298"/>
                <a:gd name="T38" fmla="*/ 3103 w 3212"/>
                <a:gd name="T39" fmla="*/ 1438 h 3298"/>
                <a:gd name="T40" fmla="*/ 3146 w 3212"/>
                <a:gd name="T41" fmla="*/ 1401 h 3298"/>
                <a:gd name="T42" fmla="*/ 3193 w 3212"/>
                <a:gd name="T43" fmla="*/ 1183 h 3298"/>
                <a:gd name="T44" fmla="*/ 3208 w 3212"/>
                <a:gd name="T45" fmla="*/ 620 h 3298"/>
                <a:gd name="T46" fmla="*/ 1001 w 3212"/>
                <a:gd name="T47" fmla="*/ 3114 h 3298"/>
                <a:gd name="T48" fmla="*/ 881 w 3212"/>
                <a:gd name="T49" fmla="*/ 3066 h 3298"/>
                <a:gd name="T50" fmla="*/ 844 w 3212"/>
                <a:gd name="T51" fmla="*/ 2610 h 3298"/>
                <a:gd name="T52" fmla="*/ 840 w 3212"/>
                <a:gd name="T53" fmla="*/ 2398 h 3298"/>
                <a:gd name="T54" fmla="*/ 401 w 3212"/>
                <a:gd name="T55" fmla="*/ 2082 h 3298"/>
                <a:gd name="T56" fmla="*/ 241 w 3212"/>
                <a:gd name="T57" fmla="*/ 1969 h 3298"/>
                <a:gd name="T58" fmla="*/ 752 w 3212"/>
                <a:gd name="T59" fmla="*/ 2141 h 3298"/>
                <a:gd name="T60" fmla="*/ 1034 w 3212"/>
                <a:gd name="T61" fmla="*/ 2354 h 3298"/>
                <a:gd name="T62" fmla="*/ 1418 w 3212"/>
                <a:gd name="T63" fmla="*/ 2074 h 3298"/>
                <a:gd name="T64" fmla="*/ 1624 w 3212"/>
                <a:gd name="T65" fmla="*/ 1847 h 3298"/>
                <a:gd name="T66" fmla="*/ 1420 w 3212"/>
                <a:gd name="T67" fmla="*/ 1596 h 3298"/>
                <a:gd name="T68" fmla="*/ 1082 w 3212"/>
                <a:gd name="T69" fmla="*/ 1248 h 3298"/>
                <a:gd name="T70" fmla="*/ 1614 w 3212"/>
                <a:gd name="T71" fmla="*/ 825 h 3298"/>
                <a:gd name="T72" fmla="*/ 2194 w 3212"/>
                <a:gd name="T73" fmla="*/ 338 h 3298"/>
                <a:gd name="T74" fmla="*/ 2374 w 3212"/>
                <a:gd name="T75" fmla="*/ 118 h 3298"/>
                <a:gd name="T76" fmla="*/ 2661 w 3212"/>
                <a:gd name="T77" fmla="*/ 304 h 3298"/>
                <a:gd name="T78" fmla="*/ 2993 w 3212"/>
                <a:gd name="T79" fmla="*/ 603 h 3298"/>
                <a:gd name="T80" fmla="*/ 2474 w 3212"/>
                <a:gd name="T81" fmla="*/ 1257 h 3298"/>
                <a:gd name="T82" fmla="*/ 1732 w 3212"/>
                <a:gd name="T83" fmla="*/ 1951 h 3298"/>
                <a:gd name="T84" fmla="*/ 1047 w 3212"/>
                <a:gd name="T85" fmla="*/ 2462 h 3298"/>
                <a:gd name="T86" fmla="*/ 1012 w 3212"/>
                <a:gd name="T87" fmla="*/ 2472 h 3298"/>
                <a:gd name="T88" fmla="*/ 3078 w 3212"/>
                <a:gd name="T89" fmla="*/ 1147 h 3298"/>
                <a:gd name="T90" fmla="*/ 3067 w 3212"/>
                <a:gd name="T91" fmla="*/ 1301 h 3298"/>
                <a:gd name="T92" fmla="*/ 3051 w 3212"/>
                <a:gd name="T93" fmla="*/ 1343 h 3298"/>
                <a:gd name="T94" fmla="*/ 3018 w 3212"/>
                <a:gd name="T95" fmla="*/ 1366 h 3298"/>
                <a:gd name="T96" fmla="*/ 2890 w 3212"/>
                <a:gd name="T97" fmla="*/ 1493 h 3298"/>
                <a:gd name="T98" fmla="*/ 1823 w 3212"/>
                <a:gd name="T99" fmla="*/ 2434 h 3298"/>
                <a:gd name="T100" fmla="*/ 1765 w 3212"/>
                <a:gd name="T101" fmla="*/ 2231 h 3298"/>
                <a:gd name="T102" fmla="*/ 1749 w 3212"/>
                <a:gd name="T103" fmla="*/ 2105 h 3298"/>
                <a:gd name="T104" fmla="*/ 2236 w 3212"/>
                <a:gd name="T105" fmla="*/ 1651 h 3298"/>
                <a:gd name="T106" fmla="*/ 3095 w 3212"/>
                <a:gd name="T107" fmla="*/ 770 h 3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212" h="3298">
                  <a:moveTo>
                    <a:pt x="3208" y="620"/>
                  </a:moveTo>
                  <a:lnTo>
                    <a:pt x="3206" y="606"/>
                  </a:lnTo>
                  <a:lnTo>
                    <a:pt x="3192" y="581"/>
                  </a:lnTo>
                  <a:lnTo>
                    <a:pt x="3169" y="566"/>
                  </a:lnTo>
                  <a:lnTo>
                    <a:pt x="3143" y="561"/>
                  </a:lnTo>
                  <a:lnTo>
                    <a:pt x="3130" y="564"/>
                  </a:lnTo>
                  <a:lnTo>
                    <a:pt x="3101" y="533"/>
                  </a:lnTo>
                  <a:lnTo>
                    <a:pt x="3035" y="475"/>
                  </a:lnTo>
                  <a:lnTo>
                    <a:pt x="3003" y="448"/>
                  </a:lnTo>
                  <a:lnTo>
                    <a:pt x="2931" y="383"/>
                  </a:lnTo>
                  <a:lnTo>
                    <a:pt x="2786" y="258"/>
                  </a:lnTo>
                  <a:lnTo>
                    <a:pt x="2711" y="199"/>
                  </a:lnTo>
                  <a:lnTo>
                    <a:pt x="2651" y="148"/>
                  </a:lnTo>
                  <a:lnTo>
                    <a:pt x="2507" y="53"/>
                  </a:lnTo>
                  <a:lnTo>
                    <a:pt x="2432" y="24"/>
                  </a:lnTo>
                  <a:lnTo>
                    <a:pt x="2384" y="19"/>
                  </a:lnTo>
                  <a:lnTo>
                    <a:pt x="2363" y="20"/>
                  </a:lnTo>
                  <a:lnTo>
                    <a:pt x="2361" y="17"/>
                  </a:lnTo>
                  <a:lnTo>
                    <a:pt x="2358" y="14"/>
                  </a:lnTo>
                  <a:lnTo>
                    <a:pt x="2347" y="4"/>
                  </a:lnTo>
                  <a:lnTo>
                    <a:pt x="2320" y="0"/>
                  </a:lnTo>
                  <a:lnTo>
                    <a:pt x="2294" y="10"/>
                  </a:lnTo>
                  <a:lnTo>
                    <a:pt x="2278" y="32"/>
                  </a:lnTo>
                  <a:lnTo>
                    <a:pt x="2278" y="47"/>
                  </a:lnTo>
                  <a:lnTo>
                    <a:pt x="2276" y="62"/>
                  </a:lnTo>
                  <a:lnTo>
                    <a:pt x="2253" y="102"/>
                  </a:lnTo>
                  <a:lnTo>
                    <a:pt x="2199" y="163"/>
                  </a:lnTo>
                  <a:lnTo>
                    <a:pt x="2171" y="190"/>
                  </a:lnTo>
                  <a:lnTo>
                    <a:pt x="2102" y="260"/>
                  </a:lnTo>
                  <a:lnTo>
                    <a:pt x="1952" y="394"/>
                  </a:lnTo>
                  <a:lnTo>
                    <a:pt x="1878" y="459"/>
                  </a:lnTo>
                  <a:lnTo>
                    <a:pt x="1698" y="610"/>
                  </a:lnTo>
                  <a:lnTo>
                    <a:pt x="1326" y="897"/>
                  </a:lnTo>
                  <a:lnTo>
                    <a:pt x="1138" y="1036"/>
                  </a:lnTo>
                  <a:lnTo>
                    <a:pt x="969" y="1157"/>
                  </a:lnTo>
                  <a:lnTo>
                    <a:pt x="716" y="1337"/>
                  </a:lnTo>
                  <a:lnTo>
                    <a:pt x="553" y="1467"/>
                  </a:lnTo>
                  <a:lnTo>
                    <a:pt x="475" y="1536"/>
                  </a:lnTo>
                  <a:lnTo>
                    <a:pt x="415" y="1592"/>
                  </a:lnTo>
                  <a:lnTo>
                    <a:pt x="296" y="1713"/>
                  </a:lnTo>
                  <a:lnTo>
                    <a:pt x="186" y="1845"/>
                  </a:lnTo>
                  <a:lnTo>
                    <a:pt x="117" y="1951"/>
                  </a:lnTo>
                  <a:lnTo>
                    <a:pt x="77" y="2024"/>
                  </a:lnTo>
                  <a:lnTo>
                    <a:pt x="59" y="2061"/>
                  </a:lnTo>
                  <a:lnTo>
                    <a:pt x="44" y="2100"/>
                  </a:lnTo>
                  <a:lnTo>
                    <a:pt x="21" y="2181"/>
                  </a:lnTo>
                  <a:lnTo>
                    <a:pt x="2" y="2306"/>
                  </a:lnTo>
                  <a:lnTo>
                    <a:pt x="0" y="2479"/>
                  </a:lnTo>
                  <a:lnTo>
                    <a:pt x="12" y="2650"/>
                  </a:lnTo>
                  <a:lnTo>
                    <a:pt x="18" y="2732"/>
                  </a:lnTo>
                  <a:lnTo>
                    <a:pt x="19" y="2742"/>
                  </a:lnTo>
                  <a:lnTo>
                    <a:pt x="29" y="2758"/>
                  </a:lnTo>
                  <a:lnTo>
                    <a:pt x="49" y="2771"/>
                  </a:lnTo>
                  <a:lnTo>
                    <a:pt x="67" y="2770"/>
                  </a:lnTo>
                  <a:lnTo>
                    <a:pt x="101" y="2817"/>
                  </a:lnTo>
                  <a:lnTo>
                    <a:pt x="183" y="2915"/>
                  </a:lnTo>
                  <a:lnTo>
                    <a:pt x="278" y="3016"/>
                  </a:lnTo>
                  <a:lnTo>
                    <a:pt x="383" y="3109"/>
                  </a:lnTo>
                  <a:lnTo>
                    <a:pt x="497" y="3193"/>
                  </a:lnTo>
                  <a:lnTo>
                    <a:pt x="615" y="3255"/>
                  </a:lnTo>
                  <a:lnTo>
                    <a:pt x="704" y="3285"/>
                  </a:lnTo>
                  <a:lnTo>
                    <a:pt x="765" y="3297"/>
                  </a:lnTo>
                  <a:lnTo>
                    <a:pt x="825" y="3298"/>
                  </a:lnTo>
                  <a:lnTo>
                    <a:pt x="886" y="3291"/>
                  </a:lnTo>
                  <a:lnTo>
                    <a:pt x="916" y="3282"/>
                  </a:lnTo>
                  <a:lnTo>
                    <a:pt x="955" y="3271"/>
                  </a:lnTo>
                  <a:lnTo>
                    <a:pt x="1030" y="3236"/>
                  </a:lnTo>
                  <a:lnTo>
                    <a:pt x="1138" y="3171"/>
                  </a:lnTo>
                  <a:lnTo>
                    <a:pt x="1342" y="3009"/>
                  </a:lnTo>
                  <a:lnTo>
                    <a:pt x="1463" y="2899"/>
                  </a:lnTo>
                  <a:lnTo>
                    <a:pt x="1634" y="2748"/>
                  </a:lnTo>
                  <a:lnTo>
                    <a:pt x="1808" y="2600"/>
                  </a:lnTo>
                  <a:lnTo>
                    <a:pt x="2017" y="2424"/>
                  </a:lnTo>
                  <a:lnTo>
                    <a:pt x="2429" y="2066"/>
                  </a:lnTo>
                  <a:lnTo>
                    <a:pt x="2633" y="1884"/>
                  </a:lnTo>
                  <a:lnTo>
                    <a:pt x="2812" y="1724"/>
                  </a:lnTo>
                  <a:lnTo>
                    <a:pt x="2987" y="1560"/>
                  </a:lnTo>
                  <a:lnTo>
                    <a:pt x="3021" y="1530"/>
                  </a:lnTo>
                  <a:lnTo>
                    <a:pt x="3075" y="1478"/>
                  </a:lnTo>
                  <a:lnTo>
                    <a:pt x="3103" y="1438"/>
                  </a:lnTo>
                  <a:lnTo>
                    <a:pt x="3111" y="1416"/>
                  </a:lnTo>
                  <a:lnTo>
                    <a:pt x="3124" y="1415"/>
                  </a:lnTo>
                  <a:lnTo>
                    <a:pt x="3134" y="1409"/>
                  </a:lnTo>
                  <a:lnTo>
                    <a:pt x="3146" y="1401"/>
                  </a:lnTo>
                  <a:lnTo>
                    <a:pt x="3163" y="1378"/>
                  </a:lnTo>
                  <a:lnTo>
                    <a:pt x="3180" y="1337"/>
                  </a:lnTo>
                  <a:lnTo>
                    <a:pt x="3192" y="1241"/>
                  </a:lnTo>
                  <a:lnTo>
                    <a:pt x="3193" y="1183"/>
                  </a:lnTo>
                  <a:lnTo>
                    <a:pt x="3202" y="1042"/>
                  </a:lnTo>
                  <a:lnTo>
                    <a:pt x="3212" y="832"/>
                  </a:lnTo>
                  <a:lnTo>
                    <a:pt x="3212" y="691"/>
                  </a:lnTo>
                  <a:lnTo>
                    <a:pt x="3208" y="620"/>
                  </a:lnTo>
                  <a:close/>
                  <a:moveTo>
                    <a:pt x="1004" y="2495"/>
                  </a:moveTo>
                  <a:lnTo>
                    <a:pt x="998" y="2649"/>
                  </a:lnTo>
                  <a:lnTo>
                    <a:pt x="999" y="2958"/>
                  </a:lnTo>
                  <a:lnTo>
                    <a:pt x="1001" y="3114"/>
                  </a:lnTo>
                  <a:lnTo>
                    <a:pt x="942" y="3145"/>
                  </a:lnTo>
                  <a:lnTo>
                    <a:pt x="880" y="3170"/>
                  </a:lnTo>
                  <a:lnTo>
                    <a:pt x="884" y="3137"/>
                  </a:lnTo>
                  <a:lnTo>
                    <a:pt x="881" y="3066"/>
                  </a:lnTo>
                  <a:lnTo>
                    <a:pt x="868" y="2961"/>
                  </a:lnTo>
                  <a:lnTo>
                    <a:pt x="860" y="2895"/>
                  </a:lnTo>
                  <a:lnTo>
                    <a:pt x="850" y="2780"/>
                  </a:lnTo>
                  <a:lnTo>
                    <a:pt x="844" y="2610"/>
                  </a:lnTo>
                  <a:lnTo>
                    <a:pt x="850" y="2495"/>
                  </a:lnTo>
                  <a:lnTo>
                    <a:pt x="857" y="2439"/>
                  </a:lnTo>
                  <a:lnTo>
                    <a:pt x="856" y="2424"/>
                  </a:lnTo>
                  <a:lnTo>
                    <a:pt x="840" y="2398"/>
                  </a:lnTo>
                  <a:lnTo>
                    <a:pt x="828" y="2390"/>
                  </a:lnTo>
                  <a:lnTo>
                    <a:pt x="717" y="2318"/>
                  </a:lnTo>
                  <a:lnTo>
                    <a:pt x="506" y="2162"/>
                  </a:lnTo>
                  <a:lnTo>
                    <a:pt x="401" y="2082"/>
                  </a:lnTo>
                  <a:lnTo>
                    <a:pt x="382" y="2064"/>
                  </a:lnTo>
                  <a:lnTo>
                    <a:pt x="314" y="2010"/>
                  </a:lnTo>
                  <a:lnTo>
                    <a:pt x="264" y="1978"/>
                  </a:lnTo>
                  <a:lnTo>
                    <a:pt x="241" y="1969"/>
                  </a:lnTo>
                  <a:lnTo>
                    <a:pt x="294" y="1899"/>
                  </a:lnTo>
                  <a:lnTo>
                    <a:pt x="350" y="1830"/>
                  </a:lnTo>
                  <a:lnTo>
                    <a:pt x="510" y="1955"/>
                  </a:lnTo>
                  <a:lnTo>
                    <a:pt x="752" y="2141"/>
                  </a:lnTo>
                  <a:lnTo>
                    <a:pt x="909" y="2270"/>
                  </a:lnTo>
                  <a:lnTo>
                    <a:pt x="985" y="2338"/>
                  </a:lnTo>
                  <a:lnTo>
                    <a:pt x="999" y="2349"/>
                  </a:lnTo>
                  <a:lnTo>
                    <a:pt x="1034" y="2354"/>
                  </a:lnTo>
                  <a:lnTo>
                    <a:pt x="1053" y="2346"/>
                  </a:lnTo>
                  <a:lnTo>
                    <a:pt x="1132" y="2302"/>
                  </a:lnTo>
                  <a:lnTo>
                    <a:pt x="1280" y="2195"/>
                  </a:lnTo>
                  <a:lnTo>
                    <a:pt x="1418" y="2074"/>
                  </a:lnTo>
                  <a:lnTo>
                    <a:pt x="1548" y="1943"/>
                  </a:lnTo>
                  <a:lnTo>
                    <a:pt x="1610" y="1877"/>
                  </a:lnTo>
                  <a:lnTo>
                    <a:pt x="1617" y="1868"/>
                  </a:lnTo>
                  <a:lnTo>
                    <a:pt x="1624" y="1847"/>
                  </a:lnTo>
                  <a:lnTo>
                    <a:pt x="1626" y="1827"/>
                  </a:lnTo>
                  <a:lnTo>
                    <a:pt x="1617" y="1807"/>
                  </a:lnTo>
                  <a:lnTo>
                    <a:pt x="1610" y="1796"/>
                  </a:lnTo>
                  <a:lnTo>
                    <a:pt x="1420" y="1596"/>
                  </a:lnTo>
                  <a:lnTo>
                    <a:pt x="1231" y="1395"/>
                  </a:lnTo>
                  <a:lnTo>
                    <a:pt x="1201" y="1360"/>
                  </a:lnTo>
                  <a:lnTo>
                    <a:pt x="1132" y="1288"/>
                  </a:lnTo>
                  <a:lnTo>
                    <a:pt x="1082" y="1248"/>
                  </a:lnTo>
                  <a:lnTo>
                    <a:pt x="1056" y="1235"/>
                  </a:lnTo>
                  <a:lnTo>
                    <a:pt x="1244" y="1103"/>
                  </a:lnTo>
                  <a:lnTo>
                    <a:pt x="1430" y="964"/>
                  </a:lnTo>
                  <a:lnTo>
                    <a:pt x="1614" y="825"/>
                  </a:lnTo>
                  <a:lnTo>
                    <a:pt x="1885" y="607"/>
                  </a:lnTo>
                  <a:lnTo>
                    <a:pt x="2060" y="458"/>
                  </a:lnTo>
                  <a:lnTo>
                    <a:pt x="2145" y="380"/>
                  </a:lnTo>
                  <a:lnTo>
                    <a:pt x="2194" y="338"/>
                  </a:lnTo>
                  <a:lnTo>
                    <a:pt x="2299" y="235"/>
                  </a:lnTo>
                  <a:lnTo>
                    <a:pt x="2344" y="177"/>
                  </a:lnTo>
                  <a:lnTo>
                    <a:pt x="2367" y="138"/>
                  </a:lnTo>
                  <a:lnTo>
                    <a:pt x="2374" y="118"/>
                  </a:lnTo>
                  <a:lnTo>
                    <a:pt x="2422" y="140"/>
                  </a:lnTo>
                  <a:lnTo>
                    <a:pt x="2466" y="163"/>
                  </a:lnTo>
                  <a:lnTo>
                    <a:pt x="2534" y="206"/>
                  </a:lnTo>
                  <a:lnTo>
                    <a:pt x="2661" y="304"/>
                  </a:lnTo>
                  <a:lnTo>
                    <a:pt x="2721" y="354"/>
                  </a:lnTo>
                  <a:lnTo>
                    <a:pt x="2833" y="453"/>
                  </a:lnTo>
                  <a:lnTo>
                    <a:pt x="2944" y="554"/>
                  </a:lnTo>
                  <a:lnTo>
                    <a:pt x="2993" y="603"/>
                  </a:lnTo>
                  <a:lnTo>
                    <a:pt x="3048" y="646"/>
                  </a:lnTo>
                  <a:lnTo>
                    <a:pt x="2937" y="771"/>
                  </a:lnTo>
                  <a:lnTo>
                    <a:pt x="2708" y="1016"/>
                  </a:lnTo>
                  <a:lnTo>
                    <a:pt x="2474" y="1257"/>
                  </a:lnTo>
                  <a:lnTo>
                    <a:pt x="2233" y="1490"/>
                  </a:lnTo>
                  <a:lnTo>
                    <a:pt x="2112" y="1605"/>
                  </a:lnTo>
                  <a:lnTo>
                    <a:pt x="1987" y="1720"/>
                  </a:lnTo>
                  <a:lnTo>
                    <a:pt x="1732" y="1951"/>
                  </a:lnTo>
                  <a:lnTo>
                    <a:pt x="1467" y="2169"/>
                  </a:lnTo>
                  <a:lnTo>
                    <a:pt x="1261" y="2322"/>
                  </a:lnTo>
                  <a:lnTo>
                    <a:pt x="1120" y="2417"/>
                  </a:lnTo>
                  <a:lnTo>
                    <a:pt x="1047" y="2462"/>
                  </a:lnTo>
                  <a:lnTo>
                    <a:pt x="1047" y="2462"/>
                  </a:lnTo>
                  <a:lnTo>
                    <a:pt x="1047" y="2463"/>
                  </a:lnTo>
                  <a:lnTo>
                    <a:pt x="1033" y="2460"/>
                  </a:lnTo>
                  <a:lnTo>
                    <a:pt x="1012" y="2472"/>
                  </a:lnTo>
                  <a:lnTo>
                    <a:pt x="1005" y="2485"/>
                  </a:lnTo>
                  <a:lnTo>
                    <a:pt x="1004" y="2495"/>
                  </a:lnTo>
                  <a:close/>
                  <a:moveTo>
                    <a:pt x="3082" y="1081"/>
                  </a:moveTo>
                  <a:lnTo>
                    <a:pt x="3078" y="1147"/>
                  </a:lnTo>
                  <a:lnTo>
                    <a:pt x="3074" y="1213"/>
                  </a:lnTo>
                  <a:lnTo>
                    <a:pt x="3072" y="1247"/>
                  </a:lnTo>
                  <a:lnTo>
                    <a:pt x="3069" y="1280"/>
                  </a:lnTo>
                  <a:lnTo>
                    <a:pt x="3067" y="1301"/>
                  </a:lnTo>
                  <a:lnTo>
                    <a:pt x="3065" y="1316"/>
                  </a:lnTo>
                  <a:lnTo>
                    <a:pt x="3059" y="1320"/>
                  </a:lnTo>
                  <a:lnTo>
                    <a:pt x="3052" y="1334"/>
                  </a:lnTo>
                  <a:lnTo>
                    <a:pt x="3051" y="1343"/>
                  </a:lnTo>
                  <a:lnTo>
                    <a:pt x="3038" y="1349"/>
                  </a:lnTo>
                  <a:lnTo>
                    <a:pt x="3018" y="1372"/>
                  </a:lnTo>
                  <a:lnTo>
                    <a:pt x="3016" y="1389"/>
                  </a:lnTo>
                  <a:lnTo>
                    <a:pt x="3018" y="1366"/>
                  </a:lnTo>
                  <a:lnTo>
                    <a:pt x="3010" y="1369"/>
                  </a:lnTo>
                  <a:lnTo>
                    <a:pt x="2990" y="1393"/>
                  </a:lnTo>
                  <a:lnTo>
                    <a:pt x="2941" y="1444"/>
                  </a:lnTo>
                  <a:lnTo>
                    <a:pt x="2890" y="1493"/>
                  </a:lnTo>
                  <a:lnTo>
                    <a:pt x="2734" y="1637"/>
                  </a:lnTo>
                  <a:lnTo>
                    <a:pt x="2574" y="1779"/>
                  </a:lnTo>
                  <a:lnTo>
                    <a:pt x="2201" y="2110"/>
                  </a:lnTo>
                  <a:lnTo>
                    <a:pt x="1823" y="2434"/>
                  </a:lnTo>
                  <a:lnTo>
                    <a:pt x="1804" y="2451"/>
                  </a:lnTo>
                  <a:lnTo>
                    <a:pt x="1785" y="2467"/>
                  </a:lnTo>
                  <a:lnTo>
                    <a:pt x="1778" y="2349"/>
                  </a:lnTo>
                  <a:lnTo>
                    <a:pt x="1765" y="2231"/>
                  </a:lnTo>
                  <a:lnTo>
                    <a:pt x="1764" y="2181"/>
                  </a:lnTo>
                  <a:lnTo>
                    <a:pt x="1765" y="2130"/>
                  </a:lnTo>
                  <a:lnTo>
                    <a:pt x="1764" y="2118"/>
                  </a:lnTo>
                  <a:lnTo>
                    <a:pt x="1749" y="2105"/>
                  </a:lnTo>
                  <a:lnTo>
                    <a:pt x="1739" y="2103"/>
                  </a:lnTo>
                  <a:lnTo>
                    <a:pt x="1927" y="1936"/>
                  </a:lnTo>
                  <a:lnTo>
                    <a:pt x="2106" y="1769"/>
                  </a:lnTo>
                  <a:lnTo>
                    <a:pt x="2236" y="1651"/>
                  </a:lnTo>
                  <a:lnTo>
                    <a:pt x="2489" y="1406"/>
                  </a:lnTo>
                  <a:lnTo>
                    <a:pt x="2737" y="1157"/>
                  </a:lnTo>
                  <a:lnTo>
                    <a:pt x="2977" y="901"/>
                  </a:lnTo>
                  <a:lnTo>
                    <a:pt x="3095" y="770"/>
                  </a:lnTo>
                  <a:lnTo>
                    <a:pt x="3093" y="926"/>
                  </a:lnTo>
                  <a:lnTo>
                    <a:pt x="3082" y="10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70" name="Freeform 18">
              <a:extLst>
                <a:ext uri="{FF2B5EF4-FFF2-40B4-BE49-F238E27FC236}">
                  <a16:creationId xmlns:a16="http://schemas.microsoft.com/office/drawing/2014/main" xmlns="" id="{2E10284C-D2FC-FC20-DCDD-AD3E52D472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8" y="2746"/>
              <a:ext cx="212" cy="132"/>
            </a:xfrm>
            <a:custGeom>
              <a:avLst/>
              <a:gdLst>
                <a:gd name="T0" fmla="*/ 544 w 635"/>
                <a:gd name="T1" fmla="*/ 0 h 398"/>
                <a:gd name="T2" fmla="*/ 504 w 635"/>
                <a:gd name="T3" fmla="*/ 18 h 398"/>
                <a:gd name="T4" fmla="*/ 496 w 635"/>
                <a:gd name="T5" fmla="*/ 52 h 398"/>
                <a:gd name="T6" fmla="*/ 530 w 635"/>
                <a:gd name="T7" fmla="*/ 177 h 398"/>
                <a:gd name="T8" fmla="*/ 515 w 635"/>
                <a:gd name="T9" fmla="*/ 226 h 398"/>
                <a:gd name="T10" fmla="*/ 478 w 635"/>
                <a:gd name="T11" fmla="*/ 262 h 398"/>
                <a:gd name="T12" fmla="*/ 403 w 635"/>
                <a:gd name="T13" fmla="*/ 291 h 398"/>
                <a:gd name="T14" fmla="*/ 352 w 635"/>
                <a:gd name="T15" fmla="*/ 272 h 398"/>
                <a:gd name="T16" fmla="*/ 332 w 635"/>
                <a:gd name="T17" fmla="*/ 226 h 398"/>
                <a:gd name="T18" fmla="*/ 331 w 635"/>
                <a:gd name="T19" fmla="*/ 198 h 398"/>
                <a:gd name="T20" fmla="*/ 303 w 635"/>
                <a:gd name="T21" fmla="*/ 164 h 398"/>
                <a:gd name="T22" fmla="*/ 246 w 635"/>
                <a:gd name="T23" fmla="*/ 180 h 398"/>
                <a:gd name="T24" fmla="*/ 236 w 635"/>
                <a:gd name="T25" fmla="*/ 209 h 398"/>
                <a:gd name="T26" fmla="*/ 220 w 635"/>
                <a:gd name="T27" fmla="*/ 268 h 398"/>
                <a:gd name="T28" fmla="*/ 160 w 635"/>
                <a:gd name="T29" fmla="*/ 310 h 398"/>
                <a:gd name="T30" fmla="*/ 122 w 635"/>
                <a:gd name="T31" fmla="*/ 304 h 398"/>
                <a:gd name="T32" fmla="*/ 83 w 635"/>
                <a:gd name="T33" fmla="*/ 270 h 398"/>
                <a:gd name="T34" fmla="*/ 83 w 635"/>
                <a:gd name="T35" fmla="*/ 182 h 398"/>
                <a:gd name="T36" fmla="*/ 90 w 635"/>
                <a:gd name="T37" fmla="*/ 149 h 398"/>
                <a:gd name="T38" fmla="*/ 62 w 635"/>
                <a:gd name="T39" fmla="*/ 126 h 398"/>
                <a:gd name="T40" fmla="*/ 34 w 635"/>
                <a:gd name="T41" fmla="*/ 139 h 398"/>
                <a:gd name="T42" fmla="*/ 7 w 635"/>
                <a:gd name="T43" fmla="*/ 193 h 398"/>
                <a:gd name="T44" fmla="*/ 3 w 635"/>
                <a:gd name="T45" fmla="*/ 268 h 398"/>
                <a:gd name="T46" fmla="*/ 31 w 635"/>
                <a:gd name="T47" fmla="*/ 336 h 398"/>
                <a:gd name="T48" fmla="*/ 93 w 635"/>
                <a:gd name="T49" fmla="*/ 383 h 398"/>
                <a:gd name="T50" fmla="*/ 139 w 635"/>
                <a:gd name="T51" fmla="*/ 398 h 398"/>
                <a:gd name="T52" fmla="*/ 229 w 635"/>
                <a:gd name="T53" fmla="*/ 383 h 398"/>
                <a:gd name="T54" fmla="*/ 279 w 635"/>
                <a:gd name="T55" fmla="*/ 339 h 398"/>
                <a:gd name="T56" fmla="*/ 350 w 635"/>
                <a:gd name="T57" fmla="*/ 379 h 398"/>
                <a:gd name="T58" fmla="*/ 470 w 635"/>
                <a:gd name="T59" fmla="*/ 375 h 398"/>
                <a:gd name="T60" fmla="*/ 527 w 635"/>
                <a:gd name="T61" fmla="*/ 350 h 398"/>
                <a:gd name="T62" fmla="*/ 600 w 635"/>
                <a:gd name="T63" fmla="*/ 271 h 398"/>
                <a:gd name="T64" fmla="*/ 635 w 635"/>
                <a:gd name="T65" fmla="*/ 166 h 398"/>
                <a:gd name="T66" fmla="*/ 614 w 635"/>
                <a:gd name="T67" fmla="*/ 64 h 398"/>
                <a:gd name="T68" fmla="*/ 555 w 635"/>
                <a:gd name="T69" fmla="*/ 6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35" h="398">
                  <a:moveTo>
                    <a:pt x="555" y="6"/>
                  </a:moveTo>
                  <a:lnTo>
                    <a:pt x="544" y="0"/>
                  </a:lnTo>
                  <a:lnTo>
                    <a:pt x="521" y="3"/>
                  </a:lnTo>
                  <a:lnTo>
                    <a:pt x="504" y="18"/>
                  </a:lnTo>
                  <a:lnTo>
                    <a:pt x="495" y="39"/>
                  </a:lnTo>
                  <a:lnTo>
                    <a:pt x="496" y="52"/>
                  </a:lnTo>
                  <a:lnTo>
                    <a:pt x="514" y="113"/>
                  </a:lnTo>
                  <a:lnTo>
                    <a:pt x="530" y="177"/>
                  </a:lnTo>
                  <a:lnTo>
                    <a:pt x="527" y="202"/>
                  </a:lnTo>
                  <a:lnTo>
                    <a:pt x="515" y="226"/>
                  </a:lnTo>
                  <a:lnTo>
                    <a:pt x="494" y="251"/>
                  </a:lnTo>
                  <a:lnTo>
                    <a:pt x="478" y="262"/>
                  </a:lnTo>
                  <a:lnTo>
                    <a:pt x="453" y="278"/>
                  </a:lnTo>
                  <a:lnTo>
                    <a:pt x="403" y="291"/>
                  </a:lnTo>
                  <a:lnTo>
                    <a:pt x="370" y="284"/>
                  </a:lnTo>
                  <a:lnTo>
                    <a:pt x="352" y="272"/>
                  </a:lnTo>
                  <a:lnTo>
                    <a:pt x="339" y="252"/>
                  </a:lnTo>
                  <a:lnTo>
                    <a:pt x="332" y="226"/>
                  </a:lnTo>
                  <a:lnTo>
                    <a:pt x="332" y="209"/>
                  </a:lnTo>
                  <a:lnTo>
                    <a:pt x="331" y="198"/>
                  </a:lnTo>
                  <a:lnTo>
                    <a:pt x="324" y="180"/>
                  </a:lnTo>
                  <a:lnTo>
                    <a:pt x="303" y="164"/>
                  </a:lnTo>
                  <a:lnTo>
                    <a:pt x="268" y="164"/>
                  </a:lnTo>
                  <a:lnTo>
                    <a:pt x="246" y="180"/>
                  </a:lnTo>
                  <a:lnTo>
                    <a:pt x="237" y="198"/>
                  </a:lnTo>
                  <a:lnTo>
                    <a:pt x="236" y="209"/>
                  </a:lnTo>
                  <a:lnTo>
                    <a:pt x="233" y="231"/>
                  </a:lnTo>
                  <a:lnTo>
                    <a:pt x="220" y="268"/>
                  </a:lnTo>
                  <a:lnTo>
                    <a:pt x="196" y="297"/>
                  </a:lnTo>
                  <a:lnTo>
                    <a:pt x="160" y="310"/>
                  </a:lnTo>
                  <a:lnTo>
                    <a:pt x="137" y="307"/>
                  </a:lnTo>
                  <a:lnTo>
                    <a:pt x="122" y="304"/>
                  </a:lnTo>
                  <a:lnTo>
                    <a:pt x="102" y="294"/>
                  </a:lnTo>
                  <a:lnTo>
                    <a:pt x="83" y="270"/>
                  </a:lnTo>
                  <a:lnTo>
                    <a:pt x="76" y="228"/>
                  </a:lnTo>
                  <a:lnTo>
                    <a:pt x="83" y="182"/>
                  </a:lnTo>
                  <a:lnTo>
                    <a:pt x="88" y="162"/>
                  </a:lnTo>
                  <a:lnTo>
                    <a:pt x="90" y="149"/>
                  </a:lnTo>
                  <a:lnTo>
                    <a:pt x="80" y="131"/>
                  </a:lnTo>
                  <a:lnTo>
                    <a:pt x="62" y="126"/>
                  </a:lnTo>
                  <a:lnTo>
                    <a:pt x="43" y="130"/>
                  </a:lnTo>
                  <a:lnTo>
                    <a:pt x="34" y="139"/>
                  </a:lnTo>
                  <a:lnTo>
                    <a:pt x="23" y="157"/>
                  </a:lnTo>
                  <a:lnTo>
                    <a:pt x="7" y="193"/>
                  </a:lnTo>
                  <a:lnTo>
                    <a:pt x="0" y="232"/>
                  </a:lnTo>
                  <a:lnTo>
                    <a:pt x="3" y="268"/>
                  </a:lnTo>
                  <a:lnTo>
                    <a:pt x="13" y="304"/>
                  </a:lnTo>
                  <a:lnTo>
                    <a:pt x="31" y="336"/>
                  </a:lnTo>
                  <a:lnTo>
                    <a:pt x="59" y="362"/>
                  </a:lnTo>
                  <a:lnTo>
                    <a:pt x="93" y="383"/>
                  </a:lnTo>
                  <a:lnTo>
                    <a:pt x="113" y="390"/>
                  </a:lnTo>
                  <a:lnTo>
                    <a:pt x="139" y="398"/>
                  </a:lnTo>
                  <a:lnTo>
                    <a:pt x="187" y="398"/>
                  </a:lnTo>
                  <a:lnTo>
                    <a:pt x="229" y="383"/>
                  </a:lnTo>
                  <a:lnTo>
                    <a:pt x="265" y="356"/>
                  </a:lnTo>
                  <a:lnTo>
                    <a:pt x="279" y="339"/>
                  </a:lnTo>
                  <a:lnTo>
                    <a:pt x="299" y="356"/>
                  </a:lnTo>
                  <a:lnTo>
                    <a:pt x="350" y="379"/>
                  </a:lnTo>
                  <a:lnTo>
                    <a:pt x="409" y="386"/>
                  </a:lnTo>
                  <a:lnTo>
                    <a:pt x="470" y="375"/>
                  </a:lnTo>
                  <a:lnTo>
                    <a:pt x="502" y="362"/>
                  </a:lnTo>
                  <a:lnTo>
                    <a:pt x="527" y="350"/>
                  </a:lnTo>
                  <a:lnTo>
                    <a:pt x="567" y="316"/>
                  </a:lnTo>
                  <a:lnTo>
                    <a:pt x="600" y="271"/>
                  </a:lnTo>
                  <a:lnTo>
                    <a:pt x="623" y="221"/>
                  </a:lnTo>
                  <a:lnTo>
                    <a:pt x="635" y="166"/>
                  </a:lnTo>
                  <a:lnTo>
                    <a:pt x="632" y="113"/>
                  </a:lnTo>
                  <a:lnTo>
                    <a:pt x="614" y="64"/>
                  </a:lnTo>
                  <a:lnTo>
                    <a:pt x="581" y="23"/>
                  </a:lnTo>
                  <a:lnTo>
                    <a:pt x="555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1" name="Freeform 19">
              <a:extLst>
                <a:ext uri="{FF2B5EF4-FFF2-40B4-BE49-F238E27FC236}">
                  <a16:creationId xmlns:a16="http://schemas.microsoft.com/office/drawing/2014/main" xmlns="" id="{516343C8-37C1-572F-E543-F96B0AE118A0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5" y="2515"/>
              <a:ext cx="176" cy="179"/>
            </a:xfrm>
            <a:custGeom>
              <a:avLst/>
              <a:gdLst>
                <a:gd name="T0" fmla="*/ 301 w 528"/>
                <a:gd name="T1" fmla="*/ 1 h 538"/>
                <a:gd name="T2" fmla="*/ 268 w 528"/>
                <a:gd name="T3" fmla="*/ 27 h 538"/>
                <a:gd name="T4" fmla="*/ 273 w 528"/>
                <a:gd name="T5" fmla="*/ 82 h 538"/>
                <a:gd name="T6" fmla="*/ 298 w 528"/>
                <a:gd name="T7" fmla="*/ 95 h 538"/>
                <a:gd name="T8" fmla="*/ 373 w 528"/>
                <a:gd name="T9" fmla="*/ 112 h 538"/>
                <a:gd name="T10" fmla="*/ 419 w 528"/>
                <a:gd name="T11" fmla="*/ 145 h 538"/>
                <a:gd name="T12" fmla="*/ 423 w 528"/>
                <a:gd name="T13" fmla="*/ 191 h 538"/>
                <a:gd name="T14" fmla="*/ 409 w 528"/>
                <a:gd name="T15" fmla="*/ 220 h 538"/>
                <a:gd name="T16" fmla="*/ 357 w 528"/>
                <a:gd name="T17" fmla="*/ 265 h 538"/>
                <a:gd name="T18" fmla="*/ 245 w 528"/>
                <a:gd name="T19" fmla="*/ 269 h 538"/>
                <a:gd name="T20" fmla="*/ 207 w 528"/>
                <a:gd name="T21" fmla="*/ 256 h 538"/>
                <a:gd name="T22" fmla="*/ 188 w 528"/>
                <a:gd name="T23" fmla="*/ 250 h 538"/>
                <a:gd name="T24" fmla="*/ 150 w 528"/>
                <a:gd name="T25" fmla="*/ 268 h 538"/>
                <a:gd name="T26" fmla="*/ 141 w 528"/>
                <a:gd name="T27" fmla="*/ 324 h 538"/>
                <a:gd name="T28" fmla="*/ 161 w 528"/>
                <a:gd name="T29" fmla="*/ 341 h 538"/>
                <a:gd name="T30" fmla="*/ 173 w 528"/>
                <a:gd name="T31" fmla="*/ 347 h 538"/>
                <a:gd name="T32" fmla="*/ 178 w 528"/>
                <a:gd name="T33" fmla="*/ 348 h 538"/>
                <a:gd name="T34" fmla="*/ 184 w 528"/>
                <a:gd name="T35" fmla="*/ 351 h 538"/>
                <a:gd name="T36" fmla="*/ 220 w 528"/>
                <a:gd name="T37" fmla="*/ 367 h 538"/>
                <a:gd name="T38" fmla="*/ 243 w 528"/>
                <a:gd name="T39" fmla="*/ 399 h 538"/>
                <a:gd name="T40" fmla="*/ 180 w 528"/>
                <a:gd name="T41" fmla="*/ 443 h 538"/>
                <a:gd name="T42" fmla="*/ 131 w 528"/>
                <a:gd name="T43" fmla="*/ 456 h 538"/>
                <a:gd name="T44" fmla="*/ 62 w 528"/>
                <a:gd name="T45" fmla="*/ 456 h 538"/>
                <a:gd name="T46" fmla="*/ 50 w 528"/>
                <a:gd name="T47" fmla="*/ 443 h 538"/>
                <a:gd name="T48" fmla="*/ 10 w 528"/>
                <a:gd name="T49" fmla="*/ 446 h 538"/>
                <a:gd name="T50" fmla="*/ 3 w 528"/>
                <a:gd name="T51" fmla="*/ 475 h 538"/>
                <a:gd name="T52" fmla="*/ 45 w 528"/>
                <a:gd name="T53" fmla="*/ 525 h 538"/>
                <a:gd name="T54" fmla="*/ 134 w 528"/>
                <a:gd name="T55" fmla="*/ 538 h 538"/>
                <a:gd name="T56" fmla="*/ 190 w 528"/>
                <a:gd name="T57" fmla="*/ 528 h 538"/>
                <a:gd name="T58" fmla="*/ 302 w 528"/>
                <a:gd name="T59" fmla="*/ 465 h 538"/>
                <a:gd name="T60" fmla="*/ 355 w 528"/>
                <a:gd name="T61" fmla="*/ 383 h 538"/>
                <a:gd name="T62" fmla="*/ 357 w 528"/>
                <a:gd name="T63" fmla="*/ 366 h 538"/>
                <a:gd name="T64" fmla="*/ 425 w 528"/>
                <a:gd name="T65" fmla="*/ 341 h 538"/>
                <a:gd name="T66" fmla="*/ 497 w 528"/>
                <a:gd name="T67" fmla="*/ 271 h 538"/>
                <a:gd name="T68" fmla="*/ 520 w 528"/>
                <a:gd name="T69" fmla="*/ 220 h 538"/>
                <a:gd name="T70" fmla="*/ 520 w 528"/>
                <a:gd name="T71" fmla="*/ 127 h 538"/>
                <a:gd name="T72" fmla="*/ 469 w 528"/>
                <a:gd name="T73" fmla="*/ 53 h 538"/>
                <a:gd name="T74" fmla="*/ 384 w 528"/>
                <a:gd name="T75" fmla="*/ 9 h 538"/>
                <a:gd name="T76" fmla="*/ 311 w 528"/>
                <a:gd name="T77" fmla="*/ 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28" h="538">
                  <a:moveTo>
                    <a:pt x="311" y="0"/>
                  </a:moveTo>
                  <a:lnTo>
                    <a:pt x="301" y="1"/>
                  </a:lnTo>
                  <a:lnTo>
                    <a:pt x="285" y="9"/>
                  </a:lnTo>
                  <a:lnTo>
                    <a:pt x="268" y="27"/>
                  </a:lnTo>
                  <a:lnTo>
                    <a:pt x="263" y="60"/>
                  </a:lnTo>
                  <a:lnTo>
                    <a:pt x="273" y="82"/>
                  </a:lnTo>
                  <a:lnTo>
                    <a:pt x="288" y="92"/>
                  </a:lnTo>
                  <a:lnTo>
                    <a:pt x="298" y="95"/>
                  </a:lnTo>
                  <a:lnTo>
                    <a:pt x="321" y="99"/>
                  </a:lnTo>
                  <a:lnTo>
                    <a:pt x="373" y="112"/>
                  </a:lnTo>
                  <a:lnTo>
                    <a:pt x="404" y="129"/>
                  </a:lnTo>
                  <a:lnTo>
                    <a:pt x="419" y="145"/>
                  </a:lnTo>
                  <a:lnTo>
                    <a:pt x="426" y="165"/>
                  </a:lnTo>
                  <a:lnTo>
                    <a:pt x="423" y="191"/>
                  </a:lnTo>
                  <a:lnTo>
                    <a:pt x="416" y="206"/>
                  </a:lnTo>
                  <a:lnTo>
                    <a:pt x="409" y="220"/>
                  </a:lnTo>
                  <a:lnTo>
                    <a:pt x="391" y="242"/>
                  </a:lnTo>
                  <a:lnTo>
                    <a:pt x="357" y="265"/>
                  </a:lnTo>
                  <a:lnTo>
                    <a:pt x="302" y="276"/>
                  </a:lnTo>
                  <a:lnTo>
                    <a:pt x="245" y="269"/>
                  </a:lnTo>
                  <a:lnTo>
                    <a:pt x="217" y="260"/>
                  </a:lnTo>
                  <a:lnTo>
                    <a:pt x="207" y="256"/>
                  </a:lnTo>
                  <a:lnTo>
                    <a:pt x="199" y="253"/>
                  </a:lnTo>
                  <a:lnTo>
                    <a:pt x="188" y="250"/>
                  </a:lnTo>
                  <a:lnTo>
                    <a:pt x="171" y="253"/>
                  </a:lnTo>
                  <a:lnTo>
                    <a:pt x="150" y="268"/>
                  </a:lnTo>
                  <a:lnTo>
                    <a:pt x="135" y="299"/>
                  </a:lnTo>
                  <a:lnTo>
                    <a:pt x="141" y="324"/>
                  </a:lnTo>
                  <a:lnTo>
                    <a:pt x="151" y="337"/>
                  </a:lnTo>
                  <a:lnTo>
                    <a:pt x="161" y="341"/>
                  </a:lnTo>
                  <a:lnTo>
                    <a:pt x="167" y="344"/>
                  </a:lnTo>
                  <a:lnTo>
                    <a:pt x="173" y="347"/>
                  </a:lnTo>
                  <a:lnTo>
                    <a:pt x="173" y="347"/>
                  </a:lnTo>
                  <a:lnTo>
                    <a:pt x="178" y="348"/>
                  </a:lnTo>
                  <a:lnTo>
                    <a:pt x="184" y="351"/>
                  </a:lnTo>
                  <a:lnTo>
                    <a:pt x="184" y="351"/>
                  </a:lnTo>
                  <a:lnTo>
                    <a:pt x="184" y="351"/>
                  </a:lnTo>
                  <a:lnTo>
                    <a:pt x="220" y="367"/>
                  </a:lnTo>
                  <a:lnTo>
                    <a:pt x="252" y="386"/>
                  </a:lnTo>
                  <a:lnTo>
                    <a:pt x="243" y="399"/>
                  </a:lnTo>
                  <a:lnTo>
                    <a:pt x="220" y="420"/>
                  </a:lnTo>
                  <a:lnTo>
                    <a:pt x="180" y="443"/>
                  </a:lnTo>
                  <a:lnTo>
                    <a:pt x="150" y="452"/>
                  </a:lnTo>
                  <a:lnTo>
                    <a:pt x="131" y="456"/>
                  </a:lnTo>
                  <a:lnTo>
                    <a:pt x="85" y="459"/>
                  </a:lnTo>
                  <a:lnTo>
                    <a:pt x="62" y="456"/>
                  </a:lnTo>
                  <a:lnTo>
                    <a:pt x="57" y="453"/>
                  </a:lnTo>
                  <a:lnTo>
                    <a:pt x="50" y="443"/>
                  </a:lnTo>
                  <a:lnTo>
                    <a:pt x="30" y="438"/>
                  </a:lnTo>
                  <a:lnTo>
                    <a:pt x="10" y="446"/>
                  </a:lnTo>
                  <a:lnTo>
                    <a:pt x="0" y="463"/>
                  </a:lnTo>
                  <a:lnTo>
                    <a:pt x="3" y="475"/>
                  </a:lnTo>
                  <a:lnTo>
                    <a:pt x="13" y="498"/>
                  </a:lnTo>
                  <a:lnTo>
                    <a:pt x="45" y="525"/>
                  </a:lnTo>
                  <a:lnTo>
                    <a:pt x="88" y="537"/>
                  </a:lnTo>
                  <a:lnTo>
                    <a:pt x="134" y="538"/>
                  </a:lnTo>
                  <a:lnTo>
                    <a:pt x="155" y="534"/>
                  </a:lnTo>
                  <a:lnTo>
                    <a:pt x="190" y="528"/>
                  </a:lnTo>
                  <a:lnTo>
                    <a:pt x="250" y="504"/>
                  </a:lnTo>
                  <a:lnTo>
                    <a:pt x="302" y="465"/>
                  </a:lnTo>
                  <a:lnTo>
                    <a:pt x="341" y="414"/>
                  </a:lnTo>
                  <a:lnTo>
                    <a:pt x="355" y="383"/>
                  </a:lnTo>
                  <a:lnTo>
                    <a:pt x="358" y="374"/>
                  </a:lnTo>
                  <a:lnTo>
                    <a:pt x="357" y="366"/>
                  </a:lnTo>
                  <a:lnTo>
                    <a:pt x="381" y="360"/>
                  </a:lnTo>
                  <a:lnTo>
                    <a:pt x="425" y="341"/>
                  </a:lnTo>
                  <a:lnTo>
                    <a:pt x="463" y="311"/>
                  </a:lnTo>
                  <a:lnTo>
                    <a:pt x="497" y="271"/>
                  </a:lnTo>
                  <a:lnTo>
                    <a:pt x="509" y="246"/>
                  </a:lnTo>
                  <a:lnTo>
                    <a:pt x="520" y="220"/>
                  </a:lnTo>
                  <a:lnTo>
                    <a:pt x="528" y="171"/>
                  </a:lnTo>
                  <a:lnTo>
                    <a:pt x="520" y="127"/>
                  </a:lnTo>
                  <a:lnTo>
                    <a:pt x="499" y="86"/>
                  </a:lnTo>
                  <a:lnTo>
                    <a:pt x="469" y="53"/>
                  </a:lnTo>
                  <a:lnTo>
                    <a:pt x="430" y="26"/>
                  </a:lnTo>
                  <a:lnTo>
                    <a:pt x="384" y="9"/>
                  </a:lnTo>
                  <a:lnTo>
                    <a:pt x="337" y="0"/>
                  </a:lnTo>
                  <a:lnTo>
                    <a:pt x="31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2" name="Freeform 20">
              <a:extLst>
                <a:ext uri="{FF2B5EF4-FFF2-40B4-BE49-F238E27FC236}">
                  <a16:creationId xmlns:a16="http://schemas.microsoft.com/office/drawing/2014/main" xmlns="" id="{886C9B37-7442-5CD7-140B-BC8F63A6471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5" y="2702"/>
              <a:ext cx="205" cy="210"/>
            </a:xfrm>
            <a:custGeom>
              <a:avLst/>
              <a:gdLst>
                <a:gd name="T0" fmla="*/ 388 w 613"/>
                <a:gd name="T1" fmla="*/ 3 h 630"/>
                <a:gd name="T2" fmla="*/ 357 w 613"/>
                <a:gd name="T3" fmla="*/ 52 h 630"/>
                <a:gd name="T4" fmla="*/ 381 w 613"/>
                <a:gd name="T5" fmla="*/ 89 h 630"/>
                <a:gd name="T6" fmla="*/ 466 w 613"/>
                <a:gd name="T7" fmla="*/ 128 h 630"/>
                <a:gd name="T8" fmla="*/ 511 w 613"/>
                <a:gd name="T9" fmla="*/ 174 h 630"/>
                <a:gd name="T10" fmla="*/ 506 w 613"/>
                <a:gd name="T11" fmla="*/ 230 h 630"/>
                <a:gd name="T12" fmla="*/ 486 w 613"/>
                <a:gd name="T13" fmla="*/ 265 h 630"/>
                <a:gd name="T14" fmla="*/ 431 w 613"/>
                <a:gd name="T15" fmla="*/ 307 h 630"/>
                <a:gd name="T16" fmla="*/ 349 w 613"/>
                <a:gd name="T17" fmla="*/ 312 h 630"/>
                <a:gd name="T18" fmla="*/ 257 w 613"/>
                <a:gd name="T19" fmla="*/ 265 h 630"/>
                <a:gd name="T20" fmla="*/ 253 w 613"/>
                <a:gd name="T21" fmla="*/ 260 h 630"/>
                <a:gd name="T22" fmla="*/ 239 w 613"/>
                <a:gd name="T23" fmla="*/ 252 h 630"/>
                <a:gd name="T24" fmla="*/ 198 w 613"/>
                <a:gd name="T25" fmla="*/ 256 h 630"/>
                <a:gd name="T26" fmla="*/ 175 w 613"/>
                <a:gd name="T27" fmla="*/ 311 h 630"/>
                <a:gd name="T28" fmla="*/ 188 w 613"/>
                <a:gd name="T29" fmla="*/ 334 h 630"/>
                <a:gd name="T30" fmla="*/ 214 w 613"/>
                <a:gd name="T31" fmla="*/ 354 h 630"/>
                <a:gd name="T32" fmla="*/ 256 w 613"/>
                <a:gd name="T33" fmla="*/ 422 h 630"/>
                <a:gd name="T34" fmla="*/ 224 w 613"/>
                <a:gd name="T35" fmla="*/ 512 h 630"/>
                <a:gd name="T36" fmla="*/ 180 w 613"/>
                <a:gd name="T37" fmla="*/ 543 h 630"/>
                <a:gd name="T38" fmla="*/ 119 w 613"/>
                <a:gd name="T39" fmla="*/ 547 h 630"/>
                <a:gd name="T40" fmla="*/ 72 w 613"/>
                <a:gd name="T41" fmla="*/ 495 h 630"/>
                <a:gd name="T42" fmla="*/ 51 w 613"/>
                <a:gd name="T43" fmla="*/ 397 h 630"/>
                <a:gd name="T44" fmla="*/ 37 w 613"/>
                <a:gd name="T45" fmla="*/ 374 h 630"/>
                <a:gd name="T46" fmla="*/ 5 w 613"/>
                <a:gd name="T47" fmla="*/ 387 h 630"/>
                <a:gd name="T48" fmla="*/ 0 w 613"/>
                <a:gd name="T49" fmla="*/ 425 h 630"/>
                <a:gd name="T50" fmla="*/ 13 w 613"/>
                <a:gd name="T51" fmla="*/ 540 h 630"/>
                <a:gd name="T52" fmla="*/ 66 w 613"/>
                <a:gd name="T53" fmla="*/ 607 h 630"/>
                <a:gd name="T54" fmla="*/ 131 w 613"/>
                <a:gd name="T55" fmla="*/ 630 h 630"/>
                <a:gd name="T56" fmla="*/ 220 w 613"/>
                <a:gd name="T57" fmla="*/ 615 h 630"/>
                <a:gd name="T58" fmla="*/ 263 w 613"/>
                <a:gd name="T59" fmla="*/ 594 h 630"/>
                <a:gd name="T60" fmla="*/ 329 w 613"/>
                <a:gd name="T61" fmla="*/ 522 h 630"/>
                <a:gd name="T62" fmla="*/ 352 w 613"/>
                <a:gd name="T63" fmla="*/ 452 h 630"/>
                <a:gd name="T64" fmla="*/ 352 w 613"/>
                <a:gd name="T65" fmla="*/ 410 h 630"/>
                <a:gd name="T66" fmla="*/ 446 w 613"/>
                <a:gd name="T67" fmla="*/ 404 h 630"/>
                <a:gd name="T68" fmla="*/ 555 w 613"/>
                <a:gd name="T69" fmla="*/ 338 h 630"/>
                <a:gd name="T70" fmla="*/ 594 w 613"/>
                <a:gd name="T71" fmla="*/ 283 h 630"/>
                <a:gd name="T72" fmla="*/ 613 w 613"/>
                <a:gd name="T73" fmla="*/ 177 h 630"/>
                <a:gd name="T74" fmla="*/ 574 w 613"/>
                <a:gd name="T75" fmla="*/ 82 h 630"/>
                <a:gd name="T76" fmla="*/ 489 w 613"/>
                <a:gd name="T77" fmla="*/ 17 h 630"/>
                <a:gd name="T78" fmla="*/ 404 w 613"/>
                <a:gd name="T79" fmla="*/ 0 h 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13" h="630">
                  <a:moveTo>
                    <a:pt x="404" y="0"/>
                  </a:moveTo>
                  <a:lnTo>
                    <a:pt x="388" y="3"/>
                  </a:lnTo>
                  <a:lnTo>
                    <a:pt x="365" y="21"/>
                  </a:lnTo>
                  <a:lnTo>
                    <a:pt x="357" y="52"/>
                  </a:lnTo>
                  <a:lnTo>
                    <a:pt x="367" y="79"/>
                  </a:lnTo>
                  <a:lnTo>
                    <a:pt x="381" y="89"/>
                  </a:lnTo>
                  <a:lnTo>
                    <a:pt x="410" y="101"/>
                  </a:lnTo>
                  <a:lnTo>
                    <a:pt x="466" y="128"/>
                  </a:lnTo>
                  <a:lnTo>
                    <a:pt x="498" y="152"/>
                  </a:lnTo>
                  <a:lnTo>
                    <a:pt x="511" y="174"/>
                  </a:lnTo>
                  <a:lnTo>
                    <a:pt x="515" y="200"/>
                  </a:lnTo>
                  <a:lnTo>
                    <a:pt x="506" y="230"/>
                  </a:lnTo>
                  <a:lnTo>
                    <a:pt x="498" y="249"/>
                  </a:lnTo>
                  <a:lnTo>
                    <a:pt x="486" y="265"/>
                  </a:lnTo>
                  <a:lnTo>
                    <a:pt x="462" y="291"/>
                  </a:lnTo>
                  <a:lnTo>
                    <a:pt x="431" y="307"/>
                  </a:lnTo>
                  <a:lnTo>
                    <a:pt x="400" y="314"/>
                  </a:lnTo>
                  <a:lnTo>
                    <a:pt x="349" y="312"/>
                  </a:lnTo>
                  <a:lnTo>
                    <a:pt x="285" y="286"/>
                  </a:lnTo>
                  <a:lnTo>
                    <a:pt x="257" y="265"/>
                  </a:lnTo>
                  <a:lnTo>
                    <a:pt x="257" y="265"/>
                  </a:lnTo>
                  <a:lnTo>
                    <a:pt x="253" y="260"/>
                  </a:lnTo>
                  <a:lnTo>
                    <a:pt x="247" y="258"/>
                  </a:lnTo>
                  <a:lnTo>
                    <a:pt x="239" y="252"/>
                  </a:lnTo>
                  <a:lnTo>
                    <a:pt x="223" y="249"/>
                  </a:lnTo>
                  <a:lnTo>
                    <a:pt x="198" y="256"/>
                  </a:lnTo>
                  <a:lnTo>
                    <a:pt x="177" y="285"/>
                  </a:lnTo>
                  <a:lnTo>
                    <a:pt x="175" y="311"/>
                  </a:lnTo>
                  <a:lnTo>
                    <a:pt x="181" y="327"/>
                  </a:lnTo>
                  <a:lnTo>
                    <a:pt x="188" y="334"/>
                  </a:lnTo>
                  <a:lnTo>
                    <a:pt x="201" y="344"/>
                  </a:lnTo>
                  <a:lnTo>
                    <a:pt x="214" y="354"/>
                  </a:lnTo>
                  <a:lnTo>
                    <a:pt x="234" y="376"/>
                  </a:lnTo>
                  <a:lnTo>
                    <a:pt x="256" y="422"/>
                  </a:lnTo>
                  <a:lnTo>
                    <a:pt x="253" y="469"/>
                  </a:lnTo>
                  <a:lnTo>
                    <a:pt x="224" y="512"/>
                  </a:lnTo>
                  <a:lnTo>
                    <a:pt x="198" y="531"/>
                  </a:lnTo>
                  <a:lnTo>
                    <a:pt x="180" y="543"/>
                  </a:lnTo>
                  <a:lnTo>
                    <a:pt x="146" y="551"/>
                  </a:lnTo>
                  <a:lnTo>
                    <a:pt x="119" y="547"/>
                  </a:lnTo>
                  <a:lnTo>
                    <a:pt x="96" y="533"/>
                  </a:lnTo>
                  <a:lnTo>
                    <a:pt x="72" y="495"/>
                  </a:lnTo>
                  <a:lnTo>
                    <a:pt x="54" y="430"/>
                  </a:lnTo>
                  <a:lnTo>
                    <a:pt x="51" y="397"/>
                  </a:lnTo>
                  <a:lnTo>
                    <a:pt x="50" y="386"/>
                  </a:lnTo>
                  <a:lnTo>
                    <a:pt x="37" y="374"/>
                  </a:lnTo>
                  <a:lnTo>
                    <a:pt x="20" y="374"/>
                  </a:lnTo>
                  <a:lnTo>
                    <a:pt x="5" y="387"/>
                  </a:lnTo>
                  <a:lnTo>
                    <a:pt x="2" y="397"/>
                  </a:lnTo>
                  <a:lnTo>
                    <a:pt x="0" y="425"/>
                  </a:lnTo>
                  <a:lnTo>
                    <a:pt x="1" y="484"/>
                  </a:lnTo>
                  <a:lnTo>
                    <a:pt x="13" y="540"/>
                  </a:lnTo>
                  <a:lnTo>
                    <a:pt x="43" y="589"/>
                  </a:lnTo>
                  <a:lnTo>
                    <a:pt x="66" y="607"/>
                  </a:lnTo>
                  <a:lnTo>
                    <a:pt x="87" y="619"/>
                  </a:lnTo>
                  <a:lnTo>
                    <a:pt x="131" y="630"/>
                  </a:lnTo>
                  <a:lnTo>
                    <a:pt x="175" y="628"/>
                  </a:lnTo>
                  <a:lnTo>
                    <a:pt x="220" y="615"/>
                  </a:lnTo>
                  <a:lnTo>
                    <a:pt x="241" y="606"/>
                  </a:lnTo>
                  <a:lnTo>
                    <a:pt x="263" y="594"/>
                  </a:lnTo>
                  <a:lnTo>
                    <a:pt x="300" y="561"/>
                  </a:lnTo>
                  <a:lnTo>
                    <a:pt x="329" y="522"/>
                  </a:lnTo>
                  <a:lnTo>
                    <a:pt x="348" y="476"/>
                  </a:lnTo>
                  <a:lnTo>
                    <a:pt x="352" y="452"/>
                  </a:lnTo>
                  <a:lnTo>
                    <a:pt x="355" y="430"/>
                  </a:lnTo>
                  <a:lnTo>
                    <a:pt x="352" y="410"/>
                  </a:lnTo>
                  <a:lnTo>
                    <a:pt x="384" y="413"/>
                  </a:lnTo>
                  <a:lnTo>
                    <a:pt x="446" y="404"/>
                  </a:lnTo>
                  <a:lnTo>
                    <a:pt x="505" y="380"/>
                  </a:lnTo>
                  <a:lnTo>
                    <a:pt x="555" y="338"/>
                  </a:lnTo>
                  <a:lnTo>
                    <a:pt x="577" y="309"/>
                  </a:lnTo>
                  <a:lnTo>
                    <a:pt x="594" y="283"/>
                  </a:lnTo>
                  <a:lnTo>
                    <a:pt x="611" y="230"/>
                  </a:lnTo>
                  <a:lnTo>
                    <a:pt x="613" y="177"/>
                  </a:lnTo>
                  <a:lnTo>
                    <a:pt x="600" y="127"/>
                  </a:lnTo>
                  <a:lnTo>
                    <a:pt x="574" y="82"/>
                  </a:lnTo>
                  <a:lnTo>
                    <a:pt x="537" y="44"/>
                  </a:lnTo>
                  <a:lnTo>
                    <a:pt x="489" y="17"/>
                  </a:lnTo>
                  <a:lnTo>
                    <a:pt x="434" y="1"/>
                  </a:lnTo>
                  <a:lnTo>
                    <a:pt x="40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73" name="직사각형 72">
            <a:extLst>
              <a:ext uri="{FF2B5EF4-FFF2-40B4-BE49-F238E27FC236}">
                <a16:creationId xmlns:a16="http://schemas.microsoft.com/office/drawing/2014/main" xmlns="" id="{2E899B76-B78C-7FB6-5B44-D58F4D645D0A}"/>
              </a:ext>
            </a:extLst>
          </p:cNvPr>
          <p:cNvSpPr/>
          <p:nvPr/>
        </p:nvSpPr>
        <p:spPr>
          <a:xfrm>
            <a:off x="1547775" y="4653333"/>
            <a:ext cx="2226533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400" b="1" dirty="0">
                <a:solidFill>
                  <a:srgbClr val="44546A">
                    <a:lumMod val="75000"/>
                  </a:srgbClr>
                </a:solidFill>
              </a:rPr>
              <a:t>CONTENTS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grpSp>
        <p:nvGrpSpPr>
          <p:cNvPr id="74" name="그룹 73">
            <a:extLst>
              <a:ext uri="{FF2B5EF4-FFF2-40B4-BE49-F238E27FC236}">
                <a16:creationId xmlns:a16="http://schemas.microsoft.com/office/drawing/2014/main" xmlns="" id="{DAE71C78-A9C3-B6C8-13B5-056E29F50005}"/>
              </a:ext>
            </a:extLst>
          </p:cNvPr>
          <p:cNvGrpSpPr/>
          <p:nvPr/>
        </p:nvGrpSpPr>
        <p:grpSpPr>
          <a:xfrm>
            <a:off x="4886255" y="1938066"/>
            <a:ext cx="2318119" cy="2485551"/>
            <a:chOff x="1305732" y="1815877"/>
            <a:chExt cx="1604865" cy="1720781"/>
          </a:xfrm>
        </p:grpSpPr>
        <p:sp>
          <p:nvSpPr>
            <p:cNvPr id="75" name="원형 53">
              <a:extLst>
                <a:ext uri="{FF2B5EF4-FFF2-40B4-BE49-F238E27FC236}">
                  <a16:creationId xmlns:a16="http://schemas.microsoft.com/office/drawing/2014/main" xmlns="" id="{7671D95D-826A-C7B4-B20E-276930CED28C}"/>
                </a:ext>
              </a:extLst>
            </p:cNvPr>
            <p:cNvSpPr/>
            <p:nvPr/>
          </p:nvSpPr>
          <p:spPr>
            <a:xfrm>
              <a:off x="1305732" y="1815877"/>
              <a:ext cx="1604865" cy="1604865"/>
            </a:xfrm>
            <a:prstGeom prst="pie">
              <a:avLst>
                <a:gd name="adj1" fmla="val 13349585"/>
                <a:gd name="adj2" fmla="val 18912008"/>
              </a:avLst>
            </a:prstGeom>
            <a:solidFill>
              <a:srgbClr val="3998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76" name="이등변 삼각형 75">
              <a:extLst>
                <a:ext uri="{FF2B5EF4-FFF2-40B4-BE49-F238E27FC236}">
                  <a16:creationId xmlns:a16="http://schemas.microsoft.com/office/drawing/2014/main" xmlns="" id="{A45766EB-05A4-B535-A63E-4B2BEADA0229}"/>
                </a:ext>
              </a:extLst>
            </p:cNvPr>
            <p:cNvSpPr/>
            <p:nvPr/>
          </p:nvSpPr>
          <p:spPr>
            <a:xfrm rot="10800000">
              <a:off x="1765170" y="2853740"/>
              <a:ext cx="682918" cy="682918"/>
            </a:xfrm>
            <a:prstGeom prst="triangle">
              <a:avLst/>
            </a:prstGeom>
            <a:solidFill>
              <a:srgbClr val="3998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xmlns="" id="{3F394550-2D7D-EBF1-B687-75DB657667E6}"/>
                </a:ext>
              </a:extLst>
            </p:cNvPr>
            <p:cNvSpPr/>
            <p:nvPr/>
          </p:nvSpPr>
          <p:spPr>
            <a:xfrm>
              <a:off x="1461528" y="1974849"/>
              <a:ext cx="1290205" cy="1290205"/>
            </a:xfrm>
            <a:prstGeom prst="ellipse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457200" sx="102000" sy="102000" algn="ctr" rotWithShape="0">
                <a:prstClr val="black">
                  <a:alpha val="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8" name="타원 77">
              <a:extLst>
                <a:ext uri="{FF2B5EF4-FFF2-40B4-BE49-F238E27FC236}">
                  <a16:creationId xmlns:a16="http://schemas.microsoft.com/office/drawing/2014/main" xmlns="" id="{5BF928E7-6F81-98D8-4C3F-72008AE18CE9}"/>
                </a:ext>
              </a:extLst>
            </p:cNvPr>
            <p:cNvSpPr/>
            <p:nvPr/>
          </p:nvSpPr>
          <p:spPr>
            <a:xfrm>
              <a:off x="1691715" y="2203394"/>
              <a:ext cx="829829" cy="82982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457200" sx="102000" sy="102000" algn="ctr" rotWithShape="0">
                <a:prstClr val="black">
                  <a:alpha val="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79" name="직사각형 78">
            <a:extLst>
              <a:ext uri="{FF2B5EF4-FFF2-40B4-BE49-F238E27FC236}">
                <a16:creationId xmlns:a16="http://schemas.microsoft.com/office/drawing/2014/main" xmlns="" id="{0F9F7B9F-F0A1-3F9D-A7E2-510E698D4FA6}"/>
              </a:ext>
            </a:extLst>
          </p:cNvPr>
          <p:cNvSpPr/>
          <p:nvPr/>
        </p:nvSpPr>
        <p:spPr>
          <a:xfrm>
            <a:off x="4929828" y="4653333"/>
            <a:ext cx="2226533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400" b="1" dirty="0">
                <a:solidFill>
                  <a:srgbClr val="44546A">
                    <a:lumMod val="75000"/>
                  </a:srgbClr>
                </a:solidFill>
              </a:rPr>
              <a:t>CONTENTS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grpSp>
        <p:nvGrpSpPr>
          <p:cNvPr id="80" name="그룹 79">
            <a:extLst>
              <a:ext uri="{FF2B5EF4-FFF2-40B4-BE49-F238E27FC236}">
                <a16:creationId xmlns:a16="http://schemas.microsoft.com/office/drawing/2014/main" xmlns="" id="{CAB53BB0-C973-5F30-A28E-832B04EF6014}"/>
              </a:ext>
            </a:extLst>
          </p:cNvPr>
          <p:cNvGrpSpPr/>
          <p:nvPr/>
        </p:nvGrpSpPr>
        <p:grpSpPr>
          <a:xfrm>
            <a:off x="8268308" y="1938066"/>
            <a:ext cx="2318119" cy="2485551"/>
            <a:chOff x="1305732" y="1815877"/>
            <a:chExt cx="1604865" cy="1720781"/>
          </a:xfrm>
        </p:grpSpPr>
        <p:sp>
          <p:nvSpPr>
            <p:cNvPr id="81" name="원형 59">
              <a:extLst>
                <a:ext uri="{FF2B5EF4-FFF2-40B4-BE49-F238E27FC236}">
                  <a16:creationId xmlns:a16="http://schemas.microsoft.com/office/drawing/2014/main" xmlns="" id="{FF216539-C0EA-33A8-3939-A49DAE676A7C}"/>
                </a:ext>
              </a:extLst>
            </p:cNvPr>
            <p:cNvSpPr/>
            <p:nvPr/>
          </p:nvSpPr>
          <p:spPr>
            <a:xfrm>
              <a:off x="1305732" y="1815877"/>
              <a:ext cx="1604865" cy="1604865"/>
            </a:xfrm>
            <a:prstGeom prst="pie">
              <a:avLst>
                <a:gd name="adj1" fmla="val 16114245"/>
                <a:gd name="adj2" fmla="val 10903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82" name="이등변 삼각형 81">
              <a:extLst>
                <a:ext uri="{FF2B5EF4-FFF2-40B4-BE49-F238E27FC236}">
                  <a16:creationId xmlns:a16="http://schemas.microsoft.com/office/drawing/2014/main" xmlns="" id="{6AF66CA6-116E-A61E-2CFB-410932531B89}"/>
                </a:ext>
              </a:extLst>
            </p:cNvPr>
            <p:cNvSpPr/>
            <p:nvPr/>
          </p:nvSpPr>
          <p:spPr>
            <a:xfrm rot="10800000">
              <a:off x="1765170" y="2853740"/>
              <a:ext cx="682918" cy="682918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xmlns="" id="{CBF3A4C9-8283-A301-CDA6-8D6CF2DB8915}"/>
                </a:ext>
              </a:extLst>
            </p:cNvPr>
            <p:cNvSpPr/>
            <p:nvPr/>
          </p:nvSpPr>
          <p:spPr>
            <a:xfrm>
              <a:off x="1461528" y="1974849"/>
              <a:ext cx="1290205" cy="1290205"/>
            </a:xfrm>
            <a:prstGeom prst="ellipse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457200" sx="102000" sy="102000" algn="ctr" rotWithShape="0">
                <a:prstClr val="black">
                  <a:alpha val="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xmlns="" id="{27287ABB-4D25-ADDE-B433-F70F28D42745}"/>
                </a:ext>
              </a:extLst>
            </p:cNvPr>
            <p:cNvSpPr/>
            <p:nvPr/>
          </p:nvSpPr>
          <p:spPr>
            <a:xfrm>
              <a:off x="1691715" y="2203394"/>
              <a:ext cx="829829" cy="82982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457200" sx="102000" sy="102000" algn="ctr" rotWithShape="0">
                <a:prstClr val="black">
                  <a:alpha val="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85" name="직사각형 84">
            <a:extLst>
              <a:ext uri="{FF2B5EF4-FFF2-40B4-BE49-F238E27FC236}">
                <a16:creationId xmlns:a16="http://schemas.microsoft.com/office/drawing/2014/main" xmlns="" id="{7399B73F-37CD-F575-183E-BD2C33EC9452}"/>
              </a:ext>
            </a:extLst>
          </p:cNvPr>
          <p:cNvSpPr/>
          <p:nvPr/>
        </p:nvSpPr>
        <p:spPr>
          <a:xfrm>
            <a:off x="8311881" y="4653333"/>
            <a:ext cx="2226533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400" b="1" dirty="0">
                <a:solidFill>
                  <a:srgbClr val="44546A">
                    <a:lumMod val="75000"/>
                  </a:srgbClr>
                </a:solidFill>
              </a:rPr>
              <a:t>CONTENTS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grpSp>
        <p:nvGrpSpPr>
          <p:cNvPr id="86" name="Group 23">
            <a:extLst>
              <a:ext uri="{FF2B5EF4-FFF2-40B4-BE49-F238E27FC236}">
                <a16:creationId xmlns:a16="http://schemas.microsoft.com/office/drawing/2014/main" xmlns="" id="{804A0567-434B-40A9-87B0-F9FBE8F4387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860122" y="2873618"/>
            <a:ext cx="431237" cy="395822"/>
            <a:chOff x="2577" y="1104"/>
            <a:chExt cx="414" cy="380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87" name="Freeform 24">
              <a:extLst>
                <a:ext uri="{FF2B5EF4-FFF2-40B4-BE49-F238E27FC236}">
                  <a16:creationId xmlns:a16="http://schemas.microsoft.com/office/drawing/2014/main" xmlns="" id="{58B72902-82AF-C1D2-26F1-FD495A40EC1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77" y="1104"/>
              <a:ext cx="353" cy="380"/>
            </a:xfrm>
            <a:custGeom>
              <a:avLst/>
              <a:gdLst>
                <a:gd name="T0" fmla="*/ 81 w 1058"/>
                <a:gd name="T1" fmla="*/ 1141 h 1141"/>
                <a:gd name="T2" fmla="*/ 91 w 1058"/>
                <a:gd name="T3" fmla="*/ 1140 h 1141"/>
                <a:gd name="T4" fmla="*/ 101 w 1058"/>
                <a:gd name="T5" fmla="*/ 1131 h 1141"/>
                <a:gd name="T6" fmla="*/ 206 w 1058"/>
                <a:gd name="T7" fmla="*/ 1129 h 1141"/>
                <a:gd name="T8" fmla="*/ 206 w 1058"/>
                <a:gd name="T9" fmla="*/ 1115 h 1141"/>
                <a:gd name="T10" fmla="*/ 120 w 1058"/>
                <a:gd name="T11" fmla="*/ 1112 h 1141"/>
                <a:gd name="T12" fmla="*/ 352 w 1058"/>
                <a:gd name="T13" fmla="*/ 962 h 1141"/>
                <a:gd name="T14" fmla="*/ 365 w 1058"/>
                <a:gd name="T15" fmla="*/ 968 h 1141"/>
                <a:gd name="T16" fmla="*/ 378 w 1058"/>
                <a:gd name="T17" fmla="*/ 962 h 1141"/>
                <a:gd name="T18" fmla="*/ 994 w 1058"/>
                <a:gd name="T19" fmla="*/ 347 h 1141"/>
                <a:gd name="T20" fmla="*/ 997 w 1058"/>
                <a:gd name="T21" fmla="*/ 343 h 1141"/>
                <a:gd name="T22" fmla="*/ 1015 w 1058"/>
                <a:gd name="T23" fmla="*/ 325 h 1141"/>
                <a:gd name="T24" fmla="*/ 1051 w 1058"/>
                <a:gd name="T25" fmla="*/ 256 h 1141"/>
                <a:gd name="T26" fmla="*/ 1058 w 1058"/>
                <a:gd name="T27" fmla="*/ 180 h 1141"/>
                <a:gd name="T28" fmla="*/ 1036 w 1058"/>
                <a:gd name="T29" fmla="*/ 106 h 1141"/>
                <a:gd name="T30" fmla="*/ 1000 w 1058"/>
                <a:gd name="T31" fmla="*/ 59 h 1141"/>
                <a:gd name="T32" fmla="*/ 954 w 1058"/>
                <a:gd name="T33" fmla="*/ 23 h 1141"/>
                <a:gd name="T34" fmla="*/ 879 w 1058"/>
                <a:gd name="T35" fmla="*/ 1 h 1141"/>
                <a:gd name="T36" fmla="*/ 840 w 1058"/>
                <a:gd name="T37" fmla="*/ 1 h 1141"/>
                <a:gd name="T38" fmla="*/ 765 w 1058"/>
                <a:gd name="T39" fmla="*/ 23 h 1141"/>
                <a:gd name="T40" fmla="*/ 719 w 1058"/>
                <a:gd name="T41" fmla="*/ 59 h 1141"/>
                <a:gd name="T42" fmla="*/ 713 w 1058"/>
                <a:gd name="T43" fmla="*/ 64 h 1141"/>
                <a:gd name="T44" fmla="*/ 710 w 1058"/>
                <a:gd name="T45" fmla="*/ 66 h 1141"/>
                <a:gd name="T46" fmla="*/ 92 w 1058"/>
                <a:gd name="T47" fmla="*/ 687 h 1141"/>
                <a:gd name="T48" fmla="*/ 97 w 1058"/>
                <a:gd name="T49" fmla="*/ 707 h 1141"/>
                <a:gd name="T50" fmla="*/ 6 w 1058"/>
                <a:gd name="T51" fmla="*/ 880 h 1141"/>
                <a:gd name="T52" fmla="*/ 1 w 1058"/>
                <a:gd name="T53" fmla="*/ 899 h 1141"/>
                <a:gd name="T54" fmla="*/ 69 w 1058"/>
                <a:gd name="T55" fmla="*/ 1137 h 1141"/>
                <a:gd name="T56" fmla="*/ 735 w 1058"/>
                <a:gd name="T57" fmla="*/ 96 h 1141"/>
                <a:gd name="T58" fmla="*/ 739 w 1058"/>
                <a:gd name="T59" fmla="*/ 93 h 1141"/>
                <a:gd name="T60" fmla="*/ 744 w 1058"/>
                <a:gd name="T61" fmla="*/ 87 h 1141"/>
                <a:gd name="T62" fmla="*/ 770 w 1058"/>
                <a:gd name="T63" fmla="*/ 64 h 1141"/>
                <a:gd name="T64" fmla="*/ 859 w 1058"/>
                <a:gd name="T65" fmla="*/ 38 h 1141"/>
                <a:gd name="T66" fmla="*/ 950 w 1058"/>
                <a:gd name="T67" fmla="*/ 64 h 1141"/>
                <a:gd name="T68" fmla="*/ 994 w 1058"/>
                <a:gd name="T69" fmla="*/ 111 h 1141"/>
                <a:gd name="T70" fmla="*/ 1019 w 1058"/>
                <a:gd name="T71" fmla="*/ 230 h 1141"/>
                <a:gd name="T72" fmla="*/ 973 w 1058"/>
                <a:gd name="T73" fmla="*/ 312 h 1141"/>
                <a:gd name="T74" fmla="*/ 968 w 1058"/>
                <a:gd name="T75" fmla="*/ 318 h 1141"/>
                <a:gd name="T76" fmla="*/ 964 w 1058"/>
                <a:gd name="T77" fmla="*/ 321 h 1141"/>
                <a:gd name="T78" fmla="*/ 365 w 1058"/>
                <a:gd name="T79" fmla="*/ 922 h 1141"/>
                <a:gd name="T80" fmla="*/ 177 w 1058"/>
                <a:gd name="T81" fmla="*/ 735 h 1141"/>
                <a:gd name="T82" fmla="*/ 735 w 1058"/>
                <a:gd name="T83" fmla="*/ 96 h 1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058" h="1141">
                  <a:moveTo>
                    <a:pt x="78" y="1141"/>
                  </a:moveTo>
                  <a:lnTo>
                    <a:pt x="81" y="1141"/>
                  </a:lnTo>
                  <a:lnTo>
                    <a:pt x="84" y="1141"/>
                  </a:lnTo>
                  <a:lnTo>
                    <a:pt x="91" y="1140"/>
                  </a:lnTo>
                  <a:lnTo>
                    <a:pt x="97" y="1135"/>
                  </a:lnTo>
                  <a:lnTo>
                    <a:pt x="101" y="1131"/>
                  </a:lnTo>
                  <a:lnTo>
                    <a:pt x="199" y="1131"/>
                  </a:lnTo>
                  <a:lnTo>
                    <a:pt x="206" y="1129"/>
                  </a:lnTo>
                  <a:lnTo>
                    <a:pt x="208" y="1122"/>
                  </a:lnTo>
                  <a:lnTo>
                    <a:pt x="206" y="1115"/>
                  </a:lnTo>
                  <a:lnTo>
                    <a:pt x="199" y="1112"/>
                  </a:lnTo>
                  <a:lnTo>
                    <a:pt x="120" y="1112"/>
                  </a:lnTo>
                  <a:lnTo>
                    <a:pt x="310" y="922"/>
                  </a:lnTo>
                  <a:lnTo>
                    <a:pt x="352" y="962"/>
                  </a:lnTo>
                  <a:lnTo>
                    <a:pt x="357" y="967"/>
                  </a:lnTo>
                  <a:lnTo>
                    <a:pt x="365" y="968"/>
                  </a:lnTo>
                  <a:lnTo>
                    <a:pt x="372" y="967"/>
                  </a:lnTo>
                  <a:lnTo>
                    <a:pt x="378" y="962"/>
                  </a:lnTo>
                  <a:lnTo>
                    <a:pt x="993" y="348"/>
                  </a:lnTo>
                  <a:lnTo>
                    <a:pt x="994" y="347"/>
                  </a:lnTo>
                  <a:lnTo>
                    <a:pt x="994" y="345"/>
                  </a:lnTo>
                  <a:lnTo>
                    <a:pt x="997" y="343"/>
                  </a:lnTo>
                  <a:lnTo>
                    <a:pt x="1000" y="340"/>
                  </a:lnTo>
                  <a:lnTo>
                    <a:pt x="1015" y="325"/>
                  </a:lnTo>
                  <a:lnTo>
                    <a:pt x="1036" y="292"/>
                  </a:lnTo>
                  <a:lnTo>
                    <a:pt x="1051" y="256"/>
                  </a:lnTo>
                  <a:lnTo>
                    <a:pt x="1058" y="219"/>
                  </a:lnTo>
                  <a:lnTo>
                    <a:pt x="1058" y="180"/>
                  </a:lnTo>
                  <a:lnTo>
                    <a:pt x="1051" y="142"/>
                  </a:lnTo>
                  <a:lnTo>
                    <a:pt x="1036" y="106"/>
                  </a:lnTo>
                  <a:lnTo>
                    <a:pt x="1015" y="73"/>
                  </a:lnTo>
                  <a:lnTo>
                    <a:pt x="1000" y="59"/>
                  </a:lnTo>
                  <a:lnTo>
                    <a:pt x="986" y="44"/>
                  </a:lnTo>
                  <a:lnTo>
                    <a:pt x="954" y="23"/>
                  </a:lnTo>
                  <a:lnTo>
                    <a:pt x="918" y="8"/>
                  </a:lnTo>
                  <a:lnTo>
                    <a:pt x="879" y="1"/>
                  </a:lnTo>
                  <a:lnTo>
                    <a:pt x="859" y="0"/>
                  </a:lnTo>
                  <a:lnTo>
                    <a:pt x="840" y="1"/>
                  </a:lnTo>
                  <a:lnTo>
                    <a:pt x="801" y="8"/>
                  </a:lnTo>
                  <a:lnTo>
                    <a:pt x="765" y="23"/>
                  </a:lnTo>
                  <a:lnTo>
                    <a:pt x="734" y="44"/>
                  </a:lnTo>
                  <a:lnTo>
                    <a:pt x="719" y="59"/>
                  </a:lnTo>
                  <a:lnTo>
                    <a:pt x="716" y="62"/>
                  </a:lnTo>
                  <a:lnTo>
                    <a:pt x="713" y="64"/>
                  </a:lnTo>
                  <a:lnTo>
                    <a:pt x="712" y="64"/>
                  </a:lnTo>
                  <a:lnTo>
                    <a:pt x="710" y="66"/>
                  </a:lnTo>
                  <a:lnTo>
                    <a:pt x="97" y="680"/>
                  </a:lnTo>
                  <a:lnTo>
                    <a:pt x="92" y="687"/>
                  </a:lnTo>
                  <a:lnTo>
                    <a:pt x="92" y="701"/>
                  </a:lnTo>
                  <a:lnTo>
                    <a:pt x="97" y="707"/>
                  </a:lnTo>
                  <a:lnTo>
                    <a:pt x="137" y="748"/>
                  </a:lnTo>
                  <a:lnTo>
                    <a:pt x="6" y="880"/>
                  </a:lnTo>
                  <a:lnTo>
                    <a:pt x="0" y="889"/>
                  </a:lnTo>
                  <a:lnTo>
                    <a:pt x="1" y="899"/>
                  </a:lnTo>
                  <a:lnTo>
                    <a:pt x="65" y="1127"/>
                  </a:lnTo>
                  <a:lnTo>
                    <a:pt x="69" y="1137"/>
                  </a:lnTo>
                  <a:lnTo>
                    <a:pt x="78" y="1141"/>
                  </a:lnTo>
                  <a:close/>
                  <a:moveTo>
                    <a:pt x="735" y="96"/>
                  </a:moveTo>
                  <a:lnTo>
                    <a:pt x="736" y="95"/>
                  </a:lnTo>
                  <a:lnTo>
                    <a:pt x="739" y="93"/>
                  </a:lnTo>
                  <a:lnTo>
                    <a:pt x="741" y="90"/>
                  </a:lnTo>
                  <a:lnTo>
                    <a:pt x="744" y="87"/>
                  </a:lnTo>
                  <a:lnTo>
                    <a:pt x="746" y="85"/>
                  </a:lnTo>
                  <a:lnTo>
                    <a:pt x="770" y="64"/>
                  </a:lnTo>
                  <a:lnTo>
                    <a:pt x="827" y="40"/>
                  </a:lnTo>
                  <a:lnTo>
                    <a:pt x="859" y="38"/>
                  </a:lnTo>
                  <a:lnTo>
                    <a:pt x="892" y="40"/>
                  </a:lnTo>
                  <a:lnTo>
                    <a:pt x="950" y="64"/>
                  </a:lnTo>
                  <a:lnTo>
                    <a:pt x="973" y="85"/>
                  </a:lnTo>
                  <a:lnTo>
                    <a:pt x="994" y="111"/>
                  </a:lnTo>
                  <a:lnTo>
                    <a:pt x="1019" y="168"/>
                  </a:lnTo>
                  <a:lnTo>
                    <a:pt x="1019" y="230"/>
                  </a:lnTo>
                  <a:lnTo>
                    <a:pt x="994" y="288"/>
                  </a:lnTo>
                  <a:lnTo>
                    <a:pt x="973" y="312"/>
                  </a:lnTo>
                  <a:lnTo>
                    <a:pt x="971" y="315"/>
                  </a:lnTo>
                  <a:lnTo>
                    <a:pt x="968" y="318"/>
                  </a:lnTo>
                  <a:lnTo>
                    <a:pt x="966" y="319"/>
                  </a:lnTo>
                  <a:lnTo>
                    <a:pt x="964" y="321"/>
                  </a:lnTo>
                  <a:lnTo>
                    <a:pt x="963" y="324"/>
                  </a:lnTo>
                  <a:lnTo>
                    <a:pt x="365" y="922"/>
                  </a:lnTo>
                  <a:lnTo>
                    <a:pt x="324" y="880"/>
                  </a:lnTo>
                  <a:lnTo>
                    <a:pt x="177" y="735"/>
                  </a:lnTo>
                  <a:lnTo>
                    <a:pt x="137" y="694"/>
                  </a:lnTo>
                  <a:lnTo>
                    <a:pt x="735" y="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8" name="Freeform 25">
              <a:extLst>
                <a:ext uri="{FF2B5EF4-FFF2-40B4-BE49-F238E27FC236}">
                  <a16:creationId xmlns:a16="http://schemas.microsoft.com/office/drawing/2014/main" xmlns="" id="{5BC62BCF-3D56-8475-69C5-B7FDE6C488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43" y="1129"/>
              <a:ext cx="261" cy="261"/>
            </a:xfrm>
            <a:custGeom>
              <a:avLst/>
              <a:gdLst>
                <a:gd name="T0" fmla="*/ 153 w 781"/>
                <a:gd name="T1" fmla="*/ 778 h 782"/>
                <a:gd name="T2" fmla="*/ 158 w 781"/>
                <a:gd name="T3" fmla="*/ 782 h 782"/>
                <a:gd name="T4" fmla="*/ 166 w 781"/>
                <a:gd name="T5" fmla="*/ 782 h 782"/>
                <a:gd name="T6" fmla="*/ 173 w 781"/>
                <a:gd name="T7" fmla="*/ 782 h 782"/>
                <a:gd name="T8" fmla="*/ 179 w 781"/>
                <a:gd name="T9" fmla="*/ 778 h 782"/>
                <a:gd name="T10" fmla="*/ 572 w 781"/>
                <a:gd name="T11" fmla="*/ 385 h 782"/>
                <a:gd name="T12" fmla="*/ 576 w 781"/>
                <a:gd name="T13" fmla="*/ 390 h 782"/>
                <a:gd name="T14" fmla="*/ 584 w 781"/>
                <a:gd name="T15" fmla="*/ 395 h 782"/>
                <a:gd name="T16" fmla="*/ 591 w 781"/>
                <a:gd name="T17" fmla="*/ 396 h 782"/>
                <a:gd name="T18" fmla="*/ 598 w 781"/>
                <a:gd name="T19" fmla="*/ 395 h 782"/>
                <a:gd name="T20" fmla="*/ 604 w 781"/>
                <a:gd name="T21" fmla="*/ 390 h 782"/>
                <a:gd name="T22" fmla="*/ 735 w 781"/>
                <a:gd name="T23" fmla="*/ 259 h 782"/>
                <a:gd name="T24" fmla="*/ 741 w 781"/>
                <a:gd name="T25" fmla="*/ 252 h 782"/>
                <a:gd name="T26" fmla="*/ 741 w 781"/>
                <a:gd name="T27" fmla="*/ 245 h 782"/>
                <a:gd name="T28" fmla="*/ 741 w 781"/>
                <a:gd name="T29" fmla="*/ 238 h 782"/>
                <a:gd name="T30" fmla="*/ 735 w 781"/>
                <a:gd name="T31" fmla="*/ 232 h 782"/>
                <a:gd name="T32" fmla="*/ 729 w 781"/>
                <a:gd name="T33" fmla="*/ 226 h 782"/>
                <a:gd name="T34" fmla="*/ 748 w 781"/>
                <a:gd name="T35" fmla="*/ 210 h 782"/>
                <a:gd name="T36" fmla="*/ 764 w 781"/>
                <a:gd name="T37" fmla="*/ 190 h 782"/>
                <a:gd name="T38" fmla="*/ 781 w 781"/>
                <a:gd name="T39" fmla="*/ 147 h 782"/>
                <a:gd name="T40" fmla="*/ 781 w 781"/>
                <a:gd name="T41" fmla="*/ 99 h 782"/>
                <a:gd name="T42" fmla="*/ 764 w 781"/>
                <a:gd name="T43" fmla="*/ 55 h 782"/>
                <a:gd name="T44" fmla="*/ 748 w 781"/>
                <a:gd name="T45" fmla="*/ 36 h 782"/>
                <a:gd name="T46" fmla="*/ 729 w 781"/>
                <a:gd name="T47" fmla="*/ 20 h 782"/>
                <a:gd name="T48" fmla="*/ 684 w 781"/>
                <a:gd name="T49" fmla="*/ 3 h 782"/>
                <a:gd name="T50" fmla="*/ 660 w 781"/>
                <a:gd name="T51" fmla="*/ 0 h 782"/>
                <a:gd name="T52" fmla="*/ 637 w 781"/>
                <a:gd name="T53" fmla="*/ 3 h 782"/>
                <a:gd name="T54" fmla="*/ 592 w 781"/>
                <a:gd name="T55" fmla="*/ 20 h 782"/>
                <a:gd name="T56" fmla="*/ 573 w 781"/>
                <a:gd name="T57" fmla="*/ 37 h 782"/>
                <a:gd name="T58" fmla="*/ 558 w 781"/>
                <a:gd name="T59" fmla="*/ 55 h 782"/>
                <a:gd name="T60" fmla="*/ 547 w 781"/>
                <a:gd name="T61" fmla="*/ 45 h 782"/>
                <a:gd name="T62" fmla="*/ 542 w 781"/>
                <a:gd name="T63" fmla="*/ 40 h 782"/>
                <a:gd name="T64" fmla="*/ 527 w 781"/>
                <a:gd name="T65" fmla="*/ 40 h 782"/>
                <a:gd name="T66" fmla="*/ 520 w 781"/>
                <a:gd name="T67" fmla="*/ 45 h 782"/>
                <a:gd name="T68" fmla="*/ 389 w 781"/>
                <a:gd name="T69" fmla="*/ 176 h 782"/>
                <a:gd name="T70" fmla="*/ 385 w 781"/>
                <a:gd name="T71" fmla="*/ 182 h 782"/>
                <a:gd name="T72" fmla="*/ 385 w 781"/>
                <a:gd name="T73" fmla="*/ 196 h 782"/>
                <a:gd name="T74" fmla="*/ 389 w 781"/>
                <a:gd name="T75" fmla="*/ 203 h 782"/>
                <a:gd name="T76" fmla="*/ 399 w 781"/>
                <a:gd name="T77" fmla="*/ 212 h 782"/>
                <a:gd name="T78" fmla="*/ 6 w 781"/>
                <a:gd name="T79" fmla="*/ 604 h 782"/>
                <a:gd name="T80" fmla="*/ 1 w 781"/>
                <a:gd name="T81" fmla="*/ 611 h 782"/>
                <a:gd name="T82" fmla="*/ 0 w 781"/>
                <a:gd name="T83" fmla="*/ 618 h 782"/>
                <a:gd name="T84" fmla="*/ 1 w 781"/>
                <a:gd name="T85" fmla="*/ 625 h 782"/>
                <a:gd name="T86" fmla="*/ 6 w 781"/>
                <a:gd name="T87" fmla="*/ 631 h 782"/>
                <a:gd name="T88" fmla="*/ 153 w 781"/>
                <a:gd name="T89" fmla="*/ 778 h 782"/>
                <a:gd name="T90" fmla="*/ 535 w 781"/>
                <a:gd name="T91" fmla="*/ 85 h 782"/>
                <a:gd name="T92" fmla="*/ 615 w 781"/>
                <a:gd name="T93" fmla="*/ 166 h 782"/>
                <a:gd name="T94" fmla="*/ 687 w 781"/>
                <a:gd name="T95" fmla="*/ 238 h 782"/>
                <a:gd name="T96" fmla="*/ 687 w 781"/>
                <a:gd name="T97" fmla="*/ 238 h 782"/>
                <a:gd name="T98" fmla="*/ 694 w 781"/>
                <a:gd name="T99" fmla="*/ 245 h 782"/>
                <a:gd name="T100" fmla="*/ 591 w 781"/>
                <a:gd name="T101" fmla="*/ 350 h 782"/>
                <a:gd name="T102" fmla="*/ 431 w 781"/>
                <a:gd name="T103" fmla="*/ 189 h 782"/>
                <a:gd name="T104" fmla="*/ 535 w 781"/>
                <a:gd name="T105" fmla="*/ 85 h 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781" h="782">
                  <a:moveTo>
                    <a:pt x="153" y="778"/>
                  </a:moveTo>
                  <a:lnTo>
                    <a:pt x="158" y="782"/>
                  </a:lnTo>
                  <a:lnTo>
                    <a:pt x="166" y="782"/>
                  </a:lnTo>
                  <a:lnTo>
                    <a:pt x="173" y="782"/>
                  </a:lnTo>
                  <a:lnTo>
                    <a:pt x="179" y="778"/>
                  </a:lnTo>
                  <a:lnTo>
                    <a:pt x="572" y="385"/>
                  </a:lnTo>
                  <a:lnTo>
                    <a:pt x="576" y="390"/>
                  </a:lnTo>
                  <a:lnTo>
                    <a:pt x="584" y="395"/>
                  </a:lnTo>
                  <a:lnTo>
                    <a:pt x="591" y="396"/>
                  </a:lnTo>
                  <a:lnTo>
                    <a:pt x="598" y="395"/>
                  </a:lnTo>
                  <a:lnTo>
                    <a:pt x="604" y="390"/>
                  </a:lnTo>
                  <a:lnTo>
                    <a:pt x="735" y="259"/>
                  </a:lnTo>
                  <a:lnTo>
                    <a:pt x="741" y="252"/>
                  </a:lnTo>
                  <a:lnTo>
                    <a:pt x="741" y="245"/>
                  </a:lnTo>
                  <a:lnTo>
                    <a:pt x="741" y="238"/>
                  </a:lnTo>
                  <a:lnTo>
                    <a:pt x="735" y="232"/>
                  </a:lnTo>
                  <a:lnTo>
                    <a:pt x="729" y="226"/>
                  </a:lnTo>
                  <a:lnTo>
                    <a:pt x="748" y="210"/>
                  </a:lnTo>
                  <a:lnTo>
                    <a:pt x="764" y="190"/>
                  </a:lnTo>
                  <a:lnTo>
                    <a:pt x="781" y="147"/>
                  </a:lnTo>
                  <a:lnTo>
                    <a:pt x="781" y="99"/>
                  </a:lnTo>
                  <a:lnTo>
                    <a:pt x="764" y="55"/>
                  </a:lnTo>
                  <a:lnTo>
                    <a:pt x="748" y="36"/>
                  </a:lnTo>
                  <a:lnTo>
                    <a:pt x="729" y="20"/>
                  </a:lnTo>
                  <a:lnTo>
                    <a:pt x="684" y="3"/>
                  </a:lnTo>
                  <a:lnTo>
                    <a:pt x="660" y="0"/>
                  </a:lnTo>
                  <a:lnTo>
                    <a:pt x="637" y="3"/>
                  </a:lnTo>
                  <a:lnTo>
                    <a:pt x="592" y="20"/>
                  </a:lnTo>
                  <a:lnTo>
                    <a:pt x="573" y="37"/>
                  </a:lnTo>
                  <a:lnTo>
                    <a:pt x="558" y="55"/>
                  </a:lnTo>
                  <a:lnTo>
                    <a:pt x="547" y="45"/>
                  </a:lnTo>
                  <a:lnTo>
                    <a:pt x="542" y="40"/>
                  </a:lnTo>
                  <a:lnTo>
                    <a:pt x="527" y="40"/>
                  </a:lnTo>
                  <a:lnTo>
                    <a:pt x="520" y="45"/>
                  </a:lnTo>
                  <a:lnTo>
                    <a:pt x="389" y="176"/>
                  </a:lnTo>
                  <a:lnTo>
                    <a:pt x="385" y="182"/>
                  </a:lnTo>
                  <a:lnTo>
                    <a:pt x="385" y="196"/>
                  </a:lnTo>
                  <a:lnTo>
                    <a:pt x="389" y="203"/>
                  </a:lnTo>
                  <a:lnTo>
                    <a:pt x="399" y="212"/>
                  </a:lnTo>
                  <a:lnTo>
                    <a:pt x="6" y="604"/>
                  </a:lnTo>
                  <a:lnTo>
                    <a:pt x="1" y="611"/>
                  </a:lnTo>
                  <a:lnTo>
                    <a:pt x="0" y="618"/>
                  </a:lnTo>
                  <a:lnTo>
                    <a:pt x="1" y="625"/>
                  </a:lnTo>
                  <a:lnTo>
                    <a:pt x="6" y="631"/>
                  </a:lnTo>
                  <a:lnTo>
                    <a:pt x="153" y="778"/>
                  </a:lnTo>
                  <a:close/>
                  <a:moveTo>
                    <a:pt x="535" y="85"/>
                  </a:moveTo>
                  <a:lnTo>
                    <a:pt x="615" y="166"/>
                  </a:lnTo>
                  <a:lnTo>
                    <a:pt x="687" y="238"/>
                  </a:lnTo>
                  <a:lnTo>
                    <a:pt x="687" y="238"/>
                  </a:lnTo>
                  <a:lnTo>
                    <a:pt x="694" y="245"/>
                  </a:lnTo>
                  <a:lnTo>
                    <a:pt x="591" y="350"/>
                  </a:lnTo>
                  <a:lnTo>
                    <a:pt x="431" y="189"/>
                  </a:lnTo>
                  <a:lnTo>
                    <a:pt x="535" y="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9" name="Freeform 26">
              <a:extLst>
                <a:ext uri="{FF2B5EF4-FFF2-40B4-BE49-F238E27FC236}">
                  <a16:creationId xmlns:a16="http://schemas.microsoft.com/office/drawing/2014/main" xmlns="" id="{A35E5928-47D8-8343-BC24-BD59DC67C75D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1" y="1475"/>
              <a:ext cx="68" cy="6"/>
            </a:xfrm>
            <a:custGeom>
              <a:avLst/>
              <a:gdLst>
                <a:gd name="T0" fmla="*/ 10 w 203"/>
                <a:gd name="T1" fmla="*/ 0 h 19"/>
                <a:gd name="T2" fmla="*/ 3 w 203"/>
                <a:gd name="T3" fmla="*/ 3 h 19"/>
                <a:gd name="T4" fmla="*/ 0 w 203"/>
                <a:gd name="T5" fmla="*/ 10 h 19"/>
                <a:gd name="T6" fmla="*/ 3 w 203"/>
                <a:gd name="T7" fmla="*/ 17 h 19"/>
                <a:gd name="T8" fmla="*/ 10 w 203"/>
                <a:gd name="T9" fmla="*/ 19 h 19"/>
                <a:gd name="T10" fmla="*/ 193 w 203"/>
                <a:gd name="T11" fmla="*/ 19 h 19"/>
                <a:gd name="T12" fmla="*/ 202 w 203"/>
                <a:gd name="T13" fmla="*/ 17 h 19"/>
                <a:gd name="T14" fmla="*/ 203 w 203"/>
                <a:gd name="T15" fmla="*/ 10 h 19"/>
                <a:gd name="T16" fmla="*/ 202 w 203"/>
                <a:gd name="T17" fmla="*/ 3 h 19"/>
                <a:gd name="T18" fmla="*/ 193 w 203"/>
                <a:gd name="T19" fmla="*/ 0 h 19"/>
                <a:gd name="T20" fmla="*/ 10 w 203"/>
                <a:gd name="T21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3" h="19">
                  <a:moveTo>
                    <a:pt x="10" y="0"/>
                  </a:moveTo>
                  <a:lnTo>
                    <a:pt x="3" y="3"/>
                  </a:lnTo>
                  <a:lnTo>
                    <a:pt x="0" y="10"/>
                  </a:lnTo>
                  <a:lnTo>
                    <a:pt x="3" y="17"/>
                  </a:lnTo>
                  <a:lnTo>
                    <a:pt x="10" y="19"/>
                  </a:lnTo>
                  <a:lnTo>
                    <a:pt x="193" y="19"/>
                  </a:lnTo>
                  <a:lnTo>
                    <a:pt x="202" y="17"/>
                  </a:lnTo>
                  <a:lnTo>
                    <a:pt x="203" y="10"/>
                  </a:lnTo>
                  <a:lnTo>
                    <a:pt x="202" y="3"/>
                  </a:lnTo>
                  <a:lnTo>
                    <a:pt x="193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0" name="Freeform 27">
              <a:extLst>
                <a:ext uri="{FF2B5EF4-FFF2-40B4-BE49-F238E27FC236}">
                  <a16:creationId xmlns:a16="http://schemas.microsoft.com/office/drawing/2014/main" xmlns="" id="{F3218B7E-3153-90B5-1A37-61F3420139FD}"/>
                </a:ext>
              </a:extLst>
            </p:cNvPr>
            <p:cNvSpPr>
              <a:spLocks/>
            </p:cNvSpPr>
            <p:nvPr/>
          </p:nvSpPr>
          <p:spPr bwMode="auto">
            <a:xfrm>
              <a:off x="2823" y="1475"/>
              <a:ext cx="68" cy="6"/>
            </a:xfrm>
            <a:custGeom>
              <a:avLst/>
              <a:gdLst>
                <a:gd name="T0" fmla="*/ 10 w 203"/>
                <a:gd name="T1" fmla="*/ 0 h 19"/>
                <a:gd name="T2" fmla="*/ 3 w 203"/>
                <a:gd name="T3" fmla="*/ 3 h 19"/>
                <a:gd name="T4" fmla="*/ 0 w 203"/>
                <a:gd name="T5" fmla="*/ 10 h 19"/>
                <a:gd name="T6" fmla="*/ 3 w 203"/>
                <a:gd name="T7" fmla="*/ 17 h 19"/>
                <a:gd name="T8" fmla="*/ 10 w 203"/>
                <a:gd name="T9" fmla="*/ 19 h 19"/>
                <a:gd name="T10" fmla="*/ 193 w 203"/>
                <a:gd name="T11" fmla="*/ 19 h 19"/>
                <a:gd name="T12" fmla="*/ 201 w 203"/>
                <a:gd name="T13" fmla="*/ 17 h 19"/>
                <a:gd name="T14" fmla="*/ 203 w 203"/>
                <a:gd name="T15" fmla="*/ 10 h 19"/>
                <a:gd name="T16" fmla="*/ 201 w 203"/>
                <a:gd name="T17" fmla="*/ 3 h 19"/>
                <a:gd name="T18" fmla="*/ 193 w 203"/>
                <a:gd name="T19" fmla="*/ 0 h 19"/>
                <a:gd name="T20" fmla="*/ 10 w 203"/>
                <a:gd name="T21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3" h="19">
                  <a:moveTo>
                    <a:pt x="10" y="0"/>
                  </a:moveTo>
                  <a:lnTo>
                    <a:pt x="3" y="3"/>
                  </a:lnTo>
                  <a:lnTo>
                    <a:pt x="0" y="10"/>
                  </a:lnTo>
                  <a:lnTo>
                    <a:pt x="3" y="17"/>
                  </a:lnTo>
                  <a:lnTo>
                    <a:pt x="10" y="19"/>
                  </a:lnTo>
                  <a:lnTo>
                    <a:pt x="193" y="19"/>
                  </a:lnTo>
                  <a:lnTo>
                    <a:pt x="201" y="17"/>
                  </a:lnTo>
                  <a:lnTo>
                    <a:pt x="203" y="10"/>
                  </a:lnTo>
                  <a:lnTo>
                    <a:pt x="201" y="3"/>
                  </a:lnTo>
                  <a:lnTo>
                    <a:pt x="193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1" name="Freeform 28">
              <a:extLst>
                <a:ext uri="{FF2B5EF4-FFF2-40B4-BE49-F238E27FC236}">
                  <a16:creationId xmlns:a16="http://schemas.microsoft.com/office/drawing/2014/main" xmlns="" id="{F7F42592-11E3-625E-98D1-B204FCC92A6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6" y="1475"/>
              <a:ext cx="45" cy="6"/>
            </a:xfrm>
            <a:custGeom>
              <a:avLst/>
              <a:gdLst>
                <a:gd name="T0" fmla="*/ 125 w 134"/>
                <a:gd name="T1" fmla="*/ 0 h 19"/>
                <a:gd name="T2" fmla="*/ 10 w 134"/>
                <a:gd name="T3" fmla="*/ 0 h 19"/>
                <a:gd name="T4" fmla="*/ 1 w 134"/>
                <a:gd name="T5" fmla="*/ 3 h 19"/>
                <a:gd name="T6" fmla="*/ 0 w 134"/>
                <a:gd name="T7" fmla="*/ 10 h 19"/>
                <a:gd name="T8" fmla="*/ 1 w 134"/>
                <a:gd name="T9" fmla="*/ 17 h 19"/>
                <a:gd name="T10" fmla="*/ 10 w 134"/>
                <a:gd name="T11" fmla="*/ 19 h 19"/>
                <a:gd name="T12" fmla="*/ 125 w 134"/>
                <a:gd name="T13" fmla="*/ 19 h 19"/>
                <a:gd name="T14" fmla="*/ 132 w 134"/>
                <a:gd name="T15" fmla="*/ 17 h 19"/>
                <a:gd name="T16" fmla="*/ 134 w 134"/>
                <a:gd name="T17" fmla="*/ 10 h 19"/>
                <a:gd name="T18" fmla="*/ 132 w 134"/>
                <a:gd name="T19" fmla="*/ 3 h 19"/>
                <a:gd name="T20" fmla="*/ 125 w 134"/>
                <a:gd name="T21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4" h="19">
                  <a:moveTo>
                    <a:pt x="125" y="0"/>
                  </a:moveTo>
                  <a:lnTo>
                    <a:pt x="10" y="0"/>
                  </a:lnTo>
                  <a:lnTo>
                    <a:pt x="1" y="3"/>
                  </a:lnTo>
                  <a:lnTo>
                    <a:pt x="0" y="10"/>
                  </a:lnTo>
                  <a:lnTo>
                    <a:pt x="1" y="17"/>
                  </a:lnTo>
                  <a:lnTo>
                    <a:pt x="10" y="19"/>
                  </a:lnTo>
                  <a:lnTo>
                    <a:pt x="125" y="19"/>
                  </a:lnTo>
                  <a:lnTo>
                    <a:pt x="132" y="17"/>
                  </a:lnTo>
                  <a:lnTo>
                    <a:pt x="134" y="10"/>
                  </a:lnTo>
                  <a:lnTo>
                    <a:pt x="132" y="3"/>
                  </a:lnTo>
                  <a:lnTo>
                    <a:pt x="12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92" name="Freeform 6">
            <a:extLst>
              <a:ext uri="{FF2B5EF4-FFF2-40B4-BE49-F238E27FC236}">
                <a16:creationId xmlns:a16="http://schemas.microsoft.com/office/drawing/2014/main" xmlns="" id="{93EFB366-5EA4-F33C-69EE-0E8193C29749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9263611" y="2944180"/>
            <a:ext cx="323071" cy="28643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0813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평행 사변형 2">
            <a:extLst>
              <a:ext uri="{FF2B5EF4-FFF2-40B4-BE49-F238E27FC236}">
                <a16:creationId xmlns:a16="http://schemas.microsoft.com/office/drawing/2014/main" xmlns="" id="{64909DC9-A095-6B9F-E614-7A6DE775E36B}"/>
              </a:ext>
            </a:extLst>
          </p:cNvPr>
          <p:cNvSpPr/>
          <p:nvPr/>
        </p:nvSpPr>
        <p:spPr>
          <a:xfrm>
            <a:off x="431427" y="347373"/>
            <a:ext cx="11293848" cy="619125"/>
          </a:xfrm>
          <a:prstGeom prst="parallelogram">
            <a:avLst/>
          </a:prstGeom>
          <a:solidFill>
            <a:srgbClr val="3998DA"/>
          </a:solidFill>
          <a:ln>
            <a:noFill/>
          </a:ln>
          <a:effectLst>
            <a:outerShdw dist="38100" algn="l" rotWithShape="0">
              <a:schemeClr val="accent4">
                <a:lumMod val="60000"/>
                <a:lumOff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ko-KR" altLang="en-US" sz="2400" b="1" i="1" kern="0" dirty="0">
                <a:ln w="15875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파워포인트 템플릿</a:t>
            </a:r>
            <a:r>
              <a:rPr lang="en-US" altLang="ko-KR" sz="2400" b="1" i="1" kern="0" dirty="0">
                <a:ln w="15875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</a:t>
            </a:r>
            <a:r>
              <a:rPr lang="en-US" altLang="ko-KR" sz="800" i="1" kern="0" dirty="0">
                <a:ln w="15875">
                  <a:noFill/>
                </a:ln>
                <a:solidFill>
                  <a:prstClr val="white"/>
                </a:solidFill>
              </a:rPr>
              <a:t>Enjoy your stylish business and campus life with BIZCAM</a:t>
            </a:r>
            <a:endParaRPr lang="ko-KR" altLang="en-US" sz="2000" dirty="0">
              <a:solidFill>
                <a:prstClr val="white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A354EFC5-34F2-379E-E9D8-6B765A4803E3}"/>
              </a:ext>
            </a:extLst>
          </p:cNvPr>
          <p:cNvSpPr txBox="1"/>
          <p:nvPr/>
        </p:nvSpPr>
        <p:spPr>
          <a:xfrm>
            <a:off x="174159" y="255595"/>
            <a:ext cx="110125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4400" b="1" i="1" kern="0" dirty="0">
                <a:ln w="15875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1</a:t>
            </a:r>
            <a:endParaRPr lang="ko-KR" altLang="en-US" sz="3600" dirty="0">
              <a:solidFill>
                <a:prstClr val="black"/>
              </a:solidFill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xmlns="" id="{8AC780F6-B234-9227-224B-7C0C04A10021}"/>
              </a:ext>
            </a:extLst>
          </p:cNvPr>
          <p:cNvGrpSpPr/>
          <p:nvPr/>
        </p:nvGrpSpPr>
        <p:grpSpPr>
          <a:xfrm>
            <a:off x="276225" y="186026"/>
            <a:ext cx="1080774" cy="780472"/>
            <a:chOff x="276225" y="186026"/>
            <a:chExt cx="1080774" cy="780472"/>
          </a:xfrm>
        </p:grpSpPr>
        <p:sp>
          <p:nvSpPr>
            <p:cNvPr id="5" name="평행 사변형 4">
              <a:extLst>
                <a:ext uri="{FF2B5EF4-FFF2-40B4-BE49-F238E27FC236}">
                  <a16:creationId xmlns:a16="http://schemas.microsoft.com/office/drawing/2014/main" xmlns="" id="{B947A1C7-CB93-0C5E-3AA8-838E1913ADC1}"/>
                </a:ext>
              </a:extLst>
            </p:cNvPr>
            <p:cNvSpPr/>
            <p:nvPr/>
          </p:nvSpPr>
          <p:spPr>
            <a:xfrm rot="17046048">
              <a:off x="53198" y="480200"/>
              <a:ext cx="756457" cy="192126"/>
            </a:xfrm>
            <a:prstGeom prst="parallelogram">
              <a:avLst>
                <a:gd name="adj" fmla="val 63426"/>
              </a:avLst>
            </a:prstGeom>
            <a:solidFill>
              <a:srgbClr val="64AF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평행 사변형 1">
              <a:extLst>
                <a:ext uri="{FF2B5EF4-FFF2-40B4-BE49-F238E27FC236}">
                  <a16:creationId xmlns:a16="http://schemas.microsoft.com/office/drawing/2014/main" xmlns="" id="{80FDC9BE-85CC-85E6-0EC8-A6528F288B13}"/>
                </a:ext>
              </a:extLst>
            </p:cNvPr>
            <p:cNvSpPr/>
            <p:nvPr/>
          </p:nvSpPr>
          <p:spPr>
            <a:xfrm>
              <a:off x="276225" y="186026"/>
              <a:ext cx="926167" cy="619125"/>
            </a:xfrm>
            <a:prstGeom prst="parallelogram">
              <a:avLst/>
            </a:prstGeom>
            <a:solidFill>
              <a:srgbClr val="81BEE7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평행 사변형 3">
              <a:extLst>
                <a:ext uri="{FF2B5EF4-FFF2-40B4-BE49-F238E27FC236}">
                  <a16:creationId xmlns:a16="http://schemas.microsoft.com/office/drawing/2014/main" xmlns="" id="{701A7CE2-2916-CA70-5E3F-084796A88A46}"/>
                </a:ext>
              </a:extLst>
            </p:cNvPr>
            <p:cNvSpPr/>
            <p:nvPr/>
          </p:nvSpPr>
          <p:spPr>
            <a:xfrm rot="17046048">
              <a:off x="824165" y="480199"/>
              <a:ext cx="756457" cy="192126"/>
            </a:xfrm>
            <a:prstGeom prst="parallelogram">
              <a:avLst>
                <a:gd name="adj" fmla="val 63426"/>
              </a:avLst>
            </a:prstGeom>
            <a:solidFill>
              <a:srgbClr val="64AFE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xmlns="" id="{1B585084-CD4B-19AA-415E-5061420E3D9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02392" y="351020"/>
              <a:ext cx="154607" cy="615478"/>
            </a:xfrm>
            <a:prstGeom prst="line">
              <a:avLst/>
            </a:prstGeom>
            <a:ln w="952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BFF955B6-1244-E100-3120-3E50A8236CC2}"/>
              </a:ext>
            </a:extLst>
          </p:cNvPr>
          <p:cNvSpPr/>
          <p:nvPr/>
        </p:nvSpPr>
        <p:spPr>
          <a:xfrm>
            <a:off x="1497445" y="3391432"/>
            <a:ext cx="3600000" cy="3937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>
              <a:defRPr/>
            </a:pPr>
            <a:r>
              <a: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49.7%</a:t>
            </a:r>
            <a:endParaRPr lang="ko-KR" altLang="en-US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C92188E0-A595-5C44-6132-0CD3B6473792}"/>
              </a:ext>
            </a:extLst>
          </p:cNvPr>
          <p:cNvSpPr/>
          <p:nvPr/>
        </p:nvSpPr>
        <p:spPr>
          <a:xfrm>
            <a:off x="1497445" y="3391432"/>
            <a:ext cx="1790700" cy="3937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ko-KR" sz="1000" b="1" dirty="0">
                <a:solidFill>
                  <a:prstClr val="white"/>
                </a:solidFill>
              </a:rPr>
              <a:t>CONTENT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62001472-E413-C23C-A2A8-AA486F3DE35F}"/>
              </a:ext>
            </a:extLst>
          </p:cNvPr>
          <p:cNvSpPr/>
          <p:nvPr/>
        </p:nvSpPr>
        <p:spPr>
          <a:xfrm>
            <a:off x="1497445" y="3929159"/>
            <a:ext cx="3600000" cy="3937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>
              <a:defRPr/>
            </a:pPr>
            <a:r>
              <a: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58.9%</a:t>
            </a:r>
            <a:endParaRPr lang="ko-KR" altLang="en-US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852BF6CF-01EE-AD17-6561-B631FFB5C820}"/>
              </a:ext>
            </a:extLst>
          </p:cNvPr>
          <p:cNvSpPr/>
          <p:nvPr/>
        </p:nvSpPr>
        <p:spPr>
          <a:xfrm>
            <a:off x="1497445" y="3929159"/>
            <a:ext cx="2120900" cy="393700"/>
          </a:xfrm>
          <a:prstGeom prst="rect">
            <a:avLst/>
          </a:prstGeom>
          <a:solidFill>
            <a:srgbClr val="3998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ko-KR" sz="1000" b="1" dirty="0">
                <a:solidFill>
                  <a:prstClr val="white"/>
                </a:solidFill>
              </a:rPr>
              <a:t>CONTENT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69BECF44-5E51-7E58-A2B7-787E248A5FF0}"/>
              </a:ext>
            </a:extLst>
          </p:cNvPr>
          <p:cNvSpPr/>
          <p:nvPr/>
        </p:nvSpPr>
        <p:spPr>
          <a:xfrm>
            <a:off x="1421245" y="2053674"/>
            <a:ext cx="3676200" cy="9397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DAB813FC-81F0-4EED-5491-83CF9E9F2B8F}"/>
              </a:ext>
            </a:extLst>
          </p:cNvPr>
          <p:cNvSpPr/>
          <p:nvPr/>
        </p:nvSpPr>
        <p:spPr>
          <a:xfrm>
            <a:off x="1421245" y="4636953"/>
            <a:ext cx="3676200" cy="9397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13" name="왼쪽 대괄호 12">
            <a:extLst>
              <a:ext uri="{FF2B5EF4-FFF2-40B4-BE49-F238E27FC236}">
                <a16:creationId xmlns:a16="http://schemas.microsoft.com/office/drawing/2014/main" xmlns="" id="{90FEC4B9-B95C-8366-56A2-D4047F2640CD}"/>
              </a:ext>
            </a:extLst>
          </p:cNvPr>
          <p:cNvSpPr/>
          <p:nvPr/>
        </p:nvSpPr>
        <p:spPr>
          <a:xfrm>
            <a:off x="1025506" y="2312342"/>
            <a:ext cx="244825" cy="1264337"/>
          </a:xfrm>
          <a:prstGeom prst="leftBracket">
            <a:avLst>
              <a:gd name="adj" fmla="val 0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4" name="왼쪽 대괄호 13">
            <a:extLst>
              <a:ext uri="{FF2B5EF4-FFF2-40B4-BE49-F238E27FC236}">
                <a16:creationId xmlns:a16="http://schemas.microsoft.com/office/drawing/2014/main" xmlns="" id="{C83EE6DF-AFBC-5271-84BF-52FF066E947D}"/>
              </a:ext>
            </a:extLst>
          </p:cNvPr>
          <p:cNvSpPr/>
          <p:nvPr/>
        </p:nvSpPr>
        <p:spPr>
          <a:xfrm>
            <a:off x="1025506" y="4091373"/>
            <a:ext cx="244825" cy="1264337"/>
          </a:xfrm>
          <a:prstGeom prst="leftBracket">
            <a:avLst>
              <a:gd name="adj" fmla="val 0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B91110DD-116A-8967-C1B2-5F96F5FB68CA}"/>
              </a:ext>
            </a:extLst>
          </p:cNvPr>
          <p:cNvSpPr/>
          <p:nvPr/>
        </p:nvSpPr>
        <p:spPr>
          <a:xfrm>
            <a:off x="7086187" y="3431517"/>
            <a:ext cx="3600000" cy="3937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>
              <a:defRPr/>
            </a:pPr>
            <a:r>
              <a: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49.7%</a:t>
            </a:r>
            <a:endParaRPr lang="ko-KR" altLang="en-US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D88350D0-2F9B-12AE-162C-C05743851B4D}"/>
              </a:ext>
            </a:extLst>
          </p:cNvPr>
          <p:cNvSpPr/>
          <p:nvPr/>
        </p:nvSpPr>
        <p:spPr>
          <a:xfrm>
            <a:off x="7086187" y="3431517"/>
            <a:ext cx="1790700" cy="3937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ko-KR" sz="1000" b="1" dirty="0">
                <a:solidFill>
                  <a:prstClr val="white"/>
                </a:solidFill>
              </a:rPr>
              <a:t>CONTENT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D315CC5F-5C41-D0E5-8EB9-2981FF6D6652}"/>
              </a:ext>
            </a:extLst>
          </p:cNvPr>
          <p:cNvSpPr/>
          <p:nvPr/>
        </p:nvSpPr>
        <p:spPr>
          <a:xfrm>
            <a:off x="7086187" y="3969244"/>
            <a:ext cx="3600000" cy="3937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>
              <a:defRPr/>
            </a:pPr>
            <a:r>
              <a: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58.9%</a:t>
            </a:r>
            <a:endParaRPr lang="ko-KR" altLang="en-US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FB02C91B-7483-7D92-32CA-84D2D82A224F}"/>
              </a:ext>
            </a:extLst>
          </p:cNvPr>
          <p:cNvSpPr/>
          <p:nvPr/>
        </p:nvSpPr>
        <p:spPr>
          <a:xfrm>
            <a:off x="7086187" y="3969244"/>
            <a:ext cx="2120900" cy="393700"/>
          </a:xfrm>
          <a:prstGeom prst="rect">
            <a:avLst/>
          </a:prstGeom>
          <a:solidFill>
            <a:srgbClr val="3998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ko-KR" sz="1000" b="1" dirty="0">
                <a:solidFill>
                  <a:prstClr val="white"/>
                </a:solidFill>
              </a:rPr>
              <a:t>CONTENT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14F1097F-EE39-44EC-496F-AF627B15608D}"/>
              </a:ext>
            </a:extLst>
          </p:cNvPr>
          <p:cNvSpPr/>
          <p:nvPr/>
        </p:nvSpPr>
        <p:spPr>
          <a:xfrm>
            <a:off x="7009987" y="2093759"/>
            <a:ext cx="3676200" cy="9397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A49271B6-33C6-7BF4-A014-4C15E7090691}"/>
              </a:ext>
            </a:extLst>
          </p:cNvPr>
          <p:cNvSpPr/>
          <p:nvPr/>
        </p:nvSpPr>
        <p:spPr>
          <a:xfrm>
            <a:off x="7009987" y="4677038"/>
            <a:ext cx="3676200" cy="9397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23" name="왼쪽 대괄호 22">
            <a:extLst>
              <a:ext uri="{FF2B5EF4-FFF2-40B4-BE49-F238E27FC236}">
                <a16:creationId xmlns:a16="http://schemas.microsoft.com/office/drawing/2014/main" xmlns="" id="{A94E3840-03B3-8B38-B4BD-1ED8E9F33041}"/>
              </a:ext>
            </a:extLst>
          </p:cNvPr>
          <p:cNvSpPr/>
          <p:nvPr/>
        </p:nvSpPr>
        <p:spPr>
          <a:xfrm>
            <a:off x="6614248" y="2352427"/>
            <a:ext cx="244825" cy="1264337"/>
          </a:xfrm>
          <a:prstGeom prst="leftBracket">
            <a:avLst>
              <a:gd name="adj" fmla="val 0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4" name="왼쪽 대괄호 23">
            <a:extLst>
              <a:ext uri="{FF2B5EF4-FFF2-40B4-BE49-F238E27FC236}">
                <a16:creationId xmlns:a16="http://schemas.microsoft.com/office/drawing/2014/main" xmlns="" id="{8642A6FB-4221-5C46-E7C4-DCB3359A3295}"/>
              </a:ext>
            </a:extLst>
          </p:cNvPr>
          <p:cNvSpPr/>
          <p:nvPr/>
        </p:nvSpPr>
        <p:spPr>
          <a:xfrm>
            <a:off x="6614248" y="4131458"/>
            <a:ext cx="244825" cy="1264337"/>
          </a:xfrm>
          <a:prstGeom prst="leftBracket">
            <a:avLst>
              <a:gd name="adj" fmla="val 0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xmlns="" id="{EED39E35-C4E5-3DDA-EC87-0A640EE7C49D}"/>
              </a:ext>
            </a:extLst>
          </p:cNvPr>
          <p:cNvSpPr/>
          <p:nvPr/>
        </p:nvSpPr>
        <p:spPr>
          <a:xfrm>
            <a:off x="6321673" y="4471051"/>
            <a:ext cx="585149" cy="58514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defRPr/>
            </a:pPr>
            <a:r>
              <a:rPr lang="en-US" altLang="ko-KR" sz="1100" b="1" dirty="0">
                <a:solidFill>
                  <a:prstClr val="white"/>
                </a:solidFill>
              </a:rPr>
              <a:t>Check</a:t>
            </a:r>
            <a:endParaRPr lang="ko-KR" altLang="en-US" sz="11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9252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평행 사변형 2">
            <a:extLst>
              <a:ext uri="{FF2B5EF4-FFF2-40B4-BE49-F238E27FC236}">
                <a16:creationId xmlns:a16="http://schemas.microsoft.com/office/drawing/2014/main" xmlns="" id="{64909DC9-A095-6B9F-E614-7A6DE775E36B}"/>
              </a:ext>
            </a:extLst>
          </p:cNvPr>
          <p:cNvSpPr/>
          <p:nvPr/>
        </p:nvSpPr>
        <p:spPr>
          <a:xfrm>
            <a:off x="431427" y="347373"/>
            <a:ext cx="11293848" cy="619125"/>
          </a:xfrm>
          <a:prstGeom prst="parallelogram">
            <a:avLst/>
          </a:prstGeom>
          <a:solidFill>
            <a:srgbClr val="3998DA"/>
          </a:solidFill>
          <a:ln>
            <a:noFill/>
          </a:ln>
          <a:effectLst>
            <a:outerShdw dist="38100" algn="l" rotWithShape="0">
              <a:schemeClr val="accent4">
                <a:lumMod val="60000"/>
                <a:lumOff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ko-KR" altLang="en-US" sz="2400" b="1" i="1" kern="0" dirty="0">
                <a:ln w="15875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파워포인트 템플릿</a:t>
            </a:r>
            <a:r>
              <a:rPr lang="en-US" altLang="ko-KR" sz="2400" b="1" i="1" kern="0" dirty="0">
                <a:ln w="15875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</a:t>
            </a:r>
            <a:r>
              <a:rPr lang="en-US" altLang="ko-KR" sz="800" i="1" kern="0" dirty="0">
                <a:ln w="15875">
                  <a:noFill/>
                </a:ln>
                <a:solidFill>
                  <a:prstClr val="white"/>
                </a:solidFill>
              </a:rPr>
              <a:t>Enjoy your stylish business and campus life with BIZCAM</a:t>
            </a:r>
            <a:endParaRPr lang="ko-KR" altLang="en-US" sz="2000" dirty="0">
              <a:solidFill>
                <a:prstClr val="white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A354EFC5-34F2-379E-E9D8-6B765A4803E3}"/>
              </a:ext>
            </a:extLst>
          </p:cNvPr>
          <p:cNvSpPr txBox="1"/>
          <p:nvPr/>
        </p:nvSpPr>
        <p:spPr>
          <a:xfrm>
            <a:off x="174159" y="255595"/>
            <a:ext cx="110125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4400" b="1" i="1" kern="0" dirty="0">
                <a:ln w="15875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1</a:t>
            </a:r>
            <a:endParaRPr lang="ko-KR" altLang="en-US" sz="3600" dirty="0">
              <a:solidFill>
                <a:prstClr val="black"/>
              </a:solidFill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xmlns="" id="{8AC780F6-B234-9227-224B-7C0C04A10021}"/>
              </a:ext>
            </a:extLst>
          </p:cNvPr>
          <p:cNvGrpSpPr/>
          <p:nvPr/>
        </p:nvGrpSpPr>
        <p:grpSpPr>
          <a:xfrm>
            <a:off x="276225" y="186026"/>
            <a:ext cx="1080774" cy="780472"/>
            <a:chOff x="276225" y="186026"/>
            <a:chExt cx="1080774" cy="780472"/>
          </a:xfrm>
        </p:grpSpPr>
        <p:sp>
          <p:nvSpPr>
            <p:cNvPr id="5" name="평행 사변형 4">
              <a:extLst>
                <a:ext uri="{FF2B5EF4-FFF2-40B4-BE49-F238E27FC236}">
                  <a16:creationId xmlns:a16="http://schemas.microsoft.com/office/drawing/2014/main" xmlns="" id="{B947A1C7-CB93-0C5E-3AA8-838E1913ADC1}"/>
                </a:ext>
              </a:extLst>
            </p:cNvPr>
            <p:cNvSpPr/>
            <p:nvPr/>
          </p:nvSpPr>
          <p:spPr>
            <a:xfrm rot="17046048">
              <a:off x="53198" y="480200"/>
              <a:ext cx="756457" cy="192126"/>
            </a:xfrm>
            <a:prstGeom prst="parallelogram">
              <a:avLst>
                <a:gd name="adj" fmla="val 63426"/>
              </a:avLst>
            </a:prstGeom>
            <a:solidFill>
              <a:srgbClr val="64AF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평행 사변형 1">
              <a:extLst>
                <a:ext uri="{FF2B5EF4-FFF2-40B4-BE49-F238E27FC236}">
                  <a16:creationId xmlns:a16="http://schemas.microsoft.com/office/drawing/2014/main" xmlns="" id="{80FDC9BE-85CC-85E6-0EC8-A6528F288B13}"/>
                </a:ext>
              </a:extLst>
            </p:cNvPr>
            <p:cNvSpPr/>
            <p:nvPr/>
          </p:nvSpPr>
          <p:spPr>
            <a:xfrm>
              <a:off x="276225" y="186026"/>
              <a:ext cx="926167" cy="619125"/>
            </a:xfrm>
            <a:prstGeom prst="parallelogram">
              <a:avLst/>
            </a:prstGeom>
            <a:solidFill>
              <a:srgbClr val="81BEE7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평행 사변형 3">
              <a:extLst>
                <a:ext uri="{FF2B5EF4-FFF2-40B4-BE49-F238E27FC236}">
                  <a16:creationId xmlns:a16="http://schemas.microsoft.com/office/drawing/2014/main" xmlns="" id="{701A7CE2-2916-CA70-5E3F-084796A88A46}"/>
                </a:ext>
              </a:extLst>
            </p:cNvPr>
            <p:cNvSpPr/>
            <p:nvPr/>
          </p:nvSpPr>
          <p:spPr>
            <a:xfrm rot="17046048">
              <a:off x="824165" y="480199"/>
              <a:ext cx="756457" cy="192126"/>
            </a:xfrm>
            <a:prstGeom prst="parallelogram">
              <a:avLst>
                <a:gd name="adj" fmla="val 63426"/>
              </a:avLst>
            </a:prstGeom>
            <a:solidFill>
              <a:srgbClr val="64AFE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xmlns="" id="{1B585084-CD4B-19AA-415E-5061420E3D9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02392" y="351020"/>
              <a:ext cx="154607" cy="615478"/>
            </a:xfrm>
            <a:prstGeom prst="line">
              <a:avLst/>
            </a:prstGeom>
            <a:ln w="952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E83A725F-E9BD-07F5-1CA5-831BEBB5EAB6}"/>
              </a:ext>
            </a:extLst>
          </p:cNvPr>
          <p:cNvSpPr/>
          <p:nvPr/>
        </p:nvSpPr>
        <p:spPr>
          <a:xfrm>
            <a:off x="1041404" y="2429193"/>
            <a:ext cx="2385785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10/8 ~ 10</a:t>
            </a: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일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C17B8950-37B3-05BD-777F-2ABEEE383294}"/>
              </a:ext>
            </a:extLst>
          </p:cNvPr>
          <p:cNvSpPr/>
          <p:nvPr/>
        </p:nvSpPr>
        <p:spPr>
          <a:xfrm>
            <a:off x="1041404" y="4140478"/>
            <a:ext cx="2385785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10/24 ~ 26</a:t>
            </a: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일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2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컨텐츠에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xmlns="" id="{29F20B8E-F426-126E-2E1C-993D3139B56B}"/>
              </a:ext>
            </a:extLst>
          </p:cNvPr>
          <p:cNvGraphicFramePr>
            <a:graphicFrameLocks noGrp="1"/>
          </p:cNvGraphicFramePr>
          <p:nvPr/>
        </p:nvGraphicFramePr>
        <p:xfrm>
          <a:off x="6721927" y="1885680"/>
          <a:ext cx="4455885" cy="33839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5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3655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3655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3655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3655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3655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63655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5639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SUN</a:t>
                      </a:r>
                      <a:endParaRPr lang="ko-KR" altLang="en-US" sz="105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A2F4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MON</a:t>
                      </a:r>
                      <a:endParaRPr lang="ko-KR" altLang="en-US" sz="105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A2F4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TUE</a:t>
                      </a:r>
                      <a:endParaRPr lang="ko-KR" altLang="en-US" sz="105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A2F4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WED</a:t>
                      </a:r>
                      <a:endParaRPr lang="ko-KR" altLang="en-US" sz="105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A2F4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THU</a:t>
                      </a:r>
                      <a:endParaRPr lang="ko-KR" altLang="en-US" sz="105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A2F4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FRI</a:t>
                      </a:r>
                      <a:endParaRPr lang="ko-KR" altLang="en-US" sz="105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A2F4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SAT</a:t>
                      </a:r>
                      <a:endParaRPr lang="ko-KR" altLang="en-US" sz="105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A2F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3986"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</a:t>
                      </a:r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</a:t>
                      </a:r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</a:t>
                      </a:r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6</a:t>
                      </a:r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639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7</a:t>
                      </a:r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8</a:t>
                      </a:r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9</a:t>
                      </a:r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</a:t>
                      </a:r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11</a:t>
                      </a:r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12</a:t>
                      </a:r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13</a:t>
                      </a:r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639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14</a:t>
                      </a:r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15</a:t>
                      </a:r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16</a:t>
                      </a:r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17</a:t>
                      </a:r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18</a:t>
                      </a:r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19</a:t>
                      </a:r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</a:t>
                      </a:r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639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21</a:t>
                      </a:r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22</a:t>
                      </a:r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23</a:t>
                      </a:r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24</a:t>
                      </a:r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25</a:t>
                      </a:r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26</a:t>
                      </a:r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27</a:t>
                      </a:r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639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28</a:t>
                      </a:r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29</a:t>
                      </a:r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30</a:t>
                      </a:r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31</a:t>
                      </a:r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36" name="모서리가 둥근 직사각형 24">
            <a:extLst>
              <a:ext uri="{FF2B5EF4-FFF2-40B4-BE49-F238E27FC236}">
                <a16:creationId xmlns:a16="http://schemas.microsoft.com/office/drawing/2014/main" xmlns="" id="{B4AD49C7-857C-2CBC-AE1F-B7E2AC8A1573}"/>
              </a:ext>
            </a:extLst>
          </p:cNvPr>
          <p:cNvSpPr/>
          <p:nvPr/>
        </p:nvSpPr>
        <p:spPr>
          <a:xfrm>
            <a:off x="7443951" y="3159365"/>
            <a:ext cx="1776249" cy="291584"/>
          </a:xfrm>
          <a:prstGeom prst="roundRect">
            <a:avLst>
              <a:gd name="adj" fmla="val 50000"/>
            </a:avLst>
          </a:prstGeom>
          <a:solidFill>
            <a:srgbClr val="64AFE2"/>
          </a:solidFill>
          <a:ln w="25400">
            <a:solidFill>
              <a:srgbClr val="3998DA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900" b="1" dirty="0">
                <a:solidFill>
                  <a:srgbClr val="2A2F42"/>
                </a:solidFill>
              </a:rPr>
              <a:t>8              9              10</a:t>
            </a:r>
            <a:endParaRPr lang="ko-KR" altLang="en-US" sz="900" b="1" dirty="0">
              <a:solidFill>
                <a:srgbClr val="2A2F42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xmlns="" id="{3037008E-D599-B346-928F-E4EB593381B5}"/>
              </a:ext>
            </a:extLst>
          </p:cNvPr>
          <p:cNvSpPr/>
          <p:nvPr/>
        </p:nvSpPr>
        <p:spPr>
          <a:xfrm>
            <a:off x="3881665" y="2429193"/>
            <a:ext cx="2385785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10/16 ~ 17</a:t>
            </a: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일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2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컨텐츠에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xmlns="" id="{9432E408-114B-B7BB-E1D7-22F1A483CBAE}"/>
              </a:ext>
            </a:extLst>
          </p:cNvPr>
          <p:cNvSpPr/>
          <p:nvPr/>
        </p:nvSpPr>
        <p:spPr>
          <a:xfrm>
            <a:off x="3881665" y="4140478"/>
            <a:ext cx="2385785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10/29 ~ 30</a:t>
            </a: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일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2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컨텐츠에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39" name="모서리가 둥근 직사각형 30">
            <a:extLst>
              <a:ext uri="{FF2B5EF4-FFF2-40B4-BE49-F238E27FC236}">
                <a16:creationId xmlns:a16="http://schemas.microsoft.com/office/drawing/2014/main" xmlns="" id="{70B743F3-4A40-9D22-3945-19CCFFF07217}"/>
              </a:ext>
            </a:extLst>
          </p:cNvPr>
          <p:cNvSpPr/>
          <p:nvPr/>
        </p:nvSpPr>
        <p:spPr>
          <a:xfrm>
            <a:off x="8073539" y="3730059"/>
            <a:ext cx="1137136" cy="291584"/>
          </a:xfrm>
          <a:prstGeom prst="roundRect">
            <a:avLst>
              <a:gd name="adj" fmla="val 50000"/>
            </a:avLst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rgbClr val="3998DA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9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16             17</a:t>
            </a:r>
            <a:endParaRPr lang="ko-KR" altLang="en-US" sz="9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0" name="모서리가 둥근 직사각형 32">
            <a:extLst>
              <a:ext uri="{FF2B5EF4-FFF2-40B4-BE49-F238E27FC236}">
                <a16:creationId xmlns:a16="http://schemas.microsoft.com/office/drawing/2014/main" xmlns="" id="{031B9992-4BBE-6EA3-3D4B-84F9D174AA98}"/>
              </a:ext>
            </a:extLst>
          </p:cNvPr>
          <p:cNvSpPr/>
          <p:nvPr/>
        </p:nvSpPr>
        <p:spPr>
          <a:xfrm>
            <a:off x="8726651" y="4262653"/>
            <a:ext cx="1776249" cy="291584"/>
          </a:xfrm>
          <a:prstGeom prst="roundRect">
            <a:avLst>
              <a:gd name="adj" fmla="val 50000"/>
            </a:avLst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rgbClr val="3998DA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9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24            25           26</a:t>
            </a:r>
            <a:endParaRPr lang="ko-KR" altLang="en-US" sz="9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1" name="모서리가 둥근 직사각형 33">
            <a:extLst>
              <a:ext uri="{FF2B5EF4-FFF2-40B4-BE49-F238E27FC236}">
                <a16:creationId xmlns:a16="http://schemas.microsoft.com/office/drawing/2014/main" xmlns="" id="{CFFB1E6E-0770-5E22-DF80-6CA4F0BEB80F}"/>
              </a:ext>
            </a:extLst>
          </p:cNvPr>
          <p:cNvSpPr/>
          <p:nvPr/>
        </p:nvSpPr>
        <p:spPr>
          <a:xfrm>
            <a:off x="7422864" y="4809469"/>
            <a:ext cx="1137136" cy="291584"/>
          </a:xfrm>
          <a:prstGeom prst="roundRect">
            <a:avLst>
              <a:gd name="adj" fmla="val 50000"/>
            </a:avLst>
          </a:prstGeom>
          <a:solidFill>
            <a:srgbClr val="64AFE2"/>
          </a:solidFill>
          <a:ln w="25400">
            <a:solidFill>
              <a:srgbClr val="3998DA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900" b="1" dirty="0">
                <a:solidFill>
                  <a:srgbClr val="2A2F42"/>
                </a:solidFill>
              </a:rPr>
              <a:t>29             30</a:t>
            </a:r>
            <a:endParaRPr lang="ko-KR" altLang="en-US" sz="900" b="1" dirty="0">
              <a:solidFill>
                <a:srgbClr val="2A2F42"/>
              </a:solidFill>
            </a:endParaRPr>
          </a:p>
        </p:txBody>
      </p:sp>
      <p:cxnSp>
        <p:nvCxnSpPr>
          <p:cNvPr id="42" name="구부러진 연결선 34">
            <a:extLst>
              <a:ext uri="{FF2B5EF4-FFF2-40B4-BE49-F238E27FC236}">
                <a16:creationId xmlns:a16="http://schemas.microsoft.com/office/drawing/2014/main" xmlns="" id="{D4B13583-8FD4-D6F2-5D77-FCF5796B9E3B}"/>
              </a:ext>
            </a:extLst>
          </p:cNvPr>
          <p:cNvCxnSpPr>
            <a:stCxn id="36" idx="1"/>
            <a:endCxn id="41" idx="1"/>
          </p:cNvCxnSpPr>
          <p:nvPr/>
        </p:nvCxnSpPr>
        <p:spPr>
          <a:xfrm rot="10800000" flipV="1">
            <a:off x="7422865" y="3305157"/>
            <a:ext cx="21087" cy="1650104"/>
          </a:xfrm>
          <a:prstGeom prst="curvedConnector3">
            <a:avLst>
              <a:gd name="adj1" fmla="val 3472694"/>
            </a:avLst>
          </a:prstGeom>
          <a:ln w="25400">
            <a:solidFill>
              <a:srgbClr val="3998DA"/>
            </a:solidFill>
            <a:prstDash val="sysDash"/>
            <a:round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6846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평행 사변형 2">
            <a:extLst>
              <a:ext uri="{FF2B5EF4-FFF2-40B4-BE49-F238E27FC236}">
                <a16:creationId xmlns:a16="http://schemas.microsoft.com/office/drawing/2014/main" xmlns="" id="{64909DC9-A095-6B9F-E614-7A6DE775E36B}"/>
              </a:ext>
            </a:extLst>
          </p:cNvPr>
          <p:cNvSpPr/>
          <p:nvPr/>
        </p:nvSpPr>
        <p:spPr>
          <a:xfrm>
            <a:off x="431427" y="347373"/>
            <a:ext cx="11293848" cy="619125"/>
          </a:xfrm>
          <a:prstGeom prst="parallelogram">
            <a:avLst/>
          </a:prstGeom>
          <a:solidFill>
            <a:srgbClr val="3998DA"/>
          </a:solidFill>
          <a:ln>
            <a:noFill/>
          </a:ln>
          <a:effectLst>
            <a:outerShdw dist="38100" algn="l" rotWithShape="0">
              <a:schemeClr val="accent4">
                <a:lumMod val="60000"/>
                <a:lumOff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ko-KR" altLang="en-US" sz="2400" b="1" i="1" kern="0" dirty="0">
                <a:ln w="15875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파워포인트 템플릿</a:t>
            </a:r>
            <a:r>
              <a:rPr lang="en-US" altLang="ko-KR" sz="2400" b="1" i="1" kern="0" dirty="0">
                <a:ln w="15875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</a:t>
            </a:r>
            <a:r>
              <a:rPr lang="en-US" altLang="ko-KR" sz="800" i="1" kern="0" dirty="0">
                <a:ln w="15875">
                  <a:noFill/>
                </a:ln>
                <a:solidFill>
                  <a:prstClr val="white"/>
                </a:solidFill>
              </a:rPr>
              <a:t>Enjoy your stylish business and campus life with BIZCAM</a:t>
            </a:r>
            <a:endParaRPr lang="ko-KR" altLang="en-US" sz="2000" dirty="0">
              <a:solidFill>
                <a:prstClr val="white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A354EFC5-34F2-379E-E9D8-6B765A4803E3}"/>
              </a:ext>
            </a:extLst>
          </p:cNvPr>
          <p:cNvSpPr txBox="1"/>
          <p:nvPr/>
        </p:nvSpPr>
        <p:spPr>
          <a:xfrm>
            <a:off x="174159" y="255595"/>
            <a:ext cx="110125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4400" b="1" i="1" kern="0" dirty="0">
                <a:ln w="15875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1</a:t>
            </a:r>
            <a:endParaRPr lang="ko-KR" altLang="en-US" sz="3600" dirty="0">
              <a:solidFill>
                <a:prstClr val="black"/>
              </a:solidFill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xmlns="" id="{8AC780F6-B234-9227-224B-7C0C04A10021}"/>
              </a:ext>
            </a:extLst>
          </p:cNvPr>
          <p:cNvGrpSpPr/>
          <p:nvPr/>
        </p:nvGrpSpPr>
        <p:grpSpPr>
          <a:xfrm>
            <a:off x="276225" y="186026"/>
            <a:ext cx="1080774" cy="780472"/>
            <a:chOff x="276225" y="186026"/>
            <a:chExt cx="1080774" cy="780472"/>
          </a:xfrm>
        </p:grpSpPr>
        <p:sp>
          <p:nvSpPr>
            <p:cNvPr id="5" name="평행 사변형 4">
              <a:extLst>
                <a:ext uri="{FF2B5EF4-FFF2-40B4-BE49-F238E27FC236}">
                  <a16:creationId xmlns:a16="http://schemas.microsoft.com/office/drawing/2014/main" xmlns="" id="{B947A1C7-CB93-0C5E-3AA8-838E1913ADC1}"/>
                </a:ext>
              </a:extLst>
            </p:cNvPr>
            <p:cNvSpPr/>
            <p:nvPr/>
          </p:nvSpPr>
          <p:spPr>
            <a:xfrm rot="17046048">
              <a:off x="53198" y="480200"/>
              <a:ext cx="756457" cy="192126"/>
            </a:xfrm>
            <a:prstGeom prst="parallelogram">
              <a:avLst>
                <a:gd name="adj" fmla="val 63426"/>
              </a:avLst>
            </a:prstGeom>
            <a:solidFill>
              <a:srgbClr val="64AF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평행 사변형 1">
              <a:extLst>
                <a:ext uri="{FF2B5EF4-FFF2-40B4-BE49-F238E27FC236}">
                  <a16:creationId xmlns:a16="http://schemas.microsoft.com/office/drawing/2014/main" xmlns="" id="{80FDC9BE-85CC-85E6-0EC8-A6528F288B13}"/>
                </a:ext>
              </a:extLst>
            </p:cNvPr>
            <p:cNvSpPr/>
            <p:nvPr/>
          </p:nvSpPr>
          <p:spPr>
            <a:xfrm>
              <a:off x="276225" y="186026"/>
              <a:ext cx="926167" cy="619125"/>
            </a:xfrm>
            <a:prstGeom prst="parallelogram">
              <a:avLst/>
            </a:prstGeom>
            <a:solidFill>
              <a:srgbClr val="81BEE7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평행 사변형 3">
              <a:extLst>
                <a:ext uri="{FF2B5EF4-FFF2-40B4-BE49-F238E27FC236}">
                  <a16:creationId xmlns:a16="http://schemas.microsoft.com/office/drawing/2014/main" xmlns="" id="{701A7CE2-2916-CA70-5E3F-084796A88A46}"/>
                </a:ext>
              </a:extLst>
            </p:cNvPr>
            <p:cNvSpPr/>
            <p:nvPr/>
          </p:nvSpPr>
          <p:spPr>
            <a:xfrm rot="17046048">
              <a:off x="824165" y="480199"/>
              <a:ext cx="756457" cy="192126"/>
            </a:xfrm>
            <a:prstGeom prst="parallelogram">
              <a:avLst>
                <a:gd name="adj" fmla="val 63426"/>
              </a:avLst>
            </a:prstGeom>
            <a:solidFill>
              <a:srgbClr val="64AFE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xmlns="" id="{1B585084-CD4B-19AA-415E-5061420E3D9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02392" y="351020"/>
              <a:ext cx="154607" cy="615478"/>
            </a:xfrm>
            <a:prstGeom prst="line">
              <a:avLst/>
            </a:prstGeom>
            <a:ln w="952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BEAD4E92-E7CC-2E5A-66F8-EA6950D83251}"/>
              </a:ext>
            </a:extLst>
          </p:cNvPr>
          <p:cNvGrpSpPr/>
          <p:nvPr/>
        </p:nvGrpSpPr>
        <p:grpSpPr>
          <a:xfrm rot="16200000">
            <a:off x="5368206" y="1254752"/>
            <a:ext cx="1866710" cy="3768212"/>
            <a:chOff x="5033983" y="1702462"/>
            <a:chExt cx="2132115" cy="4303962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xmlns="" id="{09F1F9DB-18E0-801E-9A56-E4468464AA36}"/>
                </a:ext>
              </a:extLst>
            </p:cNvPr>
            <p:cNvGrpSpPr/>
            <p:nvPr/>
          </p:nvGrpSpPr>
          <p:grpSpPr>
            <a:xfrm>
              <a:off x="5033983" y="2381317"/>
              <a:ext cx="2132115" cy="867485"/>
              <a:chOff x="3497283" y="2025717"/>
              <a:chExt cx="2132115" cy="867485"/>
            </a:xfrm>
          </p:grpSpPr>
          <p:sp>
            <p:nvSpPr>
              <p:cNvPr id="9" name="양쪽 모서리가 둥근 사각형 18">
                <a:extLst>
                  <a:ext uri="{FF2B5EF4-FFF2-40B4-BE49-F238E27FC236}">
                    <a16:creationId xmlns:a16="http://schemas.microsoft.com/office/drawing/2014/main" xmlns="" id="{9433F7B3-3496-93C8-C054-382F7790D7D4}"/>
                  </a:ext>
                </a:extLst>
              </p:cNvPr>
              <p:cNvSpPr/>
              <p:nvPr/>
            </p:nvSpPr>
            <p:spPr>
              <a:xfrm rot="16200000">
                <a:off x="3417179" y="2105821"/>
                <a:ext cx="252001" cy="91793"/>
              </a:xfrm>
              <a:prstGeom prst="round2SameRect">
                <a:avLst>
                  <a:gd name="adj1" fmla="val 22901"/>
                  <a:gd name="adj2" fmla="val 0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양쪽 모서리가 둥근 사각형 22">
                <a:extLst>
                  <a:ext uri="{FF2B5EF4-FFF2-40B4-BE49-F238E27FC236}">
                    <a16:creationId xmlns:a16="http://schemas.microsoft.com/office/drawing/2014/main" xmlns="" id="{EC2F6F2C-B842-9F26-98C1-3F57EAFF6BED}"/>
                  </a:ext>
                </a:extLst>
              </p:cNvPr>
              <p:cNvSpPr/>
              <p:nvPr/>
            </p:nvSpPr>
            <p:spPr>
              <a:xfrm rot="16200000">
                <a:off x="3417179" y="2413562"/>
                <a:ext cx="252001" cy="91793"/>
              </a:xfrm>
              <a:prstGeom prst="round2SameRect">
                <a:avLst>
                  <a:gd name="adj1" fmla="val 22901"/>
                  <a:gd name="adj2" fmla="val 0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양쪽 모서리가 둥근 사각형 23">
                <a:extLst>
                  <a:ext uri="{FF2B5EF4-FFF2-40B4-BE49-F238E27FC236}">
                    <a16:creationId xmlns:a16="http://schemas.microsoft.com/office/drawing/2014/main" xmlns="" id="{A3547727-E80A-7BFA-5E65-83CC865E355B}"/>
                  </a:ext>
                </a:extLst>
              </p:cNvPr>
              <p:cNvSpPr/>
              <p:nvPr/>
            </p:nvSpPr>
            <p:spPr>
              <a:xfrm rot="16200000">
                <a:off x="3417179" y="2721305"/>
                <a:ext cx="252001" cy="91793"/>
              </a:xfrm>
              <a:prstGeom prst="round2SameRect">
                <a:avLst>
                  <a:gd name="adj1" fmla="val 22901"/>
                  <a:gd name="adj2" fmla="val 0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양쪽 모서리가 둥근 사각형 24">
                <a:extLst>
                  <a:ext uri="{FF2B5EF4-FFF2-40B4-BE49-F238E27FC236}">
                    <a16:creationId xmlns:a16="http://schemas.microsoft.com/office/drawing/2014/main" xmlns="" id="{5A88C74E-AA0B-2D35-C5EB-D0A0003F96DD}"/>
                  </a:ext>
                </a:extLst>
              </p:cNvPr>
              <p:cNvSpPr/>
              <p:nvPr/>
            </p:nvSpPr>
            <p:spPr>
              <a:xfrm rot="16200000">
                <a:off x="5237417" y="2335737"/>
                <a:ext cx="576000" cy="207963"/>
              </a:xfrm>
              <a:prstGeom prst="round2SameRect">
                <a:avLst>
                  <a:gd name="adj1" fmla="val 0"/>
                  <a:gd name="adj2" fmla="val 33962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8" name="모서리가 둥근 직사각형 16">
              <a:extLst>
                <a:ext uri="{FF2B5EF4-FFF2-40B4-BE49-F238E27FC236}">
                  <a16:creationId xmlns:a16="http://schemas.microsoft.com/office/drawing/2014/main" xmlns="" id="{4BE424F8-8D06-FF46-58C5-A00BF724C546}"/>
                </a:ext>
              </a:extLst>
            </p:cNvPr>
            <p:cNvSpPr/>
            <p:nvPr/>
          </p:nvSpPr>
          <p:spPr>
            <a:xfrm>
              <a:off x="5071500" y="1702462"/>
              <a:ext cx="2017824" cy="4303962"/>
            </a:xfrm>
            <a:prstGeom prst="roundRect">
              <a:avLst>
                <a:gd name="adj" fmla="val 12658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4" name="모서리가 둥근 직사각형 25">
            <a:extLst>
              <a:ext uri="{FF2B5EF4-FFF2-40B4-BE49-F238E27FC236}">
                <a16:creationId xmlns:a16="http://schemas.microsoft.com/office/drawing/2014/main" xmlns="" id="{BCF79E84-830B-7133-AC4C-59E2DAE84A5B}"/>
              </a:ext>
            </a:extLst>
          </p:cNvPr>
          <p:cNvSpPr/>
          <p:nvPr/>
        </p:nvSpPr>
        <p:spPr>
          <a:xfrm>
            <a:off x="1463475" y="1914067"/>
            <a:ext cx="1082304" cy="267700"/>
          </a:xfrm>
          <a:prstGeom prst="roundRect">
            <a:avLst>
              <a:gd name="adj" fmla="val 50000"/>
            </a:avLst>
          </a:prstGeom>
          <a:solidFill>
            <a:srgbClr val="3998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1000" dirty="0">
                <a:solidFill>
                  <a:prstClr val="white"/>
                </a:solidFill>
              </a:rPr>
              <a:t>CONTENTS A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83C9BEED-E83C-9D5C-46D9-C429FA85D99E}"/>
              </a:ext>
            </a:extLst>
          </p:cNvPr>
          <p:cNvSpPr/>
          <p:nvPr/>
        </p:nvSpPr>
        <p:spPr>
          <a:xfrm>
            <a:off x="4549454" y="4709073"/>
            <a:ext cx="1680881" cy="15801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0488" algn="ctr">
              <a:lnSpc>
                <a:spcPct val="150000"/>
              </a:lnSpc>
              <a:defRPr/>
            </a:pPr>
            <a:r>
              <a:rPr lang="en-US" altLang="ko-KR" b="1" u="sng" dirty="0">
                <a:solidFill>
                  <a:prstClr val="black">
                    <a:lumMod val="65000"/>
                    <a:lumOff val="35000"/>
                  </a:prstClr>
                </a:solidFill>
              </a:rPr>
              <a:t>STEP. 1</a:t>
            </a:r>
          </a:p>
          <a:p>
            <a:pPr marL="90488" algn="ctr">
              <a:lnSpc>
                <a:spcPct val="150000"/>
              </a:lnSpc>
              <a:defRPr/>
            </a:pP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PowerPoint is a computer program created by Microsoft Office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5ABE9672-74D3-3E76-3E12-98CA4AF66C50}"/>
              </a:ext>
            </a:extLst>
          </p:cNvPr>
          <p:cNvSpPr/>
          <p:nvPr/>
        </p:nvSpPr>
        <p:spPr>
          <a:xfrm>
            <a:off x="1782315" y="4709073"/>
            <a:ext cx="2545451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0488" algn="ctr">
              <a:lnSpc>
                <a:spcPct val="150000"/>
              </a:lnSpc>
              <a:defRPr/>
            </a:pPr>
            <a:r>
              <a:rPr lang="en-US" altLang="ko-KR" b="1" u="sng" dirty="0">
                <a:solidFill>
                  <a:prstClr val="black">
                    <a:lumMod val="65000"/>
                    <a:lumOff val="35000"/>
                  </a:prstClr>
                </a:solidFill>
              </a:rPr>
              <a:t>STEP. 1</a:t>
            </a:r>
          </a:p>
          <a:p>
            <a:pPr marL="90488" algn="ctr">
              <a:lnSpc>
                <a:spcPct val="150000"/>
              </a:lnSpc>
              <a:defRPr/>
            </a:pP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PowerPoint is a computer program created by Microsoft Office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C9241AE6-BE20-7DF4-9C8A-6E09D36A736C}"/>
              </a:ext>
            </a:extLst>
          </p:cNvPr>
          <p:cNvSpPr/>
          <p:nvPr/>
        </p:nvSpPr>
        <p:spPr>
          <a:xfrm>
            <a:off x="6343302" y="4709073"/>
            <a:ext cx="2404096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0488" algn="ctr">
              <a:lnSpc>
                <a:spcPct val="150000"/>
              </a:lnSpc>
              <a:defRPr/>
            </a:pPr>
            <a:r>
              <a:rPr lang="en-US" altLang="ko-KR" b="1" u="sng" dirty="0">
                <a:solidFill>
                  <a:prstClr val="black">
                    <a:lumMod val="65000"/>
                    <a:lumOff val="35000"/>
                  </a:prstClr>
                </a:solidFill>
              </a:rPr>
              <a:t>STEP. 1</a:t>
            </a:r>
          </a:p>
          <a:p>
            <a:pPr marL="90488" algn="ctr">
              <a:lnSpc>
                <a:spcPct val="150000"/>
              </a:lnSpc>
              <a:defRPr/>
            </a:pP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PowerPoint is a computer program created by Microsoft Office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xmlns="" id="{01B3056F-0ADC-0FDD-9E7B-D74BB684EECE}"/>
              </a:ext>
            </a:extLst>
          </p:cNvPr>
          <p:cNvCxnSpPr>
            <a:stCxn id="11" idx="3"/>
            <a:endCxn id="17" idx="0"/>
          </p:cNvCxnSpPr>
          <p:nvPr/>
        </p:nvCxnSpPr>
        <p:spPr>
          <a:xfrm flipH="1">
            <a:off x="5389895" y="4072213"/>
            <a:ext cx="1662" cy="63686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꺾인 연결선 30">
            <a:extLst>
              <a:ext uri="{FF2B5EF4-FFF2-40B4-BE49-F238E27FC236}">
                <a16:creationId xmlns:a16="http://schemas.microsoft.com/office/drawing/2014/main" xmlns="" id="{54C8F3F2-DA26-731A-BBD4-A5F2AC02570A}"/>
              </a:ext>
            </a:extLst>
          </p:cNvPr>
          <p:cNvCxnSpPr>
            <a:stCxn id="9" idx="3"/>
            <a:endCxn id="18" idx="0"/>
          </p:cNvCxnSpPr>
          <p:nvPr/>
        </p:nvCxnSpPr>
        <p:spPr>
          <a:xfrm rot="5400000">
            <a:off x="3770153" y="3357102"/>
            <a:ext cx="636860" cy="2067083"/>
          </a:xfrm>
          <a:prstGeom prst="bentConnector3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꺾인 연결선 31">
            <a:extLst>
              <a:ext uri="{FF2B5EF4-FFF2-40B4-BE49-F238E27FC236}">
                <a16:creationId xmlns:a16="http://schemas.microsoft.com/office/drawing/2014/main" xmlns="" id="{6A05AA0E-B0F9-C854-E202-886372D2E25C}"/>
              </a:ext>
            </a:extLst>
          </p:cNvPr>
          <p:cNvCxnSpPr>
            <a:stCxn id="12" idx="3"/>
            <a:endCxn id="19" idx="0"/>
          </p:cNvCxnSpPr>
          <p:nvPr/>
        </p:nvCxnSpPr>
        <p:spPr>
          <a:xfrm rot="16200000" flipH="1">
            <a:off x="6284741" y="3448463"/>
            <a:ext cx="636861" cy="1884357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089FFE3B-A087-9EDC-D87B-8FA4EA128A79}"/>
              </a:ext>
            </a:extLst>
          </p:cNvPr>
          <p:cNvSpPr/>
          <p:nvPr/>
        </p:nvSpPr>
        <p:spPr>
          <a:xfrm>
            <a:off x="1435949" y="2424954"/>
            <a:ext cx="2619797" cy="8079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1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컨텐츠에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대한 내용을 적어요</a:t>
            </a:r>
            <a:endParaRPr lang="en-US" altLang="ko-KR" sz="11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5971509A-142C-3AD5-B556-BDCA6FEF6D72}"/>
              </a:ext>
            </a:extLst>
          </p:cNvPr>
          <p:cNvSpPr/>
          <p:nvPr/>
        </p:nvSpPr>
        <p:spPr>
          <a:xfrm>
            <a:off x="9016834" y="4709073"/>
            <a:ext cx="2233331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0488" algn="ctr">
              <a:lnSpc>
                <a:spcPct val="150000"/>
              </a:lnSpc>
              <a:defRPr/>
            </a:pPr>
            <a:r>
              <a:rPr lang="en-US" altLang="ko-KR" b="1" u="sng" dirty="0">
                <a:solidFill>
                  <a:prstClr val="black">
                    <a:lumMod val="65000"/>
                    <a:lumOff val="35000"/>
                  </a:prstClr>
                </a:solidFill>
              </a:rPr>
              <a:t>STEP. 1</a:t>
            </a:r>
          </a:p>
          <a:p>
            <a:pPr marL="90488" algn="ctr">
              <a:lnSpc>
                <a:spcPct val="150000"/>
              </a:lnSpc>
              <a:defRPr/>
            </a:pP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PowerPoint is a computer program created by Microsoft Office</a:t>
            </a:r>
          </a:p>
        </p:txBody>
      </p:sp>
      <p:cxnSp>
        <p:nvCxnSpPr>
          <p:cNvPr id="25" name="꺾인 연결선 35">
            <a:extLst>
              <a:ext uri="{FF2B5EF4-FFF2-40B4-BE49-F238E27FC236}">
                <a16:creationId xmlns:a16="http://schemas.microsoft.com/office/drawing/2014/main" xmlns="" id="{ED5C425C-3381-5E78-7585-0C9D9716CDDF}"/>
              </a:ext>
            </a:extLst>
          </p:cNvPr>
          <p:cNvCxnSpPr>
            <a:endCxn id="24" idx="0"/>
          </p:cNvCxnSpPr>
          <p:nvPr/>
        </p:nvCxnSpPr>
        <p:spPr>
          <a:xfrm>
            <a:off x="8217529" y="3153205"/>
            <a:ext cx="1915971" cy="1555868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꺾인 연결선 38">
            <a:extLst>
              <a:ext uri="{FF2B5EF4-FFF2-40B4-BE49-F238E27FC236}">
                <a16:creationId xmlns:a16="http://schemas.microsoft.com/office/drawing/2014/main" xmlns="" id="{2C345539-BB9A-5905-46AD-B82C34D4EFB6}"/>
              </a:ext>
            </a:extLst>
          </p:cNvPr>
          <p:cNvCxnSpPr>
            <a:stCxn id="13" idx="1"/>
            <a:endCxn id="14" idx="0"/>
          </p:cNvCxnSpPr>
          <p:nvPr/>
        </p:nvCxnSpPr>
        <p:spPr>
          <a:xfrm rot="16200000" flipV="1">
            <a:off x="3543733" y="374961"/>
            <a:ext cx="291436" cy="3369647"/>
          </a:xfrm>
          <a:prstGeom prst="bentConnector3">
            <a:avLst>
              <a:gd name="adj1" fmla="val 178439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그룹 26">
            <a:extLst>
              <a:ext uri="{FF2B5EF4-FFF2-40B4-BE49-F238E27FC236}">
                <a16:creationId xmlns:a16="http://schemas.microsoft.com/office/drawing/2014/main" xmlns="" id="{61956ADA-DC59-0078-7513-B0C6CC37D49A}"/>
              </a:ext>
            </a:extLst>
          </p:cNvPr>
          <p:cNvGrpSpPr/>
          <p:nvPr/>
        </p:nvGrpSpPr>
        <p:grpSpPr>
          <a:xfrm>
            <a:off x="6817291" y="2606572"/>
            <a:ext cx="1022112" cy="1150415"/>
            <a:chOff x="5395274" y="2650519"/>
            <a:chExt cx="1459542" cy="1642754"/>
          </a:xfrm>
          <a:solidFill>
            <a:schemeClr val="bg1"/>
          </a:solidFill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xmlns="" id="{75F46E8F-ECDD-8D1B-2C67-3148A63B6708}"/>
                </a:ext>
              </a:extLst>
            </p:cNvPr>
            <p:cNvSpPr txBox="1"/>
            <p:nvPr/>
          </p:nvSpPr>
          <p:spPr>
            <a:xfrm>
              <a:off x="5628161" y="2650519"/>
              <a:ext cx="943373" cy="1642754"/>
            </a:xfrm>
            <a:custGeom>
              <a:avLst/>
              <a:gdLst>
                <a:gd name="connsiteX0" fmla="*/ 558294 w 943373"/>
                <a:gd name="connsiteY0" fmla="*/ 0 h 1642754"/>
                <a:gd name="connsiteX1" fmla="*/ 943373 w 943373"/>
                <a:gd name="connsiteY1" fmla="*/ 0 h 1642754"/>
                <a:gd name="connsiteX2" fmla="*/ 430222 w 943373"/>
                <a:gd name="connsiteY2" fmla="*/ 1509968 h 1642754"/>
                <a:gd name="connsiteX3" fmla="*/ 352120 w 943373"/>
                <a:gd name="connsiteY3" fmla="*/ 1605763 h 1642754"/>
                <a:gd name="connsiteX4" fmla="*/ 233323 w 943373"/>
                <a:gd name="connsiteY4" fmla="*/ 1642754 h 1642754"/>
                <a:gd name="connsiteX5" fmla="*/ 0 w 943373"/>
                <a:gd name="connsiteY5" fmla="*/ 1642754 h 1642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43373" h="1642754">
                  <a:moveTo>
                    <a:pt x="558294" y="0"/>
                  </a:moveTo>
                  <a:lnTo>
                    <a:pt x="943373" y="0"/>
                  </a:lnTo>
                  <a:lnTo>
                    <a:pt x="430222" y="1509968"/>
                  </a:lnTo>
                  <a:cubicBezTo>
                    <a:pt x="416883" y="1549172"/>
                    <a:pt x="390851" y="1581105"/>
                    <a:pt x="352120" y="1605763"/>
                  </a:cubicBezTo>
                  <a:cubicBezTo>
                    <a:pt x="313390" y="1630424"/>
                    <a:pt x="273792" y="1642754"/>
                    <a:pt x="233323" y="1642754"/>
                  </a:cubicBezTo>
                  <a:lnTo>
                    <a:pt x="0" y="1642754"/>
                  </a:lnTo>
                  <a:close/>
                </a:path>
              </a:pathLst>
            </a:custGeom>
            <a:grpFill/>
            <a:ln w="6350"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 sz="13000" b="1" i="1" dirty="0">
                <a:ln w="28575"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xmlns="" id="{415F3F43-3B11-CF07-8909-B31DC9683060}"/>
                </a:ext>
              </a:extLst>
            </p:cNvPr>
            <p:cNvSpPr txBox="1"/>
            <p:nvPr/>
          </p:nvSpPr>
          <p:spPr>
            <a:xfrm flipH="1" flipV="1">
              <a:off x="5395274" y="2650519"/>
              <a:ext cx="643796" cy="867938"/>
            </a:xfrm>
            <a:custGeom>
              <a:avLst/>
              <a:gdLst>
                <a:gd name="connsiteX0" fmla="*/ 325633 w 710719"/>
                <a:gd name="connsiteY0" fmla="*/ 0 h 958161"/>
                <a:gd name="connsiteX1" fmla="*/ 710719 w 710719"/>
                <a:gd name="connsiteY1" fmla="*/ 0 h 958161"/>
                <a:gd name="connsiteX2" fmla="*/ 430222 w 710719"/>
                <a:gd name="connsiteY2" fmla="*/ 825375 h 958161"/>
                <a:gd name="connsiteX3" fmla="*/ 352120 w 710719"/>
                <a:gd name="connsiteY3" fmla="*/ 921170 h 958161"/>
                <a:gd name="connsiteX4" fmla="*/ 233323 w 710719"/>
                <a:gd name="connsiteY4" fmla="*/ 958161 h 958161"/>
                <a:gd name="connsiteX5" fmla="*/ 0 w 710719"/>
                <a:gd name="connsiteY5" fmla="*/ 958161 h 958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0719" h="958161">
                  <a:moveTo>
                    <a:pt x="325633" y="0"/>
                  </a:moveTo>
                  <a:lnTo>
                    <a:pt x="710719" y="0"/>
                  </a:lnTo>
                  <a:lnTo>
                    <a:pt x="430222" y="825375"/>
                  </a:lnTo>
                  <a:cubicBezTo>
                    <a:pt x="416883" y="864579"/>
                    <a:pt x="390851" y="896512"/>
                    <a:pt x="352120" y="921170"/>
                  </a:cubicBezTo>
                  <a:cubicBezTo>
                    <a:pt x="313390" y="945831"/>
                    <a:pt x="273792" y="958161"/>
                    <a:pt x="233323" y="958161"/>
                  </a:cubicBezTo>
                  <a:lnTo>
                    <a:pt x="0" y="958161"/>
                  </a:lnTo>
                  <a:close/>
                </a:path>
              </a:pathLst>
            </a:custGeom>
            <a:grpFill/>
            <a:ln w="6350"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 sz="13000" b="1" i="1" dirty="0">
                <a:ln w="28575"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xmlns="" id="{89CF4750-3E52-78E7-5AC9-0A8E1D58A217}"/>
                </a:ext>
              </a:extLst>
            </p:cNvPr>
            <p:cNvSpPr txBox="1"/>
            <p:nvPr/>
          </p:nvSpPr>
          <p:spPr>
            <a:xfrm>
              <a:off x="6393134" y="3186398"/>
              <a:ext cx="461682" cy="332059"/>
            </a:xfrm>
            <a:custGeom>
              <a:avLst/>
              <a:gdLst>
                <a:gd name="connsiteX0" fmla="*/ 112851 w 461682"/>
                <a:gd name="connsiteY0" fmla="*/ 0 h 332059"/>
                <a:gd name="connsiteX1" fmla="*/ 461682 w 461682"/>
                <a:gd name="connsiteY1" fmla="*/ 0 h 332059"/>
                <a:gd name="connsiteX2" fmla="*/ 389711 w 461682"/>
                <a:gd name="connsiteY2" fmla="*/ 211777 h 332059"/>
                <a:gd name="connsiteX3" fmla="*/ 318964 w 461682"/>
                <a:gd name="connsiteY3" fmla="*/ 298551 h 332059"/>
                <a:gd name="connsiteX4" fmla="*/ 211353 w 461682"/>
                <a:gd name="connsiteY4" fmla="*/ 332059 h 332059"/>
                <a:gd name="connsiteX5" fmla="*/ 0 w 461682"/>
                <a:gd name="connsiteY5" fmla="*/ 332059 h 332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1682" h="332059">
                  <a:moveTo>
                    <a:pt x="112851" y="0"/>
                  </a:moveTo>
                  <a:lnTo>
                    <a:pt x="461682" y="0"/>
                  </a:lnTo>
                  <a:lnTo>
                    <a:pt x="389711" y="211777"/>
                  </a:lnTo>
                  <a:cubicBezTo>
                    <a:pt x="377628" y="247289"/>
                    <a:pt x="354048" y="276215"/>
                    <a:pt x="318964" y="298551"/>
                  </a:cubicBezTo>
                  <a:cubicBezTo>
                    <a:pt x="283880" y="320890"/>
                    <a:pt x="248011" y="332059"/>
                    <a:pt x="211353" y="332059"/>
                  </a:cubicBezTo>
                  <a:lnTo>
                    <a:pt x="0" y="332059"/>
                  </a:lnTo>
                  <a:close/>
                </a:path>
              </a:pathLst>
            </a:custGeom>
            <a:grpFill/>
            <a:ln w="6350"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 sz="13000" b="1" i="1" dirty="0">
                <a:ln w="28575"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</p:grpSp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B13F8EFC-1F9B-DF0B-7384-6C61189AD34F}"/>
              </a:ext>
            </a:extLst>
          </p:cNvPr>
          <p:cNvSpPr/>
          <p:nvPr/>
        </p:nvSpPr>
        <p:spPr>
          <a:xfrm>
            <a:off x="4955388" y="2466185"/>
            <a:ext cx="920445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9600" i="1" kern="0" dirty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4</a:t>
            </a:r>
            <a:endParaRPr lang="ko-KR" altLang="en-US" sz="8000" dirty="0">
              <a:solidFill>
                <a:prstClr val="black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399B87C8-A335-4494-6589-3F5B97B77B03}"/>
              </a:ext>
            </a:extLst>
          </p:cNvPr>
          <p:cNvSpPr/>
          <p:nvPr/>
        </p:nvSpPr>
        <p:spPr>
          <a:xfrm>
            <a:off x="5033620" y="2578630"/>
            <a:ext cx="5084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400" i="1" kern="0" dirty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숫자</a:t>
            </a:r>
            <a:endParaRPr lang="en-US" altLang="ko-KR" sz="1400" i="1" kern="0" dirty="0">
              <a:solidFill>
                <a:prstClr val="white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xmlns="" id="{9EB5896B-4D22-D9F6-B38F-AC253998D2EE}"/>
              </a:ext>
            </a:extLst>
          </p:cNvPr>
          <p:cNvCxnSpPr/>
          <p:nvPr/>
        </p:nvCxnSpPr>
        <p:spPr>
          <a:xfrm>
            <a:off x="6155256" y="3098116"/>
            <a:ext cx="360000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4115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039226" y="363331"/>
            <a:ext cx="10214655" cy="59093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/>
            <a:r>
              <a:rPr lang="ko-KR" altLang="en-US" sz="13800" b="1" dirty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조땡의 부탁</a:t>
            </a:r>
            <a:r>
              <a:rPr lang="en-US" altLang="ko-KR" sz="13800" b="1" dirty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!!</a:t>
            </a:r>
            <a:endParaRPr lang="en-US" altLang="ko-KR" sz="4000" b="1" dirty="0">
              <a:solidFill>
                <a:prstClr val="white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algn="ctr" fontAlgn="base">
              <a:lnSpc>
                <a:spcPct val="200000"/>
              </a:lnSpc>
            </a:pPr>
            <a:r>
              <a:rPr lang="ko-KR" altLang="en-US" sz="4800" b="1" dirty="0" err="1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네이버</a:t>
            </a:r>
            <a:r>
              <a:rPr lang="ko-KR" altLang="en-US" sz="4800" b="1" dirty="0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4800" b="1" dirty="0" err="1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인플루언서</a:t>
            </a:r>
            <a:r>
              <a:rPr lang="ko-KR" altLang="en-US" sz="4800" b="1" dirty="0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팬이 되어주세요</a:t>
            </a:r>
            <a:r>
              <a:rPr lang="en-US" altLang="ko-KR" sz="4800" b="1" dirty="0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algn="ctr" fontAlgn="base">
              <a:lnSpc>
                <a:spcPct val="150000"/>
              </a:lnSpc>
            </a:pPr>
            <a:endParaRPr lang="en-US" altLang="ko-KR" sz="2000" b="1" dirty="0">
              <a:solidFill>
                <a:prstClr val="white">
                  <a:lumMod val="75000"/>
                </a:prst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 fontAlgn="base">
              <a:lnSpc>
                <a:spcPct val="150000"/>
              </a:lnSpc>
            </a:pPr>
            <a:endParaRPr lang="en-US" altLang="ko-KR" sz="2000" b="1" dirty="0">
              <a:solidFill>
                <a:prstClr val="white">
                  <a:lumMod val="75000"/>
                </a:prst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 fontAlgn="base">
              <a:lnSpc>
                <a:spcPct val="150000"/>
              </a:lnSpc>
            </a:pPr>
            <a:endParaRPr lang="en-US" altLang="ko-KR" sz="2000" b="1" dirty="0">
              <a:solidFill>
                <a:prstClr val="white">
                  <a:lumMod val="75000"/>
                </a:prst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 fontAlgn="base">
              <a:lnSpc>
                <a:spcPct val="150000"/>
              </a:lnSpc>
            </a:pPr>
            <a:r>
              <a:rPr lang="ko-KR" altLang="en-US" sz="3600" b="1" dirty="0">
                <a:solidFill>
                  <a:prstClr val="white">
                    <a:lumMod val="75000"/>
                  </a:prst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너무 안 들어 주셔서 섭섭해요 </a:t>
            </a:r>
            <a:r>
              <a:rPr lang="ko-KR" altLang="en-US" sz="3600" b="1" dirty="0" err="1">
                <a:solidFill>
                  <a:prstClr val="white">
                    <a:lumMod val="75000"/>
                  </a:prst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ㅠㅠ</a:t>
            </a:r>
            <a:endParaRPr lang="en-US" altLang="ko-KR" sz="3600" b="1" dirty="0">
              <a:solidFill>
                <a:prstClr val="white">
                  <a:lumMod val="75000"/>
                </a:prst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2746531" y="4198511"/>
            <a:ext cx="6487620" cy="953038"/>
          </a:xfrm>
          <a:prstGeom prst="roundRect">
            <a:avLst>
              <a:gd name="adj" fmla="val 50000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 err="1">
                <a:solidFill>
                  <a:srgbClr val="44546A">
                    <a:lumMod val="75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네이버에서</a:t>
            </a:r>
            <a:r>
              <a:rPr lang="ko-KR" altLang="en-US" sz="3600" dirty="0">
                <a:solidFill>
                  <a:srgbClr val="44546A">
                    <a:lumMod val="75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</a:t>
            </a:r>
            <a:r>
              <a:rPr lang="en-US" altLang="ko-KR" sz="3600" dirty="0">
                <a:solidFill>
                  <a:srgbClr val="44546A">
                    <a:lumMod val="75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[</a:t>
            </a:r>
            <a:r>
              <a:rPr lang="ko-KR" altLang="en-US" sz="3600" dirty="0">
                <a:solidFill>
                  <a:srgbClr val="44546A">
                    <a:lumMod val="75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까칠한 </a:t>
            </a:r>
            <a:r>
              <a:rPr lang="ko-KR" altLang="en-US" sz="3600" dirty="0" err="1">
                <a:solidFill>
                  <a:srgbClr val="44546A">
                    <a:lumMod val="75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조땡</a:t>
            </a:r>
            <a:r>
              <a:rPr lang="en-US" altLang="ko-KR" sz="3600" dirty="0">
                <a:solidFill>
                  <a:srgbClr val="44546A">
                    <a:lumMod val="75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] </a:t>
            </a:r>
            <a:r>
              <a:rPr lang="ko-KR" altLang="en-US" sz="3600" dirty="0">
                <a:solidFill>
                  <a:srgbClr val="44546A">
                    <a:lumMod val="75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검색</a:t>
            </a:r>
          </a:p>
        </p:txBody>
      </p:sp>
    </p:spTree>
    <p:extLst>
      <p:ext uri="{BB962C8B-B14F-4D97-AF65-F5344CB8AC3E}">
        <p14:creationId xmlns:p14="http://schemas.microsoft.com/office/powerpoint/2010/main" val="750974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4623" y="307273"/>
            <a:ext cx="11811000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2400" b="1" dirty="0">
                <a:solidFill>
                  <a:srgbClr val="666666"/>
                </a:solidFill>
              </a:rPr>
              <a:t>■까칠한 조땡의 </a:t>
            </a:r>
            <a:r>
              <a:rPr lang="ko-KR" altLang="en-US" sz="2400" b="1" dirty="0" err="1">
                <a:solidFill>
                  <a:srgbClr val="666666"/>
                </a:solidFill>
              </a:rPr>
              <a:t>네이버</a:t>
            </a:r>
            <a:r>
              <a:rPr lang="ko-KR" altLang="en-US" sz="2400" b="1" dirty="0">
                <a:solidFill>
                  <a:srgbClr val="666666"/>
                </a:solidFill>
              </a:rPr>
              <a:t> </a:t>
            </a:r>
            <a:r>
              <a:rPr lang="ko-KR" altLang="en-US" sz="2400" b="1" dirty="0" err="1">
                <a:solidFill>
                  <a:srgbClr val="666666"/>
                </a:solidFill>
              </a:rPr>
              <a:t>인플루언서</a:t>
            </a:r>
            <a:r>
              <a:rPr lang="ko-KR" altLang="en-US" sz="2400" b="1" dirty="0">
                <a:solidFill>
                  <a:srgbClr val="666666"/>
                </a:solidFill>
              </a:rPr>
              <a:t> 팬이 되어주세요</a:t>
            </a:r>
            <a:endParaRPr lang="en-US" altLang="ko-KR" sz="2400" b="1" dirty="0">
              <a:solidFill>
                <a:srgbClr val="666666"/>
              </a:solidFill>
            </a:endParaRPr>
          </a:p>
          <a:p>
            <a:pPr fontAlgn="base"/>
            <a:endParaRPr lang="en-US" altLang="ko-KR" dirty="0">
              <a:solidFill>
                <a:srgbClr val="666666"/>
              </a:solidFill>
            </a:endParaRPr>
          </a:p>
          <a:p>
            <a:pPr fontAlgn="base"/>
            <a:r>
              <a:rPr lang="ko-KR" altLang="en-US" sz="1600" dirty="0">
                <a:solidFill>
                  <a:srgbClr val="666666"/>
                </a:solidFill>
              </a:rPr>
              <a:t>여러분들과 </a:t>
            </a:r>
            <a:r>
              <a:rPr lang="en-US" altLang="ko-KR" sz="1600" dirty="0">
                <a:solidFill>
                  <a:srgbClr val="666666"/>
                </a:solidFill>
              </a:rPr>
              <a:t>PPT</a:t>
            </a:r>
            <a:r>
              <a:rPr lang="ko-KR" altLang="en-US" sz="1600" dirty="0">
                <a:solidFill>
                  <a:srgbClr val="666666"/>
                </a:solidFill>
              </a:rPr>
              <a:t>를 매개로 소통하고자 다양한 </a:t>
            </a:r>
            <a:r>
              <a:rPr lang="en-US" altLang="ko-KR" sz="1600" dirty="0">
                <a:solidFill>
                  <a:srgbClr val="666666"/>
                </a:solidFill>
              </a:rPr>
              <a:t>SNS </a:t>
            </a:r>
            <a:r>
              <a:rPr lang="ko-KR" altLang="en-US" sz="1600" dirty="0">
                <a:solidFill>
                  <a:srgbClr val="666666"/>
                </a:solidFill>
              </a:rPr>
              <a:t>활동을 하고 있는데요</a:t>
            </a:r>
            <a:r>
              <a:rPr lang="en-US" altLang="ko-KR" sz="1600" dirty="0">
                <a:solidFill>
                  <a:srgbClr val="666666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b="1" dirty="0">
                <a:solidFill>
                  <a:srgbClr val="666666"/>
                </a:solidFill>
              </a:rPr>
              <a:t>요즘은 </a:t>
            </a:r>
            <a:r>
              <a:rPr lang="ko-KR" altLang="en-US" sz="1600" b="1" dirty="0" err="1">
                <a:solidFill>
                  <a:srgbClr val="666666"/>
                </a:solidFill>
              </a:rPr>
              <a:t>포털이</a:t>
            </a:r>
            <a:r>
              <a:rPr lang="ko-KR" altLang="en-US" sz="1600" b="1" dirty="0">
                <a:solidFill>
                  <a:srgbClr val="666666"/>
                </a:solidFill>
              </a:rPr>
              <a:t> 과거의 </a:t>
            </a:r>
            <a:r>
              <a:rPr lang="ko-KR" altLang="en-US" sz="1600" b="1" dirty="0" err="1">
                <a:solidFill>
                  <a:srgbClr val="666666"/>
                </a:solidFill>
              </a:rPr>
              <a:t>블로그</a:t>
            </a:r>
            <a:r>
              <a:rPr lang="ko-KR" altLang="en-US" sz="1600" b="1" dirty="0">
                <a:solidFill>
                  <a:srgbClr val="666666"/>
                </a:solidFill>
              </a:rPr>
              <a:t> 이웃이라는 시스템 보다는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en-US" altLang="ko-KR" sz="1600" b="1" dirty="0">
                <a:solidFill>
                  <a:srgbClr val="3366FF"/>
                </a:solidFill>
              </a:rPr>
              <a:t>[</a:t>
            </a:r>
            <a:r>
              <a:rPr lang="ko-KR" altLang="en-US" sz="1600" b="1" dirty="0" err="1">
                <a:solidFill>
                  <a:srgbClr val="3366FF"/>
                </a:solidFill>
              </a:rPr>
              <a:t>네이버</a:t>
            </a:r>
            <a:r>
              <a:rPr lang="ko-KR" altLang="en-US" sz="1600" b="1" dirty="0">
                <a:solidFill>
                  <a:srgbClr val="3366FF"/>
                </a:solidFill>
              </a:rPr>
              <a:t> </a:t>
            </a:r>
            <a:r>
              <a:rPr lang="ko-KR" altLang="en-US" sz="1600" b="1" dirty="0" err="1">
                <a:solidFill>
                  <a:srgbClr val="3366FF"/>
                </a:solidFill>
              </a:rPr>
              <a:t>인플루언서</a:t>
            </a:r>
            <a:r>
              <a:rPr lang="ko-KR" altLang="en-US" sz="1600" b="1" dirty="0">
                <a:solidFill>
                  <a:srgbClr val="3366FF"/>
                </a:solidFill>
              </a:rPr>
              <a:t> 서비스</a:t>
            </a:r>
            <a:r>
              <a:rPr lang="en-US" altLang="ko-KR" sz="1600" b="1" dirty="0">
                <a:solidFill>
                  <a:srgbClr val="3366FF"/>
                </a:solidFill>
              </a:rPr>
              <a:t>] </a:t>
            </a:r>
            <a:r>
              <a:rPr lang="ko-KR" altLang="en-US" sz="1600" b="1" dirty="0">
                <a:solidFill>
                  <a:srgbClr val="3366FF"/>
                </a:solidFill>
              </a:rPr>
              <a:t>를 통해 소통하고 정보를 제공하는 시스템이 더 강화된 것 같습니다</a:t>
            </a:r>
            <a:r>
              <a:rPr lang="en-US" altLang="ko-KR" sz="1600" b="1" dirty="0">
                <a:solidFill>
                  <a:srgbClr val="3366FF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b="1" dirty="0" err="1">
                <a:solidFill>
                  <a:srgbClr val="666666"/>
                </a:solidFill>
              </a:rPr>
              <a:t>모바일</a:t>
            </a:r>
            <a:r>
              <a:rPr lang="ko-KR" altLang="en-US" sz="1600" b="1" dirty="0">
                <a:solidFill>
                  <a:srgbClr val="666666"/>
                </a:solidFill>
              </a:rPr>
              <a:t> 환경이 더 강조되는 상황 때문이기도 하겠지요</a:t>
            </a:r>
            <a:r>
              <a:rPr lang="en-US" altLang="ko-KR" sz="1600" b="1" dirty="0">
                <a:solidFill>
                  <a:srgbClr val="666666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srgbClr val="666666"/>
                </a:solidFill>
              </a:rPr>
              <a:t> 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2000" b="1" dirty="0">
                <a:solidFill>
                  <a:srgbClr val="444444"/>
                </a:solidFill>
              </a:rPr>
              <a:t>까칠한 조땡의 팬이 되어주세요</a:t>
            </a:r>
            <a:r>
              <a:rPr lang="en-US" altLang="ko-KR" sz="2000" b="1" dirty="0">
                <a:solidFill>
                  <a:srgbClr val="444444"/>
                </a:solidFill>
              </a:rPr>
              <a:t>.</a:t>
            </a:r>
            <a:endParaRPr lang="ko-KR" altLang="en-US" sz="2000" dirty="0">
              <a:solidFill>
                <a:srgbClr val="444444"/>
              </a:solidFill>
            </a:endParaRPr>
          </a:p>
          <a:p>
            <a:pPr fontAlgn="base">
              <a:lnSpc>
                <a:spcPct val="150000"/>
              </a:lnSpc>
            </a:pP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srgbClr val="666666"/>
                </a:solidFill>
              </a:rPr>
              <a:t>조금 더 쉽고 빠르게 새로운 </a:t>
            </a:r>
            <a:r>
              <a:rPr lang="en-US" altLang="ko-KR" sz="1600" dirty="0" err="1">
                <a:solidFill>
                  <a:srgbClr val="666666"/>
                </a:solidFill>
              </a:rPr>
              <a:t>ppt</a:t>
            </a:r>
            <a:r>
              <a:rPr lang="en-US" altLang="ko-KR" sz="1600" dirty="0">
                <a:solidFill>
                  <a:srgbClr val="666666"/>
                </a:solidFill>
              </a:rPr>
              <a:t> </a:t>
            </a:r>
            <a:r>
              <a:rPr lang="ko-KR" altLang="en-US" sz="1600" dirty="0">
                <a:solidFill>
                  <a:srgbClr val="666666"/>
                </a:solidFill>
              </a:rPr>
              <a:t>디자인 자료</a:t>
            </a:r>
            <a:r>
              <a:rPr lang="en-US" altLang="ko-KR" sz="1600" dirty="0">
                <a:solidFill>
                  <a:srgbClr val="666666"/>
                </a:solidFill>
              </a:rPr>
              <a:t>, </a:t>
            </a:r>
            <a:r>
              <a:rPr lang="ko-KR" altLang="en-US" sz="1600" dirty="0">
                <a:solidFill>
                  <a:srgbClr val="666666"/>
                </a:solidFill>
              </a:rPr>
              <a:t>팁 들을 만나볼 수 있고 </a:t>
            </a:r>
            <a:endParaRPr lang="en-US" altLang="ko-KR" sz="1600" dirty="0">
              <a:solidFill>
                <a:srgbClr val="666666"/>
              </a:solidFill>
            </a:endParaRPr>
          </a:p>
          <a:p>
            <a:pPr fontAlgn="base">
              <a:lnSpc>
                <a:spcPct val="150000"/>
              </a:lnSpc>
            </a:pPr>
            <a:r>
              <a:rPr lang="ko-KR" altLang="en-US" sz="1600" dirty="0">
                <a:solidFill>
                  <a:srgbClr val="666666"/>
                </a:solidFill>
              </a:rPr>
              <a:t>더 많은 분들과 </a:t>
            </a:r>
            <a:r>
              <a:rPr lang="en-US" altLang="ko-KR" sz="1600" dirty="0" err="1">
                <a:solidFill>
                  <a:srgbClr val="666666"/>
                </a:solidFill>
              </a:rPr>
              <a:t>ppt</a:t>
            </a:r>
            <a:r>
              <a:rPr lang="en-US" altLang="ko-KR" sz="1600" dirty="0">
                <a:solidFill>
                  <a:srgbClr val="666666"/>
                </a:solidFill>
              </a:rPr>
              <a:t> </a:t>
            </a:r>
            <a:r>
              <a:rPr lang="ko-KR" altLang="en-US" sz="1600" dirty="0">
                <a:solidFill>
                  <a:srgbClr val="666666"/>
                </a:solidFill>
              </a:rPr>
              <a:t>이야기로 소통할 수 있게 도와주시면 제겐 큰 힘</a:t>
            </a:r>
            <a:r>
              <a:rPr lang="en-US" altLang="ko-KR" sz="1600" dirty="0">
                <a:solidFill>
                  <a:srgbClr val="666666"/>
                </a:solidFill>
              </a:rPr>
              <a:t>! </a:t>
            </a:r>
            <a:r>
              <a:rPr lang="ko-KR" altLang="en-US" sz="1600" dirty="0">
                <a:solidFill>
                  <a:srgbClr val="666666"/>
                </a:solidFill>
              </a:rPr>
              <a:t>그리고 동기부여가 됩니다</a:t>
            </a:r>
            <a:r>
              <a:rPr lang="en-US" altLang="ko-KR" sz="1600" dirty="0">
                <a:solidFill>
                  <a:srgbClr val="666666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en-US" altLang="ko-KR" sz="1600" dirty="0">
                <a:solidFill>
                  <a:srgbClr val="FF6600"/>
                </a:solidFill>
              </a:rPr>
              <a:t>[</a:t>
            </a:r>
            <a:r>
              <a:rPr lang="ko-KR" altLang="en-US" sz="1600" dirty="0">
                <a:solidFill>
                  <a:srgbClr val="FF6600"/>
                </a:solidFill>
              </a:rPr>
              <a:t>까칠한 조땡의 </a:t>
            </a:r>
            <a:r>
              <a:rPr lang="ko-KR" altLang="en-US" sz="1600" dirty="0" err="1">
                <a:solidFill>
                  <a:srgbClr val="FF6600"/>
                </a:solidFill>
              </a:rPr>
              <a:t>네이버</a:t>
            </a:r>
            <a:r>
              <a:rPr lang="ko-KR" altLang="en-US" sz="1600" dirty="0">
                <a:solidFill>
                  <a:srgbClr val="FF6600"/>
                </a:solidFill>
              </a:rPr>
              <a:t> </a:t>
            </a:r>
            <a:r>
              <a:rPr lang="ko-KR" altLang="en-US" sz="1600" dirty="0" err="1">
                <a:solidFill>
                  <a:srgbClr val="FF6600"/>
                </a:solidFill>
              </a:rPr>
              <a:t>인플루언서</a:t>
            </a:r>
            <a:r>
              <a:rPr lang="en-US" altLang="ko-KR" sz="1600" dirty="0">
                <a:solidFill>
                  <a:srgbClr val="FF6600"/>
                </a:solidFill>
              </a:rPr>
              <a:t>] </a:t>
            </a:r>
            <a:r>
              <a:rPr lang="ko-KR" altLang="en-US" sz="1600" dirty="0">
                <a:solidFill>
                  <a:srgbClr val="FF6600"/>
                </a:solidFill>
              </a:rPr>
              <a:t>홈</a:t>
            </a:r>
            <a:r>
              <a:rPr lang="en-US" altLang="ko-KR" sz="1600" dirty="0">
                <a:solidFill>
                  <a:srgbClr val="FF6600"/>
                </a:solidFill>
              </a:rPr>
              <a:t> </a:t>
            </a:r>
            <a:r>
              <a:rPr lang="ko-KR" altLang="en-US" sz="1600" dirty="0">
                <a:solidFill>
                  <a:srgbClr val="FF6600"/>
                </a:solidFill>
              </a:rPr>
              <a:t>주소입니다</a:t>
            </a:r>
            <a:r>
              <a:rPr lang="en-US" altLang="ko-KR" sz="1600" dirty="0">
                <a:solidFill>
                  <a:srgbClr val="FF6600"/>
                </a:solidFill>
              </a:rPr>
              <a:t>. (</a:t>
            </a:r>
            <a:r>
              <a:rPr lang="ko-KR" altLang="en-US" sz="1600" dirty="0">
                <a:solidFill>
                  <a:srgbClr val="FF6600"/>
                </a:solidFill>
              </a:rPr>
              <a:t>이상한 주소 아니에요 </a:t>
            </a:r>
            <a:r>
              <a:rPr lang="en-US" altLang="ko-KR" sz="1600" dirty="0">
                <a:solidFill>
                  <a:srgbClr val="FF6600"/>
                </a:solidFill>
              </a:rPr>
              <a:t>^^) </a:t>
            </a:r>
            <a:r>
              <a:rPr lang="ko-KR" altLang="en-US" sz="1600" dirty="0" err="1">
                <a:solidFill>
                  <a:srgbClr val="FF6600"/>
                </a:solidFill>
              </a:rPr>
              <a:t>네이버에서</a:t>
            </a:r>
            <a:r>
              <a:rPr lang="ko-KR" altLang="en-US" sz="1600" dirty="0">
                <a:solidFill>
                  <a:srgbClr val="FF6600"/>
                </a:solidFill>
              </a:rPr>
              <a:t> 까칠한 </a:t>
            </a:r>
            <a:r>
              <a:rPr lang="ko-KR" altLang="en-US" sz="1600" dirty="0" err="1">
                <a:solidFill>
                  <a:srgbClr val="FF6600"/>
                </a:solidFill>
              </a:rPr>
              <a:t>조땡</a:t>
            </a:r>
            <a:r>
              <a:rPr lang="ko-KR" altLang="en-US" sz="1600" dirty="0">
                <a:solidFill>
                  <a:srgbClr val="FF6600"/>
                </a:solidFill>
              </a:rPr>
              <a:t> 검색해 주셔도 됩니다</a:t>
            </a:r>
            <a:r>
              <a:rPr lang="en-US" altLang="ko-KR" sz="1600" dirty="0">
                <a:solidFill>
                  <a:srgbClr val="FF6600"/>
                </a:solidFill>
              </a:rPr>
              <a:t>.</a:t>
            </a:r>
            <a:endParaRPr lang="ko-KR" altLang="en-US" sz="1600" dirty="0">
              <a:solidFill>
                <a:srgbClr val="444444"/>
              </a:solidFill>
            </a:endParaRPr>
          </a:p>
          <a:p>
            <a:pPr fontAlgn="base"/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en-US" altLang="ko-KR" sz="1600" dirty="0">
                <a:solidFill>
                  <a:srgbClr val="444444"/>
                </a:solidFill>
              </a:rPr>
              <a:t>[</a:t>
            </a:r>
            <a:r>
              <a:rPr lang="ko-KR" altLang="en-US" sz="1600" dirty="0" err="1">
                <a:solidFill>
                  <a:srgbClr val="444444"/>
                </a:solidFill>
              </a:rPr>
              <a:t>팬하기</a:t>
            </a:r>
            <a:r>
              <a:rPr lang="en-US" altLang="ko-KR" sz="1600" dirty="0">
                <a:solidFill>
                  <a:srgbClr val="444444"/>
                </a:solidFill>
              </a:rPr>
              <a:t>] </a:t>
            </a:r>
            <a:r>
              <a:rPr lang="ko-KR" altLang="en-US" sz="1600" dirty="0">
                <a:solidFill>
                  <a:srgbClr val="444444"/>
                </a:solidFill>
              </a:rPr>
              <a:t>를 눌러주시면 감사하겠습니다 </a:t>
            </a:r>
            <a:r>
              <a:rPr lang="en-US" altLang="ko-KR" sz="1600" dirty="0">
                <a:solidFill>
                  <a:srgbClr val="444444"/>
                </a:solidFill>
              </a:rPr>
              <a:t>^^</a:t>
            </a:r>
          </a:p>
          <a:p>
            <a:pPr fontAlgn="base"/>
            <a:endParaRPr lang="en-US" altLang="ko-KR" sz="1600" dirty="0">
              <a:solidFill>
                <a:srgbClr val="444444"/>
              </a:solidFill>
            </a:endParaRPr>
          </a:p>
          <a:p>
            <a:pPr fontAlgn="base"/>
            <a:r>
              <a:rPr lang="en-US" altLang="ko-KR" sz="1600" dirty="0">
                <a:solidFill>
                  <a:srgbClr val="444444"/>
                </a:solidFill>
                <a:hlinkClick r:id="rId2"/>
              </a:rPr>
              <a:t>https://in.naver.com/seok830621</a:t>
            </a:r>
            <a:endParaRPr lang="en-US" altLang="ko-KR" sz="1600" dirty="0">
              <a:solidFill>
                <a:srgbClr val="44444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3933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4000" y="342900"/>
            <a:ext cx="11811000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</a:rPr>
              <a:t>최근 저의 자료를 카페 등에 무단으로 </a:t>
            </a:r>
            <a:r>
              <a:rPr lang="ko-KR" altLang="en-US" sz="2400" b="1" dirty="0" err="1">
                <a:solidFill>
                  <a:srgbClr val="FF0000"/>
                </a:solidFill>
              </a:rPr>
              <a:t>재배포</a:t>
            </a:r>
            <a:r>
              <a:rPr lang="ko-KR" altLang="en-US" sz="2400" b="1" dirty="0">
                <a:solidFill>
                  <a:srgbClr val="FF0000"/>
                </a:solidFill>
              </a:rPr>
              <a:t> 하는 일이 자주 발생하고 있습니다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이에 대해 굉장히 심각한 문제로 받아 들이고 있으며</a:t>
            </a:r>
            <a:r>
              <a:rPr lang="en-US" altLang="ko-KR" dirty="0">
                <a:solidFill>
                  <a:prstClr val="black"/>
                </a:solidFill>
              </a:rPr>
              <a:t>,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해당 문제가 반복될 경우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 err="1">
                <a:solidFill>
                  <a:prstClr val="black"/>
                </a:solidFill>
              </a:rPr>
              <a:t>재배포한</a:t>
            </a:r>
            <a:r>
              <a:rPr lang="ko-KR" altLang="en-US" dirty="0">
                <a:solidFill>
                  <a:prstClr val="black"/>
                </a:solidFill>
              </a:rPr>
              <a:t> 자에 대해서는 그에 대한 책임을 반드시 물을 것입니다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저작권을 존중하지 않는 극히 소수의 사용자로 인해 다수가 피해를 보지 않도록 주의해 주시면 감사하겠으며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제 자료가 업로드 된 곳이 있다면 저에게 알려주시면 감사하겠습니다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제 자료를 소개하고자 할 경우에는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en-US" altLang="ko-KR" dirty="0" err="1">
                <a:solidFill>
                  <a:prstClr val="black"/>
                </a:solidFill>
              </a:rPr>
              <a:t>pptbizcam</a:t>
            </a:r>
            <a:r>
              <a:rPr lang="en-US" altLang="ko-KR" dirty="0">
                <a:solidFill>
                  <a:prstClr val="black"/>
                </a:solidFill>
              </a:rPr>
              <a:t> </a:t>
            </a:r>
            <a:r>
              <a:rPr lang="ko-KR" altLang="en-US" dirty="0">
                <a:solidFill>
                  <a:prstClr val="black"/>
                </a:solidFill>
              </a:rPr>
              <a:t>사이트로의 링크 처리로만 가능하며 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파일 자체를 업로드 하는 것은 불가한 점 유의해 주시면 감사하겠습니다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sz="2400" b="1" dirty="0">
                <a:solidFill>
                  <a:srgbClr val="FF0000"/>
                </a:solidFill>
              </a:rPr>
              <a:t>홍보</a:t>
            </a:r>
            <a:r>
              <a:rPr lang="en-US" altLang="ko-KR" sz="2400" b="1" dirty="0">
                <a:solidFill>
                  <a:srgbClr val="FF0000"/>
                </a:solidFill>
              </a:rPr>
              <a:t>, </a:t>
            </a:r>
            <a:r>
              <a:rPr lang="ko-KR" altLang="en-US" sz="2400" b="1" dirty="0">
                <a:solidFill>
                  <a:srgbClr val="FF0000"/>
                </a:solidFill>
              </a:rPr>
              <a:t>경제적 이익을 취하는 행위 또한 불가합니다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</a:p>
          <a:p>
            <a:endParaRPr lang="en-US" altLang="ko-KR" sz="2400" b="1" dirty="0">
              <a:solidFill>
                <a:srgbClr val="FF0000"/>
              </a:solidFill>
            </a:endParaRPr>
          </a:p>
          <a:p>
            <a:r>
              <a:rPr lang="en-US" altLang="ko-KR" sz="2000" b="1" dirty="0">
                <a:solidFill>
                  <a:srgbClr val="4472C4">
                    <a:lumMod val="75000"/>
                  </a:srgbClr>
                </a:solidFill>
              </a:rPr>
              <a:t>※</a:t>
            </a:r>
            <a:r>
              <a:rPr lang="ko-KR" altLang="en-US" sz="2000" b="1" dirty="0">
                <a:solidFill>
                  <a:srgbClr val="4472C4">
                    <a:lumMod val="75000"/>
                  </a:srgbClr>
                </a:solidFill>
              </a:rPr>
              <a:t>기타 활용 가능 범위는 공유 사이트 </a:t>
            </a:r>
            <a:r>
              <a:rPr lang="en-US" altLang="ko-KR" sz="2000" b="1" dirty="0">
                <a:solidFill>
                  <a:srgbClr val="4472C4">
                    <a:lumMod val="75000"/>
                  </a:srgbClr>
                </a:solidFill>
              </a:rPr>
              <a:t>-&gt; </a:t>
            </a:r>
            <a:r>
              <a:rPr lang="ko-KR" altLang="en-US" sz="2000" b="1" dirty="0" err="1">
                <a:solidFill>
                  <a:srgbClr val="4472C4">
                    <a:lumMod val="75000"/>
                  </a:srgbClr>
                </a:solidFill>
              </a:rPr>
              <a:t>수다방</a:t>
            </a:r>
            <a:r>
              <a:rPr lang="ko-KR" altLang="en-US" sz="2000" b="1" dirty="0">
                <a:solidFill>
                  <a:srgbClr val="4472C4">
                    <a:lumMod val="75000"/>
                  </a:srgbClr>
                </a:solidFill>
              </a:rPr>
              <a:t> 게시판 공지사항 참고</a:t>
            </a:r>
            <a:endParaRPr lang="en-US" altLang="ko-KR" sz="2000" b="1" dirty="0">
              <a:solidFill>
                <a:srgbClr val="4472C4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4427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599</Words>
  <Application>Microsoft Office PowerPoint</Application>
  <PresentationFormat>와이드스크린</PresentationFormat>
  <Paragraphs>167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Aharoni</vt:lpstr>
      <vt:lpstr>HY견고딕</vt:lpstr>
      <vt:lpstr>Tmon몬소리 Black</vt:lpstr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Microsoft 계정</cp:lastModifiedBy>
  <cp:revision>3</cp:revision>
  <dcterms:created xsi:type="dcterms:W3CDTF">2023-04-06T16:15:04Z</dcterms:created>
  <dcterms:modified xsi:type="dcterms:W3CDTF">2024-11-18T05:11:01Z</dcterms:modified>
</cp:coreProperties>
</file>