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5FF"/>
    <a:srgbClr val="F2F7F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BFD4E5"/>
            </a:solidFill>
            <a:ln w="28575">
              <a:noFill/>
            </a:ln>
            <a:effectLst/>
          </c:spPr>
          <c:invertIfNegative val="0"/>
          <c:dPt>
            <c:idx val="5"/>
            <c:invertIfNegative val="0"/>
            <c:bubble3D val="0"/>
            <c:spPr>
              <a:solidFill>
                <a:srgbClr val="BFD4E5"/>
              </a:solidFill>
              <a:ln w="28575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CEDC-4482-AAC2-8D54A41B2BCE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CEDC-4482-AAC2-8D54A41B2B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33C5FF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CEDC-4482-AAC2-8D54A41B2B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65"/>
        <c:axId val="761816128"/>
        <c:axId val="761821024"/>
      </c:barChart>
      <c:catAx>
        <c:axId val="76181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1821024"/>
        <c:crosses val="autoZero"/>
        <c:auto val="1"/>
        <c:lblAlgn val="ctr"/>
        <c:lblOffset val="100"/>
        <c:noMultiLvlLbl val="0"/>
      </c:catAx>
      <c:valAx>
        <c:axId val="76182102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6181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rgbClr val="33C5FF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1"/>
              </a:solidFill>
              <a:ln w="19050">
                <a:solidFill>
                  <a:srgbClr val="33C5FF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2E83-44A2-9995-44C16BF0B003}"/>
              </c:ext>
            </c:extLst>
          </c:dPt>
          <c:dPt>
            <c:idx val="1"/>
            <c:invertIfNegative val="0"/>
            <c:bubble3D val="0"/>
            <c:spPr>
              <a:solidFill>
                <a:srgbClr val="33C5FF"/>
              </a:solidFill>
              <a:ln w="19050">
                <a:solidFill>
                  <a:srgbClr val="33C5FF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2E83-44A2-9995-44C16BF0B003}"/>
              </c:ext>
            </c:extLst>
          </c:dPt>
          <c:dLbls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1분기</c:v>
                </c:pt>
                <c:pt idx="1">
                  <c:v>3분기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0.1</c:v>
                </c:pt>
                <c:pt idx="1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2E83-44A2-9995-44C16BF0B0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1"/>
        <c:axId val="761820480"/>
        <c:axId val="761815584"/>
      </c:barChart>
      <c:catAx>
        <c:axId val="761820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  <a:cs typeface="+mn-cs"/>
              </a:defRPr>
            </a:pPr>
            <a:endParaRPr lang="ko-KR"/>
          </a:p>
        </c:txPr>
        <c:crossAx val="761815584"/>
        <c:crosses val="autoZero"/>
        <c:auto val="1"/>
        <c:lblAlgn val="ctr"/>
        <c:lblOffset val="100"/>
        <c:noMultiLvlLbl val="0"/>
      </c:catAx>
      <c:valAx>
        <c:axId val="761815584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761820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94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09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053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1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26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84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87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20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38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09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467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4EEF4"/>
          </a:fgClr>
          <a:bgClr>
            <a:srgbClr val="F2F7F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D6EF88E-6644-F761-3462-B31F9D29A393}"/>
              </a:ext>
            </a:extLst>
          </p:cNvPr>
          <p:cNvSpPr txBox="1"/>
          <p:nvPr/>
        </p:nvSpPr>
        <p:spPr>
          <a:xfrm>
            <a:off x="4178288" y="3601010"/>
            <a:ext cx="383542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050" kern="0" dirty="0">
                <a:solidFill>
                  <a:srgbClr val="44546A">
                    <a:lumMod val="40000"/>
                    <a:lumOff val="60000"/>
                  </a:srgbClr>
                </a:solidFill>
              </a:rPr>
              <a:t>Enjoy your stylish business and campus life with BIZCAM</a:t>
            </a:r>
            <a:endParaRPr lang="ko-KR" altLang="en-US" sz="2800" dirty="0">
              <a:solidFill>
                <a:srgbClr val="44546A">
                  <a:lumMod val="40000"/>
                  <a:lumOff val="60000"/>
                </a:srgbClr>
              </a:solidFill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95D557EF-E237-167E-7FC5-149AF62F1348}"/>
              </a:ext>
            </a:extLst>
          </p:cNvPr>
          <p:cNvGrpSpPr/>
          <p:nvPr/>
        </p:nvGrpSpPr>
        <p:grpSpPr>
          <a:xfrm>
            <a:off x="3139660" y="2483224"/>
            <a:ext cx="5912679" cy="945776"/>
            <a:chOff x="3800450" y="2635200"/>
            <a:chExt cx="4962575" cy="7938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7A86A9AA-2ACF-146D-2F16-5F19700825E3}"/>
                </a:ext>
              </a:extLst>
            </p:cNvPr>
            <p:cNvSpPr/>
            <p:nvPr/>
          </p:nvSpPr>
          <p:spPr>
            <a:xfrm>
              <a:off x="3854450" y="2689200"/>
              <a:ext cx="4854575" cy="685800"/>
            </a:xfrm>
            <a:prstGeom prst="rect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i="1" kern="0" dirty="0">
                  <a:ln w="12700">
                    <a:noFill/>
                  </a:ln>
                  <a:solidFill>
                    <a:srgbClr val="33C5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 PRESENTATION 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64EF7EC6-0FFA-59D8-6624-F3B68A418BE7}"/>
                </a:ext>
              </a:extLst>
            </p:cNvPr>
            <p:cNvSpPr/>
            <p:nvPr/>
          </p:nvSpPr>
          <p:spPr>
            <a:xfrm>
              <a:off x="8655025" y="33210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8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E09C15E-0399-981B-70CB-43B12CC68D5C}"/>
                </a:ext>
              </a:extLst>
            </p:cNvPr>
            <p:cNvSpPr/>
            <p:nvPr/>
          </p:nvSpPr>
          <p:spPr>
            <a:xfrm>
              <a:off x="8655025" y="26352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8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2360DD05-7042-3F5E-2CB1-7B83FD3BD950}"/>
                </a:ext>
              </a:extLst>
            </p:cNvPr>
            <p:cNvSpPr/>
            <p:nvPr/>
          </p:nvSpPr>
          <p:spPr>
            <a:xfrm>
              <a:off x="3854451" y="2689200"/>
              <a:ext cx="1306513" cy="685800"/>
            </a:xfrm>
            <a:custGeom>
              <a:avLst/>
              <a:gdLst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255713 w 1255713"/>
                <a:gd name="connsiteY2" fmla="*/ 68580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058863 w 1255713"/>
                <a:gd name="connsiteY2" fmla="*/ 67945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058863 w 1255713"/>
                <a:gd name="connsiteY2" fmla="*/ 68580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303338"/>
                <a:gd name="connsiteY0" fmla="*/ 3175 h 688975"/>
                <a:gd name="connsiteX1" fmla="*/ 1303338 w 1303338"/>
                <a:gd name="connsiteY1" fmla="*/ 0 h 688975"/>
                <a:gd name="connsiteX2" fmla="*/ 1058863 w 1303338"/>
                <a:gd name="connsiteY2" fmla="*/ 688975 h 688975"/>
                <a:gd name="connsiteX3" fmla="*/ 0 w 1303338"/>
                <a:gd name="connsiteY3" fmla="*/ 688975 h 688975"/>
                <a:gd name="connsiteX4" fmla="*/ 0 w 1303338"/>
                <a:gd name="connsiteY4" fmla="*/ 3175 h 688975"/>
                <a:gd name="connsiteX0" fmla="*/ 0 w 1306513"/>
                <a:gd name="connsiteY0" fmla="*/ 0 h 685800"/>
                <a:gd name="connsiteX1" fmla="*/ 1306513 w 1306513"/>
                <a:gd name="connsiteY1" fmla="*/ 0 h 685800"/>
                <a:gd name="connsiteX2" fmla="*/ 1058863 w 1306513"/>
                <a:gd name="connsiteY2" fmla="*/ 685800 h 685800"/>
                <a:gd name="connsiteX3" fmla="*/ 0 w 1306513"/>
                <a:gd name="connsiteY3" fmla="*/ 685800 h 685800"/>
                <a:gd name="connsiteX4" fmla="*/ 0 w 1306513"/>
                <a:gd name="connsiteY4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513" h="68580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40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0886E4DA-CC37-5FC1-F455-6051AAA128A1}"/>
                </a:ext>
              </a:extLst>
            </p:cNvPr>
            <p:cNvSpPr/>
            <p:nvPr/>
          </p:nvSpPr>
          <p:spPr>
            <a:xfrm>
              <a:off x="3800450" y="33210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  <a:effectLst>
              <a:outerShdw dist="25400" dir="18900000" algn="b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8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20C2CCAF-3E72-B7F7-81C3-F3878613724E}"/>
                </a:ext>
              </a:extLst>
            </p:cNvPr>
            <p:cNvSpPr/>
            <p:nvPr/>
          </p:nvSpPr>
          <p:spPr>
            <a:xfrm>
              <a:off x="3800450" y="2635200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  <a:effectLst>
              <a:outerShdw dist="25400" dir="270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8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904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619089" y="1907348"/>
            <a:ext cx="2579083" cy="2579083"/>
          </a:xfrm>
          <a:prstGeom prst="ellipse">
            <a:avLst/>
          </a:prstGeom>
          <a:solidFill>
            <a:srgbClr val="F2F7F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242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247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250</a:t>
            </a:r>
            <a:endParaRPr lang="en-US" altLang="ko-KR" sz="32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4817826" y="1907347"/>
            <a:ext cx="2579083" cy="2579083"/>
          </a:xfrm>
          <a:prstGeom prst="ellipse">
            <a:avLst/>
          </a:prstGeom>
          <a:solidFill>
            <a:srgbClr val="33C5F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197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255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960579" y="1907346"/>
            <a:ext cx="2579083" cy="2579083"/>
          </a:xfrm>
          <a:prstGeom prst="ellipse">
            <a:avLst/>
          </a:prstGeom>
          <a:solidFill>
            <a:srgbClr val="FF6600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2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8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A07ABC1-F88D-3FC1-A131-75118D24C0E4}"/>
              </a:ext>
            </a:extLst>
          </p:cNvPr>
          <p:cNvGrpSpPr/>
          <p:nvPr/>
        </p:nvGrpSpPr>
        <p:grpSpPr>
          <a:xfrm>
            <a:off x="128492" y="139675"/>
            <a:ext cx="11923808" cy="6524650"/>
            <a:chOff x="128492" y="139675"/>
            <a:chExt cx="11923808" cy="65246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98C11714-059B-44EB-0097-93FFA39F916F}"/>
                </a:ext>
              </a:extLst>
            </p:cNvPr>
            <p:cNvSpPr/>
            <p:nvPr/>
          </p:nvSpPr>
          <p:spPr>
            <a:xfrm>
              <a:off x="128492" y="482574"/>
              <a:ext cx="11923808" cy="6181751"/>
            </a:xfrm>
            <a:prstGeom prst="rect">
              <a:avLst/>
            </a:prstGeom>
            <a:solidFill>
              <a:srgbClr val="F2F7FA"/>
            </a:solidFill>
            <a:ln w="15875">
              <a:solidFill>
                <a:srgbClr val="33C5FF"/>
              </a:solidFill>
              <a:prstDash val="dash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2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7A86A9AA-2ACF-146D-2F16-5F19700825E3}"/>
                </a:ext>
              </a:extLst>
            </p:cNvPr>
            <p:cNvSpPr/>
            <p:nvPr/>
          </p:nvSpPr>
          <p:spPr>
            <a:xfrm>
              <a:off x="311150" y="193675"/>
              <a:ext cx="4854575" cy="685800"/>
            </a:xfrm>
            <a:prstGeom prst="rect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i="1" kern="0" dirty="0">
                  <a:ln w="12700">
                    <a:noFill/>
                  </a:ln>
                  <a:solidFill>
                    <a:srgbClr val="33C5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 PRESENTATION 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64EF7EC6-0FFA-59D8-6624-F3B68A418BE7}"/>
                </a:ext>
              </a:extLst>
            </p:cNvPr>
            <p:cNvSpPr/>
            <p:nvPr/>
          </p:nvSpPr>
          <p:spPr>
            <a:xfrm>
              <a:off x="5111725" y="8254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E09C15E-0399-981B-70CB-43B12CC68D5C}"/>
                </a:ext>
              </a:extLst>
            </p:cNvPr>
            <p:cNvSpPr/>
            <p:nvPr/>
          </p:nvSpPr>
          <p:spPr>
            <a:xfrm>
              <a:off x="5111725" y="1396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D6EF88E-6644-F761-3462-B31F9D29A393}"/>
                </a:ext>
              </a:extLst>
            </p:cNvPr>
            <p:cNvSpPr txBox="1"/>
            <p:nvPr/>
          </p:nvSpPr>
          <p:spPr>
            <a:xfrm>
              <a:off x="5245101" y="536575"/>
              <a:ext cx="383542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1050" kern="0" dirty="0">
                  <a:solidFill>
                    <a:srgbClr val="44546A">
                      <a:lumMod val="40000"/>
                      <a:lumOff val="60000"/>
                    </a:srgbClr>
                  </a:solidFill>
                </a:rPr>
                <a:t>Enjoy your stylish business and campus life with BIZCAM</a:t>
              </a:r>
              <a:endParaRPr lang="ko-KR" altLang="en-US" sz="2800" dirty="0">
                <a:solidFill>
                  <a:srgbClr val="44546A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2360DD05-7042-3F5E-2CB1-7B83FD3BD950}"/>
                </a:ext>
              </a:extLst>
            </p:cNvPr>
            <p:cNvSpPr/>
            <p:nvPr/>
          </p:nvSpPr>
          <p:spPr>
            <a:xfrm>
              <a:off x="311151" y="193675"/>
              <a:ext cx="1306513" cy="685800"/>
            </a:xfrm>
            <a:custGeom>
              <a:avLst/>
              <a:gdLst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255713 w 1255713"/>
                <a:gd name="connsiteY2" fmla="*/ 68580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058863 w 1255713"/>
                <a:gd name="connsiteY2" fmla="*/ 67945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058863 w 1255713"/>
                <a:gd name="connsiteY2" fmla="*/ 68580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303338"/>
                <a:gd name="connsiteY0" fmla="*/ 3175 h 688975"/>
                <a:gd name="connsiteX1" fmla="*/ 1303338 w 1303338"/>
                <a:gd name="connsiteY1" fmla="*/ 0 h 688975"/>
                <a:gd name="connsiteX2" fmla="*/ 1058863 w 1303338"/>
                <a:gd name="connsiteY2" fmla="*/ 688975 h 688975"/>
                <a:gd name="connsiteX3" fmla="*/ 0 w 1303338"/>
                <a:gd name="connsiteY3" fmla="*/ 688975 h 688975"/>
                <a:gd name="connsiteX4" fmla="*/ 0 w 1303338"/>
                <a:gd name="connsiteY4" fmla="*/ 3175 h 688975"/>
                <a:gd name="connsiteX0" fmla="*/ 0 w 1306513"/>
                <a:gd name="connsiteY0" fmla="*/ 0 h 685800"/>
                <a:gd name="connsiteX1" fmla="*/ 1306513 w 1306513"/>
                <a:gd name="connsiteY1" fmla="*/ 0 h 685800"/>
                <a:gd name="connsiteX2" fmla="*/ 1058863 w 1306513"/>
                <a:gd name="connsiteY2" fmla="*/ 685800 h 685800"/>
                <a:gd name="connsiteX3" fmla="*/ 0 w 1306513"/>
                <a:gd name="connsiteY3" fmla="*/ 685800 h 685800"/>
                <a:gd name="connsiteX4" fmla="*/ 0 w 1306513"/>
                <a:gd name="connsiteY4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513" h="68580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0886E4DA-CC37-5FC1-F455-6051AAA128A1}"/>
                </a:ext>
              </a:extLst>
            </p:cNvPr>
            <p:cNvSpPr/>
            <p:nvPr/>
          </p:nvSpPr>
          <p:spPr>
            <a:xfrm>
              <a:off x="257150" y="8254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  <a:effectLst>
              <a:outerShdw dist="25400" dir="18900000" algn="b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20C2CCAF-3E72-B7F7-81C3-F3878613724E}"/>
                </a:ext>
              </a:extLst>
            </p:cNvPr>
            <p:cNvSpPr/>
            <p:nvPr/>
          </p:nvSpPr>
          <p:spPr>
            <a:xfrm>
              <a:off x="257150" y="1396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  <a:effectLst>
              <a:outerShdw dist="25400" dir="270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xmlns="" id="{ECB1FEC6-C267-72E2-14A9-57B2A80F3199}"/>
              </a:ext>
            </a:extLst>
          </p:cNvPr>
          <p:cNvGraphicFramePr/>
          <p:nvPr/>
        </p:nvGraphicFramePr>
        <p:xfrm>
          <a:off x="1368814" y="1714961"/>
          <a:ext cx="9292840" cy="41293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45973029-4009-B2CA-58CF-32DB38A1045B}"/>
              </a:ext>
            </a:extLst>
          </p:cNvPr>
          <p:cNvSpPr/>
          <p:nvPr/>
        </p:nvSpPr>
        <p:spPr>
          <a:xfrm>
            <a:off x="6232097" y="6025422"/>
            <a:ext cx="157437" cy="157437"/>
          </a:xfrm>
          <a:prstGeom prst="ellipse">
            <a:avLst/>
          </a:prstGeom>
          <a:noFill/>
          <a:ln w="28575">
            <a:solidFill>
              <a:srgbClr val="33C5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CA78FF1A-58F6-0B73-64A9-13C2379E5EE1}"/>
              </a:ext>
            </a:extLst>
          </p:cNvPr>
          <p:cNvSpPr/>
          <p:nvPr/>
        </p:nvSpPr>
        <p:spPr>
          <a:xfrm>
            <a:off x="6418535" y="5962951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xmlns="" id="{F7039836-3501-6DB4-4437-5DEB231D2187}"/>
              </a:ext>
            </a:extLst>
          </p:cNvPr>
          <p:cNvSpPr/>
          <p:nvPr/>
        </p:nvSpPr>
        <p:spPr>
          <a:xfrm>
            <a:off x="4654343" y="6025422"/>
            <a:ext cx="157437" cy="157437"/>
          </a:xfrm>
          <a:prstGeom prst="ellipse">
            <a:avLst/>
          </a:prstGeom>
          <a:noFill/>
          <a:ln w="28575">
            <a:solidFill>
              <a:srgbClr val="BFD4E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xmlns="" id="{A3118883-4529-A20E-21E6-42CD2861CA0C}"/>
              </a:ext>
            </a:extLst>
          </p:cNvPr>
          <p:cNvSpPr/>
          <p:nvPr/>
        </p:nvSpPr>
        <p:spPr>
          <a:xfrm>
            <a:off x="4840781" y="5962951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197CDDE3-94F2-A03F-71B6-E0181F15F9DC}"/>
              </a:ext>
            </a:extLst>
          </p:cNvPr>
          <p:cNvSpPr/>
          <p:nvPr/>
        </p:nvSpPr>
        <p:spPr>
          <a:xfrm>
            <a:off x="4424041" y="1633263"/>
            <a:ext cx="2786578" cy="807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1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1142FA40-E958-6C58-EC9A-80008D49EB97}"/>
              </a:ext>
            </a:extLst>
          </p:cNvPr>
          <p:cNvSpPr/>
          <p:nvPr/>
        </p:nvSpPr>
        <p:spPr>
          <a:xfrm>
            <a:off x="8303273" y="2967741"/>
            <a:ext cx="2922645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3" name="모서리가 둥근 직사각형 31">
            <a:extLst>
              <a:ext uri="{FF2B5EF4-FFF2-40B4-BE49-F238E27FC236}">
                <a16:creationId xmlns:a16="http://schemas.microsoft.com/office/drawing/2014/main" xmlns="" id="{856705AC-6A35-7FB3-C474-B5394C8BF52A}"/>
              </a:ext>
            </a:extLst>
          </p:cNvPr>
          <p:cNvSpPr/>
          <p:nvPr/>
        </p:nvSpPr>
        <p:spPr>
          <a:xfrm>
            <a:off x="4493700" y="2545064"/>
            <a:ext cx="965398" cy="302979"/>
          </a:xfrm>
          <a:prstGeom prst="roundRect">
            <a:avLst>
              <a:gd name="adj" fmla="val 50000"/>
            </a:avLst>
          </a:prstGeom>
          <a:solidFill>
            <a:srgbClr val="FF6600"/>
          </a:solidFill>
          <a:ln w="28575" cmpd="dbl">
            <a:noFill/>
          </a:ln>
          <a:effectLst>
            <a:outerShdw blurRad="50800" dist="38100" dir="5400000" algn="t" rotWithShape="0">
              <a:srgbClr val="5B4BB9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800" b="1" dirty="0">
                <a:solidFill>
                  <a:prstClr val="white"/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1181552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A07ABC1-F88D-3FC1-A131-75118D24C0E4}"/>
              </a:ext>
            </a:extLst>
          </p:cNvPr>
          <p:cNvGrpSpPr/>
          <p:nvPr/>
        </p:nvGrpSpPr>
        <p:grpSpPr>
          <a:xfrm>
            <a:off x="128492" y="139675"/>
            <a:ext cx="11923808" cy="6524650"/>
            <a:chOff x="128492" y="139675"/>
            <a:chExt cx="11923808" cy="65246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98C11714-059B-44EB-0097-93FFA39F916F}"/>
                </a:ext>
              </a:extLst>
            </p:cNvPr>
            <p:cNvSpPr/>
            <p:nvPr/>
          </p:nvSpPr>
          <p:spPr>
            <a:xfrm>
              <a:off x="128492" y="482574"/>
              <a:ext cx="11923808" cy="6181751"/>
            </a:xfrm>
            <a:prstGeom prst="rect">
              <a:avLst/>
            </a:prstGeom>
            <a:solidFill>
              <a:srgbClr val="F2F7FA"/>
            </a:solidFill>
            <a:ln w="15875">
              <a:solidFill>
                <a:srgbClr val="33C5FF"/>
              </a:solidFill>
              <a:prstDash val="dash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2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7A86A9AA-2ACF-146D-2F16-5F19700825E3}"/>
                </a:ext>
              </a:extLst>
            </p:cNvPr>
            <p:cNvSpPr/>
            <p:nvPr/>
          </p:nvSpPr>
          <p:spPr>
            <a:xfrm>
              <a:off x="311150" y="193675"/>
              <a:ext cx="4854575" cy="685800"/>
            </a:xfrm>
            <a:prstGeom prst="rect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i="1" kern="0" dirty="0">
                  <a:ln w="12700">
                    <a:noFill/>
                  </a:ln>
                  <a:solidFill>
                    <a:srgbClr val="33C5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 PRESENTATION 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64EF7EC6-0FFA-59D8-6624-F3B68A418BE7}"/>
                </a:ext>
              </a:extLst>
            </p:cNvPr>
            <p:cNvSpPr/>
            <p:nvPr/>
          </p:nvSpPr>
          <p:spPr>
            <a:xfrm>
              <a:off x="5111725" y="8254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E09C15E-0399-981B-70CB-43B12CC68D5C}"/>
                </a:ext>
              </a:extLst>
            </p:cNvPr>
            <p:cNvSpPr/>
            <p:nvPr/>
          </p:nvSpPr>
          <p:spPr>
            <a:xfrm>
              <a:off x="5111725" y="1396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D6EF88E-6644-F761-3462-B31F9D29A393}"/>
                </a:ext>
              </a:extLst>
            </p:cNvPr>
            <p:cNvSpPr txBox="1"/>
            <p:nvPr/>
          </p:nvSpPr>
          <p:spPr>
            <a:xfrm>
              <a:off x="5245101" y="536575"/>
              <a:ext cx="383542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1050" kern="0" dirty="0">
                  <a:solidFill>
                    <a:srgbClr val="44546A">
                      <a:lumMod val="40000"/>
                      <a:lumOff val="60000"/>
                    </a:srgbClr>
                  </a:solidFill>
                </a:rPr>
                <a:t>Enjoy your stylish business and campus life with BIZCAM</a:t>
              </a:r>
              <a:endParaRPr lang="ko-KR" altLang="en-US" sz="2800" dirty="0">
                <a:solidFill>
                  <a:srgbClr val="44546A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2360DD05-7042-3F5E-2CB1-7B83FD3BD950}"/>
                </a:ext>
              </a:extLst>
            </p:cNvPr>
            <p:cNvSpPr/>
            <p:nvPr/>
          </p:nvSpPr>
          <p:spPr>
            <a:xfrm>
              <a:off x="311151" y="193675"/>
              <a:ext cx="1306513" cy="685800"/>
            </a:xfrm>
            <a:custGeom>
              <a:avLst/>
              <a:gdLst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255713 w 1255713"/>
                <a:gd name="connsiteY2" fmla="*/ 68580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058863 w 1255713"/>
                <a:gd name="connsiteY2" fmla="*/ 67945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058863 w 1255713"/>
                <a:gd name="connsiteY2" fmla="*/ 68580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303338"/>
                <a:gd name="connsiteY0" fmla="*/ 3175 h 688975"/>
                <a:gd name="connsiteX1" fmla="*/ 1303338 w 1303338"/>
                <a:gd name="connsiteY1" fmla="*/ 0 h 688975"/>
                <a:gd name="connsiteX2" fmla="*/ 1058863 w 1303338"/>
                <a:gd name="connsiteY2" fmla="*/ 688975 h 688975"/>
                <a:gd name="connsiteX3" fmla="*/ 0 w 1303338"/>
                <a:gd name="connsiteY3" fmla="*/ 688975 h 688975"/>
                <a:gd name="connsiteX4" fmla="*/ 0 w 1303338"/>
                <a:gd name="connsiteY4" fmla="*/ 3175 h 688975"/>
                <a:gd name="connsiteX0" fmla="*/ 0 w 1306513"/>
                <a:gd name="connsiteY0" fmla="*/ 0 h 685800"/>
                <a:gd name="connsiteX1" fmla="*/ 1306513 w 1306513"/>
                <a:gd name="connsiteY1" fmla="*/ 0 h 685800"/>
                <a:gd name="connsiteX2" fmla="*/ 1058863 w 1306513"/>
                <a:gd name="connsiteY2" fmla="*/ 685800 h 685800"/>
                <a:gd name="connsiteX3" fmla="*/ 0 w 1306513"/>
                <a:gd name="connsiteY3" fmla="*/ 685800 h 685800"/>
                <a:gd name="connsiteX4" fmla="*/ 0 w 1306513"/>
                <a:gd name="connsiteY4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513" h="68580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0886E4DA-CC37-5FC1-F455-6051AAA128A1}"/>
                </a:ext>
              </a:extLst>
            </p:cNvPr>
            <p:cNvSpPr/>
            <p:nvPr/>
          </p:nvSpPr>
          <p:spPr>
            <a:xfrm>
              <a:off x="257150" y="8254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  <a:effectLst>
              <a:outerShdw dist="25400" dir="18900000" algn="b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20C2CCAF-3E72-B7F7-81C3-F3878613724E}"/>
                </a:ext>
              </a:extLst>
            </p:cNvPr>
            <p:cNvSpPr/>
            <p:nvPr/>
          </p:nvSpPr>
          <p:spPr>
            <a:xfrm>
              <a:off x="257150" y="1396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  <a:effectLst>
              <a:outerShdw dist="25400" dir="270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xmlns="" id="{E4C3CE79-1F4A-6BB4-C5E9-17519FD4EAA0}"/>
              </a:ext>
            </a:extLst>
          </p:cNvPr>
          <p:cNvCxnSpPr/>
          <p:nvPr/>
        </p:nvCxnSpPr>
        <p:spPr>
          <a:xfrm flipV="1">
            <a:off x="4752148" y="2981054"/>
            <a:ext cx="2324100" cy="1866899"/>
          </a:xfrm>
          <a:prstGeom prst="straightConnector1">
            <a:avLst/>
          </a:prstGeom>
          <a:ln w="25400">
            <a:solidFill>
              <a:srgbClr val="5B4E5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차트 56">
            <a:extLst>
              <a:ext uri="{FF2B5EF4-FFF2-40B4-BE49-F238E27FC236}">
                <a16:creationId xmlns:a16="http://schemas.microsoft.com/office/drawing/2014/main" xmlns="" id="{60E1A224-664C-86A2-D494-CF8AD0B6B571}"/>
              </a:ext>
            </a:extLst>
          </p:cNvPr>
          <p:cNvGraphicFramePr/>
          <p:nvPr/>
        </p:nvGraphicFramePr>
        <p:xfrm>
          <a:off x="1907949" y="1282888"/>
          <a:ext cx="8128000" cy="4889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8" name="타원 57">
            <a:extLst>
              <a:ext uri="{FF2B5EF4-FFF2-40B4-BE49-F238E27FC236}">
                <a16:creationId xmlns:a16="http://schemas.microsoft.com/office/drawing/2014/main" xmlns="" id="{72921A9C-6DC4-609A-F886-C7BD24484D15}"/>
              </a:ext>
            </a:extLst>
          </p:cNvPr>
          <p:cNvSpPr/>
          <p:nvPr/>
        </p:nvSpPr>
        <p:spPr>
          <a:xfrm>
            <a:off x="5278892" y="3324406"/>
            <a:ext cx="1161143" cy="1161143"/>
          </a:xfrm>
          <a:prstGeom prst="ellipse">
            <a:avLst/>
          </a:prstGeom>
          <a:solidFill>
            <a:srgbClr val="FF6600"/>
          </a:solidFill>
          <a:ln w="25400">
            <a:solidFill>
              <a:srgbClr val="5B4E5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5</a:t>
            </a:r>
            <a:r>
              <a:rPr lang="ko-KR" altLang="en-US" sz="3200" b="1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배</a:t>
            </a:r>
            <a:endParaRPr lang="en-US" altLang="ko-KR" sz="3200" b="1" dirty="0">
              <a:solidFill>
                <a:prstClr val="white"/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defRPr/>
            </a:pPr>
            <a:r>
              <a:rPr lang="ko-KR" altLang="en-US" sz="1400" dirty="0">
                <a:solidFill>
                  <a:prstClr val="white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증가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505B7ABE-9863-5925-141F-CAABBEF97311}"/>
              </a:ext>
            </a:extLst>
          </p:cNvPr>
          <p:cNvSpPr/>
          <p:nvPr/>
        </p:nvSpPr>
        <p:spPr>
          <a:xfrm>
            <a:off x="8566976" y="1710084"/>
            <a:ext cx="2601088" cy="117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5B4E55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F4DD6D54-666C-42E5-F600-BA0F848F93DD}"/>
              </a:ext>
            </a:extLst>
          </p:cNvPr>
          <p:cNvSpPr/>
          <p:nvPr/>
        </p:nvSpPr>
        <p:spPr>
          <a:xfrm>
            <a:off x="1617664" y="3365970"/>
            <a:ext cx="2804459" cy="1170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B74F1FCD-97EC-CC02-55A6-32212AE0A5D6}"/>
              </a:ext>
            </a:extLst>
          </p:cNvPr>
          <p:cNvSpPr/>
          <p:nvPr/>
        </p:nvSpPr>
        <p:spPr>
          <a:xfrm>
            <a:off x="6633175" y="4427799"/>
            <a:ext cx="761179" cy="1330325"/>
          </a:xfrm>
          <a:prstGeom prst="rect">
            <a:avLst/>
          </a:prstGeom>
          <a:solidFill>
            <a:srgbClr val="BFD4E5"/>
          </a:solidFill>
          <a:ln w="19050">
            <a:solidFill>
              <a:srgbClr val="33C5FF"/>
            </a:solidFill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18</a:t>
            </a:r>
            <a:r>
              <a:rPr lang="en-US" altLang="ko-KR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%</a:t>
            </a:r>
            <a:endParaRPr lang="ko-KR" altLang="en-US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62" name="모서리가 둥근 사각형 설명선 45">
            <a:extLst>
              <a:ext uri="{FF2B5EF4-FFF2-40B4-BE49-F238E27FC236}">
                <a16:creationId xmlns:a16="http://schemas.microsoft.com/office/drawing/2014/main" xmlns="" id="{82C2E8EE-5070-22EA-C987-754F3BB4B551}"/>
              </a:ext>
            </a:extLst>
          </p:cNvPr>
          <p:cNvSpPr/>
          <p:nvPr/>
        </p:nvSpPr>
        <p:spPr>
          <a:xfrm>
            <a:off x="7339579" y="4275683"/>
            <a:ext cx="526825" cy="304232"/>
          </a:xfrm>
          <a:prstGeom prst="wedgeRoundRectCallout">
            <a:avLst>
              <a:gd name="adj1" fmla="val -68244"/>
              <a:gd name="adj2" fmla="val 52868"/>
              <a:gd name="adj3" fmla="val 16667"/>
            </a:avLst>
          </a:prstGeom>
          <a:solidFill>
            <a:srgbClr val="00CC99"/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2</a:t>
            </a:r>
            <a:r>
              <a:rPr lang="ko-KR" altLang="en-US" sz="1200" b="1" dirty="0">
                <a:solidFill>
                  <a:prstClr val="white"/>
                </a:solidFill>
              </a:rPr>
              <a:t>분기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xmlns="" id="{DFA23686-00B3-CABE-DC75-54B6712A3F91}"/>
              </a:ext>
            </a:extLst>
          </p:cNvPr>
          <p:cNvSpPr/>
          <p:nvPr/>
        </p:nvSpPr>
        <p:spPr>
          <a:xfrm>
            <a:off x="2645375" y="5356571"/>
            <a:ext cx="761179" cy="401554"/>
          </a:xfrm>
          <a:prstGeom prst="rect">
            <a:avLst/>
          </a:prstGeom>
          <a:solidFill>
            <a:schemeClr val="bg1"/>
          </a:solidFill>
          <a:ln w="19050">
            <a:solidFill>
              <a:srgbClr val="33C5FF"/>
            </a:solidFill>
            <a:prstDash val="sysDash"/>
          </a:ln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6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ko-KR" alt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4" name="모서리가 둥근 사각형 설명선 48">
            <a:extLst>
              <a:ext uri="{FF2B5EF4-FFF2-40B4-BE49-F238E27FC236}">
                <a16:creationId xmlns:a16="http://schemas.microsoft.com/office/drawing/2014/main" xmlns="" id="{BFA75B50-6ACB-E31A-B59C-149D5412E9F7}"/>
              </a:ext>
            </a:extLst>
          </p:cNvPr>
          <p:cNvSpPr/>
          <p:nvPr/>
        </p:nvSpPr>
        <p:spPr>
          <a:xfrm>
            <a:off x="2240829" y="5204455"/>
            <a:ext cx="526825" cy="304232"/>
          </a:xfrm>
          <a:prstGeom prst="wedgeRoundRectCallout">
            <a:avLst>
              <a:gd name="adj1" fmla="val 61932"/>
              <a:gd name="adj2" fmla="val 46606"/>
              <a:gd name="adj3" fmla="val 16667"/>
            </a:avLst>
          </a:prstGeom>
          <a:solidFill>
            <a:schemeClr val="bg1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dist="38100" dir="2700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ko-KR" altLang="en-US" sz="1200" b="1" dirty="0">
                <a:solidFill>
                  <a:prstClr val="white"/>
                </a:solidFill>
              </a:rPr>
              <a:t>작년</a:t>
            </a:r>
          </a:p>
        </p:txBody>
      </p:sp>
    </p:spTree>
    <p:extLst>
      <p:ext uri="{BB962C8B-B14F-4D97-AF65-F5344CB8AC3E}">
        <p14:creationId xmlns:p14="http://schemas.microsoft.com/office/powerpoint/2010/main" val="386879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A07ABC1-F88D-3FC1-A131-75118D24C0E4}"/>
              </a:ext>
            </a:extLst>
          </p:cNvPr>
          <p:cNvGrpSpPr/>
          <p:nvPr/>
        </p:nvGrpSpPr>
        <p:grpSpPr>
          <a:xfrm>
            <a:off x="128492" y="139675"/>
            <a:ext cx="11923808" cy="6524650"/>
            <a:chOff x="128492" y="139675"/>
            <a:chExt cx="11923808" cy="65246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98C11714-059B-44EB-0097-93FFA39F916F}"/>
                </a:ext>
              </a:extLst>
            </p:cNvPr>
            <p:cNvSpPr/>
            <p:nvPr/>
          </p:nvSpPr>
          <p:spPr>
            <a:xfrm>
              <a:off x="128492" y="482574"/>
              <a:ext cx="11923808" cy="6181751"/>
            </a:xfrm>
            <a:prstGeom prst="rect">
              <a:avLst/>
            </a:prstGeom>
            <a:solidFill>
              <a:srgbClr val="F2F7FA"/>
            </a:solidFill>
            <a:ln w="15875">
              <a:solidFill>
                <a:srgbClr val="33C5FF"/>
              </a:solidFill>
              <a:prstDash val="dash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2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7A86A9AA-2ACF-146D-2F16-5F19700825E3}"/>
                </a:ext>
              </a:extLst>
            </p:cNvPr>
            <p:cNvSpPr/>
            <p:nvPr/>
          </p:nvSpPr>
          <p:spPr>
            <a:xfrm>
              <a:off x="311150" y="193675"/>
              <a:ext cx="4854575" cy="685800"/>
            </a:xfrm>
            <a:prstGeom prst="rect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i="1" kern="0" dirty="0">
                  <a:ln w="12700">
                    <a:noFill/>
                  </a:ln>
                  <a:solidFill>
                    <a:srgbClr val="33C5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 PRESENTATION 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64EF7EC6-0FFA-59D8-6624-F3B68A418BE7}"/>
                </a:ext>
              </a:extLst>
            </p:cNvPr>
            <p:cNvSpPr/>
            <p:nvPr/>
          </p:nvSpPr>
          <p:spPr>
            <a:xfrm>
              <a:off x="5111725" y="8254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E09C15E-0399-981B-70CB-43B12CC68D5C}"/>
                </a:ext>
              </a:extLst>
            </p:cNvPr>
            <p:cNvSpPr/>
            <p:nvPr/>
          </p:nvSpPr>
          <p:spPr>
            <a:xfrm>
              <a:off x="5111725" y="1396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D6EF88E-6644-F761-3462-B31F9D29A393}"/>
                </a:ext>
              </a:extLst>
            </p:cNvPr>
            <p:cNvSpPr txBox="1"/>
            <p:nvPr/>
          </p:nvSpPr>
          <p:spPr>
            <a:xfrm>
              <a:off x="5245101" y="536575"/>
              <a:ext cx="383542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1050" kern="0" dirty="0">
                  <a:solidFill>
                    <a:srgbClr val="44546A">
                      <a:lumMod val="40000"/>
                      <a:lumOff val="60000"/>
                    </a:srgbClr>
                  </a:solidFill>
                </a:rPr>
                <a:t>Enjoy your stylish business and campus life with BIZCAM</a:t>
              </a:r>
              <a:endParaRPr lang="ko-KR" altLang="en-US" sz="2800" dirty="0">
                <a:solidFill>
                  <a:srgbClr val="44546A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2360DD05-7042-3F5E-2CB1-7B83FD3BD950}"/>
                </a:ext>
              </a:extLst>
            </p:cNvPr>
            <p:cNvSpPr/>
            <p:nvPr/>
          </p:nvSpPr>
          <p:spPr>
            <a:xfrm>
              <a:off x="311151" y="193675"/>
              <a:ext cx="1306513" cy="685800"/>
            </a:xfrm>
            <a:custGeom>
              <a:avLst/>
              <a:gdLst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255713 w 1255713"/>
                <a:gd name="connsiteY2" fmla="*/ 68580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058863 w 1255713"/>
                <a:gd name="connsiteY2" fmla="*/ 67945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058863 w 1255713"/>
                <a:gd name="connsiteY2" fmla="*/ 68580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303338"/>
                <a:gd name="connsiteY0" fmla="*/ 3175 h 688975"/>
                <a:gd name="connsiteX1" fmla="*/ 1303338 w 1303338"/>
                <a:gd name="connsiteY1" fmla="*/ 0 h 688975"/>
                <a:gd name="connsiteX2" fmla="*/ 1058863 w 1303338"/>
                <a:gd name="connsiteY2" fmla="*/ 688975 h 688975"/>
                <a:gd name="connsiteX3" fmla="*/ 0 w 1303338"/>
                <a:gd name="connsiteY3" fmla="*/ 688975 h 688975"/>
                <a:gd name="connsiteX4" fmla="*/ 0 w 1303338"/>
                <a:gd name="connsiteY4" fmla="*/ 3175 h 688975"/>
                <a:gd name="connsiteX0" fmla="*/ 0 w 1306513"/>
                <a:gd name="connsiteY0" fmla="*/ 0 h 685800"/>
                <a:gd name="connsiteX1" fmla="*/ 1306513 w 1306513"/>
                <a:gd name="connsiteY1" fmla="*/ 0 h 685800"/>
                <a:gd name="connsiteX2" fmla="*/ 1058863 w 1306513"/>
                <a:gd name="connsiteY2" fmla="*/ 685800 h 685800"/>
                <a:gd name="connsiteX3" fmla="*/ 0 w 1306513"/>
                <a:gd name="connsiteY3" fmla="*/ 685800 h 685800"/>
                <a:gd name="connsiteX4" fmla="*/ 0 w 1306513"/>
                <a:gd name="connsiteY4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513" h="68580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0886E4DA-CC37-5FC1-F455-6051AAA128A1}"/>
                </a:ext>
              </a:extLst>
            </p:cNvPr>
            <p:cNvSpPr/>
            <p:nvPr/>
          </p:nvSpPr>
          <p:spPr>
            <a:xfrm>
              <a:off x="257150" y="8254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  <a:effectLst>
              <a:outerShdw dist="25400" dir="18900000" algn="b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20C2CCAF-3E72-B7F7-81C3-F3878613724E}"/>
                </a:ext>
              </a:extLst>
            </p:cNvPr>
            <p:cNvSpPr/>
            <p:nvPr/>
          </p:nvSpPr>
          <p:spPr>
            <a:xfrm>
              <a:off x="257150" y="1396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  <a:effectLst>
              <a:outerShdw dist="25400" dir="270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2" name="원형: 비어 있음 1">
            <a:extLst>
              <a:ext uri="{FF2B5EF4-FFF2-40B4-BE49-F238E27FC236}">
                <a16:creationId xmlns:a16="http://schemas.microsoft.com/office/drawing/2014/main" xmlns="" id="{F9728E89-2A0C-5DFE-4382-A51DF04249AA}"/>
              </a:ext>
            </a:extLst>
          </p:cNvPr>
          <p:cNvSpPr/>
          <p:nvPr/>
        </p:nvSpPr>
        <p:spPr>
          <a:xfrm>
            <a:off x="1518059" y="2393044"/>
            <a:ext cx="2078854" cy="2078854"/>
          </a:xfrm>
          <a:prstGeom prst="donut">
            <a:avLst>
              <a:gd name="adj" fmla="val 9228"/>
            </a:avLst>
          </a:prstGeom>
          <a:solidFill>
            <a:srgbClr val="BFD4E5">
              <a:alpha val="40000"/>
            </a:srgbClr>
          </a:solidFill>
          <a:ln w="381000" cap="rnd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48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5" name="원호 4">
            <a:extLst>
              <a:ext uri="{FF2B5EF4-FFF2-40B4-BE49-F238E27FC236}">
                <a16:creationId xmlns:a16="http://schemas.microsoft.com/office/drawing/2014/main" xmlns="" id="{0EFF7E19-740F-594D-E032-737A39DA3D01}"/>
              </a:ext>
            </a:extLst>
          </p:cNvPr>
          <p:cNvSpPr/>
          <p:nvPr/>
        </p:nvSpPr>
        <p:spPr>
          <a:xfrm>
            <a:off x="1630071" y="2505056"/>
            <a:ext cx="1854830" cy="1854830"/>
          </a:xfrm>
          <a:prstGeom prst="arc">
            <a:avLst>
              <a:gd name="adj1" fmla="val 6392035"/>
              <a:gd name="adj2" fmla="val 16184422"/>
            </a:avLst>
          </a:prstGeom>
          <a:noFill/>
          <a:ln w="177800" cap="sq">
            <a:solidFill>
              <a:srgbClr val="33C5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9" name="사각형: 둥근 모서리 32">
            <a:extLst>
              <a:ext uri="{FF2B5EF4-FFF2-40B4-BE49-F238E27FC236}">
                <a16:creationId xmlns:a16="http://schemas.microsoft.com/office/drawing/2014/main" xmlns="" id="{48895030-C949-69B7-E840-51FC897BFADA}"/>
              </a:ext>
            </a:extLst>
          </p:cNvPr>
          <p:cNvSpPr/>
          <p:nvPr/>
        </p:nvSpPr>
        <p:spPr>
          <a:xfrm>
            <a:off x="2045617" y="1671817"/>
            <a:ext cx="1062088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C5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33C5FF"/>
                </a:solidFill>
              </a:rPr>
              <a:t>Contents</a:t>
            </a:r>
            <a:endParaRPr lang="ko-KR" altLang="en-US" sz="1400" b="1" dirty="0">
              <a:solidFill>
                <a:srgbClr val="33C5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CFBFF17D-25C5-F6A6-715B-1AB7D316ADDC}"/>
              </a:ext>
            </a:extLst>
          </p:cNvPr>
          <p:cNvSpPr/>
          <p:nvPr/>
        </p:nvSpPr>
        <p:spPr>
          <a:xfrm>
            <a:off x="2925149" y="5072050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/>
                </a:solidFill>
              </a:rPr>
              <a:t>CONTENTS A</a:t>
            </a:r>
            <a:endParaRPr lang="en-US" altLang="ko-KR" sz="1400" dirty="0">
              <a:solidFill>
                <a:srgbClr val="44546A"/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rgbClr val="44546A"/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15" name="사각형: 둥근 모서리 32">
            <a:extLst>
              <a:ext uri="{FF2B5EF4-FFF2-40B4-BE49-F238E27FC236}">
                <a16:creationId xmlns:a16="http://schemas.microsoft.com/office/drawing/2014/main" xmlns="" id="{C000CD69-F1DF-D1C9-D733-804BDFF9CF68}"/>
              </a:ext>
            </a:extLst>
          </p:cNvPr>
          <p:cNvSpPr/>
          <p:nvPr/>
        </p:nvSpPr>
        <p:spPr>
          <a:xfrm>
            <a:off x="5497398" y="1671817"/>
            <a:ext cx="1062088" cy="281008"/>
          </a:xfrm>
          <a:prstGeom prst="roundRect">
            <a:avLst>
              <a:gd name="adj" fmla="val 50000"/>
            </a:avLst>
          </a:prstGeom>
          <a:solidFill>
            <a:srgbClr val="33C5FF"/>
          </a:solidFill>
          <a:ln>
            <a:solidFill>
              <a:srgbClr val="33C5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400" b="1" dirty="0">
              <a:solidFill>
                <a:prstClr val="white"/>
              </a:solidFill>
            </a:endParaRPr>
          </a:p>
        </p:txBody>
      </p:sp>
      <p:sp>
        <p:nvSpPr>
          <p:cNvPr id="16" name="사각형: 둥근 모서리 32">
            <a:extLst>
              <a:ext uri="{FF2B5EF4-FFF2-40B4-BE49-F238E27FC236}">
                <a16:creationId xmlns:a16="http://schemas.microsoft.com/office/drawing/2014/main" xmlns="" id="{3598175D-E5EC-581D-EA63-2A746E4B6361}"/>
              </a:ext>
            </a:extLst>
          </p:cNvPr>
          <p:cNvSpPr/>
          <p:nvPr/>
        </p:nvSpPr>
        <p:spPr>
          <a:xfrm>
            <a:off x="8949179" y="1671817"/>
            <a:ext cx="1062088" cy="28100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rgbClr val="33C5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rgbClr val="33C5FF"/>
                </a:solidFill>
              </a:rPr>
              <a:t>Contents</a:t>
            </a:r>
            <a:endParaRPr lang="ko-KR" altLang="en-US" sz="1400" b="1" dirty="0">
              <a:solidFill>
                <a:srgbClr val="33C5FF"/>
              </a:solidFill>
            </a:endParaRPr>
          </a:p>
        </p:txBody>
      </p:sp>
      <p:sp>
        <p:nvSpPr>
          <p:cNvPr id="17" name="원형: 비어 있음 20">
            <a:extLst>
              <a:ext uri="{FF2B5EF4-FFF2-40B4-BE49-F238E27FC236}">
                <a16:creationId xmlns:a16="http://schemas.microsoft.com/office/drawing/2014/main" xmlns="" id="{4697D189-D5A7-7F7B-F1D0-11CC313DD0D4}"/>
              </a:ext>
            </a:extLst>
          </p:cNvPr>
          <p:cNvSpPr/>
          <p:nvPr/>
        </p:nvSpPr>
        <p:spPr>
          <a:xfrm>
            <a:off x="4909276" y="2389573"/>
            <a:ext cx="2078854" cy="2078854"/>
          </a:xfrm>
          <a:prstGeom prst="donut">
            <a:avLst>
              <a:gd name="adj" fmla="val 9228"/>
            </a:avLst>
          </a:prstGeom>
          <a:solidFill>
            <a:srgbClr val="BFD4E5">
              <a:alpha val="40000"/>
            </a:srgbClr>
          </a:solidFill>
          <a:ln w="381000" cap="rnd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75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8" name="원호 17">
            <a:extLst>
              <a:ext uri="{FF2B5EF4-FFF2-40B4-BE49-F238E27FC236}">
                <a16:creationId xmlns:a16="http://schemas.microsoft.com/office/drawing/2014/main" xmlns="" id="{9E4B9C73-4CD0-EA10-DF84-BE0C36280FA0}"/>
              </a:ext>
            </a:extLst>
          </p:cNvPr>
          <p:cNvSpPr/>
          <p:nvPr/>
        </p:nvSpPr>
        <p:spPr>
          <a:xfrm>
            <a:off x="5021288" y="2501585"/>
            <a:ext cx="1854830" cy="1854830"/>
          </a:xfrm>
          <a:prstGeom prst="arc">
            <a:avLst>
              <a:gd name="adj1" fmla="val 47854"/>
              <a:gd name="adj2" fmla="val 16184422"/>
            </a:avLst>
          </a:prstGeom>
          <a:noFill/>
          <a:ln w="177800" cap="sq">
            <a:solidFill>
              <a:srgbClr val="33C5F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srgbClr val="00B0F0"/>
              </a:solidFill>
            </a:endParaRPr>
          </a:p>
        </p:txBody>
      </p:sp>
      <p:sp>
        <p:nvSpPr>
          <p:cNvPr id="19" name="원형: 비어 있음 20">
            <a:extLst>
              <a:ext uri="{FF2B5EF4-FFF2-40B4-BE49-F238E27FC236}">
                <a16:creationId xmlns:a16="http://schemas.microsoft.com/office/drawing/2014/main" xmlns="" id="{C0FBBD0A-9EBD-288A-9CAF-A366D183296C}"/>
              </a:ext>
            </a:extLst>
          </p:cNvPr>
          <p:cNvSpPr/>
          <p:nvPr/>
        </p:nvSpPr>
        <p:spPr>
          <a:xfrm>
            <a:off x="8465802" y="2389573"/>
            <a:ext cx="2078854" cy="2078854"/>
          </a:xfrm>
          <a:prstGeom prst="donut">
            <a:avLst>
              <a:gd name="adj" fmla="val 9228"/>
            </a:avLst>
          </a:prstGeom>
          <a:solidFill>
            <a:srgbClr val="BFD4E5">
              <a:alpha val="40000"/>
            </a:srgbClr>
          </a:solidFill>
          <a:ln w="381000" cap="rnd">
            <a:noFill/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23</a:t>
            </a: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xmlns="" id="{5957393F-C8D4-9F10-5906-2B8FF2CB3BDC}"/>
              </a:ext>
            </a:extLst>
          </p:cNvPr>
          <p:cNvSpPr/>
          <p:nvPr/>
        </p:nvSpPr>
        <p:spPr>
          <a:xfrm>
            <a:off x="8577814" y="2501585"/>
            <a:ext cx="1854830" cy="1854830"/>
          </a:xfrm>
          <a:prstGeom prst="arc">
            <a:avLst>
              <a:gd name="adj1" fmla="val 11518356"/>
              <a:gd name="adj2" fmla="val 16184422"/>
            </a:avLst>
          </a:prstGeom>
          <a:noFill/>
          <a:ln w="177800" cap="sq">
            <a:solidFill>
              <a:srgbClr val="FF6600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endParaRPr lang="ko-KR" alt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78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A07ABC1-F88D-3FC1-A131-75118D24C0E4}"/>
              </a:ext>
            </a:extLst>
          </p:cNvPr>
          <p:cNvGrpSpPr/>
          <p:nvPr/>
        </p:nvGrpSpPr>
        <p:grpSpPr>
          <a:xfrm>
            <a:off x="128492" y="139675"/>
            <a:ext cx="11923808" cy="6524650"/>
            <a:chOff x="128492" y="139675"/>
            <a:chExt cx="11923808" cy="65246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98C11714-059B-44EB-0097-93FFA39F916F}"/>
                </a:ext>
              </a:extLst>
            </p:cNvPr>
            <p:cNvSpPr/>
            <p:nvPr/>
          </p:nvSpPr>
          <p:spPr>
            <a:xfrm>
              <a:off x="128492" y="482574"/>
              <a:ext cx="11923808" cy="6181751"/>
            </a:xfrm>
            <a:prstGeom prst="rect">
              <a:avLst/>
            </a:prstGeom>
            <a:solidFill>
              <a:srgbClr val="F2F7FA"/>
            </a:solidFill>
            <a:ln w="15875">
              <a:solidFill>
                <a:srgbClr val="33C5FF"/>
              </a:solidFill>
              <a:prstDash val="dash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2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7A86A9AA-2ACF-146D-2F16-5F19700825E3}"/>
                </a:ext>
              </a:extLst>
            </p:cNvPr>
            <p:cNvSpPr/>
            <p:nvPr/>
          </p:nvSpPr>
          <p:spPr>
            <a:xfrm>
              <a:off x="311150" y="193675"/>
              <a:ext cx="4854575" cy="685800"/>
            </a:xfrm>
            <a:prstGeom prst="rect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i="1" kern="0" dirty="0">
                  <a:ln w="12700">
                    <a:noFill/>
                  </a:ln>
                  <a:solidFill>
                    <a:srgbClr val="33C5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 PRESENTATION 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64EF7EC6-0FFA-59D8-6624-F3B68A418BE7}"/>
                </a:ext>
              </a:extLst>
            </p:cNvPr>
            <p:cNvSpPr/>
            <p:nvPr/>
          </p:nvSpPr>
          <p:spPr>
            <a:xfrm>
              <a:off x="5111725" y="8254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E09C15E-0399-981B-70CB-43B12CC68D5C}"/>
                </a:ext>
              </a:extLst>
            </p:cNvPr>
            <p:cNvSpPr/>
            <p:nvPr/>
          </p:nvSpPr>
          <p:spPr>
            <a:xfrm>
              <a:off x="5111725" y="1396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D6EF88E-6644-F761-3462-B31F9D29A393}"/>
                </a:ext>
              </a:extLst>
            </p:cNvPr>
            <p:cNvSpPr txBox="1"/>
            <p:nvPr/>
          </p:nvSpPr>
          <p:spPr>
            <a:xfrm>
              <a:off x="5245101" y="536575"/>
              <a:ext cx="383542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1050" kern="0" dirty="0">
                  <a:solidFill>
                    <a:srgbClr val="44546A">
                      <a:lumMod val="40000"/>
                      <a:lumOff val="60000"/>
                    </a:srgbClr>
                  </a:solidFill>
                </a:rPr>
                <a:t>Enjoy your stylish business and campus life with BIZCAM</a:t>
              </a:r>
              <a:endParaRPr lang="ko-KR" altLang="en-US" sz="2800" dirty="0">
                <a:solidFill>
                  <a:srgbClr val="44546A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2360DD05-7042-3F5E-2CB1-7B83FD3BD950}"/>
                </a:ext>
              </a:extLst>
            </p:cNvPr>
            <p:cNvSpPr/>
            <p:nvPr/>
          </p:nvSpPr>
          <p:spPr>
            <a:xfrm>
              <a:off x="311151" y="193675"/>
              <a:ext cx="1306513" cy="685800"/>
            </a:xfrm>
            <a:custGeom>
              <a:avLst/>
              <a:gdLst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255713 w 1255713"/>
                <a:gd name="connsiteY2" fmla="*/ 68580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058863 w 1255713"/>
                <a:gd name="connsiteY2" fmla="*/ 67945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058863 w 1255713"/>
                <a:gd name="connsiteY2" fmla="*/ 68580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303338"/>
                <a:gd name="connsiteY0" fmla="*/ 3175 h 688975"/>
                <a:gd name="connsiteX1" fmla="*/ 1303338 w 1303338"/>
                <a:gd name="connsiteY1" fmla="*/ 0 h 688975"/>
                <a:gd name="connsiteX2" fmla="*/ 1058863 w 1303338"/>
                <a:gd name="connsiteY2" fmla="*/ 688975 h 688975"/>
                <a:gd name="connsiteX3" fmla="*/ 0 w 1303338"/>
                <a:gd name="connsiteY3" fmla="*/ 688975 h 688975"/>
                <a:gd name="connsiteX4" fmla="*/ 0 w 1303338"/>
                <a:gd name="connsiteY4" fmla="*/ 3175 h 688975"/>
                <a:gd name="connsiteX0" fmla="*/ 0 w 1306513"/>
                <a:gd name="connsiteY0" fmla="*/ 0 h 685800"/>
                <a:gd name="connsiteX1" fmla="*/ 1306513 w 1306513"/>
                <a:gd name="connsiteY1" fmla="*/ 0 h 685800"/>
                <a:gd name="connsiteX2" fmla="*/ 1058863 w 1306513"/>
                <a:gd name="connsiteY2" fmla="*/ 685800 h 685800"/>
                <a:gd name="connsiteX3" fmla="*/ 0 w 1306513"/>
                <a:gd name="connsiteY3" fmla="*/ 685800 h 685800"/>
                <a:gd name="connsiteX4" fmla="*/ 0 w 1306513"/>
                <a:gd name="connsiteY4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513" h="68580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0886E4DA-CC37-5FC1-F455-6051AAA128A1}"/>
                </a:ext>
              </a:extLst>
            </p:cNvPr>
            <p:cNvSpPr/>
            <p:nvPr/>
          </p:nvSpPr>
          <p:spPr>
            <a:xfrm>
              <a:off x="257150" y="8254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  <a:effectLst>
              <a:outerShdw dist="25400" dir="18900000" algn="b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20C2CCAF-3E72-B7F7-81C3-F3878613724E}"/>
                </a:ext>
              </a:extLst>
            </p:cNvPr>
            <p:cNvSpPr/>
            <p:nvPr/>
          </p:nvSpPr>
          <p:spPr>
            <a:xfrm>
              <a:off x="257150" y="1396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  <a:effectLst>
              <a:outerShdw dist="25400" dir="270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xmlns="" id="{8E47ED0F-F60A-E1E1-D000-DD51D4A888B2}"/>
              </a:ext>
            </a:extLst>
          </p:cNvPr>
          <p:cNvGrpSpPr/>
          <p:nvPr/>
        </p:nvGrpSpPr>
        <p:grpSpPr>
          <a:xfrm>
            <a:off x="595270" y="2323872"/>
            <a:ext cx="2280966" cy="2809187"/>
            <a:chOff x="1593129" y="2413262"/>
            <a:chExt cx="1791094" cy="2205872"/>
          </a:xfrm>
          <a:effectLst>
            <a:outerShdw dist="88900" dir="2700000" algn="tl" rotWithShape="0">
              <a:srgbClr val="33C5FF">
                <a:alpha val="16000"/>
              </a:srgbClr>
            </a:outerShdw>
          </a:effectLst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xmlns="" id="{9FCBF1BF-0A2F-67F4-96D5-82B52476D829}"/>
                </a:ext>
              </a:extLst>
            </p:cNvPr>
            <p:cNvSpPr/>
            <p:nvPr/>
          </p:nvSpPr>
          <p:spPr>
            <a:xfrm>
              <a:off x="1593130" y="2413262"/>
              <a:ext cx="1791093" cy="2205872"/>
            </a:xfrm>
            <a:prstGeom prst="roundRect">
              <a:avLst>
                <a:gd name="adj" fmla="val 9825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26" name="사각형: 둥근 위쪽 모서리 25">
              <a:extLst>
                <a:ext uri="{FF2B5EF4-FFF2-40B4-BE49-F238E27FC236}">
                  <a16:creationId xmlns:a16="http://schemas.microsoft.com/office/drawing/2014/main" xmlns="" id="{BE34F0BF-CCFD-BD56-B682-2A3373A0F6F9}"/>
                </a:ext>
              </a:extLst>
            </p:cNvPr>
            <p:cNvSpPr/>
            <p:nvPr/>
          </p:nvSpPr>
          <p:spPr>
            <a:xfrm>
              <a:off x="1593129" y="2413262"/>
              <a:ext cx="1791093" cy="1282045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8E47ED0F-F60A-E1E1-D000-DD51D4A888B2}"/>
              </a:ext>
            </a:extLst>
          </p:cNvPr>
          <p:cNvGrpSpPr/>
          <p:nvPr/>
        </p:nvGrpSpPr>
        <p:grpSpPr>
          <a:xfrm>
            <a:off x="3490871" y="2322814"/>
            <a:ext cx="2280966" cy="2809187"/>
            <a:chOff x="1593129" y="2413262"/>
            <a:chExt cx="1791094" cy="2205872"/>
          </a:xfrm>
          <a:effectLst>
            <a:outerShdw dist="88900" dir="2700000" algn="tl" rotWithShape="0">
              <a:srgbClr val="33C5FF">
                <a:alpha val="16000"/>
              </a:srgbClr>
            </a:outerShdw>
          </a:effectLst>
        </p:grpSpPr>
        <p:sp>
          <p:nvSpPr>
            <p:cNvPr id="34" name="사각형: 둥근 모서리 24">
              <a:extLst>
                <a:ext uri="{FF2B5EF4-FFF2-40B4-BE49-F238E27FC236}">
                  <a16:creationId xmlns:a16="http://schemas.microsoft.com/office/drawing/2014/main" xmlns="" id="{9FCBF1BF-0A2F-67F4-96D5-82B52476D829}"/>
                </a:ext>
              </a:extLst>
            </p:cNvPr>
            <p:cNvSpPr/>
            <p:nvPr/>
          </p:nvSpPr>
          <p:spPr>
            <a:xfrm>
              <a:off x="1593130" y="2413262"/>
              <a:ext cx="1791093" cy="2205872"/>
            </a:xfrm>
            <a:prstGeom prst="roundRect">
              <a:avLst>
                <a:gd name="adj" fmla="val 9825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35" name="사각형: 둥근 위쪽 모서리 25">
              <a:extLst>
                <a:ext uri="{FF2B5EF4-FFF2-40B4-BE49-F238E27FC236}">
                  <a16:creationId xmlns:a16="http://schemas.microsoft.com/office/drawing/2014/main" xmlns="" id="{BE34F0BF-CCFD-BD56-B682-2A3373A0F6F9}"/>
                </a:ext>
              </a:extLst>
            </p:cNvPr>
            <p:cNvSpPr/>
            <p:nvPr/>
          </p:nvSpPr>
          <p:spPr>
            <a:xfrm>
              <a:off x="1593129" y="2413262"/>
              <a:ext cx="1791093" cy="1282045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8E47ED0F-F60A-E1E1-D000-DD51D4A888B2}"/>
              </a:ext>
            </a:extLst>
          </p:cNvPr>
          <p:cNvGrpSpPr/>
          <p:nvPr/>
        </p:nvGrpSpPr>
        <p:grpSpPr>
          <a:xfrm>
            <a:off x="6386472" y="2321756"/>
            <a:ext cx="2280966" cy="2809187"/>
            <a:chOff x="1593129" y="2413262"/>
            <a:chExt cx="1791094" cy="2205872"/>
          </a:xfrm>
          <a:effectLst>
            <a:outerShdw dist="88900" dir="2700000" algn="tl" rotWithShape="0">
              <a:srgbClr val="33C5FF">
                <a:alpha val="16000"/>
              </a:srgbClr>
            </a:outerShdw>
          </a:effectLst>
        </p:grpSpPr>
        <p:sp>
          <p:nvSpPr>
            <p:cNvPr id="37" name="사각형: 둥근 모서리 24">
              <a:extLst>
                <a:ext uri="{FF2B5EF4-FFF2-40B4-BE49-F238E27FC236}">
                  <a16:creationId xmlns:a16="http://schemas.microsoft.com/office/drawing/2014/main" xmlns="" id="{9FCBF1BF-0A2F-67F4-96D5-82B52476D829}"/>
                </a:ext>
              </a:extLst>
            </p:cNvPr>
            <p:cNvSpPr/>
            <p:nvPr/>
          </p:nvSpPr>
          <p:spPr>
            <a:xfrm>
              <a:off x="1593130" y="2413262"/>
              <a:ext cx="1791093" cy="2205872"/>
            </a:xfrm>
            <a:prstGeom prst="roundRect">
              <a:avLst>
                <a:gd name="adj" fmla="val 9825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38" name="사각형: 둥근 위쪽 모서리 25">
              <a:extLst>
                <a:ext uri="{FF2B5EF4-FFF2-40B4-BE49-F238E27FC236}">
                  <a16:creationId xmlns:a16="http://schemas.microsoft.com/office/drawing/2014/main" xmlns="" id="{BE34F0BF-CCFD-BD56-B682-2A3373A0F6F9}"/>
                </a:ext>
              </a:extLst>
            </p:cNvPr>
            <p:cNvSpPr/>
            <p:nvPr/>
          </p:nvSpPr>
          <p:spPr>
            <a:xfrm>
              <a:off x="1593129" y="2413262"/>
              <a:ext cx="1791093" cy="1282045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xmlns="" id="{8E47ED0F-F60A-E1E1-D000-DD51D4A888B2}"/>
              </a:ext>
            </a:extLst>
          </p:cNvPr>
          <p:cNvGrpSpPr/>
          <p:nvPr/>
        </p:nvGrpSpPr>
        <p:grpSpPr>
          <a:xfrm>
            <a:off x="9282074" y="2320698"/>
            <a:ext cx="2280966" cy="2809187"/>
            <a:chOff x="1593129" y="2413262"/>
            <a:chExt cx="1791094" cy="2205872"/>
          </a:xfrm>
          <a:effectLst>
            <a:outerShdw dist="88900" dir="2700000" algn="tl" rotWithShape="0">
              <a:srgbClr val="33C5FF">
                <a:alpha val="16000"/>
              </a:srgbClr>
            </a:outerShdw>
          </a:effectLst>
        </p:grpSpPr>
        <p:sp>
          <p:nvSpPr>
            <p:cNvPr id="40" name="사각형: 둥근 모서리 24">
              <a:extLst>
                <a:ext uri="{FF2B5EF4-FFF2-40B4-BE49-F238E27FC236}">
                  <a16:creationId xmlns:a16="http://schemas.microsoft.com/office/drawing/2014/main" xmlns="" id="{9FCBF1BF-0A2F-67F4-96D5-82B52476D829}"/>
                </a:ext>
              </a:extLst>
            </p:cNvPr>
            <p:cNvSpPr/>
            <p:nvPr/>
          </p:nvSpPr>
          <p:spPr>
            <a:xfrm>
              <a:off x="1593130" y="2413262"/>
              <a:ext cx="1791093" cy="2205872"/>
            </a:xfrm>
            <a:prstGeom prst="roundRect">
              <a:avLst>
                <a:gd name="adj" fmla="val 9825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14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 A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1100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컨텐츠에 대한 내용을 적어요</a:t>
              </a:r>
              <a:endPara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70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 </a:t>
              </a:r>
            </a:p>
          </p:txBody>
        </p:sp>
        <p:sp>
          <p:nvSpPr>
            <p:cNvPr id="41" name="사각형: 둥근 위쪽 모서리 25">
              <a:extLst>
                <a:ext uri="{FF2B5EF4-FFF2-40B4-BE49-F238E27FC236}">
                  <a16:creationId xmlns:a16="http://schemas.microsoft.com/office/drawing/2014/main" xmlns="" id="{BE34F0BF-CCFD-BD56-B682-2A3373A0F6F9}"/>
                </a:ext>
              </a:extLst>
            </p:cNvPr>
            <p:cNvSpPr/>
            <p:nvPr/>
          </p:nvSpPr>
          <p:spPr>
            <a:xfrm>
              <a:off x="1593129" y="2413262"/>
              <a:ext cx="1791093" cy="1282045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9018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A07ABC1-F88D-3FC1-A131-75118D24C0E4}"/>
              </a:ext>
            </a:extLst>
          </p:cNvPr>
          <p:cNvGrpSpPr/>
          <p:nvPr/>
        </p:nvGrpSpPr>
        <p:grpSpPr>
          <a:xfrm>
            <a:off x="128492" y="139675"/>
            <a:ext cx="11923808" cy="6524650"/>
            <a:chOff x="128492" y="139675"/>
            <a:chExt cx="11923808" cy="652465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98C11714-059B-44EB-0097-93FFA39F916F}"/>
                </a:ext>
              </a:extLst>
            </p:cNvPr>
            <p:cNvSpPr/>
            <p:nvPr/>
          </p:nvSpPr>
          <p:spPr>
            <a:xfrm>
              <a:off x="128492" y="482574"/>
              <a:ext cx="11923808" cy="6181751"/>
            </a:xfrm>
            <a:prstGeom prst="rect">
              <a:avLst/>
            </a:prstGeom>
            <a:solidFill>
              <a:srgbClr val="F2F7FA"/>
            </a:solidFill>
            <a:ln w="15875">
              <a:solidFill>
                <a:srgbClr val="33C5FF"/>
              </a:solidFill>
              <a:prstDash val="dash"/>
            </a:ln>
            <a:effectLst>
              <a:outerShdw dist="63500" dir="2700000" algn="tl" rotWithShape="0">
                <a:srgbClr val="33C5FF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32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7A86A9AA-2ACF-146D-2F16-5F19700825E3}"/>
                </a:ext>
              </a:extLst>
            </p:cNvPr>
            <p:cNvSpPr/>
            <p:nvPr/>
          </p:nvSpPr>
          <p:spPr>
            <a:xfrm>
              <a:off x="311150" y="193675"/>
              <a:ext cx="4854575" cy="685800"/>
            </a:xfrm>
            <a:prstGeom prst="rect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i="1" kern="0" dirty="0">
                  <a:ln w="12700">
                    <a:noFill/>
                  </a:ln>
                  <a:solidFill>
                    <a:srgbClr val="33C5FF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 PRESENTATION 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64EF7EC6-0FFA-59D8-6624-F3B68A418BE7}"/>
                </a:ext>
              </a:extLst>
            </p:cNvPr>
            <p:cNvSpPr/>
            <p:nvPr/>
          </p:nvSpPr>
          <p:spPr>
            <a:xfrm>
              <a:off x="5111725" y="8254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xmlns="" id="{2E09C15E-0399-981B-70CB-43B12CC68D5C}"/>
                </a:ext>
              </a:extLst>
            </p:cNvPr>
            <p:cNvSpPr/>
            <p:nvPr/>
          </p:nvSpPr>
          <p:spPr>
            <a:xfrm>
              <a:off x="5111725" y="1396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D6EF88E-6644-F761-3462-B31F9D29A393}"/>
                </a:ext>
              </a:extLst>
            </p:cNvPr>
            <p:cNvSpPr txBox="1"/>
            <p:nvPr/>
          </p:nvSpPr>
          <p:spPr>
            <a:xfrm>
              <a:off x="5245101" y="536575"/>
              <a:ext cx="383542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en-US" altLang="ko-KR" sz="1050" kern="0" dirty="0">
                  <a:solidFill>
                    <a:srgbClr val="44546A">
                      <a:lumMod val="40000"/>
                      <a:lumOff val="60000"/>
                    </a:srgbClr>
                  </a:solidFill>
                </a:rPr>
                <a:t>Enjoy your stylish business and campus life with BIZCAM</a:t>
              </a:r>
              <a:endParaRPr lang="ko-KR" altLang="en-US" sz="2800" dirty="0">
                <a:solidFill>
                  <a:srgbClr val="44546A">
                    <a:lumMod val="40000"/>
                    <a:lumOff val="60000"/>
                  </a:srgbClr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2360DD05-7042-3F5E-2CB1-7B83FD3BD950}"/>
                </a:ext>
              </a:extLst>
            </p:cNvPr>
            <p:cNvSpPr/>
            <p:nvPr/>
          </p:nvSpPr>
          <p:spPr>
            <a:xfrm>
              <a:off x="311151" y="193675"/>
              <a:ext cx="1306513" cy="685800"/>
            </a:xfrm>
            <a:custGeom>
              <a:avLst/>
              <a:gdLst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255713 w 1255713"/>
                <a:gd name="connsiteY2" fmla="*/ 68580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058863 w 1255713"/>
                <a:gd name="connsiteY2" fmla="*/ 67945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255713"/>
                <a:gd name="connsiteY0" fmla="*/ 0 h 685800"/>
                <a:gd name="connsiteX1" fmla="*/ 1255713 w 1255713"/>
                <a:gd name="connsiteY1" fmla="*/ 0 h 685800"/>
                <a:gd name="connsiteX2" fmla="*/ 1058863 w 1255713"/>
                <a:gd name="connsiteY2" fmla="*/ 685800 h 685800"/>
                <a:gd name="connsiteX3" fmla="*/ 0 w 1255713"/>
                <a:gd name="connsiteY3" fmla="*/ 685800 h 685800"/>
                <a:gd name="connsiteX4" fmla="*/ 0 w 1255713"/>
                <a:gd name="connsiteY4" fmla="*/ 0 h 685800"/>
                <a:gd name="connsiteX0" fmla="*/ 0 w 1303338"/>
                <a:gd name="connsiteY0" fmla="*/ 3175 h 688975"/>
                <a:gd name="connsiteX1" fmla="*/ 1303338 w 1303338"/>
                <a:gd name="connsiteY1" fmla="*/ 0 h 688975"/>
                <a:gd name="connsiteX2" fmla="*/ 1058863 w 1303338"/>
                <a:gd name="connsiteY2" fmla="*/ 688975 h 688975"/>
                <a:gd name="connsiteX3" fmla="*/ 0 w 1303338"/>
                <a:gd name="connsiteY3" fmla="*/ 688975 h 688975"/>
                <a:gd name="connsiteX4" fmla="*/ 0 w 1303338"/>
                <a:gd name="connsiteY4" fmla="*/ 3175 h 688975"/>
                <a:gd name="connsiteX0" fmla="*/ 0 w 1306513"/>
                <a:gd name="connsiteY0" fmla="*/ 0 h 685800"/>
                <a:gd name="connsiteX1" fmla="*/ 1306513 w 1306513"/>
                <a:gd name="connsiteY1" fmla="*/ 0 h 685800"/>
                <a:gd name="connsiteX2" fmla="*/ 1058863 w 1306513"/>
                <a:gd name="connsiteY2" fmla="*/ 685800 h 685800"/>
                <a:gd name="connsiteX3" fmla="*/ 0 w 1306513"/>
                <a:gd name="connsiteY3" fmla="*/ 685800 h 685800"/>
                <a:gd name="connsiteX4" fmla="*/ 0 w 1306513"/>
                <a:gd name="connsiteY4" fmla="*/ 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6513" h="685800">
                  <a:moveTo>
                    <a:pt x="0" y="0"/>
                  </a:moveTo>
                  <a:lnTo>
                    <a:pt x="1306513" y="0"/>
                  </a:lnTo>
                  <a:lnTo>
                    <a:pt x="1058863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3C5FF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r>
                <a:rPr lang="en-US" altLang="ko-KR" sz="3200" i="1" kern="0" dirty="0">
                  <a:ln w="12700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</a:t>
              </a:r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xmlns="" id="{0886E4DA-CC37-5FC1-F455-6051AAA128A1}"/>
                </a:ext>
              </a:extLst>
            </p:cNvPr>
            <p:cNvSpPr/>
            <p:nvPr/>
          </p:nvSpPr>
          <p:spPr>
            <a:xfrm>
              <a:off x="257150" y="8254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  <a:effectLst>
              <a:outerShdw dist="25400" dir="18900000" algn="b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xmlns="" id="{20C2CCAF-3E72-B7F7-81C3-F3878613724E}"/>
                </a:ext>
              </a:extLst>
            </p:cNvPr>
            <p:cNvSpPr/>
            <p:nvPr/>
          </p:nvSpPr>
          <p:spPr>
            <a:xfrm>
              <a:off x="257150" y="139675"/>
              <a:ext cx="108000" cy="108000"/>
            </a:xfrm>
            <a:prstGeom prst="ellipse">
              <a:avLst/>
            </a:prstGeom>
            <a:solidFill>
              <a:srgbClr val="F2F7FA"/>
            </a:solidFill>
            <a:ln w="25400">
              <a:solidFill>
                <a:srgbClr val="33C5FF"/>
              </a:solidFill>
            </a:ln>
            <a:effectLst>
              <a:outerShdw dist="25400" dir="2700000" algn="tl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0">
                <a:defRPr/>
              </a:pPr>
              <a:endParaRPr lang="en-US" altLang="ko-KR" sz="4000" i="1" kern="0" dirty="0">
                <a:ln w="12700">
                  <a:noFill/>
                </a:ln>
                <a:solidFill>
                  <a:srgbClr val="33C5FF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xmlns="" id="{93BCA145-0D9B-B531-CDBA-7843A9E943A4}"/>
              </a:ext>
            </a:extLst>
          </p:cNvPr>
          <p:cNvGraphicFramePr>
            <a:graphicFrameLocks noGrp="1"/>
          </p:cNvGraphicFramePr>
          <p:nvPr/>
        </p:nvGraphicFramePr>
        <p:xfrm>
          <a:off x="914399" y="2384119"/>
          <a:ext cx="10248001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1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86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5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C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4938620-E879-FC27-4F43-A15385267F2C}"/>
              </a:ext>
            </a:extLst>
          </p:cNvPr>
          <p:cNvSpPr/>
          <p:nvPr/>
        </p:nvSpPr>
        <p:spPr>
          <a:xfrm>
            <a:off x="2928986" y="1378756"/>
            <a:ext cx="6232428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xmlns="" id="{05E4D344-EFB5-E103-5C40-46789169C4EA}"/>
              </a:ext>
            </a:extLst>
          </p:cNvPr>
          <p:cNvGrpSpPr/>
          <p:nvPr/>
        </p:nvGrpSpPr>
        <p:grpSpPr>
          <a:xfrm>
            <a:off x="1055610" y="3927005"/>
            <a:ext cx="257859" cy="257859"/>
            <a:chOff x="8060346" y="1488344"/>
            <a:chExt cx="257859" cy="25785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xmlns="" id="{3AC67E33-CCE8-A402-CCF7-A10F54173CAA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xmlns="" id="{FACA2DF6-2BAE-DECB-6885-0BBCD1FD0CEE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33C5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788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458522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299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9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536</Words>
  <Application>Microsoft Office PowerPoint</Application>
  <PresentationFormat>와이드스크린</PresentationFormat>
  <Paragraphs>129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Aharoni</vt:lpstr>
      <vt:lpstr>HY견고딕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2023-04-10T06:49:41Z</dcterms:created>
  <dcterms:modified xsi:type="dcterms:W3CDTF">2024-11-18T05:13:44Z</dcterms:modified>
</cp:coreProperties>
</file>