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7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A0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4" d="100"/>
          <a:sy n="74" d="100"/>
        </p:scale>
        <p:origin x="78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28575" cap="rnd">
              <a:solidFill>
                <a:srgbClr val="94A4AB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m/d/yyyy</c:formatCode>
                <c:ptCount val="5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25</c:v>
                </c:pt>
                <c:pt idx="1">
                  <c:v>28</c:v>
                </c:pt>
                <c:pt idx="2">
                  <c:v>17</c:v>
                </c:pt>
                <c:pt idx="3">
                  <c:v>12</c:v>
                </c:pt>
                <c:pt idx="4">
                  <c:v>13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2AD0-4D67-A4A0-B2F6A3FCDA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288902896"/>
        <c:axId val="-1288906704"/>
      </c:radarChart>
      <c:catAx>
        <c:axId val="-1288902896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rgbClr val="94A4AB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1288906704"/>
        <c:crosses val="autoZero"/>
        <c:auto val="1"/>
        <c:lblAlgn val="ctr"/>
        <c:lblOffset val="100"/>
        <c:noMultiLvlLbl val="0"/>
      </c:catAx>
      <c:valAx>
        <c:axId val="-1288906704"/>
        <c:scaling>
          <c:orientation val="minMax"/>
          <c:max val="40"/>
        </c:scaling>
        <c:delete val="1"/>
        <c:axPos val="l"/>
        <c:majorGridlines>
          <c:spPr>
            <a:ln w="9525" cap="flat" cmpd="sng" algn="ctr">
              <a:solidFill>
                <a:srgbClr val="D7D8DF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-12889028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585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8047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6329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564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4167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6849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730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3893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1419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029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380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307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in.naver.com/seok830621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="" xmlns:a16="http://schemas.microsoft.com/office/drawing/2014/main" id="{D7E3E15D-2F0C-FA5F-438D-B095AF90CAFD}"/>
              </a:ext>
            </a:extLst>
          </p:cNvPr>
          <p:cNvGrpSpPr/>
          <p:nvPr/>
        </p:nvGrpSpPr>
        <p:grpSpPr>
          <a:xfrm>
            <a:off x="0" y="0"/>
            <a:ext cx="12192001" cy="6858001"/>
            <a:chOff x="0" y="0"/>
            <a:chExt cx="12192001" cy="6858001"/>
          </a:xfrm>
        </p:grpSpPr>
        <p:sp>
          <p:nvSpPr>
            <p:cNvPr id="3" name="직사각형 2">
              <a:extLst>
                <a:ext uri="{FF2B5EF4-FFF2-40B4-BE49-F238E27FC236}">
                  <a16:creationId xmlns="" xmlns:a16="http://schemas.microsoft.com/office/drawing/2014/main" id="{D3B8800A-A47D-CAC8-E3AD-DF2B2D67A61F}"/>
                </a:ext>
              </a:extLst>
            </p:cNvPr>
            <p:cNvSpPr/>
            <p:nvPr/>
          </p:nvSpPr>
          <p:spPr>
            <a:xfrm>
              <a:off x="11903394" y="495300"/>
              <a:ext cx="252000" cy="63119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자유형: 도형 3">
              <a:extLst>
                <a:ext uri="{FF2B5EF4-FFF2-40B4-BE49-F238E27FC236}">
                  <a16:creationId xmlns="" xmlns:a16="http://schemas.microsoft.com/office/drawing/2014/main" id="{9B0DA2ED-5E99-8194-9A45-5213BB5C8871}"/>
                </a:ext>
              </a:extLst>
            </p:cNvPr>
            <p:cNvSpPr/>
            <p:nvPr/>
          </p:nvSpPr>
          <p:spPr>
            <a:xfrm>
              <a:off x="0" y="0"/>
              <a:ext cx="12192001" cy="6858001"/>
            </a:xfrm>
            <a:custGeom>
              <a:avLst/>
              <a:gdLst>
                <a:gd name="connsiteX0" fmla="*/ 38131 w 12192001"/>
                <a:gd name="connsiteY0" fmla="*/ 571500 h 6858001"/>
                <a:gd name="connsiteX1" fmla="*/ 38131 w 12192001"/>
                <a:gd name="connsiteY1" fmla="*/ 6819871 h 6858001"/>
                <a:gd name="connsiteX2" fmla="*/ 12153871 w 12192001"/>
                <a:gd name="connsiteY2" fmla="*/ 6819871 h 6858001"/>
                <a:gd name="connsiteX3" fmla="*/ 12153871 w 12192001"/>
                <a:gd name="connsiteY3" fmla="*/ 571500 h 6858001"/>
                <a:gd name="connsiteX4" fmla="*/ 0 w 12192001"/>
                <a:gd name="connsiteY4" fmla="*/ 0 h 6858001"/>
                <a:gd name="connsiteX5" fmla="*/ 12191999 w 12192001"/>
                <a:gd name="connsiteY5" fmla="*/ 0 h 6858001"/>
                <a:gd name="connsiteX6" fmla="*/ 12191999 w 12192001"/>
                <a:gd name="connsiteY6" fmla="*/ 1 h 6858001"/>
                <a:gd name="connsiteX7" fmla="*/ 12192001 w 12192001"/>
                <a:gd name="connsiteY7" fmla="*/ 1 h 6858001"/>
                <a:gd name="connsiteX8" fmla="*/ 12192001 w 12192001"/>
                <a:gd name="connsiteY8" fmla="*/ 6858001 h 6858001"/>
                <a:gd name="connsiteX9" fmla="*/ 1 w 12192001"/>
                <a:gd name="connsiteY9" fmla="*/ 6858001 h 6858001"/>
                <a:gd name="connsiteX10" fmla="*/ 1 w 12192001"/>
                <a:gd name="connsiteY10" fmla="*/ 571500 h 6858001"/>
                <a:gd name="connsiteX11" fmla="*/ 0 w 12192001"/>
                <a:gd name="connsiteY11" fmla="*/ 57150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192001" h="6858001">
                  <a:moveTo>
                    <a:pt x="38131" y="571500"/>
                  </a:moveTo>
                  <a:lnTo>
                    <a:pt x="38131" y="6819871"/>
                  </a:lnTo>
                  <a:lnTo>
                    <a:pt x="12153871" y="6819871"/>
                  </a:lnTo>
                  <a:lnTo>
                    <a:pt x="12153871" y="571500"/>
                  </a:lnTo>
                  <a:close/>
                  <a:moveTo>
                    <a:pt x="0" y="0"/>
                  </a:moveTo>
                  <a:lnTo>
                    <a:pt x="12191999" y="0"/>
                  </a:lnTo>
                  <a:lnTo>
                    <a:pt x="12191999" y="1"/>
                  </a:lnTo>
                  <a:lnTo>
                    <a:pt x="12192001" y="1"/>
                  </a:lnTo>
                  <a:lnTo>
                    <a:pt x="12192001" y="6858001"/>
                  </a:lnTo>
                  <a:lnTo>
                    <a:pt x="1" y="6858001"/>
                  </a:lnTo>
                  <a:lnTo>
                    <a:pt x="1" y="571500"/>
                  </a:lnTo>
                  <a:lnTo>
                    <a:pt x="0" y="57150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5875"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="" xmlns:a16="http://schemas.microsoft.com/office/drawing/2014/main" id="{9DFCF302-46FD-97FF-412D-702A22775C3F}"/>
                </a:ext>
              </a:extLst>
            </p:cNvPr>
            <p:cNvSpPr/>
            <p:nvPr/>
          </p:nvSpPr>
          <p:spPr>
            <a:xfrm>
              <a:off x="44450" y="50800"/>
              <a:ext cx="12096000" cy="444500"/>
            </a:xfrm>
            <a:prstGeom prst="rect">
              <a:avLst/>
            </a:prstGeom>
            <a:solidFill>
              <a:srgbClr val="0070C0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61950" latinLnBrk="0">
                <a:defRPr/>
              </a:pPr>
              <a:r>
                <a:rPr lang="ko-KR" altLang="en-US" sz="2000" i="1" kern="0" dirty="0">
                  <a:ln w="12700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경영학과 </a:t>
              </a:r>
              <a:r>
                <a:rPr lang="en-US" altLang="ko-KR" sz="2000" i="1" kern="0" dirty="0">
                  <a:ln w="12700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201234567 </a:t>
              </a:r>
              <a:r>
                <a:rPr lang="ko-KR" altLang="en-US" sz="2000" i="1" kern="0" dirty="0">
                  <a:ln w="12700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조땡</a:t>
              </a:r>
              <a:endParaRPr lang="en-US" altLang="ko-KR" sz="2000" i="1" kern="0" dirty="0">
                <a:ln w="12700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pic>
          <p:nvPicPr>
            <p:cNvPr id="1026" name="Picture 2">
              <a:extLst>
                <a:ext uri="{FF2B5EF4-FFF2-40B4-BE49-F238E27FC236}">
                  <a16:creationId xmlns="" xmlns:a16="http://schemas.microsoft.com/office/drawing/2014/main" id="{B761D18A-0AC3-3EE7-E30C-4A033F2FAE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456" y="75008"/>
              <a:ext cx="355997" cy="3559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" name="그룹 1">
              <a:extLst>
                <a:ext uri="{FF2B5EF4-FFF2-40B4-BE49-F238E27FC236}">
                  <a16:creationId xmlns="" xmlns:a16="http://schemas.microsoft.com/office/drawing/2014/main" id="{3C8CC5C8-5A7E-DEFE-90BE-A6F99EB4516F}"/>
                </a:ext>
              </a:extLst>
            </p:cNvPr>
            <p:cNvGrpSpPr/>
            <p:nvPr/>
          </p:nvGrpSpPr>
          <p:grpSpPr>
            <a:xfrm>
              <a:off x="11096520" y="131244"/>
              <a:ext cx="963926" cy="280713"/>
              <a:chOff x="11346996" y="171725"/>
              <a:chExt cx="677732" cy="197368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="" xmlns:a16="http://schemas.microsoft.com/office/drawing/2014/main" id="{B8D0D032-4360-424B-5727-D92638390FE5}"/>
                  </a:ext>
                </a:extLst>
              </p:cNvPr>
              <p:cNvSpPr/>
              <p:nvPr/>
            </p:nvSpPr>
            <p:spPr>
              <a:xfrm>
                <a:off x="11346996" y="171725"/>
                <a:ext cx="197368" cy="19736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scene3d>
                <a:camera prst="orthographicFront"/>
                <a:lightRig rig="threePt" dir="t">
                  <a:rot lat="0" lon="0" rev="2700000"/>
                </a:lightRig>
              </a:scene3d>
              <a:sp3d>
                <a:bevelT w="38100" h="254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>
                  <a:defRPr/>
                </a:pPr>
                <a:r>
                  <a:rPr lang="en-US" altLang="ko-KR" sz="2400" b="1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_</a:t>
                </a:r>
                <a:endParaRPr lang="ko-KR" altLang="en-US" sz="2400" b="1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="" xmlns:a16="http://schemas.microsoft.com/office/drawing/2014/main" id="{CBFBF706-A12B-EB79-9278-762E6E009F03}"/>
                  </a:ext>
                </a:extLst>
              </p:cNvPr>
              <p:cNvSpPr/>
              <p:nvPr/>
            </p:nvSpPr>
            <p:spPr>
              <a:xfrm>
                <a:off x="11587178" y="171725"/>
                <a:ext cx="197368" cy="19736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scene3d>
                <a:camera prst="orthographicFront"/>
                <a:lightRig rig="threePt" dir="t">
                  <a:rot lat="0" lon="0" rev="2700000"/>
                </a:lightRig>
              </a:scene3d>
              <a:sp3d>
                <a:bevelT w="38100" h="254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72000" rtlCol="0" anchor="ctr"/>
              <a:lstStyle/>
              <a:p>
                <a:pPr algn="ctr">
                  <a:defRPr/>
                </a:pPr>
                <a:r>
                  <a:rPr lang="ko-KR" altLang="en-US" sz="1400" b="1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□</a:t>
                </a: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="" xmlns:a16="http://schemas.microsoft.com/office/drawing/2014/main" id="{652E9D96-66ED-4C94-C3B9-D54456C6DFBD}"/>
                  </a:ext>
                </a:extLst>
              </p:cNvPr>
              <p:cNvSpPr/>
              <p:nvPr/>
            </p:nvSpPr>
            <p:spPr>
              <a:xfrm>
                <a:off x="11827360" y="171725"/>
                <a:ext cx="197368" cy="19736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scene3d>
                <a:camera prst="orthographicFront"/>
                <a:lightRig rig="threePt" dir="t">
                  <a:rot lat="0" lon="0" rev="2700000"/>
                </a:lightRig>
              </a:scene3d>
              <a:sp3d>
                <a:bevelT w="38100" h="254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72000" rtlCol="0" anchor="ctr"/>
              <a:lstStyle/>
              <a:p>
                <a:pPr algn="ctr">
                  <a:defRPr/>
                </a:pPr>
                <a:r>
                  <a:rPr lang="en-US" altLang="ko-KR" sz="1400" b="1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X</a:t>
                </a:r>
                <a:endParaRPr lang="ko-KR" altLang="en-US" sz="1400" b="1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  <p:sp>
          <p:nvSpPr>
            <p:cNvPr id="10" name="직사각형 9">
              <a:extLst>
                <a:ext uri="{FF2B5EF4-FFF2-40B4-BE49-F238E27FC236}">
                  <a16:creationId xmlns="" xmlns:a16="http://schemas.microsoft.com/office/drawing/2014/main" id="{C39D1D24-D6CB-A320-96B6-4A484E2B16A7}"/>
                </a:ext>
              </a:extLst>
            </p:cNvPr>
            <p:cNvSpPr/>
            <p:nvPr/>
          </p:nvSpPr>
          <p:spPr>
            <a:xfrm>
              <a:off x="11902782" y="567012"/>
              <a:ext cx="251999" cy="2519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>
                <a:rot lat="0" lon="0" rev="2700000"/>
              </a:lightRig>
            </a:scene3d>
            <a:sp3d>
              <a:bevelT w="38100" h="254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72000" rtlCol="0" anchor="ctr"/>
            <a:lstStyle/>
            <a:p>
              <a:pPr algn="ctr">
                <a:defRPr/>
              </a:pPr>
              <a:r>
                <a:rPr lang="ko-KR" altLang="en-US" sz="1200" b="1" dirty="0">
                  <a:solidFill>
                    <a:prstClr val="white">
                      <a:lumMod val="75000"/>
                    </a:prstClr>
                  </a:solidFill>
                </a:rPr>
                <a:t>▲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="" xmlns:a16="http://schemas.microsoft.com/office/drawing/2014/main" id="{C375A810-5C76-38BF-5D3A-AE3E39FCB743}"/>
                </a:ext>
              </a:extLst>
            </p:cNvPr>
            <p:cNvSpPr/>
            <p:nvPr/>
          </p:nvSpPr>
          <p:spPr>
            <a:xfrm>
              <a:off x="11902782" y="6562344"/>
              <a:ext cx="251999" cy="2519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>
                <a:rot lat="0" lon="0" rev="2700000"/>
              </a:lightRig>
            </a:scene3d>
            <a:sp3d>
              <a:bevelT w="38100" h="254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72000" rtlCol="0" anchor="ctr"/>
            <a:lstStyle/>
            <a:p>
              <a:pPr algn="ctr">
                <a:defRPr/>
              </a:pPr>
              <a:r>
                <a:rPr lang="ko-KR" altLang="en-US" sz="1200" b="1" dirty="0">
                  <a:solidFill>
                    <a:prstClr val="white">
                      <a:lumMod val="75000"/>
                    </a:prstClr>
                  </a:solidFill>
                </a:rPr>
                <a:t>▼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="" xmlns:a16="http://schemas.microsoft.com/office/drawing/2014/main" id="{82FCA90F-CD2D-B59A-EC60-E0E4F4524D9A}"/>
                </a:ext>
              </a:extLst>
            </p:cNvPr>
            <p:cNvSpPr/>
            <p:nvPr/>
          </p:nvSpPr>
          <p:spPr>
            <a:xfrm>
              <a:off x="11920089" y="2552977"/>
              <a:ext cx="251999" cy="146129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>
                <a:rot lat="0" lon="0" rev="2700000"/>
              </a:lightRig>
            </a:scene3d>
            <a:sp3d>
              <a:bevelT w="38100" h="254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72000" rtlCol="0" anchor="ctr"/>
            <a:lstStyle/>
            <a:p>
              <a:pPr algn="ctr">
                <a:defRPr/>
              </a:pPr>
              <a:endParaRPr lang="ko-KR" altLang="en-US" sz="1200" b="1" dirty="0">
                <a:solidFill>
                  <a:prstClr val="white">
                    <a:lumMod val="75000"/>
                  </a:prstClr>
                </a:solidFill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2A75B467-9038-565A-1D31-830FDCBE6E16}"/>
              </a:ext>
            </a:extLst>
          </p:cNvPr>
          <p:cNvSpPr txBox="1"/>
          <p:nvPr/>
        </p:nvSpPr>
        <p:spPr>
          <a:xfrm>
            <a:off x="3183414" y="2994265"/>
            <a:ext cx="5807755" cy="8694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4000" i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 </a:t>
            </a:r>
          </a:p>
          <a:p>
            <a:pPr algn="ctr" latinLnBrk="0">
              <a:defRPr/>
            </a:pPr>
            <a:r>
              <a:rPr lang="en-US" altLang="ko-KR" sz="1050" kern="0" dirty="0">
                <a:solidFill>
                  <a:srgbClr val="44546A">
                    <a:lumMod val="40000"/>
                    <a:lumOff val="60000"/>
                  </a:srgbClr>
                </a:solidFill>
              </a:rPr>
              <a:t>Enjoy your stylish business and campus life with BIZCAM</a:t>
            </a:r>
            <a:endParaRPr lang="ko-KR" altLang="en-US" sz="2800" dirty="0">
              <a:solidFill>
                <a:srgbClr val="44546A">
                  <a:lumMod val="40000"/>
                  <a:lumOff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617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88947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56131" y="5277393"/>
            <a:ext cx="7302474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*</a:t>
            </a: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점선 테두리는 기본 컬러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3144147" y="1907348"/>
            <a:ext cx="2579083" cy="2579083"/>
          </a:xfrm>
          <a:prstGeom prst="ellipse">
            <a:avLst/>
          </a:prstGeom>
          <a:solidFill>
            <a:srgbClr val="54A0F4"/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R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84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G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160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G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244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6534550" y="1907347"/>
            <a:ext cx="2579083" cy="2579083"/>
          </a:xfrm>
          <a:prstGeom prst="ellipse">
            <a:avLst/>
          </a:prstGeom>
          <a:solidFill>
            <a:srgbClr val="0070C0"/>
          </a:solidFill>
          <a:ln w="158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3200" b="1" dirty="0">
                <a:ln w="3175">
                  <a:noFill/>
                </a:ln>
                <a:solidFill>
                  <a:prstClr val="white"/>
                </a:solidFill>
              </a:rPr>
              <a:t>기본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072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="" xmlns:a16="http://schemas.microsoft.com/office/drawing/2014/main" id="{22AD2B0F-B4A3-A421-AF87-CE7ECE0BF07F}"/>
              </a:ext>
            </a:extLst>
          </p:cNvPr>
          <p:cNvGrpSpPr/>
          <p:nvPr/>
        </p:nvGrpSpPr>
        <p:grpSpPr>
          <a:xfrm>
            <a:off x="0" y="0"/>
            <a:ext cx="12192001" cy="6858001"/>
            <a:chOff x="0" y="0"/>
            <a:chExt cx="12192001" cy="6858001"/>
          </a:xfrm>
        </p:grpSpPr>
        <p:sp>
          <p:nvSpPr>
            <p:cNvPr id="3" name="직사각형 2">
              <a:extLst>
                <a:ext uri="{FF2B5EF4-FFF2-40B4-BE49-F238E27FC236}">
                  <a16:creationId xmlns="" xmlns:a16="http://schemas.microsoft.com/office/drawing/2014/main" id="{D3B8800A-A47D-CAC8-E3AD-DF2B2D67A61F}"/>
                </a:ext>
              </a:extLst>
            </p:cNvPr>
            <p:cNvSpPr/>
            <p:nvPr/>
          </p:nvSpPr>
          <p:spPr>
            <a:xfrm>
              <a:off x="11903394" y="495300"/>
              <a:ext cx="252000" cy="63119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자유형: 도형 3">
              <a:extLst>
                <a:ext uri="{FF2B5EF4-FFF2-40B4-BE49-F238E27FC236}">
                  <a16:creationId xmlns="" xmlns:a16="http://schemas.microsoft.com/office/drawing/2014/main" id="{9B0DA2ED-5E99-8194-9A45-5213BB5C8871}"/>
                </a:ext>
              </a:extLst>
            </p:cNvPr>
            <p:cNvSpPr/>
            <p:nvPr/>
          </p:nvSpPr>
          <p:spPr>
            <a:xfrm>
              <a:off x="0" y="0"/>
              <a:ext cx="12192001" cy="6858001"/>
            </a:xfrm>
            <a:custGeom>
              <a:avLst/>
              <a:gdLst>
                <a:gd name="connsiteX0" fmla="*/ 38131 w 12192001"/>
                <a:gd name="connsiteY0" fmla="*/ 571500 h 6858001"/>
                <a:gd name="connsiteX1" fmla="*/ 38131 w 12192001"/>
                <a:gd name="connsiteY1" fmla="*/ 6819871 h 6858001"/>
                <a:gd name="connsiteX2" fmla="*/ 12153871 w 12192001"/>
                <a:gd name="connsiteY2" fmla="*/ 6819871 h 6858001"/>
                <a:gd name="connsiteX3" fmla="*/ 12153871 w 12192001"/>
                <a:gd name="connsiteY3" fmla="*/ 571500 h 6858001"/>
                <a:gd name="connsiteX4" fmla="*/ 0 w 12192001"/>
                <a:gd name="connsiteY4" fmla="*/ 0 h 6858001"/>
                <a:gd name="connsiteX5" fmla="*/ 12191999 w 12192001"/>
                <a:gd name="connsiteY5" fmla="*/ 0 h 6858001"/>
                <a:gd name="connsiteX6" fmla="*/ 12191999 w 12192001"/>
                <a:gd name="connsiteY6" fmla="*/ 1 h 6858001"/>
                <a:gd name="connsiteX7" fmla="*/ 12192001 w 12192001"/>
                <a:gd name="connsiteY7" fmla="*/ 1 h 6858001"/>
                <a:gd name="connsiteX8" fmla="*/ 12192001 w 12192001"/>
                <a:gd name="connsiteY8" fmla="*/ 6858001 h 6858001"/>
                <a:gd name="connsiteX9" fmla="*/ 1 w 12192001"/>
                <a:gd name="connsiteY9" fmla="*/ 6858001 h 6858001"/>
                <a:gd name="connsiteX10" fmla="*/ 1 w 12192001"/>
                <a:gd name="connsiteY10" fmla="*/ 571500 h 6858001"/>
                <a:gd name="connsiteX11" fmla="*/ 0 w 12192001"/>
                <a:gd name="connsiteY11" fmla="*/ 57150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192001" h="6858001">
                  <a:moveTo>
                    <a:pt x="38131" y="571500"/>
                  </a:moveTo>
                  <a:lnTo>
                    <a:pt x="38131" y="6819871"/>
                  </a:lnTo>
                  <a:lnTo>
                    <a:pt x="12153871" y="6819871"/>
                  </a:lnTo>
                  <a:lnTo>
                    <a:pt x="12153871" y="571500"/>
                  </a:lnTo>
                  <a:close/>
                  <a:moveTo>
                    <a:pt x="0" y="0"/>
                  </a:moveTo>
                  <a:lnTo>
                    <a:pt x="12191999" y="0"/>
                  </a:lnTo>
                  <a:lnTo>
                    <a:pt x="12191999" y="1"/>
                  </a:lnTo>
                  <a:lnTo>
                    <a:pt x="12192001" y="1"/>
                  </a:lnTo>
                  <a:lnTo>
                    <a:pt x="12192001" y="6858001"/>
                  </a:lnTo>
                  <a:lnTo>
                    <a:pt x="1" y="6858001"/>
                  </a:lnTo>
                  <a:lnTo>
                    <a:pt x="1" y="571500"/>
                  </a:lnTo>
                  <a:lnTo>
                    <a:pt x="0" y="57150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5875"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="" xmlns:a16="http://schemas.microsoft.com/office/drawing/2014/main" id="{9DFCF302-46FD-97FF-412D-702A22775C3F}"/>
                </a:ext>
              </a:extLst>
            </p:cNvPr>
            <p:cNvSpPr/>
            <p:nvPr/>
          </p:nvSpPr>
          <p:spPr>
            <a:xfrm>
              <a:off x="44450" y="50800"/>
              <a:ext cx="12096000" cy="444500"/>
            </a:xfrm>
            <a:prstGeom prst="rect">
              <a:avLst/>
            </a:prstGeom>
            <a:solidFill>
              <a:srgbClr val="0070C0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61950" latinLnBrk="0">
                <a:defRPr/>
              </a:pPr>
              <a:r>
                <a:rPr lang="en-US" altLang="ko-KR" sz="2000" i="1" kern="0" dirty="0">
                  <a:ln w="12700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PPT  PRESENTATION.txt  </a:t>
              </a:r>
              <a:r>
                <a:rPr lang="en-US" altLang="ko-KR" sz="700" i="1" kern="0" dirty="0">
                  <a:ln w="12700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Enjoy your stylish business and campus life with BIZCAM </a:t>
              </a:r>
              <a:endParaRPr lang="en-US" altLang="ko-KR" sz="2000" i="1" kern="0" dirty="0">
                <a:ln w="12700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pic>
          <p:nvPicPr>
            <p:cNvPr id="1026" name="Picture 2">
              <a:extLst>
                <a:ext uri="{FF2B5EF4-FFF2-40B4-BE49-F238E27FC236}">
                  <a16:creationId xmlns="" xmlns:a16="http://schemas.microsoft.com/office/drawing/2014/main" id="{B761D18A-0AC3-3EE7-E30C-4A033F2FAE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456" y="75008"/>
              <a:ext cx="355997" cy="3559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" name="그룹 1">
              <a:extLst>
                <a:ext uri="{FF2B5EF4-FFF2-40B4-BE49-F238E27FC236}">
                  <a16:creationId xmlns="" xmlns:a16="http://schemas.microsoft.com/office/drawing/2014/main" id="{3C8CC5C8-5A7E-DEFE-90BE-A6F99EB4516F}"/>
                </a:ext>
              </a:extLst>
            </p:cNvPr>
            <p:cNvGrpSpPr/>
            <p:nvPr/>
          </p:nvGrpSpPr>
          <p:grpSpPr>
            <a:xfrm>
              <a:off x="11096520" y="131244"/>
              <a:ext cx="963926" cy="280713"/>
              <a:chOff x="11346996" y="171725"/>
              <a:chExt cx="677732" cy="197368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="" xmlns:a16="http://schemas.microsoft.com/office/drawing/2014/main" id="{B8D0D032-4360-424B-5727-D92638390FE5}"/>
                  </a:ext>
                </a:extLst>
              </p:cNvPr>
              <p:cNvSpPr/>
              <p:nvPr/>
            </p:nvSpPr>
            <p:spPr>
              <a:xfrm>
                <a:off x="11346996" y="171725"/>
                <a:ext cx="197368" cy="19736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scene3d>
                <a:camera prst="orthographicFront"/>
                <a:lightRig rig="threePt" dir="t">
                  <a:rot lat="0" lon="0" rev="2700000"/>
                </a:lightRig>
              </a:scene3d>
              <a:sp3d>
                <a:bevelT w="38100" h="254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>
                  <a:defRPr/>
                </a:pPr>
                <a:r>
                  <a:rPr lang="en-US" altLang="ko-KR" sz="2400" b="1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_</a:t>
                </a:r>
                <a:endParaRPr lang="ko-KR" altLang="en-US" sz="2400" b="1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="" xmlns:a16="http://schemas.microsoft.com/office/drawing/2014/main" id="{CBFBF706-A12B-EB79-9278-762E6E009F03}"/>
                  </a:ext>
                </a:extLst>
              </p:cNvPr>
              <p:cNvSpPr/>
              <p:nvPr/>
            </p:nvSpPr>
            <p:spPr>
              <a:xfrm>
                <a:off x="11587178" y="171725"/>
                <a:ext cx="197368" cy="19736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scene3d>
                <a:camera prst="orthographicFront"/>
                <a:lightRig rig="threePt" dir="t">
                  <a:rot lat="0" lon="0" rev="2700000"/>
                </a:lightRig>
              </a:scene3d>
              <a:sp3d>
                <a:bevelT w="38100" h="254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72000" rtlCol="0" anchor="ctr"/>
              <a:lstStyle/>
              <a:p>
                <a:pPr algn="ctr">
                  <a:defRPr/>
                </a:pPr>
                <a:r>
                  <a:rPr lang="ko-KR" altLang="en-US" sz="1400" b="1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□</a:t>
                </a: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="" xmlns:a16="http://schemas.microsoft.com/office/drawing/2014/main" id="{652E9D96-66ED-4C94-C3B9-D54456C6DFBD}"/>
                  </a:ext>
                </a:extLst>
              </p:cNvPr>
              <p:cNvSpPr/>
              <p:nvPr/>
            </p:nvSpPr>
            <p:spPr>
              <a:xfrm>
                <a:off x="11827360" y="171725"/>
                <a:ext cx="197368" cy="19736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scene3d>
                <a:camera prst="orthographicFront"/>
                <a:lightRig rig="threePt" dir="t">
                  <a:rot lat="0" lon="0" rev="2700000"/>
                </a:lightRig>
              </a:scene3d>
              <a:sp3d>
                <a:bevelT w="38100" h="254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72000" rtlCol="0" anchor="ctr"/>
              <a:lstStyle/>
              <a:p>
                <a:pPr algn="ctr">
                  <a:defRPr/>
                </a:pPr>
                <a:r>
                  <a:rPr lang="en-US" altLang="ko-KR" sz="1400" b="1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X</a:t>
                </a:r>
                <a:endParaRPr lang="ko-KR" altLang="en-US" sz="1400" b="1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  <p:sp>
          <p:nvSpPr>
            <p:cNvPr id="10" name="직사각형 9">
              <a:extLst>
                <a:ext uri="{FF2B5EF4-FFF2-40B4-BE49-F238E27FC236}">
                  <a16:creationId xmlns="" xmlns:a16="http://schemas.microsoft.com/office/drawing/2014/main" id="{C39D1D24-D6CB-A320-96B6-4A484E2B16A7}"/>
                </a:ext>
              </a:extLst>
            </p:cNvPr>
            <p:cNvSpPr/>
            <p:nvPr/>
          </p:nvSpPr>
          <p:spPr>
            <a:xfrm>
              <a:off x="11902782" y="567012"/>
              <a:ext cx="251999" cy="2519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>
                <a:rot lat="0" lon="0" rev="2700000"/>
              </a:lightRig>
            </a:scene3d>
            <a:sp3d>
              <a:bevelT w="38100" h="254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72000" rtlCol="0" anchor="ctr"/>
            <a:lstStyle/>
            <a:p>
              <a:pPr algn="ctr">
                <a:defRPr/>
              </a:pPr>
              <a:r>
                <a:rPr lang="ko-KR" altLang="en-US" sz="1200" b="1" dirty="0">
                  <a:solidFill>
                    <a:prstClr val="white">
                      <a:lumMod val="75000"/>
                    </a:prstClr>
                  </a:solidFill>
                </a:rPr>
                <a:t>▲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="" xmlns:a16="http://schemas.microsoft.com/office/drawing/2014/main" id="{C375A810-5C76-38BF-5D3A-AE3E39FCB743}"/>
                </a:ext>
              </a:extLst>
            </p:cNvPr>
            <p:cNvSpPr/>
            <p:nvPr/>
          </p:nvSpPr>
          <p:spPr>
            <a:xfrm>
              <a:off x="11902782" y="6562344"/>
              <a:ext cx="251999" cy="2519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>
                <a:rot lat="0" lon="0" rev="2700000"/>
              </a:lightRig>
            </a:scene3d>
            <a:sp3d>
              <a:bevelT w="38100" h="254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72000" rtlCol="0" anchor="ctr"/>
            <a:lstStyle/>
            <a:p>
              <a:pPr algn="ctr">
                <a:defRPr/>
              </a:pPr>
              <a:r>
                <a:rPr lang="ko-KR" altLang="en-US" sz="1200" b="1" dirty="0">
                  <a:solidFill>
                    <a:prstClr val="white">
                      <a:lumMod val="75000"/>
                    </a:prstClr>
                  </a:solidFill>
                </a:rPr>
                <a:t>▼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="" xmlns:a16="http://schemas.microsoft.com/office/drawing/2014/main" id="{82FCA90F-CD2D-B59A-EC60-E0E4F4524D9A}"/>
                </a:ext>
              </a:extLst>
            </p:cNvPr>
            <p:cNvSpPr/>
            <p:nvPr/>
          </p:nvSpPr>
          <p:spPr>
            <a:xfrm>
              <a:off x="11920089" y="2552977"/>
              <a:ext cx="251999" cy="146129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>
                <a:rot lat="0" lon="0" rev="2700000"/>
              </a:lightRig>
            </a:scene3d>
            <a:sp3d>
              <a:bevelT w="38100" h="254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72000" rtlCol="0" anchor="ctr"/>
            <a:lstStyle/>
            <a:p>
              <a:pPr algn="ctr">
                <a:defRPr/>
              </a:pPr>
              <a:endParaRPr lang="ko-KR" altLang="en-US" sz="1200" b="1" dirty="0">
                <a:solidFill>
                  <a:prstClr val="white">
                    <a:lumMod val="75000"/>
                  </a:prstClr>
                </a:solidFill>
              </a:endParaRPr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55C75D5A-55D1-7BBA-DF20-CA5FE66898D6}"/>
              </a:ext>
            </a:extLst>
          </p:cNvPr>
          <p:cNvSpPr/>
          <p:nvPr/>
        </p:nvSpPr>
        <p:spPr>
          <a:xfrm>
            <a:off x="1414805" y="1832748"/>
            <a:ext cx="2515075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srgbClr val="44546A"/>
                </a:solidFill>
              </a:rPr>
              <a:t>CONTENTS </a:t>
            </a:r>
            <a:r>
              <a:rPr lang="en-US" altLang="ko-KR" sz="1600" b="1" dirty="0">
                <a:solidFill>
                  <a:srgbClr val="54A0F4"/>
                </a:solidFill>
              </a:rPr>
              <a:t>58%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rgbClr val="44546A"/>
                </a:solidFill>
              </a:rPr>
              <a:t>컨텐츠에 대한 내용을 적어요</a:t>
            </a:r>
            <a:endParaRPr lang="en-US" altLang="ko-KR" sz="1400" dirty="0">
              <a:solidFill>
                <a:srgbClr val="44546A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000" dirty="0">
                <a:solidFill>
                  <a:srgbClr val="44546A"/>
                </a:solidFill>
              </a:rPr>
              <a:t>Enjoy your stylish business and campus life with BIZCAM 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="" xmlns:a16="http://schemas.microsoft.com/office/drawing/2014/main" id="{FE0EE706-ABB4-F88A-75A8-75BEDAA04402}"/>
              </a:ext>
            </a:extLst>
          </p:cNvPr>
          <p:cNvCxnSpPr>
            <a:cxnSpLocks/>
          </p:cNvCxnSpPr>
          <p:nvPr/>
        </p:nvCxnSpPr>
        <p:spPr>
          <a:xfrm>
            <a:off x="4161027" y="2441120"/>
            <a:ext cx="3600000" cy="0"/>
          </a:xfrm>
          <a:prstGeom prst="line">
            <a:avLst/>
          </a:prstGeom>
          <a:ln w="69850" cap="rnd">
            <a:solidFill>
              <a:srgbClr val="54A0F4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="" xmlns:a16="http://schemas.microsoft.com/office/drawing/2014/main" id="{38544FE8-FDD2-AB3D-E15C-11CD439143B4}"/>
              </a:ext>
            </a:extLst>
          </p:cNvPr>
          <p:cNvCxnSpPr>
            <a:cxnSpLocks/>
          </p:cNvCxnSpPr>
          <p:nvPr/>
        </p:nvCxnSpPr>
        <p:spPr>
          <a:xfrm>
            <a:off x="4163629" y="2441120"/>
            <a:ext cx="2088000" cy="0"/>
          </a:xfrm>
          <a:prstGeom prst="line">
            <a:avLst/>
          </a:prstGeom>
          <a:ln w="69850" cap="rnd">
            <a:solidFill>
              <a:srgbClr val="54A0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="" xmlns:a16="http://schemas.microsoft.com/office/drawing/2014/main" id="{CBD8545E-5D54-DAF1-B66A-6762BCC604B4}"/>
              </a:ext>
            </a:extLst>
          </p:cNvPr>
          <p:cNvSpPr/>
          <p:nvPr/>
        </p:nvSpPr>
        <p:spPr>
          <a:xfrm flipH="1">
            <a:off x="6267907" y="2342797"/>
            <a:ext cx="196646" cy="196646"/>
          </a:xfrm>
          <a:prstGeom prst="ellipse">
            <a:avLst/>
          </a:prstGeom>
          <a:solidFill>
            <a:schemeClr val="bg1"/>
          </a:solidFill>
          <a:ln w="6350">
            <a:solidFill>
              <a:srgbClr val="54A0F4"/>
            </a:solidFill>
          </a:ln>
          <a:effectLst>
            <a:outerShdw dist="127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2D3C6E0F-D4AD-6558-D433-5A3AA3C01E52}"/>
              </a:ext>
            </a:extLst>
          </p:cNvPr>
          <p:cNvSpPr/>
          <p:nvPr/>
        </p:nvSpPr>
        <p:spPr>
          <a:xfrm>
            <a:off x="7955305" y="2746049"/>
            <a:ext cx="2515075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srgbClr val="44546A"/>
                </a:solidFill>
              </a:rPr>
              <a:t>CONTENTS </a:t>
            </a:r>
            <a:r>
              <a:rPr lang="en-US" altLang="ko-KR" sz="1600" b="1" dirty="0">
                <a:solidFill>
                  <a:srgbClr val="54A0F4"/>
                </a:solidFill>
              </a:rPr>
              <a:t>47%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rgbClr val="44546A"/>
                </a:solidFill>
              </a:rPr>
              <a:t>컨텐츠에 대한 내용을 적어요</a:t>
            </a:r>
            <a:endParaRPr lang="en-US" altLang="ko-KR" sz="1400" dirty="0">
              <a:solidFill>
                <a:srgbClr val="44546A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000" dirty="0">
                <a:solidFill>
                  <a:srgbClr val="44546A"/>
                </a:solidFill>
              </a:rPr>
              <a:t>Enjoy your stylish business and campus life with BIZCAM 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="" xmlns:a16="http://schemas.microsoft.com/office/drawing/2014/main" id="{106A771D-CABB-437A-7AEE-3E341071E428}"/>
              </a:ext>
            </a:extLst>
          </p:cNvPr>
          <p:cNvCxnSpPr>
            <a:cxnSpLocks/>
          </p:cNvCxnSpPr>
          <p:nvPr/>
        </p:nvCxnSpPr>
        <p:spPr>
          <a:xfrm>
            <a:off x="4161027" y="3354421"/>
            <a:ext cx="3600000" cy="0"/>
          </a:xfrm>
          <a:prstGeom prst="line">
            <a:avLst/>
          </a:prstGeom>
          <a:ln w="69850" cap="rnd">
            <a:solidFill>
              <a:srgbClr val="54A0F4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="" xmlns:a16="http://schemas.microsoft.com/office/drawing/2014/main" id="{7495C850-B48A-43E0-3E31-2EFEBC21FAB4}"/>
              </a:ext>
            </a:extLst>
          </p:cNvPr>
          <p:cNvCxnSpPr>
            <a:cxnSpLocks/>
          </p:cNvCxnSpPr>
          <p:nvPr/>
        </p:nvCxnSpPr>
        <p:spPr>
          <a:xfrm>
            <a:off x="4163629" y="3354421"/>
            <a:ext cx="1692000" cy="0"/>
          </a:xfrm>
          <a:prstGeom prst="line">
            <a:avLst/>
          </a:prstGeom>
          <a:ln w="69850" cap="rnd">
            <a:solidFill>
              <a:srgbClr val="54A0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>
            <a:extLst>
              <a:ext uri="{FF2B5EF4-FFF2-40B4-BE49-F238E27FC236}">
                <a16:creationId xmlns="" xmlns:a16="http://schemas.microsoft.com/office/drawing/2014/main" id="{90DF7945-ACBF-3CBE-08B1-8A3A1B835E64}"/>
              </a:ext>
            </a:extLst>
          </p:cNvPr>
          <p:cNvSpPr/>
          <p:nvPr/>
        </p:nvSpPr>
        <p:spPr>
          <a:xfrm flipH="1">
            <a:off x="5866587" y="3256098"/>
            <a:ext cx="196646" cy="196646"/>
          </a:xfrm>
          <a:prstGeom prst="ellipse">
            <a:avLst/>
          </a:prstGeom>
          <a:solidFill>
            <a:schemeClr val="bg1"/>
          </a:solidFill>
          <a:ln w="6350">
            <a:solidFill>
              <a:srgbClr val="54A0F4"/>
            </a:solidFill>
          </a:ln>
          <a:effectLst>
            <a:outerShdw dist="127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AB838FDF-8459-F395-F6EA-B2F2285E7DEB}"/>
              </a:ext>
            </a:extLst>
          </p:cNvPr>
          <p:cNvSpPr/>
          <p:nvPr/>
        </p:nvSpPr>
        <p:spPr>
          <a:xfrm>
            <a:off x="1414805" y="3659350"/>
            <a:ext cx="2515075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srgbClr val="44546A"/>
                </a:solidFill>
              </a:rPr>
              <a:t>CONTENTS </a:t>
            </a:r>
            <a:r>
              <a:rPr lang="en-US" altLang="ko-KR" sz="1600" b="1" dirty="0">
                <a:solidFill>
                  <a:srgbClr val="54A0F4"/>
                </a:solidFill>
              </a:rPr>
              <a:t>72%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rgbClr val="44546A"/>
                </a:solidFill>
              </a:rPr>
              <a:t>컨텐츠에 대한 내용을 적어요</a:t>
            </a:r>
            <a:endParaRPr lang="en-US" altLang="ko-KR" sz="1400" dirty="0">
              <a:solidFill>
                <a:srgbClr val="44546A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000" dirty="0">
                <a:solidFill>
                  <a:srgbClr val="44546A"/>
                </a:solidFill>
              </a:rPr>
              <a:t>Enjoy your stylish business and campus life with BIZCAM </a:t>
            </a:r>
          </a:p>
        </p:txBody>
      </p:sp>
      <p:cxnSp>
        <p:nvCxnSpPr>
          <p:cNvPr id="30" name="직선 연결선 29">
            <a:extLst>
              <a:ext uri="{FF2B5EF4-FFF2-40B4-BE49-F238E27FC236}">
                <a16:creationId xmlns="" xmlns:a16="http://schemas.microsoft.com/office/drawing/2014/main" id="{6EAD1E7F-B716-CC4B-EDDB-3B1DC9DAF9CA}"/>
              </a:ext>
            </a:extLst>
          </p:cNvPr>
          <p:cNvCxnSpPr>
            <a:cxnSpLocks/>
          </p:cNvCxnSpPr>
          <p:nvPr/>
        </p:nvCxnSpPr>
        <p:spPr>
          <a:xfrm>
            <a:off x="4161027" y="4267722"/>
            <a:ext cx="3600000" cy="0"/>
          </a:xfrm>
          <a:prstGeom prst="line">
            <a:avLst/>
          </a:prstGeom>
          <a:ln w="69850" cap="rnd">
            <a:solidFill>
              <a:srgbClr val="54A0F4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="" xmlns:a16="http://schemas.microsoft.com/office/drawing/2014/main" id="{2C3578C5-C5AE-6B9F-91D8-33AB0F403046}"/>
              </a:ext>
            </a:extLst>
          </p:cNvPr>
          <p:cNvCxnSpPr>
            <a:cxnSpLocks/>
          </p:cNvCxnSpPr>
          <p:nvPr/>
        </p:nvCxnSpPr>
        <p:spPr>
          <a:xfrm>
            <a:off x="4163629" y="4267722"/>
            <a:ext cx="2592000" cy="0"/>
          </a:xfrm>
          <a:prstGeom prst="line">
            <a:avLst/>
          </a:prstGeom>
          <a:ln w="69850" cap="rnd">
            <a:solidFill>
              <a:srgbClr val="54A0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" name="타원 1023">
            <a:extLst>
              <a:ext uri="{FF2B5EF4-FFF2-40B4-BE49-F238E27FC236}">
                <a16:creationId xmlns="" xmlns:a16="http://schemas.microsoft.com/office/drawing/2014/main" id="{79326511-0E71-4D4E-9117-5CCAFAF494ED}"/>
              </a:ext>
            </a:extLst>
          </p:cNvPr>
          <p:cNvSpPr/>
          <p:nvPr/>
        </p:nvSpPr>
        <p:spPr>
          <a:xfrm flipH="1">
            <a:off x="6765747" y="4169399"/>
            <a:ext cx="196646" cy="196646"/>
          </a:xfrm>
          <a:prstGeom prst="ellipse">
            <a:avLst/>
          </a:prstGeom>
          <a:solidFill>
            <a:schemeClr val="bg1"/>
          </a:solidFill>
          <a:ln w="6350">
            <a:solidFill>
              <a:srgbClr val="54A0F4"/>
            </a:solidFill>
          </a:ln>
          <a:effectLst>
            <a:outerShdw dist="127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25" name="직사각형 1024">
            <a:extLst>
              <a:ext uri="{FF2B5EF4-FFF2-40B4-BE49-F238E27FC236}">
                <a16:creationId xmlns="" xmlns:a16="http://schemas.microsoft.com/office/drawing/2014/main" id="{08C26EBB-29C9-9672-E775-DC5D9F3AEDA1}"/>
              </a:ext>
            </a:extLst>
          </p:cNvPr>
          <p:cNvSpPr/>
          <p:nvPr/>
        </p:nvSpPr>
        <p:spPr>
          <a:xfrm>
            <a:off x="7955305" y="4572651"/>
            <a:ext cx="2515075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srgbClr val="44546A"/>
                </a:solidFill>
              </a:rPr>
              <a:t>CONTENTS </a:t>
            </a:r>
            <a:r>
              <a:rPr lang="en-US" altLang="ko-KR" sz="1600" b="1" dirty="0">
                <a:solidFill>
                  <a:srgbClr val="54A0F4"/>
                </a:solidFill>
              </a:rPr>
              <a:t>31%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rgbClr val="44546A"/>
                </a:solidFill>
              </a:rPr>
              <a:t>컨텐츠에 대한 내용을 적어요</a:t>
            </a:r>
            <a:endParaRPr lang="en-US" altLang="ko-KR" sz="1400" dirty="0">
              <a:solidFill>
                <a:srgbClr val="44546A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000" dirty="0">
                <a:solidFill>
                  <a:srgbClr val="44546A"/>
                </a:solidFill>
              </a:rPr>
              <a:t>Enjoy your stylish business and campus life with BIZCAM </a:t>
            </a:r>
          </a:p>
        </p:txBody>
      </p:sp>
      <p:cxnSp>
        <p:nvCxnSpPr>
          <p:cNvPr id="1027" name="직선 연결선 1026">
            <a:extLst>
              <a:ext uri="{FF2B5EF4-FFF2-40B4-BE49-F238E27FC236}">
                <a16:creationId xmlns="" xmlns:a16="http://schemas.microsoft.com/office/drawing/2014/main" id="{7D12D098-8BE9-E3E4-3E8E-5BD4257E75FC}"/>
              </a:ext>
            </a:extLst>
          </p:cNvPr>
          <p:cNvCxnSpPr>
            <a:cxnSpLocks/>
          </p:cNvCxnSpPr>
          <p:nvPr/>
        </p:nvCxnSpPr>
        <p:spPr>
          <a:xfrm>
            <a:off x="4161027" y="5181023"/>
            <a:ext cx="3600000" cy="0"/>
          </a:xfrm>
          <a:prstGeom prst="line">
            <a:avLst/>
          </a:prstGeom>
          <a:ln w="69850" cap="rnd">
            <a:solidFill>
              <a:srgbClr val="54A0F4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8" name="직선 연결선 1027">
            <a:extLst>
              <a:ext uri="{FF2B5EF4-FFF2-40B4-BE49-F238E27FC236}">
                <a16:creationId xmlns="" xmlns:a16="http://schemas.microsoft.com/office/drawing/2014/main" id="{EEEAD37D-897E-8FCA-EF0C-4111C87DAAA2}"/>
              </a:ext>
            </a:extLst>
          </p:cNvPr>
          <p:cNvCxnSpPr>
            <a:cxnSpLocks/>
          </p:cNvCxnSpPr>
          <p:nvPr/>
        </p:nvCxnSpPr>
        <p:spPr>
          <a:xfrm>
            <a:off x="4163629" y="5181023"/>
            <a:ext cx="1116000" cy="0"/>
          </a:xfrm>
          <a:prstGeom prst="line">
            <a:avLst/>
          </a:prstGeom>
          <a:ln w="69850" cap="rnd">
            <a:solidFill>
              <a:srgbClr val="54A0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9" name="타원 1028">
            <a:extLst>
              <a:ext uri="{FF2B5EF4-FFF2-40B4-BE49-F238E27FC236}">
                <a16:creationId xmlns="" xmlns:a16="http://schemas.microsoft.com/office/drawing/2014/main" id="{8F1A06C9-4124-FBC0-7230-0DBED7408397}"/>
              </a:ext>
            </a:extLst>
          </p:cNvPr>
          <p:cNvSpPr/>
          <p:nvPr/>
        </p:nvSpPr>
        <p:spPr>
          <a:xfrm flipH="1">
            <a:off x="5272227" y="5082700"/>
            <a:ext cx="196646" cy="196646"/>
          </a:xfrm>
          <a:prstGeom prst="ellipse">
            <a:avLst/>
          </a:prstGeom>
          <a:solidFill>
            <a:schemeClr val="bg1"/>
          </a:solidFill>
          <a:ln w="6350">
            <a:solidFill>
              <a:srgbClr val="54A0F4"/>
            </a:solidFill>
          </a:ln>
          <a:effectLst>
            <a:outerShdw dist="127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1358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="" xmlns:a16="http://schemas.microsoft.com/office/drawing/2014/main" id="{22AD2B0F-B4A3-A421-AF87-CE7ECE0BF07F}"/>
              </a:ext>
            </a:extLst>
          </p:cNvPr>
          <p:cNvGrpSpPr/>
          <p:nvPr/>
        </p:nvGrpSpPr>
        <p:grpSpPr>
          <a:xfrm>
            <a:off x="0" y="0"/>
            <a:ext cx="12192001" cy="6858001"/>
            <a:chOff x="0" y="0"/>
            <a:chExt cx="12192001" cy="6858001"/>
          </a:xfrm>
        </p:grpSpPr>
        <p:sp>
          <p:nvSpPr>
            <p:cNvPr id="3" name="직사각형 2">
              <a:extLst>
                <a:ext uri="{FF2B5EF4-FFF2-40B4-BE49-F238E27FC236}">
                  <a16:creationId xmlns="" xmlns:a16="http://schemas.microsoft.com/office/drawing/2014/main" id="{D3B8800A-A47D-CAC8-E3AD-DF2B2D67A61F}"/>
                </a:ext>
              </a:extLst>
            </p:cNvPr>
            <p:cNvSpPr/>
            <p:nvPr/>
          </p:nvSpPr>
          <p:spPr>
            <a:xfrm>
              <a:off x="11903394" y="495300"/>
              <a:ext cx="252000" cy="63119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자유형: 도형 3">
              <a:extLst>
                <a:ext uri="{FF2B5EF4-FFF2-40B4-BE49-F238E27FC236}">
                  <a16:creationId xmlns="" xmlns:a16="http://schemas.microsoft.com/office/drawing/2014/main" id="{9B0DA2ED-5E99-8194-9A45-5213BB5C8871}"/>
                </a:ext>
              </a:extLst>
            </p:cNvPr>
            <p:cNvSpPr/>
            <p:nvPr/>
          </p:nvSpPr>
          <p:spPr>
            <a:xfrm>
              <a:off x="0" y="0"/>
              <a:ext cx="12192001" cy="6858001"/>
            </a:xfrm>
            <a:custGeom>
              <a:avLst/>
              <a:gdLst>
                <a:gd name="connsiteX0" fmla="*/ 38131 w 12192001"/>
                <a:gd name="connsiteY0" fmla="*/ 571500 h 6858001"/>
                <a:gd name="connsiteX1" fmla="*/ 38131 w 12192001"/>
                <a:gd name="connsiteY1" fmla="*/ 6819871 h 6858001"/>
                <a:gd name="connsiteX2" fmla="*/ 12153871 w 12192001"/>
                <a:gd name="connsiteY2" fmla="*/ 6819871 h 6858001"/>
                <a:gd name="connsiteX3" fmla="*/ 12153871 w 12192001"/>
                <a:gd name="connsiteY3" fmla="*/ 571500 h 6858001"/>
                <a:gd name="connsiteX4" fmla="*/ 0 w 12192001"/>
                <a:gd name="connsiteY4" fmla="*/ 0 h 6858001"/>
                <a:gd name="connsiteX5" fmla="*/ 12191999 w 12192001"/>
                <a:gd name="connsiteY5" fmla="*/ 0 h 6858001"/>
                <a:gd name="connsiteX6" fmla="*/ 12191999 w 12192001"/>
                <a:gd name="connsiteY6" fmla="*/ 1 h 6858001"/>
                <a:gd name="connsiteX7" fmla="*/ 12192001 w 12192001"/>
                <a:gd name="connsiteY7" fmla="*/ 1 h 6858001"/>
                <a:gd name="connsiteX8" fmla="*/ 12192001 w 12192001"/>
                <a:gd name="connsiteY8" fmla="*/ 6858001 h 6858001"/>
                <a:gd name="connsiteX9" fmla="*/ 1 w 12192001"/>
                <a:gd name="connsiteY9" fmla="*/ 6858001 h 6858001"/>
                <a:gd name="connsiteX10" fmla="*/ 1 w 12192001"/>
                <a:gd name="connsiteY10" fmla="*/ 571500 h 6858001"/>
                <a:gd name="connsiteX11" fmla="*/ 0 w 12192001"/>
                <a:gd name="connsiteY11" fmla="*/ 57150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192001" h="6858001">
                  <a:moveTo>
                    <a:pt x="38131" y="571500"/>
                  </a:moveTo>
                  <a:lnTo>
                    <a:pt x="38131" y="6819871"/>
                  </a:lnTo>
                  <a:lnTo>
                    <a:pt x="12153871" y="6819871"/>
                  </a:lnTo>
                  <a:lnTo>
                    <a:pt x="12153871" y="571500"/>
                  </a:lnTo>
                  <a:close/>
                  <a:moveTo>
                    <a:pt x="0" y="0"/>
                  </a:moveTo>
                  <a:lnTo>
                    <a:pt x="12191999" y="0"/>
                  </a:lnTo>
                  <a:lnTo>
                    <a:pt x="12191999" y="1"/>
                  </a:lnTo>
                  <a:lnTo>
                    <a:pt x="12192001" y="1"/>
                  </a:lnTo>
                  <a:lnTo>
                    <a:pt x="12192001" y="6858001"/>
                  </a:lnTo>
                  <a:lnTo>
                    <a:pt x="1" y="6858001"/>
                  </a:lnTo>
                  <a:lnTo>
                    <a:pt x="1" y="571500"/>
                  </a:lnTo>
                  <a:lnTo>
                    <a:pt x="0" y="57150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5875"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="" xmlns:a16="http://schemas.microsoft.com/office/drawing/2014/main" id="{9DFCF302-46FD-97FF-412D-702A22775C3F}"/>
                </a:ext>
              </a:extLst>
            </p:cNvPr>
            <p:cNvSpPr/>
            <p:nvPr/>
          </p:nvSpPr>
          <p:spPr>
            <a:xfrm>
              <a:off x="44450" y="50800"/>
              <a:ext cx="12096000" cy="444500"/>
            </a:xfrm>
            <a:prstGeom prst="rect">
              <a:avLst/>
            </a:prstGeom>
            <a:solidFill>
              <a:srgbClr val="0070C0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61950" latinLnBrk="0">
                <a:defRPr/>
              </a:pPr>
              <a:r>
                <a:rPr lang="en-US" altLang="ko-KR" sz="2000" i="1" kern="0" dirty="0">
                  <a:ln w="12700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PPT  PRESENTATION.txt  </a:t>
              </a:r>
              <a:r>
                <a:rPr lang="en-US" altLang="ko-KR" sz="700" i="1" kern="0" dirty="0">
                  <a:ln w="12700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Enjoy your stylish business and campus life with BIZCAM </a:t>
              </a:r>
              <a:endParaRPr lang="en-US" altLang="ko-KR" sz="2000" i="1" kern="0" dirty="0">
                <a:ln w="12700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pic>
          <p:nvPicPr>
            <p:cNvPr id="1026" name="Picture 2">
              <a:extLst>
                <a:ext uri="{FF2B5EF4-FFF2-40B4-BE49-F238E27FC236}">
                  <a16:creationId xmlns="" xmlns:a16="http://schemas.microsoft.com/office/drawing/2014/main" id="{B761D18A-0AC3-3EE7-E30C-4A033F2FAE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456" y="75008"/>
              <a:ext cx="355997" cy="3559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" name="그룹 1">
              <a:extLst>
                <a:ext uri="{FF2B5EF4-FFF2-40B4-BE49-F238E27FC236}">
                  <a16:creationId xmlns="" xmlns:a16="http://schemas.microsoft.com/office/drawing/2014/main" id="{3C8CC5C8-5A7E-DEFE-90BE-A6F99EB4516F}"/>
                </a:ext>
              </a:extLst>
            </p:cNvPr>
            <p:cNvGrpSpPr/>
            <p:nvPr/>
          </p:nvGrpSpPr>
          <p:grpSpPr>
            <a:xfrm>
              <a:off x="11096520" y="131244"/>
              <a:ext cx="963926" cy="280713"/>
              <a:chOff x="11346996" y="171725"/>
              <a:chExt cx="677732" cy="197368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="" xmlns:a16="http://schemas.microsoft.com/office/drawing/2014/main" id="{B8D0D032-4360-424B-5727-D92638390FE5}"/>
                  </a:ext>
                </a:extLst>
              </p:cNvPr>
              <p:cNvSpPr/>
              <p:nvPr/>
            </p:nvSpPr>
            <p:spPr>
              <a:xfrm>
                <a:off x="11346996" y="171725"/>
                <a:ext cx="197368" cy="19736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scene3d>
                <a:camera prst="orthographicFront"/>
                <a:lightRig rig="threePt" dir="t">
                  <a:rot lat="0" lon="0" rev="2700000"/>
                </a:lightRig>
              </a:scene3d>
              <a:sp3d>
                <a:bevelT w="38100" h="254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>
                  <a:defRPr/>
                </a:pPr>
                <a:r>
                  <a:rPr lang="en-US" altLang="ko-KR" sz="2400" b="1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_</a:t>
                </a:r>
                <a:endParaRPr lang="ko-KR" altLang="en-US" sz="2400" b="1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="" xmlns:a16="http://schemas.microsoft.com/office/drawing/2014/main" id="{CBFBF706-A12B-EB79-9278-762E6E009F03}"/>
                  </a:ext>
                </a:extLst>
              </p:cNvPr>
              <p:cNvSpPr/>
              <p:nvPr/>
            </p:nvSpPr>
            <p:spPr>
              <a:xfrm>
                <a:off x="11587178" y="171725"/>
                <a:ext cx="197368" cy="19736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scene3d>
                <a:camera prst="orthographicFront"/>
                <a:lightRig rig="threePt" dir="t">
                  <a:rot lat="0" lon="0" rev="2700000"/>
                </a:lightRig>
              </a:scene3d>
              <a:sp3d>
                <a:bevelT w="38100" h="254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72000" rtlCol="0" anchor="ctr"/>
              <a:lstStyle/>
              <a:p>
                <a:pPr algn="ctr">
                  <a:defRPr/>
                </a:pPr>
                <a:r>
                  <a:rPr lang="ko-KR" altLang="en-US" sz="1400" b="1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□</a:t>
                </a: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="" xmlns:a16="http://schemas.microsoft.com/office/drawing/2014/main" id="{652E9D96-66ED-4C94-C3B9-D54456C6DFBD}"/>
                  </a:ext>
                </a:extLst>
              </p:cNvPr>
              <p:cNvSpPr/>
              <p:nvPr/>
            </p:nvSpPr>
            <p:spPr>
              <a:xfrm>
                <a:off x="11827360" y="171725"/>
                <a:ext cx="197368" cy="19736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scene3d>
                <a:camera prst="orthographicFront"/>
                <a:lightRig rig="threePt" dir="t">
                  <a:rot lat="0" lon="0" rev="2700000"/>
                </a:lightRig>
              </a:scene3d>
              <a:sp3d>
                <a:bevelT w="38100" h="254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72000" rtlCol="0" anchor="ctr"/>
              <a:lstStyle/>
              <a:p>
                <a:pPr algn="ctr">
                  <a:defRPr/>
                </a:pPr>
                <a:r>
                  <a:rPr lang="en-US" altLang="ko-KR" sz="1400" b="1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X</a:t>
                </a:r>
                <a:endParaRPr lang="ko-KR" altLang="en-US" sz="1400" b="1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  <p:sp>
          <p:nvSpPr>
            <p:cNvPr id="10" name="직사각형 9">
              <a:extLst>
                <a:ext uri="{FF2B5EF4-FFF2-40B4-BE49-F238E27FC236}">
                  <a16:creationId xmlns="" xmlns:a16="http://schemas.microsoft.com/office/drawing/2014/main" id="{C39D1D24-D6CB-A320-96B6-4A484E2B16A7}"/>
                </a:ext>
              </a:extLst>
            </p:cNvPr>
            <p:cNvSpPr/>
            <p:nvPr/>
          </p:nvSpPr>
          <p:spPr>
            <a:xfrm>
              <a:off x="11902782" y="567012"/>
              <a:ext cx="251999" cy="2519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>
                <a:rot lat="0" lon="0" rev="2700000"/>
              </a:lightRig>
            </a:scene3d>
            <a:sp3d>
              <a:bevelT w="38100" h="254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72000" rtlCol="0" anchor="ctr"/>
            <a:lstStyle/>
            <a:p>
              <a:pPr algn="ctr">
                <a:defRPr/>
              </a:pPr>
              <a:r>
                <a:rPr lang="ko-KR" altLang="en-US" sz="1200" b="1" dirty="0">
                  <a:solidFill>
                    <a:prstClr val="white">
                      <a:lumMod val="75000"/>
                    </a:prstClr>
                  </a:solidFill>
                </a:rPr>
                <a:t>▲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="" xmlns:a16="http://schemas.microsoft.com/office/drawing/2014/main" id="{C375A810-5C76-38BF-5D3A-AE3E39FCB743}"/>
                </a:ext>
              </a:extLst>
            </p:cNvPr>
            <p:cNvSpPr/>
            <p:nvPr/>
          </p:nvSpPr>
          <p:spPr>
            <a:xfrm>
              <a:off x="11902782" y="6562344"/>
              <a:ext cx="251999" cy="2519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>
                <a:rot lat="0" lon="0" rev="2700000"/>
              </a:lightRig>
            </a:scene3d>
            <a:sp3d>
              <a:bevelT w="38100" h="254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72000" rtlCol="0" anchor="ctr"/>
            <a:lstStyle/>
            <a:p>
              <a:pPr algn="ctr">
                <a:defRPr/>
              </a:pPr>
              <a:r>
                <a:rPr lang="ko-KR" altLang="en-US" sz="1200" b="1" dirty="0">
                  <a:solidFill>
                    <a:prstClr val="white">
                      <a:lumMod val="75000"/>
                    </a:prstClr>
                  </a:solidFill>
                </a:rPr>
                <a:t>▼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="" xmlns:a16="http://schemas.microsoft.com/office/drawing/2014/main" id="{82FCA90F-CD2D-B59A-EC60-E0E4F4524D9A}"/>
                </a:ext>
              </a:extLst>
            </p:cNvPr>
            <p:cNvSpPr/>
            <p:nvPr/>
          </p:nvSpPr>
          <p:spPr>
            <a:xfrm>
              <a:off x="11920089" y="2552977"/>
              <a:ext cx="251999" cy="146129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>
                <a:rot lat="0" lon="0" rev="2700000"/>
              </a:lightRig>
            </a:scene3d>
            <a:sp3d>
              <a:bevelT w="38100" h="254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72000" rtlCol="0" anchor="ctr"/>
            <a:lstStyle/>
            <a:p>
              <a:pPr algn="ctr">
                <a:defRPr/>
              </a:pPr>
              <a:endParaRPr lang="ko-KR" altLang="en-US" sz="1200" b="1" dirty="0">
                <a:solidFill>
                  <a:prstClr val="white">
                    <a:lumMod val="75000"/>
                  </a:prstClr>
                </a:solidFill>
              </a:endParaRPr>
            </a:p>
          </p:txBody>
        </p:sp>
      </p:grpSp>
      <p:sp>
        <p:nvSpPr>
          <p:cNvPr id="30" name="원호 29">
            <a:extLst>
              <a:ext uri="{FF2B5EF4-FFF2-40B4-BE49-F238E27FC236}">
                <a16:creationId xmlns="" xmlns:a16="http://schemas.microsoft.com/office/drawing/2014/main" id="{79295E24-1E66-4ED6-64B0-95888CD8E92B}"/>
              </a:ext>
            </a:extLst>
          </p:cNvPr>
          <p:cNvSpPr/>
          <p:nvPr/>
        </p:nvSpPr>
        <p:spPr>
          <a:xfrm>
            <a:off x="1736006" y="3910686"/>
            <a:ext cx="776215" cy="776215"/>
          </a:xfrm>
          <a:prstGeom prst="arc">
            <a:avLst/>
          </a:prstGeom>
          <a:ln w="19050">
            <a:solidFill>
              <a:srgbClr val="54A0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1" name="원호 30">
            <a:extLst>
              <a:ext uri="{FF2B5EF4-FFF2-40B4-BE49-F238E27FC236}">
                <a16:creationId xmlns="" xmlns:a16="http://schemas.microsoft.com/office/drawing/2014/main" id="{9D610968-8419-2430-689D-E3208035A1BB}"/>
              </a:ext>
            </a:extLst>
          </p:cNvPr>
          <p:cNvSpPr/>
          <p:nvPr/>
        </p:nvSpPr>
        <p:spPr>
          <a:xfrm>
            <a:off x="1111395" y="1885247"/>
            <a:ext cx="2025440" cy="2025440"/>
          </a:xfrm>
          <a:prstGeom prst="arc">
            <a:avLst>
              <a:gd name="adj1" fmla="val 5365069"/>
              <a:gd name="adj2" fmla="val 32305"/>
            </a:avLst>
          </a:prstGeom>
          <a:ln w="19050">
            <a:solidFill>
              <a:srgbClr val="54A0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1024" name="직선 연결선 1023">
            <a:extLst>
              <a:ext uri="{FF2B5EF4-FFF2-40B4-BE49-F238E27FC236}">
                <a16:creationId xmlns="" xmlns:a16="http://schemas.microsoft.com/office/drawing/2014/main" id="{B92F36C8-8A51-ED22-5B15-935ED59110EE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2512221" y="4298794"/>
            <a:ext cx="0" cy="1208190"/>
          </a:xfrm>
          <a:prstGeom prst="line">
            <a:avLst/>
          </a:prstGeom>
          <a:ln w="19050">
            <a:solidFill>
              <a:srgbClr val="54A0F4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5" name="타원 1024">
            <a:extLst>
              <a:ext uri="{FF2B5EF4-FFF2-40B4-BE49-F238E27FC236}">
                <a16:creationId xmlns="" xmlns:a16="http://schemas.microsoft.com/office/drawing/2014/main" id="{455D2590-6BA7-FF15-DC31-D82F38FDA946}"/>
              </a:ext>
            </a:extLst>
          </p:cNvPr>
          <p:cNvSpPr/>
          <p:nvPr/>
        </p:nvSpPr>
        <p:spPr>
          <a:xfrm>
            <a:off x="1321510" y="2095362"/>
            <a:ext cx="1605209" cy="1605209"/>
          </a:xfrm>
          <a:prstGeom prst="ellipse">
            <a:avLst/>
          </a:prstGeom>
          <a:solidFill>
            <a:schemeClr val="bg1"/>
          </a:solidFill>
          <a:ln w="19050">
            <a:solidFill>
              <a:srgbClr val="54A0F4"/>
            </a:solidFill>
          </a:ln>
          <a:effectLst>
            <a:outerShdw blurRad="508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27" name="그룹 1026">
            <a:extLst>
              <a:ext uri="{FF2B5EF4-FFF2-40B4-BE49-F238E27FC236}">
                <a16:creationId xmlns="" xmlns:a16="http://schemas.microsoft.com/office/drawing/2014/main" id="{6B440495-974D-655C-A7E6-729CF5E518CB}"/>
              </a:ext>
            </a:extLst>
          </p:cNvPr>
          <p:cNvGrpSpPr/>
          <p:nvPr/>
        </p:nvGrpSpPr>
        <p:grpSpPr>
          <a:xfrm rot="5400000" flipV="1">
            <a:off x="3136834" y="2509859"/>
            <a:ext cx="776216" cy="776215"/>
            <a:chOff x="4401724" y="2464763"/>
            <a:chExt cx="776216" cy="776215"/>
          </a:xfrm>
        </p:grpSpPr>
        <p:sp>
          <p:nvSpPr>
            <p:cNvPr id="1028" name="원호 1027">
              <a:extLst>
                <a:ext uri="{FF2B5EF4-FFF2-40B4-BE49-F238E27FC236}">
                  <a16:creationId xmlns="" xmlns:a16="http://schemas.microsoft.com/office/drawing/2014/main" id="{8DA4A161-CE38-7ABE-BDE0-6A7DB6F87F8A}"/>
                </a:ext>
              </a:extLst>
            </p:cNvPr>
            <p:cNvSpPr/>
            <p:nvPr/>
          </p:nvSpPr>
          <p:spPr>
            <a:xfrm>
              <a:off x="4401724" y="2464763"/>
              <a:ext cx="776215" cy="776215"/>
            </a:xfrm>
            <a:prstGeom prst="arc">
              <a:avLst/>
            </a:prstGeom>
            <a:ln w="19050">
              <a:solidFill>
                <a:srgbClr val="54A0F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1029" name="직선 연결선 1028">
              <a:extLst>
                <a:ext uri="{FF2B5EF4-FFF2-40B4-BE49-F238E27FC236}">
                  <a16:creationId xmlns="" xmlns:a16="http://schemas.microsoft.com/office/drawing/2014/main" id="{20009434-4079-B27B-B598-C13A6C5CB7E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015940" y="3014871"/>
              <a:ext cx="324000" cy="0"/>
            </a:xfrm>
            <a:prstGeom prst="line">
              <a:avLst/>
            </a:prstGeom>
            <a:ln w="19050">
              <a:solidFill>
                <a:srgbClr val="54A0F4"/>
              </a:solidFill>
              <a:headEnd type="non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0" name="직사각형 1029">
            <a:extLst>
              <a:ext uri="{FF2B5EF4-FFF2-40B4-BE49-F238E27FC236}">
                <a16:creationId xmlns="" xmlns:a16="http://schemas.microsoft.com/office/drawing/2014/main" id="{1CE2A488-BEFD-A7CE-E1D9-BCE9E5460685}"/>
              </a:ext>
            </a:extLst>
          </p:cNvPr>
          <p:cNvSpPr/>
          <p:nvPr/>
        </p:nvSpPr>
        <p:spPr>
          <a:xfrm>
            <a:off x="2798139" y="4425791"/>
            <a:ext cx="2367738" cy="110799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srgbClr val="78808D"/>
                </a:solidFill>
              </a:rPr>
              <a:t>CONTENTS A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200" dirty="0">
                <a:solidFill>
                  <a:srgbClr val="78808D"/>
                </a:solidFill>
              </a:rPr>
              <a:t>컨텐츠에 대한 내용을 적어요</a:t>
            </a:r>
            <a:endParaRPr lang="en-US" altLang="ko-KR" sz="1200" dirty="0">
              <a:solidFill>
                <a:srgbClr val="78808D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900" dirty="0">
                <a:solidFill>
                  <a:srgbClr val="78808D"/>
                </a:solidFill>
              </a:rPr>
              <a:t>Enjoy your stylish business and campus life with BIZCAM </a:t>
            </a:r>
          </a:p>
        </p:txBody>
      </p:sp>
      <p:sp>
        <p:nvSpPr>
          <p:cNvPr id="1031" name="Freeform 6">
            <a:extLst>
              <a:ext uri="{FF2B5EF4-FFF2-40B4-BE49-F238E27FC236}">
                <a16:creationId xmlns="" xmlns:a16="http://schemas.microsoft.com/office/drawing/2014/main" id="{26C4E02F-057F-8274-9867-9543917BD76B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1906729" y="2652799"/>
            <a:ext cx="425626" cy="377359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rgbClr val="54A0F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32" name="원호 1031">
            <a:extLst>
              <a:ext uri="{FF2B5EF4-FFF2-40B4-BE49-F238E27FC236}">
                <a16:creationId xmlns="" xmlns:a16="http://schemas.microsoft.com/office/drawing/2014/main" id="{91E34B4E-CFB4-6BA2-4F26-A46211109757}"/>
              </a:ext>
            </a:extLst>
          </p:cNvPr>
          <p:cNvSpPr/>
          <p:nvPr/>
        </p:nvSpPr>
        <p:spPr>
          <a:xfrm>
            <a:off x="4925769" y="3910686"/>
            <a:ext cx="776215" cy="776215"/>
          </a:xfrm>
          <a:prstGeom prst="arc">
            <a:avLst/>
          </a:prstGeom>
          <a:ln w="19050">
            <a:solidFill>
              <a:srgbClr val="54A0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33" name="원호 1032">
            <a:extLst>
              <a:ext uri="{FF2B5EF4-FFF2-40B4-BE49-F238E27FC236}">
                <a16:creationId xmlns="" xmlns:a16="http://schemas.microsoft.com/office/drawing/2014/main" id="{BEE23A69-BD66-243C-3C02-E62430E1D914}"/>
              </a:ext>
            </a:extLst>
          </p:cNvPr>
          <p:cNvSpPr/>
          <p:nvPr/>
        </p:nvSpPr>
        <p:spPr>
          <a:xfrm>
            <a:off x="4301158" y="1885247"/>
            <a:ext cx="2025440" cy="2025440"/>
          </a:xfrm>
          <a:prstGeom prst="arc">
            <a:avLst>
              <a:gd name="adj1" fmla="val 5365069"/>
              <a:gd name="adj2" fmla="val 32305"/>
            </a:avLst>
          </a:prstGeom>
          <a:ln w="19050">
            <a:solidFill>
              <a:srgbClr val="54A0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1034" name="직선 연결선 1033">
            <a:extLst>
              <a:ext uri="{FF2B5EF4-FFF2-40B4-BE49-F238E27FC236}">
                <a16:creationId xmlns="" xmlns:a16="http://schemas.microsoft.com/office/drawing/2014/main" id="{5F5449D4-2AC7-E353-839A-74E101017C06}"/>
              </a:ext>
            </a:extLst>
          </p:cNvPr>
          <p:cNvCxnSpPr>
            <a:cxnSpLocks/>
            <a:endCxn id="1032" idx="2"/>
          </p:cNvCxnSpPr>
          <p:nvPr/>
        </p:nvCxnSpPr>
        <p:spPr>
          <a:xfrm flipV="1">
            <a:off x="5701984" y="4298794"/>
            <a:ext cx="0" cy="1208190"/>
          </a:xfrm>
          <a:prstGeom prst="line">
            <a:avLst/>
          </a:prstGeom>
          <a:ln w="19050">
            <a:solidFill>
              <a:srgbClr val="54A0F4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5" name="타원 1034">
            <a:extLst>
              <a:ext uri="{FF2B5EF4-FFF2-40B4-BE49-F238E27FC236}">
                <a16:creationId xmlns="" xmlns:a16="http://schemas.microsoft.com/office/drawing/2014/main" id="{2C01A8E9-857A-2682-90AC-31DC20D4B1AE}"/>
              </a:ext>
            </a:extLst>
          </p:cNvPr>
          <p:cNvSpPr/>
          <p:nvPr/>
        </p:nvSpPr>
        <p:spPr>
          <a:xfrm>
            <a:off x="4511273" y="2095362"/>
            <a:ext cx="1605209" cy="1605209"/>
          </a:xfrm>
          <a:prstGeom prst="ellipse">
            <a:avLst/>
          </a:prstGeom>
          <a:solidFill>
            <a:schemeClr val="bg1"/>
          </a:solidFill>
          <a:ln w="19050">
            <a:solidFill>
              <a:srgbClr val="54A0F4"/>
            </a:solidFill>
          </a:ln>
          <a:effectLst>
            <a:outerShdw blurRad="508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36" name="그룹 1035">
            <a:extLst>
              <a:ext uri="{FF2B5EF4-FFF2-40B4-BE49-F238E27FC236}">
                <a16:creationId xmlns="" xmlns:a16="http://schemas.microsoft.com/office/drawing/2014/main" id="{F09CEAE2-528B-523D-AEAE-7AAF472DD851}"/>
              </a:ext>
            </a:extLst>
          </p:cNvPr>
          <p:cNvGrpSpPr/>
          <p:nvPr/>
        </p:nvGrpSpPr>
        <p:grpSpPr>
          <a:xfrm rot="5400000" flipV="1">
            <a:off x="6326597" y="2509859"/>
            <a:ext cx="776216" cy="776215"/>
            <a:chOff x="4401724" y="2464763"/>
            <a:chExt cx="776216" cy="776215"/>
          </a:xfrm>
        </p:grpSpPr>
        <p:sp>
          <p:nvSpPr>
            <p:cNvPr id="1037" name="원호 1036">
              <a:extLst>
                <a:ext uri="{FF2B5EF4-FFF2-40B4-BE49-F238E27FC236}">
                  <a16:creationId xmlns="" xmlns:a16="http://schemas.microsoft.com/office/drawing/2014/main" id="{14102ED0-0048-B3F7-2431-BCD910D4DD81}"/>
                </a:ext>
              </a:extLst>
            </p:cNvPr>
            <p:cNvSpPr/>
            <p:nvPr/>
          </p:nvSpPr>
          <p:spPr>
            <a:xfrm>
              <a:off x="4401724" y="2464763"/>
              <a:ext cx="776215" cy="776215"/>
            </a:xfrm>
            <a:prstGeom prst="arc">
              <a:avLst/>
            </a:prstGeom>
            <a:ln w="19050">
              <a:solidFill>
                <a:srgbClr val="54A0F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1038" name="직선 연결선 1037">
              <a:extLst>
                <a:ext uri="{FF2B5EF4-FFF2-40B4-BE49-F238E27FC236}">
                  <a16:creationId xmlns="" xmlns:a16="http://schemas.microsoft.com/office/drawing/2014/main" id="{3AC4E3B0-5244-937C-EB49-B661C61B541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015940" y="3014871"/>
              <a:ext cx="324000" cy="0"/>
            </a:xfrm>
            <a:prstGeom prst="line">
              <a:avLst/>
            </a:prstGeom>
            <a:ln w="19050">
              <a:solidFill>
                <a:srgbClr val="54A0F4"/>
              </a:solidFill>
              <a:headEnd type="non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9" name="직사각형 1038">
            <a:extLst>
              <a:ext uri="{FF2B5EF4-FFF2-40B4-BE49-F238E27FC236}">
                <a16:creationId xmlns="" xmlns:a16="http://schemas.microsoft.com/office/drawing/2014/main" id="{9BFF9A75-450F-E56C-ACEE-B6BBEC68283A}"/>
              </a:ext>
            </a:extLst>
          </p:cNvPr>
          <p:cNvSpPr/>
          <p:nvPr/>
        </p:nvSpPr>
        <p:spPr>
          <a:xfrm>
            <a:off x="5987902" y="4425791"/>
            <a:ext cx="2367738" cy="110799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srgbClr val="78808D"/>
                </a:solidFill>
              </a:rPr>
              <a:t>CONTENTS A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200" dirty="0">
                <a:solidFill>
                  <a:srgbClr val="78808D"/>
                </a:solidFill>
              </a:rPr>
              <a:t>컨텐츠에 대한 내용을 적어요</a:t>
            </a:r>
            <a:endParaRPr lang="en-US" altLang="ko-KR" sz="1200" dirty="0">
              <a:solidFill>
                <a:srgbClr val="78808D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900" dirty="0">
                <a:solidFill>
                  <a:srgbClr val="78808D"/>
                </a:solidFill>
              </a:rPr>
              <a:t>Enjoy your stylish business and campus life with BIZCAM </a:t>
            </a:r>
          </a:p>
        </p:txBody>
      </p:sp>
      <p:sp>
        <p:nvSpPr>
          <p:cNvPr id="1040" name="원호 1039">
            <a:extLst>
              <a:ext uri="{FF2B5EF4-FFF2-40B4-BE49-F238E27FC236}">
                <a16:creationId xmlns="" xmlns:a16="http://schemas.microsoft.com/office/drawing/2014/main" id="{0A584553-B82C-6078-85C8-59650E89DA31}"/>
              </a:ext>
            </a:extLst>
          </p:cNvPr>
          <p:cNvSpPr/>
          <p:nvPr/>
        </p:nvSpPr>
        <p:spPr>
          <a:xfrm>
            <a:off x="8115532" y="3910686"/>
            <a:ext cx="776215" cy="776215"/>
          </a:xfrm>
          <a:prstGeom prst="arc">
            <a:avLst/>
          </a:prstGeom>
          <a:ln w="19050">
            <a:solidFill>
              <a:srgbClr val="54A0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41" name="원호 1040">
            <a:extLst>
              <a:ext uri="{FF2B5EF4-FFF2-40B4-BE49-F238E27FC236}">
                <a16:creationId xmlns="" xmlns:a16="http://schemas.microsoft.com/office/drawing/2014/main" id="{78F3219B-2D19-593A-438D-9CE15172526F}"/>
              </a:ext>
            </a:extLst>
          </p:cNvPr>
          <p:cNvSpPr/>
          <p:nvPr/>
        </p:nvSpPr>
        <p:spPr>
          <a:xfrm>
            <a:off x="7490921" y="1885247"/>
            <a:ext cx="2025440" cy="2025440"/>
          </a:xfrm>
          <a:prstGeom prst="arc">
            <a:avLst>
              <a:gd name="adj1" fmla="val 5365069"/>
              <a:gd name="adj2" fmla="val 32305"/>
            </a:avLst>
          </a:prstGeom>
          <a:ln w="19050">
            <a:solidFill>
              <a:srgbClr val="54A0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1042" name="직선 연결선 1041">
            <a:extLst>
              <a:ext uri="{FF2B5EF4-FFF2-40B4-BE49-F238E27FC236}">
                <a16:creationId xmlns="" xmlns:a16="http://schemas.microsoft.com/office/drawing/2014/main" id="{C6EB4D70-D8EF-8903-7D24-F640E184B288}"/>
              </a:ext>
            </a:extLst>
          </p:cNvPr>
          <p:cNvCxnSpPr>
            <a:cxnSpLocks/>
            <a:endCxn id="1040" idx="2"/>
          </p:cNvCxnSpPr>
          <p:nvPr/>
        </p:nvCxnSpPr>
        <p:spPr>
          <a:xfrm flipV="1">
            <a:off x="8891747" y="4298794"/>
            <a:ext cx="0" cy="1208190"/>
          </a:xfrm>
          <a:prstGeom prst="line">
            <a:avLst/>
          </a:prstGeom>
          <a:ln w="19050">
            <a:solidFill>
              <a:srgbClr val="54A0F4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3" name="타원 1042">
            <a:extLst>
              <a:ext uri="{FF2B5EF4-FFF2-40B4-BE49-F238E27FC236}">
                <a16:creationId xmlns="" xmlns:a16="http://schemas.microsoft.com/office/drawing/2014/main" id="{572164CF-22C8-FD0B-2B36-4152280F21A8}"/>
              </a:ext>
            </a:extLst>
          </p:cNvPr>
          <p:cNvSpPr/>
          <p:nvPr/>
        </p:nvSpPr>
        <p:spPr>
          <a:xfrm>
            <a:off x="7701036" y="2095362"/>
            <a:ext cx="1605209" cy="1605209"/>
          </a:xfrm>
          <a:prstGeom prst="ellipse">
            <a:avLst/>
          </a:prstGeom>
          <a:solidFill>
            <a:schemeClr val="bg1"/>
          </a:solidFill>
          <a:ln w="19050">
            <a:solidFill>
              <a:srgbClr val="54A0F4"/>
            </a:solidFill>
          </a:ln>
          <a:effectLst>
            <a:outerShdw blurRad="508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44" name="그룹 1043">
            <a:extLst>
              <a:ext uri="{FF2B5EF4-FFF2-40B4-BE49-F238E27FC236}">
                <a16:creationId xmlns="" xmlns:a16="http://schemas.microsoft.com/office/drawing/2014/main" id="{08636E3B-0013-7FE6-1A02-575CF3CC3B81}"/>
              </a:ext>
            </a:extLst>
          </p:cNvPr>
          <p:cNvGrpSpPr/>
          <p:nvPr/>
        </p:nvGrpSpPr>
        <p:grpSpPr>
          <a:xfrm rot="5400000" flipV="1">
            <a:off x="9516360" y="2509859"/>
            <a:ext cx="776216" cy="776215"/>
            <a:chOff x="4401724" y="2464763"/>
            <a:chExt cx="776216" cy="776215"/>
          </a:xfrm>
        </p:grpSpPr>
        <p:sp>
          <p:nvSpPr>
            <p:cNvPr id="1045" name="원호 1044">
              <a:extLst>
                <a:ext uri="{FF2B5EF4-FFF2-40B4-BE49-F238E27FC236}">
                  <a16:creationId xmlns="" xmlns:a16="http://schemas.microsoft.com/office/drawing/2014/main" id="{18726BDA-F47A-D36F-58CC-830B9B97DA97}"/>
                </a:ext>
              </a:extLst>
            </p:cNvPr>
            <p:cNvSpPr/>
            <p:nvPr/>
          </p:nvSpPr>
          <p:spPr>
            <a:xfrm>
              <a:off x="4401724" y="2464763"/>
              <a:ext cx="776215" cy="776215"/>
            </a:xfrm>
            <a:prstGeom prst="arc">
              <a:avLst/>
            </a:prstGeom>
            <a:ln w="19050">
              <a:solidFill>
                <a:srgbClr val="54A0F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1046" name="직선 연결선 1045">
              <a:extLst>
                <a:ext uri="{FF2B5EF4-FFF2-40B4-BE49-F238E27FC236}">
                  <a16:creationId xmlns="" xmlns:a16="http://schemas.microsoft.com/office/drawing/2014/main" id="{EC00AD35-2A4A-BFFD-EE5E-D571E87E32D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015940" y="3014871"/>
              <a:ext cx="324000" cy="0"/>
            </a:xfrm>
            <a:prstGeom prst="line">
              <a:avLst/>
            </a:prstGeom>
            <a:ln w="19050">
              <a:solidFill>
                <a:srgbClr val="54A0F4"/>
              </a:solidFill>
              <a:headEnd type="non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7" name="직사각형 1046">
            <a:extLst>
              <a:ext uri="{FF2B5EF4-FFF2-40B4-BE49-F238E27FC236}">
                <a16:creationId xmlns="" xmlns:a16="http://schemas.microsoft.com/office/drawing/2014/main" id="{0C4E05B7-CE4D-0276-413D-623FE8C5445C}"/>
              </a:ext>
            </a:extLst>
          </p:cNvPr>
          <p:cNvSpPr/>
          <p:nvPr/>
        </p:nvSpPr>
        <p:spPr>
          <a:xfrm>
            <a:off x="9177665" y="4425791"/>
            <a:ext cx="2367738" cy="110799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srgbClr val="78808D"/>
                </a:solidFill>
              </a:rPr>
              <a:t>CONTENTS A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200" dirty="0">
                <a:solidFill>
                  <a:srgbClr val="78808D"/>
                </a:solidFill>
              </a:rPr>
              <a:t>컨텐츠에 대한 내용을 적어요</a:t>
            </a:r>
            <a:endParaRPr lang="en-US" altLang="ko-KR" sz="1200" dirty="0">
              <a:solidFill>
                <a:srgbClr val="78808D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900" dirty="0">
                <a:solidFill>
                  <a:srgbClr val="78808D"/>
                </a:solidFill>
              </a:rPr>
              <a:t>Enjoy your stylish business and campus life with BIZCAM </a:t>
            </a:r>
          </a:p>
        </p:txBody>
      </p:sp>
      <p:sp>
        <p:nvSpPr>
          <p:cNvPr id="1048" name="Freeform 9">
            <a:extLst>
              <a:ext uri="{FF2B5EF4-FFF2-40B4-BE49-F238E27FC236}">
                <a16:creationId xmlns="" xmlns:a16="http://schemas.microsoft.com/office/drawing/2014/main" id="{0B0AA004-6472-515C-4F97-228D1AF1AF3A}"/>
              </a:ext>
            </a:extLst>
          </p:cNvPr>
          <p:cNvSpPr>
            <a:spLocks/>
          </p:cNvSpPr>
          <p:nvPr/>
        </p:nvSpPr>
        <p:spPr bwMode="auto">
          <a:xfrm>
            <a:off x="8328853" y="2626813"/>
            <a:ext cx="349571" cy="461324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rgbClr val="54A0F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49" name="자유형 23">
            <a:extLst>
              <a:ext uri="{FF2B5EF4-FFF2-40B4-BE49-F238E27FC236}">
                <a16:creationId xmlns="" xmlns:a16="http://schemas.microsoft.com/office/drawing/2014/main" id="{7E6526F8-4EC7-E69A-A835-3EF362684861}"/>
              </a:ext>
            </a:extLst>
          </p:cNvPr>
          <p:cNvSpPr>
            <a:spLocks/>
          </p:cNvSpPr>
          <p:nvPr/>
        </p:nvSpPr>
        <p:spPr bwMode="auto">
          <a:xfrm>
            <a:off x="5077374" y="2673148"/>
            <a:ext cx="421224" cy="368654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rgbClr val="54A0F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50" name="타원 1049">
            <a:extLst>
              <a:ext uri="{FF2B5EF4-FFF2-40B4-BE49-F238E27FC236}">
                <a16:creationId xmlns="" xmlns:a16="http://schemas.microsoft.com/office/drawing/2014/main" id="{C1D53640-F1C8-F353-B5F2-E3586C8AF3E0}"/>
              </a:ext>
            </a:extLst>
          </p:cNvPr>
          <p:cNvSpPr/>
          <p:nvPr/>
        </p:nvSpPr>
        <p:spPr>
          <a:xfrm>
            <a:off x="10428310" y="2959106"/>
            <a:ext cx="653936" cy="653936"/>
          </a:xfrm>
          <a:prstGeom prst="ellipse">
            <a:avLst/>
          </a:prstGeom>
          <a:solidFill>
            <a:srgbClr val="54A0F4"/>
          </a:solidFill>
          <a:ln w="19050">
            <a:solidFill>
              <a:srgbClr val="54A0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en-US" altLang="ko-KR" sz="1200" b="1" dirty="0">
                <a:solidFill>
                  <a:prstClr val="white"/>
                </a:solidFill>
              </a:rPr>
              <a:t>GOAL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4717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="" xmlns:a16="http://schemas.microsoft.com/office/drawing/2014/main" id="{22AD2B0F-B4A3-A421-AF87-CE7ECE0BF07F}"/>
              </a:ext>
            </a:extLst>
          </p:cNvPr>
          <p:cNvGrpSpPr/>
          <p:nvPr/>
        </p:nvGrpSpPr>
        <p:grpSpPr>
          <a:xfrm>
            <a:off x="0" y="0"/>
            <a:ext cx="12192001" cy="6858001"/>
            <a:chOff x="0" y="0"/>
            <a:chExt cx="12192001" cy="6858001"/>
          </a:xfrm>
        </p:grpSpPr>
        <p:sp>
          <p:nvSpPr>
            <p:cNvPr id="3" name="직사각형 2">
              <a:extLst>
                <a:ext uri="{FF2B5EF4-FFF2-40B4-BE49-F238E27FC236}">
                  <a16:creationId xmlns="" xmlns:a16="http://schemas.microsoft.com/office/drawing/2014/main" id="{D3B8800A-A47D-CAC8-E3AD-DF2B2D67A61F}"/>
                </a:ext>
              </a:extLst>
            </p:cNvPr>
            <p:cNvSpPr/>
            <p:nvPr/>
          </p:nvSpPr>
          <p:spPr>
            <a:xfrm>
              <a:off x="11903394" y="495300"/>
              <a:ext cx="252000" cy="63119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자유형: 도형 3">
              <a:extLst>
                <a:ext uri="{FF2B5EF4-FFF2-40B4-BE49-F238E27FC236}">
                  <a16:creationId xmlns="" xmlns:a16="http://schemas.microsoft.com/office/drawing/2014/main" id="{9B0DA2ED-5E99-8194-9A45-5213BB5C8871}"/>
                </a:ext>
              </a:extLst>
            </p:cNvPr>
            <p:cNvSpPr/>
            <p:nvPr/>
          </p:nvSpPr>
          <p:spPr>
            <a:xfrm>
              <a:off x="0" y="0"/>
              <a:ext cx="12192001" cy="6858001"/>
            </a:xfrm>
            <a:custGeom>
              <a:avLst/>
              <a:gdLst>
                <a:gd name="connsiteX0" fmla="*/ 38131 w 12192001"/>
                <a:gd name="connsiteY0" fmla="*/ 571500 h 6858001"/>
                <a:gd name="connsiteX1" fmla="*/ 38131 w 12192001"/>
                <a:gd name="connsiteY1" fmla="*/ 6819871 h 6858001"/>
                <a:gd name="connsiteX2" fmla="*/ 12153871 w 12192001"/>
                <a:gd name="connsiteY2" fmla="*/ 6819871 h 6858001"/>
                <a:gd name="connsiteX3" fmla="*/ 12153871 w 12192001"/>
                <a:gd name="connsiteY3" fmla="*/ 571500 h 6858001"/>
                <a:gd name="connsiteX4" fmla="*/ 0 w 12192001"/>
                <a:gd name="connsiteY4" fmla="*/ 0 h 6858001"/>
                <a:gd name="connsiteX5" fmla="*/ 12191999 w 12192001"/>
                <a:gd name="connsiteY5" fmla="*/ 0 h 6858001"/>
                <a:gd name="connsiteX6" fmla="*/ 12191999 w 12192001"/>
                <a:gd name="connsiteY6" fmla="*/ 1 h 6858001"/>
                <a:gd name="connsiteX7" fmla="*/ 12192001 w 12192001"/>
                <a:gd name="connsiteY7" fmla="*/ 1 h 6858001"/>
                <a:gd name="connsiteX8" fmla="*/ 12192001 w 12192001"/>
                <a:gd name="connsiteY8" fmla="*/ 6858001 h 6858001"/>
                <a:gd name="connsiteX9" fmla="*/ 1 w 12192001"/>
                <a:gd name="connsiteY9" fmla="*/ 6858001 h 6858001"/>
                <a:gd name="connsiteX10" fmla="*/ 1 w 12192001"/>
                <a:gd name="connsiteY10" fmla="*/ 571500 h 6858001"/>
                <a:gd name="connsiteX11" fmla="*/ 0 w 12192001"/>
                <a:gd name="connsiteY11" fmla="*/ 57150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192001" h="6858001">
                  <a:moveTo>
                    <a:pt x="38131" y="571500"/>
                  </a:moveTo>
                  <a:lnTo>
                    <a:pt x="38131" y="6819871"/>
                  </a:lnTo>
                  <a:lnTo>
                    <a:pt x="12153871" y="6819871"/>
                  </a:lnTo>
                  <a:lnTo>
                    <a:pt x="12153871" y="571500"/>
                  </a:lnTo>
                  <a:close/>
                  <a:moveTo>
                    <a:pt x="0" y="0"/>
                  </a:moveTo>
                  <a:lnTo>
                    <a:pt x="12191999" y="0"/>
                  </a:lnTo>
                  <a:lnTo>
                    <a:pt x="12191999" y="1"/>
                  </a:lnTo>
                  <a:lnTo>
                    <a:pt x="12192001" y="1"/>
                  </a:lnTo>
                  <a:lnTo>
                    <a:pt x="12192001" y="6858001"/>
                  </a:lnTo>
                  <a:lnTo>
                    <a:pt x="1" y="6858001"/>
                  </a:lnTo>
                  <a:lnTo>
                    <a:pt x="1" y="571500"/>
                  </a:lnTo>
                  <a:lnTo>
                    <a:pt x="0" y="57150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5875"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="" xmlns:a16="http://schemas.microsoft.com/office/drawing/2014/main" id="{9DFCF302-46FD-97FF-412D-702A22775C3F}"/>
                </a:ext>
              </a:extLst>
            </p:cNvPr>
            <p:cNvSpPr/>
            <p:nvPr/>
          </p:nvSpPr>
          <p:spPr>
            <a:xfrm>
              <a:off x="44450" y="50800"/>
              <a:ext cx="12096000" cy="444500"/>
            </a:xfrm>
            <a:prstGeom prst="rect">
              <a:avLst/>
            </a:prstGeom>
            <a:solidFill>
              <a:srgbClr val="0070C0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61950" latinLnBrk="0">
                <a:defRPr/>
              </a:pPr>
              <a:r>
                <a:rPr lang="en-US" altLang="ko-KR" sz="2000" i="1" kern="0" dirty="0">
                  <a:ln w="12700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PPT  PRESENTATION.txt  </a:t>
              </a:r>
              <a:r>
                <a:rPr lang="en-US" altLang="ko-KR" sz="700" i="1" kern="0" dirty="0">
                  <a:ln w="12700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Enjoy your stylish business and campus life with BIZCAM </a:t>
              </a:r>
              <a:endParaRPr lang="en-US" altLang="ko-KR" sz="2000" i="1" kern="0" dirty="0">
                <a:ln w="12700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pic>
          <p:nvPicPr>
            <p:cNvPr id="1026" name="Picture 2">
              <a:extLst>
                <a:ext uri="{FF2B5EF4-FFF2-40B4-BE49-F238E27FC236}">
                  <a16:creationId xmlns="" xmlns:a16="http://schemas.microsoft.com/office/drawing/2014/main" id="{B761D18A-0AC3-3EE7-E30C-4A033F2FAE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456" y="75008"/>
              <a:ext cx="355997" cy="3559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" name="그룹 1">
              <a:extLst>
                <a:ext uri="{FF2B5EF4-FFF2-40B4-BE49-F238E27FC236}">
                  <a16:creationId xmlns="" xmlns:a16="http://schemas.microsoft.com/office/drawing/2014/main" id="{3C8CC5C8-5A7E-DEFE-90BE-A6F99EB4516F}"/>
                </a:ext>
              </a:extLst>
            </p:cNvPr>
            <p:cNvGrpSpPr/>
            <p:nvPr/>
          </p:nvGrpSpPr>
          <p:grpSpPr>
            <a:xfrm>
              <a:off x="11096520" y="131244"/>
              <a:ext cx="963926" cy="280713"/>
              <a:chOff x="11346996" y="171725"/>
              <a:chExt cx="677732" cy="197368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="" xmlns:a16="http://schemas.microsoft.com/office/drawing/2014/main" id="{B8D0D032-4360-424B-5727-D92638390FE5}"/>
                  </a:ext>
                </a:extLst>
              </p:cNvPr>
              <p:cNvSpPr/>
              <p:nvPr/>
            </p:nvSpPr>
            <p:spPr>
              <a:xfrm>
                <a:off x="11346996" y="171725"/>
                <a:ext cx="197368" cy="19736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scene3d>
                <a:camera prst="orthographicFront"/>
                <a:lightRig rig="threePt" dir="t">
                  <a:rot lat="0" lon="0" rev="2700000"/>
                </a:lightRig>
              </a:scene3d>
              <a:sp3d>
                <a:bevelT w="38100" h="254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>
                  <a:defRPr/>
                </a:pPr>
                <a:r>
                  <a:rPr lang="en-US" altLang="ko-KR" sz="2400" b="1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_</a:t>
                </a:r>
                <a:endParaRPr lang="ko-KR" altLang="en-US" sz="2400" b="1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="" xmlns:a16="http://schemas.microsoft.com/office/drawing/2014/main" id="{CBFBF706-A12B-EB79-9278-762E6E009F03}"/>
                  </a:ext>
                </a:extLst>
              </p:cNvPr>
              <p:cNvSpPr/>
              <p:nvPr/>
            </p:nvSpPr>
            <p:spPr>
              <a:xfrm>
                <a:off x="11587178" y="171725"/>
                <a:ext cx="197368" cy="19736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scene3d>
                <a:camera prst="orthographicFront"/>
                <a:lightRig rig="threePt" dir="t">
                  <a:rot lat="0" lon="0" rev="2700000"/>
                </a:lightRig>
              </a:scene3d>
              <a:sp3d>
                <a:bevelT w="38100" h="254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72000" rtlCol="0" anchor="ctr"/>
              <a:lstStyle/>
              <a:p>
                <a:pPr algn="ctr">
                  <a:defRPr/>
                </a:pPr>
                <a:r>
                  <a:rPr lang="ko-KR" altLang="en-US" sz="1400" b="1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□</a:t>
                </a: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="" xmlns:a16="http://schemas.microsoft.com/office/drawing/2014/main" id="{652E9D96-66ED-4C94-C3B9-D54456C6DFBD}"/>
                  </a:ext>
                </a:extLst>
              </p:cNvPr>
              <p:cNvSpPr/>
              <p:nvPr/>
            </p:nvSpPr>
            <p:spPr>
              <a:xfrm>
                <a:off x="11827360" y="171725"/>
                <a:ext cx="197368" cy="19736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scene3d>
                <a:camera prst="orthographicFront"/>
                <a:lightRig rig="threePt" dir="t">
                  <a:rot lat="0" lon="0" rev="2700000"/>
                </a:lightRig>
              </a:scene3d>
              <a:sp3d>
                <a:bevelT w="38100" h="254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72000" rtlCol="0" anchor="ctr"/>
              <a:lstStyle/>
              <a:p>
                <a:pPr algn="ctr">
                  <a:defRPr/>
                </a:pPr>
                <a:r>
                  <a:rPr lang="en-US" altLang="ko-KR" sz="1400" b="1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X</a:t>
                </a:r>
                <a:endParaRPr lang="ko-KR" altLang="en-US" sz="1400" b="1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  <p:sp>
          <p:nvSpPr>
            <p:cNvPr id="10" name="직사각형 9">
              <a:extLst>
                <a:ext uri="{FF2B5EF4-FFF2-40B4-BE49-F238E27FC236}">
                  <a16:creationId xmlns="" xmlns:a16="http://schemas.microsoft.com/office/drawing/2014/main" id="{C39D1D24-D6CB-A320-96B6-4A484E2B16A7}"/>
                </a:ext>
              </a:extLst>
            </p:cNvPr>
            <p:cNvSpPr/>
            <p:nvPr/>
          </p:nvSpPr>
          <p:spPr>
            <a:xfrm>
              <a:off x="11902782" y="567012"/>
              <a:ext cx="251999" cy="2519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>
                <a:rot lat="0" lon="0" rev="2700000"/>
              </a:lightRig>
            </a:scene3d>
            <a:sp3d>
              <a:bevelT w="38100" h="254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72000" rtlCol="0" anchor="ctr"/>
            <a:lstStyle/>
            <a:p>
              <a:pPr algn="ctr">
                <a:defRPr/>
              </a:pPr>
              <a:r>
                <a:rPr lang="ko-KR" altLang="en-US" sz="1200" b="1" dirty="0">
                  <a:solidFill>
                    <a:prstClr val="white">
                      <a:lumMod val="75000"/>
                    </a:prstClr>
                  </a:solidFill>
                </a:rPr>
                <a:t>▲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="" xmlns:a16="http://schemas.microsoft.com/office/drawing/2014/main" id="{C375A810-5C76-38BF-5D3A-AE3E39FCB743}"/>
                </a:ext>
              </a:extLst>
            </p:cNvPr>
            <p:cNvSpPr/>
            <p:nvPr/>
          </p:nvSpPr>
          <p:spPr>
            <a:xfrm>
              <a:off x="11902782" y="6562344"/>
              <a:ext cx="251999" cy="2519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>
                <a:rot lat="0" lon="0" rev="2700000"/>
              </a:lightRig>
            </a:scene3d>
            <a:sp3d>
              <a:bevelT w="38100" h="254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72000" rtlCol="0" anchor="ctr"/>
            <a:lstStyle/>
            <a:p>
              <a:pPr algn="ctr">
                <a:defRPr/>
              </a:pPr>
              <a:r>
                <a:rPr lang="ko-KR" altLang="en-US" sz="1200" b="1" dirty="0">
                  <a:solidFill>
                    <a:prstClr val="white">
                      <a:lumMod val="75000"/>
                    </a:prstClr>
                  </a:solidFill>
                </a:rPr>
                <a:t>▼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="" xmlns:a16="http://schemas.microsoft.com/office/drawing/2014/main" id="{82FCA90F-CD2D-B59A-EC60-E0E4F4524D9A}"/>
                </a:ext>
              </a:extLst>
            </p:cNvPr>
            <p:cNvSpPr/>
            <p:nvPr/>
          </p:nvSpPr>
          <p:spPr>
            <a:xfrm>
              <a:off x="11920089" y="2552977"/>
              <a:ext cx="251999" cy="146129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>
                <a:rot lat="0" lon="0" rev="2700000"/>
              </a:lightRig>
            </a:scene3d>
            <a:sp3d>
              <a:bevelT w="38100" h="254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72000" rtlCol="0" anchor="ctr"/>
            <a:lstStyle/>
            <a:p>
              <a:pPr algn="ctr">
                <a:defRPr/>
              </a:pPr>
              <a:endParaRPr lang="ko-KR" altLang="en-US" sz="1200" b="1" dirty="0">
                <a:solidFill>
                  <a:prstClr val="white">
                    <a:lumMod val="75000"/>
                  </a:prstClr>
                </a:solidFill>
              </a:endParaRPr>
            </a:p>
          </p:txBody>
        </p:sp>
      </p:grpSp>
      <p:graphicFrame>
        <p:nvGraphicFramePr>
          <p:cNvPr id="1025" name="차트 1024">
            <a:extLst>
              <a:ext uri="{FF2B5EF4-FFF2-40B4-BE49-F238E27FC236}">
                <a16:creationId xmlns="" xmlns:a16="http://schemas.microsoft.com/office/drawing/2014/main" id="{0AF8C58D-E444-7F74-DFCD-25D8238AF8F8}"/>
              </a:ext>
            </a:extLst>
          </p:cNvPr>
          <p:cNvGraphicFramePr/>
          <p:nvPr/>
        </p:nvGraphicFramePr>
        <p:xfrm>
          <a:off x="3058981" y="1548069"/>
          <a:ext cx="6368143" cy="42454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27" name="자유형 24">
            <a:extLst>
              <a:ext uri="{FF2B5EF4-FFF2-40B4-BE49-F238E27FC236}">
                <a16:creationId xmlns="" xmlns:a16="http://schemas.microsoft.com/office/drawing/2014/main" id="{E5F705FB-8312-8BBE-82E6-C1445BC60F2D}"/>
              </a:ext>
            </a:extLst>
          </p:cNvPr>
          <p:cNvSpPr/>
          <p:nvPr/>
        </p:nvSpPr>
        <p:spPr>
          <a:xfrm>
            <a:off x="5649725" y="2531943"/>
            <a:ext cx="1814913" cy="1842877"/>
          </a:xfrm>
          <a:custGeom>
            <a:avLst/>
            <a:gdLst>
              <a:gd name="connsiteX0" fmla="*/ 753364 w 2401401"/>
              <a:gd name="connsiteY0" fmla="*/ 2308 h 2429496"/>
              <a:gd name="connsiteX1" fmla="*/ 16764 w 2401401"/>
              <a:gd name="connsiteY1" fmla="*/ 1297708 h 2429496"/>
              <a:gd name="connsiteX2" fmla="*/ 334264 w 2401401"/>
              <a:gd name="connsiteY2" fmla="*/ 2123208 h 2429496"/>
              <a:gd name="connsiteX3" fmla="*/ 1401064 w 2401401"/>
              <a:gd name="connsiteY3" fmla="*/ 2364508 h 2429496"/>
              <a:gd name="connsiteX4" fmla="*/ 2391664 w 2401401"/>
              <a:gd name="connsiteY4" fmla="*/ 1018308 h 2429496"/>
              <a:gd name="connsiteX5" fmla="*/ 753364 w 2401401"/>
              <a:gd name="connsiteY5" fmla="*/ 2308 h 2429496"/>
              <a:gd name="connsiteX0" fmla="*/ 481544 w 2129581"/>
              <a:gd name="connsiteY0" fmla="*/ 3271 h 2429147"/>
              <a:gd name="connsiteX1" fmla="*/ 164044 w 2129581"/>
              <a:gd name="connsiteY1" fmla="*/ 1355821 h 2429147"/>
              <a:gd name="connsiteX2" fmla="*/ 62444 w 2129581"/>
              <a:gd name="connsiteY2" fmla="*/ 2124171 h 2429147"/>
              <a:gd name="connsiteX3" fmla="*/ 1129244 w 2129581"/>
              <a:gd name="connsiteY3" fmla="*/ 2365471 h 2429147"/>
              <a:gd name="connsiteX4" fmla="*/ 2119844 w 2129581"/>
              <a:gd name="connsiteY4" fmla="*/ 1019271 h 2429147"/>
              <a:gd name="connsiteX5" fmla="*/ 481544 w 2129581"/>
              <a:gd name="connsiteY5" fmla="*/ 3271 h 2429147"/>
              <a:gd name="connsiteX0" fmla="*/ 622046 w 2270083"/>
              <a:gd name="connsiteY0" fmla="*/ 66 h 2435546"/>
              <a:gd name="connsiteX1" fmla="*/ 33083 w 2270083"/>
              <a:gd name="connsiteY1" fmla="*/ 971616 h 2435546"/>
              <a:gd name="connsiteX2" fmla="*/ 202946 w 2270083"/>
              <a:gd name="connsiteY2" fmla="*/ 2120966 h 2435546"/>
              <a:gd name="connsiteX3" fmla="*/ 1269746 w 2270083"/>
              <a:gd name="connsiteY3" fmla="*/ 2362266 h 2435546"/>
              <a:gd name="connsiteX4" fmla="*/ 2260346 w 2270083"/>
              <a:gd name="connsiteY4" fmla="*/ 1016066 h 2435546"/>
              <a:gd name="connsiteX5" fmla="*/ 622046 w 2270083"/>
              <a:gd name="connsiteY5" fmla="*/ 66 h 2435546"/>
              <a:gd name="connsiteX0" fmla="*/ 724320 w 2275235"/>
              <a:gd name="connsiteY0" fmla="*/ 148 h 2011766"/>
              <a:gd name="connsiteX1" fmla="*/ 40107 w 2275235"/>
              <a:gd name="connsiteY1" fmla="*/ 547836 h 2011766"/>
              <a:gd name="connsiteX2" fmla="*/ 209970 w 2275235"/>
              <a:gd name="connsiteY2" fmla="*/ 1697186 h 2011766"/>
              <a:gd name="connsiteX3" fmla="*/ 1276770 w 2275235"/>
              <a:gd name="connsiteY3" fmla="*/ 1938486 h 2011766"/>
              <a:gd name="connsiteX4" fmla="*/ 2267370 w 2275235"/>
              <a:gd name="connsiteY4" fmla="*/ 592286 h 2011766"/>
              <a:gd name="connsiteX5" fmla="*/ 724320 w 2275235"/>
              <a:gd name="connsiteY5" fmla="*/ 148 h 2011766"/>
              <a:gd name="connsiteX0" fmla="*/ 627160 w 2271017"/>
              <a:gd name="connsiteY0" fmla="*/ 66 h 2416497"/>
              <a:gd name="connsiteX1" fmla="*/ 33435 w 2271017"/>
              <a:gd name="connsiteY1" fmla="*/ 952567 h 2416497"/>
              <a:gd name="connsiteX2" fmla="*/ 203298 w 2271017"/>
              <a:gd name="connsiteY2" fmla="*/ 2101917 h 2416497"/>
              <a:gd name="connsiteX3" fmla="*/ 1270098 w 2271017"/>
              <a:gd name="connsiteY3" fmla="*/ 2343217 h 2416497"/>
              <a:gd name="connsiteX4" fmla="*/ 2260698 w 2271017"/>
              <a:gd name="connsiteY4" fmla="*/ 997017 h 2416497"/>
              <a:gd name="connsiteX5" fmla="*/ 627160 w 2271017"/>
              <a:gd name="connsiteY5" fmla="*/ 66 h 2416497"/>
              <a:gd name="connsiteX0" fmla="*/ 627160 w 1617496"/>
              <a:gd name="connsiteY0" fmla="*/ 1037 h 2417468"/>
              <a:gd name="connsiteX1" fmla="*/ 33435 w 1617496"/>
              <a:gd name="connsiteY1" fmla="*/ 953538 h 2417468"/>
              <a:gd name="connsiteX2" fmla="*/ 203298 w 1617496"/>
              <a:gd name="connsiteY2" fmla="*/ 2102888 h 2417468"/>
              <a:gd name="connsiteX3" fmla="*/ 1270098 w 1617496"/>
              <a:gd name="connsiteY3" fmla="*/ 2344188 h 2417468"/>
              <a:gd name="connsiteX4" fmla="*/ 1570135 w 1617496"/>
              <a:gd name="connsiteY4" fmla="*/ 802726 h 2417468"/>
              <a:gd name="connsiteX5" fmla="*/ 627160 w 1617496"/>
              <a:gd name="connsiteY5" fmla="*/ 1037 h 2417468"/>
              <a:gd name="connsiteX0" fmla="*/ 627160 w 1848277"/>
              <a:gd name="connsiteY0" fmla="*/ 2397 h 2418828"/>
              <a:gd name="connsiteX1" fmla="*/ 33435 w 1848277"/>
              <a:gd name="connsiteY1" fmla="*/ 954898 h 2418828"/>
              <a:gd name="connsiteX2" fmla="*/ 203298 w 1848277"/>
              <a:gd name="connsiteY2" fmla="*/ 2104248 h 2418828"/>
              <a:gd name="connsiteX3" fmla="*/ 1270098 w 1848277"/>
              <a:gd name="connsiteY3" fmla="*/ 2345548 h 2418828"/>
              <a:gd name="connsiteX4" fmla="*/ 1827310 w 1848277"/>
              <a:gd name="connsiteY4" fmla="*/ 737411 h 2418828"/>
              <a:gd name="connsiteX5" fmla="*/ 627160 w 1848277"/>
              <a:gd name="connsiteY5" fmla="*/ 2397 h 2418828"/>
              <a:gd name="connsiteX0" fmla="*/ 621975 w 1830695"/>
              <a:gd name="connsiteY0" fmla="*/ 1909 h 2129912"/>
              <a:gd name="connsiteX1" fmla="*/ 28250 w 1830695"/>
              <a:gd name="connsiteY1" fmla="*/ 954410 h 2129912"/>
              <a:gd name="connsiteX2" fmla="*/ 198113 w 1830695"/>
              <a:gd name="connsiteY2" fmla="*/ 2103760 h 2129912"/>
              <a:gd name="connsiteX3" fmla="*/ 1088700 w 1830695"/>
              <a:gd name="connsiteY3" fmla="*/ 1697360 h 2129912"/>
              <a:gd name="connsiteX4" fmla="*/ 1822125 w 1830695"/>
              <a:gd name="connsiteY4" fmla="*/ 736923 h 2129912"/>
              <a:gd name="connsiteX5" fmla="*/ 621975 w 1830695"/>
              <a:gd name="connsiteY5" fmla="*/ 1909 h 2129912"/>
              <a:gd name="connsiteX0" fmla="*/ 621478 w 1829322"/>
              <a:gd name="connsiteY0" fmla="*/ 1958 h 2140549"/>
              <a:gd name="connsiteX1" fmla="*/ 27753 w 1829322"/>
              <a:gd name="connsiteY1" fmla="*/ 954459 h 2140549"/>
              <a:gd name="connsiteX2" fmla="*/ 197616 w 1829322"/>
              <a:gd name="connsiteY2" fmla="*/ 2103809 h 2140549"/>
              <a:gd name="connsiteX3" fmla="*/ 1069153 w 1829322"/>
              <a:gd name="connsiteY3" fmla="*/ 1778372 h 2140549"/>
              <a:gd name="connsiteX4" fmla="*/ 1821628 w 1829322"/>
              <a:gd name="connsiteY4" fmla="*/ 736972 h 2140549"/>
              <a:gd name="connsiteX5" fmla="*/ 621478 w 1829322"/>
              <a:gd name="connsiteY5" fmla="*/ 1958 h 2140549"/>
              <a:gd name="connsiteX0" fmla="*/ 596708 w 1804552"/>
              <a:gd name="connsiteY0" fmla="*/ 1958 h 1827462"/>
              <a:gd name="connsiteX1" fmla="*/ 2983 w 1804552"/>
              <a:gd name="connsiteY1" fmla="*/ 954459 h 1827462"/>
              <a:gd name="connsiteX2" fmla="*/ 396684 w 1804552"/>
              <a:gd name="connsiteY2" fmla="*/ 1441822 h 1827462"/>
              <a:gd name="connsiteX3" fmla="*/ 1044383 w 1804552"/>
              <a:gd name="connsiteY3" fmla="*/ 1778372 h 1827462"/>
              <a:gd name="connsiteX4" fmla="*/ 1796858 w 1804552"/>
              <a:gd name="connsiteY4" fmla="*/ 736972 h 1827462"/>
              <a:gd name="connsiteX5" fmla="*/ 596708 w 1804552"/>
              <a:gd name="connsiteY5" fmla="*/ 1958 h 1827462"/>
              <a:gd name="connsiteX0" fmla="*/ 607069 w 1814913"/>
              <a:gd name="connsiteY0" fmla="*/ 1958 h 1842877"/>
              <a:gd name="connsiteX1" fmla="*/ 13344 w 1814913"/>
              <a:gd name="connsiteY1" fmla="*/ 954459 h 1842877"/>
              <a:gd name="connsiteX2" fmla="*/ 264170 w 1814913"/>
              <a:gd name="connsiteY2" fmla="*/ 1570409 h 1842877"/>
              <a:gd name="connsiteX3" fmla="*/ 1054744 w 1814913"/>
              <a:gd name="connsiteY3" fmla="*/ 1778372 h 1842877"/>
              <a:gd name="connsiteX4" fmla="*/ 1807219 w 1814913"/>
              <a:gd name="connsiteY4" fmla="*/ 736972 h 1842877"/>
              <a:gd name="connsiteX5" fmla="*/ 607069 w 1814913"/>
              <a:gd name="connsiteY5" fmla="*/ 1958 h 1842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14913" h="1842877">
                <a:moveTo>
                  <a:pt x="607069" y="1958"/>
                </a:moveTo>
                <a:cubicBezTo>
                  <a:pt x="308090" y="38206"/>
                  <a:pt x="70494" y="693051"/>
                  <a:pt x="13344" y="954459"/>
                </a:cubicBezTo>
                <a:cubicBezTo>
                  <a:pt x="-43806" y="1215868"/>
                  <a:pt x="90603" y="1433090"/>
                  <a:pt x="264170" y="1570409"/>
                </a:cubicBezTo>
                <a:cubicBezTo>
                  <a:pt x="437737" y="1707728"/>
                  <a:pt x="711844" y="1962522"/>
                  <a:pt x="1054744" y="1778372"/>
                </a:cubicBezTo>
                <a:cubicBezTo>
                  <a:pt x="1397644" y="1594222"/>
                  <a:pt x="1881831" y="1033041"/>
                  <a:pt x="1807219" y="736972"/>
                </a:cubicBezTo>
                <a:cubicBezTo>
                  <a:pt x="1732607" y="440903"/>
                  <a:pt x="906048" y="-34290"/>
                  <a:pt x="607069" y="1958"/>
                </a:cubicBezTo>
                <a:close/>
              </a:path>
            </a:pathLst>
          </a:custGeom>
          <a:solidFill>
            <a:srgbClr val="54A0F4"/>
          </a:solidFill>
          <a:ln w="19050">
            <a:solidFill>
              <a:srgbClr val="54A0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1600">
              <a:solidFill>
                <a:prstClr val="white"/>
              </a:solidFill>
            </a:endParaRPr>
          </a:p>
        </p:txBody>
      </p:sp>
      <p:sp>
        <p:nvSpPr>
          <p:cNvPr id="1028" name="직사각형 1027">
            <a:extLst>
              <a:ext uri="{FF2B5EF4-FFF2-40B4-BE49-F238E27FC236}">
                <a16:creationId xmlns="" xmlns:a16="http://schemas.microsoft.com/office/drawing/2014/main" id="{E796097A-1BBC-C05B-0183-3F332B3FA5F9}"/>
              </a:ext>
            </a:extLst>
          </p:cNvPr>
          <p:cNvSpPr/>
          <p:nvPr/>
        </p:nvSpPr>
        <p:spPr>
          <a:xfrm>
            <a:off x="708509" y="2589966"/>
            <a:ext cx="2496824" cy="821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  <a:defRPr/>
            </a:pPr>
            <a:r>
              <a:rPr lang="en-US" altLang="ko-KR" sz="1050" dirty="0">
                <a:solidFill>
                  <a:srgbClr val="78808D"/>
                </a:solidFill>
              </a:rPr>
              <a:t>Microsoft Office PowerPoint is the presentation program used the most in the world.</a:t>
            </a:r>
            <a:r>
              <a:rPr lang="ko-KR" altLang="en-US" sz="1050" dirty="0">
                <a:solidFill>
                  <a:srgbClr val="78808D"/>
                </a:solidFill>
              </a:rPr>
              <a:t> </a:t>
            </a:r>
          </a:p>
        </p:txBody>
      </p:sp>
      <p:sp>
        <p:nvSpPr>
          <p:cNvPr id="1029" name="사각형: 둥근 모서리 5">
            <a:extLst>
              <a:ext uri="{FF2B5EF4-FFF2-40B4-BE49-F238E27FC236}">
                <a16:creationId xmlns="" xmlns:a16="http://schemas.microsoft.com/office/drawing/2014/main" id="{48EB1760-9180-C67B-C3B8-D6B030716620}"/>
              </a:ext>
            </a:extLst>
          </p:cNvPr>
          <p:cNvSpPr/>
          <p:nvPr/>
        </p:nvSpPr>
        <p:spPr>
          <a:xfrm>
            <a:off x="1951812" y="2144338"/>
            <a:ext cx="1253521" cy="387605"/>
          </a:xfrm>
          <a:prstGeom prst="roundRect">
            <a:avLst>
              <a:gd name="adj" fmla="val 50000"/>
            </a:avLst>
          </a:prstGeom>
          <a:solidFill>
            <a:srgbClr val="54A0F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100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1030" name="자유형 27">
            <a:extLst>
              <a:ext uri="{FF2B5EF4-FFF2-40B4-BE49-F238E27FC236}">
                <a16:creationId xmlns="" xmlns:a16="http://schemas.microsoft.com/office/drawing/2014/main" id="{C3F864CB-A3ED-8CC7-F113-5833B8E1F314}"/>
              </a:ext>
            </a:extLst>
          </p:cNvPr>
          <p:cNvSpPr/>
          <p:nvPr/>
        </p:nvSpPr>
        <p:spPr>
          <a:xfrm>
            <a:off x="3058981" y="1463864"/>
            <a:ext cx="2989394" cy="1010056"/>
          </a:xfrm>
          <a:custGeom>
            <a:avLst/>
            <a:gdLst>
              <a:gd name="connsiteX0" fmla="*/ 0 w 2699657"/>
              <a:gd name="connsiteY0" fmla="*/ 412965 h 819365"/>
              <a:gd name="connsiteX1" fmla="*/ 798286 w 2699657"/>
              <a:gd name="connsiteY1" fmla="*/ 6565 h 819365"/>
              <a:gd name="connsiteX2" fmla="*/ 1030514 w 2699657"/>
              <a:gd name="connsiteY2" fmla="*/ 703251 h 819365"/>
              <a:gd name="connsiteX3" fmla="*/ 580571 w 2699657"/>
              <a:gd name="connsiteY3" fmla="*/ 398451 h 819365"/>
              <a:gd name="connsiteX4" fmla="*/ 1233714 w 2699657"/>
              <a:gd name="connsiteY4" fmla="*/ 79137 h 819365"/>
              <a:gd name="connsiteX5" fmla="*/ 2699657 w 2699657"/>
              <a:gd name="connsiteY5" fmla="*/ 819365 h 819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99657" h="819365">
                <a:moveTo>
                  <a:pt x="0" y="412965"/>
                </a:moveTo>
                <a:cubicBezTo>
                  <a:pt x="313267" y="185574"/>
                  <a:pt x="626534" y="-41816"/>
                  <a:pt x="798286" y="6565"/>
                </a:cubicBezTo>
                <a:cubicBezTo>
                  <a:pt x="970038" y="54946"/>
                  <a:pt x="1066800" y="637937"/>
                  <a:pt x="1030514" y="703251"/>
                </a:cubicBezTo>
                <a:cubicBezTo>
                  <a:pt x="994228" y="768565"/>
                  <a:pt x="546704" y="502470"/>
                  <a:pt x="580571" y="398451"/>
                </a:cubicBezTo>
                <a:cubicBezTo>
                  <a:pt x="614438" y="294432"/>
                  <a:pt x="880533" y="8985"/>
                  <a:pt x="1233714" y="79137"/>
                </a:cubicBezTo>
                <a:cubicBezTo>
                  <a:pt x="1586895" y="149289"/>
                  <a:pt x="2143276" y="484327"/>
                  <a:pt x="2699657" y="819365"/>
                </a:cubicBezTo>
              </a:path>
            </a:pathLst>
          </a:custGeom>
          <a:noFill/>
          <a:ln>
            <a:solidFill>
              <a:srgbClr val="54A0F4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1600">
              <a:solidFill>
                <a:prstClr val="white"/>
              </a:solidFill>
            </a:endParaRPr>
          </a:p>
        </p:txBody>
      </p:sp>
      <p:sp>
        <p:nvSpPr>
          <p:cNvPr id="1031" name="직사각형 1030">
            <a:extLst>
              <a:ext uri="{FF2B5EF4-FFF2-40B4-BE49-F238E27FC236}">
                <a16:creationId xmlns="" xmlns:a16="http://schemas.microsoft.com/office/drawing/2014/main" id="{A17BCA5E-E389-EC6F-252C-9FE362A0C017}"/>
              </a:ext>
            </a:extLst>
          </p:cNvPr>
          <p:cNvSpPr/>
          <p:nvPr/>
        </p:nvSpPr>
        <p:spPr>
          <a:xfrm>
            <a:off x="8233127" y="4983066"/>
            <a:ext cx="2496824" cy="1142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srgbClr val="78808D"/>
                </a:solidFill>
              </a:rPr>
              <a:t>CONTENTS A</a:t>
            </a:r>
            <a:endParaRPr lang="en-US" altLang="ko-KR" sz="1200" dirty="0">
              <a:solidFill>
                <a:srgbClr val="78808D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50" dirty="0">
                <a:solidFill>
                  <a:srgbClr val="78808D"/>
                </a:solidFill>
              </a:rPr>
              <a:t>Microsoft Office PowerPoint is the presentation program used the most in the world.</a:t>
            </a:r>
            <a:r>
              <a:rPr lang="ko-KR" altLang="en-US" sz="1050" dirty="0">
                <a:solidFill>
                  <a:srgbClr val="78808D"/>
                </a:solidFill>
              </a:rPr>
              <a:t> </a:t>
            </a:r>
          </a:p>
        </p:txBody>
      </p:sp>
      <p:sp>
        <p:nvSpPr>
          <p:cNvPr id="1032" name="직사각형 1031">
            <a:extLst>
              <a:ext uri="{FF2B5EF4-FFF2-40B4-BE49-F238E27FC236}">
                <a16:creationId xmlns="" xmlns:a16="http://schemas.microsoft.com/office/drawing/2014/main" id="{E14061FB-3522-B40B-486F-65E1A323AB60}"/>
              </a:ext>
            </a:extLst>
          </p:cNvPr>
          <p:cNvSpPr/>
          <p:nvPr/>
        </p:nvSpPr>
        <p:spPr>
          <a:xfrm>
            <a:off x="8094117" y="1366554"/>
            <a:ext cx="2496824" cy="1142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srgbClr val="78808D"/>
                </a:solidFill>
              </a:rPr>
              <a:t>CONTENTS A</a:t>
            </a:r>
            <a:endParaRPr lang="en-US" altLang="ko-KR" sz="1200" dirty="0">
              <a:solidFill>
                <a:srgbClr val="78808D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50" dirty="0">
                <a:solidFill>
                  <a:srgbClr val="78808D"/>
                </a:solidFill>
              </a:rPr>
              <a:t>Microsoft Office PowerPoint is the presentation program used the most in the world.</a:t>
            </a:r>
            <a:r>
              <a:rPr lang="ko-KR" altLang="en-US" sz="1050" dirty="0">
                <a:solidFill>
                  <a:srgbClr val="78808D"/>
                </a:solidFill>
              </a:rPr>
              <a:t> </a:t>
            </a:r>
          </a:p>
        </p:txBody>
      </p:sp>
      <p:sp>
        <p:nvSpPr>
          <p:cNvPr id="1033" name="직사각형 1032">
            <a:extLst>
              <a:ext uri="{FF2B5EF4-FFF2-40B4-BE49-F238E27FC236}">
                <a16:creationId xmlns="" xmlns:a16="http://schemas.microsoft.com/office/drawing/2014/main" id="{B86BE2E7-ADF9-6525-0B29-04ED670EFD4F}"/>
              </a:ext>
            </a:extLst>
          </p:cNvPr>
          <p:cNvSpPr/>
          <p:nvPr/>
        </p:nvSpPr>
        <p:spPr>
          <a:xfrm>
            <a:off x="1616007" y="4983066"/>
            <a:ext cx="2496824" cy="1142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srgbClr val="78808D"/>
                </a:solidFill>
              </a:rPr>
              <a:t>CONTENTS A</a:t>
            </a:r>
            <a:endParaRPr lang="en-US" altLang="ko-KR" sz="1200" dirty="0">
              <a:solidFill>
                <a:srgbClr val="78808D"/>
              </a:solidFill>
            </a:endParaRPr>
          </a:p>
          <a:p>
            <a:pPr algn="r">
              <a:lnSpc>
                <a:spcPct val="150000"/>
              </a:lnSpc>
              <a:defRPr/>
            </a:pPr>
            <a:r>
              <a:rPr lang="en-US" altLang="ko-KR" sz="1050" dirty="0">
                <a:solidFill>
                  <a:srgbClr val="78808D"/>
                </a:solidFill>
              </a:rPr>
              <a:t>Microsoft Office PowerPoint is the presentation program used the most in the world.</a:t>
            </a:r>
            <a:r>
              <a:rPr lang="ko-KR" altLang="en-US" sz="1050" dirty="0">
                <a:solidFill>
                  <a:srgbClr val="78808D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81305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="" xmlns:a16="http://schemas.microsoft.com/office/drawing/2014/main" id="{22AD2B0F-B4A3-A421-AF87-CE7ECE0BF07F}"/>
              </a:ext>
            </a:extLst>
          </p:cNvPr>
          <p:cNvGrpSpPr/>
          <p:nvPr/>
        </p:nvGrpSpPr>
        <p:grpSpPr>
          <a:xfrm>
            <a:off x="0" y="0"/>
            <a:ext cx="12192001" cy="6858001"/>
            <a:chOff x="0" y="0"/>
            <a:chExt cx="12192001" cy="6858001"/>
          </a:xfrm>
        </p:grpSpPr>
        <p:sp>
          <p:nvSpPr>
            <p:cNvPr id="3" name="직사각형 2">
              <a:extLst>
                <a:ext uri="{FF2B5EF4-FFF2-40B4-BE49-F238E27FC236}">
                  <a16:creationId xmlns="" xmlns:a16="http://schemas.microsoft.com/office/drawing/2014/main" id="{D3B8800A-A47D-CAC8-E3AD-DF2B2D67A61F}"/>
                </a:ext>
              </a:extLst>
            </p:cNvPr>
            <p:cNvSpPr/>
            <p:nvPr/>
          </p:nvSpPr>
          <p:spPr>
            <a:xfrm>
              <a:off x="11903394" y="495300"/>
              <a:ext cx="252000" cy="63119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자유형: 도형 3">
              <a:extLst>
                <a:ext uri="{FF2B5EF4-FFF2-40B4-BE49-F238E27FC236}">
                  <a16:creationId xmlns="" xmlns:a16="http://schemas.microsoft.com/office/drawing/2014/main" id="{9B0DA2ED-5E99-8194-9A45-5213BB5C8871}"/>
                </a:ext>
              </a:extLst>
            </p:cNvPr>
            <p:cNvSpPr/>
            <p:nvPr/>
          </p:nvSpPr>
          <p:spPr>
            <a:xfrm>
              <a:off x="0" y="0"/>
              <a:ext cx="12192001" cy="6858001"/>
            </a:xfrm>
            <a:custGeom>
              <a:avLst/>
              <a:gdLst>
                <a:gd name="connsiteX0" fmla="*/ 38131 w 12192001"/>
                <a:gd name="connsiteY0" fmla="*/ 571500 h 6858001"/>
                <a:gd name="connsiteX1" fmla="*/ 38131 w 12192001"/>
                <a:gd name="connsiteY1" fmla="*/ 6819871 h 6858001"/>
                <a:gd name="connsiteX2" fmla="*/ 12153871 w 12192001"/>
                <a:gd name="connsiteY2" fmla="*/ 6819871 h 6858001"/>
                <a:gd name="connsiteX3" fmla="*/ 12153871 w 12192001"/>
                <a:gd name="connsiteY3" fmla="*/ 571500 h 6858001"/>
                <a:gd name="connsiteX4" fmla="*/ 0 w 12192001"/>
                <a:gd name="connsiteY4" fmla="*/ 0 h 6858001"/>
                <a:gd name="connsiteX5" fmla="*/ 12191999 w 12192001"/>
                <a:gd name="connsiteY5" fmla="*/ 0 h 6858001"/>
                <a:gd name="connsiteX6" fmla="*/ 12191999 w 12192001"/>
                <a:gd name="connsiteY6" fmla="*/ 1 h 6858001"/>
                <a:gd name="connsiteX7" fmla="*/ 12192001 w 12192001"/>
                <a:gd name="connsiteY7" fmla="*/ 1 h 6858001"/>
                <a:gd name="connsiteX8" fmla="*/ 12192001 w 12192001"/>
                <a:gd name="connsiteY8" fmla="*/ 6858001 h 6858001"/>
                <a:gd name="connsiteX9" fmla="*/ 1 w 12192001"/>
                <a:gd name="connsiteY9" fmla="*/ 6858001 h 6858001"/>
                <a:gd name="connsiteX10" fmla="*/ 1 w 12192001"/>
                <a:gd name="connsiteY10" fmla="*/ 571500 h 6858001"/>
                <a:gd name="connsiteX11" fmla="*/ 0 w 12192001"/>
                <a:gd name="connsiteY11" fmla="*/ 57150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192001" h="6858001">
                  <a:moveTo>
                    <a:pt x="38131" y="571500"/>
                  </a:moveTo>
                  <a:lnTo>
                    <a:pt x="38131" y="6819871"/>
                  </a:lnTo>
                  <a:lnTo>
                    <a:pt x="12153871" y="6819871"/>
                  </a:lnTo>
                  <a:lnTo>
                    <a:pt x="12153871" y="571500"/>
                  </a:lnTo>
                  <a:close/>
                  <a:moveTo>
                    <a:pt x="0" y="0"/>
                  </a:moveTo>
                  <a:lnTo>
                    <a:pt x="12191999" y="0"/>
                  </a:lnTo>
                  <a:lnTo>
                    <a:pt x="12191999" y="1"/>
                  </a:lnTo>
                  <a:lnTo>
                    <a:pt x="12192001" y="1"/>
                  </a:lnTo>
                  <a:lnTo>
                    <a:pt x="12192001" y="6858001"/>
                  </a:lnTo>
                  <a:lnTo>
                    <a:pt x="1" y="6858001"/>
                  </a:lnTo>
                  <a:lnTo>
                    <a:pt x="1" y="571500"/>
                  </a:lnTo>
                  <a:lnTo>
                    <a:pt x="0" y="57150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5875"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="" xmlns:a16="http://schemas.microsoft.com/office/drawing/2014/main" id="{9DFCF302-46FD-97FF-412D-702A22775C3F}"/>
                </a:ext>
              </a:extLst>
            </p:cNvPr>
            <p:cNvSpPr/>
            <p:nvPr/>
          </p:nvSpPr>
          <p:spPr>
            <a:xfrm>
              <a:off x="44450" y="50800"/>
              <a:ext cx="12096000" cy="444500"/>
            </a:xfrm>
            <a:prstGeom prst="rect">
              <a:avLst/>
            </a:prstGeom>
            <a:solidFill>
              <a:srgbClr val="0070C0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61950" latinLnBrk="0">
                <a:defRPr/>
              </a:pPr>
              <a:r>
                <a:rPr lang="en-US" altLang="ko-KR" sz="2000" i="1" kern="0" dirty="0">
                  <a:ln w="12700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PPT  PRESENTATION.txt  </a:t>
              </a:r>
              <a:r>
                <a:rPr lang="en-US" altLang="ko-KR" sz="700" i="1" kern="0" dirty="0">
                  <a:ln w="12700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Enjoy your stylish business and campus life with BIZCAM </a:t>
              </a:r>
              <a:endParaRPr lang="en-US" altLang="ko-KR" sz="2000" i="1" kern="0" dirty="0">
                <a:ln w="12700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pic>
          <p:nvPicPr>
            <p:cNvPr id="1026" name="Picture 2">
              <a:extLst>
                <a:ext uri="{FF2B5EF4-FFF2-40B4-BE49-F238E27FC236}">
                  <a16:creationId xmlns="" xmlns:a16="http://schemas.microsoft.com/office/drawing/2014/main" id="{B761D18A-0AC3-3EE7-E30C-4A033F2FAE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456" y="75008"/>
              <a:ext cx="355997" cy="3559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" name="그룹 1">
              <a:extLst>
                <a:ext uri="{FF2B5EF4-FFF2-40B4-BE49-F238E27FC236}">
                  <a16:creationId xmlns="" xmlns:a16="http://schemas.microsoft.com/office/drawing/2014/main" id="{3C8CC5C8-5A7E-DEFE-90BE-A6F99EB4516F}"/>
                </a:ext>
              </a:extLst>
            </p:cNvPr>
            <p:cNvGrpSpPr/>
            <p:nvPr/>
          </p:nvGrpSpPr>
          <p:grpSpPr>
            <a:xfrm>
              <a:off x="11096520" y="131244"/>
              <a:ext cx="963926" cy="280713"/>
              <a:chOff x="11346996" y="171725"/>
              <a:chExt cx="677732" cy="197368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="" xmlns:a16="http://schemas.microsoft.com/office/drawing/2014/main" id="{B8D0D032-4360-424B-5727-D92638390FE5}"/>
                  </a:ext>
                </a:extLst>
              </p:cNvPr>
              <p:cNvSpPr/>
              <p:nvPr/>
            </p:nvSpPr>
            <p:spPr>
              <a:xfrm>
                <a:off x="11346996" y="171725"/>
                <a:ext cx="197368" cy="19736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scene3d>
                <a:camera prst="orthographicFront"/>
                <a:lightRig rig="threePt" dir="t">
                  <a:rot lat="0" lon="0" rev="2700000"/>
                </a:lightRig>
              </a:scene3d>
              <a:sp3d>
                <a:bevelT w="38100" h="254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>
                  <a:defRPr/>
                </a:pPr>
                <a:r>
                  <a:rPr lang="en-US" altLang="ko-KR" sz="2400" b="1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_</a:t>
                </a:r>
                <a:endParaRPr lang="ko-KR" altLang="en-US" sz="2400" b="1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="" xmlns:a16="http://schemas.microsoft.com/office/drawing/2014/main" id="{CBFBF706-A12B-EB79-9278-762E6E009F03}"/>
                  </a:ext>
                </a:extLst>
              </p:cNvPr>
              <p:cNvSpPr/>
              <p:nvPr/>
            </p:nvSpPr>
            <p:spPr>
              <a:xfrm>
                <a:off x="11587178" y="171725"/>
                <a:ext cx="197368" cy="19736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scene3d>
                <a:camera prst="orthographicFront"/>
                <a:lightRig rig="threePt" dir="t">
                  <a:rot lat="0" lon="0" rev="2700000"/>
                </a:lightRig>
              </a:scene3d>
              <a:sp3d>
                <a:bevelT w="38100" h="254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72000" rtlCol="0" anchor="ctr"/>
              <a:lstStyle/>
              <a:p>
                <a:pPr algn="ctr">
                  <a:defRPr/>
                </a:pPr>
                <a:r>
                  <a:rPr lang="ko-KR" altLang="en-US" sz="1400" b="1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□</a:t>
                </a: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="" xmlns:a16="http://schemas.microsoft.com/office/drawing/2014/main" id="{652E9D96-66ED-4C94-C3B9-D54456C6DFBD}"/>
                  </a:ext>
                </a:extLst>
              </p:cNvPr>
              <p:cNvSpPr/>
              <p:nvPr/>
            </p:nvSpPr>
            <p:spPr>
              <a:xfrm>
                <a:off x="11827360" y="171725"/>
                <a:ext cx="197368" cy="19736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scene3d>
                <a:camera prst="orthographicFront"/>
                <a:lightRig rig="threePt" dir="t">
                  <a:rot lat="0" lon="0" rev="2700000"/>
                </a:lightRig>
              </a:scene3d>
              <a:sp3d>
                <a:bevelT w="38100" h="254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72000" rtlCol="0" anchor="ctr"/>
              <a:lstStyle/>
              <a:p>
                <a:pPr algn="ctr">
                  <a:defRPr/>
                </a:pPr>
                <a:r>
                  <a:rPr lang="en-US" altLang="ko-KR" sz="1400" b="1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X</a:t>
                </a:r>
                <a:endParaRPr lang="ko-KR" altLang="en-US" sz="1400" b="1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  <p:sp>
          <p:nvSpPr>
            <p:cNvPr id="10" name="직사각형 9">
              <a:extLst>
                <a:ext uri="{FF2B5EF4-FFF2-40B4-BE49-F238E27FC236}">
                  <a16:creationId xmlns="" xmlns:a16="http://schemas.microsoft.com/office/drawing/2014/main" id="{C39D1D24-D6CB-A320-96B6-4A484E2B16A7}"/>
                </a:ext>
              </a:extLst>
            </p:cNvPr>
            <p:cNvSpPr/>
            <p:nvPr/>
          </p:nvSpPr>
          <p:spPr>
            <a:xfrm>
              <a:off x="11902782" y="567012"/>
              <a:ext cx="251999" cy="2519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>
                <a:rot lat="0" lon="0" rev="2700000"/>
              </a:lightRig>
            </a:scene3d>
            <a:sp3d>
              <a:bevelT w="38100" h="254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72000" rtlCol="0" anchor="ctr"/>
            <a:lstStyle/>
            <a:p>
              <a:pPr algn="ctr">
                <a:defRPr/>
              </a:pPr>
              <a:r>
                <a:rPr lang="ko-KR" altLang="en-US" sz="1200" b="1" dirty="0">
                  <a:solidFill>
                    <a:prstClr val="white">
                      <a:lumMod val="75000"/>
                    </a:prstClr>
                  </a:solidFill>
                </a:rPr>
                <a:t>▲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="" xmlns:a16="http://schemas.microsoft.com/office/drawing/2014/main" id="{C375A810-5C76-38BF-5D3A-AE3E39FCB743}"/>
                </a:ext>
              </a:extLst>
            </p:cNvPr>
            <p:cNvSpPr/>
            <p:nvPr/>
          </p:nvSpPr>
          <p:spPr>
            <a:xfrm>
              <a:off x="11902782" y="6562344"/>
              <a:ext cx="251999" cy="2519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>
                <a:rot lat="0" lon="0" rev="2700000"/>
              </a:lightRig>
            </a:scene3d>
            <a:sp3d>
              <a:bevelT w="38100" h="254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72000" rtlCol="0" anchor="ctr"/>
            <a:lstStyle/>
            <a:p>
              <a:pPr algn="ctr">
                <a:defRPr/>
              </a:pPr>
              <a:r>
                <a:rPr lang="ko-KR" altLang="en-US" sz="1200" b="1" dirty="0">
                  <a:solidFill>
                    <a:prstClr val="white">
                      <a:lumMod val="75000"/>
                    </a:prstClr>
                  </a:solidFill>
                </a:rPr>
                <a:t>▼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="" xmlns:a16="http://schemas.microsoft.com/office/drawing/2014/main" id="{82FCA90F-CD2D-B59A-EC60-E0E4F4524D9A}"/>
                </a:ext>
              </a:extLst>
            </p:cNvPr>
            <p:cNvSpPr/>
            <p:nvPr/>
          </p:nvSpPr>
          <p:spPr>
            <a:xfrm>
              <a:off x="11920089" y="2552977"/>
              <a:ext cx="251999" cy="146129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>
                <a:rot lat="0" lon="0" rev="2700000"/>
              </a:lightRig>
            </a:scene3d>
            <a:sp3d>
              <a:bevelT w="38100" h="254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72000" rtlCol="0" anchor="ctr"/>
            <a:lstStyle/>
            <a:p>
              <a:pPr algn="ctr">
                <a:defRPr/>
              </a:pPr>
              <a:endParaRPr lang="ko-KR" altLang="en-US" sz="1200" b="1" dirty="0">
                <a:solidFill>
                  <a:prstClr val="white">
                    <a:lumMod val="75000"/>
                  </a:prstClr>
                </a:solidFill>
              </a:endParaRPr>
            </a:p>
          </p:txBody>
        </p:sp>
      </p:grpSp>
      <p:sp>
        <p:nvSpPr>
          <p:cNvPr id="5" name="원호 4">
            <a:extLst>
              <a:ext uri="{FF2B5EF4-FFF2-40B4-BE49-F238E27FC236}">
                <a16:creationId xmlns="" xmlns:a16="http://schemas.microsoft.com/office/drawing/2014/main" id="{E444D773-F9DA-32F9-6F51-1E1E8F75AEC5}"/>
              </a:ext>
            </a:extLst>
          </p:cNvPr>
          <p:cNvSpPr/>
          <p:nvPr/>
        </p:nvSpPr>
        <p:spPr>
          <a:xfrm>
            <a:off x="1669539" y="2090227"/>
            <a:ext cx="2019300" cy="2019300"/>
          </a:xfrm>
          <a:prstGeom prst="arc">
            <a:avLst>
              <a:gd name="adj1" fmla="val 7470511"/>
              <a:gd name="adj2" fmla="val 2947488"/>
            </a:avLst>
          </a:prstGeom>
          <a:ln w="50800" cap="rnd">
            <a:solidFill>
              <a:srgbClr val="54A0F4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CONTENTS A</a:t>
            </a:r>
          </a:p>
          <a:p>
            <a:pPr algn="ctr">
              <a:defRPr/>
            </a:pPr>
            <a:r>
              <a:rPr lang="en-US" altLang="ko-KR" sz="320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25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%</a:t>
            </a:r>
            <a:endParaRPr lang="en-US" altLang="ko-KR" sz="50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21" name="원호 20">
            <a:extLst>
              <a:ext uri="{FF2B5EF4-FFF2-40B4-BE49-F238E27FC236}">
                <a16:creationId xmlns="" xmlns:a16="http://schemas.microsoft.com/office/drawing/2014/main" id="{CFC742C9-B30C-A83F-84DE-85410D47CACD}"/>
              </a:ext>
            </a:extLst>
          </p:cNvPr>
          <p:cNvSpPr/>
          <p:nvPr/>
        </p:nvSpPr>
        <p:spPr>
          <a:xfrm>
            <a:off x="1669539" y="2090227"/>
            <a:ext cx="2019300" cy="2019300"/>
          </a:xfrm>
          <a:prstGeom prst="arc">
            <a:avLst>
              <a:gd name="adj1" fmla="val 7470511"/>
              <a:gd name="adj2" fmla="val 10316345"/>
            </a:avLst>
          </a:prstGeom>
          <a:ln w="50800" cap="rnd">
            <a:solidFill>
              <a:srgbClr val="54A0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="" xmlns:a16="http://schemas.microsoft.com/office/drawing/2014/main" id="{35B7FEEE-3BE2-0D92-657A-417395C071FD}"/>
              </a:ext>
            </a:extLst>
          </p:cNvPr>
          <p:cNvGrpSpPr/>
          <p:nvPr/>
        </p:nvGrpSpPr>
        <p:grpSpPr>
          <a:xfrm>
            <a:off x="1574289" y="3099877"/>
            <a:ext cx="219075" cy="219075"/>
            <a:chOff x="8105775" y="1819275"/>
            <a:chExt cx="219075" cy="219075"/>
          </a:xfrm>
        </p:grpSpPr>
        <p:sp>
          <p:nvSpPr>
            <p:cNvPr id="23" name="타원 22">
              <a:extLst>
                <a:ext uri="{FF2B5EF4-FFF2-40B4-BE49-F238E27FC236}">
                  <a16:creationId xmlns="" xmlns:a16="http://schemas.microsoft.com/office/drawing/2014/main" id="{1750637E-D998-E25E-CD8C-9F295D9B7A67}"/>
                </a:ext>
              </a:extLst>
            </p:cNvPr>
            <p:cNvSpPr/>
            <p:nvPr/>
          </p:nvSpPr>
          <p:spPr>
            <a:xfrm>
              <a:off x="8105775" y="1819275"/>
              <a:ext cx="219075" cy="219075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rgbClr val="54A0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="" xmlns:a16="http://schemas.microsoft.com/office/drawing/2014/main" id="{011C74D2-B692-88B8-3A3D-ACF72A67F5BC}"/>
                </a:ext>
              </a:extLst>
            </p:cNvPr>
            <p:cNvSpPr/>
            <p:nvPr/>
          </p:nvSpPr>
          <p:spPr>
            <a:xfrm>
              <a:off x="8161312" y="1874812"/>
              <a:ext cx="108000" cy="108000"/>
            </a:xfrm>
            <a:prstGeom prst="ellipse">
              <a:avLst/>
            </a:prstGeom>
            <a:solidFill>
              <a:srgbClr val="54A0F4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EBE08B62-540C-C6CC-889D-76B8525F5562}"/>
              </a:ext>
            </a:extLst>
          </p:cNvPr>
          <p:cNvSpPr/>
          <p:nvPr/>
        </p:nvSpPr>
        <p:spPr>
          <a:xfrm>
            <a:off x="1421651" y="4167905"/>
            <a:ext cx="2515075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srgbClr val="44546A"/>
                </a:solidFill>
              </a:rPr>
              <a:t>CONTENTS A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rgbClr val="44546A"/>
                </a:solidFill>
              </a:rPr>
              <a:t>컨텐츠에 대한 내용을 적어요</a:t>
            </a:r>
            <a:endParaRPr lang="en-US" altLang="ko-KR" sz="1400" dirty="0">
              <a:solidFill>
                <a:srgbClr val="44546A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000" dirty="0">
                <a:solidFill>
                  <a:srgbClr val="44546A"/>
                </a:solidFill>
              </a:rPr>
              <a:t>Enjoy your stylish business and campus life with BIZCAM </a:t>
            </a:r>
          </a:p>
        </p:txBody>
      </p:sp>
      <p:sp>
        <p:nvSpPr>
          <p:cNvPr id="26" name="원호 25">
            <a:extLst>
              <a:ext uri="{FF2B5EF4-FFF2-40B4-BE49-F238E27FC236}">
                <a16:creationId xmlns="" xmlns:a16="http://schemas.microsoft.com/office/drawing/2014/main" id="{E983ADDC-8400-EDD2-5B5B-574C638B0C75}"/>
              </a:ext>
            </a:extLst>
          </p:cNvPr>
          <p:cNvSpPr/>
          <p:nvPr/>
        </p:nvSpPr>
        <p:spPr>
          <a:xfrm>
            <a:off x="4971539" y="2090227"/>
            <a:ext cx="2019300" cy="2019300"/>
          </a:xfrm>
          <a:prstGeom prst="arc">
            <a:avLst>
              <a:gd name="adj1" fmla="val 7470511"/>
              <a:gd name="adj2" fmla="val 2947488"/>
            </a:avLst>
          </a:prstGeom>
          <a:ln w="50800" cap="rnd">
            <a:solidFill>
              <a:srgbClr val="54A0F4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CONTENTS A</a:t>
            </a:r>
          </a:p>
          <a:p>
            <a:pPr algn="ctr">
              <a:defRPr/>
            </a:pPr>
            <a:r>
              <a:rPr lang="en-US" altLang="ko-KR" sz="320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50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%</a:t>
            </a:r>
            <a:endParaRPr lang="en-US" altLang="ko-KR" sz="50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27" name="원호 26">
            <a:extLst>
              <a:ext uri="{FF2B5EF4-FFF2-40B4-BE49-F238E27FC236}">
                <a16:creationId xmlns="" xmlns:a16="http://schemas.microsoft.com/office/drawing/2014/main" id="{40ED401D-2577-7FDD-B458-BDC0F3E596E7}"/>
              </a:ext>
            </a:extLst>
          </p:cNvPr>
          <p:cNvSpPr/>
          <p:nvPr/>
        </p:nvSpPr>
        <p:spPr>
          <a:xfrm>
            <a:off x="4971539" y="2090227"/>
            <a:ext cx="2019300" cy="2019300"/>
          </a:xfrm>
          <a:prstGeom prst="arc">
            <a:avLst>
              <a:gd name="adj1" fmla="val 7470511"/>
              <a:gd name="adj2" fmla="val 16080184"/>
            </a:avLst>
          </a:prstGeom>
          <a:ln w="50800" cap="rnd">
            <a:solidFill>
              <a:srgbClr val="54A0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="" xmlns:a16="http://schemas.microsoft.com/office/drawing/2014/main" id="{0261C03A-36AC-4867-F31D-E3B2F96D6634}"/>
              </a:ext>
            </a:extLst>
          </p:cNvPr>
          <p:cNvGrpSpPr/>
          <p:nvPr/>
        </p:nvGrpSpPr>
        <p:grpSpPr>
          <a:xfrm>
            <a:off x="5871650" y="1985020"/>
            <a:ext cx="219075" cy="219075"/>
            <a:chOff x="8105775" y="1819275"/>
            <a:chExt cx="219075" cy="219075"/>
          </a:xfrm>
        </p:grpSpPr>
        <p:sp>
          <p:nvSpPr>
            <p:cNvPr id="29" name="타원 28">
              <a:extLst>
                <a:ext uri="{FF2B5EF4-FFF2-40B4-BE49-F238E27FC236}">
                  <a16:creationId xmlns="" xmlns:a16="http://schemas.microsoft.com/office/drawing/2014/main" id="{32DF6C36-78A4-43CF-D465-B8E4E540BDBD}"/>
                </a:ext>
              </a:extLst>
            </p:cNvPr>
            <p:cNvSpPr/>
            <p:nvPr/>
          </p:nvSpPr>
          <p:spPr>
            <a:xfrm>
              <a:off x="8105775" y="1819275"/>
              <a:ext cx="219075" cy="219075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rgbClr val="54A0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25" name="타원 1024">
              <a:extLst>
                <a:ext uri="{FF2B5EF4-FFF2-40B4-BE49-F238E27FC236}">
                  <a16:creationId xmlns="" xmlns:a16="http://schemas.microsoft.com/office/drawing/2014/main" id="{EA92F490-150F-998A-A363-E22B96FEF0BE}"/>
                </a:ext>
              </a:extLst>
            </p:cNvPr>
            <p:cNvSpPr/>
            <p:nvPr/>
          </p:nvSpPr>
          <p:spPr>
            <a:xfrm>
              <a:off x="8161312" y="1874812"/>
              <a:ext cx="108000" cy="108000"/>
            </a:xfrm>
            <a:prstGeom prst="ellipse">
              <a:avLst/>
            </a:prstGeom>
            <a:solidFill>
              <a:srgbClr val="54A0F4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27" name="직사각형 1026">
            <a:extLst>
              <a:ext uri="{FF2B5EF4-FFF2-40B4-BE49-F238E27FC236}">
                <a16:creationId xmlns="" xmlns:a16="http://schemas.microsoft.com/office/drawing/2014/main" id="{62C3F7C3-E55C-7E5F-87C6-0852481806BE}"/>
              </a:ext>
            </a:extLst>
          </p:cNvPr>
          <p:cNvSpPr/>
          <p:nvPr/>
        </p:nvSpPr>
        <p:spPr>
          <a:xfrm>
            <a:off x="4723651" y="4167905"/>
            <a:ext cx="2515075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srgbClr val="44546A"/>
                </a:solidFill>
              </a:rPr>
              <a:t>CONTENTS A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rgbClr val="44546A"/>
                </a:solidFill>
              </a:rPr>
              <a:t>컨텐츠에 대한 내용을 적어요</a:t>
            </a:r>
            <a:endParaRPr lang="en-US" altLang="ko-KR" sz="1400" dirty="0">
              <a:solidFill>
                <a:srgbClr val="44546A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000" dirty="0">
                <a:solidFill>
                  <a:srgbClr val="44546A"/>
                </a:solidFill>
              </a:rPr>
              <a:t>Enjoy your stylish business and campus life with BIZCAM </a:t>
            </a:r>
          </a:p>
        </p:txBody>
      </p:sp>
      <p:sp>
        <p:nvSpPr>
          <p:cNvPr id="1028" name="원호 1027">
            <a:extLst>
              <a:ext uri="{FF2B5EF4-FFF2-40B4-BE49-F238E27FC236}">
                <a16:creationId xmlns="" xmlns:a16="http://schemas.microsoft.com/office/drawing/2014/main" id="{74026C2D-85B2-097A-7BE8-A419DD1DD8FE}"/>
              </a:ext>
            </a:extLst>
          </p:cNvPr>
          <p:cNvSpPr/>
          <p:nvPr/>
        </p:nvSpPr>
        <p:spPr>
          <a:xfrm>
            <a:off x="8273539" y="2090227"/>
            <a:ext cx="2019300" cy="2019300"/>
          </a:xfrm>
          <a:prstGeom prst="arc">
            <a:avLst>
              <a:gd name="adj1" fmla="val 7470511"/>
              <a:gd name="adj2" fmla="val 2947488"/>
            </a:avLst>
          </a:prstGeom>
          <a:ln w="50800" cap="rnd">
            <a:solidFill>
              <a:srgbClr val="54A0F4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CONTENTS A</a:t>
            </a:r>
          </a:p>
          <a:p>
            <a:pPr algn="ctr">
              <a:defRPr/>
            </a:pPr>
            <a:r>
              <a:rPr lang="en-US" altLang="ko-KR" sz="320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75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%</a:t>
            </a:r>
            <a:endParaRPr lang="en-US" altLang="ko-KR" sz="50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029" name="원호 1028">
            <a:extLst>
              <a:ext uri="{FF2B5EF4-FFF2-40B4-BE49-F238E27FC236}">
                <a16:creationId xmlns="" xmlns:a16="http://schemas.microsoft.com/office/drawing/2014/main" id="{A79754CF-6A05-A271-AD26-0F6CB182EE03}"/>
              </a:ext>
            </a:extLst>
          </p:cNvPr>
          <p:cNvSpPr/>
          <p:nvPr/>
        </p:nvSpPr>
        <p:spPr>
          <a:xfrm>
            <a:off x="8273539" y="2090227"/>
            <a:ext cx="2019300" cy="2019300"/>
          </a:xfrm>
          <a:prstGeom prst="arc">
            <a:avLst>
              <a:gd name="adj1" fmla="val 7470511"/>
              <a:gd name="adj2" fmla="val 6893"/>
            </a:avLst>
          </a:prstGeom>
          <a:ln w="50800" cap="rnd">
            <a:solidFill>
              <a:srgbClr val="54A0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1030" name="그룹 1029">
            <a:extLst>
              <a:ext uri="{FF2B5EF4-FFF2-40B4-BE49-F238E27FC236}">
                <a16:creationId xmlns="" xmlns:a16="http://schemas.microsoft.com/office/drawing/2014/main" id="{EB111622-A84D-38E5-E7E3-057CF008E23E}"/>
              </a:ext>
            </a:extLst>
          </p:cNvPr>
          <p:cNvGrpSpPr/>
          <p:nvPr/>
        </p:nvGrpSpPr>
        <p:grpSpPr>
          <a:xfrm>
            <a:off x="10176612" y="2999353"/>
            <a:ext cx="219075" cy="219075"/>
            <a:chOff x="8105775" y="1819275"/>
            <a:chExt cx="219075" cy="219075"/>
          </a:xfrm>
        </p:grpSpPr>
        <p:sp>
          <p:nvSpPr>
            <p:cNvPr id="1031" name="타원 1030">
              <a:extLst>
                <a:ext uri="{FF2B5EF4-FFF2-40B4-BE49-F238E27FC236}">
                  <a16:creationId xmlns="" xmlns:a16="http://schemas.microsoft.com/office/drawing/2014/main" id="{B37D670B-33FA-0510-F2B4-29FDA0219EE9}"/>
                </a:ext>
              </a:extLst>
            </p:cNvPr>
            <p:cNvSpPr/>
            <p:nvPr/>
          </p:nvSpPr>
          <p:spPr>
            <a:xfrm>
              <a:off x="8105775" y="1819275"/>
              <a:ext cx="219075" cy="219075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rgbClr val="54A0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32" name="타원 1031">
              <a:extLst>
                <a:ext uri="{FF2B5EF4-FFF2-40B4-BE49-F238E27FC236}">
                  <a16:creationId xmlns="" xmlns:a16="http://schemas.microsoft.com/office/drawing/2014/main" id="{48DCB364-FEC2-43F3-8FFE-FD6CF8CB5A12}"/>
                </a:ext>
              </a:extLst>
            </p:cNvPr>
            <p:cNvSpPr/>
            <p:nvPr/>
          </p:nvSpPr>
          <p:spPr>
            <a:xfrm>
              <a:off x="8161312" y="1874812"/>
              <a:ext cx="108000" cy="108000"/>
            </a:xfrm>
            <a:prstGeom prst="ellipse">
              <a:avLst/>
            </a:prstGeom>
            <a:solidFill>
              <a:srgbClr val="54A0F4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33" name="직사각형 1032">
            <a:extLst>
              <a:ext uri="{FF2B5EF4-FFF2-40B4-BE49-F238E27FC236}">
                <a16:creationId xmlns="" xmlns:a16="http://schemas.microsoft.com/office/drawing/2014/main" id="{648AF600-2133-C7AC-CA43-797166C53D94}"/>
              </a:ext>
            </a:extLst>
          </p:cNvPr>
          <p:cNvSpPr/>
          <p:nvPr/>
        </p:nvSpPr>
        <p:spPr>
          <a:xfrm>
            <a:off x="8025651" y="4167905"/>
            <a:ext cx="2515075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srgbClr val="44546A"/>
                </a:solidFill>
              </a:rPr>
              <a:t>CONTENTS A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rgbClr val="44546A"/>
                </a:solidFill>
              </a:rPr>
              <a:t>컨텐츠에 대한 내용을 적어요</a:t>
            </a:r>
            <a:endParaRPr lang="en-US" altLang="ko-KR" sz="1400" dirty="0">
              <a:solidFill>
                <a:srgbClr val="44546A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000" dirty="0">
                <a:solidFill>
                  <a:srgbClr val="44546A"/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1973682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="" xmlns:a16="http://schemas.microsoft.com/office/drawing/2014/main" id="{22AD2B0F-B4A3-A421-AF87-CE7ECE0BF07F}"/>
              </a:ext>
            </a:extLst>
          </p:cNvPr>
          <p:cNvGrpSpPr/>
          <p:nvPr/>
        </p:nvGrpSpPr>
        <p:grpSpPr>
          <a:xfrm>
            <a:off x="0" y="0"/>
            <a:ext cx="12192001" cy="6858001"/>
            <a:chOff x="0" y="0"/>
            <a:chExt cx="12192001" cy="6858001"/>
          </a:xfrm>
        </p:grpSpPr>
        <p:sp>
          <p:nvSpPr>
            <p:cNvPr id="3" name="직사각형 2">
              <a:extLst>
                <a:ext uri="{FF2B5EF4-FFF2-40B4-BE49-F238E27FC236}">
                  <a16:creationId xmlns="" xmlns:a16="http://schemas.microsoft.com/office/drawing/2014/main" id="{D3B8800A-A47D-CAC8-E3AD-DF2B2D67A61F}"/>
                </a:ext>
              </a:extLst>
            </p:cNvPr>
            <p:cNvSpPr/>
            <p:nvPr/>
          </p:nvSpPr>
          <p:spPr>
            <a:xfrm>
              <a:off x="11903394" y="495300"/>
              <a:ext cx="252000" cy="63119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자유형: 도형 3">
              <a:extLst>
                <a:ext uri="{FF2B5EF4-FFF2-40B4-BE49-F238E27FC236}">
                  <a16:creationId xmlns="" xmlns:a16="http://schemas.microsoft.com/office/drawing/2014/main" id="{9B0DA2ED-5E99-8194-9A45-5213BB5C8871}"/>
                </a:ext>
              </a:extLst>
            </p:cNvPr>
            <p:cNvSpPr/>
            <p:nvPr/>
          </p:nvSpPr>
          <p:spPr>
            <a:xfrm>
              <a:off x="0" y="0"/>
              <a:ext cx="12192001" cy="6858001"/>
            </a:xfrm>
            <a:custGeom>
              <a:avLst/>
              <a:gdLst>
                <a:gd name="connsiteX0" fmla="*/ 38131 w 12192001"/>
                <a:gd name="connsiteY0" fmla="*/ 571500 h 6858001"/>
                <a:gd name="connsiteX1" fmla="*/ 38131 w 12192001"/>
                <a:gd name="connsiteY1" fmla="*/ 6819871 h 6858001"/>
                <a:gd name="connsiteX2" fmla="*/ 12153871 w 12192001"/>
                <a:gd name="connsiteY2" fmla="*/ 6819871 h 6858001"/>
                <a:gd name="connsiteX3" fmla="*/ 12153871 w 12192001"/>
                <a:gd name="connsiteY3" fmla="*/ 571500 h 6858001"/>
                <a:gd name="connsiteX4" fmla="*/ 0 w 12192001"/>
                <a:gd name="connsiteY4" fmla="*/ 0 h 6858001"/>
                <a:gd name="connsiteX5" fmla="*/ 12191999 w 12192001"/>
                <a:gd name="connsiteY5" fmla="*/ 0 h 6858001"/>
                <a:gd name="connsiteX6" fmla="*/ 12191999 w 12192001"/>
                <a:gd name="connsiteY6" fmla="*/ 1 h 6858001"/>
                <a:gd name="connsiteX7" fmla="*/ 12192001 w 12192001"/>
                <a:gd name="connsiteY7" fmla="*/ 1 h 6858001"/>
                <a:gd name="connsiteX8" fmla="*/ 12192001 w 12192001"/>
                <a:gd name="connsiteY8" fmla="*/ 6858001 h 6858001"/>
                <a:gd name="connsiteX9" fmla="*/ 1 w 12192001"/>
                <a:gd name="connsiteY9" fmla="*/ 6858001 h 6858001"/>
                <a:gd name="connsiteX10" fmla="*/ 1 w 12192001"/>
                <a:gd name="connsiteY10" fmla="*/ 571500 h 6858001"/>
                <a:gd name="connsiteX11" fmla="*/ 0 w 12192001"/>
                <a:gd name="connsiteY11" fmla="*/ 57150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192001" h="6858001">
                  <a:moveTo>
                    <a:pt x="38131" y="571500"/>
                  </a:moveTo>
                  <a:lnTo>
                    <a:pt x="38131" y="6819871"/>
                  </a:lnTo>
                  <a:lnTo>
                    <a:pt x="12153871" y="6819871"/>
                  </a:lnTo>
                  <a:lnTo>
                    <a:pt x="12153871" y="571500"/>
                  </a:lnTo>
                  <a:close/>
                  <a:moveTo>
                    <a:pt x="0" y="0"/>
                  </a:moveTo>
                  <a:lnTo>
                    <a:pt x="12191999" y="0"/>
                  </a:lnTo>
                  <a:lnTo>
                    <a:pt x="12191999" y="1"/>
                  </a:lnTo>
                  <a:lnTo>
                    <a:pt x="12192001" y="1"/>
                  </a:lnTo>
                  <a:lnTo>
                    <a:pt x="12192001" y="6858001"/>
                  </a:lnTo>
                  <a:lnTo>
                    <a:pt x="1" y="6858001"/>
                  </a:lnTo>
                  <a:lnTo>
                    <a:pt x="1" y="571500"/>
                  </a:lnTo>
                  <a:lnTo>
                    <a:pt x="0" y="57150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5875"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="" xmlns:a16="http://schemas.microsoft.com/office/drawing/2014/main" id="{9DFCF302-46FD-97FF-412D-702A22775C3F}"/>
                </a:ext>
              </a:extLst>
            </p:cNvPr>
            <p:cNvSpPr/>
            <p:nvPr/>
          </p:nvSpPr>
          <p:spPr>
            <a:xfrm>
              <a:off x="44450" y="50800"/>
              <a:ext cx="12096000" cy="444500"/>
            </a:xfrm>
            <a:prstGeom prst="rect">
              <a:avLst/>
            </a:prstGeom>
            <a:solidFill>
              <a:srgbClr val="0070C0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61950" latinLnBrk="0">
                <a:defRPr/>
              </a:pPr>
              <a:r>
                <a:rPr lang="en-US" altLang="ko-KR" sz="2000" i="1" kern="0" dirty="0">
                  <a:ln w="12700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PPT  PRESENTATION.txt  </a:t>
              </a:r>
              <a:r>
                <a:rPr lang="en-US" altLang="ko-KR" sz="700" i="1" kern="0" dirty="0">
                  <a:ln w="12700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Enjoy your stylish business and campus life with BIZCAM </a:t>
              </a:r>
              <a:endParaRPr lang="en-US" altLang="ko-KR" sz="2000" i="1" kern="0" dirty="0">
                <a:ln w="12700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pic>
          <p:nvPicPr>
            <p:cNvPr id="1026" name="Picture 2">
              <a:extLst>
                <a:ext uri="{FF2B5EF4-FFF2-40B4-BE49-F238E27FC236}">
                  <a16:creationId xmlns="" xmlns:a16="http://schemas.microsoft.com/office/drawing/2014/main" id="{B761D18A-0AC3-3EE7-E30C-4A033F2FAE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456" y="75008"/>
              <a:ext cx="355997" cy="3559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" name="그룹 1">
              <a:extLst>
                <a:ext uri="{FF2B5EF4-FFF2-40B4-BE49-F238E27FC236}">
                  <a16:creationId xmlns="" xmlns:a16="http://schemas.microsoft.com/office/drawing/2014/main" id="{3C8CC5C8-5A7E-DEFE-90BE-A6F99EB4516F}"/>
                </a:ext>
              </a:extLst>
            </p:cNvPr>
            <p:cNvGrpSpPr/>
            <p:nvPr/>
          </p:nvGrpSpPr>
          <p:grpSpPr>
            <a:xfrm>
              <a:off x="11096520" y="131244"/>
              <a:ext cx="963926" cy="280713"/>
              <a:chOff x="11346996" y="171725"/>
              <a:chExt cx="677732" cy="197368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="" xmlns:a16="http://schemas.microsoft.com/office/drawing/2014/main" id="{B8D0D032-4360-424B-5727-D92638390FE5}"/>
                  </a:ext>
                </a:extLst>
              </p:cNvPr>
              <p:cNvSpPr/>
              <p:nvPr/>
            </p:nvSpPr>
            <p:spPr>
              <a:xfrm>
                <a:off x="11346996" y="171725"/>
                <a:ext cx="197368" cy="19736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scene3d>
                <a:camera prst="orthographicFront"/>
                <a:lightRig rig="threePt" dir="t">
                  <a:rot lat="0" lon="0" rev="2700000"/>
                </a:lightRig>
              </a:scene3d>
              <a:sp3d>
                <a:bevelT w="38100" h="254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>
                  <a:defRPr/>
                </a:pPr>
                <a:r>
                  <a:rPr lang="en-US" altLang="ko-KR" sz="2400" b="1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_</a:t>
                </a:r>
                <a:endParaRPr lang="ko-KR" altLang="en-US" sz="2400" b="1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="" xmlns:a16="http://schemas.microsoft.com/office/drawing/2014/main" id="{CBFBF706-A12B-EB79-9278-762E6E009F03}"/>
                  </a:ext>
                </a:extLst>
              </p:cNvPr>
              <p:cNvSpPr/>
              <p:nvPr/>
            </p:nvSpPr>
            <p:spPr>
              <a:xfrm>
                <a:off x="11587178" y="171725"/>
                <a:ext cx="197368" cy="19736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scene3d>
                <a:camera prst="orthographicFront"/>
                <a:lightRig rig="threePt" dir="t">
                  <a:rot lat="0" lon="0" rev="2700000"/>
                </a:lightRig>
              </a:scene3d>
              <a:sp3d>
                <a:bevelT w="38100" h="254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72000" rtlCol="0" anchor="ctr"/>
              <a:lstStyle/>
              <a:p>
                <a:pPr algn="ctr">
                  <a:defRPr/>
                </a:pPr>
                <a:r>
                  <a:rPr lang="ko-KR" altLang="en-US" sz="1400" b="1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□</a:t>
                </a: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="" xmlns:a16="http://schemas.microsoft.com/office/drawing/2014/main" id="{652E9D96-66ED-4C94-C3B9-D54456C6DFBD}"/>
                  </a:ext>
                </a:extLst>
              </p:cNvPr>
              <p:cNvSpPr/>
              <p:nvPr/>
            </p:nvSpPr>
            <p:spPr>
              <a:xfrm>
                <a:off x="11827360" y="171725"/>
                <a:ext cx="197368" cy="19736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scene3d>
                <a:camera prst="orthographicFront"/>
                <a:lightRig rig="threePt" dir="t">
                  <a:rot lat="0" lon="0" rev="2700000"/>
                </a:lightRig>
              </a:scene3d>
              <a:sp3d>
                <a:bevelT w="38100" h="254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72000" rtlCol="0" anchor="ctr"/>
              <a:lstStyle/>
              <a:p>
                <a:pPr algn="ctr">
                  <a:defRPr/>
                </a:pPr>
                <a:r>
                  <a:rPr lang="en-US" altLang="ko-KR" sz="1400" b="1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X</a:t>
                </a:r>
                <a:endParaRPr lang="ko-KR" altLang="en-US" sz="1400" b="1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  <p:sp>
          <p:nvSpPr>
            <p:cNvPr id="10" name="직사각형 9">
              <a:extLst>
                <a:ext uri="{FF2B5EF4-FFF2-40B4-BE49-F238E27FC236}">
                  <a16:creationId xmlns="" xmlns:a16="http://schemas.microsoft.com/office/drawing/2014/main" id="{C39D1D24-D6CB-A320-96B6-4A484E2B16A7}"/>
                </a:ext>
              </a:extLst>
            </p:cNvPr>
            <p:cNvSpPr/>
            <p:nvPr/>
          </p:nvSpPr>
          <p:spPr>
            <a:xfrm>
              <a:off x="11902782" y="567012"/>
              <a:ext cx="251999" cy="2519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>
                <a:rot lat="0" lon="0" rev="2700000"/>
              </a:lightRig>
            </a:scene3d>
            <a:sp3d>
              <a:bevelT w="38100" h="254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72000" rtlCol="0" anchor="ctr"/>
            <a:lstStyle/>
            <a:p>
              <a:pPr algn="ctr">
                <a:defRPr/>
              </a:pPr>
              <a:r>
                <a:rPr lang="ko-KR" altLang="en-US" sz="1200" b="1" dirty="0">
                  <a:solidFill>
                    <a:prstClr val="white">
                      <a:lumMod val="75000"/>
                    </a:prstClr>
                  </a:solidFill>
                </a:rPr>
                <a:t>▲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="" xmlns:a16="http://schemas.microsoft.com/office/drawing/2014/main" id="{C375A810-5C76-38BF-5D3A-AE3E39FCB743}"/>
                </a:ext>
              </a:extLst>
            </p:cNvPr>
            <p:cNvSpPr/>
            <p:nvPr/>
          </p:nvSpPr>
          <p:spPr>
            <a:xfrm>
              <a:off x="11902782" y="6562344"/>
              <a:ext cx="251999" cy="2519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>
                <a:rot lat="0" lon="0" rev="2700000"/>
              </a:lightRig>
            </a:scene3d>
            <a:sp3d>
              <a:bevelT w="38100" h="254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72000" rtlCol="0" anchor="ctr"/>
            <a:lstStyle/>
            <a:p>
              <a:pPr algn="ctr">
                <a:defRPr/>
              </a:pPr>
              <a:r>
                <a:rPr lang="ko-KR" altLang="en-US" sz="1200" b="1" dirty="0">
                  <a:solidFill>
                    <a:prstClr val="white">
                      <a:lumMod val="75000"/>
                    </a:prstClr>
                  </a:solidFill>
                </a:rPr>
                <a:t>▼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="" xmlns:a16="http://schemas.microsoft.com/office/drawing/2014/main" id="{82FCA90F-CD2D-B59A-EC60-E0E4F4524D9A}"/>
                </a:ext>
              </a:extLst>
            </p:cNvPr>
            <p:cNvSpPr/>
            <p:nvPr/>
          </p:nvSpPr>
          <p:spPr>
            <a:xfrm>
              <a:off x="11920089" y="2552977"/>
              <a:ext cx="251999" cy="146129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>
                <a:rot lat="0" lon="0" rev="2700000"/>
              </a:lightRig>
            </a:scene3d>
            <a:sp3d>
              <a:bevelT w="38100" h="254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72000" rtlCol="0" anchor="ctr"/>
            <a:lstStyle/>
            <a:p>
              <a:pPr algn="ctr">
                <a:defRPr/>
              </a:pPr>
              <a:endParaRPr lang="ko-KR" altLang="en-US" sz="1200" b="1" dirty="0">
                <a:solidFill>
                  <a:prstClr val="white">
                    <a:lumMod val="75000"/>
                  </a:prstClr>
                </a:solidFill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="" xmlns:a16="http://schemas.microsoft.com/office/drawing/2014/main" id="{481E9620-D284-8A6E-F24F-18A5D8623325}"/>
              </a:ext>
            </a:extLst>
          </p:cNvPr>
          <p:cNvGrpSpPr/>
          <p:nvPr/>
        </p:nvGrpSpPr>
        <p:grpSpPr>
          <a:xfrm>
            <a:off x="1816855" y="2938840"/>
            <a:ext cx="2140186" cy="1653419"/>
            <a:chOff x="1080255" y="2388093"/>
            <a:chExt cx="2140186" cy="1653419"/>
          </a:xfrm>
        </p:grpSpPr>
        <p:sp>
          <p:nvSpPr>
            <p:cNvPr id="15" name="원호 14">
              <a:extLst>
                <a:ext uri="{FF2B5EF4-FFF2-40B4-BE49-F238E27FC236}">
                  <a16:creationId xmlns="" xmlns:a16="http://schemas.microsoft.com/office/drawing/2014/main" id="{D88F7606-CBE1-572F-3DC1-E959A0672B3C}"/>
                </a:ext>
              </a:extLst>
            </p:cNvPr>
            <p:cNvSpPr/>
            <p:nvPr/>
          </p:nvSpPr>
          <p:spPr>
            <a:xfrm rot="10800000" flipV="1">
              <a:off x="2719388" y="3214802"/>
              <a:ext cx="289734" cy="288925"/>
            </a:xfrm>
            <a:prstGeom prst="arc">
              <a:avLst/>
            </a:prstGeom>
            <a:ln w="19050">
              <a:solidFill>
                <a:srgbClr val="54A0F4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원호 15">
              <a:extLst>
                <a:ext uri="{FF2B5EF4-FFF2-40B4-BE49-F238E27FC236}">
                  <a16:creationId xmlns="" xmlns:a16="http://schemas.microsoft.com/office/drawing/2014/main" id="{20DF8136-FCE0-94E1-7BC6-1795637E8382}"/>
                </a:ext>
              </a:extLst>
            </p:cNvPr>
            <p:cNvSpPr/>
            <p:nvPr/>
          </p:nvSpPr>
          <p:spPr>
            <a:xfrm>
              <a:off x="1080255" y="2388093"/>
              <a:ext cx="1653419" cy="1653419"/>
            </a:xfrm>
            <a:prstGeom prst="arc">
              <a:avLst>
                <a:gd name="adj1" fmla="val 575507"/>
                <a:gd name="adj2" fmla="val 20411742"/>
              </a:avLst>
            </a:prstGeom>
            <a:ln w="19050">
              <a:solidFill>
                <a:srgbClr val="54A0F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="" xmlns:a16="http://schemas.microsoft.com/office/drawing/2014/main" id="{27781D16-99F3-B943-39CB-8C6B2D765BF5}"/>
                </a:ext>
              </a:extLst>
            </p:cNvPr>
            <p:cNvCxnSpPr>
              <a:cxnSpLocks/>
            </p:cNvCxnSpPr>
            <p:nvPr/>
          </p:nvCxnSpPr>
          <p:spPr>
            <a:xfrm>
              <a:off x="2860441" y="3214802"/>
              <a:ext cx="360000" cy="0"/>
            </a:xfrm>
            <a:prstGeom prst="line">
              <a:avLst/>
            </a:prstGeom>
            <a:ln w="19050">
              <a:solidFill>
                <a:srgbClr val="54A0F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>
            <a:extLst>
              <a:ext uri="{FF2B5EF4-FFF2-40B4-BE49-F238E27FC236}">
                <a16:creationId xmlns="" xmlns:a16="http://schemas.microsoft.com/office/drawing/2014/main" id="{966D8D20-65EC-DCFD-9468-6451BEE8DFA8}"/>
              </a:ext>
            </a:extLst>
          </p:cNvPr>
          <p:cNvGrpSpPr/>
          <p:nvPr/>
        </p:nvGrpSpPr>
        <p:grpSpPr>
          <a:xfrm>
            <a:off x="3678240" y="2938840"/>
            <a:ext cx="2142567" cy="1653419"/>
            <a:chOff x="3826306" y="2846897"/>
            <a:chExt cx="2142567" cy="1653419"/>
          </a:xfrm>
        </p:grpSpPr>
        <p:sp>
          <p:nvSpPr>
            <p:cNvPr id="19" name="원호 18">
              <a:extLst>
                <a:ext uri="{FF2B5EF4-FFF2-40B4-BE49-F238E27FC236}">
                  <a16:creationId xmlns="" xmlns:a16="http://schemas.microsoft.com/office/drawing/2014/main" id="{E6802424-92A9-2CBB-C05D-EA98D623A82D}"/>
                </a:ext>
              </a:extLst>
            </p:cNvPr>
            <p:cNvSpPr/>
            <p:nvPr/>
          </p:nvSpPr>
          <p:spPr>
            <a:xfrm rot="10800000" flipV="1">
              <a:off x="5467820" y="3673606"/>
              <a:ext cx="289734" cy="288925"/>
            </a:xfrm>
            <a:prstGeom prst="arc">
              <a:avLst/>
            </a:prstGeom>
            <a:ln w="19050">
              <a:solidFill>
                <a:srgbClr val="54A0F4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원호 19">
              <a:extLst>
                <a:ext uri="{FF2B5EF4-FFF2-40B4-BE49-F238E27FC236}">
                  <a16:creationId xmlns="" xmlns:a16="http://schemas.microsoft.com/office/drawing/2014/main" id="{6C0C242A-9D34-F51B-4D77-E03EFD527160}"/>
                </a:ext>
              </a:extLst>
            </p:cNvPr>
            <p:cNvSpPr/>
            <p:nvPr/>
          </p:nvSpPr>
          <p:spPr>
            <a:xfrm>
              <a:off x="3826306" y="2846897"/>
              <a:ext cx="1653419" cy="1653419"/>
            </a:xfrm>
            <a:prstGeom prst="arc">
              <a:avLst>
                <a:gd name="adj1" fmla="val 575507"/>
                <a:gd name="adj2" fmla="val 10219666"/>
              </a:avLst>
            </a:prstGeom>
            <a:ln w="19050">
              <a:solidFill>
                <a:srgbClr val="54A0F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="" xmlns:a16="http://schemas.microsoft.com/office/drawing/2014/main" id="{5A48CD45-CD49-00FA-81DF-AB1745D4EF85}"/>
                </a:ext>
              </a:extLst>
            </p:cNvPr>
            <p:cNvCxnSpPr>
              <a:cxnSpLocks/>
            </p:cNvCxnSpPr>
            <p:nvPr/>
          </p:nvCxnSpPr>
          <p:spPr>
            <a:xfrm>
              <a:off x="5608873" y="3673606"/>
              <a:ext cx="360000" cy="0"/>
            </a:xfrm>
            <a:prstGeom prst="line">
              <a:avLst/>
            </a:prstGeom>
            <a:ln w="19050">
              <a:solidFill>
                <a:srgbClr val="54A0F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그룹 30">
            <a:extLst>
              <a:ext uri="{FF2B5EF4-FFF2-40B4-BE49-F238E27FC236}">
                <a16:creationId xmlns="" xmlns:a16="http://schemas.microsoft.com/office/drawing/2014/main" id="{88A3DA6E-A2FA-27E5-A67D-8CE42FC05A35}"/>
              </a:ext>
            </a:extLst>
          </p:cNvPr>
          <p:cNvGrpSpPr/>
          <p:nvPr/>
        </p:nvGrpSpPr>
        <p:grpSpPr>
          <a:xfrm flipH="1" flipV="1">
            <a:off x="3213268" y="2938839"/>
            <a:ext cx="2118391" cy="1653419"/>
            <a:chOff x="3826306" y="2846897"/>
            <a:chExt cx="2118391" cy="1653419"/>
          </a:xfrm>
        </p:grpSpPr>
        <p:sp>
          <p:nvSpPr>
            <p:cNvPr id="1024" name="원호 1023">
              <a:extLst>
                <a:ext uri="{FF2B5EF4-FFF2-40B4-BE49-F238E27FC236}">
                  <a16:creationId xmlns="" xmlns:a16="http://schemas.microsoft.com/office/drawing/2014/main" id="{DF77C04A-F972-A402-71B1-447765191768}"/>
                </a:ext>
              </a:extLst>
            </p:cNvPr>
            <p:cNvSpPr/>
            <p:nvPr/>
          </p:nvSpPr>
          <p:spPr>
            <a:xfrm rot="10800000" flipV="1">
              <a:off x="5443644" y="3795050"/>
              <a:ext cx="289734" cy="288925"/>
            </a:xfrm>
            <a:prstGeom prst="arc">
              <a:avLst>
                <a:gd name="adj1" fmla="val 16200000"/>
                <a:gd name="adj2" fmla="val 20885951"/>
              </a:avLst>
            </a:prstGeom>
            <a:ln w="19050">
              <a:solidFill>
                <a:srgbClr val="54A0F4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34" name="원호 1033">
              <a:extLst>
                <a:ext uri="{FF2B5EF4-FFF2-40B4-BE49-F238E27FC236}">
                  <a16:creationId xmlns="" xmlns:a16="http://schemas.microsoft.com/office/drawing/2014/main" id="{E15B708D-408E-415D-E8B4-7AADDF88ED86}"/>
                </a:ext>
              </a:extLst>
            </p:cNvPr>
            <p:cNvSpPr/>
            <p:nvPr/>
          </p:nvSpPr>
          <p:spPr>
            <a:xfrm>
              <a:off x="3826306" y="2846897"/>
              <a:ext cx="1653419" cy="1653419"/>
            </a:xfrm>
            <a:prstGeom prst="arc">
              <a:avLst>
                <a:gd name="adj1" fmla="val 964358"/>
                <a:gd name="adj2" fmla="val 9721318"/>
              </a:avLst>
            </a:prstGeom>
            <a:ln w="19050">
              <a:solidFill>
                <a:srgbClr val="54A0F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1035" name="직선 연결선 1034">
              <a:extLst>
                <a:ext uri="{FF2B5EF4-FFF2-40B4-BE49-F238E27FC236}">
                  <a16:creationId xmlns="" xmlns:a16="http://schemas.microsoft.com/office/drawing/2014/main" id="{F8EF0C50-EA2A-2538-3795-8042C4B82939}"/>
                </a:ext>
              </a:extLst>
            </p:cNvPr>
            <p:cNvCxnSpPr>
              <a:cxnSpLocks/>
            </p:cNvCxnSpPr>
            <p:nvPr/>
          </p:nvCxnSpPr>
          <p:spPr>
            <a:xfrm>
              <a:off x="5584697" y="3795050"/>
              <a:ext cx="360000" cy="0"/>
            </a:xfrm>
            <a:prstGeom prst="line">
              <a:avLst/>
            </a:prstGeom>
            <a:ln w="19050">
              <a:solidFill>
                <a:srgbClr val="54A0F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6" name="그룹 1035">
            <a:extLst>
              <a:ext uri="{FF2B5EF4-FFF2-40B4-BE49-F238E27FC236}">
                <a16:creationId xmlns="" xmlns:a16="http://schemas.microsoft.com/office/drawing/2014/main" id="{84BE2F5F-B412-6784-E3BA-1D198DA911EB}"/>
              </a:ext>
            </a:extLst>
          </p:cNvPr>
          <p:cNvGrpSpPr/>
          <p:nvPr/>
        </p:nvGrpSpPr>
        <p:grpSpPr>
          <a:xfrm>
            <a:off x="5539625" y="2938839"/>
            <a:ext cx="2142567" cy="1653419"/>
            <a:chOff x="3826306" y="2846897"/>
            <a:chExt cx="2142567" cy="1653419"/>
          </a:xfrm>
        </p:grpSpPr>
        <p:sp>
          <p:nvSpPr>
            <p:cNvPr id="1037" name="원호 1036">
              <a:extLst>
                <a:ext uri="{FF2B5EF4-FFF2-40B4-BE49-F238E27FC236}">
                  <a16:creationId xmlns="" xmlns:a16="http://schemas.microsoft.com/office/drawing/2014/main" id="{2379B8DE-7431-43F5-6766-7B7143553BE0}"/>
                </a:ext>
              </a:extLst>
            </p:cNvPr>
            <p:cNvSpPr/>
            <p:nvPr/>
          </p:nvSpPr>
          <p:spPr>
            <a:xfrm rot="10800000" flipV="1">
              <a:off x="5467820" y="3673606"/>
              <a:ext cx="289734" cy="288925"/>
            </a:xfrm>
            <a:prstGeom prst="arc">
              <a:avLst/>
            </a:prstGeom>
            <a:ln w="19050">
              <a:solidFill>
                <a:srgbClr val="54A0F4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38" name="원호 1037">
              <a:extLst>
                <a:ext uri="{FF2B5EF4-FFF2-40B4-BE49-F238E27FC236}">
                  <a16:creationId xmlns="" xmlns:a16="http://schemas.microsoft.com/office/drawing/2014/main" id="{1346AE07-B975-6817-2353-7C550C18CE38}"/>
                </a:ext>
              </a:extLst>
            </p:cNvPr>
            <p:cNvSpPr/>
            <p:nvPr/>
          </p:nvSpPr>
          <p:spPr>
            <a:xfrm>
              <a:off x="3826306" y="2846897"/>
              <a:ext cx="1653419" cy="1653419"/>
            </a:xfrm>
            <a:prstGeom prst="arc">
              <a:avLst>
                <a:gd name="adj1" fmla="val 575507"/>
                <a:gd name="adj2" fmla="val 10219666"/>
              </a:avLst>
            </a:prstGeom>
            <a:ln w="19050">
              <a:solidFill>
                <a:srgbClr val="54A0F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1039" name="직선 연결선 1038">
              <a:extLst>
                <a:ext uri="{FF2B5EF4-FFF2-40B4-BE49-F238E27FC236}">
                  <a16:creationId xmlns="" xmlns:a16="http://schemas.microsoft.com/office/drawing/2014/main" id="{CCD8E97F-63BA-76B9-105C-41503C70F84D}"/>
                </a:ext>
              </a:extLst>
            </p:cNvPr>
            <p:cNvCxnSpPr>
              <a:cxnSpLocks/>
            </p:cNvCxnSpPr>
            <p:nvPr/>
          </p:nvCxnSpPr>
          <p:spPr>
            <a:xfrm>
              <a:off x="5608873" y="3673606"/>
              <a:ext cx="360000" cy="0"/>
            </a:xfrm>
            <a:prstGeom prst="line">
              <a:avLst/>
            </a:prstGeom>
            <a:ln w="19050">
              <a:solidFill>
                <a:srgbClr val="54A0F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0" name="그룹 1039">
            <a:extLst>
              <a:ext uri="{FF2B5EF4-FFF2-40B4-BE49-F238E27FC236}">
                <a16:creationId xmlns="" xmlns:a16="http://schemas.microsoft.com/office/drawing/2014/main" id="{4486AD84-047E-DC50-4E3D-BD5B97BE85B0}"/>
              </a:ext>
            </a:extLst>
          </p:cNvPr>
          <p:cNvGrpSpPr/>
          <p:nvPr/>
        </p:nvGrpSpPr>
        <p:grpSpPr>
          <a:xfrm flipH="1" flipV="1">
            <a:off x="5074653" y="2938838"/>
            <a:ext cx="2118391" cy="1653419"/>
            <a:chOff x="3826306" y="2846897"/>
            <a:chExt cx="2118391" cy="1653419"/>
          </a:xfrm>
        </p:grpSpPr>
        <p:sp>
          <p:nvSpPr>
            <p:cNvPr id="1041" name="원호 1040">
              <a:extLst>
                <a:ext uri="{FF2B5EF4-FFF2-40B4-BE49-F238E27FC236}">
                  <a16:creationId xmlns="" xmlns:a16="http://schemas.microsoft.com/office/drawing/2014/main" id="{93804384-D2DD-4D69-B5F7-352DE74C01E2}"/>
                </a:ext>
              </a:extLst>
            </p:cNvPr>
            <p:cNvSpPr/>
            <p:nvPr/>
          </p:nvSpPr>
          <p:spPr>
            <a:xfrm rot="10800000" flipV="1">
              <a:off x="5443644" y="3795050"/>
              <a:ext cx="289734" cy="288925"/>
            </a:xfrm>
            <a:prstGeom prst="arc">
              <a:avLst>
                <a:gd name="adj1" fmla="val 16200000"/>
                <a:gd name="adj2" fmla="val 20885951"/>
              </a:avLst>
            </a:prstGeom>
            <a:ln w="19050">
              <a:solidFill>
                <a:srgbClr val="54A0F4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42" name="원호 1041">
              <a:extLst>
                <a:ext uri="{FF2B5EF4-FFF2-40B4-BE49-F238E27FC236}">
                  <a16:creationId xmlns="" xmlns:a16="http://schemas.microsoft.com/office/drawing/2014/main" id="{8B2745BE-BC69-F8BD-25E8-8C94D4D1E555}"/>
                </a:ext>
              </a:extLst>
            </p:cNvPr>
            <p:cNvSpPr/>
            <p:nvPr/>
          </p:nvSpPr>
          <p:spPr>
            <a:xfrm>
              <a:off x="3826306" y="2846897"/>
              <a:ext cx="1653419" cy="1653419"/>
            </a:xfrm>
            <a:prstGeom prst="arc">
              <a:avLst>
                <a:gd name="adj1" fmla="val 964358"/>
                <a:gd name="adj2" fmla="val 9721318"/>
              </a:avLst>
            </a:prstGeom>
            <a:ln w="19050">
              <a:solidFill>
                <a:srgbClr val="54A0F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1043" name="직선 연결선 1042">
              <a:extLst>
                <a:ext uri="{FF2B5EF4-FFF2-40B4-BE49-F238E27FC236}">
                  <a16:creationId xmlns="" xmlns:a16="http://schemas.microsoft.com/office/drawing/2014/main" id="{2195D230-D9D4-FCB7-2181-B15834408F5A}"/>
                </a:ext>
              </a:extLst>
            </p:cNvPr>
            <p:cNvCxnSpPr>
              <a:cxnSpLocks/>
            </p:cNvCxnSpPr>
            <p:nvPr/>
          </p:nvCxnSpPr>
          <p:spPr>
            <a:xfrm>
              <a:off x="5584697" y="3795050"/>
              <a:ext cx="360000" cy="0"/>
            </a:xfrm>
            <a:prstGeom prst="line">
              <a:avLst/>
            </a:prstGeom>
            <a:ln w="19050">
              <a:solidFill>
                <a:srgbClr val="54A0F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4" name="그룹 1043">
            <a:extLst>
              <a:ext uri="{FF2B5EF4-FFF2-40B4-BE49-F238E27FC236}">
                <a16:creationId xmlns="" xmlns:a16="http://schemas.microsoft.com/office/drawing/2014/main" id="{3715243C-B8CD-12B2-7FF8-333EEBC1A5AC}"/>
              </a:ext>
            </a:extLst>
          </p:cNvPr>
          <p:cNvGrpSpPr/>
          <p:nvPr/>
        </p:nvGrpSpPr>
        <p:grpSpPr>
          <a:xfrm>
            <a:off x="7401010" y="2938838"/>
            <a:ext cx="2142567" cy="1653419"/>
            <a:chOff x="3826306" y="2846897"/>
            <a:chExt cx="2142567" cy="1653419"/>
          </a:xfrm>
        </p:grpSpPr>
        <p:sp>
          <p:nvSpPr>
            <p:cNvPr id="1045" name="원호 1044">
              <a:extLst>
                <a:ext uri="{FF2B5EF4-FFF2-40B4-BE49-F238E27FC236}">
                  <a16:creationId xmlns="" xmlns:a16="http://schemas.microsoft.com/office/drawing/2014/main" id="{A75DEC93-2B25-532F-321E-CE419BE2B502}"/>
                </a:ext>
              </a:extLst>
            </p:cNvPr>
            <p:cNvSpPr/>
            <p:nvPr/>
          </p:nvSpPr>
          <p:spPr>
            <a:xfrm rot="10800000" flipV="1">
              <a:off x="5467820" y="3673606"/>
              <a:ext cx="289734" cy="288925"/>
            </a:xfrm>
            <a:prstGeom prst="arc">
              <a:avLst/>
            </a:prstGeom>
            <a:ln w="19050">
              <a:solidFill>
                <a:srgbClr val="54A0F4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46" name="원호 1045">
              <a:extLst>
                <a:ext uri="{FF2B5EF4-FFF2-40B4-BE49-F238E27FC236}">
                  <a16:creationId xmlns="" xmlns:a16="http://schemas.microsoft.com/office/drawing/2014/main" id="{716172BB-831E-AB07-9246-18D9D16059CF}"/>
                </a:ext>
              </a:extLst>
            </p:cNvPr>
            <p:cNvSpPr/>
            <p:nvPr/>
          </p:nvSpPr>
          <p:spPr>
            <a:xfrm>
              <a:off x="3826306" y="2846897"/>
              <a:ext cx="1653419" cy="1653419"/>
            </a:xfrm>
            <a:prstGeom prst="arc">
              <a:avLst>
                <a:gd name="adj1" fmla="val 575507"/>
                <a:gd name="adj2" fmla="val 10219666"/>
              </a:avLst>
            </a:prstGeom>
            <a:ln w="19050">
              <a:solidFill>
                <a:srgbClr val="54A0F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1047" name="직선 연결선 1046">
              <a:extLst>
                <a:ext uri="{FF2B5EF4-FFF2-40B4-BE49-F238E27FC236}">
                  <a16:creationId xmlns="" xmlns:a16="http://schemas.microsoft.com/office/drawing/2014/main" id="{096BAE6E-2273-CEDB-ADCB-5F3999A40CA5}"/>
                </a:ext>
              </a:extLst>
            </p:cNvPr>
            <p:cNvCxnSpPr>
              <a:cxnSpLocks/>
            </p:cNvCxnSpPr>
            <p:nvPr/>
          </p:nvCxnSpPr>
          <p:spPr>
            <a:xfrm>
              <a:off x="5608873" y="3673606"/>
              <a:ext cx="360000" cy="0"/>
            </a:xfrm>
            <a:prstGeom prst="line">
              <a:avLst/>
            </a:prstGeom>
            <a:ln w="19050">
              <a:solidFill>
                <a:srgbClr val="54A0F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8" name="그룹 1047">
            <a:extLst>
              <a:ext uri="{FF2B5EF4-FFF2-40B4-BE49-F238E27FC236}">
                <a16:creationId xmlns="" xmlns:a16="http://schemas.microsoft.com/office/drawing/2014/main" id="{C94D7F1B-4196-B9CC-5194-EBEC56C40ED2}"/>
              </a:ext>
            </a:extLst>
          </p:cNvPr>
          <p:cNvGrpSpPr/>
          <p:nvPr/>
        </p:nvGrpSpPr>
        <p:grpSpPr>
          <a:xfrm flipH="1" flipV="1">
            <a:off x="6936038" y="2938837"/>
            <a:ext cx="2118391" cy="1653419"/>
            <a:chOff x="3826306" y="2846897"/>
            <a:chExt cx="2118391" cy="1653419"/>
          </a:xfrm>
        </p:grpSpPr>
        <p:sp>
          <p:nvSpPr>
            <p:cNvPr id="1049" name="원호 1048">
              <a:extLst>
                <a:ext uri="{FF2B5EF4-FFF2-40B4-BE49-F238E27FC236}">
                  <a16:creationId xmlns="" xmlns:a16="http://schemas.microsoft.com/office/drawing/2014/main" id="{34C563AA-18AF-F945-E351-206E7E18A8D8}"/>
                </a:ext>
              </a:extLst>
            </p:cNvPr>
            <p:cNvSpPr/>
            <p:nvPr/>
          </p:nvSpPr>
          <p:spPr>
            <a:xfrm rot="10800000" flipV="1">
              <a:off x="5443644" y="3795050"/>
              <a:ext cx="289734" cy="288925"/>
            </a:xfrm>
            <a:prstGeom prst="arc">
              <a:avLst>
                <a:gd name="adj1" fmla="val 16200000"/>
                <a:gd name="adj2" fmla="val 20885951"/>
              </a:avLst>
            </a:prstGeom>
            <a:ln w="19050">
              <a:solidFill>
                <a:srgbClr val="54A0F4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50" name="원호 1049">
              <a:extLst>
                <a:ext uri="{FF2B5EF4-FFF2-40B4-BE49-F238E27FC236}">
                  <a16:creationId xmlns="" xmlns:a16="http://schemas.microsoft.com/office/drawing/2014/main" id="{F670AEC8-BDB6-5933-BE7C-63276182EC4F}"/>
                </a:ext>
              </a:extLst>
            </p:cNvPr>
            <p:cNvSpPr/>
            <p:nvPr/>
          </p:nvSpPr>
          <p:spPr>
            <a:xfrm>
              <a:off x="3826306" y="2846897"/>
              <a:ext cx="1653419" cy="1653419"/>
            </a:xfrm>
            <a:prstGeom prst="arc">
              <a:avLst>
                <a:gd name="adj1" fmla="val 964358"/>
                <a:gd name="adj2" fmla="val 9721318"/>
              </a:avLst>
            </a:prstGeom>
            <a:ln w="19050">
              <a:solidFill>
                <a:srgbClr val="54A0F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1051" name="직선 연결선 1050">
              <a:extLst>
                <a:ext uri="{FF2B5EF4-FFF2-40B4-BE49-F238E27FC236}">
                  <a16:creationId xmlns="" xmlns:a16="http://schemas.microsoft.com/office/drawing/2014/main" id="{1EED6942-C2BA-7657-3117-50F635A6F286}"/>
                </a:ext>
              </a:extLst>
            </p:cNvPr>
            <p:cNvCxnSpPr>
              <a:cxnSpLocks/>
            </p:cNvCxnSpPr>
            <p:nvPr/>
          </p:nvCxnSpPr>
          <p:spPr>
            <a:xfrm>
              <a:off x="5584697" y="3795050"/>
              <a:ext cx="360000" cy="0"/>
            </a:xfrm>
            <a:prstGeom prst="line">
              <a:avLst/>
            </a:prstGeom>
            <a:ln w="19050">
              <a:solidFill>
                <a:srgbClr val="54A0F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52" name="타원 1051">
            <a:extLst>
              <a:ext uri="{FF2B5EF4-FFF2-40B4-BE49-F238E27FC236}">
                <a16:creationId xmlns="" xmlns:a16="http://schemas.microsoft.com/office/drawing/2014/main" id="{3DEA4AAD-172A-1104-C4CB-F1E7F368BC96}"/>
              </a:ext>
            </a:extLst>
          </p:cNvPr>
          <p:cNvSpPr/>
          <p:nvPr/>
        </p:nvSpPr>
        <p:spPr>
          <a:xfrm>
            <a:off x="9727485" y="3370712"/>
            <a:ext cx="789668" cy="789668"/>
          </a:xfrm>
          <a:prstGeom prst="ellipse">
            <a:avLst/>
          </a:prstGeom>
          <a:solidFill>
            <a:srgbClr val="54A0F4"/>
          </a:solidFill>
          <a:ln>
            <a:solidFill>
              <a:srgbClr val="54A0F4"/>
            </a:solidFill>
          </a:ln>
          <a:effectLst>
            <a:outerShdw blurRad="50800" dist="381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A+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1053" name="자유형: 도형 37">
            <a:extLst>
              <a:ext uri="{FF2B5EF4-FFF2-40B4-BE49-F238E27FC236}">
                <a16:creationId xmlns="" xmlns:a16="http://schemas.microsoft.com/office/drawing/2014/main" id="{C2445C85-517E-642C-87CD-81CB12D1110F}"/>
              </a:ext>
            </a:extLst>
          </p:cNvPr>
          <p:cNvSpPr/>
          <p:nvPr/>
        </p:nvSpPr>
        <p:spPr>
          <a:xfrm>
            <a:off x="1928990" y="3903545"/>
            <a:ext cx="1435567" cy="593696"/>
          </a:xfrm>
          <a:custGeom>
            <a:avLst/>
            <a:gdLst>
              <a:gd name="connsiteX0" fmla="*/ 0 w 1435567"/>
              <a:gd name="connsiteY0" fmla="*/ 0 h 593696"/>
              <a:gd name="connsiteX1" fmla="*/ 1435567 w 1435567"/>
              <a:gd name="connsiteY1" fmla="*/ 0 h 593696"/>
              <a:gd name="connsiteX2" fmla="*/ 1434613 w 1435567"/>
              <a:gd name="connsiteY2" fmla="*/ 9463 h 593696"/>
              <a:gd name="connsiteX3" fmla="*/ 717783 w 1435567"/>
              <a:gd name="connsiteY3" fmla="*/ 593696 h 593696"/>
              <a:gd name="connsiteX4" fmla="*/ 954 w 1435567"/>
              <a:gd name="connsiteY4" fmla="*/ 9463 h 593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5567" h="593696">
                <a:moveTo>
                  <a:pt x="0" y="0"/>
                </a:moveTo>
                <a:lnTo>
                  <a:pt x="1435567" y="0"/>
                </a:lnTo>
                <a:lnTo>
                  <a:pt x="1434613" y="9463"/>
                </a:lnTo>
                <a:cubicBezTo>
                  <a:pt x="1366385" y="342884"/>
                  <a:pt x="1071374" y="593696"/>
                  <a:pt x="717783" y="593696"/>
                </a:cubicBezTo>
                <a:cubicBezTo>
                  <a:pt x="364192" y="593696"/>
                  <a:pt x="69181" y="342884"/>
                  <a:pt x="954" y="9463"/>
                </a:cubicBezTo>
                <a:close/>
              </a:path>
            </a:pathLst>
          </a:custGeom>
          <a:solidFill>
            <a:srgbClr val="54A0F4"/>
          </a:solidFill>
          <a:ln>
            <a:solidFill>
              <a:srgbClr val="54A0F4"/>
            </a:solidFill>
          </a:ln>
          <a:effectLst>
            <a:outerShdw blurRad="152400" dist="38100" dir="8100000" algn="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54" name="자유형: 도형 38">
            <a:extLst>
              <a:ext uri="{FF2B5EF4-FFF2-40B4-BE49-F238E27FC236}">
                <a16:creationId xmlns="" xmlns:a16="http://schemas.microsoft.com/office/drawing/2014/main" id="{CB0B2FA2-9664-4196-3621-18D36E575B8F}"/>
              </a:ext>
            </a:extLst>
          </p:cNvPr>
          <p:cNvSpPr/>
          <p:nvPr/>
        </p:nvSpPr>
        <p:spPr>
          <a:xfrm>
            <a:off x="3789015" y="3903545"/>
            <a:ext cx="1435567" cy="593696"/>
          </a:xfrm>
          <a:custGeom>
            <a:avLst/>
            <a:gdLst>
              <a:gd name="connsiteX0" fmla="*/ 0 w 1435567"/>
              <a:gd name="connsiteY0" fmla="*/ 0 h 593696"/>
              <a:gd name="connsiteX1" fmla="*/ 1435567 w 1435567"/>
              <a:gd name="connsiteY1" fmla="*/ 0 h 593696"/>
              <a:gd name="connsiteX2" fmla="*/ 1434613 w 1435567"/>
              <a:gd name="connsiteY2" fmla="*/ 9463 h 593696"/>
              <a:gd name="connsiteX3" fmla="*/ 717783 w 1435567"/>
              <a:gd name="connsiteY3" fmla="*/ 593696 h 593696"/>
              <a:gd name="connsiteX4" fmla="*/ 954 w 1435567"/>
              <a:gd name="connsiteY4" fmla="*/ 9463 h 593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5567" h="593696">
                <a:moveTo>
                  <a:pt x="0" y="0"/>
                </a:moveTo>
                <a:lnTo>
                  <a:pt x="1435567" y="0"/>
                </a:lnTo>
                <a:lnTo>
                  <a:pt x="1434613" y="9463"/>
                </a:lnTo>
                <a:cubicBezTo>
                  <a:pt x="1366385" y="342884"/>
                  <a:pt x="1071374" y="593696"/>
                  <a:pt x="717783" y="593696"/>
                </a:cubicBezTo>
                <a:cubicBezTo>
                  <a:pt x="364192" y="593696"/>
                  <a:pt x="69181" y="342884"/>
                  <a:pt x="954" y="9463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rgbClr val="54A0F4"/>
            </a:solidFill>
          </a:ln>
          <a:effectLst>
            <a:outerShdw blurRad="152400" dist="38100" dir="8100000" algn="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55" name="자유형: 도형 39">
            <a:extLst>
              <a:ext uri="{FF2B5EF4-FFF2-40B4-BE49-F238E27FC236}">
                <a16:creationId xmlns="" xmlns:a16="http://schemas.microsoft.com/office/drawing/2014/main" id="{F1F5F8BB-563C-9806-98F1-DBEEEAE6AB98}"/>
              </a:ext>
            </a:extLst>
          </p:cNvPr>
          <p:cNvSpPr/>
          <p:nvPr/>
        </p:nvSpPr>
        <p:spPr>
          <a:xfrm>
            <a:off x="5649040" y="3903545"/>
            <a:ext cx="1435567" cy="593696"/>
          </a:xfrm>
          <a:custGeom>
            <a:avLst/>
            <a:gdLst>
              <a:gd name="connsiteX0" fmla="*/ 0 w 1435567"/>
              <a:gd name="connsiteY0" fmla="*/ 0 h 593696"/>
              <a:gd name="connsiteX1" fmla="*/ 1435567 w 1435567"/>
              <a:gd name="connsiteY1" fmla="*/ 0 h 593696"/>
              <a:gd name="connsiteX2" fmla="*/ 1434613 w 1435567"/>
              <a:gd name="connsiteY2" fmla="*/ 9463 h 593696"/>
              <a:gd name="connsiteX3" fmla="*/ 717783 w 1435567"/>
              <a:gd name="connsiteY3" fmla="*/ 593696 h 593696"/>
              <a:gd name="connsiteX4" fmla="*/ 954 w 1435567"/>
              <a:gd name="connsiteY4" fmla="*/ 9463 h 593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5567" h="593696">
                <a:moveTo>
                  <a:pt x="0" y="0"/>
                </a:moveTo>
                <a:lnTo>
                  <a:pt x="1435567" y="0"/>
                </a:lnTo>
                <a:lnTo>
                  <a:pt x="1434613" y="9463"/>
                </a:lnTo>
                <a:cubicBezTo>
                  <a:pt x="1366385" y="342884"/>
                  <a:pt x="1071374" y="593696"/>
                  <a:pt x="717783" y="593696"/>
                </a:cubicBezTo>
                <a:cubicBezTo>
                  <a:pt x="364192" y="593696"/>
                  <a:pt x="69181" y="342884"/>
                  <a:pt x="954" y="9463"/>
                </a:cubicBezTo>
                <a:close/>
              </a:path>
            </a:pathLst>
          </a:custGeom>
          <a:solidFill>
            <a:srgbClr val="54A0F4"/>
          </a:solidFill>
          <a:ln>
            <a:solidFill>
              <a:srgbClr val="54A0F4"/>
            </a:solidFill>
          </a:ln>
          <a:effectLst>
            <a:outerShdw blurRad="152400" dist="38100" dir="8100000" algn="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56" name="자유형: 도형 40">
            <a:extLst>
              <a:ext uri="{FF2B5EF4-FFF2-40B4-BE49-F238E27FC236}">
                <a16:creationId xmlns="" xmlns:a16="http://schemas.microsoft.com/office/drawing/2014/main" id="{57EE598E-A4FA-66DE-1A04-B3C70028BEEE}"/>
              </a:ext>
            </a:extLst>
          </p:cNvPr>
          <p:cNvSpPr/>
          <p:nvPr/>
        </p:nvSpPr>
        <p:spPr>
          <a:xfrm>
            <a:off x="7509935" y="3903545"/>
            <a:ext cx="1435567" cy="593696"/>
          </a:xfrm>
          <a:custGeom>
            <a:avLst/>
            <a:gdLst>
              <a:gd name="connsiteX0" fmla="*/ 0 w 1435567"/>
              <a:gd name="connsiteY0" fmla="*/ 0 h 593696"/>
              <a:gd name="connsiteX1" fmla="*/ 1435567 w 1435567"/>
              <a:gd name="connsiteY1" fmla="*/ 0 h 593696"/>
              <a:gd name="connsiteX2" fmla="*/ 1434613 w 1435567"/>
              <a:gd name="connsiteY2" fmla="*/ 9463 h 593696"/>
              <a:gd name="connsiteX3" fmla="*/ 717783 w 1435567"/>
              <a:gd name="connsiteY3" fmla="*/ 593696 h 593696"/>
              <a:gd name="connsiteX4" fmla="*/ 954 w 1435567"/>
              <a:gd name="connsiteY4" fmla="*/ 9463 h 593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5567" h="593696">
                <a:moveTo>
                  <a:pt x="0" y="0"/>
                </a:moveTo>
                <a:lnTo>
                  <a:pt x="1435567" y="0"/>
                </a:lnTo>
                <a:lnTo>
                  <a:pt x="1434613" y="9463"/>
                </a:lnTo>
                <a:cubicBezTo>
                  <a:pt x="1366385" y="342884"/>
                  <a:pt x="1071374" y="593696"/>
                  <a:pt x="717783" y="593696"/>
                </a:cubicBezTo>
                <a:cubicBezTo>
                  <a:pt x="364192" y="593696"/>
                  <a:pt x="69181" y="342884"/>
                  <a:pt x="954" y="9463"/>
                </a:cubicBezTo>
                <a:close/>
              </a:path>
            </a:pathLst>
          </a:custGeom>
          <a:solidFill>
            <a:srgbClr val="54A0F4"/>
          </a:solidFill>
          <a:ln>
            <a:solidFill>
              <a:srgbClr val="54A0F4"/>
            </a:solidFill>
          </a:ln>
          <a:effectLst>
            <a:outerShdw blurRad="152400" dist="38100" dir="8100000" algn="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57" name="자유형 32">
            <a:extLst>
              <a:ext uri="{FF2B5EF4-FFF2-40B4-BE49-F238E27FC236}">
                <a16:creationId xmlns="" xmlns:a16="http://schemas.microsoft.com/office/drawing/2014/main" id="{F54A6AD7-7218-9157-397D-461B667C8DC4}"/>
              </a:ext>
            </a:extLst>
          </p:cNvPr>
          <p:cNvSpPr>
            <a:spLocks/>
          </p:cNvSpPr>
          <p:nvPr/>
        </p:nvSpPr>
        <p:spPr bwMode="auto">
          <a:xfrm>
            <a:off x="4312914" y="3305536"/>
            <a:ext cx="338567" cy="338567"/>
          </a:xfrm>
          <a:custGeom>
            <a:avLst/>
            <a:gdLst>
              <a:gd name="connsiteX0" fmla="*/ 4509870 w 6502401"/>
              <a:gd name="connsiteY0" fmla="*/ 1250950 h 6502400"/>
              <a:gd name="connsiteX1" fmla="*/ 3460751 w 6502401"/>
              <a:gd name="connsiteY1" fmla="*/ 2299449 h 6502400"/>
              <a:gd name="connsiteX2" fmla="*/ 4204979 w 6502401"/>
              <a:gd name="connsiteY2" fmla="*/ 3043238 h 6502400"/>
              <a:gd name="connsiteX3" fmla="*/ 5253039 w 6502401"/>
              <a:gd name="connsiteY3" fmla="*/ 1994739 h 6502400"/>
              <a:gd name="connsiteX4" fmla="*/ 5487377 w 6502401"/>
              <a:gd name="connsiteY4" fmla="*/ 0 h 6502400"/>
              <a:gd name="connsiteX5" fmla="*/ 5557233 w 6502401"/>
              <a:gd name="connsiteY5" fmla="*/ 0 h 6502400"/>
              <a:gd name="connsiteX6" fmla="*/ 5626559 w 6502401"/>
              <a:gd name="connsiteY6" fmla="*/ 6350 h 6502400"/>
              <a:gd name="connsiteX7" fmla="*/ 5695356 w 6502401"/>
              <a:gd name="connsiteY7" fmla="*/ 20108 h 6502400"/>
              <a:gd name="connsiteX8" fmla="*/ 5763095 w 6502401"/>
              <a:gd name="connsiteY8" fmla="*/ 39688 h 6502400"/>
              <a:gd name="connsiteX9" fmla="*/ 5828717 w 6502401"/>
              <a:gd name="connsiteY9" fmla="*/ 66675 h 6502400"/>
              <a:gd name="connsiteX10" fmla="*/ 5891693 w 6502401"/>
              <a:gd name="connsiteY10" fmla="*/ 100013 h 6502400"/>
              <a:gd name="connsiteX11" fmla="*/ 5953081 w 6502401"/>
              <a:gd name="connsiteY11" fmla="*/ 139700 h 6502400"/>
              <a:gd name="connsiteX12" fmla="*/ 6010236 w 6502401"/>
              <a:gd name="connsiteY12" fmla="*/ 186796 h 6502400"/>
              <a:gd name="connsiteX13" fmla="*/ 6036697 w 6502401"/>
              <a:gd name="connsiteY13" fmla="*/ 212725 h 6502400"/>
              <a:gd name="connsiteX14" fmla="*/ 6289659 w 6502401"/>
              <a:gd name="connsiteY14" fmla="*/ 465667 h 6502400"/>
              <a:gd name="connsiteX15" fmla="*/ 6316649 w 6502401"/>
              <a:gd name="connsiteY15" fmla="*/ 493183 h 6502400"/>
              <a:gd name="connsiteX16" fmla="*/ 6362690 w 6502401"/>
              <a:gd name="connsiteY16" fmla="*/ 550333 h 6502400"/>
              <a:gd name="connsiteX17" fmla="*/ 6402381 w 6502401"/>
              <a:gd name="connsiteY17" fmla="*/ 610658 h 6502400"/>
              <a:gd name="connsiteX18" fmla="*/ 6436250 w 6502401"/>
              <a:gd name="connsiteY18" fmla="*/ 674158 h 6502400"/>
              <a:gd name="connsiteX19" fmla="*/ 6462711 w 6502401"/>
              <a:gd name="connsiteY19" fmla="*/ 739246 h 6502400"/>
              <a:gd name="connsiteX20" fmla="*/ 6482820 w 6502401"/>
              <a:gd name="connsiteY20" fmla="*/ 807508 h 6502400"/>
              <a:gd name="connsiteX21" fmla="*/ 6495522 w 6502401"/>
              <a:gd name="connsiteY21" fmla="*/ 875771 h 6502400"/>
              <a:gd name="connsiteX22" fmla="*/ 6502401 w 6502401"/>
              <a:gd name="connsiteY22" fmla="*/ 946150 h 6502400"/>
              <a:gd name="connsiteX23" fmla="*/ 6502401 w 6502401"/>
              <a:gd name="connsiteY23" fmla="*/ 1015471 h 6502400"/>
              <a:gd name="connsiteX24" fmla="*/ 6495522 w 6502401"/>
              <a:gd name="connsiteY24" fmla="*/ 1085321 h 6502400"/>
              <a:gd name="connsiteX25" fmla="*/ 6482820 w 6502401"/>
              <a:gd name="connsiteY25" fmla="*/ 1154113 h 6502400"/>
              <a:gd name="connsiteX26" fmla="*/ 6462711 w 6502401"/>
              <a:gd name="connsiteY26" fmla="*/ 1221846 h 6502400"/>
              <a:gd name="connsiteX27" fmla="*/ 6436250 w 6502401"/>
              <a:gd name="connsiteY27" fmla="*/ 1287463 h 6502400"/>
              <a:gd name="connsiteX28" fmla="*/ 6402381 w 6502401"/>
              <a:gd name="connsiteY28" fmla="*/ 1350963 h 6502400"/>
              <a:gd name="connsiteX29" fmla="*/ 6362690 w 6502401"/>
              <a:gd name="connsiteY29" fmla="*/ 1410759 h 6502400"/>
              <a:gd name="connsiteX30" fmla="*/ 6316649 w 6502401"/>
              <a:gd name="connsiteY30" fmla="*/ 1467909 h 6502400"/>
              <a:gd name="connsiteX31" fmla="*/ 6289659 w 6502401"/>
              <a:gd name="connsiteY31" fmla="*/ 1495425 h 6502400"/>
              <a:gd name="connsiteX32" fmla="*/ 5791143 w 6502401"/>
              <a:gd name="connsiteY32" fmla="*/ 1993900 h 6502400"/>
              <a:gd name="connsiteX33" fmla="*/ 6036697 w 6502401"/>
              <a:gd name="connsiteY33" fmla="*/ 2239433 h 6502400"/>
              <a:gd name="connsiteX34" fmla="*/ 6050456 w 6502401"/>
              <a:gd name="connsiteY34" fmla="*/ 2253192 h 6502400"/>
              <a:gd name="connsiteX35" fmla="*/ 6071095 w 6502401"/>
              <a:gd name="connsiteY35" fmla="*/ 2284942 h 6502400"/>
              <a:gd name="connsiteX36" fmla="*/ 6084855 w 6502401"/>
              <a:gd name="connsiteY36" fmla="*/ 2319338 h 6502400"/>
              <a:gd name="connsiteX37" fmla="*/ 6092264 w 6502401"/>
              <a:gd name="connsiteY37" fmla="*/ 2355321 h 6502400"/>
              <a:gd name="connsiteX38" fmla="*/ 6092264 w 6502401"/>
              <a:gd name="connsiteY38" fmla="*/ 2391833 h 6502400"/>
              <a:gd name="connsiteX39" fmla="*/ 6084855 w 6502401"/>
              <a:gd name="connsiteY39" fmla="*/ 2428346 h 6502400"/>
              <a:gd name="connsiteX40" fmla="*/ 6071095 w 6502401"/>
              <a:gd name="connsiteY40" fmla="*/ 2462742 h 6502400"/>
              <a:gd name="connsiteX41" fmla="*/ 6050456 w 6502401"/>
              <a:gd name="connsiteY41" fmla="*/ 2493963 h 6502400"/>
              <a:gd name="connsiteX42" fmla="*/ 6036697 w 6502401"/>
              <a:gd name="connsiteY42" fmla="*/ 2508250 h 6502400"/>
              <a:gd name="connsiteX43" fmla="*/ 6022408 w 6502401"/>
              <a:gd name="connsiteY43" fmla="*/ 2522008 h 6502400"/>
              <a:gd name="connsiteX44" fmla="*/ 5991185 w 6502401"/>
              <a:gd name="connsiteY44" fmla="*/ 2542646 h 6502400"/>
              <a:gd name="connsiteX45" fmla="*/ 5956786 w 6502401"/>
              <a:gd name="connsiteY45" fmla="*/ 2556933 h 6502400"/>
              <a:gd name="connsiteX46" fmla="*/ 5920270 w 6502401"/>
              <a:gd name="connsiteY46" fmla="*/ 2563813 h 6502400"/>
              <a:gd name="connsiteX47" fmla="*/ 5883755 w 6502401"/>
              <a:gd name="connsiteY47" fmla="*/ 2563813 h 6502400"/>
              <a:gd name="connsiteX48" fmla="*/ 5847769 w 6502401"/>
              <a:gd name="connsiteY48" fmla="*/ 2556933 h 6502400"/>
              <a:gd name="connsiteX49" fmla="*/ 5813370 w 6502401"/>
              <a:gd name="connsiteY49" fmla="*/ 2542646 h 6502400"/>
              <a:gd name="connsiteX50" fmla="*/ 5781617 w 6502401"/>
              <a:gd name="connsiteY50" fmla="*/ 2522008 h 6502400"/>
              <a:gd name="connsiteX51" fmla="*/ 5767858 w 6502401"/>
              <a:gd name="connsiteY51" fmla="*/ 2508250 h 6502400"/>
              <a:gd name="connsiteX52" fmla="*/ 5522305 w 6502401"/>
              <a:gd name="connsiteY52" fmla="*/ 2263775 h 6502400"/>
              <a:gd name="connsiteX53" fmla="*/ 3771678 w 6502401"/>
              <a:gd name="connsiteY53" fmla="*/ 4014258 h 6502400"/>
              <a:gd name="connsiteX54" fmla="*/ 2034283 w 6502401"/>
              <a:gd name="connsiteY54" fmla="*/ 5750454 h 6502400"/>
              <a:gd name="connsiteX55" fmla="*/ 2004118 w 6502401"/>
              <a:gd name="connsiteY55" fmla="*/ 5780088 h 6502400"/>
              <a:gd name="connsiteX56" fmla="*/ 1936908 w 6502401"/>
              <a:gd name="connsiteY56" fmla="*/ 5832475 h 6502400"/>
              <a:gd name="connsiteX57" fmla="*/ 1865465 w 6502401"/>
              <a:gd name="connsiteY57" fmla="*/ 5876925 h 6502400"/>
              <a:gd name="connsiteX58" fmla="*/ 1789259 w 6502401"/>
              <a:gd name="connsiteY58" fmla="*/ 5911850 h 6502400"/>
              <a:gd name="connsiteX59" fmla="*/ 1709877 w 6502401"/>
              <a:gd name="connsiteY59" fmla="*/ 5938838 h 6502400"/>
              <a:gd name="connsiteX60" fmla="*/ 1627320 w 6502401"/>
              <a:gd name="connsiteY60" fmla="*/ 5955242 h 6502400"/>
              <a:gd name="connsiteX61" fmla="*/ 1543705 w 6502401"/>
              <a:gd name="connsiteY61" fmla="*/ 5963709 h 6502400"/>
              <a:gd name="connsiteX62" fmla="*/ 1459032 w 6502401"/>
              <a:gd name="connsiteY62" fmla="*/ 5961592 h 6502400"/>
              <a:gd name="connsiteX63" fmla="*/ 1417224 w 6502401"/>
              <a:gd name="connsiteY63" fmla="*/ 5956300 h 6502400"/>
              <a:gd name="connsiteX64" fmla="*/ 890660 w 6502401"/>
              <a:gd name="connsiteY64" fmla="*/ 5881688 h 6502400"/>
              <a:gd name="connsiteX65" fmla="*/ 324935 w 6502401"/>
              <a:gd name="connsiteY65" fmla="*/ 6446838 h 6502400"/>
              <a:gd name="connsiteX66" fmla="*/ 310646 w 6502401"/>
              <a:gd name="connsiteY66" fmla="*/ 6460596 h 6502400"/>
              <a:gd name="connsiteX67" fmla="*/ 278364 w 6502401"/>
              <a:gd name="connsiteY67" fmla="*/ 6481234 h 6502400"/>
              <a:gd name="connsiteX68" fmla="*/ 243966 w 6502401"/>
              <a:gd name="connsiteY68" fmla="*/ 6494992 h 6502400"/>
              <a:gd name="connsiteX69" fmla="*/ 208509 w 6502401"/>
              <a:gd name="connsiteY69" fmla="*/ 6502400 h 6502400"/>
              <a:gd name="connsiteX70" fmla="*/ 171464 w 6502401"/>
              <a:gd name="connsiteY70" fmla="*/ 6502400 h 6502400"/>
              <a:gd name="connsiteX71" fmla="*/ 136007 w 6502401"/>
              <a:gd name="connsiteY71" fmla="*/ 6494992 h 6502400"/>
              <a:gd name="connsiteX72" fmla="*/ 101608 w 6502401"/>
              <a:gd name="connsiteY72" fmla="*/ 6481234 h 6502400"/>
              <a:gd name="connsiteX73" fmla="*/ 69856 w 6502401"/>
              <a:gd name="connsiteY73" fmla="*/ 6460596 h 6502400"/>
              <a:gd name="connsiteX74" fmla="*/ 55038 w 6502401"/>
              <a:gd name="connsiteY74" fmla="*/ 6446838 h 6502400"/>
              <a:gd name="connsiteX75" fmla="*/ 42337 w 6502401"/>
              <a:gd name="connsiteY75" fmla="*/ 6432550 h 6502400"/>
              <a:gd name="connsiteX76" fmla="*/ 20639 w 6502401"/>
              <a:gd name="connsiteY76" fmla="*/ 6401329 h 6502400"/>
              <a:gd name="connsiteX77" fmla="*/ 6880 w 6502401"/>
              <a:gd name="connsiteY77" fmla="*/ 6366934 h 6502400"/>
              <a:gd name="connsiteX78" fmla="*/ 0 w 6502401"/>
              <a:gd name="connsiteY78" fmla="*/ 6330421 h 6502400"/>
              <a:gd name="connsiteX79" fmla="*/ 0 w 6502401"/>
              <a:gd name="connsiteY79" fmla="*/ 6293909 h 6502400"/>
              <a:gd name="connsiteX80" fmla="*/ 6880 w 6502401"/>
              <a:gd name="connsiteY80" fmla="*/ 6257925 h 6502400"/>
              <a:gd name="connsiteX81" fmla="*/ 20639 w 6502401"/>
              <a:gd name="connsiteY81" fmla="*/ 6223529 h 6502400"/>
              <a:gd name="connsiteX82" fmla="*/ 42337 w 6502401"/>
              <a:gd name="connsiteY82" fmla="*/ 6191779 h 6502400"/>
              <a:gd name="connsiteX83" fmla="*/ 55038 w 6502401"/>
              <a:gd name="connsiteY83" fmla="*/ 6178021 h 6502400"/>
              <a:gd name="connsiteX84" fmla="*/ 621292 w 6502401"/>
              <a:gd name="connsiteY84" fmla="*/ 5611813 h 6502400"/>
              <a:gd name="connsiteX85" fmla="*/ 546145 w 6502401"/>
              <a:gd name="connsiteY85" fmla="*/ 5085821 h 6502400"/>
              <a:gd name="connsiteX86" fmla="*/ 540853 w 6502401"/>
              <a:gd name="connsiteY86" fmla="*/ 5042959 h 6502400"/>
              <a:gd name="connsiteX87" fmla="*/ 539265 w 6502401"/>
              <a:gd name="connsiteY87" fmla="*/ 4958821 h 6502400"/>
              <a:gd name="connsiteX88" fmla="*/ 546674 w 6502401"/>
              <a:gd name="connsiteY88" fmla="*/ 4874684 h 6502400"/>
              <a:gd name="connsiteX89" fmla="*/ 564138 w 6502401"/>
              <a:gd name="connsiteY89" fmla="*/ 4792663 h 6502400"/>
              <a:gd name="connsiteX90" fmla="*/ 590069 w 6502401"/>
              <a:gd name="connsiteY90" fmla="*/ 4713288 h 6502400"/>
              <a:gd name="connsiteX91" fmla="*/ 626055 w 6502401"/>
              <a:gd name="connsiteY91" fmla="*/ 4637088 h 6502400"/>
              <a:gd name="connsiteX92" fmla="*/ 669980 w 6502401"/>
              <a:gd name="connsiteY92" fmla="*/ 4565121 h 6502400"/>
              <a:gd name="connsiteX93" fmla="*/ 721842 w 6502401"/>
              <a:gd name="connsiteY93" fmla="*/ 4498975 h 6502400"/>
              <a:gd name="connsiteX94" fmla="*/ 752007 w 6502401"/>
              <a:gd name="connsiteY94" fmla="*/ 4467754 h 6502400"/>
              <a:gd name="connsiteX95" fmla="*/ 2468235 w 6502401"/>
              <a:gd name="connsiteY95" fmla="*/ 2752196 h 6502400"/>
              <a:gd name="connsiteX96" fmla="*/ 4239500 w 6502401"/>
              <a:gd name="connsiteY96" fmla="*/ 981075 h 6502400"/>
              <a:gd name="connsiteX97" fmla="*/ 3993947 w 6502401"/>
              <a:gd name="connsiteY97" fmla="*/ 735542 h 6502400"/>
              <a:gd name="connsiteX98" fmla="*/ 3981246 w 6502401"/>
              <a:gd name="connsiteY98" fmla="*/ 721254 h 6502400"/>
              <a:gd name="connsiteX99" fmla="*/ 3959548 w 6502401"/>
              <a:gd name="connsiteY99" fmla="*/ 688975 h 6502400"/>
              <a:gd name="connsiteX100" fmla="*/ 3945789 w 6502401"/>
              <a:gd name="connsiteY100" fmla="*/ 655108 h 6502400"/>
              <a:gd name="connsiteX101" fmla="*/ 3939438 w 6502401"/>
              <a:gd name="connsiteY101" fmla="*/ 619125 h 6502400"/>
              <a:gd name="connsiteX102" fmla="*/ 3939438 w 6502401"/>
              <a:gd name="connsiteY102" fmla="*/ 582613 h 6502400"/>
              <a:gd name="connsiteX103" fmla="*/ 3945789 w 6502401"/>
              <a:gd name="connsiteY103" fmla="*/ 546629 h 6502400"/>
              <a:gd name="connsiteX104" fmla="*/ 3959548 w 6502401"/>
              <a:gd name="connsiteY104" fmla="*/ 512233 h 6502400"/>
              <a:gd name="connsiteX105" fmla="*/ 3981246 w 6502401"/>
              <a:gd name="connsiteY105" fmla="*/ 480483 h 6502400"/>
              <a:gd name="connsiteX106" fmla="*/ 3993947 w 6502401"/>
              <a:gd name="connsiteY106" fmla="*/ 465667 h 6502400"/>
              <a:gd name="connsiteX107" fmla="*/ 4008764 w 6502401"/>
              <a:gd name="connsiteY107" fmla="*/ 452967 h 6502400"/>
              <a:gd name="connsiteX108" fmla="*/ 4039988 w 6502401"/>
              <a:gd name="connsiteY108" fmla="*/ 431800 h 6502400"/>
              <a:gd name="connsiteX109" fmla="*/ 4074916 w 6502401"/>
              <a:gd name="connsiteY109" fmla="*/ 418042 h 6502400"/>
              <a:gd name="connsiteX110" fmla="*/ 4110902 w 6502401"/>
              <a:gd name="connsiteY110" fmla="*/ 411163 h 6502400"/>
              <a:gd name="connsiteX111" fmla="*/ 4147417 w 6502401"/>
              <a:gd name="connsiteY111" fmla="*/ 411163 h 6502400"/>
              <a:gd name="connsiteX112" fmla="*/ 4182875 w 6502401"/>
              <a:gd name="connsiteY112" fmla="*/ 418042 h 6502400"/>
              <a:gd name="connsiteX113" fmla="*/ 4217273 w 6502401"/>
              <a:gd name="connsiteY113" fmla="*/ 431800 h 6502400"/>
              <a:gd name="connsiteX114" fmla="*/ 4249555 w 6502401"/>
              <a:gd name="connsiteY114" fmla="*/ 452967 h 6502400"/>
              <a:gd name="connsiteX115" fmla="*/ 4263844 w 6502401"/>
              <a:gd name="connsiteY115" fmla="*/ 465667 h 6502400"/>
              <a:gd name="connsiteX116" fmla="*/ 4508339 w 6502401"/>
              <a:gd name="connsiteY116" fmla="*/ 711200 h 6502400"/>
              <a:gd name="connsiteX117" fmla="*/ 5007913 w 6502401"/>
              <a:gd name="connsiteY117" fmla="*/ 212725 h 6502400"/>
              <a:gd name="connsiteX118" fmla="*/ 5034373 w 6502401"/>
              <a:gd name="connsiteY118" fmla="*/ 186796 h 6502400"/>
              <a:gd name="connsiteX119" fmla="*/ 5091528 w 6502401"/>
              <a:gd name="connsiteY119" fmla="*/ 139700 h 6502400"/>
              <a:gd name="connsiteX120" fmla="*/ 5152387 w 6502401"/>
              <a:gd name="connsiteY120" fmla="*/ 100013 h 6502400"/>
              <a:gd name="connsiteX121" fmla="*/ 5215892 w 6502401"/>
              <a:gd name="connsiteY121" fmla="*/ 66675 h 6502400"/>
              <a:gd name="connsiteX122" fmla="*/ 5281514 w 6502401"/>
              <a:gd name="connsiteY122" fmla="*/ 39688 h 6502400"/>
              <a:gd name="connsiteX123" fmla="*/ 5348195 w 6502401"/>
              <a:gd name="connsiteY123" fmla="*/ 20108 h 6502400"/>
              <a:gd name="connsiteX124" fmla="*/ 5418050 w 6502401"/>
              <a:gd name="connsiteY124" fmla="*/ 6350 h 650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6502401" h="6502400">
                <a:moveTo>
                  <a:pt x="4509870" y="1250950"/>
                </a:moveTo>
                <a:lnTo>
                  <a:pt x="3460751" y="2299449"/>
                </a:lnTo>
                <a:lnTo>
                  <a:pt x="4204979" y="3043238"/>
                </a:lnTo>
                <a:lnTo>
                  <a:pt x="5253039" y="1994739"/>
                </a:lnTo>
                <a:close/>
                <a:moveTo>
                  <a:pt x="5487377" y="0"/>
                </a:moveTo>
                <a:lnTo>
                  <a:pt x="5557233" y="0"/>
                </a:lnTo>
                <a:lnTo>
                  <a:pt x="5626559" y="6350"/>
                </a:lnTo>
                <a:lnTo>
                  <a:pt x="5695356" y="20108"/>
                </a:lnTo>
                <a:lnTo>
                  <a:pt x="5763095" y="39688"/>
                </a:lnTo>
                <a:lnTo>
                  <a:pt x="5828717" y="66675"/>
                </a:lnTo>
                <a:lnTo>
                  <a:pt x="5891693" y="100013"/>
                </a:lnTo>
                <a:lnTo>
                  <a:pt x="5953081" y="139700"/>
                </a:lnTo>
                <a:lnTo>
                  <a:pt x="6010236" y="186796"/>
                </a:lnTo>
                <a:lnTo>
                  <a:pt x="6036697" y="212725"/>
                </a:lnTo>
                <a:lnTo>
                  <a:pt x="6289659" y="465667"/>
                </a:lnTo>
                <a:lnTo>
                  <a:pt x="6316649" y="493183"/>
                </a:lnTo>
                <a:lnTo>
                  <a:pt x="6362690" y="550333"/>
                </a:lnTo>
                <a:lnTo>
                  <a:pt x="6402381" y="610658"/>
                </a:lnTo>
                <a:lnTo>
                  <a:pt x="6436250" y="674158"/>
                </a:lnTo>
                <a:lnTo>
                  <a:pt x="6462711" y="739246"/>
                </a:lnTo>
                <a:lnTo>
                  <a:pt x="6482820" y="807508"/>
                </a:lnTo>
                <a:lnTo>
                  <a:pt x="6495522" y="875771"/>
                </a:lnTo>
                <a:lnTo>
                  <a:pt x="6502401" y="946150"/>
                </a:lnTo>
                <a:lnTo>
                  <a:pt x="6502401" y="1015471"/>
                </a:lnTo>
                <a:lnTo>
                  <a:pt x="6495522" y="1085321"/>
                </a:lnTo>
                <a:lnTo>
                  <a:pt x="6482820" y="1154113"/>
                </a:lnTo>
                <a:lnTo>
                  <a:pt x="6462711" y="1221846"/>
                </a:lnTo>
                <a:lnTo>
                  <a:pt x="6436250" y="1287463"/>
                </a:lnTo>
                <a:lnTo>
                  <a:pt x="6402381" y="1350963"/>
                </a:lnTo>
                <a:lnTo>
                  <a:pt x="6362690" y="1410759"/>
                </a:lnTo>
                <a:lnTo>
                  <a:pt x="6316649" y="1467909"/>
                </a:lnTo>
                <a:lnTo>
                  <a:pt x="6289659" y="1495425"/>
                </a:lnTo>
                <a:lnTo>
                  <a:pt x="5791143" y="1993900"/>
                </a:lnTo>
                <a:lnTo>
                  <a:pt x="6036697" y="2239433"/>
                </a:lnTo>
                <a:lnTo>
                  <a:pt x="6050456" y="2253192"/>
                </a:lnTo>
                <a:lnTo>
                  <a:pt x="6071095" y="2284942"/>
                </a:lnTo>
                <a:lnTo>
                  <a:pt x="6084855" y="2319338"/>
                </a:lnTo>
                <a:lnTo>
                  <a:pt x="6092264" y="2355321"/>
                </a:lnTo>
                <a:lnTo>
                  <a:pt x="6092264" y="2391833"/>
                </a:lnTo>
                <a:lnTo>
                  <a:pt x="6084855" y="2428346"/>
                </a:lnTo>
                <a:lnTo>
                  <a:pt x="6071095" y="2462742"/>
                </a:lnTo>
                <a:lnTo>
                  <a:pt x="6050456" y="2493963"/>
                </a:lnTo>
                <a:lnTo>
                  <a:pt x="6036697" y="2508250"/>
                </a:lnTo>
                <a:lnTo>
                  <a:pt x="6022408" y="2522008"/>
                </a:lnTo>
                <a:lnTo>
                  <a:pt x="5991185" y="2542646"/>
                </a:lnTo>
                <a:lnTo>
                  <a:pt x="5956786" y="2556933"/>
                </a:lnTo>
                <a:lnTo>
                  <a:pt x="5920270" y="2563813"/>
                </a:lnTo>
                <a:lnTo>
                  <a:pt x="5883755" y="2563813"/>
                </a:lnTo>
                <a:lnTo>
                  <a:pt x="5847769" y="2556933"/>
                </a:lnTo>
                <a:lnTo>
                  <a:pt x="5813370" y="2542646"/>
                </a:lnTo>
                <a:lnTo>
                  <a:pt x="5781617" y="2522008"/>
                </a:lnTo>
                <a:lnTo>
                  <a:pt x="5767858" y="2508250"/>
                </a:lnTo>
                <a:lnTo>
                  <a:pt x="5522305" y="2263775"/>
                </a:lnTo>
                <a:lnTo>
                  <a:pt x="3771678" y="4014258"/>
                </a:lnTo>
                <a:lnTo>
                  <a:pt x="2034283" y="5750454"/>
                </a:lnTo>
                <a:lnTo>
                  <a:pt x="2004118" y="5780088"/>
                </a:lnTo>
                <a:lnTo>
                  <a:pt x="1936908" y="5832475"/>
                </a:lnTo>
                <a:lnTo>
                  <a:pt x="1865465" y="5876925"/>
                </a:lnTo>
                <a:lnTo>
                  <a:pt x="1789259" y="5911850"/>
                </a:lnTo>
                <a:lnTo>
                  <a:pt x="1709877" y="5938838"/>
                </a:lnTo>
                <a:lnTo>
                  <a:pt x="1627320" y="5955242"/>
                </a:lnTo>
                <a:lnTo>
                  <a:pt x="1543705" y="5963709"/>
                </a:lnTo>
                <a:lnTo>
                  <a:pt x="1459032" y="5961592"/>
                </a:lnTo>
                <a:lnTo>
                  <a:pt x="1417224" y="5956300"/>
                </a:lnTo>
                <a:lnTo>
                  <a:pt x="890660" y="5881688"/>
                </a:lnTo>
                <a:lnTo>
                  <a:pt x="324935" y="6446838"/>
                </a:lnTo>
                <a:lnTo>
                  <a:pt x="310646" y="6460596"/>
                </a:lnTo>
                <a:lnTo>
                  <a:pt x="278364" y="6481234"/>
                </a:lnTo>
                <a:lnTo>
                  <a:pt x="243966" y="6494992"/>
                </a:lnTo>
                <a:lnTo>
                  <a:pt x="208509" y="6502400"/>
                </a:lnTo>
                <a:lnTo>
                  <a:pt x="171464" y="6502400"/>
                </a:lnTo>
                <a:lnTo>
                  <a:pt x="136007" y="6494992"/>
                </a:lnTo>
                <a:lnTo>
                  <a:pt x="101608" y="6481234"/>
                </a:lnTo>
                <a:lnTo>
                  <a:pt x="69856" y="6460596"/>
                </a:lnTo>
                <a:lnTo>
                  <a:pt x="55038" y="6446838"/>
                </a:lnTo>
                <a:lnTo>
                  <a:pt x="42337" y="6432550"/>
                </a:lnTo>
                <a:lnTo>
                  <a:pt x="20639" y="6401329"/>
                </a:lnTo>
                <a:lnTo>
                  <a:pt x="6880" y="6366934"/>
                </a:lnTo>
                <a:lnTo>
                  <a:pt x="0" y="6330421"/>
                </a:lnTo>
                <a:lnTo>
                  <a:pt x="0" y="6293909"/>
                </a:lnTo>
                <a:lnTo>
                  <a:pt x="6880" y="6257925"/>
                </a:lnTo>
                <a:lnTo>
                  <a:pt x="20639" y="6223529"/>
                </a:lnTo>
                <a:lnTo>
                  <a:pt x="42337" y="6191779"/>
                </a:lnTo>
                <a:lnTo>
                  <a:pt x="55038" y="6178021"/>
                </a:lnTo>
                <a:lnTo>
                  <a:pt x="621292" y="5611813"/>
                </a:lnTo>
                <a:lnTo>
                  <a:pt x="546145" y="5085821"/>
                </a:lnTo>
                <a:lnTo>
                  <a:pt x="540853" y="5042959"/>
                </a:lnTo>
                <a:lnTo>
                  <a:pt x="539265" y="4958821"/>
                </a:lnTo>
                <a:lnTo>
                  <a:pt x="546674" y="4874684"/>
                </a:lnTo>
                <a:lnTo>
                  <a:pt x="564138" y="4792663"/>
                </a:lnTo>
                <a:lnTo>
                  <a:pt x="590069" y="4713288"/>
                </a:lnTo>
                <a:lnTo>
                  <a:pt x="626055" y="4637088"/>
                </a:lnTo>
                <a:lnTo>
                  <a:pt x="669980" y="4565121"/>
                </a:lnTo>
                <a:lnTo>
                  <a:pt x="721842" y="4498975"/>
                </a:lnTo>
                <a:lnTo>
                  <a:pt x="752007" y="4467754"/>
                </a:lnTo>
                <a:lnTo>
                  <a:pt x="2468235" y="2752196"/>
                </a:lnTo>
                <a:lnTo>
                  <a:pt x="4239500" y="981075"/>
                </a:lnTo>
                <a:lnTo>
                  <a:pt x="3993947" y="735542"/>
                </a:lnTo>
                <a:lnTo>
                  <a:pt x="3981246" y="721254"/>
                </a:lnTo>
                <a:lnTo>
                  <a:pt x="3959548" y="688975"/>
                </a:lnTo>
                <a:lnTo>
                  <a:pt x="3945789" y="655108"/>
                </a:lnTo>
                <a:lnTo>
                  <a:pt x="3939438" y="619125"/>
                </a:lnTo>
                <a:lnTo>
                  <a:pt x="3939438" y="582613"/>
                </a:lnTo>
                <a:lnTo>
                  <a:pt x="3945789" y="546629"/>
                </a:lnTo>
                <a:lnTo>
                  <a:pt x="3959548" y="512233"/>
                </a:lnTo>
                <a:lnTo>
                  <a:pt x="3981246" y="480483"/>
                </a:lnTo>
                <a:lnTo>
                  <a:pt x="3993947" y="465667"/>
                </a:lnTo>
                <a:lnTo>
                  <a:pt x="4008764" y="452967"/>
                </a:lnTo>
                <a:lnTo>
                  <a:pt x="4039988" y="431800"/>
                </a:lnTo>
                <a:lnTo>
                  <a:pt x="4074916" y="418042"/>
                </a:lnTo>
                <a:lnTo>
                  <a:pt x="4110902" y="411163"/>
                </a:lnTo>
                <a:lnTo>
                  <a:pt x="4147417" y="411163"/>
                </a:lnTo>
                <a:lnTo>
                  <a:pt x="4182875" y="418042"/>
                </a:lnTo>
                <a:lnTo>
                  <a:pt x="4217273" y="431800"/>
                </a:lnTo>
                <a:lnTo>
                  <a:pt x="4249555" y="452967"/>
                </a:lnTo>
                <a:lnTo>
                  <a:pt x="4263844" y="465667"/>
                </a:lnTo>
                <a:lnTo>
                  <a:pt x="4508339" y="711200"/>
                </a:lnTo>
                <a:lnTo>
                  <a:pt x="5007913" y="212725"/>
                </a:lnTo>
                <a:lnTo>
                  <a:pt x="5034373" y="186796"/>
                </a:lnTo>
                <a:lnTo>
                  <a:pt x="5091528" y="139700"/>
                </a:lnTo>
                <a:lnTo>
                  <a:pt x="5152387" y="100013"/>
                </a:lnTo>
                <a:lnTo>
                  <a:pt x="5215892" y="66675"/>
                </a:lnTo>
                <a:lnTo>
                  <a:pt x="5281514" y="39688"/>
                </a:lnTo>
                <a:lnTo>
                  <a:pt x="5348195" y="20108"/>
                </a:lnTo>
                <a:lnTo>
                  <a:pt x="5418050" y="6350"/>
                </a:lnTo>
                <a:close/>
              </a:path>
            </a:pathLst>
          </a:custGeom>
          <a:solidFill>
            <a:srgbClr val="54A0F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1058" name="Group 16">
            <a:extLst>
              <a:ext uri="{FF2B5EF4-FFF2-40B4-BE49-F238E27FC236}">
                <a16:creationId xmlns="" xmlns:a16="http://schemas.microsoft.com/office/drawing/2014/main" id="{A96D4D8C-347E-2C1C-F1E8-4690D1B35A4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536474" y="3317004"/>
            <a:ext cx="281093" cy="323087"/>
            <a:chOff x="1039" y="1681"/>
            <a:chExt cx="1071" cy="1231"/>
          </a:xfrm>
          <a:solidFill>
            <a:srgbClr val="54A0F4"/>
          </a:solidFill>
        </p:grpSpPr>
        <p:sp>
          <p:nvSpPr>
            <p:cNvPr id="1059" name="Freeform 17">
              <a:extLst>
                <a:ext uri="{FF2B5EF4-FFF2-40B4-BE49-F238E27FC236}">
                  <a16:creationId xmlns="" xmlns:a16="http://schemas.microsoft.com/office/drawing/2014/main" id="{DFD39BEF-2C12-E0CA-8431-E9313718171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9" y="1681"/>
              <a:ext cx="1071" cy="1099"/>
            </a:xfrm>
            <a:custGeom>
              <a:avLst/>
              <a:gdLst>
                <a:gd name="T0" fmla="*/ 3169 w 3212"/>
                <a:gd name="T1" fmla="*/ 566 h 3298"/>
                <a:gd name="T2" fmla="*/ 3035 w 3212"/>
                <a:gd name="T3" fmla="*/ 475 h 3298"/>
                <a:gd name="T4" fmla="*/ 2711 w 3212"/>
                <a:gd name="T5" fmla="*/ 199 h 3298"/>
                <a:gd name="T6" fmla="*/ 2384 w 3212"/>
                <a:gd name="T7" fmla="*/ 19 h 3298"/>
                <a:gd name="T8" fmla="*/ 2347 w 3212"/>
                <a:gd name="T9" fmla="*/ 4 h 3298"/>
                <a:gd name="T10" fmla="*/ 2278 w 3212"/>
                <a:gd name="T11" fmla="*/ 47 h 3298"/>
                <a:gd name="T12" fmla="*/ 2171 w 3212"/>
                <a:gd name="T13" fmla="*/ 190 h 3298"/>
                <a:gd name="T14" fmla="*/ 1698 w 3212"/>
                <a:gd name="T15" fmla="*/ 610 h 3298"/>
                <a:gd name="T16" fmla="*/ 716 w 3212"/>
                <a:gd name="T17" fmla="*/ 1337 h 3298"/>
                <a:gd name="T18" fmla="*/ 296 w 3212"/>
                <a:gd name="T19" fmla="*/ 1713 h 3298"/>
                <a:gd name="T20" fmla="*/ 59 w 3212"/>
                <a:gd name="T21" fmla="*/ 2061 h 3298"/>
                <a:gd name="T22" fmla="*/ 0 w 3212"/>
                <a:gd name="T23" fmla="*/ 2479 h 3298"/>
                <a:gd name="T24" fmla="*/ 29 w 3212"/>
                <a:gd name="T25" fmla="*/ 2758 h 3298"/>
                <a:gd name="T26" fmla="*/ 183 w 3212"/>
                <a:gd name="T27" fmla="*/ 2915 h 3298"/>
                <a:gd name="T28" fmla="*/ 615 w 3212"/>
                <a:gd name="T29" fmla="*/ 3255 h 3298"/>
                <a:gd name="T30" fmla="*/ 886 w 3212"/>
                <a:gd name="T31" fmla="*/ 3291 h 3298"/>
                <a:gd name="T32" fmla="*/ 1138 w 3212"/>
                <a:gd name="T33" fmla="*/ 3171 h 3298"/>
                <a:gd name="T34" fmla="*/ 1808 w 3212"/>
                <a:gd name="T35" fmla="*/ 2600 h 3298"/>
                <a:gd name="T36" fmla="*/ 2812 w 3212"/>
                <a:gd name="T37" fmla="*/ 1724 h 3298"/>
                <a:gd name="T38" fmla="*/ 3103 w 3212"/>
                <a:gd name="T39" fmla="*/ 1438 h 3298"/>
                <a:gd name="T40" fmla="*/ 3146 w 3212"/>
                <a:gd name="T41" fmla="*/ 1401 h 3298"/>
                <a:gd name="T42" fmla="*/ 3193 w 3212"/>
                <a:gd name="T43" fmla="*/ 1183 h 3298"/>
                <a:gd name="T44" fmla="*/ 3208 w 3212"/>
                <a:gd name="T45" fmla="*/ 620 h 3298"/>
                <a:gd name="T46" fmla="*/ 1001 w 3212"/>
                <a:gd name="T47" fmla="*/ 3114 h 3298"/>
                <a:gd name="T48" fmla="*/ 881 w 3212"/>
                <a:gd name="T49" fmla="*/ 3066 h 3298"/>
                <a:gd name="T50" fmla="*/ 844 w 3212"/>
                <a:gd name="T51" fmla="*/ 2610 h 3298"/>
                <a:gd name="T52" fmla="*/ 840 w 3212"/>
                <a:gd name="T53" fmla="*/ 2398 h 3298"/>
                <a:gd name="T54" fmla="*/ 401 w 3212"/>
                <a:gd name="T55" fmla="*/ 2082 h 3298"/>
                <a:gd name="T56" fmla="*/ 241 w 3212"/>
                <a:gd name="T57" fmla="*/ 1969 h 3298"/>
                <a:gd name="T58" fmla="*/ 752 w 3212"/>
                <a:gd name="T59" fmla="*/ 2141 h 3298"/>
                <a:gd name="T60" fmla="*/ 1034 w 3212"/>
                <a:gd name="T61" fmla="*/ 2354 h 3298"/>
                <a:gd name="T62" fmla="*/ 1418 w 3212"/>
                <a:gd name="T63" fmla="*/ 2074 h 3298"/>
                <a:gd name="T64" fmla="*/ 1624 w 3212"/>
                <a:gd name="T65" fmla="*/ 1847 h 3298"/>
                <a:gd name="T66" fmla="*/ 1420 w 3212"/>
                <a:gd name="T67" fmla="*/ 1596 h 3298"/>
                <a:gd name="T68" fmla="*/ 1082 w 3212"/>
                <a:gd name="T69" fmla="*/ 1248 h 3298"/>
                <a:gd name="T70" fmla="*/ 1614 w 3212"/>
                <a:gd name="T71" fmla="*/ 825 h 3298"/>
                <a:gd name="T72" fmla="*/ 2194 w 3212"/>
                <a:gd name="T73" fmla="*/ 338 h 3298"/>
                <a:gd name="T74" fmla="*/ 2374 w 3212"/>
                <a:gd name="T75" fmla="*/ 118 h 3298"/>
                <a:gd name="T76" fmla="*/ 2661 w 3212"/>
                <a:gd name="T77" fmla="*/ 304 h 3298"/>
                <a:gd name="T78" fmla="*/ 2993 w 3212"/>
                <a:gd name="T79" fmla="*/ 603 h 3298"/>
                <a:gd name="T80" fmla="*/ 2474 w 3212"/>
                <a:gd name="T81" fmla="*/ 1257 h 3298"/>
                <a:gd name="T82" fmla="*/ 1732 w 3212"/>
                <a:gd name="T83" fmla="*/ 1951 h 3298"/>
                <a:gd name="T84" fmla="*/ 1047 w 3212"/>
                <a:gd name="T85" fmla="*/ 2462 h 3298"/>
                <a:gd name="T86" fmla="*/ 1012 w 3212"/>
                <a:gd name="T87" fmla="*/ 2472 h 3298"/>
                <a:gd name="T88" fmla="*/ 3078 w 3212"/>
                <a:gd name="T89" fmla="*/ 1147 h 3298"/>
                <a:gd name="T90" fmla="*/ 3067 w 3212"/>
                <a:gd name="T91" fmla="*/ 1301 h 3298"/>
                <a:gd name="T92" fmla="*/ 3051 w 3212"/>
                <a:gd name="T93" fmla="*/ 1343 h 3298"/>
                <a:gd name="T94" fmla="*/ 3018 w 3212"/>
                <a:gd name="T95" fmla="*/ 1366 h 3298"/>
                <a:gd name="T96" fmla="*/ 2890 w 3212"/>
                <a:gd name="T97" fmla="*/ 1493 h 3298"/>
                <a:gd name="T98" fmla="*/ 1823 w 3212"/>
                <a:gd name="T99" fmla="*/ 2434 h 3298"/>
                <a:gd name="T100" fmla="*/ 1765 w 3212"/>
                <a:gd name="T101" fmla="*/ 2231 h 3298"/>
                <a:gd name="T102" fmla="*/ 1749 w 3212"/>
                <a:gd name="T103" fmla="*/ 2105 h 3298"/>
                <a:gd name="T104" fmla="*/ 2236 w 3212"/>
                <a:gd name="T105" fmla="*/ 1651 h 3298"/>
                <a:gd name="T106" fmla="*/ 3095 w 3212"/>
                <a:gd name="T107" fmla="*/ 770 h 3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212" h="3298">
                  <a:moveTo>
                    <a:pt x="3208" y="620"/>
                  </a:moveTo>
                  <a:lnTo>
                    <a:pt x="3206" y="606"/>
                  </a:lnTo>
                  <a:lnTo>
                    <a:pt x="3192" y="581"/>
                  </a:lnTo>
                  <a:lnTo>
                    <a:pt x="3169" y="566"/>
                  </a:lnTo>
                  <a:lnTo>
                    <a:pt x="3143" y="561"/>
                  </a:lnTo>
                  <a:lnTo>
                    <a:pt x="3130" y="564"/>
                  </a:lnTo>
                  <a:lnTo>
                    <a:pt x="3101" y="533"/>
                  </a:lnTo>
                  <a:lnTo>
                    <a:pt x="3035" y="475"/>
                  </a:lnTo>
                  <a:lnTo>
                    <a:pt x="3003" y="448"/>
                  </a:lnTo>
                  <a:lnTo>
                    <a:pt x="2931" y="383"/>
                  </a:lnTo>
                  <a:lnTo>
                    <a:pt x="2786" y="258"/>
                  </a:lnTo>
                  <a:lnTo>
                    <a:pt x="2711" y="199"/>
                  </a:lnTo>
                  <a:lnTo>
                    <a:pt x="2651" y="148"/>
                  </a:lnTo>
                  <a:lnTo>
                    <a:pt x="2507" y="53"/>
                  </a:lnTo>
                  <a:lnTo>
                    <a:pt x="2432" y="24"/>
                  </a:lnTo>
                  <a:lnTo>
                    <a:pt x="2384" y="19"/>
                  </a:lnTo>
                  <a:lnTo>
                    <a:pt x="2363" y="20"/>
                  </a:lnTo>
                  <a:lnTo>
                    <a:pt x="2361" y="17"/>
                  </a:lnTo>
                  <a:lnTo>
                    <a:pt x="2358" y="14"/>
                  </a:lnTo>
                  <a:lnTo>
                    <a:pt x="2347" y="4"/>
                  </a:lnTo>
                  <a:lnTo>
                    <a:pt x="2320" y="0"/>
                  </a:lnTo>
                  <a:lnTo>
                    <a:pt x="2294" y="10"/>
                  </a:lnTo>
                  <a:lnTo>
                    <a:pt x="2278" y="32"/>
                  </a:lnTo>
                  <a:lnTo>
                    <a:pt x="2278" y="47"/>
                  </a:lnTo>
                  <a:lnTo>
                    <a:pt x="2276" y="62"/>
                  </a:lnTo>
                  <a:lnTo>
                    <a:pt x="2253" y="102"/>
                  </a:lnTo>
                  <a:lnTo>
                    <a:pt x="2199" y="163"/>
                  </a:lnTo>
                  <a:lnTo>
                    <a:pt x="2171" y="190"/>
                  </a:lnTo>
                  <a:lnTo>
                    <a:pt x="2102" y="260"/>
                  </a:lnTo>
                  <a:lnTo>
                    <a:pt x="1952" y="394"/>
                  </a:lnTo>
                  <a:lnTo>
                    <a:pt x="1878" y="459"/>
                  </a:lnTo>
                  <a:lnTo>
                    <a:pt x="1698" y="610"/>
                  </a:lnTo>
                  <a:lnTo>
                    <a:pt x="1326" y="897"/>
                  </a:lnTo>
                  <a:lnTo>
                    <a:pt x="1138" y="1036"/>
                  </a:lnTo>
                  <a:lnTo>
                    <a:pt x="969" y="1157"/>
                  </a:lnTo>
                  <a:lnTo>
                    <a:pt x="716" y="1337"/>
                  </a:lnTo>
                  <a:lnTo>
                    <a:pt x="553" y="1467"/>
                  </a:lnTo>
                  <a:lnTo>
                    <a:pt x="475" y="1536"/>
                  </a:lnTo>
                  <a:lnTo>
                    <a:pt x="415" y="1592"/>
                  </a:lnTo>
                  <a:lnTo>
                    <a:pt x="296" y="1713"/>
                  </a:lnTo>
                  <a:lnTo>
                    <a:pt x="186" y="1845"/>
                  </a:lnTo>
                  <a:lnTo>
                    <a:pt x="117" y="1951"/>
                  </a:lnTo>
                  <a:lnTo>
                    <a:pt x="77" y="2024"/>
                  </a:lnTo>
                  <a:lnTo>
                    <a:pt x="59" y="2061"/>
                  </a:lnTo>
                  <a:lnTo>
                    <a:pt x="44" y="2100"/>
                  </a:lnTo>
                  <a:lnTo>
                    <a:pt x="21" y="2181"/>
                  </a:lnTo>
                  <a:lnTo>
                    <a:pt x="2" y="2306"/>
                  </a:lnTo>
                  <a:lnTo>
                    <a:pt x="0" y="2479"/>
                  </a:lnTo>
                  <a:lnTo>
                    <a:pt x="12" y="2650"/>
                  </a:lnTo>
                  <a:lnTo>
                    <a:pt x="18" y="2732"/>
                  </a:lnTo>
                  <a:lnTo>
                    <a:pt x="19" y="2742"/>
                  </a:lnTo>
                  <a:lnTo>
                    <a:pt x="29" y="2758"/>
                  </a:lnTo>
                  <a:lnTo>
                    <a:pt x="49" y="2771"/>
                  </a:lnTo>
                  <a:lnTo>
                    <a:pt x="67" y="2770"/>
                  </a:lnTo>
                  <a:lnTo>
                    <a:pt x="101" y="2817"/>
                  </a:lnTo>
                  <a:lnTo>
                    <a:pt x="183" y="2915"/>
                  </a:lnTo>
                  <a:lnTo>
                    <a:pt x="278" y="3016"/>
                  </a:lnTo>
                  <a:lnTo>
                    <a:pt x="383" y="3109"/>
                  </a:lnTo>
                  <a:lnTo>
                    <a:pt x="497" y="3193"/>
                  </a:lnTo>
                  <a:lnTo>
                    <a:pt x="615" y="3255"/>
                  </a:lnTo>
                  <a:lnTo>
                    <a:pt x="704" y="3285"/>
                  </a:lnTo>
                  <a:lnTo>
                    <a:pt x="765" y="3297"/>
                  </a:lnTo>
                  <a:lnTo>
                    <a:pt x="825" y="3298"/>
                  </a:lnTo>
                  <a:lnTo>
                    <a:pt x="886" y="3291"/>
                  </a:lnTo>
                  <a:lnTo>
                    <a:pt x="916" y="3282"/>
                  </a:lnTo>
                  <a:lnTo>
                    <a:pt x="955" y="3271"/>
                  </a:lnTo>
                  <a:lnTo>
                    <a:pt x="1030" y="3236"/>
                  </a:lnTo>
                  <a:lnTo>
                    <a:pt x="1138" y="3171"/>
                  </a:lnTo>
                  <a:lnTo>
                    <a:pt x="1342" y="3009"/>
                  </a:lnTo>
                  <a:lnTo>
                    <a:pt x="1463" y="2899"/>
                  </a:lnTo>
                  <a:lnTo>
                    <a:pt x="1634" y="2748"/>
                  </a:lnTo>
                  <a:lnTo>
                    <a:pt x="1808" y="2600"/>
                  </a:lnTo>
                  <a:lnTo>
                    <a:pt x="2017" y="2424"/>
                  </a:lnTo>
                  <a:lnTo>
                    <a:pt x="2429" y="2066"/>
                  </a:lnTo>
                  <a:lnTo>
                    <a:pt x="2633" y="1884"/>
                  </a:lnTo>
                  <a:lnTo>
                    <a:pt x="2812" y="1724"/>
                  </a:lnTo>
                  <a:lnTo>
                    <a:pt x="2987" y="1560"/>
                  </a:lnTo>
                  <a:lnTo>
                    <a:pt x="3021" y="1530"/>
                  </a:lnTo>
                  <a:lnTo>
                    <a:pt x="3075" y="1478"/>
                  </a:lnTo>
                  <a:lnTo>
                    <a:pt x="3103" y="1438"/>
                  </a:lnTo>
                  <a:lnTo>
                    <a:pt x="3111" y="1416"/>
                  </a:lnTo>
                  <a:lnTo>
                    <a:pt x="3124" y="1415"/>
                  </a:lnTo>
                  <a:lnTo>
                    <a:pt x="3134" y="1409"/>
                  </a:lnTo>
                  <a:lnTo>
                    <a:pt x="3146" y="1401"/>
                  </a:lnTo>
                  <a:lnTo>
                    <a:pt x="3163" y="1378"/>
                  </a:lnTo>
                  <a:lnTo>
                    <a:pt x="3180" y="1337"/>
                  </a:lnTo>
                  <a:lnTo>
                    <a:pt x="3192" y="1241"/>
                  </a:lnTo>
                  <a:lnTo>
                    <a:pt x="3193" y="1183"/>
                  </a:lnTo>
                  <a:lnTo>
                    <a:pt x="3202" y="1042"/>
                  </a:lnTo>
                  <a:lnTo>
                    <a:pt x="3212" y="832"/>
                  </a:lnTo>
                  <a:lnTo>
                    <a:pt x="3212" y="691"/>
                  </a:lnTo>
                  <a:lnTo>
                    <a:pt x="3208" y="620"/>
                  </a:lnTo>
                  <a:close/>
                  <a:moveTo>
                    <a:pt x="1004" y="2495"/>
                  </a:moveTo>
                  <a:lnTo>
                    <a:pt x="998" y="2649"/>
                  </a:lnTo>
                  <a:lnTo>
                    <a:pt x="999" y="2958"/>
                  </a:lnTo>
                  <a:lnTo>
                    <a:pt x="1001" y="3114"/>
                  </a:lnTo>
                  <a:lnTo>
                    <a:pt x="942" y="3145"/>
                  </a:lnTo>
                  <a:lnTo>
                    <a:pt x="880" y="3170"/>
                  </a:lnTo>
                  <a:lnTo>
                    <a:pt x="884" y="3137"/>
                  </a:lnTo>
                  <a:lnTo>
                    <a:pt x="881" y="3066"/>
                  </a:lnTo>
                  <a:lnTo>
                    <a:pt x="868" y="2961"/>
                  </a:lnTo>
                  <a:lnTo>
                    <a:pt x="860" y="2895"/>
                  </a:lnTo>
                  <a:lnTo>
                    <a:pt x="850" y="2780"/>
                  </a:lnTo>
                  <a:lnTo>
                    <a:pt x="844" y="2610"/>
                  </a:lnTo>
                  <a:lnTo>
                    <a:pt x="850" y="2495"/>
                  </a:lnTo>
                  <a:lnTo>
                    <a:pt x="857" y="2439"/>
                  </a:lnTo>
                  <a:lnTo>
                    <a:pt x="856" y="2424"/>
                  </a:lnTo>
                  <a:lnTo>
                    <a:pt x="840" y="2398"/>
                  </a:lnTo>
                  <a:lnTo>
                    <a:pt x="828" y="2390"/>
                  </a:lnTo>
                  <a:lnTo>
                    <a:pt x="717" y="2318"/>
                  </a:lnTo>
                  <a:lnTo>
                    <a:pt x="506" y="2162"/>
                  </a:lnTo>
                  <a:lnTo>
                    <a:pt x="401" y="2082"/>
                  </a:lnTo>
                  <a:lnTo>
                    <a:pt x="382" y="2064"/>
                  </a:lnTo>
                  <a:lnTo>
                    <a:pt x="314" y="2010"/>
                  </a:lnTo>
                  <a:lnTo>
                    <a:pt x="264" y="1978"/>
                  </a:lnTo>
                  <a:lnTo>
                    <a:pt x="241" y="1969"/>
                  </a:lnTo>
                  <a:lnTo>
                    <a:pt x="294" y="1899"/>
                  </a:lnTo>
                  <a:lnTo>
                    <a:pt x="350" y="1830"/>
                  </a:lnTo>
                  <a:lnTo>
                    <a:pt x="510" y="1955"/>
                  </a:lnTo>
                  <a:lnTo>
                    <a:pt x="752" y="2141"/>
                  </a:lnTo>
                  <a:lnTo>
                    <a:pt x="909" y="2270"/>
                  </a:lnTo>
                  <a:lnTo>
                    <a:pt x="985" y="2338"/>
                  </a:lnTo>
                  <a:lnTo>
                    <a:pt x="999" y="2349"/>
                  </a:lnTo>
                  <a:lnTo>
                    <a:pt x="1034" y="2354"/>
                  </a:lnTo>
                  <a:lnTo>
                    <a:pt x="1053" y="2346"/>
                  </a:lnTo>
                  <a:lnTo>
                    <a:pt x="1132" y="2302"/>
                  </a:lnTo>
                  <a:lnTo>
                    <a:pt x="1280" y="2195"/>
                  </a:lnTo>
                  <a:lnTo>
                    <a:pt x="1418" y="2074"/>
                  </a:lnTo>
                  <a:lnTo>
                    <a:pt x="1548" y="1943"/>
                  </a:lnTo>
                  <a:lnTo>
                    <a:pt x="1610" y="1877"/>
                  </a:lnTo>
                  <a:lnTo>
                    <a:pt x="1617" y="1868"/>
                  </a:lnTo>
                  <a:lnTo>
                    <a:pt x="1624" y="1847"/>
                  </a:lnTo>
                  <a:lnTo>
                    <a:pt x="1626" y="1827"/>
                  </a:lnTo>
                  <a:lnTo>
                    <a:pt x="1617" y="1807"/>
                  </a:lnTo>
                  <a:lnTo>
                    <a:pt x="1610" y="1796"/>
                  </a:lnTo>
                  <a:lnTo>
                    <a:pt x="1420" y="1596"/>
                  </a:lnTo>
                  <a:lnTo>
                    <a:pt x="1231" y="1395"/>
                  </a:lnTo>
                  <a:lnTo>
                    <a:pt x="1201" y="1360"/>
                  </a:lnTo>
                  <a:lnTo>
                    <a:pt x="1132" y="1288"/>
                  </a:lnTo>
                  <a:lnTo>
                    <a:pt x="1082" y="1248"/>
                  </a:lnTo>
                  <a:lnTo>
                    <a:pt x="1056" y="1235"/>
                  </a:lnTo>
                  <a:lnTo>
                    <a:pt x="1244" y="1103"/>
                  </a:lnTo>
                  <a:lnTo>
                    <a:pt x="1430" y="964"/>
                  </a:lnTo>
                  <a:lnTo>
                    <a:pt x="1614" y="825"/>
                  </a:lnTo>
                  <a:lnTo>
                    <a:pt x="1885" y="607"/>
                  </a:lnTo>
                  <a:lnTo>
                    <a:pt x="2060" y="458"/>
                  </a:lnTo>
                  <a:lnTo>
                    <a:pt x="2145" y="380"/>
                  </a:lnTo>
                  <a:lnTo>
                    <a:pt x="2194" y="338"/>
                  </a:lnTo>
                  <a:lnTo>
                    <a:pt x="2299" y="235"/>
                  </a:lnTo>
                  <a:lnTo>
                    <a:pt x="2344" y="177"/>
                  </a:lnTo>
                  <a:lnTo>
                    <a:pt x="2367" y="138"/>
                  </a:lnTo>
                  <a:lnTo>
                    <a:pt x="2374" y="118"/>
                  </a:lnTo>
                  <a:lnTo>
                    <a:pt x="2422" y="140"/>
                  </a:lnTo>
                  <a:lnTo>
                    <a:pt x="2466" y="163"/>
                  </a:lnTo>
                  <a:lnTo>
                    <a:pt x="2534" y="206"/>
                  </a:lnTo>
                  <a:lnTo>
                    <a:pt x="2661" y="304"/>
                  </a:lnTo>
                  <a:lnTo>
                    <a:pt x="2721" y="354"/>
                  </a:lnTo>
                  <a:lnTo>
                    <a:pt x="2833" y="453"/>
                  </a:lnTo>
                  <a:lnTo>
                    <a:pt x="2944" y="554"/>
                  </a:lnTo>
                  <a:lnTo>
                    <a:pt x="2993" y="603"/>
                  </a:lnTo>
                  <a:lnTo>
                    <a:pt x="3048" y="646"/>
                  </a:lnTo>
                  <a:lnTo>
                    <a:pt x="2937" y="771"/>
                  </a:lnTo>
                  <a:lnTo>
                    <a:pt x="2708" y="1016"/>
                  </a:lnTo>
                  <a:lnTo>
                    <a:pt x="2474" y="1257"/>
                  </a:lnTo>
                  <a:lnTo>
                    <a:pt x="2233" y="1490"/>
                  </a:lnTo>
                  <a:lnTo>
                    <a:pt x="2112" y="1605"/>
                  </a:lnTo>
                  <a:lnTo>
                    <a:pt x="1987" y="1720"/>
                  </a:lnTo>
                  <a:lnTo>
                    <a:pt x="1732" y="1951"/>
                  </a:lnTo>
                  <a:lnTo>
                    <a:pt x="1467" y="2169"/>
                  </a:lnTo>
                  <a:lnTo>
                    <a:pt x="1261" y="2322"/>
                  </a:lnTo>
                  <a:lnTo>
                    <a:pt x="1120" y="2417"/>
                  </a:lnTo>
                  <a:lnTo>
                    <a:pt x="1047" y="2462"/>
                  </a:lnTo>
                  <a:lnTo>
                    <a:pt x="1047" y="2462"/>
                  </a:lnTo>
                  <a:lnTo>
                    <a:pt x="1047" y="2463"/>
                  </a:lnTo>
                  <a:lnTo>
                    <a:pt x="1033" y="2460"/>
                  </a:lnTo>
                  <a:lnTo>
                    <a:pt x="1012" y="2472"/>
                  </a:lnTo>
                  <a:lnTo>
                    <a:pt x="1005" y="2485"/>
                  </a:lnTo>
                  <a:lnTo>
                    <a:pt x="1004" y="2495"/>
                  </a:lnTo>
                  <a:close/>
                  <a:moveTo>
                    <a:pt x="3082" y="1081"/>
                  </a:moveTo>
                  <a:lnTo>
                    <a:pt x="3078" y="1147"/>
                  </a:lnTo>
                  <a:lnTo>
                    <a:pt x="3074" y="1213"/>
                  </a:lnTo>
                  <a:lnTo>
                    <a:pt x="3072" y="1247"/>
                  </a:lnTo>
                  <a:lnTo>
                    <a:pt x="3069" y="1280"/>
                  </a:lnTo>
                  <a:lnTo>
                    <a:pt x="3067" y="1301"/>
                  </a:lnTo>
                  <a:lnTo>
                    <a:pt x="3065" y="1316"/>
                  </a:lnTo>
                  <a:lnTo>
                    <a:pt x="3059" y="1320"/>
                  </a:lnTo>
                  <a:lnTo>
                    <a:pt x="3052" y="1334"/>
                  </a:lnTo>
                  <a:lnTo>
                    <a:pt x="3051" y="1343"/>
                  </a:lnTo>
                  <a:lnTo>
                    <a:pt x="3038" y="1349"/>
                  </a:lnTo>
                  <a:lnTo>
                    <a:pt x="3018" y="1372"/>
                  </a:lnTo>
                  <a:lnTo>
                    <a:pt x="3016" y="1389"/>
                  </a:lnTo>
                  <a:lnTo>
                    <a:pt x="3018" y="1366"/>
                  </a:lnTo>
                  <a:lnTo>
                    <a:pt x="3010" y="1369"/>
                  </a:lnTo>
                  <a:lnTo>
                    <a:pt x="2990" y="1393"/>
                  </a:lnTo>
                  <a:lnTo>
                    <a:pt x="2941" y="1444"/>
                  </a:lnTo>
                  <a:lnTo>
                    <a:pt x="2890" y="1493"/>
                  </a:lnTo>
                  <a:lnTo>
                    <a:pt x="2734" y="1637"/>
                  </a:lnTo>
                  <a:lnTo>
                    <a:pt x="2574" y="1779"/>
                  </a:lnTo>
                  <a:lnTo>
                    <a:pt x="2201" y="2110"/>
                  </a:lnTo>
                  <a:lnTo>
                    <a:pt x="1823" y="2434"/>
                  </a:lnTo>
                  <a:lnTo>
                    <a:pt x="1804" y="2451"/>
                  </a:lnTo>
                  <a:lnTo>
                    <a:pt x="1785" y="2467"/>
                  </a:lnTo>
                  <a:lnTo>
                    <a:pt x="1778" y="2349"/>
                  </a:lnTo>
                  <a:lnTo>
                    <a:pt x="1765" y="2231"/>
                  </a:lnTo>
                  <a:lnTo>
                    <a:pt x="1764" y="2181"/>
                  </a:lnTo>
                  <a:lnTo>
                    <a:pt x="1765" y="2130"/>
                  </a:lnTo>
                  <a:lnTo>
                    <a:pt x="1764" y="2118"/>
                  </a:lnTo>
                  <a:lnTo>
                    <a:pt x="1749" y="2105"/>
                  </a:lnTo>
                  <a:lnTo>
                    <a:pt x="1739" y="2103"/>
                  </a:lnTo>
                  <a:lnTo>
                    <a:pt x="1927" y="1936"/>
                  </a:lnTo>
                  <a:lnTo>
                    <a:pt x="2106" y="1769"/>
                  </a:lnTo>
                  <a:lnTo>
                    <a:pt x="2236" y="1651"/>
                  </a:lnTo>
                  <a:lnTo>
                    <a:pt x="2489" y="1406"/>
                  </a:lnTo>
                  <a:lnTo>
                    <a:pt x="2737" y="1157"/>
                  </a:lnTo>
                  <a:lnTo>
                    <a:pt x="2977" y="901"/>
                  </a:lnTo>
                  <a:lnTo>
                    <a:pt x="3095" y="770"/>
                  </a:lnTo>
                  <a:lnTo>
                    <a:pt x="3093" y="926"/>
                  </a:lnTo>
                  <a:lnTo>
                    <a:pt x="3082" y="108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060" name="Freeform 18">
              <a:extLst>
                <a:ext uri="{FF2B5EF4-FFF2-40B4-BE49-F238E27FC236}">
                  <a16:creationId xmlns="" xmlns:a16="http://schemas.microsoft.com/office/drawing/2014/main" id="{F258A868-8A74-A072-D6CC-0BC09D0713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8" y="2746"/>
              <a:ext cx="212" cy="132"/>
            </a:xfrm>
            <a:custGeom>
              <a:avLst/>
              <a:gdLst>
                <a:gd name="T0" fmla="*/ 544 w 635"/>
                <a:gd name="T1" fmla="*/ 0 h 398"/>
                <a:gd name="T2" fmla="*/ 504 w 635"/>
                <a:gd name="T3" fmla="*/ 18 h 398"/>
                <a:gd name="T4" fmla="*/ 496 w 635"/>
                <a:gd name="T5" fmla="*/ 52 h 398"/>
                <a:gd name="T6" fmla="*/ 530 w 635"/>
                <a:gd name="T7" fmla="*/ 177 h 398"/>
                <a:gd name="T8" fmla="*/ 515 w 635"/>
                <a:gd name="T9" fmla="*/ 226 h 398"/>
                <a:gd name="T10" fmla="*/ 478 w 635"/>
                <a:gd name="T11" fmla="*/ 262 h 398"/>
                <a:gd name="T12" fmla="*/ 403 w 635"/>
                <a:gd name="T13" fmla="*/ 291 h 398"/>
                <a:gd name="T14" fmla="*/ 352 w 635"/>
                <a:gd name="T15" fmla="*/ 272 h 398"/>
                <a:gd name="T16" fmla="*/ 332 w 635"/>
                <a:gd name="T17" fmla="*/ 226 h 398"/>
                <a:gd name="T18" fmla="*/ 331 w 635"/>
                <a:gd name="T19" fmla="*/ 198 h 398"/>
                <a:gd name="T20" fmla="*/ 303 w 635"/>
                <a:gd name="T21" fmla="*/ 164 h 398"/>
                <a:gd name="T22" fmla="*/ 246 w 635"/>
                <a:gd name="T23" fmla="*/ 180 h 398"/>
                <a:gd name="T24" fmla="*/ 236 w 635"/>
                <a:gd name="T25" fmla="*/ 209 h 398"/>
                <a:gd name="T26" fmla="*/ 220 w 635"/>
                <a:gd name="T27" fmla="*/ 268 h 398"/>
                <a:gd name="T28" fmla="*/ 160 w 635"/>
                <a:gd name="T29" fmla="*/ 310 h 398"/>
                <a:gd name="T30" fmla="*/ 122 w 635"/>
                <a:gd name="T31" fmla="*/ 304 h 398"/>
                <a:gd name="T32" fmla="*/ 83 w 635"/>
                <a:gd name="T33" fmla="*/ 270 h 398"/>
                <a:gd name="T34" fmla="*/ 83 w 635"/>
                <a:gd name="T35" fmla="*/ 182 h 398"/>
                <a:gd name="T36" fmla="*/ 90 w 635"/>
                <a:gd name="T37" fmla="*/ 149 h 398"/>
                <a:gd name="T38" fmla="*/ 62 w 635"/>
                <a:gd name="T39" fmla="*/ 126 h 398"/>
                <a:gd name="T40" fmla="*/ 34 w 635"/>
                <a:gd name="T41" fmla="*/ 139 h 398"/>
                <a:gd name="T42" fmla="*/ 7 w 635"/>
                <a:gd name="T43" fmla="*/ 193 h 398"/>
                <a:gd name="T44" fmla="*/ 3 w 635"/>
                <a:gd name="T45" fmla="*/ 268 h 398"/>
                <a:gd name="T46" fmla="*/ 31 w 635"/>
                <a:gd name="T47" fmla="*/ 336 h 398"/>
                <a:gd name="T48" fmla="*/ 93 w 635"/>
                <a:gd name="T49" fmla="*/ 383 h 398"/>
                <a:gd name="T50" fmla="*/ 139 w 635"/>
                <a:gd name="T51" fmla="*/ 398 h 398"/>
                <a:gd name="T52" fmla="*/ 229 w 635"/>
                <a:gd name="T53" fmla="*/ 383 h 398"/>
                <a:gd name="T54" fmla="*/ 279 w 635"/>
                <a:gd name="T55" fmla="*/ 339 h 398"/>
                <a:gd name="T56" fmla="*/ 350 w 635"/>
                <a:gd name="T57" fmla="*/ 379 h 398"/>
                <a:gd name="T58" fmla="*/ 470 w 635"/>
                <a:gd name="T59" fmla="*/ 375 h 398"/>
                <a:gd name="T60" fmla="*/ 527 w 635"/>
                <a:gd name="T61" fmla="*/ 350 h 398"/>
                <a:gd name="T62" fmla="*/ 600 w 635"/>
                <a:gd name="T63" fmla="*/ 271 h 398"/>
                <a:gd name="T64" fmla="*/ 635 w 635"/>
                <a:gd name="T65" fmla="*/ 166 h 398"/>
                <a:gd name="T66" fmla="*/ 614 w 635"/>
                <a:gd name="T67" fmla="*/ 64 h 398"/>
                <a:gd name="T68" fmla="*/ 555 w 635"/>
                <a:gd name="T69" fmla="*/ 6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35" h="398">
                  <a:moveTo>
                    <a:pt x="555" y="6"/>
                  </a:moveTo>
                  <a:lnTo>
                    <a:pt x="544" y="0"/>
                  </a:lnTo>
                  <a:lnTo>
                    <a:pt x="521" y="3"/>
                  </a:lnTo>
                  <a:lnTo>
                    <a:pt x="504" y="18"/>
                  </a:lnTo>
                  <a:lnTo>
                    <a:pt x="495" y="39"/>
                  </a:lnTo>
                  <a:lnTo>
                    <a:pt x="496" y="52"/>
                  </a:lnTo>
                  <a:lnTo>
                    <a:pt x="514" y="113"/>
                  </a:lnTo>
                  <a:lnTo>
                    <a:pt x="530" y="177"/>
                  </a:lnTo>
                  <a:lnTo>
                    <a:pt x="527" y="202"/>
                  </a:lnTo>
                  <a:lnTo>
                    <a:pt x="515" y="226"/>
                  </a:lnTo>
                  <a:lnTo>
                    <a:pt x="494" y="251"/>
                  </a:lnTo>
                  <a:lnTo>
                    <a:pt x="478" y="262"/>
                  </a:lnTo>
                  <a:lnTo>
                    <a:pt x="453" y="278"/>
                  </a:lnTo>
                  <a:lnTo>
                    <a:pt x="403" y="291"/>
                  </a:lnTo>
                  <a:lnTo>
                    <a:pt x="370" y="284"/>
                  </a:lnTo>
                  <a:lnTo>
                    <a:pt x="352" y="272"/>
                  </a:lnTo>
                  <a:lnTo>
                    <a:pt x="339" y="252"/>
                  </a:lnTo>
                  <a:lnTo>
                    <a:pt x="332" y="226"/>
                  </a:lnTo>
                  <a:lnTo>
                    <a:pt x="332" y="209"/>
                  </a:lnTo>
                  <a:lnTo>
                    <a:pt x="331" y="198"/>
                  </a:lnTo>
                  <a:lnTo>
                    <a:pt x="324" y="180"/>
                  </a:lnTo>
                  <a:lnTo>
                    <a:pt x="303" y="164"/>
                  </a:lnTo>
                  <a:lnTo>
                    <a:pt x="268" y="164"/>
                  </a:lnTo>
                  <a:lnTo>
                    <a:pt x="246" y="180"/>
                  </a:lnTo>
                  <a:lnTo>
                    <a:pt x="237" y="198"/>
                  </a:lnTo>
                  <a:lnTo>
                    <a:pt x="236" y="209"/>
                  </a:lnTo>
                  <a:lnTo>
                    <a:pt x="233" y="231"/>
                  </a:lnTo>
                  <a:lnTo>
                    <a:pt x="220" y="268"/>
                  </a:lnTo>
                  <a:lnTo>
                    <a:pt x="196" y="297"/>
                  </a:lnTo>
                  <a:lnTo>
                    <a:pt x="160" y="310"/>
                  </a:lnTo>
                  <a:lnTo>
                    <a:pt x="137" y="307"/>
                  </a:lnTo>
                  <a:lnTo>
                    <a:pt x="122" y="304"/>
                  </a:lnTo>
                  <a:lnTo>
                    <a:pt x="102" y="294"/>
                  </a:lnTo>
                  <a:lnTo>
                    <a:pt x="83" y="270"/>
                  </a:lnTo>
                  <a:lnTo>
                    <a:pt x="76" y="228"/>
                  </a:lnTo>
                  <a:lnTo>
                    <a:pt x="83" y="182"/>
                  </a:lnTo>
                  <a:lnTo>
                    <a:pt x="88" y="162"/>
                  </a:lnTo>
                  <a:lnTo>
                    <a:pt x="90" y="149"/>
                  </a:lnTo>
                  <a:lnTo>
                    <a:pt x="80" y="131"/>
                  </a:lnTo>
                  <a:lnTo>
                    <a:pt x="62" y="126"/>
                  </a:lnTo>
                  <a:lnTo>
                    <a:pt x="43" y="130"/>
                  </a:lnTo>
                  <a:lnTo>
                    <a:pt x="34" y="139"/>
                  </a:lnTo>
                  <a:lnTo>
                    <a:pt x="23" y="157"/>
                  </a:lnTo>
                  <a:lnTo>
                    <a:pt x="7" y="193"/>
                  </a:lnTo>
                  <a:lnTo>
                    <a:pt x="0" y="232"/>
                  </a:lnTo>
                  <a:lnTo>
                    <a:pt x="3" y="268"/>
                  </a:lnTo>
                  <a:lnTo>
                    <a:pt x="13" y="304"/>
                  </a:lnTo>
                  <a:lnTo>
                    <a:pt x="31" y="336"/>
                  </a:lnTo>
                  <a:lnTo>
                    <a:pt x="59" y="362"/>
                  </a:lnTo>
                  <a:lnTo>
                    <a:pt x="93" y="383"/>
                  </a:lnTo>
                  <a:lnTo>
                    <a:pt x="113" y="390"/>
                  </a:lnTo>
                  <a:lnTo>
                    <a:pt x="139" y="398"/>
                  </a:lnTo>
                  <a:lnTo>
                    <a:pt x="187" y="398"/>
                  </a:lnTo>
                  <a:lnTo>
                    <a:pt x="229" y="383"/>
                  </a:lnTo>
                  <a:lnTo>
                    <a:pt x="265" y="356"/>
                  </a:lnTo>
                  <a:lnTo>
                    <a:pt x="279" y="339"/>
                  </a:lnTo>
                  <a:lnTo>
                    <a:pt x="299" y="356"/>
                  </a:lnTo>
                  <a:lnTo>
                    <a:pt x="350" y="379"/>
                  </a:lnTo>
                  <a:lnTo>
                    <a:pt x="409" y="386"/>
                  </a:lnTo>
                  <a:lnTo>
                    <a:pt x="470" y="375"/>
                  </a:lnTo>
                  <a:lnTo>
                    <a:pt x="502" y="362"/>
                  </a:lnTo>
                  <a:lnTo>
                    <a:pt x="527" y="350"/>
                  </a:lnTo>
                  <a:lnTo>
                    <a:pt x="567" y="316"/>
                  </a:lnTo>
                  <a:lnTo>
                    <a:pt x="600" y="271"/>
                  </a:lnTo>
                  <a:lnTo>
                    <a:pt x="623" y="221"/>
                  </a:lnTo>
                  <a:lnTo>
                    <a:pt x="635" y="166"/>
                  </a:lnTo>
                  <a:lnTo>
                    <a:pt x="632" y="113"/>
                  </a:lnTo>
                  <a:lnTo>
                    <a:pt x="614" y="64"/>
                  </a:lnTo>
                  <a:lnTo>
                    <a:pt x="581" y="23"/>
                  </a:lnTo>
                  <a:lnTo>
                    <a:pt x="555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61" name="Freeform 19">
              <a:extLst>
                <a:ext uri="{FF2B5EF4-FFF2-40B4-BE49-F238E27FC236}">
                  <a16:creationId xmlns="" xmlns:a16="http://schemas.microsoft.com/office/drawing/2014/main" id="{A915CA98-B4B4-C5FB-D59B-B1F6D334E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5" y="2515"/>
              <a:ext cx="176" cy="179"/>
            </a:xfrm>
            <a:custGeom>
              <a:avLst/>
              <a:gdLst>
                <a:gd name="T0" fmla="*/ 301 w 528"/>
                <a:gd name="T1" fmla="*/ 1 h 538"/>
                <a:gd name="T2" fmla="*/ 268 w 528"/>
                <a:gd name="T3" fmla="*/ 27 h 538"/>
                <a:gd name="T4" fmla="*/ 273 w 528"/>
                <a:gd name="T5" fmla="*/ 82 h 538"/>
                <a:gd name="T6" fmla="*/ 298 w 528"/>
                <a:gd name="T7" fmla="*/ 95 h 538"/>
                <a:gd name="T8" fmla="*/ 373 w 528"/>
                <a:gd name="T9" fmla="*/ 112 h 538"/>
                <a:gd name="T10" fmla="*/ 419 w 528"/>
                <a:gd name="T11" fmla="*/ 145 h 538"/>
                <a:gd name="T12" fmla="*/ 423 w 528"/>
                <a:gd name="T13" fmla="*/ 191 h 538"/>
                <a:gd name="T14" fmla="*/ 409 w 528"/>
                <a:gd name="T15" fmla="*/ 220 h 538"/>
                <a:gd name="T16" fmla="*/ 357 w 528"/>
                <a:gd name="T17" fmla="*/ 265 h 538"/>
                <a:gd name="T18" fmla="*/ 245 w 528"/>
                <a:gd name="T19" fmla="*/ 269 h 538"/>
                <a:gd name="T20" fmla="*/ 207 w 528"/>
                <a:gd name="T21" fmla="*/ 256 h 538"/>
                <a:gd name="T22" fmla="*/ 188 w 528"/>
                <a:gd name="T23" fmla="*/ 250 h 538"/>
                <a:gd name="T24" fmla="*/ 150 w 528"/>
                <a:gd name="T25" fmla="*/ 268 h 538"/>
                <a:gd name="T26" fmla="*/ 141 w 528"/>
                <a:gd name="T27" fmla="*/ 324 h 538"/>
                <a:gd name="T28" fmla="*/ 161 w 528"/>
                <a:gd name="T29" fmla="*/ 341 h 538"/>
                <a:gd name="T30" fmla="*/ 173 w 528"/>
                <a:gd name="T31" fmla="*/ 347 h 538"/>
                <a:gd name="T32" fmla="*/ 178 w 528"/>
                <a:gd name="T33" fmla="*/ 348 h 538"/>
                <a:gd name="T34" fmla="*/ 184 w 528"/>
                <a:gd name="T35" fmla="*/ 351 h 538"/>
                <a:gd name="T36" fmla="*/ 220 w 528"/>
                <a:gd name="T37" fmla="*/ 367 h 538"/>
                <a:gd name="T38" fmla="*/ 243 w 528"/>
                <a:gd name="T39" fmla="*/ 399 h 538"/>
                <a:gd name="T40" fmla="*/ 180 w 528"/>
                <a:gd name="T41" fmla="*/ 443 h 538"/>
                <a:gd name="T42" fmla="*/ 131 w 528"/>
                <a:gd name="T43" fmla="*/ 456 h 538"/>
                <a:gd name="T44" fmla="*/ 62 w 528"/>
                <a:gd name="T45" fmla="*/ 456 h 538"/>
                <a:gd name="T46" fmla="*/ 50 w 528"/>
                <a:gd name="T47" fmla="*/ 443 h 538"/>
                <a:gd name="T48" fmla="*/ 10 w 528"/>
                <a:gd name="T49" fmla="*/ 446 h 538"/>
                <a:gd name="T50" fmla="*/ 3 w 528"/>
                <a:gd name="T51" fmla="*/ 475 h 538"/>
                <a:gd name="T52" fmla="*/ 45 w 528"/>
                <a:gd name="T53" fmla="*/ 525 h 538"/>
                <a:gd name="T54" fmla="*/ 134 w 528"/>
                <a:gd name="T55" fmla="*/ 538 h 538"/>
                <a:gd name="T56" fmla="*/ 190 w 528"/>
                <a:gd name="T57" fmla="*/ 528 h 538"/>
                <a:gd name="T58" fmla="*/ 302 w 528"/>
                <a:gd name="T59" fmla="*/ 465 h 538"/>
                <a:gd name="T60" fmla="*/ 355 w 528"/>
                <a:gd name="T61" fmla="*/ 383 h 538"/>
                <a:gd name="T62" fmla="*/ 357 w 528"/>
                <a:gd name="T63" fmla="*/ 366 h 538"/>
                <a:gd name="T64" fmla="*/ 425 w 528"/>
                <a:gd name="T65" fmla="*/ 341 h 538"/>
                <a:gd name="T66" fmla="*/ 497 w 528"/>
                <a:gd name="T67" fmla="*/ 271 h 538"/>
                <a:gd name="T68" fmla="*/ 520 w 528"/>
                <a:gd name="T69" fmla="*/ 220 h 538"/>
                <a:gd name="T70" fmla="*/ 520 w 528"/>
                <a:gd name="T71" fmla="*/ 127 h 538"/>
                <a:gd name="T72" fmla="*/ 469 w 528"/>
                <a:gd name="T73" fmla="*/ 53 h 538"/>
                <a:gd name="T74" fmla="*/ 384 w 528"/>
                <a:gd name="T75" fmla="*/ 9 h 538"/>
                <a:gd name="T76" fmla="*/ 311 w 528"/>
                <a:gd name="T77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28" h="538">
                  <a:moveTo>
                    <a:pt x="311" y="0"/>
                  </a:moveTo>
                  <a:lnTo>
                    <a:pt x="301" y="1"/>
                  </a:lnTo>
                  <a:lnTo>
                    <a:pt x="285" y="9"/>
                  </a:lnTo>
                  <a:lnTo>
                    <a:pt x="268" y="27"/>
                  </a:lnTo>
                  <a:lnTo>
                    <a:pt x="263" y="60"/>
                  </a:lnTo>
                  <a:lnTo>
                    <a:pt x="273" y="82"/>
                  </a:lnTo>
                  <a:lnTo>
                    <a:pt x="288" y="92"/>
                  </a:lnTo>
                  <a:lnTo>
                    <a:pt x="298" y="95"/>
                  </a:lnTo>
                  <a:lnTo>
                    <a:pt x="321" y="99"/>
                  </a:lnTo>
                  <a:lnTo>
                    <a:pt x="373" y="112"/>
                  </a:lnTo>
                  <a:lnTo>
                    <a:pt x="404" y="129"/>
                  </a:lnTo>
                  <a:lnTo>
                    <a:pt x="419" y="145"/>
                  </a:lnTo>
                  <a:lnTo>
                    <a:pt x="426" y="165"/>
                  </a:lnTo>
                  <a:lnTo>
                    <a:pt x="423" y="191"/>
                  </a:lnTo>
                  <a:lnTo>
                    <a:pt x="416" y="206"/>
                  </a:lnTo>
                  <a:lnTo>
                    <a:pt x="409" y="220"/>
                  </a:lnTo>
                  <a:lnTo>
                    <a:pt x="391" y="242"/>
                  </a:lnTo>
                  <a:lnTo>
                    <a:pt x="357" y="265"/>
                  </a:lnTo>
                  <a:lnTo>
                    <a:pt x="302" y="276"/>
                  </a:lnTo>
                  <a:lnTo>
                    <a:pt x="245" y="269"/>
                  </a:lnTo>
                  <a:lnTo>
                    <a:pt x="217" y="260"/>
                  </a:lnTo>
                  <a:lnTo>
                    <a:pt x="207" y="256"/>
                  </a:lnTo>
                  <a:lnTo>
                    <a:pt x="199" y="253"/>
                  </a:lnTo>
                  <a:lnTo>
                    <a:pt x="188" y="250"/>
                  </a:lnTo>
                  <a:lnTo>
                    <a:pt x="171" y="253"/>
                  </a:lnTo>
                  <a:lnTo>
                    <a:pt x="150" y="268"/>
                  </a:lnTo>
                  <a:lnTo>
                    <a:pt x="135" y="299"/>
                  </a:lnTo>
                  <a:lnTo>
                    <a:pt x="141" y="324"/>
                  </a:lnTo>
                  <a:lnTo>
                    <a:pt x="151" y="337"/>
                  </a:lnTo>
                  <a:lnTo>
                    <a:pt x="161" y="341"/>
                  </a:lnTo>
                  <a:lnTo>
                    <a:pt x="167" y="344"/>
                  </a:lnTo>
                  <a:lnTo>
                    <a:pt x="173" y="347"/>
                  </a:lnTo>
                  <a:lnTo>
                    <a:pt x="173" y="347"/>
                  </a:lnTo>
                  <a:lnTo>
                    <a:pt x="178" y="348"/>
                  </a:lnTo>
                  <a:lnTo>
                    <a:pt x="184" y="351"/>
                  </a:lnTo>
                  <a:lnTo>
                    <a:pt x="184" y="351"/>
                  </a:lnTo>
                  <a:lnTo>
                    <a:pt x="184" y="351"/>
                  </a:lnTo>
                  <a:lnTo>
                    <a:pt x="220" y="367"/>
                  </a:lnTo>
                  <a:lnTo>
                    <a:pt x="252" y="386"/>
                  </a:lnTo>
                  <a:lnTo>
                    <a:pt x="243" y="399"/>
                  </a:lnTo>
                  <a:lnTo>
                    <a:pt x="220" y="420"/>
                  </a:lnTo>
                  <a:lnTo>
                    <a:pt x="180" y="443"/>
                  </a:lnTo>
                  <a:lnTo>
                    <a:pt x="150" y="452"/>
                  </a:lnTo>
                  <a:lnTo>
                    <a:pt x="131" y="456"/>
                  </a:lnTo>
                  <a:lnTo>
                    <a:pt x="85" y="459"/>
                  </a:lnTo>
                  <a:lnTo>
                    <a:pt x="62" y="456"/>
                  </a:lnTo>
                  <a:lnTo>
                    <a:pt x="57" y="453"/>
                  </a:lnTo>
                  <a:lnTo>
                    <a:pt x="50" y="443"/>
                  </a:lnTo>
                  <a:lnTo>
                    <a:pt x="30" y="438"/>
                  </a:lnTo>
                  <a:lnTo>
                    <a:pt x="10" y="446"/>
                  </a:lnTo>
                  <a:lnTo>
                    <a:pt x="0" y="463"/>
                  </a:lnTo>
                  <a:lnTo>
                    <a:pt x="3" y="475"/>
                  </a:lnTo>
                  <a:lnTo>
                    <a:pt x="13" y="498"/>
                  </a:lnTo>
                  <a:lnTo>
                    <a:pt x="45" y="525"/>
                  </a:lnTo>
                  <a:lnTo>
                    <a:pt x="88" y="537"/>
                  </a:lnTo>
                  <a:lnTo>
                    <a:pt x="134" y="538"/>
                  </a:lnTo>
                  <a:lnTo>
                    <a:pt x="155" y="534"/>
                  </a:lnTo>
                  <a:lnTo>
                    <a:pt x="190" y="528"/>
                  </a:lnTo>
                  <a:lnTo>
                    <a:pt x="250" y="504"/>
                  </a:lnTo>
                  <a:lnTo>
                    <a:pt x="302" y="465"/>
                  </a:lnTo>
                  <a:lnTo>
                    <a:pt x="341" y="414"/>
                  </a:lnTo>
                  <a:lnTo>
                    <a:pt x="355" y="383"/>
                  </a:lnTo>
                  <a:lnTo>
                    <a:pt x="358" y="374"/>
                  </a:lnTo>
                  <a:lnTo>
                    <a:pt x="357" y="366"/>
                  </a:lnTo>
                  <a:lnTo>
                    <a:pt x="381" y="360"/>
                  </a:lnTo>
                  <a:lnTo>
                    <a:pt x="425" y="341"/>
                  </a:lnTo>
                  <a:lnTo>
                    <a:pt x="463" y="311"/>
                  </a:lnTo>
                  <a:lnTo>
                    <a:pt x="497" y="271"/>
                  </a:lnTo>
                  <a:lnTo>
                    <a:pt x="509" y="246"/>
                  </a:lnTo>
                  <a:lnTo>
                    <a:pt x="520" y="220"/>
                  </a:lnTo>
                  <a:lnTo>
                    <a:pt x="528" y="171"/>
                  </a:lnTo>
                  <a:lnTo>
                    <a:pt x="520" y="127"/>
                  </a:lnTo>
                  <a:lnTo>
                    <a:pt x="499" y="86"/>
                  </a:lnTo>
                  <a:lnTo>
                    <a:pt x="469" y="53"/>
                  </a:lnTo>
                  <a:lnTo>
                    <a:pt x="430" y="26"/>
                  </a:lnTo>
                  <a:lnTo>
                    <a:pt x="384" y="9"/>
                  </a:lnTo>
                  <a:lnTo>
                    <a:pt x="337" y="0"/>
                  </a:lnTo>
                  <a:lnTo>
                    <a:pt x="311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62" name="Freeform 20">
              <a:extLst>
                <a:ext uri="{FF2B5EF4-FFF2-40B4-BE49-F238E27FC236}">
                  <a16:creationId xmlns="" xmlns:a16="http://schemas.microsoft.com/office/drawing/2014/main" id="{AB0945DE-ED60-E0EF-9534-FA21F5E17B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5" y="2702"/>
              <a:ext cx="205" cy="210"/>
            </a:xfrm>
            <a:custGeom>
              <a:avLst/>
              <a:gdLst>
                <a:gd name="T0" fmla="*/ 388 w 613"/>
                <a:gd name="T1" fmla="*/ 3 h 630"/>
                <a:gd name="T2" fmla="*/ 357 w 613"/>
                <a:gd name="T3" fmla="*/ 52 h 630"/>
                <a:gd name="T4" fmla="*/ 381 w 613"/>
                <a:gd name="T5" fmla="*/ 89 h 630"/>
                <a:gd name="T6" fmla="*/ 466 w 613"/>
                <a:gd name="T7" fmla="*/ 128 h 630"/>
                <a:gd name="T8" fmla="*/ 511 w 613"/>
                <a:gd name="T9" fmla="*/ 174 h 630"/>
                <a:gd name="T10" fmla="*/ 506 w 613"/>
                <a:gd name="T11" fmla="*/ 230 h 630"/>
                <a:gd name="T12" fmla="*/ 486 w 613"/>
                <a:gd name="T13" fmla="*/ 265 h 630"/>
                <a:gd name="T14" fmla="*/ 431 w 613"/>
                <a:gd name="T15" fmla="*/ 307 h 630"/>
                <a:gd name="T16" fmla="*/ 349 w 613"/>
                <a:gd name="T17" fmla="*/ 312 h 630"/>
                <a:gd name="T18" fmla="*/ 257 w 613"/>
                <a:gd name="T19" fmla="*/ 265 h 630"/>
                <a:gd name="T20" fmla="*/ 253 w 613"/>
                <a:gd name="T21" fmla="*/ 260 h 630"/>
                <a:gd name="T22" fmla="*/ 239 w 613"/>
                <a:gd name="T23" fmla="*/ 252 h 630"/>
                <a:gd name="T24" fmla="*/ 198 w 613"/>
                <a:gd name="T25" fmla="*/ 256 h 630"/>
                <a:gd name="T26" fmla="*/ 175 w 613"/>
                <a:gd name="T27" fmla="*/ 311 h 630"/>
                <a:gd name="T28" fmla="*/ 188 w 613"/>
                <a:gd name="T29" fmla="*/ 334 h 630"/>
                <a:gd name="T30" fmla="*/ 214 w 613"/>
                <a:gd name="T31" fmla="*/ 354 h 630"/>
                <a:gd name="T32" fmla="*/ 256 w 613"/>
                <a:gd name="T33" fmla="*/ 422 h 630"/>
                <a:gd name="T34" fmla="*/ 224 w 613"/>
                <a:gd name="T35" fmla="*/ 512 h 630"/>
                <a:gd name="T36" fmla="*/ 180 w 613"/>
                <a:gd name="T37" fmla="*/ 543 h 630"/>
                <a:gd name="T38" fmla="*/ 119 w 613"/>
                <a:gd name="T39" fmla="*/ 547 h 630"/>
                <a:gd name="T40" fmla="*/ 72 w 613"/>
                <a:gd name="T41" fmla="*/ 495 h 630"/>
                <a:gd name="T42" fmla="*/ 51 w 613"/>
                <a:gd name="T43" fmla="*/ 397 h 630"/>
                <a:gd name="T44" fmla="*/ 37 w 613"/>
                <a:gd name="T45" fmla="*/ 374 h 630"/>
                <a:gd name="T46" fmla="*/ 5 w 613"/>
                <a:gd name="T47" fmla="*/ 387 h 630"/>
                <a:gd name="T48" fmla="*/ 0 w 613"/>
                <a:gd name="T49" fmla="*/ 425 h 630"/>
                <a:gd name="T50" fmla="*/ 13 w 613"/>
                <a:gd name="T51" fmla="*/ 540 h 630"/>
                <a:gd name="T52" fmla="*/ 66 w 613"/>
                <a:gd name="T53" fmla="*/ 607 h 630"/>
                <a:gd name="T54" fmla="*/ 131 w 613"/>
                <a:gd name="T55" fmla="*/ 630 h 630"/>
                <a:gd name="T56" fmla="*/ 220 w 613"/>
                <a:gd name="T57" fmla="*/ 615 h 630"/>
                <a:gd name="T58" fmla="*/ 263 w 613"/>
                <a:gd name="T59" fmla="*/ 594 h 630"/>
                <a:gd name="T60" fmla="*/ 329 w 613"/>
                <a:gd name="T61" fmla="*/ 522 h 630"/>
                <a:gd name="T62" fmla="*/ 352 w 613"/>
                <a:gd name="T63" fmla="*/ 452 h 630"/>
                <a:gd name="T64" fmla="*/ 352 w 613"/>
                <a:gd name="T65" fmla="*/ 410 h 630"/>
                <a:gd name="T66" fmla="*/ 446 w 613"/>
                <a:gd name="T67" fmla="*/ 404 h 630"/>
                <a:gd name="T68" fmla="*/ 555 w 613"/>
                <a:gd name="T69" fmla="*/ 338 h 630"/>
                <a:gd name="T70" fmla="*/ 594 w 613"/>
                <a:gd name="T71" fmla="*/ 283 h 630"/>
                <a:gd name="T72" fmla="*/ 613 w 613"/>
                <a:gd name="T73" fmla="*/ 177 h 630"/>
                <a:gd name="T74" fmla="*/ 574 w 613"/>
                <a:gd name="T75" fmla="*/ 82 h 630"/>
                <a:gd name="T76" fmla="*/ 489 w 613"/>
                <a:gd name="T77" fmla="*/ 17 h 630"/>
                <a:gd name="T78" fmla="*/ 404 w 613"/>
                <a:gd name="T79" fmla="*/ 0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13" h="630">
                  <a:moveTo>
                    <a:pt x="404" y="0"/>
                  </a:moveTo>
                  <a:lnTo>
                    <a:pt x="388" y="3"/>
                  </a:lnTo>
                  <a:lnTo>
                    <a:pt x="365" y="21"/>
                  </a:lnTo>
                  <a:lnTo>
                    <a:pt x="357" y="52"/>
                  </a:lnTo>
                  <a:lnTo>
                    <a:pt x="367" y="79"/>
                  </a:lnTo>
                  <a:lnTo>
                    <a:pt x="381" y="89"/>
                  </a:lnTo>
                  <a:lnTo>
                    <a:pt x="410" y="101"/>
                  </a:lnTo>
                  <a:lnTo>
                    <a:pt x="466" y="128"/>
                  </a:lnTo>
                  <a:lnTo>
                    <a:pt x="498" y="152"/>
                  </a:lnTo>
                  <a:lnTo>
                    <a:pt x="511" y="174"/>
                  </a:lnTo>
                  <a:lnTo>
                    <a:pt x="515" y="200"/>
                  </a:lnTo>
                  <a:lnTo>
                    <a:pt x="506" y="230"/>
                  </a:lnTo>
                  <a:lnTo>
                    <a:pt x="498" y="249"/>
                  </a:lnTo>
                  <a:lnTo>
                    <a:pt x="486" y="265"/>
                  </a:lnTo>
                  <a:lnTo>
                    <a:pt x="462" y="291"/>
                  </a:lnTo>
                  <a:lnTo>
                    <a:pt x="431" y="307"/>
                  </a:lnTo>
                  <a:lnTo>
                    <a:pt x="400" y="314"/>
                  </a:lnTo>
                  <a:lnTo>
                    <a:pt x="349" y="312"/>
                  </a:lnTo>
                  <a:lnTo>
                    <a:pt x="285" y="286"/>
                  </a:lnTo>
                  <a:lnTo>
                    <a:pt x="257" y="265"/>
                  </a:lnTo>
                  <a:lnTo>
                    <a:pt x="257" y="265"/>
                  </a:lnTo>
                  <a:lnTo>
                    <a:pt x="253" y="260"/>
                  </a:lnTo>
                  <a:lnTo>
                    <a:pt x="247" y="258"/>
                  </a:lnTo>
                  <a:lnTo>
                    <a:pt x="239" y="252"/>
                  </a:lnTo>
                  <a:lnTo>
                    <a:pt x="223" y="249"/>
                  </a:lnTo>
                  <a:lnTo>
                    <a:pt x="198" y="256"/>
                  </a:lnTo>
                  <a:lnTo>
                    <a:pt x="177" y="285"/>
                  </a:lnTo>
                  <a:lnTo>
                    <a:pt x="175" y="311"/>
                  </a:lnTo>
                  <a:lnTo>
                    <a:pt x="181" y="327"/>
                  </a:lnTo>
                  <a:lnTo>
                    <a:pt x="188" y="334"/>
                  </a:lnTo>
                  <a:lnTo>
                    <a:pt x="201" y="344"/>
                  </a:lnTo>
                  <a:lnTo>
                    <a:pt x="214" y="354"/>
                  </a:lnTo>
                  <a:lnTo>
                    <a:pt x="234" y="376"/>
                  </a:lnTo>
                  <a:lnTo>
                    <a:pt x="256" y="422"/>
                  </a:lnTo>
                  <a:lnTo>
                    <a:pt x="253" y="469"/>
                  </a:lnTo>
                  <a:lnTo>
                    <a:pt x="224" y="512"/>
                  </a:lnTo>
                  <a:lnTo>
                    <a:pt x="198" y="531"/>
                  </a:lnTo>
                  <a:lnTo>
                    <a:pt x="180" y="543"/>
                  </a:lnTo>
                  <a:lnTo>
                    <a:pt x="146" y="551"/>
                  </a:lnTo>
                  <a:lnTo>
                    <a:pt x="119" y="547"/>
                  </a:lnTo>
                  <a:lnTo>
                    <a:pt x="96" y="533"/>
                  </a:lnTo>
                  <a:lnTo>
                    <a:pt x="72" y="495"/>
                  </a:lnTo>
                  <a:lnTo>
                    <a:pt x="54" y="430"/>
                  </a:lnTo>
                  <a:lnTo>
                    <a:pt x="51" y="397"/>
                  </a:lnTo>
                  <a:lnTo>
                    <a:pt x="50" y="386"/>
                  </a:lnTo>
                  <a:lnTo>
                    <a:pt x="37" y="374"/>
                  </a:lnTo>
                  <a:lnTo>
                    <a:pt x="20" y="374"/>
                  </a:lnTo>
                  <a:lnTo>
                    <a:pt x="5" y="387"/>
                  </a:lnTo>
                  <a:lnTo>
                    <a:pt x="2" y="397"/>
                  </a:lnTo>
                  <a:lnTo>
                    <a:pt x="0" y="425"/>
                  </a:lnTo>
                  <a:lnTo>
                    <a:pt x="1" y="484"/>
                  </a:lnTo>
                  <a:lnTo>
                    <a:pt x="13" y="540"/>
                  </a:lnTo>
                  <a:lnTo>
                    <a:pt x="43" y="589"/>
                  </a:lnTo>
                  <a:lnTo>
                    <a:pt x="66" y="607"/>
                  </a:lnTo>
                  <a:lnTo>
                    <a:pt x="87" y="619"/>
                  </a:lnTo>
                  <a:lnTo>
                    <a:pt x="131" y="630"/>
                  </a:lnTo>
                  <a:lnTo>
                    <a:pt x="175" y="628"/>
                  </a:lnTo>
                  <a:lnTo>
                    <a:pt x="220" y="615"/>
                  </a:lnTo>
                  <a:lnTo>
                    <a:pt x="241" y="606"/>
                  </a:lnTo>
                  <a:lnTo>
                    <a:pt x="263" y="594"/>
                  </a:lnTo>
                  <a:lnTo>
                    <a:pt x="300" y="561"/>
                  </a:lnTo>
                  <a:lnTo>
                    <a:pt x="329" y="522"/>
                  </a:lnTo>
                  <a:lnTo>
                    <a:pt x="348" y="476"/>
                  </a:lnTo>
                  <a:lnTo>
                    <a:pt x="352" y="452"/>
                  </a:lnTo>
                  <a:lnTo>
                    <a:pt x="355" y="430"/>
                  </a:lnTo>
                  <a:lnTo>
                    <a:pt x="352" y="410"/>
                  </a:lnTo>
                  <a:lnTo>
                    <a:pt x="384" y="413"/>
                  </a:lnTo>
                  <a:lnTo>
                    <a:pt x="446" y="404"/>
                  </a:lnTo>
                  <a:lnTo>
                    <a:pt x="505" y="380"/>
                  </a:lnTo>
                  <a:lnTo>
                    <a:pt x="555" y="338"/>
                  </a:lnTo>
                  <a:lnTo>
                    <a:pt x="577" y="309"/>
                  </a:lnTo>
                  <a:lnTo>
                    <a:pt x="594" y="283"/>
                  </a:lnTo>
                  <a:lnTo>
                    <a:pt x="611" y="230"/>
                  </a:lnTo>
                  <a:lnTo>
                    <a:pt x="613" y="177"/>
                  </a:lnTo>
                  <a:lnTo>
                    <a:pt x="600" y="127"/>
                  </a:lnTo>
                  <a:lnTo>
                    <a:pt x="574" y="82"/>
                  </a:lnTo>
                  <a:lnTo>
                    <a:pt x="537" y="44"/>
                  </a:lnTo>
                  <a:lnTo>
                    <a:pt x="489" y="17"/>
                  </a:lnTo>
                  <a:lnTo>
                    <a:pt x="434" y="1"/>
                  </a:lnTo>
                  <a:lnTo>
                    <a:pt x="40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063" name="Group 23">
            <a:extLst>
              <a:ext uri="{FF2B5EF4-FFF2-40B4-BE49-F238E27FC236}">
                <a16:creationId xmlns="" xmlns:a16="http://schemas.microsoft.com/office/drawing/2014/main" id="{8E84BC50-BBE4-FA27-BD4C-37DF89D6977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129004" y="3354599"/>
            <a:ext cx="348592" cy="319964"/>
            <a:chOff x="2577" y="1104"/>
            <a:chExt cx="414" cy="380"/>
          </a:xfrm>
          <a:solidFill>
            <a:srgbClr val="54A0F4"/>
          </a:solidFill>
        </p:grpSpPr>
        <p:sp>
          <p:nvSpPr>
            <p:cNvPr id="1064" name="Freeform 24">
              <a:extLst>
                <a:ext uri="{FF2B5EF4-FFF2-40B4-BE49-F238E27FC236}">
                  <a16:creationId xmlns="" xmlns:a16="http://schemas.microsoft.com/office/drawing/2014/main" id="{E8AF2FC5-0064-477A-C085-5CFAA8965A3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77" y="1104"/>
              <a:ext cx="353" cy="380"/>
            </a:xfrm>
            <a:custGeom>
              <a:avLst/>
              <a:gdLst>
                <a:gd name="T0" fmla="*/ 81 w 1058"/>
                <a:gd name="T1" fmla="*/ 1141 h 1141"/>
                <a:gd name="T2" fmla="*/ 91 w 1058"/>
                <a:gd name="T3" fmla="*/ 1140 h 1141"/>
                <a:gd name="T4" fmla="*/ 101 w 1058"/>
                <a:gd name="T5" fmla="*/ 1131 h 1141"/>
                <a:gd name="T6" fmla="*/ 206 w 1058"/>
                <a:gd name="T7" fmla="*/ 1129 h 1141"/>
                <a:gd name="T8" fmla="*/ 206 w 1058"/>
                <a:gd name="T9" fmla="*/ 1115 h 1141"/>
                <a:gd name="T10" fmla="*/ 120 w 1058"/>
                <a:gd name="T11" fmla="*/ 1112 h 1141"/>
                <a:gd name="T12" fmla="*/ 352 w 1058"/>
                <a:gd name="T13" fmla="*/ 962 h 1141"/>
                <a:gd name="T14" fmla="*/ 365 w 1058"/>
                <a:gd name="T15" fmla="*/ 968 h 1141"/>
                <a:gd name="T16" fmla="*/ 378 w 1058"/>
                <a:gd name="T17" fmla="*/ 962 h 1141"/>
                <a:gd name="T18" fmla="*/ 994 w 1058"/>
                <a:gd name="T19" fmla="*/ 347 h 1141"/>
                <a:gd name="T20" fmla="*/ 997 w 1058"/>
                <a:gd name="T21" fmla="*/ 343 h 1141"/>
                <a:gd name="T22" fmla="*/ 1015 w 1058"/>
                <a:gd name="T23" fmla="*/ 325 h 1141"/>
                <a:gd name="T24" fmla="*/ 1051 w 1058"/>
                <a:gd name="T25" fmla="*/ 256 h 1141"/>
                <a:gd name="T26" fmla="*/ 1058 w 1058"/>
                <a:gd name="T27" fmla="*/ 180 h 1141"/>
                <a:gd name="T28" fmla="*/ 1036 w 1058"/>
                <a:gd name="T29" fmla="*/ 106 h 1141"/>
                <a:gd name="T30" fmla="*/ 1000 w 1058"/>
                <a:gd name="T31" fmla="*/ 59 h 1141"/>
                <a:gd name="T32" fmla="*/ 954 w 1058"/>
                <a:gd name="T33" fmla="*/ 23 h 1141"/>
                <a:gd name="T34" fmla="*/ 879 w 1058"/>
                <a:gd name="T35" fmla="*/ 1 h 1141"/>
                <a:gd name="T36" fmla="*/ 840 w 1058"/>
                <a:gd name="T37" fmla="*/ 1 h 1141"/>
                <a:gd name="T38" fmla="*/ 765 w 1058"/>
                <a:gd name="T39" fmla="*/ 23 h 1141"/>
                <a:gd name="T40" fmla="*/ 719 w 1058"/>
                <a:gd name="T41" fmla="*/ 59 h 1141"/>
                <a:gd name="T42" fmla="*/ 713 w 1058"/>
                <a:gd name="T43" fmla="*/ 64 h 1141"/>
                <a:gd name="T44" fmla="*/ 710 w 1058"/>
                <a:gd name="T45" fmla="*/ 66 h 1141"/>
                <a:gd name="T46" fmla="*/ 92 w 1058"/>
                <a:gd name="T47" fmla="*/ 687 h 1141"/>
                <a:gd name="T48" fmla="*/ 97 w 1058"/>
                <a:gd name="T49" fmla="*/ 707 h 1141"/>
                <a:gd name="T50" fmla="*/ 6 w 1058"/>
                <a:gd name="T51" fmla="*/ 880 h 1141"/>
                <a:gd name="T52" fmla="*/ 1 w 1058"/>
                <a:gd name="T53" fmla="*/ 899 h 1141"/>
                <a:gd name="T54" fmla="*/ 69 w 1058"/>
                <a:gd name="T55" fmla="*/ 1137 h 1141"/>
                <a:gd name="T56" fmla="*/ 735 w 1058"/>
                <a:gd name="T57" fmla="*/ 96 h 1141"/>
                <a:gd name="T58" fmla="*/ 739 w 1058"/>
                <a:gd name="T59" fmla="*/ 93 h 1141"/>
                <a:gd name="T60" fmla="*/ 744 w 1058"/>
                <a:gd name="T61" fmla="*/ 87 h 1141"/>
                <a:gd name="T62" fmla="*/ 770 w 1058"/>
                <a:gd name="T63" fmla="*/ 64 h 1141"/>
                <a:gd name="T64" fmla="*/ 859 w 1058"/>
                <a:gd name="T65" fmla="*/ 38 h 1141"/>
                <a:gd name="T66" fmla="*/ 950 w 1058"/>
                <a:gd name="T67" fmla="*/ 64 h 1141"/>
                <a:gd name="T68" fmla="*/ 994 w 1058"/>
                <a:gd name="T69" fmla="*/ 111 h 1141"/>
                <a:gd name="T70" fmla="*/ 1019 w 1058"/>
                <a:gd name="T71" fmla="*/ 230 h 1141"/>
                <a:gd name="T72" fmla="*/ 973 w 1058"/>
                <a:gd name="T73" fmla="*/ 312 h 1141"/>
                <a:gd name="T74" fmla="*/ 968 w 1058"/>
                <a:gd name="T75" fmla="*/ 318 h 1141"/>
                <a:gd name="T76" fmla="*/ 964 w 1058"/>
                <a:gd name="T77" fmla="*/ 321 h 1141"/>
                <a:gd name="T78" fmla="*/ 365 w 1058"/>
                <a:gd name="T79" fmla="*/ 922 h 1141"/>
                <a:gd name="T80" fmla="*/ 177 w 1058"/>
                <a:gd name="T81" fmla="*/ 735 h 1141"/>
                <a:gd name="T82" fmla="*/ 735 w 1058"/>
                <a:gd name="T83" fmla="*/ 96 h 1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58" h="1141">
                  <a:moveTo>
                    <a:pt x="78" y="1141"/>
                  </a:moveTo>
                  <a:lnTo>
                    <a:pt x="81" y="1141"/>
                  </a:lnTo>
                  <a:lnTo>
                    <a:pt x="84" y="1141"/>
                  </a:lnTo>
                  <a:lnTo>
                    <a:pt x="91" y="1140"/>
                  </a:lnTo>
                  <a:lnTo>
                    <a:pt x="97" y="1135"/>
                  </a:lnTo>
                  <a:lnTo>
                    <a:pt x="101" y="1131"/>
                  </a:lnTo>
                  <a:lnTo>
                    <a:pt x="199" y="1131"/>
                  </a:lnTo>
                  <a:lnTo>
                    <a:pt x="206" y="1129"/>
                  </a:lnTo>
                  <a:lnTo>
                    <a:pt x="208" y="1122"/>
                  </a:lnTo>
                  <a:lnTo>
                    <a:pt x="206" y="1115"/>
                  </a:lnTo>
                  <a:lnTo>
                    <a:pt x="199" y="1112"/>
                  </a:lnTo>
                  <a:lnTo>
                    <a:pt x="120" y="1112"/>
                  </a:lnTo>
                  <a:lnTo>
                    <a:pt x="310" y="922"/>
                  </a:lnTo>
                  <a:lnTo>
                    <a:pt x="352" y="962"/>
                  </a:lnTo>
                  <a:lnTo>
                    <a:pt x="357" y="967"/>
                  </a:lnTo>
                  <a:lnTo>
                    <a:pt x="365" y="968"/>
                  </a:lnTo>
                  <a:lnTo>
                    <a:pt x="372" y="967"/>
                  </a:lnTo>
                  <a:lnTo>
                    <a:pt x="378" y="962"/>
                  </a:lnTo>
                  <a:lnTo>
                    <a:pt x="993" y="348"/>
                  </a:lnTo>
                  <a:lnTo>
                    <a:pt x="994" y="347"/>
                  </a:lnTo>
                  <a:lnTo>
                    <a:pt x="994" y="345"/>
                  </a:lnTo>
                  <a:lnTo>
                    <a:pt x="997" y="343"/>
                  </a:lnTo>
                  <a:lnTo>
                    <a:pt x="1000" y="340"/>
                  </a:lnTo>
                  <a:lnTo>
                    <a:pt x="1015" y="325"/>
                  </a:lnTo>
                  <a:lnTo>
                    <a:pt x="1036" y="292"/>
                  </a:lnTo>
                  <a:lnTo>
                    <a:pt x="1051" y="256"/>
                  </a:lnTo>
                  <a:lnTo>
                    <a:pt x="1058" y="219"/>
                  </a:lnTo>
                  <a:lnTo>
                    <a:pt x="1058" y="180"/>
                  </a:lnTo>
                  <a:lnTo>
                    <a:pt x="1051" y="142"/>
                  </a:lnTo>
                  <a:lnTo>
                    <a:pt x="1036" y="106"/>
                  </a:lnTo>
                  <a:lnTo>
                    <a:pt x="1015" y="73"/>
                  </a:lnTo>
                  <a:lnTo>
                    <a:pt x="1000" y="59"/>
                  </a:lnTo>
                  <a:lnTo>
                    <a:pt x="986" y="44"/>
                  </a:lnTo>
                  <a:lnTo>
                    <a:pt x="954" y="23"/>
                  </a:lnTo>
                  <a:lnTo>
                    <a:pt x="918" y="8"/>
                  </a:lnTo>
                  <a:lnTo>
                    <a:pt x="879" y="1"/>
                  </a:lnTo>
                  <a:lnTo>
                    <a:pt x="859" y="0"/>
                  </a:lnTo>
                  <a:lnTo>
                    <a:pt x="840" y="1"/>
                  </a:lnTo>
                  <a:lnTo>
                    <a:pt x="801" y="8"/>
                  </a:lnTo>
                  <a:lnTo>
                    <a:pt x="765" y="23"/>
                  </a:lnTo>
                  <a:lnTo>
                    <a:pt x="734" y="44"/>
                  </a:lnTo>
                  <a:lnTo>
                    <a:pt x="719" y="59"/>
                  </a:lnTo>
                  <a:lnTo>
                    <a:pt x="716" y="62"/>
                  </a:lnTo>
                  <a:lnTo>
                    <a:pt x="713" y="64"/>
                  </a:lnTo>
                  <a:lnTo>
                    <a:pt x="712" y="64"/>
                  </a:lnTo>
                  <a:lnTo>
                    <a:pt x="710" y="66"/>
                  </a:lnTo>
                  <a:lnTo>
                    <a:pt x="97" y="680"/>
                  </a:lnTo>
                  <a:lnTo>
                    <a:pt x="92" y="687"/>
                  </a:lnTo>
                  <a:lnTo>
                    <a:pt x="92" y="701"/>
                  </a:lnTo>
                  <a:lnTo>
                    <a:pt x="97" y="707"/>
                  </a:lnTo>
                  <a:lnTo>
                    <a:pt x="137" y="748"/>
                  </a:lnTo>
                  <a:lnTo>
                    <a:pt x="6" y="880"/>
                  </a:lnTo>
                  <a:lnTo>
                    <a:pt x="0" y="889"/>
                  </a:lnTo>
                  <a:lnTo>
                    <a:pt x="1" y="899"/>
                  </a:lnTo>
                  <a:lnTo>
                    <a:pt x="65" y="1127"/>
                  </a:lnTo>
                  <a:lnTo>
                    <a:pt x="69" y="1137"/>
                  </a:lnTo>
                  <a:lnTo>
                    <a:pt x="78" y="1141"/>
                  </a:lnTo>
                  <a:close/>
                  <a:moveTo>
                    <a:pt x="735" y="96"/>
                  </a:moveTo>
                  <a:lnTo>
                    <a:pt x="736" y="95"/>
                  </a:lnTo>
                  <a:lnTo>
                    <a:pt x="739" y="93"/>
                  </a:lnTo>
                  <a:lnTo>
                    <a:pt x="741" y="90"/>
                  </a:lnTo>
                  <a:lnTo>
                    <a:pt x="744" y="87"/>
                  </a:lnTo>
                  <a:lnTo>
                    <a:pt x="746" y="85"/>
                  </a:lnTo>
                  <a:lnTo>
                    <a:pt x="770" y="64"/>
                  </a:lnTo>
                  <a:lnTo>
                    <a:pt x="827" y="40"/>
                  </a:lnTo>
                  <a:lnTo>
                    <a:pt x="859" y="38"/>
                  </a:lnTo>
                  <a:lnTo>
                    <a:pt x="892" y="40"/>
                  </a:lnTo>
                  <a:lnTo>
                    <a:pt x="950" y="64"/>
                  </a:lnTo>
                  <a:lnTo>
                    <a:pt x="973" y="85"/>
                  </a:lnTo>
                  <a:lnTo>
                    <a:pt x="994" y="111"/>
                  </a:lnTo>
                  <a:lnTo>
                    <a:pt x="1019" y="168"/>
                  </a:lnTo>
                  <a:lnTo>
                    <a:pt x="1019" y="230"/>
                  </a:lnTo>
                  <a:lnTo>
                    <a:pt x="994" y="288"/>
                  </a:lnTo>
                  <a:lnTo>
                    <a:pt x="973" y="312"/>
                  </a:lnTo>
                  <a:lnTo>
                    <a:pt x="971" y="315"/>
                  </a:lnTo>
                  <a:lnTo>
                    <a:pt x="968" y="318"/>
                  </a:lnTo>
                  <a:lnTo>
                    <a:pt x="966" y="319"/>
                  </a:lnTo>
                  <a:lnTo>
                    <a:pt x="964" y="321"/>
                  </a:lnTo>
                  <a:lnTo>
                    <a:pt x="963" y="324"/>
                  </a:lnTo>
                  <a:lnTo>
                    <a:pt x="365" y="922"/>
                  </a:lnTo>
                  <a:lnTo>
                    <a:pt x="324" y="880"/>
                  </a:lnTo>
                  <a:lnTo>
                    <a:pt x="177" y="735"/>
                  </a:lnTo>
                  <a:lnTo>
                    <a:pt x="137" y="694"/>
                  </a:lnTo>
                  <a:lnTo>
                    <a:pt x="735" y="9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65" name="Freeform 25">
              <a:extLst>
                <a:ext uri="{FF2B5EF4-FFF2-40B4-BE49-F238E27FC236}">
                  <a16:creationId xmlns="" xmlns:a16="http://schemas.microsoft.com/office/drawing/2014/main" id="{415731D1-7E89-6136-C888-866D5A1BCC0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43" y="1129"/>
              <a:ext cx="261" cy="261"/>
            </a:xfrm>
            <a:custGeom>
              <a:avLst/>
              <a:gdLst>
                <a:gd name="T0" fmla="*/ 153 w 781"/>
                <a:gd name="T1" fmla="*/ 778 h 782"/>
                <a:gd name="T2" fmla="*/ 158 w 781"/>
                <a:gd name="T3" fmla="*/ 782 h 782"/>
                <a:gd name="T4" fmla="*/ 166 w 781"/>
                <a:gd name="T5" fmla="*/ 782 h 782"/>
                <a:gd name="T6" fmla="*/ 173 w 781"/>
                <a:gd name="T7" fmla="*/ 782 h 782"/>
                <a:gd name="T8" fmla="*/ 179 w 781"/>
                <a:gd name="T9" fmla="*/ 778 h 782"/>
                <a:gd name="T10" fmla="*/ 572 w 781"/>
                <a:gd name="T11" fmla="*/ 385 h 782"/>
                <a:gd name="T12" fmla="*/ 576 w 781"/>
                <a:gd name="T13" fmla="*/ 390 h 782"/>
                <a:gd name="T14" fmla="*/ 584 w 781"/>
                <a:gd name="T15" fmla="*/ 395 h 782"/>
                <a:gd name="T16" fmla="*/ 591 w 781"/>
                <a:gd name="T17" fmla="*/ 396 h 782"/>
                <a:gd name="T18" fmla="*/ 598 w 781"/>
                <a:gd name="T19" fmla="*/ 395 h 782"/>
                <a:gd name="T20" fmla="*/ 604 w 781"/>
                <a:gd name="T21" fmla="*/ 390 h 782"/>
                <a:gd name="T22" fmla="*/ 735 w 781"/>
                <a:gd name="T23" fmla="*/ 259 h 782"/>
                <a:gd name="T24" fmla="*/ 741 w 781"/>
                <a:gd name="T25" fmla="*/ 252 h 782"/>
                <a:gd name="T26" fmla="*/ 741 w 781"/>
                <a:gd name="T27" fmla="*/ 245 h 782"/>
                <a:gd name="T28" fmla="*/ 741 w 781"/>
                <a:gd name="T29" fmla="*/ 238 h 782"/>
                <a:gd name="T30" fmla="*/ 735 w 781"/>
                <a:gd name="T31" fmla="*/ 232 h 782"/>
                <a:gd name="T32" fmla="*/ 729 w 781"/>
                <a:gd name="T33" fmla="*/ 226 h 782"/>
                <a:gd name="T34" fmla="*/ 748 w 781"/>
                <a:gd name="T35" fmla="*/ 210 h 782"/>
                <a:gd name="T36" fmla="*/ 764 w 781"/>
                <a:gd name="T37" fmla="*/ 190 h 782"/>
                <a:gd name="T38" fmla="*/ 781 w 781"/>
                <a:gd name="T39" fmla="*/ 147 h 782"/>
                <a:gd name="T40" fmla="*/ 781 w 781"/>
                <a:gd name="T41" fmla="*/ 99 h 782"/>
                <a:gd name="T42" fmla="*/ 764 w 781"/>
                <a:gd name="T43" fmla="*/ 55 h 782"/>
                <a:gd name="T44" fmla="*/ 748 w 781"/>
                <a:gd name="T45" fmla="*/ 36 h 782"/>
                <a:gd name="T46" fmla="*/ 729 w 781"/>
                <a:gd name="T47" fmla="*/ 20 h 782"/>
                <a:gd name="T48" fmla="*/ 684 w 781"/>
                <a:gd name="T49" fmla="*/ 3 h 782"/>
                <a:gd name="T50" fmla="*/ 660 w 781"/>
                <a:gd name="T51" fmla="*/ 0 h 782"/>
                <a:gd name="T52" fmla="*/ 637 w 781"/>
                <a:gd name="T53" fmla="*/ 3 h 782"/>
                <a:gd name="T54" fmla="*/ 592 w 781"/>
                <a:gd name="T55" fmla="*/ 20 h 782"/>
                <a:gd name="T56" fmla="*/ 573 w 781"/>
                <a:gd name="T57" fmla="*/ 37 h 782"/>
                <a:gd name="T58" fmla="*/ 558 w 781"/>
                <a:gd name="T59" fmla="*/ 55 h 782"/>
                <a:gd name="T60" fmla="*/ 547 w 781"/>
                <a:gd name="T61" fmla="*/ 45 h 782"/>
                <a:gd name="T62" fmla="*/ 542 w 781"/>
                <a:gd name="T63" fmla="*/ 40 h 782"/>
                <a:gd name="T64" fmla="*/ 527 w 781"/>
                <a:gd name="T65" fmla="*/ 40 h 782"/>
                <a:gd name="T66" fmla="*/ 520 w 781"/>
                <a:gd name="T67" fmla="*/ 45 h 782"/>
                <a:gd name="T68" fmla="*/ 389 w 781"/>
                <a:gd name="T69" fmla="*/ 176 h 782"/>
                <a:gd name="T70" fmla="*/ 385 w 781"/>
                <a:gd name="T71" fmla="*/ 182 h 782"/>
                <a:gd name="T72" fmla="*/ 385 w 781"/>
                <a:gd name="T73" fmla="*/ 196 h 782"/>
                <a:gd name="T74" fmla="*/ 389 w 781"/>
                <a:gd name="T75" fmla="*/ 203 h 782"/>
                <a:gd name="T76" fmla="*/ 399 w 781"/>
                <a:gd name="T77" fmla="*/ 212 h 782"/>
                <a:gd name="T78" fmla="*/ 6 w 781"/>
                <a:gd name="T79" fmla="*/ 604 h 782"/>
                <a:gd name="T80" fmla="*/ 1 w 781"/>
                <a:gd name="T81" fmla="*/ 611 h 782"/>
                <a:gd name="T82" fmla="*/ 0 w 781"/>
                <a:gd name="T83" fmla="*/ 618 h 782"/>
                <a:gd name="T84" fmla="*/ 1 w 781"/>
                <a:gd name="T85" fmla="*/ 625 h 782"/>
                <a:gd name="T86" fmla="*/ 6 w 781"/>
                <a:gd name="T87" fmla="*/ 631 h 782"/>
                <a:gd name="T88" fmla="*/ 153 w 781"/>
                <a:gd name="T89" fmla="*/ 778 h 782"/>
                <a:gd name="T90" fmla="*/ 535 w 781"/>
                <a:gd name="T91" fmla="*/ 85 h 782"/>
                <a:gd name="T92" fmla="*/ 615 w 781"/>
                <a:gd name="T93" fmla="*/ 166 h 782"/>
                <a:gd name="T94" fmla="*/ 687 w 781"/>
                <a:gd name="T95" fmla="*/ 238 h 782"/>
                <a:gd name="T96" fmla="*/ 687 w 781"/>
                <a:gd name="T97" fmla="*/ 238 h 782"/>
                <a:gd name="T98" fmla="*/ 694 w 781"/>
                <a:gd name="T99" fmla="*/ 245 h 782"/>
                <a:gd name="T100" fmla="*/ 591 w 781"/>
                <a:gd name="T101" fmla="*/ 350 h 782"/>
                <a:gd name="T102" fmla="*/ 431 w 781"/>
                <a:gd name="T103" fmla="*/ 189 h 782"/>
                <a:gd name="T104" fmla="*/ 535 w 781"/>
                <a:gd name="T105" fmla="*/ 85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81" h="782">
                  <a:moveTo>
                    <a:pt x="153" y="778"/>
                  </a:moveTo>
                  <a:lnTo>
                    <a:pt x="158" y="782"/>
                  </a:lnTo>
                  <a:lnTo>
                    <a:pt x="166" y="782"/>
                  </a:lnTo>
                  <a:lnTo>
                    <a:pt x="173" y="782"/>
                  </a:lnTo>
                  <a:lnTo>
                    <a:pt x="179" y="778"/>
                  </a:lnTo>
                  <a:lnTo>
                    <a:pt x="572" y="385"/>
                  </a:lnTo>
                  <a:lnTo>
                    <a:pt x="576" y="390"/>
                  </a:lnTo>
                  <a:lnTo>
                    <a:pt x="584" y="395"/>
                  </a:lnTo>
                  <a:lnTo>
                    <a:pt x="591" y="396"/>
                  </a:lnTo>
                  <a:lnTo>
                    <a:pt x="598" y="395"/>
                  </a:lnTo>
                  <a:lnTo>
                    <a:pt x="604" y="390"/>
                  </a:lnTo>
                  <a:lnTo>
                    <a:pt x="735" y="259"/>
                  </a:lnTo>
                  <a:lnTo>
                    <a:pt x="741" y="252"/>
                  </a:lnTo>
                  <a:lnTo>
                    <a:pt x="741" y="245"/>
                  </a:lnTo>
                  <a:lnTo>
                    <a:pt x="741" y="238"/>
                  </a:lnTo>
                  <a:lnTo>
                    <a:pt x="735" y="232"/>
                  </a:lnTo>
                  <a:lnTo>
                    <a:pt x="729" y="226"/>
                  </a:lnTo>
                  <a:lnTo>
                    <a:pt x="748" y="210"/>
                  </a:lnTo>
                  <a:lnTo>
                    <a:pt x="764" y="190"/>
                  </a:lnTo>
                  <a:lnTo>
                    <a:pt x="781" y="147"/>
                  </a:lnTo>
                  <a:lnTo>
                    <a:pt x="781" y="99"/>
                  </a:lnTo>
                  <a:lnTo>
                    <a:pt x="764" y="55"/>
                  </a:lnTo>
                  <a:lnTo>
                    <a:pt x="748" y="36"/>
                  </a:lnTo>
                  <a:lnTo>
                    <a:pt x="729" y="20"/>
                  </a:lnTo>
                  <a:lnTo>
                    <a:pt x="684" y="3"/>
                  </a:lnTo>
                  <a:lnTo>
                    <a:pt x="660" y="0"/>
                  </a:lnTo>
                  <a:lnTo>
                    <a:pt x="637" y="3"/>
                  </a:lnTo>
                  <a:lnTo>
                    <a:pt x="592" y="20"/>
                  </a:lnTo>
                  <a:lnTo>
                    <a:pt x="573" y="37"/>
                  </a:lnTo>
                  <a:lnTo>
                    <a:pt x="558" y="55"/>
                  </a:lnTo>
                  <a:lnTo>
                    <a:pt x="547" y="45"/>
                  </a:lnTo>
                  <a:lnTo>
                    <a:pt x="542" y="40"/>
                  </a:lnTo>
                  <a:lnTo>
                    <a:pt x="527" y="40"/>
                  </a:lnTo>
                  <a:lnTo>
                    <a:pt x="520" y="45"/>
                  </a:lnTo>
                  <a:lnTo>
                    <a:pt x="389" y="176"/>
                  </a:lnTo>
                  <a:lnTo>
                    <a:pt x="385" y="182"/>
                  </a:lnTo>
                  <a:lnTo>
                    <a:pt x="385" y="196"/>
                  </a:lnTo>
                  <a:lnTo>
                    <a:pt x="389" y="203"/>
                  </a:lnTo>
                  <a:lnTo>
                    <a:pt x="399" y="212"/>
                  </a:lnTo>
                  <a:lnTo>
                    <a:pt x="6" y="604"/>
                  </a:lnTo>
                  <a:lnTo>
                    <a:pt x="1" y="611"/>
                  </a:lnTo>
                  <a:lnTo>
                    <a:pt x="0" y="618"/>
                  </a:lnTo>
                  <a:lnTo>
                    <a:pt x="1" y="625"/>
                  </a:lnTo>
                  <a:lnTo>
                    <a:pt x="6" y="631"/>
                  </a:lnTo>
                  <a:lnTo>
                    <a:pt x="153" y="778"/>
                  </a:lnTo>
                  <a:close/>
                  <a:moveTo>
                    <a:pt x="535" y="85"/>
                  </a:moveTo>
                  <a:lnTo>
                    <a:pt x="615" y="166"/>
                  </a:lnTo>
                  <a:lnTo>
                    <a:pt x="687" y="238"/>
                  </a:lnTo>
                  <a:lnTo>
                    <a:pt x="687" y="238"/>
                  </a:lnTo>
                  <a:lnTo>
                    <a:pt x="694" y="245"/>
                  </a:lnTo>
                  <a:lnTo>
                    <a:pt x="591" y="350"/>
                  </a:lnTo>
                  <a:lnTo>
                    <a:pt x="431" y="189"/>
                  </a:lnTo>
                  <a:lnTo>
                    <a:pt x="535" y="8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66" name="Freeform 26">
              <a:extLst>
                <a:ext uri="{FF2B5EF4-FFF2-40B4-BE49-F238E27FC236}">
                  <a16:creationId xmlns="" xmlns:a16="http://schemas.microsoft.com/office/drawing/2014/main" id="{A48DB391-1747-7D43-421C-F0921A0058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1" y="1475"/>
              <a:ext cx="68" cy="6"/>
            </a:xfrm>
            <a:custGeom>
              <a:avLst/>
              <a:gdLst>
                <a:gd name="T0" fmla="*/ 10 w 203"/>
                <a:gd name="T1" fmla="*/ 0 h 19"/>
                <a:gd name="T2" fmla="*/ 3 w 203"/>
                <a:gd name="T3" fmla="*/ 3 h 19"/>
                <a:gd name="T4" fmla="*/ 0 w 203"/>
                <a:gd name="T5" fmla="*/ 10 h 19"/>
                <a:gd name="T6" fmla="*/ 3 w 203"/>
                <a:gd name="T7" fmla="*/ 17 h 19"/>
                <a:gd name="T8" fmla="*/ 10 w 203"/>
                <a:gd name="T9" fmla="*/ 19 h 19"/>
                <a:gd name="T10" fmla="*/ 193 w 203"/>
                <a:gd name="T11" fmla="*/ 19 h 19"/>
                <a:gd name="T12" fmla="*/ 202 w 203"/>
                <a:gd name="T13" fmla="*/ 17 h 19"/>
                <a:gd name="T14" fmla="*/ 203 w 203"/>
                <a:gd name="T15" fmla="*/ 10 h 19"/>
                <a:gd name="T16" fmla="*/ 202 w 203"/>
                <a:gd name="T17" fmla="*/ 3 h 19"/>
                <a:gd name="T18" fmla="*/ 193 w 203"/>
                <a:gd name="T19" fmla="*/ 0 h 19"/>
                <a:gd name="T20" fmla="*/ 10 w 203"/>
                <a:gd name="T2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3" h="19">
                  <a:moveTo>
                    <a:pt x="10" y="0"/>
                  </a:moveTo>
                  <a:lnTo>
                    <a:pt x="3" y="3"/>
                  </a:lnTo>
                  <a:lnTo>
                    <a:pt x="0" y="10"/>
                  </a:lnTo>
                  <a:lnTo>
                    <a:pt x="3" y="17"/>
                  </a:lnTo>
                  <a:lnTo>
                    <a:pt x="10" y="19"/>
                  </a:lnTo>
                  <a:lnTo>
                    <a:pt x="193" y="19"/>
                  </a:lnTo>
                  <a:lnTo>
                    <a:pt x="202" y="17"/>
                  </a:lnTo>
                  <a:lnTo>
                    <a:pt x="203" y="10"/>
                  </a:lnTo>
                  <a:lnTo>
                    <a:pt x="202" y="3"/>
                  </a:lnTo>
                  <a:lnTo>
                    <a:pt x="193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67" name="Freeform 27">
              <a:extLst>
                <a:ext uri="{FF2B5EF4-FFF2-40B4-BE49-F238E27FC236}">
                  <a16:creationId xmlns="" xmlns:a16="http://schemas.microsoft.com/office/drawing/2014/main" id="{ED34F109-F41A-D0D9-D751-B83D0AA2D3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3" y="1475"/>
              <a:ext cx="68" cy="6"/>
            </a:xfrm>
            <a:custGeom>
              <a:avLst/>
              <a:gdLst>
                <a:gd name="T0" fmla="*/ 10 w 203"/>
                <a:gd name="T1" fmla="*/ 0 h 19"/>
                <a:gd name="T2" fmla="*/ 3 w 203"/>
                <a:gd name="T3" fmla="*/ 3 h 19"/>
                <a:gd name="T4" fmla="*/ 0 w 203"/>
                <a:gd name="T5" fmla="*/ 10 h 19"/>
                <a:gd name="T6" fmla="*/ 3 w 203"/>
                <a:gd name="T7" fmla="*/ 17 h 19"/>
                <a:gd name="T8" fmla="*/ 10 w 203"/>
                <a:gd name="T9" fmla="*/ 19 h 19"/>
                <a:gd name="T10" fmla="*/ 193 w 203"/>
                <a:gd name="T11" fmla="*/ 19 h 19"/>
                <a:gd name="T12" fmla="*/ 201 w 203"/>
                <a:gd name="T13" fmla="*/ 17 h 19"/>
                <a:gd name="T14" fmla="*/ 203 w 203"/>
                <a:gd name="T15" fmla="*/ 10 h 19"/>
                <a:gd name="T16" fmla="*/ 201 w 203"/>
                <a:gd name="T17" fmla="*/ 3 h 19"/>
                <a:gd name="T18" fmla="*/ 193 w 203"/>
                <a:gd name="T19" fmla="*/ 0 h 19"/>
                <a:gd name="T20" fmla="*/ 10 w 203"/>
                <a:gd name="T2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3" h="19">
                  <a:moveTo>
                    <a:pt x="10" y="0"/>
                  </a:moveTo>
                  <a:lnTo>
                    <a:pt x="3" y="3"/>
                  </a:lnTo>
                  <a:lnTo>
                    <a:pt x="0" y="10"/>
                  </a:lnTo>
                  <a:lnTo>
                    <a:pt x="3" y="17"/>
                  </a:lnTo>
                  <a:lnTo>
                    <a:pt x="10" y="19"/>
                  </a:lnTo>
                  <a:lnTo>
                    <a:pt x="193" y="19"/>
                  </a:lnTo>
                  <a:lnTo>
                    <a:pt x="201" y="17"/>
                  </a:lnTo>
                  <a:lnTo>
                    <a:pt x="203" y="10"/>
                  </a:lnTo>
                  <a:lnTo>
                    <a:pt x="201" y="3"/>
                  </a:lnTo>
                  <a:lnTo>
                    <a:pt x="193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68" name="Freeform 28">
              <a:extLst>
                <a:ext uri="{FF2B5EF4-FFF2-40B4-BE49-F238E27FC236}">
                  <a16:creationId xmlns="" xmlns:a16="http://schemas.microsoft.com/office/drawing/2014/main" id="{69A0C3C8-54C0-B986-FB86-184764E75C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6" y="1475"/>
              <a:ext cx="45" cy="6"/>
            </a:xfrm>
            <a:custGeom>
              <a:avLst/>
              <a:gdLst>
                <a:gd name="T0" fmla="*/ 125 w 134"/>
                <a:gd name="T1" fmla="*/ 0 h 19"/>
                <a:gd name="T2" fmla="*/ 10 w 134"/>
                <a:gd name="T3" fmla="*/ 0 h 19"/>
                <a:gd name="T4" fmla="*/ 1 w 134"/>
                <a:gd name="T5" fmla="*/ 3 h 19"/>
                <a:gd name="T6" fmla="*/ 0 w 134"/>
                <a:gd name="T7" fmla="*/ 10 h 19"/>
                <a:gd name="T8" fmla="*/ 1 w 134"/>
                <a:gd name="T9" fmla="*/ 17 h 19"/>
                <a:gd name="T10" fmla="*/ 10 w 134"/>
                <a:gd name="T11" fmla="*/ 19 h 19"/>
                <a:gd name="T12" fmla="*/ 125 w 134"/>
                <a:gd name="T13" fmla="*/ 19 h 19"/>
                <a:gd name="T14" fmla="*/ 132 w 134"/>
                <a:gd name="T15" fmla="*/ 17 h 19"/>
                <a:gd name="T16" fmla="*/ 134 w 134"/>
                <a:gd name="T17" fmla="*/ 10 h 19"/>
                <a:gd name="T18" fmla="*/ 132 w 134"/>
                <a:gd name="T19" fmla="*/ 3 h 19"/>
                <a:gd name="T20" fmla="*/ 125 w 134"/>
                <a:gd name="T2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4" h="19">
                  <a:moveTo>
                    <a:pt x="125" y="0"/>
                  </a:moveTo>
                  <a:lnTo>
                    <a:pt x="10" y="0"/>
                  </a:lnTo>
                  <a:lnTo>
                    <a:pt x="1" y="3"/>
                  </a:lnTo>
                  <a:lnTo>
                    <a:pt x="0" y="10"/>
                  </a:lnTo>
                  <a:lnTo>
                    <a:pt x="1" y="17"/>
                  </a:lnTo>
                  <a:lnTo>
                    <a:pt x="10" y="19"/>
                  </a:lnTo>
                  <a:lnTo>
                    <a:pt x="125" y="19"/>
                  </a:lnTo>
                  <a:lnTo>
                    <a:pt x="132" y="17"/>
                  </a:lnTo>
                  <a:lnTo>
                    <a:pt x="134" y="10"/>
                  </a:lnTo>
                  <a:lnTo>
                    <a:pt x="132" y="3"/>
                  </a:lnTo>
                  <a:lnTo>
                    <a:pt x="125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069" name="Group 36">
            <a:extLst>
              <a:ext uri="{FF2B5EF4-FFF2-40B4-BE49-F238E27FC236}">
                <a16:creationId xmlns="" xmlns:a16="http://schemas.microsoft.com/office/drawing/2014/main" id="{EB5E8D70-D53A-8B8B-8945-6327624F869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282640" y="3211815"/>
            <a:ext cx="180758" cy="466958"/>
            <a:chOff x="2375" y="2182"/>
            <a:chExt cx="144" cy="372"/>
          </a:xfrm>
          <a:solidFill>
            <a:srgbClr val="54A0F4"/>
          </a:solidFill>
        </p:grpSpPr>
        <p:sp>
          <p:nvSpPr>
            <p:cNvPr id="1070" name="Freeform 37">
              <a:extLst>
                <a:ext uri="{FF2B5EF4-FFF2-40B4-BE49-F238E27FC236}">
                  <a16:creationId xmlns="" xmlns:a16="http://schemas.microsoft.com/office/drawing/2014/main" id="{DEC899D6-D615-6847-9395-213280C455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9" y="2182"/>
              <a:ext cx="99" cy="210"/>
            </a:xfrm>
            <a:custGeom>
              <a:avLst/>
              <a:gdLst>
                <a:gd name="T0" fmla="*/ 0 w 296"/>
                <a:gd name="T1" fmla="*/ 631 h 631"/>
                <a:gd name="T2" fmla="*/ 296 w 296"/>
                <a:gd name="T3" fmla="*/ 631 h 631"/>
                <a:gd name="T4" fmla="*/ 270 w 296"/>
                <a:gd name="T5" fmla="*/ 612 h 631"/>
                <a:gd name="T6" fmla="*/ 232 w 296"/>
                <a:gd name="T7" fmla="*/ 568 h 631"/>
                <a:gd name="T8" fmla="*/ 209 w 296"/>
                <a:gd name="T9" fmla="*/ 517 h 631"/>
                <a:gd name="T10" fmla="*/ 199 w 296"/>
                <a:gd name="T11" fmla="*/ 467 h 631"/>
                <a:gd name="T12" fmla="*/ 198 w 296"/>
                <a:gd name="T13" fmla="*/ 442 h 631"/>
                <a:gd name="T14" fmla="*/ 200 w 296"/>
                <a:gd name="T15" fmla="*/ 370 h 631"/>
                <a:gd name="T16" fmla="*/ 208 w 296"/>
                <a:gd name="T17" fmla="*/ 279 h 631"/>
                <a:gd name="T18" fmla="*/ 213 w 296"/>
                <a:gd name="T19" fmla="*/ 207 h 631"/>
                <a:gd name="T20" fmla="*/ 215 w 296"/>
                <a:gd name="T21" fmla="*/ 157 h 631"/>
                <a:gd name="T22" fmla="*/ 215 w 296"/>
                <a:gd name="T23" fmla="*/ 132 h 631"/>
                <a:gd name="T24" fmla="*/ 205 w 296"/>
                <a:gd name="T25" fmla="*/ 79 h 631"/>
                <a:gd name="T26" fmla="*/ 189 w 296"/>
                <a:gd name="T27" fmla="*/ 31 h 631"/>
                <a:gd name="T28" fmla="*/ 172 w 296"/>
                <a:gd name="T29" fmla="*/ 8 h 631"/>
                <a:gd name="T30" fmla="*/ 159 w 296"/>
                <a:gd name="T31" fmla="*/ 0 h 631"/>
                <a:gd name="T32" fmla="*/ 151 w 296"/>
                <a:gd name="T33" fmla="*/ 0 h 631"/>
                <a:gd name="T34" fmla="*/ 138 w 296"/>
                <a:gd name="T35" fmla="*/ 1 h 631"/>
                <a:gd name="T36" fmla="*/ 127 w 296"/>
                <a:gd name="T37" fmla="*/ 11 h 631"/>
                <a:gd name="T38" fmla="*/ 114 w 296"/>
                <a:gd name="T39" fmla="*/ 27 h 631"/>
                <a:gd name="T40" fmla="*/ 98 w 296"/>
                <a:gd name="T41" fmla="*/ 75 h 631"/>
                <a:gd name="T42" fmla="*/ 89 w 296"/>
                <a:gd name="T43" fmla="*/ 145 h 631"/>
                <a:gd name="T44" fmla="*/ 89 w 296"/>
                <a:gd name="T45" fmla="*/ 160 h 631"/>
                <a:gd name="T46" fmla="*/ 92 w 296"/>
                <a:gd name="T47" fmla="*/ 253 h 631"/>
                <a:gd name="T48" fmla="*/ 101 w 296"/>
                <a:gd name="T49" fmla="*/ 310 h 631"/>
                <a:gd name="T50" fmla="*/ 105 w 296"/>
                <a:gd name="T51" fmla="*/ 337 h 631"/>
                <a:gd name="T52" fmla="*/ 111 w 296"/>
                <a:gd name="T53" fmla="*/ 400 h 631"/>
                <a:gd name="T54" fmla="*/ 109 w 296"/>
                <a:gd name="T55" fmla="*/ 442 h 631"/>
                <a:gd name="T56" fmla="*/ 105 w 296"/>
                <a:gd name="T57" fmla="*/ 480 h 631"/>
                <a:gd name="T58" fmla="*/ 83 w 296"/>
                <a:gd name="T59" fmla="*/ 542 h 631"/>
                <a:gd name="T60" fmla="*/ 50 w 296"/>
                <a:gd name="T61" fmla="*/ 588 h 631"/>
                <a:gd name="T62" fmla="*/ 15 w 296"/>
                <a:gd name="T63" fmla="*/ 621 h 631"/>
                <a:gd name="T64" fmla="*/ 0 w 296"/>
                <a:gd name="T65" fmla="*/ 631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96" h="631">
                  <a:moveTo>
                    <a:pt x="0" y="631"/>
                  </a:moveTo>
                  <a:lnTo>
                    <a:pt x="296" y="631"/>
                  </a:lnTo>
                  <a:lnTo>
                    <a:pt x="270" y="612"/>
                  </a:lnTo>
                  <a:lnTo>
                    <a:pt x="232" y="568"/>
                  </a:lnTo>
                  <a:lnTo>
                    <a:pt x="209" y="517"/>
                  </a:lnTo>
                  <a:lnTo>
                    <a:pt x="199" y="467"/>
                  </a:lnTo>
                  <a:lnTo>
                    <a:pt x="198" y="442"/>
                  </a:lnTo>
                  <a:lnTo>
                    <a:pt x="200" y="370"/>
                  </a:lnTo>
                  <a:lnTo>
                    <a:pt x="208" y="279"/>
                  </a:lnTo>
                  <a:lnTo>
                    <a:pt x="213" y="207"/>
                  </a:lnTo>
                  <a:lnTo>
                    <a:pt x="215" y="157"/>
                  </a:lnTo>
                  <a:lnTo>
                    <a:pt x="215" y="132"/>
                  </a:lnTo>
                  <a:lnTo>
                    <a:pt x="205" y="79"/>
                  </a:lnTo>
                  <a:lnTo>
                    <a:pt x="189" y="31"/>
                  </a:lnTo>
                  <a:lnTo>
                    <a:pt x="172" y="8"/>
                  </a:lnTo>
                  <a:lnTo>
                    <a:pt x="159" y="0"/>
                  </a:lnTo>
                  <a:lnTo>
                    <a:pt x="151" y="0"/>
                  </a:lnTo>
                  <a:lnTo>
                    <a:pt x="138" y="1"/>
                  </a:lnTo>
                  <a:lnTo>
                    <a:pt x="127" y="11"/>
                  </a:lnTo>
                  <a:lnTo>
                    <a:pt x="114" y="27"/>
                  </a:lnTo>
                  <a:lnTo>
                    <a:pt x="98" y="75"/>
                  </a:lnTo>
                  <a:lnTo>
                    <a:pt x="89" y="145"/>
                  </a:lnTo>
                  <a:lnTo>
                    <a:pt x="89" y="160"/>
                  </a:lnTo>
                  <a:lnTo>
                    <a:pt x="92" y="253"/>
                  </a:lnTo>
                  <a:lnTo>
                    <a:pt x="101" y="310"/>
                  </a:lnTo>
                  <a:lnTo>
                    <a:pt x="105" y="337"/>
                  </a:lnTo>
                  <a:lnTo>
                    <a:pt x="111" y="400"/>
                  </a:lnTo>
                  <a:lnTo>
                    <a:pt x="109" y="442"/>
                  </a:lnTo>
                  <a:lnTo>
                    <a:pt x="105" y="480"/>
                  </a:lnTo>
                  <a:lnTo>
                    <a:pt x="83" y="542"/>
                  </a:lnTo>
                  <a:lnTo>
                    <a:pt x="50" y="588"/>
                  </a:lnTo>
                  <a:lnTo>
                    <a:pt x="15" y="621"/>
                  </a:lnTo>
                  <a:lnTo>
                    <a:pt x="0" y="63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71" name="Rectangle 38">
              <a:extLst>
                <a:ext uri="{FF2B5EF4-FFF2-40B4-BE49-F238E27FC236}">
                  <a16:creationId xmlns="" xmlns:a16="http://schemas.microsoft.com/office/drawing/2014/main" id="{80C5BB5A-5EFA-AA80-016E-8334135600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6" y="2425"/>
              <a:ext cx="123" cy="6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72" name="Rectangle 39">
              <a:extLst>
                <a:ext uri="{FF2B5EF4-FFF2-40B4-BE49-F238E27FC236}">
                  <a16:creationId xmlns="" xmlns:a16="http://schemas.microsoft.com/office/drawing/2014/main" id="{BD2AD8CA-50A1-5023-05B5-828178CECD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6" y="2437"/>
              <a:ext cx="123" cy="1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73" name="Rectangle 40">
              <a:extLst>
                <a:ext uri="{FF2B5EF4-FFF2-40B4-BE49-F238E27FC236}">
                  <a16:creationId xmlns="" xmlns:a16="http://schemas.microsoft.com/office/drawing/2014/main" id="{3D2B2861-13D8-723C-643B-CC03DF2BE9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6" y="2405"/>
              <a:ext cx="123" cy="1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74" name="Freeform 41">
              <a:extLst>
                <a:ext uri="{FF2B5EF4-FFF2-40B4-BE49-F238E27FC236}">
                  <a16:creationId xmlns="" xmlns:a16="http://schemas.microsoft.com/office/drawing/2014/main" id="{D915292D-4D74-3C44-8E69-8FAAA62674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5" y="2463"/>
              <a:ext cx="143" cy="91"/>
            </a:xfrm>
            <a:custGeom>
              <a:avLst/>
              <a:gdLst>
                <a:gd name="T0" fmla="*/ 4 w 429"/>
                <a:gd name="T1" fmla="*/ 241 h 274"/>
                <a:gd name="T2" fmla="*/ 0 w 429"/>
                <a:gd name="T3" fmla="*/ 247 h 274"/>
                <a:gd name="T4" fmla="*/ 0 w 429"/>
                <a:gd name="T5" fmla="*/ 252 h 274"/>
                <a:gd name="T6" fmla="*/ 4 w 429"/>
                <a:gd name="T7" fmla="*/ 261 h 274"/>
                <a:gd name="T8" fmla="*/ 19 w 429"/>
                <a:gd name="T9" fmla="*/ 265 h 274"/>
                <a:gd name="T10" fmla="*/ 40 w 429"/>
                <a:gd name="T11" fmla="*/ 268 h 274"/>
                <a:gd name="T12" fmla="*/ 66 w 429"/>
                <a:gd name="T13" fmla="*/ 271 h 274"/>
                <a:gd name="T14" fmla="*/ 68 w 429"/>
                <a:gd name="T15" fmla="*/ 271 h 274"/>
                <a:gd name="T16" fmla="*/ 68 w 429"/>
                <a:gd name="T17" fmla="*/ 271 h 274"/>
                <a:gd name="T18" fmla="*/ 78 w 429"/>
                <a:gd name="T19" fmla="*/ 270 h 274"/>
                <a:gd name="T20" fmla="*/ 95 w 429"/>
                <a:gd name="T21" fmla="*/ 254 h 274"/>
                <a:gd name="T22" fmla="*/ 121 w 429"/>
                <a:gd name="T23" fmla="*/ 210 h 274"/>
                <a:gd name="T24" fmla="*/ 134 w 429"/>
                <a:gd name="T25" fmla="*/ 179 h 274"/>
                <a:gd name="T26" fmla="*/ 130 w 429"/>
                <a:gd name="T27" fmla="*/ 208 h 274"/>
                <a:gd name="T28" fmla="*/ 117 w 429"/>
                <a:gd name="T29" fmla="*/ 274 h 274"/>
                <a:gd name="T30" fmla="*/ 144 w 429"/>
                <a:gd name="T31" fmla="*/ 274 h 274"/>
                <a:gd name="T32" fmla="*/ 172 w 429"/>
                <a:gd name="T33" fmla="*/ 274 h 274"/>
                <a:gd name="T34" fmla="*/ 231 w 429"/>
                <a:gd name="T35" fmla="*/ 274 h 274"/>
                <a:gd name="T36" fmla="*/ 329 w 429"/>
                <a:gd name="T37" fmla="*/ 267 h 274"/>
                <a:gd name="T38" fmla="*/ 363 w 429"/>
                <a:gd name="T39" fmla="*/ 260 h 274"/>
                <a:gd name="T40" fmla="*/ 379 w 429"/>
                <a:gd name="T41" fmla="*/ 255 h 274"/>
                <a:gd name="T42" fmla="*/ 400 w 429"/>
                <a:gd name="T43" fmla="*/ 235 h 274"/>
                <a:gd name="T44" fmla="*/ 405 w 429"/>
                <a:gd name="T45" fmla="*/ 222 h 274"/>
                <a:gd name="T46" fmla="*/ 416 w 429"/>
                <a:gd name="T47" fmla="*/ 164 h 274"/>
                <a:gd name="T48" fmla="*/ 428 w 429"/>
                <a:gd name="T49" fmla="*/ 36 h 274"/>
                <a:gd name="T50" fmla="*/ 429 w 429"/>
                <a:gd name="T51" fmla="*/ 0 h 274"/>
                <a:gd name="T52" fmla="*/ 64 w 429"/>
                <a:gd name="T53" fmla="*/ 0 h 274"/>
                <a:gd name="T54" fmla="*/ 64 w 429"/>
                <a:gd name="T55" fmla="*/ 46 h 274"/>
                <a:gd name="T56" fmla="*/ 48 w 429"/>
                <a:gd name="T57" fmla="*/ 159 h 274"/>
                <a:gd name="T58" fmla="*/ 30 w 429"/>
                <a:gd name="T59" fmla="*/ 208 h 274"/>
                <a:gd name="T60" fmla="*/ 14 w 429"/>
                <a:gd name="T61" fmla="*/ 234 h 274"/>
                <a:gd name="T62" fmla="*/ 4 w 429"/>
                <a:gd name="T63" fmla="*/ 241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29" h="274">
                  <a:moveTo>
                    <a:pt x="4" y="241"/>
                  </a:moveTo>
                  <a:lnTo>
                    <a:pt x="0" y="247"/>
                  </a:lnTo>
                  <a:lnTo>
                    <a:pt x="0" y="252"/>
                  </a:lnTo>
                  <a:lnTo>
                    <a:pt x="4" y="261"/>
                  </a:lnTo>
                  <a:lnTo>
                    <a:pt x="19" y="265"/>
                  </a:lnTo>
                  <a:lnTo>
                    <a:pt x="40" y="268"/>
                  </a:lnTo>
                  <a:lnTo>
                    <a:pt x="66" y="271"/>
                  </a:lnTo>
                  <a:lnTo>
                    <a:pt x="68" y="271"/>
                  </a:lnTo>
                  <a:lnTo>
                    <a:pt x="68" y="271"/>
                  </a:lnTo>
                  <a:lnTo>
                    <a:pt x="78" y="270"/>
                  </a:lnTo>
                  <a:lnTo>
                    <a:pt x="95" y="254"/>
                  </a:lnTo>
                  <a:lnTo>
                    <a:pt x="121" y="210"/>
                  </a:lnTo>
                  <a:lnTo>
                    <a:pt x="134" y="179"/>
                  </a:lnTo>
                  <a:lnTo>
                    <a:pt x="130" y="208"/>
                  </a:lnTo>
                  <a:lnTo>
                    <a:pt x="117" y="274"/>
                  </a:lnTo>
                  <a:lnTo>
                    <a:pt x="144" y="274"/>
                  </a:lnTo>
                  <a:lnTo>
                    <a:pt x="172" y="274"/>
                  </a:lnTo>
                  <a:lnTo>
                    <a:pt x="231" y="274"/>
                  </a:lnTo>
                  <a:lnTo>
                    <a:pt x="329" y="267"/>
                  </a:lnTo>
                  <a:lnTo>
                    <a:pt x="363" y="260"/>
                  </a:lnTo>
                  <a:lnTo>
                    <a:pt x="379" y="255"/>
                  </a:lnTo>
                  <a:lnTo>
                    <a:pt x="400" y="235"/>
                  </a:lnTo>
                  <a:lnTo>
                    <a:pt x="405" y="222"/>
                  </a:lnTo>
                  <a:lnTo>
                    <a:pt x="416" y="164"/>
                  </a:lnTo>
                  <a:lnTo>
                    <a:pt x="428" y="36"/>
                  </a:lnTo>
                  <a:lnTo>
                    <a:pt x="429" y="0"/>
                  </a:lnTo>
                  <a:lnTo>
                    <a:pt x="64" y="0"/>
                  </a:lnTo>
                  <a:lnTo>
                    <a:pt x="64" y="46"/>
                  </a:lnTo>
                  <a:lnTo>
                    <a:pt x="48" y="159"/>
                  </a:lnTo>
                  <a:lnTo>
                    <a:pt x="30" y="208"/>
                  </a:lnTo>
                  <a:lnTo>
                    <a:pt x="14" y="234"/>
                  </a:lnTo>
                  <a:lnTo>
                    <a:pt x="4" y="24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075" name="직사각형 1074">
            <a:extLst>
              <a:ext uri="{FF2B5EF4-FFF2-40B4-BE49-F238E27FC236}">
                <a16:creationId xmlns="" xmlns:a16="http://schemas.microsoft.com/office/drawing/2014/main" id="{CE71FACB-838D-1993-2CA3-FFAAE55BD50E}"/>
              </a:ext>
            </a:extLst>
          </p:cNvPr>
          <p:cNvSpPr/>
          <p:nvPr/>
        </p:nvSpPr>
        <p:spPr>
          <a:xfrm>
            <a:off x="1459695" y="4891447"/>
            <a:ext cx="236773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srgbClr val="78808D"/>
                </a:solidFill>
              </a:rPr>
              <a:t>CONTENTS A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srgbClr val="78808D"/>
                </a:solidFill>
              </a:rPr>
              <a:t>컨텐츠에 대한 내용을 적어요</a:t>
            </a:r>
            <a:endParaRPr lang="en-US" altLang="ko-KR" sz="1200" dirty="0">
              <a:solidFill>
                <a:srgbClr val="78808D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900" dirty="0">
                <a:solidFill>
                  <a:srgbClr val="78808D"/>
                </a:solidFill>
              </a:rPr>
              <a:t>Enjoy your stylish business and campus life with BIZCAM </a:t>
            </a:r>
          </a:p>
        </p:txBody>
      </p:sp>
      <p:sp>
        <p:nvSpPr>
          <p:cNvPr id="1076" name="직사각형 1075">
            <a:extLst>
              <a:ext uri="{FF2B5EF4-FFF2-40B4-BE49-F238E27FC236}">
                <a16:creationId xmlns="" xmlns:a16="http://schemas.microsoft.com/office/drawing/2014/main" id="{DD988A72-EA7B-7A47-9392-A2B254531CBA}"/>
              </a:ext>
            </a:extLst>
          </p:cNvPr>
          <p:cNvSpPr/>
          <p:nvPr/>
        </p:nvSpPr>
        <p:spPr>
          <a:xfrm>
            <a:off x="5182465" y="4891447"/>
            <a:ext cx="236773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srgbClr val="78808D"/>
                </a:solidFill>
              </a:rPr>
              <a:t>CONTENTS A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srgbClr val="78808D"/>
                </a:solidFill>
              </a:rPr>
              <a:t>컨텐츠에 대한 내용을 적어요</a:t>
            </a:r>
            <a:endParaRPr lang="en-US" altLang="ko-KR" sz="1200" dirty="0">
              <a:solidFill>
                <a:srgbClr val="78808D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900" dirty="0">
                <a:solidFill>
                  <a:srgbClr val="78808D"/>
                </a:solidFill>
              </a:rPr>
              <a:t>Enjoy your stylish business and campus life with BIZCAM </a:t>
            </a:r>
          </a:p>
        </p:txBody>
      </p:sp>
      <p:sp>
        <p:nvSpPr>
          <p:cNvPr id="1077" name="직사각형 1076">
            <a:extLst>
              <a:ext uri="{FF2B5EF4-FFF2-40B4-BE49-F238E27FC236}">
                <a16:creationId xmlns="" xmlns:a16="http://schemas.microsoft.com/office/drawing/2014/main" id="{89B1B8AF-4A56-E3EE-F5CC-AE559AFE2D33}"/>
              </a:ext>
            </a:extLst>
          </p:cNvPr>
          <p:cNvSpPr/>
          <p:nvPr/>
        </p:nvSpPr>
        <p:spPr>
          <a:xfrm>
            <a:off x="3241750" y="1603089"/>
            <a:ext cx="236773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srgbClr val="78808D"/>
                </a:solidFill>
              </a:rPr>
              <a:t>CONTENTS A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srgbClr val="78808D"/>
                </a:solidFill>
              </a:rPr>
              <a:t>컨텐츠에 대한 내용을 적어요</a:t>
            </a:r>
            <a:endParaRPr lang="en-US" altLang="ko-KR" sz="1200" dirty="0">
              <a:solidFill>
                <a:srgbClr val="78808D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900" dirty="0">
                <a:solidFill>
                  <a:srgbClr val="78808D"/>
                </a:solidFill>
              </a:rPr>
              <a:t>Enjoy your stylish business and campus life with BIZCAM </a:t>
            </a:r>
          </a:p>
        </p:txBody>
      </p:sp>
      <p:sp>
        <p:nvSpPr>
          <p:cNvPr id="1078" name="직사각형 1077">
            <a:extLst>
              <a:ext uri="{FF2B5EF4-FFF2-40B4-BE49-F238E27FC236}">
                <a16:creationId xmlns="" xmlns:a16="http://schemas.microsoft.com/office/drawing/2014/main" id="{013F313F-AF20-8A38-CE73-68E4B947A02E}"/>
              </a:ext>
            </a:extLst>
          </p:cNvPr>
          <p:cNvSpPr/>
          <p:nvPr/>
        </p:nvSpPr>
        <p:spPr>
          <a:xfrm>
            <a:off x="6964520" y="1603089"/>
            <a:ext cx="236773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srgbClr val="78808D"/>
                </a:solidFill>
              </a:rPr>
              <a:t>CONTENTS A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srgbClr val="78808D"/>
                </a:solidFill>
              </a:rPr>
              <a:t>컨텐츠에 대한 내용을 적어요</a:t>
            </a:r>
            <a:endParaRPr lang="en-US" altLang="ko-KR" sz="1200" dirty="0">
              <a:solidFill>
                <a:srgbClr val="78808D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900" dirty="0">
                <a:solidFill>
                  <a:srgbClr val="78808D"/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3556776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039226" y="363331"/>
            <a:ext cx="10214655" cy="59093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ko-KR" altLang="en-US" sz="13800" b="1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조땡의 부탁</a:t>
            </a:r>
            <a:r>
              <a:rPr lang="en-US" altLang="ko-KR" sz="13800" b="1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!!</a:t>
            </a:r>
            <a:endParaRPr lang="en-US" altLang="ko-KR" sz="4000" b="1" dirty="0">
              <a:solidFill>
                <a:prstClr val="white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algn="ctr" fontAlgn="base">
              <a:lnSpc>
                <a:spcPct val="200000"/>
              </a:lnSpc>
            </a:pPr>
            <a:r>
              <a:rPr lang="ko-KR" altLang="en-US" sz="4800" b="1" dirty="0" err="1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네이버</a:t>
            </a:r>
            <a:r>
              <a:rPr lang="ko-KR" altLang="en-US" sz="4800" b="1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4800" b="1" dirty="0" err="1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인플루언서</a:t>
            </a:r>
            <a:r>
              <a:rPr lang="ko-KR" altLang="en-US" sz="4800" b="1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팬이 되어주세요</a:t>
            </a:r>
            <a:r>
              <a:rPr lang="en-US" altLang="ko-KR" sz="4800" b="1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algn="ctr" fontAlgn="base">
              <a:lnSpc>
                <a:spcPct val="150000"/>
              </a:lnSpc>
            </a:pPr>
            <a:endParaRPr lang="en-US" altLang="ko-KR" sz="2000" b="1" dirty="0">
              <a:solidFill>
                <a:prstClr val="white">
                  <a:lumMod val="7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fontAlgn="base">
              <a:lnSpc>
                <a:spcPct val="150000"/>
              </a:lnSpc>
            </a:pPr>
            <a:endParaRPr lang="en-US" altLang="ko-KR" sz="2000" b="1" dirty="0">
              <a:solidFill>
                <a:prstClr val="white">
                  <a:lumMod val="7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fontAlgn="base">
              <a:lnSpc>
                <a:spcPct val="150000"/>
              </a:lnSpc>
            </a:pPr>
            <a:endParaRPr lang="en-US" altLang="ko-KR" sz="2000" b="1" dirty="0">
              <a:solidFill>
                <a:prstClr val="white">
                  <a:lumMod val="7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fontAlgn="base">
              <a:lnSpc>
                <a:spcPct val="150000"/>
              </a:lnSpc>
            </a:pPr>
            <a:r>
              <a:rPr lang="ko-KR" altLang="en-US" sz="3600" b="1" dirty="0">
                <a:solidFill>
                  <a:prstClr val="white">
                    <a:lumMod val="7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너무 안 들어 주셔서 섭섭해요 </a:t>
            </a:r>
            <a:r>
              <a:rPr lang="ko-KR" altLang="en-US" sz="3600" b="1" dirty="0" err="1">
                <a:solidFill>
                  <a:prstClr val="white">
                    <a:lumMod val="7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ㅠㅠ</a:t>
            </a:r>
            <a:endParaRPr lang="en-US" altLang="ko-KR" sz="3600" b="1" dirty="0">
              <a:solidFill>
                <a:prstClr val="white">
                  <a:lumMod val="7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2746531" y="4198511"/>
            <a:ext cx="6487620" cy="953038"/>
          </a:xfrm>
          <a:prstGeom prst="roundRect">
            <a:avLst>
              <a:gd name="adj" fmla="val 5000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 err="1"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네이버에서</a:t>
            </a:r>
            <a:r>
              <a:rPr lang="ko-KR" altLang="en-US" sz="3600" dirty="0"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en-US" altLang="ko-KR" sz="3600" dirty="0"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[</a:t>
            </a:r>
            <a:r>
              <a:rPr lang="ko-KR" altLang="en-US" sz="3600" dirty="0"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까칠한 </a:t>
            </a:r>
            <a:r>
              <a:rPr lang="ko-KR" altLang="en-US" sz="3600" dirty="0" err="1"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조땡</a:t>
            </a:r>
            <a:r>
              <a:rPr lang="en-US" altLang="ko-KR" sz="3600" dirty="0"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] </a:t>
            </a:r>
            <a:r>
              <a:rPr lang="ko-KR" altLang="en-US" sz="3600" dirty="0"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검색</a:t>
            </a:r>
          </a:p>
        </p:txBody>
      </p:sp>
    </p:spTree>
    <p:extLst>
      <p:ext uri="{BB962C8B-B14F-4D97-AF65-F5344CB8AC3E}">
        <p14:creationId xmlns:p14="http://schemas.microsoft.com/office/powerpoint/2010/main" val="299252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4623" y="307273"/>
            <a:ext cx="118110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400" b="1" dirty="0">
                <a:solidFill>
                  <a:srgbClr val="666666"/>
                </a:solidFill>
              </a:rPr>
              <a:t>■까칠한 조땡의 </a:t>
            </a:r>
            <a:r>
              <a:rPr lang="ko-KR" altLang="en-US" sz="2400" b="1" dirty="0" err="1">
                <a:solidFill>
                  <a:srgbClr val="666666"/>
                </a:solidFill>
              </a:rPr>
              <a:t>네이버</a:t>
            </a:r>
            <a:r>
              <a:rPr lang="ko-KR" altLang="en-US" sz="2400" b="1" dirty="0">
                <a:solidFill>
                  <a:srgbClr val="666666"/>
                </a:solidFill>
              </a:rPr>
              <a:t> </a:t>
            </a:r>
            <a:r>
              <a:rPr lang="ko-KR" altLang="en-US" sz="2400" b="1" dirty="0" err="1">
                <a:solidFill>
                  <a:srgbClr val="666666"/>
                </a:solidFill>
              </a:rPr>
              <a:t>인플루언서</a:t>
            </a:r>
            <a:r>
              <a:rPr lang="ko-KR" altLang="en-US" sz="2400" b="1" dirty="0">
                <a:solidFill>
                  <a:srgbClr val="666666"/>
                </a:solidFill>
              </a:rPr>
              <a:t> 팬이 되어주세요</a:t>
            </a:r>
            <a:endParaRPr lang="en-US" altLang="ko-KR" sz="2400" b="1" dirty="0">
              <a:solidFill>
                <a:srgbClr val="666666"/>
              </a:solidFill>
            </a:endParaRPr>
          </a:p>
          <a:p>
            <a:pPr fontAlgn="base"/>
            <a:endParaRPr lang="en-US" altLang="ko-KR" dirty="0">
              <a:solidFill>
                <a:srgbClr val="666666"/>
              </a:solidFill>
            </a:endParaRPr>
          </a:p>
          <a:p>
            <a:pPr fontAlgn="base"/>
            <a:r>
              <a:rPr lang="ko-KR" altLang="en-US" sz="1600" dirty="0">
                <a:solidFill>
                  <a:srgbClr val="666666"/>
                </a:solidFill>
              </a:rPr>
              <a:t>여러분들과 </a:t>
            </a:r>
            <a:r>
              <a:rPr lang="en-US" altLang="ko-KR" sz="1600" dirty="0">
                <a:solidFill>
                  <a:srgbClr val="666666"/>
                </a:solidFill>
              </a:rPr>
              <a:t>PPT</a:t>
            </a:r>
            <a:r>
              <a:rPr lang="ko-KR" altLang="en-US" sz="1600" dirty="0">
                <a:solidFill>
                  <a:srgbClr val="666666"/>
                </a:solidFill>
              </a:rPr>
              <a:t>를 매개로 소통하고자 다양한 </a:t>
            </a:r>
            <a:r>
              <a:rPr lang="en-US" altLang="ko-KR" sz="1600" dirty="0">
                <a:solidFill>
                  <a:srgbClr val="666666"/>
                </a:solidFill>
              </a:rPr>
              <a:t>SNS </a:t>
            </a:r>
            <a:r>
              <a:rPr lang="ko-KR" altLang="en-US" sz="1600" dirty="0">
                <a:solidFill>
                  <a:srgbClr val="666666"/>
                </a:solidFill>
              </a:rPr>
              <a:t>활동을 하고 있는데요</a:t>
            </a:r>
            <a:r>
              <a:rPr lang="en-US" altLang="ko-KR" sz="1600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b="1" dirty="0">
                <a:solidFill>
                  <a:srgbClr val="666666"/>
                </a:solidFill>
              </a:rPr>
              <a:t>요즘은 </a:t>
            </a:r>
            <a:r>
              <a:rPr lang="ko-KR" altLang="en-US" sz="1600" b="1" dirty="0" err="1">
                <a:solidFill>
                  <a:srgbClr val="666666"/>
                </a:solidFill>
              </a:rPr>
              <a:t>포털이</a:t>
            </a:r>
            <a:r>
              <a:rPr lang="ko-KR" altLang="en-US" sz="1600" b="1" dirty="0">
                <a:solidFill>
                  <a:srgbClr val="666666"/>
                </a:solidFill>
              </a:rPr>
              <a:t> 과거의 </a:t>
            </a:r>
            <a:r>
              <a:rPr lang="ko-KR" altLang="en-US" sz="1600" b="1" dirty="0" err="1">
                <a:solidFill>
                  <a:srgbClr val="666666"/>
                </a:solidFill>
              </a:rPr>
              <a:t>블로그</a:t>
            </a:r>
            <a:r>
              <a:rPr lang="ko-KR" altLang="en-US" sz="1600" b="1" dirty="0">
                <a:solidFill>
                  <a:srgbClr val="666666"/>
                </a:solidFill>
              </a:rPr>
              <a:t> 이웃이라는 시스템 보다는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b="1" dirty="0">
                <a:solidFill>
                  <a:srgbClr val="3366FF"/>
                </a:solidFill>
              </a:rPr>
              <a:t>[</a:t>
            </a:r>
            <a:r>
              <a:rPr lang="ko-KR" altLang="en-US" sz="1600" b="1" dirty="0" err="1">
                <a:solidFill>
                  <a:srgbClr val="3366FF"/>
                </a:solidFill>
              </a:rPr>
              <a:t>네이버</a:t>
            </a:r>
            <a:r>
              <a:rPr lang="ko-KR" altLang="en-US" sz="1600" b="1" dirty="0">
                <a:solidFill>
                  <a:srgbClr val="3366FF"/>
                </a:solidFill>
              </a:rPr>
              <a:t> </a:t>
            </a:r>
            <a:r>
              <a:rPr lang="ko-KR" altLang="en-US" sz="1600" b="1" dirty="0" err="1">
                <a:solidFill>
                  <a:srgbClr val="3366FF"/>
                </a:solidFill>
              </a:rPr>
              <a:t>인플루언서</a:t>
            </a:r>
            <a:r>
              <a:rPr lang="ko-KR" altLang="en-US" sz="1600" b="1" dirty="0">
                <a:solidFill>
                  <a:srgbClr val="3366FF"/>
                </a:solidFill>
              </a:rPr>
              <a:t> 서비스</a:t>
            </a:r>
            <a:r>
              <a:rPr lang="en-US" altLang="ko-KR" sz="1600" b="1" dirty="0">
                <a:solidFill>
                  <a:srgbClr val="3366FF"/>
                </a:solidFill>
              </a:rPr>
              <a:t>] </a:t>
            </a:r>
            <a:r>
              <a:rPr lang="ko-KR" altLang="en-US" sz="1600" b="1" dirty="0">
                <a:solidFill>
                  <a:srgbClr val="3366FF"/>
                </a:solidFill>
              </a:rPr>
              <a:t>를 통해 소통하고 정보를 제공하는 시스템이 더 강화된 것 같습니다</a:t>
            </a:r>
            <a:r>
              <a:rPr lang="en-US" altLang="ko-KR" sz="1600" b="1" dirty="0">
                <a:solidFill>
                  <a:srgbClr val="3366FF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b="1" dirty="0" err="1">
                <a:solidFill>
                  <a:srgbClr val="666666"/>
                </a:solidFill>
              </a:rPr>
              <a:t>모바일</a:t>
            </a:r>
            <a:r>
              <a:rPr lang="ko-KR" altLang="en-US" sz="1600" b="1" dirty="0">
                <a:solidFill>
                  <a:srgbClr val="666666"/>
                </a:solidFill>
              </a:rPr>
              <a:t> 환경이 더 강조되는 상황 때문이기도 하겠지요</a:t>
            </a:r>
            <a:r>
              <a:rPr lang="en-US" altLang="ko-KR" sz="1600" b="1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srgbClr val="666666"/>
                </a:solidFill>
              </a:rPr>
              <a:t> 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2000" b="1" dirty="0">
                <a:solidFill>
                  <a:srgbClr val="444444"/>
                </a:solidFill>
              </a:rPr>
              <a:t>까칠한 조땡의 팬이 되어주세요</a:t>
            </a:r>
            <a:r>
              <a:rPr lang="en-US" altLang="ko-KR" sz="2000" b="1" dirty="0">
                <a:solidFill>
                  <a:srgbClr val="444444"/>
                </a:solidFill>
              </a:rPr>
              <a:t>.</a:t>
            </a:r>
            <a:endParaRPr lang="ko-KR" altLang="en-US" sz="2000" dirty="0">
              <a:solidFill>
                <a:srgbClr val="444444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srgbClr val="666666"/>
                </a:solidFill>
              </a:rPr>
              <a:t>조금 더 쉽고 빠르게 새로운 </a:t>
            </a:r>
            <a:r>
              <a:rPr lang="en-US" altLang="ko-KR" sz="1600" dirty="0" err="1">
                <a:solidFill>
                  <a:srgbClr val="666666"/>
                </a:solidFill>
              </a:rPr>
              <a:t>ppt</a:t>
            </a:r>
            <a:r>
              <a:rPr lang="en-US" altLang="ko-KR" sz="1600" dirty="0">
                <a:solidFill>
                  <a:srgbClr val="666666"/>
                </a:solidFill>
              </a:rPr>
              <a:t> </a:t>
            </a:r>
            <a:r>
              <a:rPr lang="ko-KR" altLang="en-US" sz="1600" dirty="0">
                <a:solidFill>
                  <a:srgbClr val="666666"/>
                </a:solidFill>
              </a:rPr>
              <a:t>디자인 자료</a:t>
            </a:r>
            <a:r>
              <a:rPr lang="en-US" altLang="ko-KR" sz="1600" dirty="0">
                <a:solidFill>
                  <a:srgbClr val="666666"/>
                </a:solidFill>
              </a:rPr>
              <a:t>, </a:t>
            </a:r>
            <a:r>
              <a:rPr lang="ko-KR" altLang="en-US" sz="1600" dirty="0">
                <a:solidFill>
                  <a:srgbClr val="666666"/>
                </a:solidFill>
              </a:rPr>
              <a:t>팁 들을 만나볼 수 있고 </a:t>
            </a:r>
            <a:endParaRPr lang="en-US" altLang="ko-KR" sz="1600" dirty="0">
              <a:solidFill>
                <a:srgbClr val="666666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>
                <a:solidFill>
                  <a:srgbClr val="666666"/>
                </a:solidFill>
              </a:rPr>
              <a:t>더 많은 분들과 </a:t>
            </a:r>
            <a:r>
              <a:rPr lang="en-US" altLang="ko-KR" sz="1600" dirty="0" err="1">
                <a:solidFill>
                  <a:srgbClr val="666666"/>
                </a:solidFill>
              </a:rPr>
              <a:t>ppt</a:t>
            </a:r>
            <a:r>
              <a:rPr lang="en-US" altLang="ko-KR" sz="1600" dirty="0">
                <a:solidFill>
                  <a:srgbClr val="666666"/>
                </a:solidFill>
              </a:rPr>
              <a:t> </a:t>
            </a:r>
            <a:r>
              <a:rPr lang="ko-KR" altLang="en-US" sz="1600" dirty="0">
                <a:solidFill>
                  <a:srgbClr val="666666"/>
                </a:solidFill>
              </a:rPr>
              <a:t>이야기로 소통할 수 있게 도와주시면 제겐 큰 힘</a:t>
            </a:r>
            <a:r>
              <a:rPr lang="en-US" altLang="ko-KR" sz="1600" dirty="0">
                <a:solidFill>
                  <a:srgbClr val="666666"/>
                </a:solidFill>
              </a:rPr>
              <a:t>! </a:t>
            </a:r>
            <a:r>
              <a:rPr lang="ko-KR" altLang="en-US" sz="1600" dirty="0">
                <a:solidFill>
                  <a:srgbClr val="666666"/>
                </a:solidFill>
              </a:rPr>
              <a:t>그리고 동기부여가 됩니다</a:t>
            </a:r>
            <a:r>
              <a:rPr lang="en-US" altLang="ko-KR" sz="1600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dirty="0">
                <a:solidFill>
                  <a:srgbClr val="FF6600"/>
                </a:solidFill>
              </a:rPr>
              <a:t>[</a:t>
            </a:r>
            <a:r>
              <a:rPr lang="ko-KR" altLang="en-US" sz="1600" dirty="0">
                <a:solidFill>
                  <a:srgbClr val="FF6600"/>
                </a:solidFill>
              </a:rPr>
              <a:t>까칠한 조땡의 </a:t>
            </a:r>
            <a:r>
              <a:rPr lang="ko-KR" altLang="en-US" sz="1600" dirty="0" err="1">
                <a:solidFill>
                  <a:srgbClr val="FF6600"/>
                </a:solidFill>
              </a:rPr>
              <a:t>네이버</a:t>
            </a:r>
            <a:r>
              <a:rPr lang="ko-KR" altLang="en-US" sz="1600" dirty="0">
                <a:solidFill>
                  <a:srgbClr val="FF6600"/>
                </a:solidFill>
              </a:rPr>
              <a:t> </a:t>
            </a:r>
            <a:r>
              <a:rPr lang="ko-KR" altLang="en-US" sz="1600" dirty="0" err="1">
                <a:solidFill>
                  <a:srgbClr val="FF6600"/>
                </a:solidFill>
              </a:rPr>
              <a:t>인플루언서</a:t>
            </a:r>
            <a:r>
              <a:rPr lang="en-US" altLang="ko-KR" sz="1600" dirty="0">
                <a:solidFill>
                  <a:srgbClr val="FF6600"/>
                </a:solidFill>
              </a:rPr>
              <a:t>] </a:t>
            </a:r>
            <a:r>
              <a:rPr lang="ko-KR" altLang="en-US" sz="1600" dirty="0">
                <a:solidFill>
                  <a:srgbClr val="FF6600"/>
                </a:solidFill>
              </a:rPr>
              <a:t>홈</a:t>
            </a:r>
            <a:r>
              <a:rPr lang="en-US" altLang="ko-KR" sz="1600" dirty="0">
                <a:solidFill>
                  <a:srgbClr val="FF6600"/>
                </a:solidFill>
              </a:rPr>
              <a:t> </a:t>
            </a:r>
            <a:r>
              <a:rPr lang="ko-KR" altLang="en-US" sz="1600" dirty="0">
                <a:solidFill>
                  <a:srgbClr val="FF6600"/>
                </a:solidFill>
              </a:rPr>
              <a:t>주소입니다</a:t>
            </a:r>
            <a:r>
              <a:rPr lang="en-US" altLang="ko-KR" sz="1600" dirty="0">
                <a:solidFill>
                  <a:srgbClr val="FF6600"/>
                </a:solidFill>
              </a:rPr>
              <a:t>. (</a:t>
            </a:r>
            <a:r>
              <a:rPr lang="ko-KR" altLang="en-US" sz="1600" dirty="0">
                <a:solidFill>
                  <a:srgbClr val="FF6600"/>
                </a:solidFill>
              </a:rPr>
              <a:t>이상한 주소 아니에요 </a:t>
            </a:r>
            <a:r>
              <a:rPr lang="en-US" altLang="ko-KR" sz="1600" dirty="0">
                <a:solidFill>
                  <a:srgbClr val="FF6600"/>
                </a:solidFill>
              </a:rPr>
              <a:t>^^) </a:t>
            </a:r>
            <a:r>
              <a:rPr lang="ko-KR" altLang="en-US" sz="1600" dirty="0" err="1">
                <a:solidFill>
                  <a:srgbClr val="FF6600"/>
                </a:solidFill>
              </a:rPr>
              <a:t>네이버에서</a:t>
            </a:r>
            <a:r>
              <a:rPr lang="ko-KR" altLang="en-US" sz="1600" dirty="0">
                <a:solidFill>
                  <a:srgbClr val="FF6600"/>
                </a:solidFill>
              </a:rPr>
              <a:t> 까칠한 </a:t>
            </a:r>
            <a:r>
              <a:rPr lang="ko-KR" altLang="en-US" sz="1600" dirty="0" err="1">
                <a:solidFill>
                  <a:srgbClr val="FF6600"/>
                </a:solidFill>
              </a:rPr>
              <a:t>조땡</a:t>
            </a:r>
            <a:r>
              <a:rPr lang="ko-KR" altLang="en-US" sz="1600" dirty="0">
                <a:solidFill>
                  <a:srgbClr val="FF6600"/>
                </a:solidFill>
              </a:rPr>
              <a:t> 검색해 주셔도 됩니다</a:t>
            </a:r>
            <a:r>
              <a:rPr lang="en-US" altLang="ko-KR" sz="1600" dirty="0">
                <a:solidFill>
                  <a:srgbClr val="FF6600"/>
                </a:solidFill>
              </a:rPr>
              <a:t>.</a:t>
            </a:r>
            <a:endParaRPr lang="ko-KR" altLang="en-US" sz="1600" dirty="0">
              <a:solidFill>
                <a:srgbClr val="444444"/>
              </a:solidFill>
            </a:endParaRPr>
          </a:p>
          <a:p>
            <a:pPr fontAlgn="base"/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dirty="0">
                <a:solidFill>
                  <a:srgbClr val="444444"/>
                </a:solidFill>
              </a:rPr>
              <a:t>[</a:t>
            </a:r>
            <a:r>
              <a:rPr lang="ko-KR" altLang="en-US" sz="1600" dirty="0" err="1">
                <a:solidFill>
                  <a:srgbClr val="444444"/>
                </a:solidFill>
              </a:rPr>
              <a:t>팬하기</a:t>
            </a:r>
            <a:r>
              <a:rPr lang="en-US" altLang="ko-KR" sz="1600" dirty="0">
                <a:solidFill>
                  <a:srgbClr val="444444"/>
                </a:solidFill>
              </a:rPr>
              <a:t>] </a:t>
            </a:r>
            <a:r>
              <a:rPr lang="ko-KR" altLang="en-US" sz="1600" dirty="0">
                <a:solidFill>
                  <a:srgbClr val="444444"/>
                </a:solidFill>
              </a:rPr>
              <a:t>를 눌러주시면 감사하겠습니다 </a:t>
            </a:r>
            <a:r>
              <a:rPr lang="en-US" altLang="ko-KR" sz="1600" dirty="0">
                <a:solidFill>
                  <a:srgbClr val="444444"/>
                </a:solidFill>
              </a:rPr>
              <a:t>^^</a:t>
            </a:r>
          </a:p>
          <a:p>
            <a:pPr fontAlgn="base"/>
            <a:endParaRPr lang="en-US" altLang="ko-KR" sz="1600" dirty="0">
              <a:solidFill>
                <a:srgbClr val="444444"/>
              </a:solidFill>
            </a:endParaRPr>
          </a:p>
          <a:p>
            <a:pPr fontAlgn="base"/>
            <a:r>
              <a:rPr lang="en-US" altLang="ko-KR" sz="1600" dirty="0">
                <a:solidFill>
                  <a:srgbClr val="444444"/>
                </a:solidFill>
                <a:hlinkClick r:id="rId2"/>
              </a:rPr>
              <a:t>https://in.naver.com/seok830621</a:t>
            </a:r>
            <a:endParaRPr lang="en-US" altLang="ko-KR" sz="1600" dirty="0">
              <a:solidFill>
                <a:srgbClr val="4444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511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342900"/>
            <a:ext cx="118110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최근 저의 자료를 카페 등에 무단으로 </a:t>
            </a:r>
            <a:r>
              <a:rPr lang="ko-KR" altLang="en-US" sz="2400" b="1" dirty="0" err="1">
                <a:solidFill>
                  <a:srgbClr val="FF0000"/>
                </a:solidFill>
              </a:rPr>
              <a:t>재배포</a:t>
            </a:r>
            <a:r>
              <a:rPr lang="ko-KR" altLang="en-US" sz="2400" b="1" dirty="0">
                <a:solidFill>
                  <a:srgbClr val="FF0000"/>
                </a:solidFill>
              </a:rPr>
              <a:t> 하는 일이 자주 발생하고 있습니다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이에 대해 굉장히 심각한 문제로 받아 들이고 있으며</a:t>
            </a:r>
            <a:r>
              <a:rPr lang="en-US" altLang="ko-KR" dirty="0">
                <a:solidFill>
                  <a:prstClr val="black"/>
                </a:solidFill>
              </a:rPr>
              <a:t>,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해당 문제가 반복될 경우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 err="1">
                <a:solidFill>
                  <a:prstClr val="black"/>
                </a:solidFill>
              </a:rPr>
              <a:t>재배포한</a:t>
            </a:r>
            <a:r>
              <a:rPr lang="ko-KR" altLang="en-US" dirty="0">
                <a:solidFill>
                  <a:prstClr val="black"/>
                </a:solidFill>
              </a:rPr>
              <a:t> 자에 대해서는 그에 대한 책임을 반드시 물을 것입니다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저작권을 존중하지 않는 극히 소수의 사용자로 인해 다수가 피해를 보지 않도록 주의해 주시면 감사하겠으며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자료가 업로드 된 곳이 있다면 저에게 알려주시면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자료를 소개하고자 할 경우에는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en-US" altLang="ko-KR" dirty="0" err="1">
                <a:solidFill>
                  <a:prstClr val="black"/>
                </a:solidFill>
              </a:rPr>
              <a:t>pptbizcam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사이트로의 링크 처리로만 가능하며 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파일 자체를 업로드 하는 것은 불가한 점 유의해 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sz="2400" b="1" dirty="0">
                <a:solidFill>
                  <a:srgbClr val="FF0000"/>
                </a:solidFill>
              </a:rPr>
              <a:t>홍보</a:t>
            </a:r>
            <a:r>
              <a:rPr lang="en-US" altLang="ko-KR" sz="2400" b="1" dirty="0">
                <a:solidFill>
                  <a:srgbClr val="FF0000"/>
                </a:solidFill>
              </a:rPr>
              <a:t>, </a:t>
            </a:r>
            <a:r>
              <a:rPr lang="ko-KR" altLang="en-US" sz="2400" b="1" dirty="0">
                <a:solidFill>
                  <a:srgbClr val="FF0000"/>
                </a:solidFill>
              </a:rPr>
              <a:t>경제적 이익을 취하는 행위 또한 불가합니다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sz="2400" b="1" dirty="0">
              <a:solidFill>
                <a:srgbClr val="FF0000"/>
              </a:solidFill>
            </a:endParaRPr>
          </a:p>
          <a:p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※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기타 활용 가능 범위는 공유 사이트 </a:t>
            </a:r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-&gt; </a:t>
            </a:r>
            <a:r>
              <a:rPr lang="ko-KR" altLang="en-US" sz="2000" b="1" dirty="0" err="1">
                <a:solidFill>
                  <a:srgbClr val="4472C4">
                    <a:lumMod val="75000"/>
                  </a:srgbClr>
                </a:solidFill>
              </a:rPr>
              <a:t>수다방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 게시판 공지사항 참고</a:t>
            </a:r>
            <a:endParaRPr lang="en-US" altLang="ko-KR" sz="2000" b="1" dirty="0">
              <a:solidFill>
                <a:srgbClr val="4472C4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902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574</Words>
  <Application>Microsoft Office PowerPoint</Application>
  <PresentationFormat>와이드스크린</PresentationFormat>
  <Paragraphs>140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Aharoni</vt:lpstr>
      <vt:lpstr>HY견고딕</vt:lpstr>
      <vt:lpstr>Tmon몬소리 Black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Microsoft 계정</cp:lastModifiedBy>
  <cp:revision>2</cp:revision>
  <dcterms:created xsi:type="dcterms:W3CDTF">2023-04-11T18:21:18Z</dcterms:created>
  <dcterms:modified xsi:type="dcterms:W3CDTF">2024-11-18T05:14:40Z</dcterms:modified>
</cp:coreProperties>
</file>