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BFE"/>
    <a:srgbClr val="489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7EBFE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A9-4910-8AFC-353B0DB26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489BFB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A9-4910-8AFC-353B0DB26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7528032"/>
        <c:axId val="767522048"/>
      </c:barChart>
      <c:catAx>
        <c:axId val="76752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484B5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7522048"/>
        <c:crosses val="autoZero"/>
        <c:auto val="1"/>
        <c:lblAlgn val="ctr"/>
        <c:lblOffset val="0"/>
        <c:tickMarkSkip val="1"/>
        <c:noMultiLvlLbl val="0"/>
      </c:catAx>
      <c:valAx>
        <c:axId val="767522048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484B52"/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76752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2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6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1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79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5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0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4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5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6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7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D7E01AA-A34B-E4E7-0F7A-B81E0F0CAF92}"/>
              </a:ext>
            </a:extLst>
          </p:cNvPr>
          <p:cNvGrpSpPr/>
          <p:nvPr/>
        </p:nvGrpSpPr>
        <p:grpSpPr>
          <a:xfrm>
            <a:off x="2849498" y="2960371"/>
            <a:ext cx="7413507" cy="535304"/>
            <a:chOff x="2982849" y="2760346"/>
            <a:chExt cx="6226302" cy="4495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93ADB386-F0D5-993F-044E-1B07F5773986}"/>
                </a:ext>
              </a:extLst>
            </p:cNvPr>
            <p:cNvSpPr/>
            <p:nvPr/>
          </p:nvSpPr>
          <p:spPr>
            <a:xfrm>
              <a:off x="2982849" y="2760346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srgbClr val="489BF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srgbClr val="489BFB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9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C309D59A-6BE9-8697-72C2-877E4AF288EE}"/>
                </a:ext>
              </a:extLst>
            </p:cNvPr>
            <p:cNvGrpSpPr/>
            <p:nvPr/>
          </p:nvGrpSpPr>
          <p:grpSpPr>
            <a:xfrm>
              <a:off x="8785289" y="2809875"/>
              <a:ext cx="346234" cy="346234"/>
              <a:chOff x="3379542" y="471487"/>
              <a:chExt cx="192333" cy="192333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xmlns="" id="{09120449-707B-3686-B4ED-79F0C2522AC9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489BFB"/>
              </a:solidFill>
              <a:ln w="28575" cmpd="dbl">
                <a:solidFill>
                  <a:srgbClr val="489BFB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10">
                <a:extLst>
                  <a:ext uri="{FF2B5EF4-FFF2-40B4-BE49-F238E27FC236}">
                    <a16:creationId xmlns:a16="http://schemas.microsoft.com/office/drawing/2014/main" xmlns="" id="{F700FCF9-9830-EF47-3B37-1E6141A3FC38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B2404FD-81D2-BCC3-B16C-6064DEC529F0}"/>
              </a:ext>
            </a:extLst>
          </p:cNvPr>
          <p:cNvGrpSpPr/>
          <p:nvPr/>
        </p:nvGrpSpPr>
        <p:grpSpPr>
          <a:xfrm>
            <a:off x="2060209" y="2960371"/>
            <a:ext cx="535304" cy="535304"/>
            <a:chOff x="1734193" y="2846724"/>
            <a:chExt cx="429876" cy="4298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1DE97000-B367-E9ED-6339-B3F22DB99DBA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xmlns="" id="{F22229BA-D05B-CB8F-B9D8-685EF3B22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1129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7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</a:t>
            </a:r>
            <a:endParaRPr lang="en-US" altLang="ko-KR" sz="60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6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광고 보기 불편하시죠</a:t>
            </a:r>
            <a:r>
              <a:rPr lang="en-US" altLang="ko-KR" sz="6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  <a:endParaRPr lang="en-US" altLang="ko-KR" sz="60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6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그래도 이해해 주세요</a:t>
            </a:r>
            <a:r>
              <a:rPr lang="en-US" altLang="ko-KR" sz="6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~ ^^</a:t>
            </a:r>
          </a:p>
          <a:p>
            <a:pPr algn="ctr">
              <a:defRPr/>
            </a:pPr>
            <a:endParaRPr lang="en-US" altLang="ko-KR" sz="3600" i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defRPr/>
            </a:pPr>
            <a:r>
              <a:rPr lang="ko-KR" altLang="en-US" sz="4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사이트 웹 </a:t>
            </a:r>
            <a:r>
              <a:rPr lang="ko-KR" altLang="en-US" sz="4000" i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호스팅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4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무료 공유를 가능하게 하거든요</a:t>
            </a:r>
            <a:r>
              <a:rPr lang="en-US" altLang="ko-KR" sz="4000" i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56119" y="1907349"/>
            <a:ext cx="2579083" cy="2579083"/>
          </a:xfrm>
          <a:prstGeom prst="ellipse">
            <a:avLst/>
          </a:prstGeom>
          <a:solidFill>
            <a:srgbClr val="D7EBF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215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254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301336" y="1907349"/>
            <a:ext cx="2579083" cy="2579083"/>
          </a:xfrm>
          <a:prstGeom prst="ellipse">
            <a:avLst/>
          </a:prstGeom>
          <a:solidFill>
            <a:srgbClr val="489BF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7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xmlns="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90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xmlns="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xmlns="" id="{B646D4A6-4585-31A8-6B8D-C49C4E96FC45}"/>
              </a:ext>
            </a:extLst>
          </p:cNvPr>
          <p:cNvGraphicFramePr/>
          <p:nvPr/>
        </p:nvGraphicFramePr>
        <p:xfrm>
          <a:off x="4663470" y="1561600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xmlns="" id="{4083EC11-385B-F1A9-DF9D-EBB847E8C6C7}"/>
              </a:ext>
            </a:extLst>
          </p:cNvPr>
          <p:cNvSpPr/>
          <p:nvPr/>
        </p:nvSpPr>
        <p:spPr>
          <a:xfrm>
            <a:off x="7656934" y="1818324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1FC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38DC7C-96A3-797B-EB87-6DF1D21CDCCE}"/>
              </a:ext>
            </a:extLst>
          </p:cNvPr>
          <p:cNvSpPr txBox="1"/>
          <p:nvPr/>
        </p:nvSpPr>
        <p:spPr>
          <a:xfrm>
            <a:off x="1636637" y="2700279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3F12AB38-A248-6078-D7EC-83CB1702220F}"/>
              </a:ext>
            </a:extLst>
          </p:cNvPr>
          <p:cNvSpPr/>
          <p:nvPr/>
        </p:nvSpPr>
        <p:spPr>
          <a:xfrm>
            <a:off x="1330214" y="2139773"/>
            <a:ext cx="1780542" cy="1780542"/>
          </a:xfrm>
          <a:prstGeom prst="ellipse">
            <a:avLst/>
          </a:prstGeom>
          <a:ln w="60325" cap="rnd">
            <a:solidFill>
              <a:srgbClr val="D7EBF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DBF003B5-E589-0E49-3B5B-AEB352F053DA}"/>
              </a:ext>
            </a:extLst>
          </p:cNvPr>
          <p:cNvSpPr/>
          <p:nvPr/>
        </p:nvSpPr>
        <p:spPr>
          <a:xfrm>
            <a:off x="1330215" y="2142862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489BFB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A5A8503-5951-E429-0D9A-908979B21ED6}"/>
              </a:ext>
            </a:extLst>
          </p:cNvPr>
          <p:cNvSpPr/>
          <p:nvPr/>
        </p:nvSpPr>
        <p:spPr>
          <a:xfrm>
            <a:off x="1025131" y="4315759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9DA56ED-9607-E61C-AC13-3CB1E846D8FC}"/>
              </a:ext>
            </a:extLst>
          </p:cNvPr>
          <p:cNvSpPr/>
          <p:nvPr/>
        </p:nvSpPr>
        <p:spPr>
          <a:xfrm>
            <a:off x="8667031" y="169612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6754858C-9A81-A20D-59C3-8735E26A1C96}"/>
              </a:ext>
            </a:extLst>
          </p:cNvPr>
          <p:cNvGrpSpPr/>
          <p:nvPr/>
        </p:nvGrpSpPr>
        <p:grpSpPr>
          <a:xfrm>
            <a:off x="7931416" y="1696126"/>
            <a:ext cx="257859" cy="257859"/>
            <a:chOff x="8060346" y="1488344"/>
            <a:chExt cx="257859" cy="25785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45410438-A690-8305-8909-CD3D3EF10DC2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xmlns="" id="{5D0D5169-5BDC-FF50-87B5-BAB1578F5E78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48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xmlns="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2A62AFCE-B91B-3773-2B7E-0C4C7069EC71}"/>
              </a:ext>
            </a:extLst>
          </p:cNvPr>
          <p:cNvGraphicFramePr>
            <a:graphicFrameLocks noGrp="1"/>
          </p:cNvGraphicFramePr>
          <p:nvPr/>
        </p:nvGraphicFramePr>
        <p:xfrm>
          <a:off x="749447" y="150141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          2023         &gt;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6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모서리가 둥근 직사각형 22">
            <a:extLst>
              <a:ext uri="{FF2B5EF4-FFF2-40B4-BE49-F238E27FC236}">
                <a16:creationId xmlns:a16="http://schemas.microsoft.com/office/drawing/2014/main" xmlns="" id="{C15CAC83-A91C-FF80-E001-1F35BB868BBF}"/>
              </a:ext>
            </a:extLst>
          </p:cNvPr>
          <p:cNvSpPr/>
          <p:nvPr/>
        </p:nvSpPr>
        <p:spPr>
          <a:xfrm>
            <a:off x="2418501" y="3905250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DDF227F-B1C6-3EF3-47D7-2572C89257D1}"/>
              </a:ext>
            </a:extLst>
          </p:cNvPr>
          <p:cNvSpPr/>
          <p:nvPr/>
        </p:nvSpPr>
        <p:spPr>
          <a:xfrm>
            <a:off x="3876662" y="379505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B32D8A2-5E08-AF9D-4DEF-43AF11548F0B}"/>
              </a:ext>
            </a:extLst>
          </p:cNvPr>
          <p:cNvSpPr/>
          <p:nvPr/>
        </p:nvSpPr>
        <p:spPr>
          <a:xfrm>
            <a:off x="5514962" y="497615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22" name="모서리가 둥근 직사각형 27">
            <a:extLst>
              <a:ext uri="{FF2B5EF4-FFF2-40B4-BE49-F238E27FC236}">
                <a16:creationId xmlns:a16="http://schemas.microsoft.com/office/drawing/2014/main" xmlns="" id="{CCC27C1E-1C8A-5B40-DAF5-F7AD08CD8506}"/>
              </a:ext>
            </a:extLst>
          </p:cNvPr>
          <p:cNvSpPr/>
          <p:nvPr/>
        </p:nvSpPr>
        <p:spPr>
          <a:xfrm>
            <a:off x="2783335" y="2801505"/>
            <a:ext cx="3589774" cy="70428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42">
            <a:extLst>
              <a:ext uri="{FF2B5EF4-FFF2-40B4-BE49-F238E27FC236}">
                <a16:creationId xmlns:a16="http://schemas.microsoft.com/office/drawing/2014/main" xmlns="" id="{57BBB784-57B4-E610-D0C9-41DAA34CFC61}"/>
              </a:ext>
            </a:extLst>
          </p:cNvPr>
          <p:cNvSpPr/>
          <p:nvPr/>
        </p:nvSpPr>
        <p:spPr>
          <a:xfrm>
            <a:off x="6203393" y="3278332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489BFB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E8F89E28-7CD9-C9D7-74D6-40D50C9ED7CD}"/>
              </a:ext>
            </a:extLst>
          </p:cNvPr>
          <p:cNvSpPr/>
          <p:nvPr/>
        </p:nvSpPr>
        <p:spPr>
          <a:xfrm>
            <a:off x="4147722" y="5119512"/>
            <a:ext cx="1262107" cy="374587"/>
          </a:xfrm>
          <a:prstGeom prst="roundRect">
            <a:avLst>
              <a:gd name="adj" fmla="val 50000"/>
            </a:avLst>
          </a:prstGeom>
          <a:solidFill>
            <a:srgbClr val="D7EBFE"/>
          </a:solidFill>
          <a:ln w="15875">
            <a:solidFill>
              <a:srgbClr val="489BFB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89BFB"/>
                </a:solidFill>
              </a:rPr>
              <a:t>Schedule</a:t>
            </a:r>
            <a:endParaRPr lang="ko-KR" altLang="en-US" sz="1600" b="1" dirty="0">
              <a:solidFill>
                <a:srgbClr val="489BFB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45F8F244-7832-80A5-1198-2AF987C164E5}"/>
              </a:ext>
            </a:extLst>
          </p:cNvPr>
          <p:cNvGrpSpPr/>
          <p:nvPr/>
        </p:nvGrpSpPr>
        <p:grpSpPr>
          <a:xfrm>
            <a:off x="4449292" y="2672575"/>
            <a:ext cx="257859" cy="257859"/>
            <a:chOff x="8060346" y="1488344"/>
            <a:chExt cx="257859" cy="257859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1E9618F7-B051-80EB-292B-02A493B49CA8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BED8B0C2-ACA3-6650-CAB6-AF32C6F26B0F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53F754E3-C238-D902-51C7-06A0AB653483}"/>
              </a:ext>
            </a:extLst>
          </p:cNvPr>
          <p:cNvGrpSpPr/>
          <p:nvPr/>
        </p:nvGrpSpPr>
        <p:grpSpPr>
          <a:xfrm>
            <a:off x="8393986" y="4336759"/>
            <a:ext cx="257859" cy="257859"/>
            <a:chOff x="8060346" y="1488344"/>
            <a:chExt cx="257859" cy="257859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B31F01FA-372C-A349-CF4B-DD262D535E8A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DA56E1C4-968C-2596-1B8B-617B85148475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11468EEE-C999-1118-B917-7F087A771629}"/>
              </a:ext>
            </a:extLst>
          </p:cNvPr>
          <p:cNvSpPr txBox="1"/>
          <p:nvPr/>
        </p:nvSpPr>
        <p:spPr>
          <a:xfrm>
            <a:off x="8700181" y="4340702"/>
            <a:ext cx="18357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일정 중 중요 이슈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8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xmlns="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C674DCA4-51CA-C493-4D41-8E67577128A7}"/>
              </a:ext>
            </a:extLst>
          </p:cNvPr>
          <p:cNvGrpSpPr/>
          <p:nvPr/>
        </p:nvGrpSpPr>
        <p:grpSpPr>
          <a:xfrm>
            <a:off x="8511176" y="2730818"/>
            <a:ext cx="2009869" cy="2009869"/>
            <a:chOff x="3848989" y="2549153"/>
            <a:chExt cx="2009869" cy="2009869"/>
          </a:xfrm>
        </p:grpSpPr>
        <p:sp>
          <p:nvSpPr>
            <p:cNvPr id="4" name="눈물 방울 3">
              <a:extLst>
                <a:ext uri="{FF2B5EF4-FFF2-40B4-BE49-F238E27FC236}">
                  <a16:creationId xmlns:a16="http://schemas.microsoft.com/office/drawing/2014/main" xmlns="" id="{876B3D29-CB6A-06D4-892B-FFA259EF2D11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489BFB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7676B0F5-ABE6-018E-968E-2D59E35398CB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87ED536D-6D6A-1D0C-B3E4-9AF8F3C10DCA}"/>
              </a:ext>
            </a:extLst>
          </p:cNvPr>
          <p:cNvGrpSpPr/>
          <p:nvPr/>
        </p:nvGrpSpPr>
        <p:grpSpPr>
          <a:xfrm>
            <a:off x="6571383" y="2730818"/>
            <a:ext cx="2009869" cy="2009869"/>
            <a:chOff x="3848989" y="2549153"/>
            <a:chExt cx="2009869" cy="2009869"/>
          </a:xfrm>
        </p:grpSpPr>
        <p:sp>
          <p:nvSpPr>
            <p:cNvPr id="15" name="눈물 방울 14">
              <a:extLst>
                <a:ext uri="{FF2B5EF4-FFF2-40B4-BE49-F238E27FC236}">
                  <a16:creationId xmlns:a16="http://schemas.microsoft.com/office/drawing/2014/main" xmlns="" id="{817DE3DC-C036-2C1D-48A4-6FB401E8FBC8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3EF2371D-7B69-EEC6-012C-2B0691A33ED3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C693459B-B4A3-6735-BD64-4A564960E858}"/>
              </a:ext>
            </a:extLst>
          </p:cNvPr>
          <p:cNvGrpSpPr/>
          <p:nvPr/>
        </p:nvGrpSpPr>
        <p:grpSpPr>
          <a:xfrm>
            <a:off x="4656990" y="2741041"/>
            <a:ext cx="2009869" cy="2009869"/>
            <a:chOff x="3848989" y="2549153"/>
            <a:chExt cx="2009869" cy="2009869"/>
          </a:xfrm>
        </p:grpSpPr>
        <p:sp>
          <p:nvSpPr>
            <p:cNvPr id="18" name="눈물 방울 17">
              <a:extLst>
                <a:ext uri="{FF2B5EF4-FFF2-40B4-BE49-F238E27FC236}">
                  <a16:creationId xmlns:a16="http://schemas.microsoft.com/office/drawing/2014/main" xmlns="" id="{604BFA64-8A98-3922-AC01-9D47D44CF3EB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xmlns="" id="{D71667F2-046B-998F-2BDE-BA43E6A2EB47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39DDC95-961D-211E-4F4C-050E860C2644}"/>
              </a:ext>
            </a:extLst>
          </p:cNvPr>
          <p:cNvGrpSpPr/>
          <p:nvPr/>
        </p:nvGrpSpPr>
        <p:grpSpPr>
          <a:xfrm>
            <a:off x="2721048" y="2760656"/>
            <a:ext cx="2009869" cy="2009869"/>
            <a:chOff x="3848989" y="2549153"/>
            <a:chExt cx="2009869" cy="2009869"/>
          </a:xfrm>
        </p:grpSpPr>
        <p:sp>
          <p:nvSpPr>
            <p:cNvPr id="32" name="눈물 방울 31">
              <a:extLst>
                <a:ext uri="{FF2B5EF4-FFF2-40B4-BE49-F238E27FC236}">
                  <a16:creationId xmlns:a16="http://schemas.microsoft.com/office/drawing/2014/main" xmlns="" id="{3E288950-F4CC-E2C3-A6B8-C29B3F53DDB5}"/>
                </a:ext>
              </a:extLst>
            </p:cNvPr>
            <p:cNvSpPr/>
            <p:nvPr/>
          </p:nvSpPr>
          <p:spPr>
            <a:xfrm rot="2700000">
              <a:off x="3848989" y="2549153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37A15343-4466-97AF-EECA-F3F8BDFC6495}"/>
                </a:ext>
              </a:extLst>
            </p:cNvPr>
            <p:cNvSpPr/>
            <p:nvPr/>
          </p:nvSpPr>
          <p:spPr>
            <a:xfrm>
              <a:off x="4086623" y="2786787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2DFC4072-8207-4697-A3C7-126F4EC6A0A1}"/>
              </a:ext>
            </a:extLst>
          </p:cNvPr>
          <p:cNvGrpSpPr/>
          <p:nvPr/>
        </p:nvGrpSpPr>
        <p:grpSpPr>
          <a:xfrm>
            <a:off x="782886" y="2760655"/>
            <a:ext cx="2009869" cy="2009869"/>
            <a:chOff x="1910827" y="2549152"/>
            <a:chExt cx="2009869" cy="2009869"/>
          </a:xfrm>
        </p:grpSpPr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xmlns="" id="{339669BF-7A57-6104-A0CF-33520FB103FB}"/>
                </a:ext>
              </a:extLst>
            </p:cNvPr>
            <p:cNvSpPr/>
            <p:nvPr/>
          </p:nvSpPr>
          <p:spPr>
            <a:xfrm rot="2700000">
              <a:off x="1910827" y="2549152"/>
              <a:ext cx="2009869" cy="2009869"/>
            </a:xfrm>
            <a:prstGeom prst="teardrop">
              <a:avLst/>
            </a:prstGeom>
            <a:solidFill>
              <a:srgbClr val="D7EBFE"/>
            </a:solidFill>
            <a:ln>
              <a:noFill/>
            </a:ln>
            <a:effectLst>
              <a:outerShdw blurRad="139700" dist="38100" algn="l" rotWithShape="0">
                <a:srgbClr val="489B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FB4A5FFC-397F-9736-2D3F-DAEEF3BE7352}"/>
                </a:ext>
              </a:extLst>
            </p:cNvPr>
            <p:cNvSpPr/>
            <p:nvPr/>
          </p:nvSpPr>
          <p:spPr>
            <a:xfrm>
              <a:off x="2148461" y="2786786"/>
              <a:ext cx="1534599" cy="1534600"/>
            </a:xfrm>
            <a:prstGeom prst="ellipse">
              <a:avLst/>
            </a:prstGeom>
            <a:solidFill>
              <a:schemeClr val="bg1"/>
            </a:solidFill>
            <a:ln w="381000">
              <a:noFill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rtlCol="0" anchor="ctr"/>
            <a:lstStyle/>
            <a:p>
              <a:pPr algn="ctr">
                <a:lnSpc>
                  <a:spcPct val="300000"/>
                </a:lnSpc>
                <a:defRPr/>
              </a:pPr>
              <a:r>
                <a:rPr lang="en-US" altLang="ko-KR" sz="1200" b="1" dirty="0">
                  <a:solidFill>
                    <a:srgbClr val="4E5D70"/>
                  </a:solidFill>
                </a:rPr>
                <a:t>CONTENTS A</a:t>
              </a: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82E262B1-658E-52C4-0844-8AFD20E9DD7A}"/>
              </a:ext>
            </a:extLst>
          </p:cNvPr>
          <p:cNvSpPr/>
          <p:nvPr/>
        </p:nvSpPr>
        <p:spPr>
          <a:xfrm>
            <a:off x="974129" y="2951898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91C47318-716A-8A78-2447-791E6D6BF29F}"/>
              </a:ext>
            </a:extLst>
          </p:cNvPr>
          <p:cNvSpPr/>
          <p:nvPr/>
        </p:nvSpPr>
        <p:spPr>
          <a:xfrm>
            <a:off x="2912291" y="2951899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9E64FF6-7BC7-C7AA-701A-14195BE422C4}"/>
              </a:ext>
            </a:extLst>
          </p:cNvPr>
          <p:cNvSpPr/>
          <p:nvPr/>
        </p:nvSpPr>
        <p:spPr>
          <a:xfrm>
            <a:off x="4848233" y="2932284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6D1A1C11-CB32-FD0D-D814-2522FF80B920}"/>
              </a:ext>
            </a:extLst>
          </p:cNvPr>
          <p:cNvSpPr/>
          <p:nvPr/>
        </p:nvSpPr>
        <p:spPr>
          <a:xfrm>
            <a:off x="6762626" y="292206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3F4F5EA3-0FB0-2ED3-41C8-A399AC6A5A00}"/>
              </a:ext>
            </a:extLst>
          </p:cNvPr>
          <p:cNvSpPr/>
          <p:nvPr/>
        </p:nvSpPr>
        <p:spPr>
          <a:xfrm>
            <a:off x="8702419" y="2922061"/>
            <a:ext cx="1627380" cy="1627381"/>
          </a:xfrm>
          <a:prstGeom prst="ellipse">
            <a:avLst/>
          </a:prstGeom>
          <a:noFill/>
          <a:ln w="1587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42" name="Group 28">
            <a:extLst>
              <a:ext uri="{FF2B5EF4-FFF2-40B4-BE49-F238E27FC236}">
                <a16:creationId xmlns:a16="http://schemas.microsoft.com/office/drawing/2014/main" xmlns="" id="{A31AB9BC-4A7E-97F4-B041-45D3982CBD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34716" y="3265852"/>
            <a:ext cx="440398" cy="385435"/>
            <a:chOff x="496" y="4251"/>
            <a:chExt cx="641" cy="561"/>
          </a:xfrm>
          <a:solidFill>
            <a:srgbClr val="489BFB"/>
          </a:solidFill>
        </p:grpSpPr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xmlns="" id="{CC193E63-6926-5319-58AA-D0987E92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xmlns="" id="{490A346E-084B-7D06-2ADC-8FB3C37B0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srgbClr val="4E5D70"/>
                </a:solidFill>
              </a:endParaRPr>
            </a:p>
          </p:txBody>
        </p:sp>
      </p:grpSp>
      <p:grpSp>
        <p:nvGrpSpPr>
          <p:cNvPr id="45" name="Group 14">
            <a:extLst>
              <a:ext uri="{FF2B5EF4-FFF2-40B4-BE49-F238E27FC236}">
                <a16:creationId xmlns:a16="http://schemas.microsoft.com/office/drawing/2014/main" xmlns="" id="{86F28C3D-6EB9-268C-2F81-8B5159A336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85303" y="3274971"/>
            <a:ext cx="317639" cy="269434"/>
            <a:chOff x="3669" y="3943"/>
            <a:chExt cx="626" cy="531"/>
          </a:xfrm>
          <a:solidFill>
            <a:srgbClr val="489BFB"/>
          </a:solidFill>
        </p:grpSpPr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xmlns="" id="{047ABA68-E412-8E3D-9B86-56636B823B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xmlns="" id="{6B8B3EE3-79A0-BEEB-00B8-08DE9AEDA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F4622511-F60E-FC08-3AB6-2E5B4055482C}"/>
              </a:ext>
            </a:extLst>
          </p:cNvPr>
          <p:cNvGrpSpPr/>
          <p:nvPr/>
        </p:nvGrpSpPr>
        <p:grpSpPr>
          <a:xfrm>
            <a:off x="5547621" y="3223017"/>
            <a:ext cx="284952" cy="315836"/>
            <a:chOff x="4006850" y="1601788"/>
            <a:chExt cx="322263" cy="357188"/>
          </a:xfrm>
          <a:solidFill>
            <a:srgbClr val="489BFB"/>
          </a:solidFill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xmlns="" id="{DA66C803-1A94-D5C2-C1E2-15D7E7E9D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xmlns="" id="{47074205-6CCF-7F08-EAA8-884D0CB41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xmlns="" id="{C159752D-B034-0A48-B3F6-576B4B1E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xmlns="" id="{9BD49438-1DBC-0240-F832-86E7FD7E0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xmlns="" id="{79D4B294-F056-C711-5B93-F2DCECD4A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39">
            <a:extLst>
              <a:ext uri="{FF2B5EF4-FFF2-40B4-BE49-F238E27FC236}">
                <a16:creationId xmlns:a16="http://schemas.microsoft.com/office/drawing/2014/main" xmlns="" id="{57F2CBEB-1C9A-3A14-BFBD-3CEB3D6A6AF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19678" y="3273936"/>
            <a:ext cx="302018" cy="244224"/>
            <a:chOff x="5919" y="4283"/>
            <a:chExt cx="324" cy="262"/>
          </a:xfrm>
          <a:solidFill>
            <a:srgbClr val="489BFB"/>
          </a:solidFill>
        </p:grpSpPr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xmlns="" id="{439C8E85-B741-C9DB-12A3-C5D06466C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xmlns="" id="{AD06AA0D-F288-C80E-C107-0D016D9A9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xmlns="" id="{50ED10D5-91D5-59F6-8283-653D413878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Freeform 11">
            <a:extLst>
              <a:ext uri="{FF2B5EF4-FFF2-40B4-BE49-F238E27FC236}">
                <a16:creationId xmlns:a16="http://schemas.microsoft.com/office/drawing/2014/main" xmlns="" id="{A1F8847A-02DB-5A0A-48E6-1AD89D85573A}"/>
              </a:ext>
            </a:extLst>
          </p:cNvPr>
          <p:cNvSpPr>
            <a:spLocks noEditPoints="1"/>
          </p:cNvSpPr>
          <p:nvPr/>
        </p:nvSpPr>
        <p:spPr bwMode="auto">
          <a:xfrm>
            <a:off x="9445668" y="3223017"/>
            <a:ext cx="287849" cy="35339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489BF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19022F84-5E38-013B-BF59-B6B576E42834}"/>
              </a:ext>
            </a:extLst>
          </p:cNvPr>
          <p:cNvSpPr/>
          <p:nvPr/>
        </p:nvSpPr>
        <p:spPr>
          <a:xfrm>
            <a:off x="2478161" y="1356565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39D73AF-CE08-CA2B-98A1-88EB0A0624FE}"/>
              </a:ext>
            </a:extLst>
          </p:cNvPr>
          <p:cNvSpPr/>
          <p:nvPr/>
        </p:nvSpPr>
        <p:spPr>
          <a:xfrm>
            <a:off x="6327315" y="1351708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050C4D1A-CDAC-6AF7-D774-D7C5C66E4146}"/>
              </a:ext>
            </a:extLst>
          </p:cNvPr>
          <p:cNvSpPr/>
          <p:nvPr/>
        </p:nvSpPr>
        <p:spPr>
          <a:xfrm>
            <a:off x="536647" y="4931589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xmlns="" id="{C5E372F0-53BC-2B1B-E2D7-2202BAF2D84D}"/>
              </a:ext>
            </a:extLst>
          </p:cNvPr>
          <p:cNvSpPr/>
          <p:nvPr/>
        </p:nvSpPr>
        <p:spPr>
          <a:xfrm>
            <a:off x="4385801" y="492673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0F22913D-B2E6-1AFE-CC37-BC7EFEBCFD2D}"/>
              </a:ext>
            </a:extLst>
          </p:cNvPr>
          <p:cNvSpPr/>
          <p:nvPr/>
        </p:nvSpPr>
        <p:spPr>
          <a:xfrm>
            <a:off x="8282438" y="4923171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6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9EB292BF-3B44-EB8D-931F-8E53716340ED}"/>
              </a:ext>
            </a:extLst>
          </p:cNvPr>
          <p:cNvGrpSpPr/>
          <p:nvPr/>
        </p:nvGrpSpPr>
        <p:grpSpPr>
          <a:xfrm>
            <a:off x="11175132" y="3518160"/>
            <a:ext cx="481626" cy="481626"/>
            <a:chOff x="8060346" y="1488344"/>
            <a:chExt cx="257859" cy="257859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857F7E34-8FC3-8A38-4A2A-BD4AE2BAB2B3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D7EBFE"/>
            </a:solidFill>
            <a:ln w="3175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E1D51B8E-F131-7094-273B-F22B01BC2386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31750">
              <a:solidFill>
                <a:srgbClr val="489B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11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xmlns="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FFC8156-3E94-944D-D908-709EDA742E4C}"/>
              </a:ext>
            </a:extLst>
          </p:cNvPr>
          <p:cNvGrpSpPr/>
          <p:nvPr/>
        </p:nvGrpSpPr>
        <p:grpSpPr>
          <a:xfrm>
            <a:off x="1976658" y="4200482"/>
            <a:ext cx="3081940" cy="3087340"/>
            <a:chOff x="1348916" y="3770660"/>
            <a:chExt cx="3081940" cy="3087340"/>
          </a:xfrm>
        </p:grpSpPr>
        <p:sp>
          <p:nvSpPr>
            <p:cNvPr id="5" name="막힌 원호 4">
              <a:extLst>
                <a:ext uri="{FF2B5EF4-FFF2-40B4-BE49-F238E27FC236}">
                  <a16:creationId xmlns:a16="http://schemas.microsoft.com/office/drawing/2014/main" xmlns="" id="{719BF98B-F4A9-6421-ABFB-71114493523B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D7EB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xmlns="" id="{AA298060-515B-7085-3AE5-6C86A0346308}"/>
                </a:ext>
              </a:extLst>
            </p:cNvPr>
            <p:cNvSpPr/>
            <p:nvPr/>
          </p:nvSpPr>
          <p:spPr>
            <a:xfrm>
              <a:off x="1348916" y="3785584"/>
              <a:ext cx="3072416" cy="3072416"/>
            </a:xfrm>
            <a:prstGeom prst="blockArc">
              <a:avLst>
                <a:gd name="adj1" fmla="val 10815888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xmlns="" id="{265D9903-1204-AF1D-5886-A15A00636B07}"/>
              </a:ext>
            </a:extLst>
          </p:cNvPr>
          <p:cNvSpPr/>
          <p:nvPr/>
        </p:nvSpPr>
        <p:spPr>
          <a:xfrm>
            <a:off x="2184992" y="4381919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489BFB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326A4E4-833A-4888-8756-9EFF95CCA6FD}"/>
              </a:ext>
            </a:extLst>
          </p:cNvPr>
          <p:cNvSpPr txBox="1"/>
          <p:nvPr/>
        </p:nvSpPr>
        <p:spPr>
          <a:xfrm>
            <a:off x="2949035" y="4921394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CB940AD2-44FD-9039-8784-2993EC6E76BD}"/>
              </a:ext>
            </a:extLst>
          </p:cNvPr>
          <p:cNvSpPr/>
          <p:nvPr/>
        </p:nvSpPr>
        <p:spPr>
          <a:xfrm>
            <a:off x="3258082" y="1681962"/>
            <a:ext cx="614799" cy="614799"/>
          </a:xfrm>
          <a:prstGeom prst="ellipse">
            <a:avLst/>
          </a:prstGeom>
          <a:solidFill>
            <a:srgbClr val="489BFB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82D5C88-D40F-97AF-F770-16DF1D74B836}"/>
              </a:ext>
            </a:extLst>
          </p:cNvPr>
          <p:cNvGrpSpPr/>
          <p:nvPr/>
        </p:nvGrpSpPr>
        <p:grpSpPr>
          <a:xfrm>
            <a:off x="3403543" y="1805884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1F041A6A-BCEB-7D98-DAA8-876F7BB8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9C8C80E5-E6AA-ED1E-7CBD-5662E2E3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61B55AFD-44B2-9598-4FB0-CF69E62A3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3B25BA16-F0C6-881F-A149-356D3515F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xmlns="" id="{032C8462-010C-0BB9-195C-F1B88D570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47D4CF1D-6E02-CD89-DF54-0FABBC3C7A51}"/>
              </a:ext>
            </a:extLst>
          </p:cNvPr>
          <p:cNvSpPr/>
          <p:nvPr/>
        </p:nvSpPr>
        <p:spPr>
          <a:xfrm>
            <a:off x="9011013" y="1689293"/>
            <a:ext cx="614799" cy="614799"/>
          </a:xfrm>
          <a:prstGeom prst="ellipse">
            <a:avLst/>
          </a:prstGeom>
          <a:solidFill>
            <a:srgbClr val="1FC0CA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A910C7D-D147-7408-FE87-9F3A7DC2C66D}"/>
              </a:ext>
            </a:extLst>
          </p:cNvPr>
          <p:cNvSpPr/>
          <p:nvPr/>
        </p:nvSpPr>
        <p:spPr>
          <a:xfrm>
            <a:off x="2277248" y="2629037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xmlns="" id="{461ED3A8-173E-2EE5-7C82-9B6AAE2E96E9}"/>
              </a:ext>
            </a:extLst>
          </p:cNvPr>
          <p:cNvSpPr>
            <a:spLocks noEditPoints="1"/>
          </p:cNvSpPr>
          <p:nvPr/>
        </p:nvSpPr>
        <p:spPr bwMode="auto">
          <a:xfrm>
            <a:off x="9194984" y="1836346"/>
            <a:ext cx="292832" cy="35951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xmlns="" id="{C7CBB767-BE85-7C90-3FAA-90B44B6556E1}"/>
              </a:ext>
            </a:extLst>
          </p:cNvPr>
          <p:cNvGrpSpPr/>
          <p:nvPr/>
        </p:nvGrpSpPr>
        <p:grpSpPr>
          <a:xfrm>
            <a:off x="7762497" y="4166540"/>
            <a:ext cx="3077814" cy="3087340"/>
            <a:chOff x="1353042" y="3770660"/>
            <a:chExt cx="3077814" cy="3087340"/>
          </a:xfrm>
        </p:grpSpPr>
        <p:sp>
          <p:nvSpPr>
            <p:cNvPr id="69" name="막힌 원호 68">
              <a:extLst>
                <a:ext uri="{FF2B5EF4-FFF2-40B4-BE49-F238E27FC236}">
                  <a16:creationId xmlns:a16="http://schemas.microsoft.com/office/drawing/2014/main" xmlns="" id="{31D23C36-3524-7FA4-229E-5D352706C053}"/>
                </a:ext>
              </a:extLst>
            </p:cNvPr>
            <p:cNvSpPr/>
            <p:nvPr/>
          </p:nvSpPr>
          <p:spPr>
            <a:xfrm>
              <a:off x="1353042" y="3770660"/>
              <a:ext cx="3077814" cy="3077814"/>
            </a:xfrm>
            <a:prstGeom prst="blockArc">
              <a:avLst>
                <a:gd name="adj1" fmla="val 10800000"/>
                <a:gd name="adj2" fmla="val 21562007"/>
                <a:gd name="adj3" fmla="val 12597"/>
              </a:avLst>
            </a:prstGeom>
            <a:solidFill>
              <a:srgbClr val="1FC0CA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막힌 원호 69">
              <a:extLst>
                <a:ext uri="{FF2B5EF4-FFF2-40B4-BE49-F238E27FC236}">
                  <a16:creationId xmlns:a16="http://schemas.microsoft.com/office/drawing/2014/main" xmlns="" id="{09A6361E-2DA2-787E-BA91-D146A3A1E419}"/>
                </a:ext>
              </a:extLst>
            </p:cNvPr>
            <p:cNvSpPr/>
            <p:nvPr/>
          </p:nvSpPr>
          <p:spPr>
            <a:xfrm>
              <a:off x="1358440" y="3785584"/>
              <a:ext cx="3072416" cy="3072416"/>
            </a:xfrm>
            <a:prstGeom prst="blockArc">
              <a:avLst>
                <a:gd name="adj1" fmla="val 10800000"/>
                <a:gd name="adj2" fmla="val 11297960"/>
                <a:gd name="adj3" fmla="val 1277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1" name="원호 70">
            <a:extLst>
              <a:ext uri="{FF2B5EF4-FFF2-40B4-BE49-F238E27FC236}">
                <a16:creationId xmlns:a16="http://schemas.microsoft.com/office/drawing/2014/main" xmlns="" id="{8FD169F7-B014-38CF-82FC-F123D6296DEE}"/>
              </a:ext>
            </a:extLst>
          </p:cNvPr>
          <p:cNvSpPr/>
          <p:nvPr/>
        </p:nvSpPr>
        <p:spPr>
          <a:xfrm>
            <a:off x="7966705" y="4347977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1FC0CA"/>
            </a:solidFill>
          </a:ln>
          <a:effectLst>
            <a:outerShdw blurRad="190500" dist="38100" dir="2700000" algn="tl" rotWithShape="0">
              <a:srgbClr val="1FC0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89AC67B-504B-D250-AB2A-A5D3C4199BD4}"/>
              </a:ext>
            </a:extLst>
          </p:cNvPr>
          <p:cNvSpPr txBox="1"/>
          <p:nvPr/>
        </p:nvSpPr>
        <p:spPr>
          <a:xfrm>
            <a:off x="8692648" y="4887452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FCCB62C-5BF6-DFF0-47CE-83B5B1FBE326}"/>
              </a:ext>
            </a:extLst>
          </p:cNvPr>
          <p:cNvSpPr/>
          <p:nvPr/>
        </p:nvSpPr>
        <p:spPr>
          <a:xfrm>
            <a:off x="8020861" y="2595095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xmlns="" id="{51BE0BD1-07FD-827E-2FB4-E25A76269E20}"/>
              </a:ext>
            </a:extLst>
          </p:cNvPr>
          <p:cNvCxnSpPr/>
          <p:nvPr/>
        </p:nvCxnSpPr>
        <p:spPr>
          <a:xfrm>
            <a:off x="6361792" y="1796053"/>
            <a:ext cx="0" cy="399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9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E01A3052-EE44-C9E7-A7E3-3D7728C366C1}"/>
              </a:ext>
            </a:extLst>
          </p:cNvPr>
          <p:cNvSpPr/>
          <p:nvPr/>
        </p:nvSpPr>
        <p:spPr>
          <a:xfrm>
            <a:off x="237744" y="237744"/>
            <a:ext cx="11954256" cy="66202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652CDA6A-0CAD-07E3-825C-934589C1F90C}"/>
              </a:ext>
            </a:extLst>
          </p:cNvPr>
          <p:cNvSpPr/>
          <p:nvPr/>
        </p:nvSpPr>
        <p:spPr>
          <a:xfrm>
            <a:off x="1242060" y="426721"/>
            <a:ext cx="6226302" cy="4495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>
              <a:tabLst>
                <a:tab pos="1524000" algn="l"/>
                <a:tab pos="2419350" algn="l"/>
              </a:tabLst>
              <a:defRPr/>
            </a:pPr>
            <a:r>
              <a:rPr lang="ko-KR" altLang="en-US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400" b="1" i="1" kern="0" dirty="0">
                <a:ln w="15875">
                  <a:noFill/>
                </a:ln>
                <a:solidFill>
                  <a:srgbClr val="489BF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8E55591-3998-456E-B0EB-5B800E5AD6D1}"/>
              </a:ext>
            </a:extLst>
          </p:cNvPr>
          <p:cNvGrpSpPr/>
          <p:nvPr/>
        </p:nvGrpSpPr>
        <p:grpSpPr>
          <a:xfrm>
            <a:off x="7044500" y="476250"/>
            <a:ext cx="346234" cy="346234"/>
            <a:chOff x="3379542" y="471487"/>
            <a:chExt cx="192333" cy="19233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ED8D9BD1-BBC7-8D01-57D9-F2DA8D27D125}"/>
                </a:ext>
              </a:extLst>
            </p:cNvPr>
            <p:cNvSpPr/>
            <p:nvPr/>
          </p:nvSpPr>
          <p:spPr>
            <a:xfrm>
              <a:off x="3379542" y="471487"/>
              <a:ext cx="192333" cy="192333"/>
            </a:xfrm>
            <a:prstGeom prst="ellipse">
              <a:avLst/>
            </a:prstGeom>
            <a:solidFill>
              <a:srgbClr val="489BFB"/>
            </a:solidFill>
            <a:ln w="28575" cmpd="dbl">
              <a:solidFill>
                <a:srgbClr val="489BFB"/>
              </a:solidFill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 10">
              <a:extLst>
                <a:ext uri="{FF2B5EF4-FFF2-40B4-BE49-F238E27FC236}">
                  <a16:creationId xmlns:a16="http://schemas.microsoft.com/office/drawing/2014/main" xmlns="" id="{C127B3D4-C008-26CA-09EE-5D5430022B13}"/>
                </a:ext>
              </a:extLst>
            </p:cNvPr>
            <p:cNvSpPr/>
            <p:nvPr/>
          </p:nvSpPr>
          <p:spPr>
            <a:xfrm>
              <a:off x="3415976" y="513504"/>
              <a:ext cx="109755" cy="108004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140DFE72-CCCF-F5E5-4467-3D20040BE219}"/>
              </a:ext>
            </a:extLst>
          </p:cNvPr>
          <p:cNvSpPr/>
          <p:nvPr/>
        </p:nvSpPr>
        <p:spPr>
          <a:xfrm>
            <a:off x="468285" y="426721"/>
            <a:ext cx="674715" cy="449580"/>
          </a:xfrm>
          <a:prstGeom prst="roundRect">
            <a:avLst>
              <a:gd name="adj" fmla="val 50000"/>
            </a:avLst>
          </a:prstGeom>
          <a:solidFill>
            <a:srgbClr val="489BFB"/>
          </a:solidFill>
          <a:ln>
            <a:noFill/>
          </a:ln>
          <a:effectLst>
            <a:outerShdw blurRad="190500" dist="38100" dir="5400000" algn="t" rotWithShape="0">
              <a:srgbClr val="489BFB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p01</a:t>
            </a:r>
            <a:endParaRPr lang="ko-KR" altLang="en-US" sz="16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xmlns="" id="{A57696F2-6186-D1F1-C622-F35AC72D976C}"/>
              </a:ext>
            </a:extLst>
          </p:cNvPr>
          <p:cNvSpPr/>
          <p:nvPr/>
        </p:nvSpPr>
        <p:spPr>
          <a:xfrm>
            <a:off x="2904798" y="2159873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489BF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xmlns="" id="{D43C5DCD-B277-B104-CD63-2ED7254D014E}"/>
              </a:ext>
            </a:extLst>
          </p:cNvPr>
          <p:cNvSpPr/>
          <p:nvPr/>
        </p:nvSpPr>
        <p:spPr>
          <a:xfrm>
            <a:off x="2699973" y="1955048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489BFB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xmlns="" id="{7C8D29A2-2D8B-E3B6-36CE-6EE4EF982048}"/>
              </a:ext>
            </a:extLst>
          </p:cNvPr>
          <p:cNvSpPr/>
          <p:nvPr/>
        </p:nvSpPr>
        <p:spPr>
          <a:xfrm>
            <a:off x="2699973" y="1955048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489BFB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xmlns="" id="{EA13E567-C7C8-DFB9-7584-2A1A08A74426}"/>
              </a:ext>
            </a:extLst>
          </p:cNvPr>
          <p:cNvSpPr/>
          <p:nvPr/>
        </p:nvSpPr>
        <p:spPr>
          <a:xfrm>
            <a:off x="5153905" y="1955048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489BFB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E32BF492-169E-F100-4967-66DE301F619A}"/>
              </a:ext>
            </a:extLst>
          </p:cNvPr>
          <p:cNvSpPr/>
          <p:nvPr/>
        </p:nvSpPr>
        <p:spPr>
          <a:xfrm>
            <a:off x="5358730" y="2159873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489BF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xmlns="" id="{39B89335-1DC3-43E9-6800-73786E80D18D}"/>
              </a:ext>
            </a:extLst>
          </p:cNvPr>
          <p:cNvSpPr/>
          <p:nvPr/>
        </p:nvSpPr>
        <p:spPr>
          <a:xfrm>
            <a:off x="5153905" y="1955048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1FC0CA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75E3B28F-B32A-1B90-20BF-848B23B9EE8B}"/>
              </a:ext>
            </a:extLst>
          </p:cNvPr>
          <p:cNvSpPr/>
          <p:nvPr/>
        </p:nvSpPr>
        <p:spPr>
          <a:xfrm>
            <a:off x="5153905" y="1955048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1FC0CA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74915970-C7EA-FBA1-8961-8400E68B6C27}"/>
              </a:ext>
            </a:extLst>
          </p:cNvPr>
          <p:cNvSpPr/>
          <p:nvPr/>
        </p:nvSpPr>
        <p:spPr>
          <a:xfrm>
            <a:off x="7607837" y="1955048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1FC0CA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A9D1D2E-4E69-59A4-900C-8A5A5DDD36DC}"/>
              </a:ext>
            </a:extLst>
          </p:cNvPr>
          <p:cNvSpPr/>
          <p:nvPr/>
        </p:nvSpPr>
        <p:spPr>
          <a:xfrm>
            <a:off x="7812662" y="2159873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489BFB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xmlns="" id="{0672DC89-1948-C00C-2D56-6D2E9528528E}"/>
              </a:ext>
            </a:extLst>
          </p:cNvPr>
          <p:cNvSpPr/>
          <p:nvPr/>
        </p:nvSpPr>
        <p:spPr>
          <a:xfrm>
            <a:off x="7607837" y="1955048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1FC0CA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AA0B1552-7B4D-A0F2-72DD-3F9F683740F7}"/>
              </a:ext>
            </a:extLst>
          </p:cNvPr>
          <p:cNvGrpSpPr/>
          <p:nvPr/>
        </p:nvGrpSpPr>
        <p:grpSpPr>
          <a:xfrm>
            <a:off x="3817402" y="1845510"/>
            <a:ext cx="219075" cy="219075"/>
            <a:chOff x="8105775" y="1819275"/>
            <a:chExt cx="219075" cy="21907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xmlns="" id="{D6CA039E-9AA6-FB12-0B3F-3FD0EF9FAB54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A88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xmlns="" id="{31A67FD8-EFBD-E0EE-5405-B19F76DA6F98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2A88F9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D6E91D59-9E21-C3D9-2F82-171306CE133A}"/>
              </a:ext>
            </a:extLst>
          </p:cNvPr>
          <p:cNvGrpSpPr/>
          <p:nvPr/>
        </p:nvGrpSpPr>
        <p:grpSpPr>
          <a:xfrm>
            <a:off x="5287292" y="3817185"/>
            <a:ext cx="219075" cy="219075"/>
            <a:chOff x="8105775" y="1819275"/>
            <a:chExt cx="219075" cy="2190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xmlns="" id="{41A908B5-E82A-6EA8-2EEA-03D83F9E2F90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xmlns="" id="{B1ED5C05-072D-059F-DC67-8E2137BF6E9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1FC0C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97EDE1BF-46D5-8973-F6E9-16D61BDF8287}"/>
              </a:ext>
            </a:extLst>
          </p:cNvPr>
          <p:cNvGrpSpPr/>
          <p:nvPr/>
        </p:nvGrpSpPr>
        <p:grpSpPr>
          <a:xfrm>
            <a:off x="8725265" y="4299442"/>
            <a:ext cx="219075" cy="219075"/>
            <a:chOff x="8105775" y="1819275"/>
            <a:chExt cx="219075" cy="21907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xmlns="" id="{5B9B2DD5-2DF0-21AE-EE56-996005F538B6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xmlns="" id="{7F79B239-80A6-5338-2CBD-02723A67ABC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1FC0CA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7836A180-B777-0F1A-3D80-0B87FD6C6701}"/>
              </a:ext>
            </a:extLst>
          </p:cNvPr>
          <p:cNvSpPr/>
          <p:nvPr/>
        </p:nvSpPr>
        <p:spPr>
          <a:xfrm>
            <a:off x="1242060" y="4672047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91572E5C-4EC9-4A29-AB0D-6DA9DFF9A43F}"/>
              </a:ext>
            </a:extLst>
          </p:cNvPr>
          <p:cNvSpPr/>
          <p:nvPr/>
        </p:nvSpPr>
        <p:spPr>
          <a:xfrm>
            <a:off x="8725265" y="4672047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BEDAE674-78CD-62A5-A807-15747CBF531E}"/>
              </a:ext>
            </a:extLst>
          </p:cNvPr>
          <p:cNvSpPr/>
          <p:nvPr/>
        </p:nvSpPr>
        <p:spPr>
          <a:xfrm>
            <a:off x="4986458" y="4623066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371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5437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671</Words>
  <Application>Microsoft Office PowerPoint</Application>
  <PresentationFormat>와이드스크린</PresentationFormat>
  <Paragraphs>143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2023-05-03T07:39:44Z</dcterms:created>
  <dcterms:modified xsi:type="dcterms:W3CDTF">2024-11-20T03:45:21Z</dcterms:modified>
</cp:coreProperties>
</file>