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B1"/>
    <a:srgbClr val="FFE6D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6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2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2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7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7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14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493DB6FA-0C66-4CD6-D03F-EEC217269A23}"/>
              </a:ext>
            </a:extLst>
          </p:cNvPr>
          <p:cNvGrpSpPr/>
          <p:nvPr/>
        </p:nvGrpSpPr>
        <p:grpSpPr>
          <a:xfrm>
            <a:off x="224117" y="7096"/>
            <a:ext cx="11967883" cy="6850904"/>
            <a:chOff x="224117" y="7096"/>
            <a:chExt cx="11967883" cy="685090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8EC507E0-48C5-C952-C93A-ADD15788D7B5}"/>
                </a:ext>
              </a:extLst>
            </p:cNvPr>
            <p:cNvSpPr/>
            <p:nvPr/>
          </p:nvSpPr>
          <p:spPr>
            <a:xfrm>
              <a:off x="224117" y="242047"/>
              <a:ext cx="11743765" cy="6615953"/>
            </a:xfrm>
            <a:prstGeom prst="round2SameRect">
              <a:avLst>
                <a:gd name="adj1" fmla="val 3794"/>
                <a:gd name="adj2" fmla="val 0"/>
              </a:avLst>
            </a:prstGeom>
            <a:gradFill flip="none" rotWithShape="1">
              <a:gsLst>
                <a:gs pos="8000">
                  <a:srgbClr val="FFB1B1"/>
                </a:gs>
                <a:gs pos="8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52400" dist="63500" dir="18900000" algn="b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50850"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경영학과 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400" b="1" i="1" kern="0" dirty="0">
                  <a:ln w="1587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F186002B-2524-5DCA-09B3-A057E8C56A35}"/>
                </a:ext>
              </a:extLst>
            </p:cNvPr>
            <p:cNvSpPr/>
            <p:nvPr/>
          </p:nvSpPr>
          <p:spPr>
            <a:xfrm>
              <a:off x="224119" y="242047"/>
              <a:ext cx="454779" cy="444816"/>
            </a:xfrm>
            <a:custGeom>
              <a:avLst/>
              <a:gdLst>
                <a:gd name="connsiteX0" fmla="*/ 558789 w 646025"/>
                <a:gd name="connsiteY0" fmla="*/ 0 h 631872"/>
                <a:gd name="connsiteX1" fmla="*/ 603840 w 646025"/>
                <a:gd name="connsiteY1" fmla="*/ 0 h 631872"/>
                <a:gd name="connsiteX2" fmla="*/ 611032 w 646025"/>
                <a:gd name="connsiteY2" fmla="*/ 13250 h 631872"/>
                <a:gd name="connsiteX3" fmla="*/ 646025 w 646025"/>
                <a:gd name="connsiteY3" fmla="*/ 186578 h 631872"/>
                <a:gd name="connsiteX4" fmla="*/ 200731 w 646025"/>
                <a:gd name="connsiteY4" fmla="*/ 631872 h 631872"/>
                <a:gd name="connsiteX5" fmla="*/ 27403 w 646025"/>
                <a:gd name="connsiteY5" fmla="*/ 596879 h 631872"/>
                <a:gd name="connsiteX6" fmla="*/ 0 w 646025"/>
                <a:gd name="connsiteY6" fmla="*/ 582005 h 631872"/>
                <a:gd name="connsiteX7" fmla="*/ 0 w 646025"/>
                <a:gd name="connsiteY7" fmla="*/ 536954 h 631872"/>
                <a:gd name="connsiteX8" fmla="*/ 42884 w 646025"/>
                <a:gd name="connsiteY8" fmla="*/ 560230 h 631872"/>
                <a:gd name="connsiteX9" fmla="*/ 200731 w 646025"/>
                <a:gd name="connsiteY9" fmla="*/ 592098 h 631872"/>
                <a:gd name="connsiteX10" fmla="*/ 606251 w 646025"/>
                <a:gd name="connsiteY10" fmla="*/ 186578 h 631872"/>
                <a:gd name="connsiteX11" fmla="*/ 574383 w 646025"/>
                <a:gd name="connsiteY11" fmla="*/ 28731 h 631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6025" h="631872">
                  <a:moveTo>
                    <a:pt x="558789" y="0"/>
                  </a:moveTo>
                  <a:lnTo>
                    <a:pt x="603840" y="0"/>
                  </a:lnTo>
                  <a:lnTo>
                    <a:pt x="611032" y="13250"/>
                  </a:lnTo>
                  <a:cubicBezTo>
                    <a:pt x="633565" y="66524"/>
                    <a:pt x="646025" y="125096"/>
                    <a:pt x="646025" y="186578"/>
                  </a:cubicBezTo>
                  <a:cubicBezTo>
                    <a:pt x="646025" y="432507"/>
                    <a:pt x="446660" y="631872"/>
                    <a:pt x="200731" y="631872"/>
                  </a:cubicBezTo>
                  <a:cubicBezTo>
                    <a:pt x="139249" y="631872"/>
                    <a:pt x="80677" y="619412"/>
                    <a:pt x="27403" y="596879"/>
                  </a:cubicBezTo>
                  <a:lnTo>
                    <a:pt x="0" y="582005"/>
                  </a:lnTo>
                  <a:lnTo>
                    <a:pt x="0" y="536954"/>
                  </a:lnTo>
                  <a:lnTo>
                    <a:pt x="42884" y="560230"/>
                  </a:lnTo>
                  <a:cubicBezTo>
                    <a:pt x="91400" y="580751"/>
                    <a:pt x="144740" y="592098"/>
                    <a:pt x="200731" y="592098"/>
                  </a:cubicBezTo>
                  <a:cubicBezTo>
                    <a:pt x="424694" y="592098"/>
                    <a:pt x="606251" y="410541"/>
                    <a:pt x="606251" y="186578"/>
                  </a:cubicBezTo>
                  <a:cubicBezTo>
                    <a:pt x="606251" y="130587"/>
                    <a:pt x="594904" y="77247"/>
                    <a:pt x="574383" y="28731"/>
                  </a:cubicBezTo>
                  <a:close/>
                </a:path>
              </a:pathLst>
            </a:cu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5713A865-F8A6-4F33-0B14-B7F938136D38}"/>
                </a:ext>
              </a:extLst>
            </p:cNvPr>
            <p:cNvGrpSpPr/>
            <p:nvPr/>
          </p:nvGrpSpPr>
          <p:grpSpPr>
            <a:xfrm>
              <a:off x="407622" y="342009"/>
              <a:ext cx="344854" cy="344854"/>
              <a:chOff x="1734193" y="2846724"/>
              <a:chExt cx="429876" cy="429876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="" xmlns:a16="http://schemas.microsoft.com/office/drawing/2014/main" id="{747C6BFD-3C22-AF47-E729-CDFB5F9AD1DB}"/>
                  </a:ext>
                </a:extLst>
              </p:cNvPr>
              <p:cNvSpPr/>
              <p:nvPr/>
            </p:nvSpPr>
            <p:spPr>
              <a:xfrm>
                <a:off x="1734193" y="2846724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5000">
                    <a:srgbClr val="E9F3FC"/>
                  </a:gs>
                  <a:gs pos="85000">
                    <a:srgbClr val="4E5DA7"/>
                  </a:gs>
                </a:gsLst>
                <a:lin ang="54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88900" dist="38100" dir="5400000" algn="t" rotWithShape="0">
                  <a:srgbClr val="489BFB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="" xmlns:a16="http://schemas.microsoft.com/office/drawing/2014/main" id="{DDE6C436-6CB9-07D8-AA84-23BAABB1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8319" y="2897499"/>
                <a:ext cx="319746" cy="319746"/>
              </a:xfrm>
              <a:prstGeom prst="rect">
                <a:avLst/>
              </a:prstGeom>
            </p:spPr>
          </p:pic>
        </p:grpSp>
        <p:sp>
          <p:nvSpPr>
            <p:cNvPr id="18" name="사각형: 둥근 한쪽 모서리 17">
              <a:extLst>
                <a:ext uri="{FF2B5EF4-FFF2-40B4-BE49-F238E27FC236}">
                  <a16:creationId xmlns="" xmlns:a16="http://schemas.microsoft.com/office/drawing/2014/main" id="{AEC0DF87-530C-7B37-C7FD-A123BE6B2F07}"/>
                </a:ext>
              </a:extLst>
            </p:cNvPr>
            <p:cNvSpPr/>
            <p:nvPr/>
          </p:nvSpPr>
          <p:spPr>
            <a:xfrm>
              <a:off x="11417857" y="7096"/>
              <a:ext cx="774143" cy="774143"/>
            </a:xfrm>
            <a:prstGeom prst="round1Rect">
              <a:avLst>
                <a:gd name="adj" fmla="val 0"/>
              </a:avLst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한쪽 모서리 18">
              <a:extLst>
                <a:ext uri="{FF2B5EF4-FFF2-40B4-BE49-F238E27FC236}">
                  <a16:creationId xmlns="" xmlns:a16="http://schemas.microsoft.com/office/drawing/2014/main" id="{2CE5CE37-7C98-4654-B899-55A994124E9E}"/>
                </a:ext>
              </a:extLst>
            </p:cNvPr>
            <p:cNvSpPr/>
            <p:nvPr/>
          </p:nvSpPr>
          <p:spPr>
            <a:xfrm>
              <a:off x="11417858" y="244949"/>
              <a:ext cx="550023" cy="524196"/>
            </a:xfrm>
            <a:prstGeom prst="round1Rect">
              <a:avLst>
                <a:gd name="adj" fmla="val 46680"/>
              </a:avLst>
            </a:pr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9EE14A0F-B005-6AE2-869B-0D518DC8BB5B}"/>
                </a:ext>
              </a:extLst>
            </p:cNvPr>
            <p:cNvGrpSpPr/>
            <p:nvPr/>
          </p:nvGrpSpPr>
          <p:grpSpPr>
            <a:xfrm>
              <a:off x="10212030" y="438221"/>
              <a:ext cx="1550689" cy="169277"/>
              <a:chOff x="10142180" y="469971"/>
              <a:chExt cx="1550689" cy="169277"/>
            </a:xfrm>
          </p:grpSpPr>
          <p:grpSp>
            <p:nvGrpSpPr>
              <p:cNvPr id="21" name="Group 8">
                <a:extLst>
                  <a:ext uri="{FF2B5EF4-FFF2-40B4-BE49-F238E27FC236}">
                    <a16:creationId xmlns="" xmlns:a16="http://schemas.microsoft.com/office/drawing/2014/main" id="{C82E42E2-869A-09D9-97C6-00840AD73F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78019" y="498283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30" name="Freeform 9">
                  <a:extLst>
                    <a:ext uri="{FF2B5EF4-FFF2-40B4-BE49-F238E27FC236}">
                      <a16:creationId xmlns="" xmlns:a16="http://schemas.microsoft.com/office/drawing/2014/main" id="{F7565EEC-B267-03A8-C83A-01207ACBA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Freeform 10">
                  <a:extLst>
                    <a:ext uri="{FF2B5EF4-FFF2-40B4-BE49-F238E27FC236}">
                      <a16:creationId xmlns="" xmlns:a16="http://schemas.microsoft.com/office/drawing/2014/main" id="{C10EC7CC-BA31-C346-8A2E-D1942FB19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Freeform 11">
                  <a:extLst>
                    <a:ext uri="{FF2B5EF4-FFF2-40B4-BE49-F238E27FC236}">
                      <a16:creationId xmlns="" xmlns:a16="http://schemas.microsoft.com/office/drawing/2014/main" id="{F2823FF7-8073-4E50-2FFB-696F189581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Freeform 12">
                  <a:extLst>
                    <a:ext uri="{FF2B5EF4-FFF2-40B4-BE49-F238E27FC236}">
                      <a16:creationId xmlns="" xmlns:a16="http://schemas.microsoft.com/office/drawing/2014/main" id="{11FD4E95-E4A9-BF5E-23AF-20E138E2B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Group 19">
                <a:extLst>
                  <a:ext uri="{FF2B5EF4-FFF2-40B4-BE49-F238E27FC236}">
                    <a16:creationId xmlns="" xmlns:a16="http://schemas.microsoft.com/office/drawing/2014/main" id="{899D36FF-8E08-5F0C-CA43-2B2D340676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93103" y="498283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7" name="Freeform 20">
                  <a:extLst>
                    <a:ext uri="{FF2B5EF4-FFF2-40B4-BE49-F238E27FC236}">
                      <a16:creationId xmlns="" xmlns:a16="http://schemas.microsoft.com/office/drawing/2014/main" id="{AD7A2E7B-703E-F52A-9754-92CD4C21186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21">
                  <a:extLst>
                    <a:ext uri="{FF2B5EF4-FFF2-40B4-BE49-F238E27FC236}">
                      <a16:creationId xmlns="" xmlns:a16="http://schemas.microsoft.com/office/drawing/2014/main" id="{9F3A39CC-6298-C4FD-DEFD-19D48D2C2B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22">
                  <a:extLst>
                    <a:ext uri="{FF2B5EF4-FFF2-40B4-BE49-F238E27FC236}">
                      <a16:creationId xmlns="" xmlns:a16="http://schemas.microsoft.com/office/drawing/2014/main" id="{52FF5B65-EF9F-9CD1-7877-E4D020174F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" name="Freeform 30">
                <a:extLst>
                  <a:ext uri="{FF2B5EF4-FFF2-40B4-BE49-F238E27FC236}">
                    <a16:creationId xmlns="" xmlns:a16="http://schemas.microsoft.com/office/drawing/2014/main" id="{222E1AE3-5D8C-2ED2-CB58-8DDF69AFD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538978" y="450601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a16="http://schemas.microsoft.com/office/drawing/2014/main" id="{BEBBD42E-7A50-DE58-7D65-AA9CDCC6BA67}"/>
                  </a:ext>
                </a:extLst>
              </p:cNvPr>
              <p:cNvSpPr/>
              <p:nvPr/>
            </p:nvSpPr>
            <p:spPr>
              <a:xfrm>
                <a:off x="11179339" y="469971"/>
                <a:ext cx="343364" cy="1692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white"/>
                    </a:solidFill>
                  </a:rPr>
                  <a:t>100%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73FEF27B-0040-4618-2110-4FFD560B56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70817" y="498283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4B68A2FD-2897-09D6-5C5E-B77B557BF68D}"/>
                  </a:ext>
                </a:extLst>
              </p:cNvPr>
              <p:cNvSpPr/>
              <p:nvPr/>
            </p:nvSpPr>
            <p:spPr>
              <a:xfrm>
                <a:off x="10142180" y="469971"/>
                <a:ext cx="524503" cy="1692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white"/>
                    </a:solidFill>
                  </a:rPr>
                  <a:t>PPTBIZCAM</a:t>
                </a:r>
                <a:endParaRPr lang="ko-KR" altLang="en-US" sz="12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D277018-0900-5D44-B2AE-3ED7B5D486BE}"/>
              </a:ext>
            </a:extLst>
          </p:cNvPr>
          <p:cNvSpPr txBox="1"/>
          <p:nvPr/>
        </p:nvSpPr>
        <p:spPr>
          <a:xfrm>
            <a:off x="2534264" y="2949858"/>
            <a:ext cx="7123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6000" b="1" i="1" kern="0" dirty="0">
                <a:ln w="15875">
                  <a:noFill/>
                </a:ln>
                <a:solidFill>
                  <a:srgbClr val="99CC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6000" b="1" i="1" kern="0" dirty="0">
              <a:ln w="15875">
                <a:noFill/>
              </a:ln>
              <a:solidFill>
                <a:srgbClr val="99CCFF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200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9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547183" y="1907349"/>
            <a:ext cx="2579083" cy="2579083"/>
          </a:xfrm>
          <a:prstGeom prst="ellipse">
            <a:avLst/>
          </a:prstGeom>
          <a:solidFill>
            <a:srgbClr val="FFE6D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223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7826" y="1907348"/>
            <a:ext cx="2579083" cy="2579083"/>
          </a:xfrm>
          <a:prstGeom prst="ellipse">
            <a:avLst/>
          </a:prstGeom>
          <a:solidFill>
            <a:srgbClr val="FFB1B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995163" y="1907347"/>
            <a:ext cx="2579083" cy="2579083"/>
          </a:xfrm>
          <a:prstGeom prst="ellipse">
            <a:avLst/>
          </a:prstGeom>
          <a:solidFill>
            <a:srgbClr val="99CCFF"/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8EC507E0-48C5-C952-C93A-ADD15788D7B5}"/>
              </a:ext>
            </a:extLst>
          </p:cNvPr>
          <p:cNvSpPr/>
          <p:nvPr/>
        </p:nvSpPr>
        <p:spPr>
          <a:xfrm>
            <a:off x="224117" y="242047"/>
            <a:ext cx="11743765" cy="6615953"/>
          </a:xfrm>
          <a:prstGeom prst="round2SameRect">
            <a:avLst>
              <a:gd name="adj1" fmla="val 3794"/>
              <a:gd name="adj2" fmla="val 0"/>
            </a:avLst>
          </a:prstGeom>
          <a:gradFill flip="none" rotWithShape="1">
            <a:gsLst>
              <a:gs pos="8000">
                <a:srgbClr val="FFB1B1"/>
              </a:gs>
              <a:gs pos="8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52400" dist="635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850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86002B-2524-5DCA-09B3-A057E8C56A35}"/>
              </a:ext>
            </a:extLst>
          </p:cNvPr>
          <p:cNvSpPr/>
          <p:nvPr/>
        </p:nvSpPr>
        <p:spPr>
          <a:xfrm>
            <a:off x="224119" y="242047"/>
            <a:ext cx="454779" cy="444816"/>
          </a:xfrm>
          <a:custGeom>
            <a:avLst/>
            <a:gdLst>
              <a:gd name="connsiteX0" fmla="*/ 558789 w 646025"/>
              <a:gd name="connsiteY0" fmla="*/ 0 h 631872"/>
              <a:gd name="connsiteX1" fmla="*/ 603840 w 646025"/>
              <a:gd name="connsiteY1" fmla="*/ 0 h 631872"/>
              <a:gd name="connsiteX2" fmla="*/ 611032 w 646025"/>
              <a:gd name="connsiteY2" fmla="*/ 13250 h 631872"/>
              <a:gd name="connsiteX3" fmla="*/ 646025 w 646025"/>
              <a:gd name="connsiteY3" fmla="*/ 186578 h 631872"/>
              <a:gd name="connsiteX4" fmla="*/ 200731 w 646025"/>
              <a:gd name="connsiteY4" fmla="*/ 631872 h 631872"/>
              <a:gd name="connsiteX5" fmla="*/ 27403 w 646025"/>
              <a:gd name="connsiteY5" fmla="*/ 596879 h 631872"/>
              <a:gd name="connsiteX6" fmla="*/ 0 w 646025"/>
              <a:gd name="connsiteY6" fmla="*/ 582005 h 631872"/>
              <a:gd name="connsiteX7" fmla="*/ 0 w 646025"/>
              <a:gd name="connsiteY7" fmla="*/ 536954 h 631872"/>
              <a:gd name="connsiteX8" fmla="*/ 42884 w 646025"/>
              <a:gd name="connsiteY8" fmla="*/ 560230 h 631872"/>
              <a:gd name="connsiteX9" fmla="*/ 200731 w 646025"/>
              <a:gd name="connsiteY9" fmla="*/ 592098 h 631872"/>
              <a:gd name="connsiteX10" fmla="*/ 606251 w 646025"/>
              <a:gd name="connsiteY10" fmla="*/ 186578 h 631872"/>
              <a:gd name="connsiteX11" fmla="*/ 574383 w 646025"/>
              <a:gd name="connsiteY11" fmla="*/ 28731 h 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025" h="631872">
                <a:moveTo>
                  <a:pt x="558789" y="0"/>
                </a:moveTo>
                <a:lnTo>
                  <a:pt x="603840" y="0"/>
                </a:lnTo>
                <a:lnTo>
                  <a:pt x="611032" y="13250"/>
                </a:lnTo>
                <a:cubicBezTo>
                  <a:pt x="633565" y="66524"/>
                  <a:pt x="646025" y="125096"/>
                  <a:pt x="646025" y="186578"/>
                </a:cubicBezTo>
                <a:cubicBezTo>
                  <a:pt x="646025" y="432507"/>
                  <a:pt x="446660" y="631872"/>
                  <a:pt x="200731" y="631872"/>
                </a:cubicBezTo>
                <a:cubicBezTo>
                  <a:pt x="139249" y="631872"/>
                  <a:pt x="80677" y="619412"/>
                  <a:pt x="27403" y="596879"/>
                </a:cubicBezTo>
                <a:lnTo>
                  <a:pt x="0" y="582005"/>
                </a:lnTo>
                <a:lnTo>
                  <a:pt x="0" y="536954"/>
                </a:lnTo>
                <a:lnTo>
                  <a:pt x="42884" y="560230"/>
                </a:lnTo>
                <a:cubicBezTo>
                  <a:pt x="91400" y="580751"/>
                  <a:pt x="144740" y="592098"/>
                  <a:pt x="200731" y="592098"/>
                </a:cubicBezTo>
                <a:cubicBezTo>
                  <a:pt x="424694" y="592098"/>
                  <a:pt x="606251" y="410541"/>
                  <a:pt x="606251" y="186578"/>
                </a:cubicBezTo>
                <a:cubicBezTo>
                  <a:pt x="606251" y="130587"/>
                  <a:pt x="594904" y="77247"/>
                  <a:pt x="574383" y="28731"/>
                </a:cubicBezTo>
                <a:close/>
              </a:path>
            </a:pathLst>
          </a:cu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713A865-F8A6-4F33-0B14-B7F938136D38}"/>
              </a:ext>
            </a:extLst>
          </p:cNvPr>
          <p:cNvGrpSpPr/>
          <p:nvPr/>
        </p:nvGrpSpPr>
        <p:grpSpPr>
          <a:xfrm>
            <a:off x="407622" y="342009"/>
            <a:ext cx="344854" cy="344854"/>
            <a:chOff x="1734193" y="2846724"/>
            <a:chExt cx="429876" cy="4298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747C6BFD-3C22-AF47-E729-CDFB5F9AD1DB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DE6C436-6CB9-07D8-AA84-23BAABB1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AEC0DF87-530C-7B37-C7FD-A123BE6B2F07}"/>
              </a:ext>
            </a:extLst>
          </p:cNvPr>
          <p:cNvSpPr/>
          <p:nvPr/>
        </p:nvSpPr>
        <p:spPr>
          <a:xfrm>
            <a:off x="11417857" y="7096"/>
            <a:ext cx="774143" cy="774143"/>
          </a:xfrm>
          <a:prstGeom prst="round1Rect">
            <a:avLst>
              <a:gd name="adj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한쪽 모서리 18">
            <a:extLst>
              <a:ext uri="{FF2B5EF4-FFF2-40B4-BE49-F238E27FC236}">
                <a16:creationId xmlns="" xmlns:a16="http://schemas.microsoft.com/office/drawing/2014/main" id="{2CE5CE37-7C98-4654-B899-55A994124E9E}"/>
              </a:ext>
            </a:extLst>
          </p:cNvPr>
          <p:cNvSpPr/>
          <p:nvPr/>
        </p:nvSpPr>
        <p:spPr>
          <a:xfrm>
            <a:off x="11417858" y="244949"/>
            <a:ext cx="550023" cy="524196"/>
          </a:xfrm>
          <a:prstGeom prst="round1Rect">
            <a:avLst>
              <a:gd name="adj" fmla="val 46680"/>
            </a:avLst>
          </a:pr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EE14A0F-B005-6AE2-869B-0D518DC8BB5B}"/>
              </a:ext>
            </a:extLst>
          </p:cNvPr>
          <p:cNvGrpSpPr/>
          <p:nvPr/>
        </p:nvGrpSpPr>
        <p:grpSpPr>
          <a:xfrm>
            <a:off x="10212030" y="438221"/>
            <a:ext cx="1550689" cy="169277"/>
            <a:chOff x="10142180" y="469971"/>
            <a:chExt cx="1550689" cy="169277"/>
          </a:xfrm>
        </p:grpSpPr>
        <p:grpSp>
          <p:nvGrpSpPr>
            <p:cNvPr id="21" name="Group 8">
              <a:extLst>
                <a:ext uri="{FF2B5EF4-FFF2-40B4-BE49-F238E27FC236}">
                  <a16:creationId xmlns="" xmlns:a16="http://schemas.microsoft.com/office/drawing/2014/main" id="{C82E42E2-869A-09D9-97C6-00840AD73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78019" y="498283"/>
              <a:ext cx="100047" cy="106209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F7565EEC-B267-03A8-C83A-01207ACBA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C10EC7CC-BA31-C346-8A2E-D1942FB1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F2823FF7-8073-4E50-2FFB-696F1895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="" xmlns:a16="http://schemas.microsoft.com/office/drawing/2014/main" id="{11FD4E95-E4A9-BF5E-23AF-20E138E2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="" xmlns:a16="http://schemas.microsoft.com/office/drawing/2014/main" id="{899D36FF-8E08-5F0C-CA43-2B2D34067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93103" y="498283"/>
              <a:ext cx="106209" cy="106209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AD7A2E7B-703E-F52A-9754-92CD4C21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="" xmlns:a16="http://schemas.microsoft.com/office/drawing/2014/main" id="{9F3A39CC-6298-C4FD-DEFD-19D48D2C2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="" xmlns:a16="http://schemas.microsoft.com/office/drawing/2014/main" id="{52FF5B65-EF9F-9CD1-7877-E4D020174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30">
              <a:extLst>
                <a:ext uri="{FF2B5EF4-FFF2-40B4-BE49-F238E27FC236}">
                  <a16:creationId xmlns="" xmlns:a16="http://schemas.microsoft.com/office/drawing/2014/main" id="{222E1AE3-5D8C-2ED2-CB58-8DDF69AFD9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38978" y="450601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EBBD42E-7A50-DE58-7D65-AA9CDCC6BA67}"/>
                </a:ext>
              </a:extLst>
            </p:cNvPr>
            <p:cNvSpPr/>
            <p:nvPr/>
          </p:nvSpPr>
          <p:spPr>
            <a:xfrm>
              <a:off x="11179339" y="469971"/>
              <a:ext cx="343364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73FEF27B-0040-4618-2110-4FFD560B5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0817" y="498283"/>
              <a:ext cx="135897" cy="106209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B68A2FD-2897-09D6-5C5E-B77B557BF68D}"/>
                </a:ext>
              </a:extLst>
            </p:cNvPr>
            <p:cNvSpPr/>
            <p:nvPr/>
          </p:nvSpPr>
          <p:spPr>
            <a:xfrm>
              <a:off x="10142180" y="469971"/>
              <a:ext cx="524503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86E4006C-80F5-3761-2788-5915EC8A4463}"/>
              </a:ext>
            </a:extLst>
          </p:cNvPr>
          <p:cNvCxnSpPr>
            <a:cxnSpLocks/>
          </p:cNvCxnSpPr>
          <p:nvPr/>
        </p:nvCxnSpPr>
        <p:spPr>
          <a:xfrm>
            <a:off x="777969" y="2780686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0AEFC687-AB09-B3CE-31E9-8C681A7897AA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428254" y="2780686"/>
            <a:ext cx="4257484" cy="5260"/>
          </a:xfrm>
          <a:prstGeom prst="line">
            <a:avLst/>
          </a:prstGeom>
          <a:ln w="190500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C56148DB-4D36-DFD2-0235-517B8CCC4BCC}"/>
              </a:ext>
            </a:extLst>
          </p:cNvPr>
          <p:cNvGrpSpPr/>
          <p:nvPr/>
        </p:nvGrpSpPr>
        <p:grpSpPr>
          <a:xfrm>
            <a:off x="836270" y="2695946"/>
            <a:ext cx="1183967" cy="733054"/>
            <a:chOff x="714571" y="2407520"/>
            <a:chExt cx="1183967" cy="733054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03D57E51-2505-98D3-D4D7-498F0FC13FF3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C039C117-48FB-E52F-BD93-CB94C1A9D325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D15A7E64-D78A-A7DB-3DD4-0F6CE993BA86}"/>
              </a:ext>
            </a:extLst>
          </p:cNvPr>
          <p:cNvGrpSpPr/>
          <p:nvPr/>
        </p:nvGrpSpPr>
        <p:grpSpPr>
          <a:xfrm>
            <a:off x="5183754" y="2695946"/>
            <a:ext cx="1183967" cy="733054"/>
            <a:chOff x="714571" y="2407520"/>
            <a:chExt cx="1183967" cy="733054"/>
          </a:xfrm>
        </p:grpSpPr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3BFF9090-0EB4-4246-5920-5534B356950B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727F916C-4CC9-CE85-2B22-A23BF498B01A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22766D24-72C7-0432-B152-834A1456A3EC}"/>
              </a:ext>
            </a:extLst>
          </p:cNvPr>
          <p:cNvSpPr/>
          <p:nvPr/>
        </p:nvSpPr>
        <p:spPr>
          <a:xfrm>
            <a:off x="2321712" y="1861747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15,493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C3066EB4-D5FD-7146-8754-FD20EA3C8B99}"/>
              </a:ext>
            </a:extLst>
          </p:cNvPr>
          <p:cNvCxnSpPr>
            <a:cxnSpLocks/>
          </p:cNvCxnSpPr>
          <p:nvPr/>
        </p:nvCxnSpPr>
        <p:spPr>
          <a:xfrm>
            <a:off x="777969" y="5004260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B22E3EB8-7E1D-81C1-41AF-0BEECFA6012B}"/>
              </a:ext>
            </a:extLst>
          </p:cNvPr>
          <p:cNvCxnSpPr>
            <a:cxnSpLocks/>
          </p:cNvCxnSpPr>
          <p:nvPr/>
        </p:nvCxnSpPr>
        <p:spPr>
          <a:xfrm>
            <a:off x="1428254" y="5004260"/>
            <a:ext cx="1080000" cy="0"/>
          </a:xfrm>
          <a:prstGeom prst="line">
            <a:avLst/>
          </a:prstGeom>
          <a:ln w="190500" cap="rnd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B0B50126-4F2B-58B1-2F34-0C3AD771B32B}"/>
              </a:ext>
            </a:extLst>
          </p:cNvPr>
          <p:cNvGrpSpPr/>
          <p:nvPr/>
        </p:nvGrpSpPr>
        <p:grpSpPr>
          <a:xfrm>
            <a:off x="836270" y="4919520"/>
            <a:ext cx="1183967" cy="733054"/>
            <a:chOff x="714571" y="2407520"/>
            <a:chExt cx="1183967" cy="733054"/>
          </a:xfrm>
        </p:grpSpPr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ADB83C4D-841D-5F33-B57A-A1FB19BF09FC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648B0CCB-B95F-2F39-64B9-C85C3579033C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8618E2A8-6538-2750-D624-6EA471D46F59}"/>
              </a:ext>
            </a:extLst>
          </p:cNvPr>
          <p:cNvGrpSpPr/>
          <p:nvPr/>
        </p:nvGrpSpPr>
        <p:grpSpPr>
          <a:xfrm>
            <a:off x="1962876" y="4919520"/>
            <a:ext cx="1183967" cy="733054"/>
            <a:chOff x="714571" y="2407520"/>
            <a:chExt cx="1183967" cy="733054"/>
          </a:xfrm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1FABD5F3-5272-9886-37F2-3F52CC6DF1E3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CA62A456-2541-B814-82E2-BBA75802AE5E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A181DC5-43C7-74C2-F75F-F4B4276C6A94}"/>
              </a:ext>
            </a:extLst>
          </p:cNvPr>
          <p:cNvSpPr/>
          <p:nvPr/>
        </p:nvSpPr>
        <p:spPr>
          <a:xfrm>
            <a:off x="2321712" y="4085321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10,287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B5AD02E5-8DA9-9D85-27D4-C21071115E2A}"/>
              </a:ext>
            </a:extLst>
          </p:cNvPr>
          <p:cNvSpPr/>
          <p:nvPr/>
        </p:nvSpPr>
        <p:spPr>
          <a:xfrm>
            <a:off x="8562971" y="2030603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FD7E7A2E-84BA-924D-4163-DC3E992C844F}"/>
              </a:ext>
            </a:extLst>
          </p:cNvPr>
          <p:cNvSpPr/>
          <p:nvPr/>
        </p:nvSpPr>
        <p:spPr>
          <a:xfrm>
            <a:off x="8562971" y="433891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5B9BD5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8723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8EC507E0-48C5-C952-C93A-ADD15788D7B5}"/>
              </a:ext>
            </a:extLst>
          </p:cNvPr>
          <p:cNvSpPr/>
          <p:nvPr/>
        </p:nvSpPr>
        <p:spPr>
          <a:xfrm>
            <a:off x="224117" y="242047"/>
            <a:ext cx="11743765" cy="6615953"/>
          </a:xfrm>
          <a:prstGeom prst="round2SameRect">
            <a:avLst>
              <a:gd name="adj1" fmla="val 3794"/>
              <a:gd name="adj2" fmla="val 0"/>
            </a:avLst>
          </a:prstGeom>
          <a:gradFill flip="none" rotWithShape="1">
            <a:gsLst>
              <a:gs pos="8000">
                <a:srgbClr val="FFB1B1"/>
              </a:gs>
              <a:gs pos="8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52400" dist="635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850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86002B-2524-5DCA-09B3-A057E8C56A35}"/>
              </a:ext>
            </a:extLst>
          </p:cNvPr>
          <p:cNvSpPr/>
          <p:nvPr/>
        </p:nvSpPr>
        <p:spPr>
          <a:xfrm>
            <a:off x="224119" y="242047"/>
            <a:ext cx="454779" cy="444816"/>
          </a:xfrm>
          <a:custGeom>
            <a:avLst/>
            <a:gdLst>
              <a:gd name="connsiteX0" fmla="*/ 558789 w 646025"/>
              <a:gd name="connsiteY0" fmla="*/ 0 h 631872"/>
              <a:gd name="connsiteX1" fmla="*/ 603840 w 646025"/>
              <a:gd name="connsiteY1" fmla="*/ 0 h 631872"/>
              <a:gd name="connsiteX2" fmla="*/ 611032 w 646025"/>
              <a:gd name="connsiteY2" fmla="*/ 13250 h 631872"/>
              <a:gd name="connsiteX3" fmla="*/ 646025 w 646025"/>
              <a:gd name="connsiteY3" fmla="*/ 186578 h 631872"/>
              <a:gd name="connsiteX4" fmla="*/ 200731 w 646025"/>
              <a:gd name="connsiteY4" fmla="*/ 631872 h 631872"/>
              <a:gd name="connsiteX5" fmla="*/ 27403 w 646025"/>
              <a:gd name="connsiteY5" fmla="*/ 596879 h 631872"/>
              <a:gd name="connsiteX6" fmla="*/ 0 w 646025"/>
              <a:gd name="connsiteY6" fmla="*/ 582005 h 631872"/>
              <a:gd name="connsiteX7" fmla="*/ 0 w 646025"/>
              <a:gd name="connsiteY7" fmla="*/ 536954 h 631872"/>
              <a:gd name="connsiteX8" fmla="*/ 42884 w 646025"/>
              <a:gd name="connsiteY8" fmla="*/ 560230 h 631872"/>
              <a:gd name="connsiteX9" fmla="*/ 200731 w 646025"/>
              <a:gd name="connsiteY9" fmla="*/ 592098 h 631872"/>
              <a:gd name="connsiteX10" fmla="*/ 606251 w 646025"/>
              <a:gd name="connsiteY10" fmla="*/ 186578 h 631872"/>
              <a:gd name="connsiteX11" fmla="*/ 574383 w 646025"/>
              <a:gd name="connsiteY11" fmla="*/ 28731 h 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025" h="631872">
                <a:moveTo>
                  <a:pt x="558789" y="0"/>
                </a:moveTo>
                <a:lnTo>
                  <a:pt x="603840" y="0"/>
                </a:lnTo>
                <a:lnTo>
                  <a:pt x="611032" y="13250"/>
                </a:lnTo>
                <a:cubicBezTo>
                  <a:pt x="633565" y="66524"/>
                  <a:pt x="646025" y="125096"/>
                  <a:pt x="646025" y="186578"/>
                </a:cubicBezTo>
                <a:cubicBezTo>
                  <a:pt x="646025" y="432507"/>
                  <a:pt x="446660" y="631872"/>
                  <a:pt x="200731" y="631872"/>
                </a:cubicBezTo>
                <a:cubicBezTo>
                  <a:pt x="139249" y="631872"/>
                  <a:pt x="80677" y="619412"/>
                  <a:pt x="27403" y="596879"/>
                </a:cubicBezTo>
                <a:lnTo>
                  <a:pt x="0" y="582005"/>
                </a:lnTo>
                <a:lnTo>
                  <a:pt x="0" y="536954"/>
                </a:lnTo>
                <a:lnTo>
                  <a:pt x="42884" y="560230"/>
                </a:lnTo>
                <a:cubicBezTo>
                  <a:pt x="91400" y="580751"/>
                  <a:pt x="144740" y="592098"/>
                  <a:pt x="200731" y="592098"/>
                </a:cubicBezTo>
                <a:cubicBezTo>
                  <a:pt x="424694" y="592098"/>
                  <a:pt x="606251" y="410541"/>
                  <a:pt x="606251" y="186578"/>
                </a:cubicBezTo>
                <a:cubicBezTo>
                  <a:pt x="606251" y="130587"/>
                  <a:pt x="594904" y="77247"/>
                  <a:pt x="574383" y="28731"/>
                </a:cubicBezTo>
                <a:close/>
              </a:path>
            </a:pathLst>
          </a:cu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713A865-F8A6-4F33-0B14-B7F938136D38}"/>
              </a:ext>
            </a:extLst>
          </p:cNvPr>
          <p:cNvGrpSpPr/>
          <p:nvPr/>
        </p:nvGrpSpPr>
        <p:grpSpPr>
          <a:xfrm>
            <a:off x="407622" y="342009"/>
            <a:ext cx="344854" cy="344854"/>
            <a:chOff x="1734193" y="2846724"/>
            <a:chExt cx="429876" cy="4298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747C6BFD-3C22-AF47-E729-CDFB5F9AD1DB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DE6C436-6CB9-07D8-AA84-23BAABB1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AEC0DF87-530C-7B37-C7FD-A123BE6B2F07}"/>
              </a:ext>
            </a:extLst>
          </p:cNvPr>
          <p:cNvSpPr/>
          <p:nvPr/>
        </p:nvSpPr>
        <p:spPr>
          <a:xfrm>
            <a:off x="11417857" y="7096"/>
            <a:ext cx="774143" cy="774143"/>
          </a:xfrm>
          <a:prstGeom prst="round1Rect">
            <a:avLst>
              <a:gd name="adj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한쪽 모서리 18">
            <a:extLst>
              <a:ext uri="{FF2B5EF4-FFF2-40B4-BE49-F238E27FC236}">
                <a16:creationId xmlns="" xmlns:a16="http://schemas.microsoft.com/office/drawing/2014/main" id="{2CE5CE37-7C98-4654-B899-55A994124E9E}"/>
              </a:ext>
            </a:extLst>
          </p:cNvPr>
          <p:cNvSpPr/>
          <p:nvPr/>
        </p:nvSpPr>
        <p:spPr>
          <a:xfrm>
            <a:off x="11417858" y="244949"/>
            <a:ext cx="550023" cy="524196"/>
          </a:xfrm>
          <a:prstGeom prst="round1Rect">
            <a:avLst>
              <a:gd name="adj" fmla="val 46680"/>
            </a:avLst>
          </a:pr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EE14A0F-B005-6AE2-869B-0D518DC8BB5B}"/>
              </a:ext>
            </a:extLst>
          </p:cNvPr>
          <p:cNvGrpSpPr/>
          <p:nvPr/>
        </p:nvGrpSpPr>
        <p:grpSpPr>
          <a:xfrm>
            <a:off x="10212030" y="438221"/>
            <a:ext cx="1550689" cy="169277"/>
            <a:chOff x="10142180" y="469971"/>
            <a:chExt cx="1550689" cy="169277"/>
          </a:xfrm>
        </p:grpSpPr>
        <p:grpSp>
          <p:nvGrpSpPr>
            <p:cNvPr id="21" name="Group 8">
              <a:extLst>
                <a:ext uri="{FF2B5EF4-FFF2-40B4-BE49-F238E27FC236}">
                  <a16:creationId xmlns="" xmlns:a16="http://schemas.microsoft.com/office/drawing/2014/main" id="{C82E42E2-869A-09D9-97C6-00840AD73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78019" y="498283"/>
              <a:ext cx="100047" cy="106209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F7565EEC-B267-03A8-C83A-01207ACBA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C10EC7CC-BA31-C346-8A2E-D1942FB1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F2823FF7-8073-4E50-2FFB-696F1895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="" xmlns:a16="http://schemas.microsoft.com/office/drawing/2014/main" id="{11FD4E95-E4A9-BF5E-23AF-20E138E2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="" xmlns:a16="http://schemas.microsoft.com/office/drawing/2014/main" id="{899D36FF-8E08-5F0C-CA43-2B2D34067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93103" y="498283"/>
              <a:ext cx="106209" cy="106209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AD7A2E7B-703E-F52A-9754-92CD4C21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="" xmlns:a16="http://schemas.microsoft.com/office/drawing/2014/main" id="{9F3A39CC-6298-C4FD-DEFD-19D48D2C2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="" xmlns:a16="http://schemas.microsoft.com/office/drawing/2014/main" id="{52FF5B65-EF9F-9CD1-7877-E4D020174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30">
              <a:extLst>
                <a:ext uri="{FF2B5EF4-FFF2-40B4-BE49-F238E27FC236}">
                  <a16:creationId xmlns="" xmlns:a16="http://schemas.microsoft.com/office/drawing/2014/main" id="{222E1AE3-5D8C-2ED2-CB58-8DDF69AFD9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38978" y="450601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EBBD42E-7A50-DE58-7D65-AA9CDCC6BA67}"/>
                </a:ext>
              </a:extLst>
            </p:cNvPr>
            <p:cNvSpPr/>
            <p:nvPr/>
          </p:nvSpPr>
          <p:spPr>
            <a:xfrm>
              <a:off x="11179339" y="469971"/>
              <a:ext cx="343364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73FEF27B-0040-4618-2110-4FFD560B5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0817" y="498283"/>
              <a:ext cx="135897" cy="106209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B68A2FD-2897-09D6-5C5E-B77B557BF68D}"/>
                </a:ext>
              </a:extLst>
            </p:cNvPr>
            <p:cNvSpPr/>
            <p:nvPr/>
          </p:nvSpPr>
          <p:spPr>
            <a:xfrm>
              <a:off x="10142180" y="469971"/>
              <a:ext cx="524503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D8937E6A-CBCC-223A-3F5E-C17CBBC69358}"/>
              </a:ext>
            </a:extLst>
          </p:cNvPr>
          <p:cNvSpPr/>
          <p:nvPr/>
        </p:nvSpPr>
        <p:spPr>
          <a:xfrm>
            <a:off x="2864572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="" xmlns:a16="http://schemas.microsoft.com/office/drawing/2014/main" id="{C2AF2AD3-8F57-371A-C7EC-A2144B71901B}"/>
              </a:ext>
            </a:extLst>
          </p:cNvPr>
          <p:cNvSpPr>
            <a:spLocks/>
          </p:cNvSpPr>
          <p:nvPr/>
        </p:nvSpPr>
        <p:spPr bwMode="auto">
          <a:xfrm>
            <a:off x="1443247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16B07D50-5EE9-A5F3-AE3A-2001EABDEFB9}"/>
              </a:ext>
            </a:extLst>
          </p:cNvPr>
          <p:cNvSpPr>
            <a:spLocks/>
          </p:cNvSpPr>
          <p:nvPr/>
        </p:nvSpPr>
        <p:spPr bwMode="auto">
          <a:xfrm>
            <a:off x="1488550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0B48176C-32F7-4408-C620-CF58D3FA70F5}"/>
              </a:ext>
            </a:extLst>
          </p:cNvPr>
          <p:cNvCxnSpPr/>
          <p:nvPr/>
        </p:nvCxnSpPr>
        <p:spPr>
          <a:xfrm>
            <a:off x="1582617" y="5325073"/>
            <a:ext cx="4189280" cy="1076"/>
          </a:xfrm>
          <a:prstGeom prst="line">
            <a:avLst/>
          </a:prstGeom>
          <a:ln w="260350" cap="rnd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219FC39-45D7-AAC4-8B5B-A19C7E4651CB}"/>
              </a:ext>
            </a:extLst>
          </p:cNvPr>
          <p:cNvSpPr/>
          <p:nvPr/>
        </p:nvSpPr>
        <p:spPr>
          <a:xfrm>
            <a:off x="1443246" y="5120459"/>
            <a:ext cx="778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58272EE3-F510-8696-C7EB-C96B179E977A}"/>
              </a:ext>
            </a:extLst>
          </p:cNvPr>
          <p:cNvSpPr/>
          <p:nvPr/>
        </p:nvSpPr>
        <p:spPr>
          <a:xfrm>
            <a:off x="2913815" y="1604054"/>
            <a:ext cx="108755" cy="108755"/>
          </a:xfrm>
          <a:prstGeom prst="ellipse">
            <a:avLst/>
          </a:prstGeom>
          <a:solidFill>
            <a:srgbClr val="FF7C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4B1A7EAB-A76A-AAB6-F2AB-7678F07DE535}"/>
              </a:ext>
            </a:extLst>
          </p:cNvPr>
          <p:cNvSpPr/>
          <p:nvPr/>
        </p:nvSpPr>
        <p:spPr>
          <a:xfrm>
            <a:off x="6158236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="" xmlns:a16="http://schemas.microsoft.com/office/drawing/2014/main" id="{6E205B99-3A71-F285-0E83-769268E0A401}"/>
              </a:ext>
            </a:extLst>
          </p:cNvPr>
          <p:cNvSpPr>
            <a:spLocks/>
          </p:cNvSpPr>
          <p:nvPr/>
        </p:nvSpPr>
        <p:spPr bwMode="auto">
          <a:xfrm>
            <a:off x="4736911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="" xmlns:a16="http://schemas.microsoft.com/office/drawing/2014/main" id="{0FD9E25C-D67A-0D57-C5D8-837119251759}"/>
              </a:ext>
            </a:extLst>
          </p:cNvPr>
          <p:cNvSpPr>
            <a:spLocks/>
          </p:cNvSpPr>
          <p:nvPr/>
        </p:nvSpPr>
        <p:spPr bwMode="auto">
          <a:xfrm>
            <a:off x="4782214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2664ABE-3FD4-A88B-F9BD-12607B09E8D2}"/>
              </a:ext>
            </a:extLst>
          </p:cNvPr>
          <p:cNvSpPr/>
          <p:nvPr/>
        </p:nvSpPr>
        <p:spPr>
          <a:xfrm>
            <a:off x="9451900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="" xmlns:a16="http://schemas.microsoft.com/office/drawing/2014/main" id="{67A76C3D-FC34-5FB2-B84D-881B15D31B8A}"/>
              </a:ext>
            </a:extLst>
          </p:cNvPr>
          <p:cNvSpPr>
            <a:spLocks/>
          </p:cNvSpPr>
          <p:nvPr/>
        </p:nvSpPr>
        <p:spPr bwMode="auto">
          <a:xfrm>
            <a:off x="8030575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Freeform 5">
            <a:extLst>
              <a:ext uri="{FF2B5EF4-FFF2-40B4-BE49-F238E27FC236}">
                <a16:creationId xmlns="" xmlns:a16="http://schemas.microsoft.com/office/drawing/2014/main" id="{63DE8887-752F-B36B-57BA-BFD56879CA77}"/>
              </a:ext>
            </a:extLst>
          </p:cNvPr>
          <p:cNvSpPr>
            <a:spLocks/>
          </p:cNvSpPr>
          <p:nvPr/>
        </p:nvSpPr>
        <p:spPr bwMode="auto">
          <a:xfrm>
            <a:off x="8075878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5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8EC507E0-48C5-C952-C93A-ADD15788D7B5}"/>
              </a:ext>
            </a:extLst>
          </p:cNvPr>
          <p:cNvSpPr/>
          <p:nvPr/>
        </p:nvSpPr>
        <p:spPr>
          <a:xfrm>
            <a:off x="224117" y="242047"/>
            <a:ext cx="11743765" cy="6615953"/>
          </a:xfrm>
          <a:prstGeom prst="round2SameRect">
            <a:avLst>
              <a:gd name="adj1" fmla="val 3794"/>
              <a:gd name="adj2" fmla="val 0"/>
            </a:avLst>
          </a:prstGeom>
          <a:gradFill flip="none" rotWithShape="1">
            <a:gsLst>
              <a:gs pos="8000">
                <a:srgbClr val="FFB1B1"/>
              </a:gs>
              <a:gs pos="8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52400" dist="635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850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86002B-2524-5DCA-09B3-A057E8C56A35}"/>
              </a:ext>
            </a:extLst>
          </p:cNvPr>
          <p:cNvSpPr/>
          <p:nvPr/>
        </p:nvSpPr>
        <p:spPr>
          <a:xfrm>
            <a:off x="224119" y="242047"/>
            <a:ext cx="454779" cy="444816"/>
          </a:xfrm>
          <a:custGeom>
            <a:avLst/>
            <a:gdLst>
              <a:gd name="connsiteX0" fmla="*/ 558789 w 646025"/>
              <a:gd name="connsiteY0" fmla="*/ 0 h 631872"/>
              <a:gd name="connsiteX1" fmla="*/ 603840 w 646025"/>
              <a:gd name="connsiteY1" fmla="*/ 0 h 631872"/>
              <a:gd name="connsiteX2" fmla="*/ 611032 w 646025"/>
              <a:gd name="connsiteY2" fmla="*/ 13250 h 631872"/>
              <a:gd name="connsiteX3" fmla="*/ 646025 w 646025"/>
              <a:gd name="connsiteY3" fmla="*/ 186578 h 631872"/>
              <a:gd name="connsiteX4" fmla="*/ 200731 w 646025"/>
              <a:gd name="connsiteY4" fmla="*/ 631872 h 631872"/>
              <a:gd name="connsiteX5" fmla="*/ 27403 w 646025"/>
              <a:gd name="connsiteY5" fmla="*/ 596879 h 631872"/>
              <a:gd name="connsiteX6" fmla="*/ 0 w 646025"/>
              <a:gd name="connsiteY6" fmla="*/ 582005 h 631872"/>
              <a:gd name="connsiteX7" fmla="*/ 0 w 646025"/>
              <a:gd name="connsiteY7" fmla="*/ 536954 h 631872"/>
              <a:gd name="connsiteX8" fmla="*/ 42884 w 646025"/>
              <a:gd name="connsiteY8" fmla="*/ 560230 h 631872"/>
              <a:gd name="connsiteX9" fmla="*/ 200731 w 646025"/>
              <a:gd name="connsiteY9" fmla="*/ 592098 h 631872"/>
              <a:gd name="connsiteX10" fmla="*/ 606251 w 646025"/>
              <a:gd name="connsiteY10" fmla="*/ 186578 h 631872"/>
              <a:gd name="connsiteX11" fmla="*/ 574383 w 646025"/>
              <a:gd name="connsiteY11" fmla="*/ 28731 h 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025" h="631872">
                <a:moveTo>
                  <a:pt x="558789" y="0"/>
                </a:moveTo>
                <a:lnTo>
                  <a:pt x="603840" y="0"/>
                </a:lnTo>
                <a:lnTo>
                  <a:pt x="611032" y="13250"/>
                </a:lnTo>
                <a:cubicBezTo>
                  <a:pt x="633565" y="66524"/>
                  <a:pt x="646025" y="125096"/>
                  <a:pt x="646025" y="186578"/>
                </a:cubicBezTo>
                <a:cubicBezTo>
                  <a:pt x="646025" y="432507"/>
                  <a:pt x="446660" y="631872"/>
                  <a:pt x="200731" y="631872"/>
                </a:cubicBezTo>
                <a:cubicBezTo>
                  <a:pt x="139249" y="631872"/>
                  <a:pt x="80677" y="619412"/>
                  <a:pt x="27403" y="596879"/>
                </a:cubicBezTo>
                <a:lnTo>
                  <a:pt x="0" y="582005"/>
                </a:lnTo>
                <a:lnTo>
                  <a:pt x="0" y="536954"/>
                </a:lnTo>
                <a:lnTo>
                  <a:pt x="42884" y="560230"/>
                </a:lnTo>
                <a:cubicBezTo>
                  <a:pt x="91400" y="580751"/>
                  <a:pt x="144740" y="592098"/>
                  <a:pt x="200731" y="592098"/>
                </a:cubicBezTo>
                <a:cubicBezTo>
                  <a:pt x="424694" y="592098"/>
                  <a:pt x="606251" y="410541"/>
                  <a:pt x="606251" y="186578"/>
                </a:cubicBezTo>
                <a:cubicBezTo>
                  <a:pt x="606251" y="130587"/>
                  <a:pt x="594904" y="77247"/>
                  <a:pt x="574383" y="28731"/>
                </a:cubicBezTo>
                <a:close/>
              </a:path>
            </a:pathLst>
          </a:cu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713A865-F8A6-4F33-0B14-B7F938136D38}"/>
              </a:ext>
            </a:extLst>
          </p:cNvPr>
          <p:cNvGrpSpPr/>
          <p:nvPr/>
        </p:nvGrpSpPr>
        <p:grpSpPr>
          <a:xfrm>
            <a:off x="407622" y="342009"/>
            <a:ext cx="344854" cy="344854"/>
            <a:chOff x="1734193" y="2846724"/>
            <a:chExt cx="429876" cy="4298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747C6BFD-3C22-AF47-E729-CDFB5F9AD1DB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DE6C436-6CB9-07D8-AA84-23BAABB1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AEC0DF87-530C-7B37-C7FD-A123BE6B2F07}"/>
              </a:ext>
            </a:extLst>
          </p:cNvPr>
          <p:cNvSpPr/>
          <p:nvPr/>
        </p:nvSpPr>
        <p:spPr>
          <a:xfrm>
            <a:off x="11417857" y="7096"/>
            <a:ext cx="774143" cy="774143"/>
          </a:xfrm>
          <a:prstGeom prst="round1Rect">
            <a:avLst>
              <a:gd name="adj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한쪽 모서리 18">
            <a:extLst>
              <a:ext uri="{FF2B5EF4-FFF2-40B4-BE49-F238E27FC236}">
                <a16:creationId xmlns="" xmlns:a16="http://schemas.microsoft.com/office/drawing/2014/main" id="{2CE5CE37-7C98-4654-B899-55A994124E9E}"/>
              </a:ext>
            </a:extLst>
          </p:cNvPr>
          <p:cNvSpPr/>
          <p:nvPr/>
        </p:nvSpPr>
        <p:spPr>
          <a:xfrm>
            <a:off x="11417858" y="244949"/>
            <a:ext cx="550023" cy="524196"/>
          </a:xfrm>
          <a:prstGeom prst="round1Rect">
            <a:avLst>
              <a:gd name="adj" fmla="val 46680"/>
            </a:avLst>
          </a:pr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EE14A0F-B005-6AE2-869B-0D518DC8BB5B}"/>
              </a:ext>
            </a:extLst>
          </p:cNvPr>
          <p:cNvGrpSpPr/>
          <p:nvPr/>
        </p:nvGrpSpPr>
        <p:grpSpPr>
          <a:xfrm>
            <a:off x="10212030" y="438221"/>
            <a:ext cx="1550689" cy="169277"/>
            <a:chOff x="10142180" y="469971"/>
            <a:chExt cx="1550689" cy="169277"/>
          </a:xfrm>
        </p:grpSpPr>
        <p:grpSp>
          <p:nvGrpSpPr>
            <p:cNvPr id="21" name="Group 8">
              <a:extLst>
                <a:ext uri="{FF2B5EF4-FFF2-40B4-BE49-F238E27FC236}">
                  <a16:creationId xmlns="" xmlns:a16="http://schemas.microsoft.com/office/drawing/2014/main" id="{C82E42E2-869A-09D9-97C6-00840AD73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78019" y="498283"/>
              <a:ext cx="100047" cy="106209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F7565EEC-B267-03A8-C83A-01207ACBA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C10EC7CC-BA31-C346-8A2E-D1942FB1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F2823FF7-8073-4E50-2FFB-696F1895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="" xmlns:a16="http://schemas.microsoft.com/office/drawing/2014/main" id="{11FD4E95-E4A9-BF5E-23AF-20E138E2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="" xmlns:a16="http://schemas.microsoft.com/office/drawing/2014/main" id="{899D36FF-8E08-5F0C-CA43-2B2D34067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93103" y="498283"/>
              <a:ext cx="106209" cy="106209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AD7A2E7B-703E-F52A-9754-92CD4C21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="" xmlns:a16="http://schemas.microsoft.com/office/drawing/2014/main" id="{9F3A39CC-6298-C4FD-DEFD-19D48D2C2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="" xmlns:a16="http://schemas.microsoft.com/office/drawing/2014/main" id="{52FF5B65-EF9F-9CD1-7877-E4D020174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30">
              <a:extLst>
                <a:ext uri="{FF2B5EF4-FFF2-40B4-BE49-F238E27FC236}">
                  <a16:creationId xmlns="" xmlns:a16="http://schemas.microsoft.com/office/drawing/2014/main" id="{222E1AE3-5D8C-2ED2-CB58-8DDF69AFD9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38978" y="450601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EBBD42E-7A50-DE58-7D65-AA9CDCC6BA67}"/>
                </a:ext>
              </a:extLst>
            </p:cNvPr>
            <p:cNvSpPr/>
            <p:nvPr/>
          </p:nvSpPr>
          <p:spPr>
            <a:xfrm>
              <a:off x="11179339" y="469971"/>
              <a:ext cx="343364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73FEF27B-0040-4618-2110-4FFD560B5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0817" y="498283"/>
              <a:ext cx="135897" cy="106209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B68A2FD-2897-09D6-5C5E-B77B557BF68D}"/>
                </a:ext>
              </a:extLst>
            </p:cNvPr>
            <p:cNvSpPr/>
            <p:nvPr/>
          </p:nvSpPr>
          <p:spPr>
            <a:xfrm>
              <a:off x="10142180" y="469971"/>
              <a:ext cx="524503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모서리가 둥근 직사각형 10">
            <a:extLst>
              <a:ext uri="{FF2B5EF4-FFF2-40B4-BE49-F238E27FC236}">
                <a16:creationId xmlns="" xmlns:a16="http://schemas.microsoft.com/office/drawing/2014/main" id="{5119BD1F-A9F6-FC18-B88B-7EA7458B568B}"/>
              </a:ext>
            </a:extLst>
          </p:cNvPr>
          <p:cNvSpPr/>
          <p:nvPr/>
        </p:nvSpPr>
        <p:spPr>
          <a:xfrm>
            <a:off x="1374610" y="3467872"/>
            <a:ext cx="1323935" cy="372052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AE099E4-4066-6615-23E0-F92B6F839924}"/>
              </a:ext>
            </a:extLst>
          </p:cNvPr>
          <p:cNvSpPr/>
          <p:nvPr/>
        </p:nvSpPr>
        <p:spPr>
          <a:xfrm>
            <a:off x="776006" y="409912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EAA16C7D-B9D6-1078-2E49-78D44B7811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79" y="2001795"/>
            <a:ext cx="1058358" cy="105835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67D2750E-AB87-2509-B195-BA08EAEE86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26" y="2001795"/>
            <a:ext cx="1056646" cy="105664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787DF88-1D3C-430A-F0D3-8714D04930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51" y="2001795"/>
            <a:ext cx="1057787" cy="105778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3B6DFA1E-D718-8535-16C9-9798B37E59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24" y="2001795"/>
            <a:ext cx="1054940" cy="105494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97CF047-4351-01D6-B0CD-77AAA3500466}"/>
              </a:ext>
            </a:extLst>
          </p:cNvPr>
          <p:cNvSpPr/>
          <p:nvPr/>
        </p:nvSpPr>
        <p:spPr>
          <a:xfrm>
            <a:off x="3530672" y="409912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57F337F-546E-F1A6-9C78-8C99FEF1B526}"/>
              </a:ext>
            </a:extLst>
          </p:cNvPr>
          <p:cNvSpPr/>
          <p:nvPr/>
        </p:nvSpPr>
        <p:spPr>
          <a:xfrm>
            <a:off x="6285338" y="409912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9FC592B-41B2-D5FA-B735-2BA31B9D6A18}"/>
              </a:ext>
            </a:extLst>
          </p:cNvPr>
          <p:cNvSpPr/>
          <p:nvPr/>
        </p:nvSpPr>
        <p:spPr>
          <a:xfrm>
            <a:off x="9040004" y="409912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="" xmlns:a16="http://schemas.microsoft.com/office/drawing/2014/main" id="{5E7D1838-DBB6-CD4C-A513-1EC35AE79C38}"/>
              </a:ext>
            </a:extLst>
          </p:cNvPr>
          <p:cNvSpPr/>
          <p:nvPr/>
        </p:nvSpPr>
        <p:spPr>
          <a:xfrm>
            <a:off x="1420556" y="5322559"/>
            <a:ext cx="180000" cy="1800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="" xmlns:a16="http://schemas.microsoft.com/office/drawing/2014/main" id="{B917120F-E192-BC7C-B3B3-F8DCABBB85A0}"/>
              </a:ext>
            </a:extLst>
          </p:cNvPr>
          <p:cNvSpPr/>
          <p:nvPr/>
        </p:nvSpPr>
        <p:spPr>
          <a:xfrm>
            <a:off x="1683316" y="5322559"/>
            <a:ext cx="180000" cy="1800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="" xmlns:a16="http://schemas.microsoft.com/office/drawing/2014/main" id="{21825505-A056-422F-25C7-2B47F3C64307}"/>
              </a:ext>
            </a:extLst>
          </p:cNvPr>
          <p:cNvSpPr/>
          <p:nvPr/>
        </p:nvSpPr>
        <p:spPr>
          <a:xfrm>
            <a:off x="1946076" y="5322559"/>
            <a:ext cx="180000" cy="1800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="" xmlns:a16="http://schemas.microsoft.com/office/drawing/2014/main" id="{2A6E54AB-46D0-7B4C-F851-405BA68E93E2}"/>
              </a:ext>
            </a:extLst>
          </p:cNvPr>
          <p:cNvSpPr/>
          <p:nvPr/>
        </p:nvSpPr>
        <p:spPr>
          <a:xfrm>
            <a:off x="2208836" y="5322559"/>
            <a:ext cx="180000" cy="180000"/>
          </a:xfrm>
          <a:prstGeom prst="ellipse">
            <a:avLst/>
          </a:prstGeom>
          <a:solidFill>
            <a:srgbClr val="99CCFF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="" xmlns:a16="http://schemas.microsoft.com/office/drawing/2014/main" id="{5F9F1768-1D13-99AB-AED9-B5193B3B73AA}"/>
              </a:ext>
            </a:extLst>
          </p:cNvPr>
          <p:cNvSpPr/>
          <p:nvPr/>
        </p:nvSpPr>
        <p:spPr>
          <a:xfrm>
            <a:off x="2471596" y="532255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="" xmlns:a16="http://schemas.microsoft.com/office/drawing/2014/main" id="{8397FCEC-A36E-CA07-1953-C4544CCC86B0}"/>
              </a:ext>
            </a:extLst>
          </p:cNvPr>
          <p:cNvSpPr/>
          <p:nvPr/>
        </p:nvSpPr>
        <p:spPr>
          <a:xfrm>
            <a:off x="1420556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="" xmlns:a16="http://schemas.microsoft.com/office/drawing/2014/main" id="{50486010-AACC-970D-9CEC-35F256D1D71D}"/>
              </a:ext>
            </a:extLst>
          </p:cNvPr>
          <p:cNvSpPr/>
          <p:nvPr/>
        </p:nvSpPr>
        <p:spPr>
          <a:xfrm>
            <a:off x="1683316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="" xmlns:a16="http://schemas.microsoft.com/office/drawing/2014/main" id="{EC4F793C-0331-DE46-577F-CCDEE74C4989}"/>
              </a:ext>
            </a:extLst>
          </p:cNvPr>
          <p:cNvSpPr/>
          <p:nvPr/>
        </p:nvSpPr>
        <p:spPr>
          <a:xfrm>
            <a:off x="1946076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="" xmlns:a16="http://schemas.microsoft.com/office/drawing/2014/main" id="{7A5F1ABE-F57D-13CC-EF46-374EF35ABA23}"/>
              </a:ext>
            </a:extLst>
          </p:cNvPr>
          <p:cNvSpPr/>
          <p:nvPr/>
        </p:nvSpPr>
        <p:spPr>
          <a:xfrm>
            <a:off x="2208836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="" xmlns:a16="http://schemas.microsoft.com/office/drawing/2014/main" id="{B9BE32BA-A44C-80CD-B33C-811A6E7924D3}"/>
              </a:ext>
            </a:extLst>
          </p:cNvPr>
          <p:cNvSpPr/>
          <p:nvPr/>
        </p:nvSpPr>
        <p:spPr>
          <a:xfrm>
            <a:off x="2471596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="" xmlns:a16="http://schemas.microsoft.com/office/drawing/2014/main" id="{14F3FE84-E8B4-C980-5B44-D1DE0EFB42A8}"/>
              </a:ext>
            </a:extLst>
          </p:cNvPr>
          <p:cNvSpPr/>
          <p:nvPr/>
        </p:nvSpPr>
        <p:spPr>
          <a:xfrm>
            <a:off x="4187224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="" xmlns:a16="http://schemas.microsoft.com/office/drawing/2014/main" id="{63A88AD3-F555-77FD-BE5F-D6A3FECED4CE}"/>
              </a:ext>
            </a:extLst>
          </p:cNvPr>
          <p:cNvSpPr/>
          <p:nvPr/>
        </p:nvSpPr>
        <p:spPr>
          <a:xfrm>
            <a:off x="4449984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="" xmlns:a16="http://schemas.microsoft.com/office/drawing/2014/main" id="{47F61CFA-9C1F-1860-CBF1-46E077428885}"/>
              </a:ext>
            </a:extLst>
          </p:cNvPr>
          <p:cNvSpPr/>
          <p:nvPr/>
        </p:nvSpPr>
        <p:spPr>
          <a:xfrm>
            <a:off x="4712744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="" xmlns:a16="http://schemas.microsoft.com/office/drawing/2014/main" id="{EDDB97DD-C343-F34D-CF46-4E8534B3748F}"/>
              </a:ext>
            </a:extLst>
          </p:cNvPr>
          <p:cNvSpPr/>
          <p:nvPr/>
        </p:nvSpPr>
        <p:spPr>
          <a:xfrm>
            <a:off x="4975504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="" xmlns:a16="http://schemas.microsoft.com/office/drawing/2014/main" id="{2C237C67-EAA5-B760-A516-8583988B83DB}"/>
              </a:ext>
            </a:extLst>
          </p:cNvPr>
          <p:cNvSpPr/>
          <p:nvPr/>
        </p:nvSpPr>
        <p:spPr>
          <a:xfrm>
            <a:off x="5238264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="" xmlns:a16="http://schemas.microsoft.com/office/drawing/2014/main" id="{79D56D39-F841-B132-3733-E890DD43BF7A}"/>
              </a:ext>
            </a:extLst>
          </p:cNvPr>
          <p:cNvSpPr/>
          <p:nvPr/>
        </p:nvSpPr>
        <p:spPr>
          <a:xfrm>
            <a:off x="4187224" y="563118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="" xmlns:a16="http://schemas.microsoft.com/office/drawing/2014/main" id="{02CBE389-D639-5CF7-C688-D156F7FEC828}"/>
              </a:ext>
            </a:extLst>
          </p:cNvPr>
          <p:cNvSpPr/>
          <p:nvPr/>
        </p:nvSpPr>
        <p:spPr>
          <a:xfrm>
            <a:off x="4449984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="" xmlns:a16="http://schemas.microsoft.com/office/drawing/2014/main" id="{889DE93B-F867-A859-AABF-9AD7C2AE55FE}"/>
              </a:ext>
            </a:extLst>
          </p:cNvPr>
          <p:cNvSpPr/>
          <p:nvPr/>
        </p:nvSpPr>
        <p:spPr>
          <a:xfrm>
            <a:off x="4712744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2" name="모서리가 둥근 직사각형 10">
            <a:extLst>
              <a:ext uri="{FF2B5EF4-FFF2-40B4-BE49-F238E27FC236}">
                <a16:creationId xmlns="" xmlns:a16="http://schemas.microsoft.com/office/drawing/2014/main" id="{775882B5-5E50-FCA8-8865-2A54F37DC6DA}"/>
              </a:ext>
            </a:extLst>
          </p:cNvPr>
          <p:cNvSpPr/>
          <p:nvPr/>
        </p:nvSpPr>
        <p:spPr>
          <a:xfrm>
            <a:off x="4975504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="" xmlns:a16="http://schemas.microsoft.com/office/drawing/2014/main" id="{3B6B2FB2-0B43-C83A-2194-3E6836DC10D4}"/>
              </a:ext>
            </a:extLst>
          </p:cNvPr>
          <p:cNvSpPr/>
          <p:nvPr/>
        </p:nvSpPr>
        <p:spPr>
          <a:xfrm>
            <a:off x="5238264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="" xmlns:a16="http://schemas.microsoft.com/office/drawing/2014/main" id="{121D113C-CDB0-5106-C1FF-D126F9A03B56}"/>
              </a:ext>
            </a:extLst>
          </p:cNvPr>
          <p:cNvSpPr/>
          <p:nvPr/>
        </p:nvSpPr>
        <p:spPr>
          <a:xfrm>
            <a:off x="6991992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="" xmlns:a16="http://schemas.microsoft.com/office/drawing/2014/main" id="{D9C8A89D-FF40-C0CB-9404-34EEDC83297E}"/>
              </a:ext>
            </a:extLst>
          </p:cNvPr>
          <p:cNvSpPr/>
          <p:nvPr/>
        </p:nvSpPr>
        <p:spPr>
          <a:xfrm>
            <a:off x="7254752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="" xmlns:a16="http://schemas.microsoft.com/office/drawing/2014/main" id="{494682DA-4643-0921-26C6-69F97396249B}"/>
              </a:ext>
            </a:extLst>
          </p:cNvPr>
          <p:cNvSpPr/>
          <p:nvPr/>
        </p:nvSpPr>
        <p:spPr>
          <a:xfrm>
            <a:off x="7517512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="" xmlns:a16="http://schemas.microsoft.com/office/drawing/2014/main" id="{4CD1D65E-CB47-974D-B479-B95B7BA2B193}"/>
              </a:ext>
            </a:extLst>
          </p:cNvPr>
          <p:cNvSpPr/>
          <p:nvPr/>
        </p:nvSpPr>
        <p:spPr>
          <a:xfrm>
            <a:off x="7780272" y="5322559"/>
            <a:ext cx="180000" cy="1800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="" xmlns:a16="http://schemas.microsoft.com/office/drawing/2014/main" id="{69DF6237-78CE-6A61-19B1-405D94A4A926}"/>
              </a:ext>
            </a:extLst>
          </p:cNvPr>
          <p:cNvSpPr/>
          <p:nvPr/>
        </p:nvSpPr>
        <p:spPr>
          <a:xfrm>
            <a:off x="8043032" y="532255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="" xmlns:a16="http://schemas.microsoft.com/office/drawing/2014/main" id="{FF8B9F40-1267-7CCB-690B-F55A9CA87919}"/>
              </a:ext>
            </a:extLst>
          </p:cNvPr>
          <p:cNvSpPr/>
          <p:nvPr/>
        </p:nvSpPr>
        <p:spPr>
          <a:xfrm>
            <a:off x="6991992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="" xmlns:a16="http://schemas.microsoft.com/office/drawing/2014/main" id="{7A00687A-C8BF-F7FE-68C1-6823CECC67D3}"/>
              </a:ext>
            </a:extLst>
          </p:cNvPr>
          <p:cNvSpPr/>
          <p:nvPr/>
        </p:nvSpPr>
        <p:spPr>
          <a:xfrm>
            <a:off x="7254752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="" xmlns:a16="http://schemas.microsoft.com/office/drawing/2014/main" id="{6AD72A03-5E74-F340-A369-C1D8248D7225}"/>
              </a:ext>
            </a:extLst>
          </p:cNvPr>
          <p:cNvSpPr/>
          <p:nvPr/>
        </p:nvSpPr>
        <p:spPr>
          <a:xfrm>
            <a:off x="7517512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="" xmlns:a16="http://schemas.microsoft.com/office/drawing/2014/main" id="{E43B9ABB-2A12-35DF-19A8-E12493AD8C7F}"/>
              </a:ext>
            </a:extLst>
          </p:cNvPr>
          <p:cNvSpPr/>
          <p:nvPr/>
        </p:nvSpPr>
        <p:spPr>
          <a:xfrm>
            <a:off x="7780272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3" name="모서리가 둥근 직사각형 10">
            <a:extLst>
              <a:ext uri="{FF2B5EF4-FFF2-40B4-BE49-F238E27FC236}">
                <a16:creationId xmlns="" xmlns:a16="http://schemas.microsoft.com/office/drawing/2014/main" id="{93054B56-A553-E4D1-E029-2E37FA8D66C6}"/>
              </a:ext>
            </a:extLst>
          </p:cNvPr>
          <p:cNvSpPr/>
          <p:nvPr/>
        </p:nvSpPr>
        <p:spPr>
          <a:xfrm>
            <a:off x="8043032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="" xmlns:a16="http://schemas.microsoft.com/office/drawing/2014/main" id="{1C37F710-C934-B6C6-63BA-05D5C6EE3E97}"/>
              </a:ext>
            </a:extLst>
          </p:cNvPr>
          <p:cNvSpPr/>
          <p:nvPr/>
        </p:nvSpPr>
        <p:spPr>
          <a:xfrm>
            <a:off x="9771360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="" xmlns:a16="http://schemas.microsoft.com/office/drawing/2014/main" id="{8A45E8FD-7B0D-2BC7-C63D-8CC5805552A5}"/>
              </a:ext>
            </a:extLst>
          </p:cNvPr>
          <p:cNvSpPr/>
          <p:nvPr/>
        </p:nvSpPr>
        <p:spPr>
          <a:xfrm>
            <a:off x="10034120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="" xmlns:a16="http://schemas.microsoft.com/office/drawing/2014/main" id="{7EB8D899-80A1-BEFC-FDD6-E1E211AE35DD}"/>
              </a:ext>
            </a:extLst>
          </p:cNvPr>
          <p:cNvSpPr/>
          <p:nvPr/>
        </p:nvSpPr>
        <p:spPr>
          <a:xfrm>
            <a:off x="10296880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="" xmlns:a16="http://schemas.microsoft.com/office/drawing/2014/main" id="{F4F5B327-289C-90A9-8B44-416183E6F464}"/>
              </a:ext>
            </a:extLst>
          </p:cNvPr>
          <p:cNvSpPr/>
          <p:nvPr/>
        </p:nvSpPr>
        <p:spPr>
          <a:xfrm>
            <a:off x="10559640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="" xmlns:a16="http://schemas.microsoft.com/office/drawing/2014/main" id="{F0A5E481-E5F5-FB45-37FD-DA067F201D03}"/>
              </a:ext>
            </a:extLst>
          </p:cNvPr>
          <p:cNvSpPr/>
          <p:nvPr/>
        </p:nvSpPr>
        <p:spPr>
          <a:xfrm>
            <a:off x="10822400" y="5322559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="" xmlns:a16="http://schemas.microsoft.com/office/drawing/2014/main" id="{BC77389D-6DC9-CD72-DDC7-4A5BDF8DD62C}"/>
              </a:ext>
            </a:extLst>
          </p:cNvPr>
          <p:cNvSpPr/>
          <p:nvPr/>
        </p:nvSpPr>
        <p:spPr>
          <a:xfrm>
            <a:off x="9771360" y="563118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="" xmlns:a16="http://schemas.microsoft.com/office/drawing/2014/main" id="{B7E1AEF6-3B48-6623-6145-74EC06968479}"/>
              </a:ext>
            </a:extLst>
          </p:cNvPr>
          <p:cNvSpPr/>
          <p:nvPr/>
        </p:nvSpPr>
        <p:spPr>
          <a:xfrm>
            <a:off x="10034120" y="563118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="" xmlns:a16="http://schemas.microsoft.com/office/drawing/2014/main" id="{EA09F27F-228D-55AF-B616-E519770F76C2}"/>
              </a:ext>
            </a:extLst>
          </p:cNvPr>
          <p:cNvSpPr/>
          <p:nvPr/>
        </p:nvSpPr>
        <p:spPr>
          <a:xfrm>
            <a:off x="10296880" y="563118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="" xmlns:a16="http://schemas.microsoft.com/office/drawing/2014/main" id="{E9F1204D-2E8C-AF14-CADB-9E9649937660}"/>
              </a:ext>
            </a:extLst>
          </p:cNvPr>
          <p:cNvSpPr/>
          <p:nvPr/>
        </p:nvSpPr>
        <p:spPr>
          <a:xfrm>
            <a:off x="10559640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="" xmlns:a16="http://schemas.microsoft.com/office/drawing/2014/main" id="{4D703CE9-F4F7-5A84-FA11-9B1B77693EA3}"/>
              </a:ext>
            </a:extLst>
          </p:cNvPr>
          <p:cNvSpPr/>
          <p:nvPr/>
        </p:nvSpPr>
        <p:spPr>
          <a:xfrm>
            <a:off x="10822400" y="563118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="" xmlns:a16="http://schemas.microsoft.com/office/drawing/2014/main" id="{7B39AA5F-22DE-34EE-8B4E-92C846C29018}"/>
              </a:ext>
            </a:extLst>
          </p:cNvPr>
          <p:cNvSpPr/>
          <p:nvPr/>
        </p:nvSpPr>
        <p:spPr>
          <a:xfrm>
            <a:off x="4140776" y="3442351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="" xmlns:a16="http://schemas.microsoft.com/office/drawing/2014/main" id="{CDA76B82-55E6-F20A-2B16-936DA2E254F4}"/>
              </a:ext>
            </a:extLst>
          </p:cNvPr>
          <p:cNvSpPr/>
          <p:nvPr/>
        </p:nvSpPr>
        <p:spPr>
          <a:xfrm>
            <a:off x="6906942" y="3416830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="" xmlns:a16="http://schemas.microsoft.com/office/drawing/2014/main" id="{6347A50E-4771-ADC6-ED58-9A08C2496218}"/>
              </a:ext>
            </a:extLst>
          </p:cNvPr>
          <p:cNvSpPr/>
          <p:nvPr/>
        </p:nvSpPr>
        <p:spPr>
          <a:xfrm>
            <a:off x="9673108" y="3391309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816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8EC507E0-48C5-C952-C93A-ADD15788D7B5}"/>
              </a:ext>
            </a:extLst>
          </p:cNvPr>
          <p:cNvSpPr/>
          <p:nvPr/>
        </p:nvSpPr>
        <p:spPr>
          <a:xfrm>
            <a:off x="224117" y="242047"/>
            <a:ext cx="11743765" cy="6615953"/>
          </a:xfrm>
          <a:prstGeom prst="round2SameRect">
            <a:avLst>
              <a:gd name="adj1" fmla="val 3794"/>
              <a:gd name="adj2" fmla="val 0"/>
            </a:avLst>
          </a:prstGeom>
          <a:gradFill flip="none" rotWithShape="1">
            <a:gsLst>
              <a:gs pos="8000">
                <a:srgbClr val="FFB1B1"/>
              </a:gs>
              <a:gs pos="8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52400" dist="635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850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86002B-2524-5DCA-09B3-A057E8C56A35}"/>
              </a:ext>
            </a:extLst>
          </p:cNvPr>
          <p:cNvSpPr/>
          <p:nvPr/>
        </p:nvSpPr>
        <p:spPr>
          <a:xfrm>
            <a:off x="224119" y="242047"/>
            <a:ext cx="454779" cy="444816"/>
          </a:xfrm>
          <a:custGeom>
            <a:avLst/>
            <a:gdLst>
              <a:gd name="connsiteX0" fmla="*/ 558789 w 646025"/>
              <a:gd name="connsiteY0" fmla="*/ 0 h 631872"/>
              <a:gd name="connsiteX1" fmla="*/ 603840 w 646025"/>
              <a:gd name="connsiteY1" fmla="*/ 0 h 631872"/>
              <a:gd name="connsiteX2" fmla="*/ 611032 w 646025"/>
              <a:gd name="connsiteY2" fmla="*/ 13250 h 631872"/>
              <a:gd name="connsiteX3" fmla="*/ 646025 w 646025"/>
              <a:gd name="connsiteY3" fmla="*/ 186578 h 631872"/>
              <a:gd name="connsiteX4" fmla="*/ 200731 w 646025"/>
              <a:gd name="connsiteY4" fmla="*/ 631872 h 631872"/>
              <a:gd name="connsiteX5" fmla="*/ 27403 w 646025"/>
              <a:gd name="connsiteY5" fmla="*/ 596879 h 631872"/>
              <a:gd name="connsiteX6" fmla="*/ 0 w 646025"/>
              <a:gd name="connsiteY6" fmla="*/ 582005 h 631872"/>
              <a:gd name="connsiteX7" fmla="*/ 0 w 646025"/>
              <a:gd name="connsiteY7" fmla="*/ 536954 h 631872"/>
              <a:gd name="connsiteX8" fmla="*/ 42884 w 646025"/>
              <a:gd name="connsiteY8" fmla="*/ 560230 h 631872"/>
              <a:gd name="connsiteX9" fmla="*/ 200731 w 646025"/>
              <a:gd name="connsiteY9" fmla="*/ 592098 h 631872"/>
              <a:gd name="connsiteX10" fmla="*/ 606251 w 646025"/>
              <a:gd name="connsiteY10" fmla="*/ 186578 h 631872"/>
              <a:gd name="connsiteX11" fmla="*/ 574383 w 646025"/>
              <a:gd name="connsiteY11" fmla="*/ 28731 h 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025" h="631872">
                <a:moveTo>
                  <a:pt x="558789" y="0"/>
                </a:moveTo>
                <a:lnTo>
                  <a:pt x="603840" y="0"/>
                </a:lnTo>
                <a:lnTo>
                  <a:pt x="611032" y="13250"/>
                </a:lnTo>
                <a:cubicBezTo>
                  <a:pt x="633565" y="66524"/>
                  <a:pt x="646025" y="125096"/>
                  <a:pt x="646025" y="186578"/>
                </a:cubicBezTo>
                <a:cubicBezTo>
                  <a:pt x="646025" y="432507"/>
                  <a:pt x="446660" y="631872"/>
                  <a:pt x="200731" y="631872"/>
                </a:cubicBezTo>
                <a:cubicBezTo>
                  <a:pt x="139249" y="631872"/>
                  <a:pt x="80677" y="619412"/>
                  <a:pt x="27403" y="596879"/>
                </a:cubicBezTo>
                <a:lnTo>
                  <a:pt x="0" y="582005"/>
                </a:lnTo>
                <a:lnTo>
                  <a:pt x="0" y="536954"/>
                </a:lnTo>
                <a:lnTo>
                  <a:pt x="42884" y="560230"/>
                </a:lnTo>
                <a:cubicBezTo>
                  <a:pt x="91400" y="580751"/>
                  <a:pt x="144740" y="592098"/>
                  <a:pt x="200731" y="592098"/>
                </a:cubicBezTo>
                <a:cubicBezTo>
                  <a:pt x="424694" y="592098"/>
                  <a:pt x="606251" y="410541"/>
                  <a:pt x="606251" y="186578"/>
                </a:cubicBezTo>
                <a:cubicBezTo>
                  <a:pt x="606251" y="130587"/>
                  <a:pt x="594904" y="77247"/>
                  <a:pt x="574383" y="28731"/>
                </a:cubicBezTo>
                <a:close/>
              </a:path>
            </a:pathLst>
          </a:cu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713A865-F8A6-4F33-0B14-B7F938136D38}"/>
              </a:ext>
            </a:extLst>
          </p:cNvPr>
          <p:cNvGrpSpPr/>
          <p:nvPr/>
        </p:nvGrpSpPr>
        <p:grpSpPr>
          <a:xfrm>
            <a:off x="407622" y="342009"/>
            <a:ext cx="344854" cy="344854"/>
            <a:chOff x="1734193" y="2846724"/>
            <a:chExt cx="429876" cy="4298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747C6BFD-3C22-AF47-E729-CDFB5F9AD1DB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DE6C436-6CB9-07D8-AA84-23BAABB1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AEC0DF87-530C-7B37-C7FD-A123BE6B2F07}"/>
              </a:ext>
            </a:extLst>
          </p:cNvPr>
          <p:cNvSpPr/>
          <p:nvPr/>
        </p:nvSpPr>
        <p:spPr>
          <a:xfrm>
            <a:off x="11417857" y="7096"/>
            <a:ext cx="774143" cy="774143"/>
          </a:xfrm>
          <a:prstGeom prst="round1Rect">
            <a:avLst>
              <a:gd name="adj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한쪽 모서리 18">
            <a:extLst>
              <a:ext uri="{FF2B5EF4-FFF2-40B4-BE49-F238E27FC236}">
                <a16:creationId xmlns="" xmlns:a16="http://schemas.microsoft.com/office/drawing/2014/main" id="{2CE5CE37-7C98-4654-B899-55A994124E9E}"/>
              </a:ext>
            </a:extLst>
          </p:cNvPr>
          <p:cNvSpPr/>
          <p:nvPr/>
        </p:nvSpPr>
        <p:spPr>
          <a:xfrm>
            <a:off x="11417858" y="244949"/>
            <a:ext cx="550023" cy="524196"/>
          </a:xfrm>
          <a:prstGeom prst="round1Rect">
            <a:avLst>
              <a:gd name="adj" fmla="val 46680"/>
            </a:avLst>
          </a:pr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EE14A0F-B005-6AE2-869B-0D518DC8BB5B}"/>
              </a:ext>
            </a:extLst>
          </p:cNvPr>
          <p:cNvGrpSpPr/>
          <p:nvPr/>
        </p:nvGrpSpPr>
        <p:grpSpPr>
          <a:xfrm>
            <a:off x="10212030" y="438221"/>
            <a:ext cx="1550689" cy="169277"/>
            <a:chOff x="10142180" y="469971"/>
            <a:chExt cx="1550689" cy="169277"/>
          </a:xfrm>
        </p:grpSpPr>
        <p:grpSp>
          <p:nvGrpSpPr>
            <p:cNvPr id="21" name="Group 8">
              <a:extLst>
                <a:ext uri="{FF2B5EF4-FFF2-40B4-BE49-F238E27FC236}">
                  <a16:creationId xmlns="" xmlns:a16="http://schemas.microsoft.com/office/drawing/2014/main" id="{C82E42E2-869A-09D9-97C6-00840AD73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78019" y="498283"/>
              <a:ext cx="100047" cy="106209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F7565EEC-B267-03A8-C83A-01207ACBA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C10EC7CC-BA31-C346-8A2E-D1942FB1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F2823FF7-8073-4E50-2FFB-696F1895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="" xmlns:a16="http://schemas.microsoft.com/office/drawing/2014/main" id="{11FD4E95-E4A9-BF5E-23AF-20E138E2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="" xmlns:a16="http://schemas.microsoft.com/office/drawing/2014/main" id="{899D36FF-8E08-5F0C-CA43-2B2D34067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93103" y="498283"/>
              <a:ext cx="106209" cy="106209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AD7A2E7B-703E-F52A-9754-92CD4C21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="" xmlns:a16="http://schemas.microsoft.com/office/drawing/2014/main" id="{9F3A39CC-6298-C4FD-DEFD-19D48D2C2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="" xmlns:a16="http://schemas.microsoft.com/office/drawing/2014/main" id="{52FF5B65-EF9F-9CD1-7877-E4D020174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30">
              <a:extLst>
                <a:ext uri="{FF2B5EF4-FFF2-40B4-BE49-F238E27FC236}">
                  <a16:creationId xmlns="" xmlns:a16="http://schemas.microsoft.com/office/drawing/2014/main" id="{222E1AE3-5D8C-2ED2-CB58-8DDF69AFD9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38978" y="450601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EBBD42E-7A50-DE58-7D65-AA9CDCC6BA67}"/>
                </a:ext>
              </a:extLst>
            </p:cNvPr>
            <p:cNvSpPr/>
            <p:nvPr/>
          </p:nvSpPr>
          <p:spPr>
            <a:xfrm>
              <a:off x="11179339" y="469971"/>
              <a:ext cx="343364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73FEF27B-0040-4618-2110-4FFD560B5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0817" y="498283"/>
              <a:ext cx="135897" cy="106209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B68A2FD-2897-09D6-5C5E-B77B557BF68D}"/>
                </a:ext>
              </a:extLst>
            </p:cNvPr>
            <p:cNvSpPr/>
            <p:nvPr/>
          </p:nvSpPr>
          <p:spPr>
            <a:xfrm>
              <a:off x="10142180" y="469971"/>
              <a:ext cx="524503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8DE52EC-5AB4-4727-3C90-AD18543B0B00}"/>
              </a:ext>
            </a:extLst>
          </p:cNvPr>
          <p:cNvGrpSpPr/>
          <p:nvPr/>
        </p:nvGrpSpPr>
        <p:grpSpPr>
          <a:xfrm>
            <a:off x="7596826" y="5223707"/>
            <a:ext cx="3821031" cy="886237"/>
            <a:chOff x="5800489" y="2315374"/>
            <a:chExt cx="3821031" cy="886237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CC074BFA-560F-1A78-2D24-B0931FD2D22E}"/>
                </a:ext>
              </a:extLst>
            </p:cNvPr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1FA82AD8-C1D1-0522-4386-23CB41CD0369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 24">
                <a:extLst>
                  <a:ext uri="{FF2B5EF4-FFF2-40B4-BE49-F238E27FC236}">
                    <a16:creationId xmlns="" xmlns:a16="http://schemas.microsoft.com/office/drawing/2014/main" id="{85DBCFC4-F279-307E-D90A-8D14BC88A673}"/>
                  </a:ext>
                </a:extLst>
              </p:cNvPr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달 3">
              <a:extLst>
                <a:ext uri="{FF2B5EF4-FFF2-40B4-BE49-F238E27FC236}">
                  <a16:creationId xmlns="" xmlns:a16="http://schemas.microsoft.com/office/drawing/2014/main" id="{4FBE4460-8503-B81B-63A9-2631E9DD1907}"/>
                </a:ext>
              </a:extLst>
            </p:cNvPr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20">
              <a:extLst>
                <a:ext uri="{FF2B5EF4-FFF2-40B4-BE49-F238E27FC236}">
                  <a16:creationId xmlns="" xmlns:a16="http://schemas.microsoft.com/office/drawing/2014/main" id="{ABFAC27F-7717-5549-3A1B-1CB3EA91BF59}"/>
                </a:ext>
              </a:extLst>
            </p:cNvPr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59F7323-9E71-2D47-ADF5-C5BB32A0D78C}"/>
                </a:ext>
              </a:extLst>
            </p:cNvPr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85061F2B-C05A-0E3E-7BCD-DAB981D06DE7}"/>
                </a:ext>
              </a:extLst>
            </p:cNvPr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42396DF-2A41-1513-C839-74E66642D859}"/>
              </a:ext>
            </a:extLst>
          </p:cNvPr>
          <p:cNvGrpSpPr/>
          <p:nvPr/>
        </p:nvGrpSpPr>
        <p:grpSpPr>
          <a:xfrm>
            <a:off x="6834158" y="4222039"/>
            <a:ext cx="3639880" cy="886237"/>
            <a:chOff x="5800489" y="2315374"/>
            <a:chExt cx="3639880" cy="886237"/>
          </a:xfrm>
        </p:grpSpPr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9E8C5C8B-8CA2-99D9-3EAC-BF1A7389749A}"/>
                </a:ext>
              </a:extLst>
            </p:cNvPr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89" name="타원 88">
                <a:extLst>
                  <a:ext uri="{FF2B5EF4-FFF2-40B4-BE49-F238E27FC236}">
                    <a16:creationId xmlns="" xmlns:a16="http://schemas.microsoft.com/office/drawing/2014/main" id="{D80E74CE-01C3-E405-BD8D-E15B8D2F494D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FF9FA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자유형 34">
                <a:extLst>
                  <a:ext uri="{FF2B5EF4-FFF2-40B4-BE49-F238E27FC236}">
                    <a16:creationId xmlns="" xmlns:a16="http://schemas.microsoft.com/office/drawing/2014/main" id="{1D1D65C9-CDA8-B2CC-5C21-A366067F1116}"/>
                  </a:ext>
                </a:extLst>
              </p:cNvPr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달 16">
              <a:extLst>
                <a:ext uri="{FF2B5EF4-FFF2-40B4-BE49-F238E27FC236}">
                  <a16:creationId xmlns="" xmlns:a16="http://schemas.microsoft.com/office/drawing/2014/main" id="{F5396CBB-70B8-8812-57B0-09CD1957C790}"/>
                </a:ext>
              </a:extLst>
            </p:cNvPr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28">
              <a:extLst>
                <a:ext uri="{FF2B5EF4-FFF2-40B4-BE49-F238E27FC236}">
                  <a16:creationId xmlns="" xmlns:a16="http://schemas.microsoft.com/office/drawing/2014/main" id="{DEE463B3-181B-1F01-FC03-AF75DC755601}"/>
                </a:ext>
              </a:extLst>
            </p:cNvPr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4023BF05-8B5D-7253-4CE1-82C572B918A7}"/>
                </a:ext>
              </a:extLst>
            </p:cNvPr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6EF8A044-5B37-67F5-9004-4A253894CD42}"/>
                </a:ext>
              </a:extLst>
            </p:cNvPr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21D7DAFD-7F4B-1A7C-78F8-56630C7FC676}"/>
              </a:ext>
            </a:extLst>
          </p:cNvPr>
          <p:cNvGrpSpPr/>
          <p:nvPr/>
        </p:nvGrpSpPr>
        <p:grpSpPr>
          <a:xfrm>
            <a:off x="7596826" y="3270577"/>
            <a:ext cx="3665757" cy="886237"/>
            <a:chOff x="5800489" y="2315374"/>
            <a:chExt cx="3665757" cy="886237"/>
          </a:xfrm>
        </p:grpSpPr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C732B099-A9F7-B9E6-299C-D042FB11D00A}"/>
                </a:ext>
              </a:extLst>
            </p:cNvPr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7" name="타원 96">
                <a:extLst>
                  <a:ext uri="{FF2B5EF4-FFF2-40B4-BE49-F238E27FC236}">
                    <a16:creationId xmlns="" xmlns:a16="http://schemas.microsoft.com/office/drawing/2014/main" id="{FEBEB99E-03D0-637C-988D-40FD46CFB3A0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 49">
                <a:extLst>
                  <a:ext uri="{FF2B5EF4-FFF2-40B4-BE49-F238E27FC236}">
                    <a16:creationId xmlns="" xmlns:a16="http://schemas.microsoft.com/office/drawing/2014/main" id="{4EEB74EA-EBE7-B072-4F26-4187F82219ED}"/>
                  </a:ext>
                </a:extLst>
              </p:cNvPr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3" name="달 92">
              <a:extLst>
                <a:ext uri="{FF2B5EF4-FFF2-40B4-BE49-F238E27FC236}">
                  <a16:creationId xmlns="" xmlns:a16="http://schemas.microsoft.com/office/drawing/2014/main" id="{410F0CC7-E917-02C4-A652-A05DFE8BC81A}"/>
                </a:ext>
              </a:extLst>
            </p:cNvPr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45">
              <a:extLst>
                <a:ext uri="{FF2B5EF4-FFF2-40B4-BE49-F238E27FC236}">
                  <a16:creationId xmlns="" xmlns:a16="http://schemas.microsoft.com/office/drawing/2014/main" id="{6CCD8B3D-A6AF-4D74-1B3F-8A675B709040}"/>
                </a:ext>
              </a:extLst>
            </p:cNvPr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4C177DC8-BE7D-35BC-2363-2512E35DDDDE}"/>
                </a:ext>
              </a:extLst>
            </p:cNvPr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FCE984F8-136F-1BA0-19C0-DF78A3A406CD}"/>
                </a:ext>
              </a:extLst>
            </p:cNvPr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059CB503-057C-EAF6-80D0-A233B6F87598}"/>
              </a:ext>
            </a:extLst>
          </p:cNvPr>
          <p:cNvGrpSpPr/>
          <p:nvPr/>
        </p:nvGrpSpPr>
        <p:grpSpPr>
          <a:xfrm>
            <a:off x="7596826" y="1304747"/>
            <a:ext cx="3821031" cy="886237"/>
            <a:chOff x="5800489" y="2315374"/>
            <a:chExt cx="3821031" cy="886237"/>
          </a:xfrm>
        </p:grpSpPr>
        <p:grpSp>
          <p:nvGrpSpPr>
            <p:cNvPr id="100" name="그룹 99">
              <a:extLst>
                <a:ext uri="{FF2B5EF4-FFF2-40B4-BE49-F238E27FC236}">
                  <a16:creationId xmlns="" xmlns:a16="http://schemas.microsoft.com/office/drawing/2014/main" id="{20F74B97-B34B-89C7-37B6-DFC7A381323B}"/>
                </a:ext>
              </a:extLst>
            </p:cNvPr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5" name="타원 104">
                <a:extLst>
                  <a:ext uri="{FF2B5EF4-FFF2-40B4-BE49-F238E27FC236}">
                    <a16:creationId xmlns="" xmlns:a16="http://schemas.microsoft.com/office/drawing/2014/main" id="{BCE86C89-FCA0-56AD-8E84-D4021A9EED06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자유형 57">
                <a:extLst>
                  <a:ext uri="{FF2B5EF4-FFF2-40B4-BE49-F238E27FC236}">
                    <a16:creationId xmlns="" xmlns:a16="http://schemas.microsoft.com/office/drawing/2014/main" id="{8856D8CE-0959-7CB9-93E0-C60A37DC263D}"/>
                  </a:ext>
                </a:extLst>
              </p:cNvPr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1" name="달 100">
              <a:extLst>
                <a:ext uri="{FF2B5EF4-FFF2-40B4-BE49-F238E27FC236}">
                  <a16:creationId xmlns="" xmlns:a16="http://schemas.microsoft.com/office/drawing/2014/main" id="{48480D5A-EAFA-B384-86E1-5DD99FD3A554}"/>
                </a:ext>
              </a:extLst>
            </p:cNvPr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모서리가 둥근 직사각형 53">
              <a:extLst>
                <a:ext uri="{FF2B5EF4-FFF2-40B4-BE49-F238E27FC236}">
                  <a16:creationId xmlns="" xmlns:a16="http://schemas.microsoft.com/office/drawing/2014/main" id="{1737B600-7164-E2FC-C065-79987F6E220E}"/>
                </a:ext>
              </a:extLst>
            </p:cNvPr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CC01726E-3B87-0218-3FEC-5BC2DED693D9}"/>
                </a:ext>
              </a:extLst>
            </p:cNvPr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="" xmlns:a16="http://schemas.microsoft.com/office/drawing/2014/main" id="{A1ECE857-2FF9-6DB6-88A7-E9A495E18ABB}"/>
                </a:ext>
              </a:extLst>
            </p:cNvPr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68DADE24-3820-82EE-D271-5ED527932EBD}"/>
              </a:ext>
            </a:extLst>
          </p:cNvPr>
          <p:cNvGrpSpPr/>
          <p:nvPr/>
        </p:nvGrpSpPr>
        <p:grpSpPr>
          <a:xfrm>
            <a:off x="6834158" y="2184724"/>
            <a:ext cx="3122297" cy="886237"/>
            <a:chOff x="5800489" y="2315374"/>
            <a:chExt cx="3122297" cy="886237"/>
          </a:xfrm>
        </p:grpSpPr>
        <p:grpSp>
          <p:nvGrpSpPr>
            <p:cNvPr id="108" name="그룹 107">
              <a:extLst>
                <a:ext uri="{FF2B5EF4-FFF2-40B4-BE49-F238E27FC236}">
                  <a16:creationId xmlns="" xmlns:a16="http://schemas.microsoft.com/office/drawing/2014/main" id="{D4D7E154-DADD-83C3-2AFA-E3A6418FD4A1}"/>
                </a:ext>
              </a:extLst>
            </p:cNvPr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3" name="타원 112">
                <a:extLst>
                  <a:ext uri="{FF2B5EF4-FFF2-40B4-BE49-F238E27FC236}">
                    <a16:creationId xmlns="" xmlns:a16="http://schemas.microsoft.com/office/drawing/2014/main" id="{2F758F9A-62BA-35FE-F2DD-E286B9150864}"/>
                  </a:ext>
                </a:extLst>
              </p:cNvPr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FF9FA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자유형 65">
                <a:extLst>
                  <a:ext uri="{FF2B5EF4-FFF2-40B4-BE49-F238E27FC236}">
                    <a16:creationId xmlns="" xmlns:a16="http://schemas.microsoft.com/office/drawing/2014/main" id="{DEC0DBE4-41D9-AAB9-036C-BE9F27E4E740}"/>
                  </a:ext>
                </a:extLst>
              </p:cNvPr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9" name="달 108">
              <a:extLst>
                <a:ext uri="{FF2B5EF4-FFF2-40B4-BE49-F238E27FC236}">
                  <a16:creationId xmlns="" xmlns:a16="http://schemas.microsoft.com/office/drawing/2014/main" id="{79C0E6D0-EC01-863D-2CF8-BA5768115C1F}"/>
                </a:ext>
              </a:extLst>
            </p:cNvPr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모서리가 둥근 직사각형 61">
              <a:extLst>
                <a:ext uri="{FF2B5EF4-FFF2-40B4-BE49-F238E27FC236}">
                  <a16:creationId xmlns="" xmlns:a16="http://schemas.microsoft.com/office/drawing/2014/main" id="{FAD94065-9403-4C32-BFE6-A63B186B07FC}"/>
                </a:ext>
              </a:extLst>
            </p:cNvPr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FF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7F514705-E19E-2E48-6A45-8265DDB72C3F}"/>
                </a:ext>
              </a:extLst>
            </p:cNvPr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A3CF0F55-0495-C774-A178-072D314FE0F9}"/>
                </a:ext>
              </a:extLst>
            </p:cNvPr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14C6F58D-E099-394A-2A55-54803A731B8E}"/>
              </a:ext>
            </a:extLst>
          </p:cNvPr>
          <p:cNvSpPr/>
          <p:nvPr/>
        </p:nvSpPr>
        <p:spPr>
          <a:xfrm>
            <a:off x="1033701" y="1347528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C81A99AB-F943-FB4F-7204-D9D3F81F6CE0}"/>
              </a:ext>
            </a:extLst>
          </p:cNvPr>
          <p:cNvSpPr/>
          <p:nvPr/>
        </p:nvSpPr>
        <p:spPr>
          <a:xfrm>
            <a:off x="988640" y="2850572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원형 91">
            <a:extLst>
              <a:ext uri="{FF2B5EF4-FFF2-40B4-BE49-F238E27FC236}">
                <a16:creationId xmlns="" xmlns:a16="http://schemas.microsoft.com/office/drawing/2014/main" id="{FF486F22-5E91-0F84-D0B0-E808AFA28D99}"/>
              </a:ext>
            </a:extLst>
          </p:cNvPr>
          <p:cNvSpPr/>
          <p:nvPr/>
        </p:nvSpPr>
        <p:spPr>
          <a:xfrm>
            <a:off x="1145044" y="3006977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CA04D257-8C7D-A1C6-BE57-1C964AF38D67}"/>
              </a:ext>
            </a:extLst>
          </p:cNvPr>
          <p:cNvSpPr/>
          <p:nvPr/>
        </p:nvSpPr>
        <p:spPr>
          <a:xfrm>
            <a:off x="1358239" y="3397153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="" xmlns:a16="http://schemas.microsoft.com/office/drawing/2014/main" id="{E1DA616F-FBED-CEED-0DDD-E55B9AC2A5ED}"/>
              </a:ext>
            </a:extLst>
          </p:cNvPr>
          <p:cNvSpPr/>
          <p:nvPr/>
        </p:nvSpPr>
        <p:spPr>
          <a:xfrm>
            <a:off x="3570448" y="2850572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원형 94">
            <a:extLst>
              <a:ext uri="{FF2B5EF4-FFF2-40B4-BE49-F238E27FC236}">
                <a16:creationId xmlns="" xmlns:a16="http://schemas.microsoft.com/office/drawing/2014/main" id="{D7E41508-6A9C-866E-BD06-E004FA7EA255}"/>
              </a:ext>
            </a:extLst>
          </p:cNvPr>
          <p:cNvSpPr/>
          <p:nvPr/>
        </p:nvSpPr>
        <p:spPr>
          <a:xfrm>
            <a:off x="3726852" y="3006977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113D936B-0C73-C4E1-5AF5-60F9809D34E6}"/>
              </a:ext>
            </a:extLst>
          </p:cNvPr>
          <p:cNvSpPr/>
          <p:nvPr/>
        </p:nvSpPr>
        <p:spPr>
          <a:xfrm>
            <a:off x="3940047" y="3397153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178CD2EA-535C-4C58-BBD2-22900684EE13}"/>
              </a:ext>
            </a:extLst>
          </p:cNvPr>
          <p:cNvSpPr/>
          <p:nvPr/>
        </p:nvSpPr>
        <p:spPr>
          <a:xfrm>
            <a:off x="1224017" y="5076317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098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8EC507E0-48C5-C952-C93A-ADD15788D7B5}"/>
              </a:ext>
            </a:extLst>
          </p:cNvPr>
          <p:cNvSpPr/>
          <p:nvPr/>
        </p:nvSpPr>
        <p:spPr>
          <a:xfrm>
            <a:off x="224117" y="242047"/>
            <a:ext cx="11743765" cy="6615953"/>
          </a:xfrm>
          <a:prstGeom prst="round2SameRect">
            <a:avLst>
              <a:gd name="adj1" fmla="val 3794"/>
              <a:gd name="adj2" fmla="val 0"/>
            </a:avLst>
          </a:prstGeom>
          <a:gradFill flip="none" rotWithShape="1">
            <a:gsLst>
              <a:gs pos="8000">
                <a:srgbClr val="FFB1B1"/>
              </a:gs>
              <a:gs pos="8000">
                <a:schemeClr val="bg1"/>
              </a:gs>
            </a:gsLst>
            <a:lin ang="5400000" scaled="1"/>
            <a:tileRect/>
          </a:gradFill>
          <a:ln>
            <a:noFill/>
          </a:ln>
          <a:effectLst>
            <a:outerShdw blurRad="152400" dist="635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0850"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F186002B-2524-5DCA-09B3-A057E8C56A35}"/>
              </a:ext>
            </a:extLst>
          </p:cNvPr>
          <p:cNvSpPr/>
          <p:nvPr/>
        </p:nvSpPr>
        <p:spPr>
          <a:xfrm>
            <a:off x="224119" y="242047"/>
            <a:ext cx="454779" cy="444816"/>
          </a:xfrm>
          <a:custGeom>
            <a:avLst/>
            <a:gdLst>
              <a:gd name="connsiteX0" fmla="*/ 558789 w 646025"/>
              <a:gd name="connsiteY0" fmla="*/ 0 h 631872"/>
              <a:gd name="connsiteX1" fmla="*/ 603840 w 646025"/>
              <a:gd name="connsiteY1" fmla="*/ 0 h 631872"/>
              <a:gd name="connsiteX2" fmla="*/ 611032 w 646025"/>
              <a:gd name="connsiteY2" fmla="*/ 13250 h 631872"/>
              <a:gd name="connsiteX3" fmla="*/ 646025 w 646025"/>
              <a:gd name="connsiteY3" fmla="*/ 186578 h 631872"/>
              <a:gd name="connsiteX4" fmla="*/ 200731 w 646025"/>
              <a:gd name="connsiteY4" fmla="*/ 631872 h 631872"/>
              <a:gd name="connsiteX5" fmla="*/ 27403 w 646025"/>
              <a:gd name="connsiteY5" fmla="*/ 596879 h 631872"/>
              <a:gd name="connsiteX6" fmla="*/ 0 w 646025"/>
              <a:gd name="connsiteY6" fmla="*/ 582005 h 631872"/>
              <a:gd name="connsiteX7" fmla="*/ 0 w 646025"/>
              <a:gd name="connsiteY7" fmla="*/ 536954 h 631872"/>
              <a:gd name="connsiteX8" fmla="*/ 42884 w 646025"/>
              <a:gd name="connsiteY8" fmla="*/ 560230 h 631872"/>
              <a:gd name="connsiteX9" fmla="*/ 200731 w 646025"/>
              <a:gd name="connsiteY9" fmla="*/ 592098 h 631872"/>
              <a:gd name="connsiteX10" fmla="*/ 606251 w 646025"/>
              <a:gd name="connsiteY10" fmla="*/ 186578 h 631872"/>
              <a:gd name="connsiteX11" fmla="*/ 574383 w 646025"/>
              <a:gd name="connsiteY11" fmla="*/ 28731 h 63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025" h="631872">
                <a:moveTo>
                  <a:pt x="558789" y="0"/>
                </a:moveTo>
                <a:lnTo>
                  <a:pt x="603840" y="0"/>
                </a:lnTo>
                <a:lnTo>
                  <a:pt x="611032" y="13250"/>
                </a:lnTo>
                <a:cubicBezTo>
                  <a:pt x="633565" y="66524"/>
                  <a:pt x="646025" y="125096"/>
                  <a:pt x="646025" y="186578"/>
                </a:cubicBezTo>
                <a:cubicBezTo>
                  <a:pt x="646025" y="432507"/>
                  <a:pt x="446660" y="631872"/>
                  <a:pt x="200731" y="631872"/>
                </a:cubicBezTo>
                <a:cubicBezTo>
                  <a:pt x="139249" y="631872"/>
                  <a:pt x="80677" y="619412"/>
                  <a:pt x="27403" y="596879"/>
                </a:cubicBezTo>
                <a:lnTo>
                  <a:pt x="0" y="582005"/>
                </a:lnTo>
                <a:lnTo>
                  <a:pt x="0" y="536954"/>
                </a:lnTo>
                <a:lnTo>
                  <a:pt x="42884" y="560230"/>
                </a:lnTo>
                <a:cubicBezTo>
                  <a:pt x="91400" y="580751"/>
                  <a:pt x="144740" y="592098"/>
                  <a:pt x="200731" y="592098"/>
                </a:cubicBezTo>
                <a:cubicBezTo>
                  <a:pt x="424694" y="592098"/>
                  <a:pt x="606251" y="410541"/>
                  <a:pt x="606251" y="186578"/>
                </a:cubicBezTo>
                <a:cubicBezTo>
                  <a:pt x="606251" y="130587"/>
                  <a:pt x="594904" y="77247"/>
                  <a:pt x="574383" y="28731"/>
                </a:cubicBezTo>
                <a:close/>
              </a:path>
            </a:pathLst>
          </a:cu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713A865-F8A6-4F33-0B14-B7F938136D38}"/>
              </a:ext>
            </a:extLst>
          </p:cNvPr>
          <p:cNvGrpSpPr/>
          <p:nvPr/>
        </p:nvGrpSpPr>
        <p:grpSpPr>
          <a:xfrm>
            <a:off x="407622" y="342009"/>
            <a:ext cx="344854" cy="344854"/>
            <a:chOff x="1734193" y="2846724"/>
            <a:chExt cx="429876" cy="4298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747C6BFD-3C22-AF47-E729-CDFB5F9AD1DB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DDE6C436-6CB9-07D8-AA84-23BAABB1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sp>
        <p:nvSpPr>
          <p:cNvPr id="18" name="사각형: 둥근 한쪽 모서리 17">
            <a:extLst>
              <a:ext uri="{FF2B5EF4-FFF2-40B4-BE49-F238E27FC236}">
                <a16:creationId xmlns="" xmlns:a16="http://schemas.microsoft.com/office/drawing/2014/main" id="{AEC0DF87-530C-7B37-C7FD-A123BE6B2F07}"/>
              </a:ext>
            </a:extLst>
          </p:cNvPr>
          <p:cNvSpPr/>
          <p:nvPr/>
        </p:nvSpPr>
        <p:spPr>
          <a:xfrm>
            <a:off x="11417857" y="7096"/>
            <a:ext cx="774143" cy="774143"/>
          </a:xfrm>
          <a:prstGeom prst="round1Rect">
            <a:avLst>
              <a:gd name="adj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한쪽 모서리 18">
            <a:extLst>
              <a:ext uri="{FF2B5EF4-FFF2-40B4-BE49-F238E27FC236}">
                <a16:creationId xmlns="" xmlns:a16="http://schemas.microsoft.com/office/drawing/2014/main" id="{2CE5CE37-7C98-4654-B899-55A994124E9E}"/>
              </a:ext>
            </a:extLst>
          </p:cNvPr>
          <p:cNvSpPr/>
          <p:nvPr/>
        </p:nvSpPr>
        <p:spPr>
          <a:xfrm>
            <a:off x="11417858" y="244949"/>
            <a:ext cx="550023" cy="524196"/>
          </a:xfrm>
          <a:prstGeom prst="round1Rect">
            <a:avLst>
              <a:gd name="adj" fmla="val 46680"/>
            </a:avLst>
          </a:prstGeom>
          <a:solidFill>
            <a:srgbClr val="FF9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EE14A0F-B005-6AE2-869B-0D518DC8BB5B}"/>
              </a:ext>
            </a:extLst>
          </p:cNvPr>
          <p:cNvGrpSpPr/>
          <p:nvPr/>
        </p:nvGrpSpPr>
        <p:grpSpPr>
          <a:xfrm>
            <a:off x="10212030" y="438221"/>
            <a:ext cx="1550689" cy="169277"/>
            <a:chOff x="10142180" y="469971"/>
            <a:chExt cx="1550689" cy="169277"/>
          </a:xfrm>
        </p:grpSpPr>
        <p:grpSp>
          <p:nvGrpSpPr>
            <p:cNvPr id="21" name="Group 8">
              <a:extLst>
                <a:ext uri="{FF2B5EF4-FFF2-40B4-BE49-F238E27FC236}">
                  <a16:creationId xmlns="" xmlns:a16="http://schemas.microsoft.com/office/drawing/2014/main" id="{C82E42E2-869A-09D9-97C6-00840AD73F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078019" y="498283"/>
              <a:ext cx="100047" cy="106209"/>
              <a:chOff x="4594" y="900"/>
              <a:chExt cx="276" cy="293"/>
            </a:xfrm>
            <a:solidFill>
              <a:schemeClr val="bg1"/>
            </a:solidFill>
          </p:grpSpPr>
          <p:sp>
            <p:nvSpPr>
              <p:cNvPr id="30" name="Freeform 9">
                <a:extLst>
                  <a:ext uri="{FF2B5EF4-FFF2-40B4-BE49-F238E27FC236}">
                    <a16:creationId xmlns="" xmlns:a16="http://schemas.microsoft.com/office/drawing/2014/main" id="{F7565EEC-B267-03A8-C83A-01207ACBA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="" xmlns:a16="http://schemas.microsoft.com/office/drawing/2014/main" id="{C10EC7CC-BA31-C346-8A2E-D1942FB1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="" xmlns:a16="http://schemas.microsoft.com/office/drawing/2014/main" id="{F2823FF7-8073-4E50-2FFB-696F18958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="" xmlns:a16="http://schemas.microsoft.com/office/drawing/2014/main" id="{11FD4E95-E4A9-BF5E-23AF-20E138E2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Group 19">
              <a:extLst>
                <a:ext uri="{FF2B5EF4-FFF2-40B4-BE49-F238E27FC236}">
                  <a16:creationId xmlns="" xmlns:a16="http://schemas.microsoft.com/office/drawing/2014/main" id="{899D36FF-8E08-5F0C-CA43-2B2D34067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893103" y="498283"/>
              <a:ext cx="106209" cy="106209"/>
              <a:chOff x="1747" y="423"/>
              <a:chExt cx="575" cy="575"/>
            </a:xfrm>
            <a:solidFill>
              <a:schemeClr val="bg1"/>
            </a:solidFill>
          </p:grpSpPr>
          <p:sp>
            <p:nvSpPr>
              <p:cNvPr id="27" name="Freeform 20">
                <a:extLst>
                  <a:ext uri="{FF2B5EF4-FFF2-40B4-BE49-F238E27FC236}">
                    <a16:creationId xmlns="" xmlns:a16="http://schemas.microsoft.com/office/drawing/2014/main" id="{AD7A2E7B-703E-F52A-9754-92CD4C2118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1">
                <a:extLst>
                  <a:ext uri="{FF2B5EF4-FFF2-40B4-BE49-F238E27FC236}">
                    <a16:creationId xmlns="" xmlns:a16="http://schemas.microsoft.com/office/drawing/2014/main" id="{9F3A39CC-6298-C4FD-DEFD-19D48D2C2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2">
                <a:extLst>
                  <a:ext uri="{FF2B5EF4-FFF2-40B4-BE49-F238E27FC236}">
                    <a16:creationId xmlns="" xmlns:a16="http://schemas.microsoft.com/office/drawing/2014/main" id="{52FF5B65-EF9F-9CD1-7877-E4D020174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30">
              <a:extLst>
                <a:ext uri="{FF2B5EF4-FFF2-40B4-BE49-F238E27FC236}">
                  <a16:creationId xmlns="" xmlns:a16="http://schemas.microsoft.com/office/drawing/2014/main" id="{222E1AE3-5D8C-2ED2-CB58-8DDF69AFD927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538978" y="450601"/>
              <a:ext cx="106209" cy="201573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BEBBD42E-7A50-DE58-7D65-AA9CDCC6BA67}"/>
                </a:ext>
              </a:extLst>
            </p:cNvPr>
            <p:cNvSpPr/>
            <p:nvPr/>
          </p:nvSpPr>
          <p:spPr>
            <a:xfrm>
              <a:off x="11179339" y="469971"/>
              <a:ext cx="343364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100%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73FEF27B-0040-4618-2110-4FFD560B5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0817" y="498283"/>
              <a:ext cx="135897" cy="106209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4B68A2FD-2897-09D6-5C5E-B77B557BF68D}"/>
                </a:ext>
              </a:extLst>
            </p:cNvPr>
            <p:cNvSpPr/>
            <p:nvPr/>
          </p:nvSpPr>
          <p:spPr>
            <a:xfrm>
              <a:off x="10142180" y="469971"/>
              <a:ext cx="524503" cy="1692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white"/>
                  </a:solidFill>
                </a:rPr>
                <a:t>PPTBIZCAM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3342A50-2230-2DF7-BB0D-0931C0214073}"/>
              </a:ext>
            </a:extLst>
          </p:cNvPr>
          <p:cNvGrpSpPr/>
          <p:nvPr/>
        </p:nvGrpSpPr>
        <p:grpSpPr>
          <a:xfrm>
            <a:off x="1157800" y="2001958"/>
            <a:ext cx="3009900" cy="2429470"/>
            <a:chOff x="1088897" y="2023777"/>
            <a:chExt cx="3009900" cy="242947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E844D1D6-4C6B-28D7-1586-93805C95979B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>
                <a:defRPr/>
              </a:pPr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10D3DEA4-FF58-8B7E-014B-DF74F1EB17B3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38" name="자유형 75">
                <a:extLst>
                  <a:ext uri="{FF2B5EF4-FFF2-40B4-BE49-F238E27FC236}">
                    <a16:creationId xmlns="" xmlns:a16="http://schemas.microsoft.com/office/drawing/2014/main" id="{9E1A3D0C-899E-E9F3-6B62-69852587E734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 76">
                <a:extLst>
                  <a:ext uri="{FF2B5EF4-FFF2-40B4-BE49-F238E27FC236}">
                    <a16:creationId xmlns="" xmlns:a16="http://schemas.microsoft.com/office/drawing/2014/main" id="{797E7A78-A98B-D194-06FA-8CBDC9F5EE06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 77">
                <a:extLst>
                  <a:ext uri="{FF2B5EF4-FFF2-40B4-BE49-F238E27FC236}">
                    <a16:creationId xmlns="" xmlns:a16="http://schemas.microsoft.com/office/drawing/2014/main" id="{1B5DA03C-0AC4-8E21-CDED-C5F903CC5F2C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 78">
                <a:extLst>
                  <a:ext uri="{FF2B5EF4-FFF2-40B4-BE49-F238E27FC236}">
                    <a16:creationId xmlns="" xmlns:a16="http://schemas.microsoft.com/office/drawing/2014/main" id="{9E9F8EDB-584E-D9FF-571D-5FCDEF6FC42C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 79">
                <a:extLst>
                  <a:ext uri="{FF2B5EF4-FFF2-40B4-BE49-F238E27FC236}">
                    <a16:creationId xmlns="" xmlns:a16="http://schemas.microsoft.com/office/drawing/2014/main" id="{5AA8CEEE-F339-26B2-BE3F-0702AEF79B78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5CAAD9A-9FBE-E961-AB2A-202A4DD63547}"/>
              </a:ext>
            </a:extLst>
          </p:cNvPr>
          <p:cNvSpPr/>
          <p:nvPr/>
        </p:nvSpPr>
        <p:spPr>
          <a:xfrm>
            <a:off x="1157799" y="474052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52307AB-0241-6C1E-92F7-1BE7FD8FC1CD}"/>
              </a:ext>
            </a:extLst>
          </p:cNvPr>
          <p:cNvSpPr/>
          <p:nvPr/>
        </p:nvSpPr>
        <p:spPr>
          <a:xfrm>
            <a:off x="2303369" y="3672719"/>
            <a:ext cx="718762" cy="76200"/>
          </a:xfrm>
          <a:prstGeom prst="rect">
            <a:avLst/>
          </a:prstGeom>
          <a:solidFill>
            <a:srgbClr val="99CC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1483A63-C33C-B80A-5DD3-C569405E8EE2}"/>
              </a:ext>
            </a:extLst>
          </p:cNvPr>
          <p:cNvSpPr/>
          <p:nvPr/>
        </p:nvSpPr>
        <p:spPr>
          <a:xfrm>
            <a:off x="2303369" y="3550929"/>
            <a:ext cx="718762" cy="76200"/>
          </a:xfrm>
          <a:prstGeom prst="rect">
            <a:avLst/>
          </a:prstGeom>
          <a:solidFill>
            <a:srgbClr val="99CC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B4F7361-487E-B515-9637-8215331B50F7}"/>
              </a:ext>
            </a:extLst>
          </p:cNvPr>
          <p:cNvSpPr/>
          <p:nvPr/>
        </p:nvSpPr>
        <p:spPr>
          <a:xfrm>
            <a:off x="2303369" y="342913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90BAF96F-D522-EB6D-1971-F24F06F1DFD9}"/>
              </a:ext>
            </a:extLst>
          </p:cNvPr>
          <p:cNvSpPr/>
          <p:nvPr/>
        </p:nvSpPr>
        <p:spPr>
          <a:xfrm>
            <a:off x="2303369" y="330734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5C0EA22-7993-48FF-4C07-3F1DD9ACD2B8}"/>
              </a:ext>
            </a:extLst>
          </p:cNvPr>
          <p:cNvSpPr/>
          <p:nvPr/>
        </p:nvSpPr>
        <p:spPr>
          <a:xfrm>
            <a:off x="2303369" y="318555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266AF1F-30CD-BD03-6CAF-6F9E6F8D63DC}"/>
              </a:ext>
            </a:extLst>
          </p:cNvPr>
          <p:cNvSpPr/>
          <p:nvPr/>
        </p:nvSpPr>
        <p:spPr>
          <a:xfrm>
            <a:off x="2303369" y="306376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6456624-C481-6A59-79D5-4300C7CCD16F}"/>
              </a:ext>
            </a:extLst>
          </p:cNvPr>
          <p:cNvSpPr/>
          <p:nvPr/>
        </p:nvSpPr>
        <p:spPr>
          <a:xfrm>
            <a:off x="2303369" y="294197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AC4509-341F-2E9B-0114-7A5FBD3D7667}"/>
              </a:ext>
            </a:extLst>
          </p:cNvPr>
          <p:cNvSpPr/>
          <p:nvPr/>
        </p:nvSpPr>
        <p:spPr>
          <a:xfrm>
            <a:off x="2303369" y="282018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9CFEB3FB-9230-1B3F-2A63-8CEEAF1A3952}"/>
              </a:ext>
            </a:extLst>
          </p:cNvPr>
          <p:cNvSpPr/>
          <p:nvPr/>
        </p:nvSpPr>
        <p:spPr>
          <a:xfrm>
            <a:off x="2303369" y="269839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9DCE9F0B-DB34-6F16-C47B-6C7B8B6814CE}"/>
              </a:ext>
            </a:extLst>
          </p:cNvPr>
          <p:cNvSpPr/>
          <p:nvPr/>
        </p:nvSpPr>
        <p:spPr>
          <a:xfrm>
            <a:off x="2303369" y="257660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EAF03CB-F9EB-FEA0-87A6-31D0DB6C775E}"/>
              </a:ext>
            </a:extLst>
          </p:cNvPr>
          <p:cNvGrpSpPr/>
          <p:nvPr/>
        </p:nvGrpSpPr>
        <p:grpSpPr>
          <a:xfrm>
            <a:off x="2007265" y="4244207"/>
            <a:ext cx="1310967" cy="450831"/>
            <a:chOff x="2063603" y="2988629"/>
            <a:chExt cx="1310967" cy="450831"/>
          </a:xfrm>
          <a:solidFill>
            <a:srgbClr val="99CCFF"/>
          </a:solidFill>
        </p:grpSpPr>
        <p:sp>
          <p:nvSpPr>
            <p:cNvPr id="55" name="이등변 삼각형 54">
              <a:extLst>
                <a:ext uri="{FF2B5EF4-FFF2-40B4-BE49-F238E27FC236}">
                  <a16:creationId xmlns="" xmlns:a16="http://schemas.microsoft.com/office/drawing/2014/main" id="{29D93A74-E23D-2FB1-566F-5D1E3E5C27A0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93">
              <a:extLst>
                <a:ext uri="{FF2B5EF4-FFF2-40B4-BE49-F238E27FC236}">
                  <a16:creationId xmlns="" xmlns:a16="http://schemas.microsoft.com/office/drawing/2014/main" id="{34F436F6-F255-EA38-0C57-7B0A45D90AC7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A0195459-53E1-49F5-EA89-C6445B96928B}"/>
              </a:ext>
            </a:extLst>
          </p:cNvPr>
          <p:cNvGrpSpPr/>
          <p:nvPr/>
        </p:nvGrpSpPr>
        <p:grpSpPr>
          <a:xfrm>
            <a:off x="4694827" y="2001958"/>
            <a:ext cx="3009900" cy="2429470"/>
            <a:chOff x="1088897" y="2023777"/>
            <a:chExt cx="3009900" cy="2429470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87C0ADAC-9624-644D-A4C2-9F5660E9100D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>
                <a:defRPr/>
              </a:pPr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6162E47E-D258-CAF9-D27C-950E101DE014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60" name="자유형 97">
                <a:extLst>
                  <a:ext uri="{FF2B5EF4-FFF2-40B4-BE49-F238E27FC236}">
                    <a16:creationId xmlns="" xmlns:a16="http://schemas.microsoft.com/office/drawing/2014/main" id="{24DEDF2C-B337-1C93-3815-4A1B61D8651D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98">
                <a:extLst>
                  <a:ext uri="{FF2B5EF4-FFF2-40B4-BE49-F238E27FC236}">
                    <a16:creationId xmlns="" xmlns:a16="http://schemas.microsoft.com/office/drawing/2014/main" id="{0C889199-09C5-F6FB-51F5-806DB1CAA3DF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 99">
                <a:extLst>
                  <a:ext uri="{FF2B5EF4-FFF2-40B4-BE49-F238E27FC236}">
                    <a16:creationId xmlns="" xmlns:a16="http://schemas.microsoft.com/office/drawing/2014/main" id="{C7AFD417-38EF-349B-7F7C-1593B45C399F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자유형 100">
                <a:extLst>
                  <a:ext uri="{FF2B5EF4-FFF2-40B4-BE49-F238E27FC236}">
                    <a16:creationId xmlns="" xmlns:a16="http://schemas.microsoft.com/office/drawing/2014/main" id="{31298474-57AA-6AF0-D84F-931FCA6124A7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 101">
                <a:extLst>
                  <a:ext uri="{FF2B5EF4-FFF2-40B4-BE49-F238E27FC236}">
                    <a16:creationId xmlns="" xmlns:a16="http://schemas.microsoft.com/office/drawing/2014/main" id="{8AE2F782-2086-1C8B-581F-FAEC0CE97594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97ADC09-B402-387C-67CE-9DD9B867E3BC}"/>
              </a:ext>
            </a:extLst>
          </p:cNvPr>
          <p:cNvSpPr/>
          <p:nvPr/>
        </p:nvSpPr>
        <p:spPr>
          <a:xfrm>
            <a:off x="4694826" y="474052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D42E642-183C-78BC-3075-6E124132DF08}"/>
              </a:ext>
            </a:extLst>
          </p:cNvPr>
          <p:cNvSpPr/>
          <p:nvPr/>
        </p:nvSpPr>
        <p:spPr>
          <a:xfrm>
            <a:off x="5840396" y="3672719"/>
            <a:ext cx="718762" cy="76200"/>
          </a:xfrm>
          <a:prstGeom prst="rect">
            <a:avLst/>
          </a:prstGeom>
          <a:solidFill>
            <a:srgbClr val="FF5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0E9D101-CA12-A2F2-ED3E-F18FBC78A78A}"/>
              </a:ext>
            </a:extLst>
          </p:cNvPr>
          <p:cNvSpPr/>
          <p:nvPr/>
        </p:nvSpPr>
        <p:spPr>
          <a:xfrm>
            <a:off x="5840396" y="3550929"/>
            <a:ext cx="718762" cy="76200"/>
          </a:xfrm>
          <a:prstGeom prst="rect">
            <a:avLst/>
          </a:prstGeom>
          <a:solidFill>
            <a:srgbClr val="FF5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2F0F7CD-811F-0981-19DB-9AC980824628}"/>
              </a:ext>
            </a:extLst>
          </p:cNvPr>
          <p:cNvSpPr/>
          <p:nvPr/>
        </p:nvSpPr>
        <p:spPr>
          <a:xfrm>
            <a:off x="5840396" y="3429139"/>
            <a:ext cx="718762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5F7F1AF6-145E-8D4C-08BC-B60595125E8C}"/>
              </a:ext>
            </a:extLst>
          </p:cNvPr>
          <p:cNvSpPr/>
          <p:nvPr/>
        </p:nvSpPr>
        <p:spPr>
          <a:xfrm>
            <a:off x="5840396" y="3307349"/>
            <a:ext cx="718762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4078820-D1D5-E966-F8BB-4958F93DD755}"/>
              </a:ext>
            </a:extLst>
          </p:cNvPr>
          <p:cNvSpPr/>
          <p:nvPr/>
        </p:nvSpPr>
        <p:spPr>
          <a:xfrm>
            <a:off x="5840396" y="3185559"/>
            <a:ext cx="718762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A92D0693-0CB3-2102-63BB-26732F05C1AD}"/>
              </a:ext>
            </a:extLst>
          </p:cNvPr>
          <p:cNvSpPr/>
          <p:nvPr/>
        </p:nvSpPr>
        <p:spPr>
          <a:xfrm>
            <a:off x="5840396" y="3063769"/>
            <a:ext cx="718762" cy="762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7462120-609D-AEB5-40F5-C44A4D27EBCD}"/>
              </a:ext>
            </a:extLst>
          </p:cNvPr>
          <p:cNvSpPr/>
          <p:nvPr/>
        </p:nvSpPr>
        <p:spPr>
          <a:xfrm>
            <a:off x="5840396" y="294197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CA8FA2A5-7BEA-3E7B-92F4-A7DB2A142CF9}"/>
              </a:ext>
            </a:extLst>
          </p:cNvPr>
          <p:cNvSpPr/>
          <p:nvPr/>
        </p:nvSpPr>
        <p:spPr>
          <a:xfrm>
            <a:off x="5840396" y="282018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B803A891-05EC-81BA-7B18-E2098784DBE9}"/>
              </a:ext>
            </a:extLst>
          </p:cNvPr>
          <p:cNvSpPr/>
          <p:nvPr/>
        </p:nvSpPr>
        <p:spPr>
          <a:xfrm>
            <a:off x="5840396" y="269839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1A86B4B-20C8-2331-D75F-931C5CAA6E63}"/>
              </a:ext>
            </a:extLst>
          </p:cNvPr>
          <p:cNvSpPr/>
          <p:nvPr/>
        </p:nvSpPr>
        <p:spPr>
          <a:xfrm>
            <a:off x="5840396" y="257660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2A98EAF1-B781-0BA0-D7C8-A7821C15FBF5}"/>
              </a:ext>
            </a:extLst>
          </p:cNvPr>
          <p:cNvGrpSpPr/>
          <p:nvPr/>
        </p:nvGrpSpPr>
        <p:grpSpPr>
          <a:xfrm>
            <a:off x="5544292" y="4244207"/>
            <a:ext cx="1310967" cy="450831"/>
            <a:chOff x="2063603" y="2988629"/>
            <a:chExt cx="1310967" cy="450831"/>
          </a:xfrm>
          <a:solidFill>
            <a:srgbClr val="FF5050"/>
          </a:solidFill>
        </p:grpSpPr>
        <p:sp>
          <p:nvSpPr>
            <p:cNvPr id="77" name="이등변 삼각형 76">
              <a:extLst>
                <a:ext uri="{FF2B5EF4-FFF2-40B4-BE49-F238E27FC236}">
                  <a16:creationId xmlns="" xmlns:a16="http://schemas.microsoft.com/office/drawing/2014/main" id="{13CF0428-E91A-6F21-3FFE-D578C1321D2E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8" name="모서리가 둥근 직사각형 115">
              <a:extLst>
                <a:ext uri="{FF2B5EF4-FFF2-40B4-BE49-F238E27FC236}">
                  <a16:creationId xmlns="" xmlns:a16="http://schemas.microsoft.com/office/drawing/2014/main" id="{F7F4845E-8470-CFBC-961F-E12F30D3BF4F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CD05F628-88AD-7A9A-37D2-CAF70684CE98}"/>
              </a:ext>
            </a:extLst>
          </p:cNvPr>
          <p:cNvGrpSpPr/>
          <p:nvPr/>
        </p:nvGrpSpPr>
        <p:grpSpPr>
          <a:xfrm>
            <a:off x="8231854" y="2001958"/>
            <a:ext cx="3009900" cy="2429470"/>
            <a:chOff x="1088897" y="2023777"/>
            <a:chExt cx="3009900" cy="2429470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9FC49B7F-F503-EE13-7FF6-8867AB74F866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>
                <a:defRPr/>
              </a:pPr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="" xmlns:a16="http://schemas.microsoft.com/office/drawing/2014/main" id="{627EEE08-8DF3-7689-802C-C0240B2EB181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82" name="자유형 119">
                <a:extLst>
                  <a:ext uri="{FF2B5EF4-FFF2-40B4-BE49-F238E27FC236}">
                    <a16:creationId xmlns="" xmlns:a16="http://schemas.microsoft.com/office/drawing/2014/main" id="{CB382CDC-67ED-6659-8160-10DDF3BED069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자유형 120">
                <a:extLst>
                  <a:ext uri="{FF2B5EF4-FFF2-40B4-BE49-F238E27FC236}">
                    <a16:creationId xmlns="" xmlns:a16="http://schemas.microsoft.com/office/drawing/2014/main" id="{78762893-C33C-F51E-2CDC-1EB876EC9526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자유형 121">
                <a:extLst>
                  <a:ext uri="{FF2B5EF4-FFF2-40B4-BE49-F238E27FC236}">
                    <a16:creationId xmlns="" xmlns:a16="http://schemas.microsoft.com/office/drawing/2014/main" id="{740621BA-3992-F41F-5866-F52BDC20E2AD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122">
                <a:extLst>
                  <a:ext uri="{FF2B5EF4-FFF2-40B4-BE49-F238E27FC236}">
                    <a16:creationId xmlns="" xmlns:a16="http://schemas.microsoft.com/office/drawing/2014/main" id="{58D182BB-96C6-4A8F-E964-F1E9C3A91DE5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123">
                <a:extLst>
                  <a:ext uri="{FF2B5EF4-FFF2-40B4-BE49-F238E27FC236}">
                    <a16:creationId xmlns="" xmlns:a16="http://schemas.microsoft.com/office/drawing/2014/main" id="{A3205843-F514-CE21-6CA8-E421078532AD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B837110E-5140-4686-2F64-EACB4B9D46C8}"/>
              </a:ext>
            </a:extLst>
          </p:cNvPr>
          <p:cNvSpPr/>
          <p:nvPr/>
        </p:nvSpPr>
        <p:spPr>
          <a:xfrm>
            <a:off x="8231853" y="474052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0F2426B0-8B64-E642-4533-71B02B43A46A}"/>
              </a:ext>
            </a:extLst>
          </p:cNvPr>
          <p:cNvSpPr/>
          <p:nvPr/>
        </p:nvSpPr>
        <p:spPr>
          <a:xfrm>
            <a:off x="9377423" y="3672719"/>
            <a:ext cx="718762" cy="76200"/>
          </a:xfrm>
          <a:prstGeom prst="rect">
            <a:avLst/>
          </a:prstGeom>
          <a:solidFill>
            <a:srgbClr val="99CC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E2F49386-5420-0972-FAFA-A2EAF4C11261}"/>
              </a:ext>
            </a:extLst>
          </p:cNvPr>
          <p:cNvSpPr/>
          <p:nvPr/>
        </p:nvSpPr>
        <p:spPr>
          <a:xfrm>
            <a:off x="9377423" y="3550929"/>
            <a:ext cx="718762" cy="76200"/>
          </a:xfrm>
          <a:prstGeom prst="rect">
            <a:avLst/>
          </a:prstGeom>
          <a:solidFill>
            <a:srgbClr val="99CC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C763D636-1F0E-2446-8869-F34010C0E66B}"/>
              </a:ext>
            </a:extLst>
          </p:cNvPr>
          <p:cNvSpPr/>
          <p:nvPr/>
        </p:nvSpPr>
        <p:spPr>
          <a:xfrm>
            <a:off x="9377423" y="342913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60F17C13-71C4-E12B-0E4E-C83578BC5982}"/>
              </a:ext>
            </a:extLst>
          </p:cNvPr>
          <p:cNvSpPr/>
          <p:nvPr/>
        </p:nvSpPr>
        <p:spPr>
          <a:xfrm>
            <a:off x="9377423" y="330734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696845E-D48D-8D4C-1CFD-4B64C05B8A92}"/>
              </a:ext>
            </a:extLst>
          </p:cNvPr>
          <p:cNvSpPr/>
          <p:nvPr/>
        </p:nvSpPr>
        <p:spPr>
          <a:xfrm>
            <a:off x="9377423" y="3185559"/>
            <a:ext cx="718762" cy="762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9786F742-8E7A-6D1E-E914-CFB0C19239DC}"/>
              </a:ext>
            </a:extLst>
          </p:cNvPr>
          <p:cNvSpPr/>
          <p:nvPr/>
        </p:nvSpPr>
        <p:spPr>
          <a:xfrm>
            <a:off x="9377423" y="306376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1E68C826-95C7-2EAA-B5FA-63473AFA6BF1}"/>
              </a:ext>
            </a:extLst>
          </p:cNvPr>
          <p:cNvSpPr/>
          <p:nvPr/>
        </p:nvSpPr>
        <p:spPr>
          <a:xfrm>
            <a:off x="9377423" y="294197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84C0A89D-3F1D-1533-7545-4E637412E107}"/>
              </a:ext>
            </a:extLst>
          </p:cNvPr>
          <p:cNvSpPr/>
          <p:nvPr/>
        </p:nvSpPr>
        <p:spPr>
          <a:xfrm>
            <a:off x="9377423" y="282018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30534A-D6D6-6DA2-5D70-81C8BBB161B6}"/>
              </a:ext>
            </a:extLst>
          </p:cNvPr>
          <p:cNvSpPr/>
          <p:nvPr/>
        </p:nvSpPr>
        <p:spPr>
          <a:xfrm>
            <a:off x="9377423" y="269839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C238459A-79AF-FCB7-22F6-CC3F5DB1ED32}"/>
              </a:ext>
            </a:extLst>
          </p:cNvPr>
          <p:cNvSpPr/>
          <p:nvPr/>
        </p:nvSpPr>
        <p:spPr>
          <a:xfrm>
            <a:off x="9377423" y="257660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30317556-A7E7-58DA-0FFC-C6F09F3E52D7}"/>
              </a:ext>
            </a:extLst>
          </p:cNvPr>
          <p:cNvGrpSpPr/>
          <p:nvPr/>
        </p:nvGrpSpPr>
        <p:grpSpPr>
          <a:xfrm>
            <a:off x="9081319" y="4244207"/>
            <a:ext cx="1310967" cy="450831"/>
            <a:chOff x="2063603" y="2988629"/>
            <a:chExt cx="1310967" cy="450831"/>
          </a:xfrm>
          <a:solidFill>
            <a:srgbClr val="99CCFF"/>
          </a:solidFill>
        </p:grpSpPr>
        <p:sp>
          <p:nvSpPr>
            <p:cNvPr id="135" name="이등변 삼각형 134">
              <a:extLst>
                <a:ext uri="{FF2B5EF4-FFF2-40B4-BE49-F238E27FC236}">
                  <a16:creationId xmlns="" xmlns:a16="http://schemas.microsoft.com/office/drawing/2014/main" id="{76647093-217B-27B8-28E0-C5BA5A36B657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36" name="모서리가 둥근 직사각형 137">
              <a:extLst>
                <a:ext uri="{FF2B5EF4-FFF2-40B4-BE49-F238E27FC236}">
                  <a16:creationId xmlns="" xmlns:a16="http://schemas.microsoft.com/office/drawing/2014/main" id="{8DD0C482-11DE-B050-2E47-CAB88A04F261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6110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583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Aharoni</vt:lpstr>
      <vt:lpstr>HY견고딕</vt:lpstr>
      <vt:lpstr>Tmon몬소리 Black</vt:lpstr>
      <vt:lpstr>맑은 고딕</vt:lpstr>
      <vt:lpstr>야놀자 야체 B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2023-05-09T08:17:17Z</dcterms:created>
  <dcterms:modified xsi:type="dcterms:W3CDTF">2024-11-20T00:46:14Z</dcterms:modified>
</cp:coreProperties>
</file>