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9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12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83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75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4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09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60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7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3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927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5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0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265A1F4-3F0C-248C-614A-B52A183A557E}"/>
              </a:ext>
            </a:extLst>
          </p:cNvPr>
          <p:cNvSpPr txBox="1"/>
          <p:nvPr/>
        </p:nvSpPr>
        <p:spPr>
          <a:xfrm>
            <a:off x="3048762" y="3016950"/>
            <a:ext cx="60944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563" algn="ctr" latinLnBrk="0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srgbClr val="3C90CC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82563" algn="ctr" latinLnBrk="0">
              <a:defRPr/>
            </a:pPr>
            <a:r>
              <a:rPr lang="en-US" altLang="ko-KR" sz="1050" kern="0" dirty="0">
                <a:solidFill>
                  <a:srgbClr val="3C90CC"/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3C90CC"/>
              </a:solidFill>
            </a:endParaRPr>
          </a:p>
        </p:txBody>
      </p:sp>
      <p:sp>
        <p:nvSpPr>
          <p:cNvPr id="6" name="모서리가 둥근 직사각형 31">
            <a:extLst>
              <a:ext uri="{FF2B5EF4-FFF2-40B4-BE49-F238E27FC236}">
                <a16:creationId xmlns="" xmlns:a16="http://schemas.microsoft.com/office/drawing/2014/main" id="{23DB7BB9-69C8-480F-968E-85A2CAB2ADBD}"/>
              </a:ext>
            </a:extLst>
          </p:cNvPr>
          <p:cNvSpPr/>
          <p:nvPr/>
        </p:nvSpPr>
        <p:spPr>
          <a:xfrm>
            <a:off x="5166039" y="3155393"/>
            <a:ext cx="1859922" cy="547213"/>
          </a:xfrm>
          <a:prstGeom prst="roundRect">
            <a:avLst>
              <a:gd name="adj" fmla="val 50000"/>
            </a:avLst>
          </a:prstGeom>
          <a:solidFill>
            <a:srgbClr val="3C9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 marL="357188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Loading</a:t>
            </a:r>
            <a:endParaRPr lang="en-US" altLang="ko-KR" sz="700" dirty="0">
              <a:solidFill>
                <a:prstClr val="white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828ACC3-0FC3-34AF-539B-DD5B0F3CF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758" y="3303762"/>
            <a:ext cx="340659" cy="307152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="" xmlns:a16="http://schemas.microsoft.com/office/drawing/2014/main" id="{DA0E9AA5-D04E-32E7-DF7A-D1A917C8A2F2}"/>
              </a:ext>
            </a:extLst>
          </p:cNvPr>
          <p:cNvSpPr/>
          <p:nvPr/>
        </p:nvSpPr>
        <p:spPr>
          <a:xfrm>
            <a:off x="5283574" y="3258670"/>
            <a:ext cx="340659" cy="340659"/>
          </a:xfrm>
          <a:prstGeom prst="ellips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1" presetClass="exit" presetSubtype="1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" presetID="4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500" tmFilter="0,0; .5, 0; 1, 1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31">
            <a:extLst>
              <a:ext uri="{FF2B5EF4-FFF2-40B4-BE49-F238E27FC236}">
                <a16:creationId xmlns="" xmlns:a16="http://schemas.microsoft.com/office/drawing/2014/main" id="{F7C0C147-FF43-2E98-4C68-9996FC0E49F7}"/>
              </a:ext>
            </a:extLst>
          </p:cNvPr>
          <p:cNvSpPr/>
          <p:nvPr/>
        </p:nvSpPr>
        <p:spPr>
          <a:xfrm>
            <a:off x="279713" y="202643"/>
            <a:ext cx="6438587" cy="547213"/>
          </a:xfrm>
          <a:prstGeom prst="roundRect">
            <a:avLst>
              <a:gd name="adj" fmla="val 50000"/>
            </a:avLst>
          </a:prstGeom>
          <a:solidFill>
            <a:srgbClr val="3C90C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6000" rtlCol="0" anchor="ctr"/>
          <a:lstStyle/>
          <a:p>
            <a:pPr marL="361950" latinLnBrk="0"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prstClr val="white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="" xmlns:a16="http://schemas.microsoft.com/office/drawing/2014/main" id="{5F0422F2-F503-309B-3A9E-49D6E5DC3FA2}"/>
              </a:ext>
            </a:extLst>
          </p:cNvPr>
          <p:cNvSpPr/>
          <p:nvPr/>
        </p:nvSpPr>
        <p:spPr>
          <a:xfrm>
            <a:off x="397249" y="296394"/>
            <a:ext cx="340659" cy="340659"/>
          </a:xfrm>
          <a:prstGeom prst="ellips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72000" rtlCol="0" anchor="ctr"/>
          <a:lstStyle/>
          <a:p>
            <a:pPr algn="ctr">
              <a:defRPr/>
            </a:pPr>
            <a:r>
              <a:rPr lang="en-US" altLang="ko-KR" sz="1200" i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01</a:t>
            </a:r>
            <a:endParaRPr lang="ko-KR" altLang="en-US" sz="1200" i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9BF929E8-32BE-FAA2-13A7-5DE2E053C8E3}"/>
              </a:ext>
            </a:extLst>
          </p:cNvPr>
          <p:cNvCxnSpPr>
            <a:cxnSpLocks/>
          </p:cNvCxnSpPr>
          <p:nvPr/>
        </p:nvCxnSpPr>
        <p:spPr>
          <a:xfrm>
            <a:off x="6718300" y="479425"/>
            <a:ext cx="5472000" cy="0"/>
          </a:xfrm>
          <a:prstGeom prst="line">
            <a:avLst/>
          </a:prstGeom>
          <a:ln>
            <a:solidFill>
              <a:srgbClr val="3C9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46F8241E-CDAA-52EC-1213-C74ED5D0C0F2}"/>
              </a:ext>
            </a:extLst>
          </p:cNvPr>
          <p:cNvSpPr/>
          <p:nvPr/>
        </p:nvSpPr>
        <p:spPr>
          <a:xfrm>
            <a:off x="737908" y="3734846"/>
            <a:ext cx="10558742" cy="2340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0DBA39FF-1FF7-9FA0-33DD-295252E7585B}"/>
              </a:ext>
            </a:extLst>
          </p:cNvPr>
          <p:cNvSpPr/>
          <p:nvPr/>
        </p:nvSpPr>
        <p:spPr>
          <a:xfrm>
            <a:off x="3058644" y="2748273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3C90C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6318B6C7-3ED1-1AD6-C645-FA2DF3AAA7FC}"/>
              </a:ext>
            </a:extLst>
          </p:cNvPr>
          <p:cNvSpPr/>
          <p:nvPr/>
        </p:nvSpPr>
        <p:spPr>
          <a:xfrm>
            <a:off x="3058644" y="2748273"/>
            <a:ext cx="4320000" cy="45719"/>
          </a:xfrm>
          <a:prstGeom prst="rect">
            <a:avLst/>
          </a:prstGeom>
          <a:solidFill>
            <a:srgbClr val="3C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732E832B-D523-6D01-50E4-8E58954D47A0}"/>
              </a:ext>
            </a:extLst>
          </p:cNvPr>
          <p:cNvSpPr/>
          <p:nvPr/>
        </p:nvSpPr>
        <p:spPr>
          <a:xfrm>
            <a:off x="2969744" y="1682594"/>
            <a:ext cx="363857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="" xmlns:a16="http://schemas.microsoft.com/office/drawing/2014/main" id="{2D79B54E-D0E0-91F8-7052-E56101436F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66003" y="2791566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3C9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C9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31DCD396-A9C5-286E-EBF8-1A0C1DE8F967}"/>
              </a:ext>
            </a:extLst>
          </p:cNvPr>
          <p:cNvSpPr/>
          <p:nvPr/>
        </p:nvSpPr>
        <p:spPr>
          <a:xfrm>
            <a:off x="3058644" y="5240648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3C90CC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54248A5-350E-1B4B-1584-DD4DAC692A2B}"/>
              </a:ext>
            </a:extLst>
          </p:cNvPr>
          <p:cNvSpPr/>
          <p:nvPr/>
        </p:nvSpPr>
        <p:spPr>
          <a:xfrm>
            <a:off x="3058644" y="5240648"/>
            <a:ext cx="2160000" cy="45719"/>
          </a:xfrm>
          <a:prstGeom prst="rect">
            <a:avLst/>
          </a:prstGeom>
          <a:solidFill>
            <a:srgbClr val="3C9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7C33418D-B4E2-5122-61E4-9218244FC57F}"/>
              </a:ext>
            </a:extLst>
          </p:cNvPr>
          <p:cNvSpPr/>
          <p:nvPr/>
        </p:nvSpPr>
        <p:spPr>
          <a:xfrm>
            <a:off x="2969744" y="4174969"/>
            <a:ext cx="3638577" cy="916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4EA866A7-0C4F-A2D6-9033-BFF3E7764C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06004" y="5286367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3C9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3C90CC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="" xmlns:a16="http://schemas.microsoft.com/office/drawing/2014/main" id="{0CE9EEE4-65D7-91A1-1AF1-58EF89D8764A}"/>
              </a:ext>
            </a:extLst>
          </p:cNvPr>
          <p:cNvSpPr/>
          <p:nvPr/>
        </p:nvSpPr>
        <p:spPr>
          <a:xfrm>
            <a:off x="1138251" y="1497332"/>
            <a:ext cx="1607754" cy="16077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="" xmlns:a16="http://schemas.microsoft.com/office/drawing/2014/main" id="{21A736A2-F414-4BFB-6A54-3ACE25D90220}"/>
              </a:ext>
            </a:extLst>
          </p:cNvPr>
          <p:cNvSpPr/>
          <p:nvPr/>
        </p:nvSpPr>
        <p:spPr>
          <a:xfrm>
            <a:off x="1138250" y="4063293"/>
            <a:ext cx="1607754" cy="160775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8" name="모서리가 둥근 사각형 설명선 33">
            <a:extLst>
              <a:ext uri="{FF2B5EF4-FFF2-40B4-BE49-F238E27FC236}">
                <a16:creationId xmlns="" xmlns:a16="http://schemas.microsoft.com/office/drawing/2014/main" id="{18BB32C4-D846-D205-F410-1E60A06FAC92}"/>
              </a:ext>
            </a:extLst>
          </p:cNvPr>
          <p:cNvSpPr/>
          <p:nvPr/>
        </p:nvSpPr>
        <p:spPr>
          <a:xfrm>
            <a:off x="7521224" y="2279853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3C90CC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04111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3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7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17826" y="1907349"/>
            <a:ext cx="2579083" cy="2579083"/>
          </a:xfrm>
          <a:prstGeom prst="ellipse">
            <a:avLst/>
          </a:prstGeom>
          <a:solidFill>
            <a:srgbClr val="3C90CC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144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24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241</Words>
  <Application>Microsoft Office PowerPoint</Application>
  <PresentationFormat>와이드스크린</PresentationFormat>
  <Paragraphs>57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2023-05-16T05:30:45Z</dcterms:created>
  <dcterms:modified xsi:type="dcterms:W3CDTF">2024-11-20T00:50:25Z</dcterms:modified>
</cp:coreProperties>
</file>