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1C6"/>
    <a:srgbClr val="79C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80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0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51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94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01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3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6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98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59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1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1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3ABC3F79-F3B4-5204-7990-18BE0F16F874}"/>
              </a:ext>
            </a:extLst>
          </p:cNvPr>
          <p:cNvSpPr/>
          <p:nvPr/>
        </p:nvSpPr>
        <p:spPr>
          <a:xfrm>
            <a:off x="3802528" y="2703007"/>
            <a:ext cx="4695919" cy="949693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79C9C2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B01F952F-CDF9-9BE4-EE4C-DDF0C70A1E17}"/>
              </a:ext>
            </a:extLst>
          </p:cNvPr>
          <p:cNvSpPr/>
          <p:nvPr/>
        </p:nvSpPr>
        <p:spPr>
          <a:xfrm>
            <a:off x="3683506" y="2837574"/>
            <a:ext cx="4695919" cy="949693"/>
          </a:xfrm>
          <a:prstGeom prst="roundRect">
            <a:avLst/>
          </a:prstGeom>
          <a:solidFill>
            <a:schemeClr val="bg1"/>
          </a:solidFill>
          <a:ln w="12700">
            <a:noFill/>
            <a:prstDash val="sysDash"/>
          </a:ln>
          <a:effectLst>
            <a:outerShdw blurRad="355600" dist="38100" dir="2700000" algn="tl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ko-KR" altLang="en-US" sz="3200" b="1" i="1" kern="0" dirty="0">
                <a:ln w="15875">
                  <a:noFill/>
                </a:ln>
                <a:solidFill>
                  <a:srgbClr val="79C9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endParaRPr lang="en-US" altLang="ko-KR" sz="3200" b="1" i="1" kern="0" dirty="0">
              <a:ln w="15875">
                <a:noFill/>
              </a:ln>
              <a:solidFill>
                <a:srgbClr val="79C9C2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tabLst>
                <a:tab pos="1524000" algn="l"/>
                <a:tab pos="2419350" algn="l"/>
              </a:tabLst>
              <a:defRPr/>
            </a:pPr>
            <a:r>
              <a:rPr lang="en-US" altLang="ko-KR" sz="800" i="1" kern="0" dirty="0">
                <a:ln w="15875">
                  <a:noFill/>
                </a:ln>
                <a:solidFill>
                  <a:srgbClr val="79C9C2"/>
                </a:solidFill>
              </a:rPr>
              <a:t>Enjoy your stylish business and campus life with </a:t>
            </a:r>
            <a:r>
              <a:rPr lang="en-US" altLang="ko-KR" sz="700" i="1" kern="0" dirty="0">
                <a:ln w="15875">
                  <a:noFill/>
                </a:ln>
                <a:solidFill>
                  <a:srgbClr val="79C9C2"/>
                </a:solidFill>
              </a:rPr>
              <a:t>BIZCAM</a:t>
            </a:r>
            <a:endParaRPr lang="ko-KR" altLang="en-US" sz="2000" dirty="0">
              <a:solidFill>
                <a:srgbClr val="79C9C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0741DC2-1D03-AEDD-C47C-3CFE55E88EF9}"/>
              </a:ext>
            </a:extLst>
          </p:cNvPr>
          <p:cNvGrpSpPr/>
          <p:nvPr/>
        </p:nvGrpSpPr>
        <p:grpSpPr>
          <a:xfrm>
            <a:off x="219076" y="230188"/>
            <a:ext cx="11744324" cy="6397624"/>
            <a:chOff x="219076" y="230188"/>
            <a:chExt cx="11744324" cy="639762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EBF2DDE1-52CA-4B0E-5D9F-BFB1BC1081D6}"/>
                </a:ext>
              </a:extLst>
            </p:cNvPr>
            <p:cNvSpPr/>
            <p:nvPr/>
          </p:nvSpPr>
          <p:spPr>
            <a:xfrm>
              <a:off x="219076" y="585788"/>
              <a:ext cx="11744324" cy="6042024"/>
            </a:xfrm>
            <a:prstGeom prst="roundRect">
              <a:avLst>
                <a:gd name="adj" fmla="val 3109"/>
              </a:avLst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olid"/>
            </a:ln>
            <a:effectLst>
              <a:outerShdw blurRad="508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35743B73-7003-0D3E-A642-DD2CAE9E035A}"/>
                </a:ext>
              </a:extLst>
            </p:cNvPr>
            <p:cNvSpPr/>
            <p:nvPr/>
          </p:nvSpPr>
          <p:spPr>
            <a:xfrm>
              <a:off x="663575" y="230188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F3B789FB-7317-8A4D-EBD9-A6BE4A08A562}"/>
                </a:ext>
              </a:extLst>
            </p:cNvPr>
            <p:cNvSpPr/>
            <p:nvPr/>
          </p:nvSpPr>
          <p:spPr>
            <a:xfrm>
              <a:off x="581025" y="315913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  <a:prstDash val="sysDash"/>
            </a:ln>
            <a:effectLst>
              <a:outerShdw blurRad="3556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79C9C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2400" b="1" i="1" kern="0" dirty="0">
                <a:ln w="15875">
                  <a:noFill/>
                </a:ln>
                <a:solidFill>
                  <a:srgbClr val="79C9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6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Enjoy your stylish business and campus life with </a:t>
              </a:r>
              <a:r>
                <a:rPr lang="en-US" altLang="ko-KR" sz="5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BIZCAM</a:t>
              </a:r>
              <a:endParaRPr lang="ko-KR" altLang="en-US" sz="1600" dirty="0">
                <a:solidFill>
                  <a:srgbClr val="79C9C2"/>
                </a:solidFill>
              </a:endParaRPr>
            </a:p>
          </p:txBody>
        </p:sp>
      </p:grpSp>
      <p:sp>
        <p:nvSpPr>
          <p:cNvPr id="12" name="사각형: 둥근 모서리 14">
            <a:extLst>
              <a:ext uri="{FF2B5EF4-FFF2-40B4-BE49-F238E27FC236}">
                <a16:creationId xmlns="" xmlns:a16="http://schemas.microsoft.com/office/drawing/2014/main" id="{5E49B4B4-F237-C32E-BB89-A61336ACCD52}"/>
              </a:ext>
            </a:extLst>
          </p:cNvPr>
          <p:cNvSpPr/>
          <p:nvPr/>
        </p:nvSpPr>
        <p:spPr>
          <a:xfrm>
            <a:off x="6847456" y="1999937"/>
            <a:ext cx="124412" cy="41225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="" xmlns:a16="http://schemas.microsoft.com/office/drawing/2014/main" id="{89095E30-680E-13B2-D345-B2814B543328}"/>
              </a:ext>
            </a:extLst>
          </p:cNvPr>
          <p:cNvSpPr/>
          <p:nvPr/>
        </p:nvSpPr>
        <p:spPr>
          <a:xfrm>
            <a:off x="6709975" y="5124832"/>
            <a:ext cx="399373" cy="96532"/>
          </a:xfrm>
          <a:prstGeom prst="roundRect">
            <a:avLst>
              <a:gd name="adj" fmla="val 50000"/>
            </a:avLst>
          </a:prstGeom>
          <a:solidFill>
            <a:srgbClr val="01C9C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설명선: 굽은 선(테두리 없음) 16">
            <a:extLst>
              <a:ext uri="{FF2B5EF4-FFF2-40B4-BE49-F238E27FC236}">
                <a16:creationId xmlns="" xmlns:a16="http://schemas.microsoft.com/office/drawing/2014/main" id="{72541C3F-CC75-DD65-C6FD-66224349060E}"/>
              </a:ext>
            </a:extLst>
          </p:cNvPr>
          <p:cNvSpPr/>
          <p:nvPr/>
        </p:nvSpPr>
        <p:spPr>
          <a:xfrm>
            <a:off x="8514823" y="354782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113067"/>
              <a:gd name="adj6" fmla="val -39932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25%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DAB61A08-5430-076D-CE4D-02A6EC43D724}"/>
              </a:ext>
            </a:extLst>
          </p:cNvPr>
          <p:cNvGraphicFramePr>
            <a:graphicFrameLocks noGrp="1"/>
          </p:cNvGraphicFramePr>
          <p:nvPr/>
        </p:nvGraphicFramePr>
        <p:xfrm>
          <a:off x="6029335" y="1662852"/>
          <a:ext cx="396000" cy="445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60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6" name="사각형: 둥근 모서리 18">
            <a:extLst>
              <a:ext uri="{FF2B5EF4-FFF2-40B4-BE49-F238E27FC236}">
                <a16:creationId xmlns="" xmlns:a16="http://schemas.microsoft.com/office/drawing/2014/main" id="{8C26CB49-0551-A64F-B756-13C633F42A68}"/>
              </a:ext>
            </a:extLst>
          </p:cNvPr>
          <p:cNvSpPr/>
          <p:nvPr/>
        </p:nvSpPr>
        <p:spPr>
          <a:xfrm>
            <a:off x="5354044" y="1999937"/>
            <a:ext cx="124412" cy="4122551"/>
          </a:xfrm>
          <a:prstGeom prst="roundRect">
            <a:avLst>
              <a:gd name="adj" fmla="val 50000"/>
            </a:avLst>
          </a:prstGeom>
          <a:solidFill>
            <a:srgbClr val="01C9C6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19">
            <a:extLst>
              <a:ext uri="{FF2B5EF4-FFF2-40B4-BE49-F238E27FC236}">
                <a16:creationId xmlns="" xmlns:a16="http://schemas.microsoft.com/office/drawing/2014/main" id="{E725722E-4D56-5BCA-178D-69FDE5452B38}"/>
              </a:ext>
            </a:extLst>
          </p:cNvPr>
          <p:cNvSpPr/>
          <p:nvPr/>
        </p:nvSpPr>
        <p:spPr>
          <a:xfrm>
            <a:off x="5216563" y="2736736"/>
            <a:ext cx="399373" cy="9653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설명선: 굽은 선(테두리 없음) 20">
            <a:extLst>
              <a:ext uri="{FF2B5EF4-FFF2-40B4-BE49-F238E27FC236}">
                <a16:creationId xmlns="" xmlns:a16="http://schemas.microsoft.com/office/drawing/2014/main" id="{3841D745-4A55-6436-2BDF-2AB7E79258CD}"/>
              </a:ext>
            </a:extLst>
          </p:cNvPr>
          <p:cNvSpPr/>
          <p:nvPr/>
        </p:nvSpPr>
        <p:spPr>
          <a:xfrm flipH="1">
            <a:off x="895912" y="2935267"/>
            <a:ext cx="2915177" cy="1400041"/>
          </a:xfrm>
          <a:prstGeom prst="callout2">
            <a:avLst>
              <a:gd name="adj1" fmla="val 50727"/>
              <a:gd name="adj2" fmla="val -2010"/>
              <a:gd name="adj3" fmla="val 51247"/>
              <a:gd name="adj4" fmla="val -22603"/>
              <a:gd name="adj5" fmla="val -3608"/>
              <a:gd name="adj6" fmla="val -42368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82%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0609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0741DC2-1D03-AEDD-C47C-3CFE55E88EF9}"/>
              </a:ext>
            </a:extLst>
          </p:cNvPr>
          <p:cNvGrpSpPr/>
          <p:nvPr/>
        </p:nvGrpSpPr>
        <p:grpSpPr>
          <a:xfrm>
            <a:off x="219076" y="230188"/>
            <a:ext cx="11744324" cy="6397624"/>
            <a:chOff x="219076" y="230188"/>
            <a:chExt cx="11744324" cy="639762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EBF2DDE1-52CA-4B0E-5D9F-BFB1BC1081D6}"/>
                </a:ext>
              </a:extLst>
            </p:cNvPr>
            <p:cNvSpPr/>
            <p:nvPr/>
          </p:nvSpPr>
          <p:spPr>
            <a:xfrm>
              <a:off x="219076" y="585788"/>
              <a:ext cx="11744324" cy="6042024"/>
            </a:xfrm>
            <a:prstGeom prst="roundRect">
              <a:avLst>
                <a:gd name="adj" fmla="val 3109"/>
              </a:avLst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olid"/>
            </a:ln>
            <a:effectLst>
              <a:outerShdw blurRad="508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35743B73-7003-0D3E-A642-DD2CAE9E035A}"/>
                </a:ext>
              </a:extLst>
            </p:cNvPr>
            <p:cNvSpPr/>
            <p:nvPr/>
          </p:nvSpPr>
          <p:spPr>
            <a:xfrm>
              <a:off x="663575" y="230188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F3B789FB-7317-8A4D-EBD9-A6BE4A08A562}"/>
                </a:ext>
              </a:extLst>
            </p:cNvPr>
            <p:cNvSpPr/>
            <p:nvPr/>
          </p:nvSpPr>
          <p:spPr>
            <a:xfrm>
              <a:off x="581025" y="315913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  <a:prstDash val="sysDash"/>
            </a:ln>
            <a:effectLst>
              <a:outerShdw blurRad="3556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79C9C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2400" b="1" i="1" kern="0" dirty="0">
                <a:ln w="15875">
                  <a:noFill/>
                </a:ln>
                <a:solidFill>
                  <a:srgbClr val="79C9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6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Enjoy your stylish business and campus life with </a:t>
              </a:r>
              <a:r>
                <a:rPr lang="en-US" altLang="ko-KR" sz="5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BIZCAM</a:t>
              </a:r>
              <a:endParaRPr lang="ko-KR" altLang="en-US" sz="1600" dirty="0">
                <a:solidFill>
                  <a:srgbClr val="79C9C2"/>
                </a:solidFill>
              </a:endParaRPr>
            </a:p>
          </p:txBody>
        </p:sp>
      </p:grpSp>
      <p:sp>
        <p:nvSpPr>
          <p:cNvPr id="2" name="한쪽 모서리가 잘린 사각형 13">
            <a:extLst>
              <a:ext uri="{FF2B5EF4-FFF2-40B4-BE49-F238E27FC236}">
                <a16:creationId xmlns="" xmlns:a16="http://schemas.microsoft.com/office/drawing/2014/main" id="{3F99BF70-D1E4-7C46-8C54-E6E7A22F39DD}"/>
              </a:ext>
            </a:extLst>
          </p:cNvPr>
          <p:cNvSpPr/>
          <p:nvPr/>
        </p:nvSpPr>
        <p:spPr>
          <a:xfrm flipH="1">
            <a:off x="988441" y="2846257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79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8A5D13FD-3C85-9E64-4BAC-019D01955B7D}"/>
              </a:ext>
            </a:extLst>
          </p:cNvPr>
          <p:cNvSpPr/>
          <p:nvPr/>
        </p:nvSpPr>
        <p:spPr>
          <a:xfrm>
            <a:off x="1157527" y="4763488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한쪽 모서리가 잘린 사각형 15">
            <a:extLst>
              <a:ext uri="{FF2B5EF4-FFF2-40B4-BE49-F238E27FC236}">
                <a16:creationId xmlns="" xmlns:a16="http://schemas.microsoft.com/office/drawing/2014/main" id="{192E9921-9F7E-2E15-4CEE-AF0F7978AC3F}"/>
              </a:ext>
            </a:extLst>
          </p:cNvPr>
          <p:cNvSpPr/>
          <p:nvPr/>
        </p:nvSpPr>
        <p:spPr>
          <a:xfrm flipH="1">
            <a:off x="4711944" y="2855783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79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CF6A7A74-00AB-1835-3E2B-685591B71734}"/>
              </a:ext>
            </a:extLst>
          </p:cNvPr>
          <p:cNvSpPr/>
          <p:nvPr/>
        </p:nvSpPr>
        <p:spPr>
          <a:xfrm>
            <a:off x="4881030" y="4773014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" name="한쪽 모서리가 잘린 사각형 17">
            <a:extLst>
              <a:ext uri="{FF2B5EF4-FFF2-40B4-BE49-F238E27FC236}">
                <a16:creationId xmlns="" xmlns:a16="http://schemas.microsoft.com/office/drawing/2014/main" id="{CA24D945-1B08-9768-50D8-49AD2B958021}"/>
              </a:ext>
            </a:extLst>
          </p:cNvPr>
          <p:cNvSpPr/>
          <p:nvPr/>
        </p:nvSpPr>
        <p:spPr>
          <a:xfrm flipH="1">
            <a:off x="8435447" y="2865309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79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4B8F5F5D-1B70-E571-14D9-834D3F47489E}"/>
              </a:ext>
            </a:extLst>
          </p:cNvPr>
          <p:cNvSpPr/>
          <p:nvPr/>
        </p:nvSpPr>
        <p:spPr>
          <a:xfrm>
            <a:off x="8604533" y="478254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99624425-BF75-E781-BF23-6EF024B0ACF3}"/>
              </a:ext>
            </a:extLst>
          </p:cNvPr>
          <p:cNvSpPr/>
          <p:nvPr/>
        </p:nvSpPr>
        <p:spPr>
          <a:xfrm>
            <a:off x="3184499" y="1595159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0" name="자유형 20">
            <a:extLst>
              <a:ext uri="{FF2B5EF4-FFF2-40B4-BE49-F238E27FC236}">
                <a16:creationId xmlns="" xmlns:a16="http://schemas.microsoft.com/office/drawing/2014/main" id="{FF2792A0-DAC8-5BE9-2F0D-8AE9C1175ABF}"/>
              </a:ext>
            </a:extLst>
          </p:cNvPr>
          <p:cNvSpPr/>
          <p:nvPr/>
        </p:nvSpPr>
        <p:spPr>
          <a:xfrm>
            <a:off x="988441" y="2846257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01C9C6"/>
          </a:solidFill>
          <a:ln>
            <a:solidFill>
              <a:srgbClr val="79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자유형 21">
            <a:extLst>
              <a:ext uri="{FF2B5EF4-FFF2-40B4-BE49-F238E27FC236}">
                <a16:creationId xmlns="" xmlns:a16="http://schemas.microsoft.com/office/drawing/2014/main" id="{88A215DA-AC8A-855D-0AC4-902FA273EC1A}"/>
              </a:ext>
            </a:extLst>
          </p:cNvPr>
          <p:cNvSpPr/>
          <p:nvPr/>
        </p:nvSpPr>
        <p:spPr>
          <a:xfrm>
            <a:off x="4711944" y="2855783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01C9C6"/>
          </a:solidFill>
          <a:ln>
            <a:solidFill>
              <a:srgbClr val="79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2" name="자유형 22">
            <a:extLst>
              <a:ext uri="{FF2B5EF4-FFF2-40B4-BE49-F238E27FC236}">
                <a16:creationId xmlns="" xmlns:a16="http://schemas.microsoft.com/office/drawing/2014/main" id="{5DFF86C5-6B81-F239-6A10-A7B04D25A56E}"/>
              </a:ext>
            </a:extLst>
          </p:cNvPr>
          <p:cNvSpPr/>
          <p:nvPr/>
        </p:nvSpPr>
        <p:spPr>
          <a:xfrm>
            <a:off x="8435447" y="2865309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01C9C6"/>
          </a:solidFill>
          <a:ln>
            <a:solidFill>
              <a:srgbClr val="79C9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127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0741DC2-1D03-AEDD-C47C-3CFE55E88EF9}"/>
              </a:ext>
            </a:extLst>
          </p:cNvPr>
          <p:cNvGrpSpPr/>
          <p:nvPr/>
        </p:nvGrpSpPr>
        <p:grpSpPr>
          <a:xfrm>
            <a:off x="219076" y="230188"/>
            <a:ext cx="11744324" cy="6397624"/>
            <a:chOff x="219076" y="230188"/>
            <a:chExt cx="11744324" cy="639762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EBF2DDE1-52CA-4B0E-5D9F-BFB1BC1081D6}"/>
                </a:ext>
              </a:extLst>
            </p:cNvPr>
            <p:cNvSpPr/>
            <p:nvPr/>
          </p:nvSpPr>
          <p:spPr>
            <a:xfrm>
              <a:off x="219076" y="585788"/>
              <a:ext cx="11744324" cy="6042024"/>
            </a:xfrm>
            <a:prstGeom prst="roundRect">
              <a:avLst>
                <a:gd name="adj" fmla="val 3109"/>
              </a:avLst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olid"/>
            </a:ln>
            <a:effectLst>
              <a:outerShdw blurRad="508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35743B73-7003-0D3E-A642-DD2CAE9E035A}"/>
                </a:ext>
              </a:extLst>
            </p:cNvPr>
            <p:cNvSpPr/>
            <p:nvPr/>
          </p:nvSpPr>
          <p:spPr>
            <a:xfrm>
              <a:off x="663575" y="230188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F3B789FB-7317-8A4D-EBD9-A6BE4A08A562}"/>
                </a:ext>
              </a:extLst>
            </p:cNvPr>
            <p:cNvSpPr/>
            <p:nvPr/>
          </p:nvSpPr>
          <p:spPr>
            <a:xfrm>
              <a:off x="581025" y="315913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  <a:prstDash val="sysDash"/>
            </a:ln>
            <a:effectLst>
              <a:outerShdw blurRad="3556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79C9C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2400" b="1" i="1" kern="0" dirty="0">
                <a:ln w="15875">
                  <a:noFill/>
                </a:ln>
                <a:solidFill>
                  <a:srgbClr val="79C9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6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Enjoy your stylish business and campus life with </a:t>
              </a:r>
              <a:r>
                <a:rPr lang="en-US" altLang="ko-KR" sz="5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BIZCAM</a:t>
              </a:r>
              <a:endParaRPr lang="ko-KR" altLang="en-US" sz="1600" dirty="0">
                <a:solidFill>
                  <a:srgbClr val="79C9C2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4C21D09B-99BD-53C3-90E5-8611544B967A}"/>
              </a:ext>
            </a:extLst>
          </p:cNvPr>
          <p:cNvSpPr/>
          <p:nvPr/>
        </p:nvSpPr>
        <p:spPr>
          <a:xfrm>
            <a:off x="1174031" y="4413111"/>
            <a:ext cx="2886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="" xmlns:a16="http://schemas.microsoft.com/office/drawing/2014/main" id="{16766959-D330-06DF-8690-DDFED4F98B64}"/>
              </a:ext>
            </a:extLst>
          </p:cNvPr>
          <p:cNvSpPr/>
          <p:nvPr/>
        </p:nvSpPr>
        <p:spPr>
          <a:xfrm>
            <a:off x="1802528" y="2382148"/>
            <a:ext cx="1629565" cy="1629565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  <a:effectLst>
            <a:outerShdw blurRad="381000" dist="38100" dir="5400000" algn="t" rotWithShape="0">
              <a:srgbClr val="79C9C2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23" name="원호 22">
            <a:extLst>
              <a:ext uri="{FF2B5EF4-FFF2-40B4-BE49-F238E27FC236}">
                <a16:creationId xmlns="" xmlns:a16="http://schemas.microsoft.com/office/drawing/2014/main" id="{15C12190-0D73-846D-7112-EB316E9BBA20}"/>
              </a:ext>
            </a:extLst>
          </p:cNvPr>
          <p:cNvSpPr/>
          <p:nvPr/>
        </p:nvSpPr>
        <p:spPr>
          <a:xfrm>
            <a:off x="1802526" y="2382148"/>
            <a:ext cx="1629565" cy="1629565"/>
          </a:xfrm>
          <a:prstGeom prst="arc">
            <a:avLst>
              <a:gd name="adj1" fmla="val 16194485"/>
              <a:gd name="adj2" fmla="val 10870129"/>
            </a:avLst>
          </a:prstGeom>
          <a:noFill/>
          <a:ln w="63500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4" name="모서리가 둥근 직사각형 8">
            <a:extLst>
              <a:ext uri="{FF2B5EF4-FFF2-40B4-BE49-F238E27FC236}">
                <a16:creationId xmlns="" xmlns:a16="http://schemas.microsoft.com/office/drawing/2014/main" id="{102BB099-94DE-AD13-48B8-CF883181CFD7}"/>
              </a:ext>
            </a:extLst>
          </p:cNvPr>
          <p:cNvSpPr/>
          <p:nvPr/>
        </p:nvSpPr>
        <p:spPr>
          <a:xfrm>
            <a:off x="1658524" y="30219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9C9C2"/>
            </a:solidFill>
          </a:ln>
          <a:effectLst>
            <a:outerShdw blurRad="76200" dist="381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25" name="모서리가 둥근 사각형 설명선 9">
            <a:extLst>
              <a:ext uri="{FF2B5EF4-FFF2-40B4-BE49-F238E27FC236}">
                <a16:creationId xmlns="" xmlns:a16="http://schemas.microsoft.com/office/drawing/2014/main" id="{908FC385-F4E0-65C4-03FB-870510D3F29E}"/>
              </a:ext>
            </a:extLst>
          </p:cNvPr>
          <p:cNvSpPr/>
          <p:nvPr/>
        </p:nvSpPr>
        <p:spPr>
          <a:xfrm>
            <a:off x="3140065" y="1988930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79C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Check!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7473EFC0-2EF4-AD31-4D60-CF7E3F4E7037}"/>
              </a:ext>
            </a:extLst>
          </p:cNvPr>
          <p:cNvSpPr/>
          <p:nvPr/>
        </p:nvSpPr>
        <p:spPr>
          <a:xfrm>
            <a:off x="4564994" y="4413111"/>
            <a:ext cx="2886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809FA4EA-0F1D-35D7-7DFC-6A0ABD2207C4}"/>
              </a:ext>
            </a:extLst>
          </p:cNvPr>
          <p:cNvSpPr/>
          <p:nvPr/>
        </p:nvSpPr>
        <p:spPr>
          <a:xfrm>
            <a:off x="5193491" y="2382148"/>
            <a:ext cx="1629565" cy="1629565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  <a:effectLst>
            <a:outerShdw blurRad="381000" dist="38100" dir="5400000" algn="t" rotWithShape="0">
              <a:srgbClr val="79C9C2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CDF220B0-F2DF-C947-7DCB-627A737AA56C}"/>
              </a:ext>
            </a:extLst>
          </p:cNvPr>
          <p:cNvSpPr/>
          <p:nvPr/>
        </p:nvSpPr>
        <p:spPr>
          <a:xfrm>
            <a:off x="5193489" y="2382148"/>
            <a:ext cx="1629565" cy="1629565"/>
          </a:xfrm>
          <a:prstGeom prst="arc">
            <a:avLst>
              <a:gd name="adj1" fmla="val 16194485"/>
              <a:gd name="adj2" fmla="val 10870129"/>
            </a:avLst>
          </a:prstGeom>
          <a:noFill/>
          <a:ln w="63500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4" name="모서리가 둥근 직사각형 8">
            <a:extLst>
              <a:ext uri="{FF2B5EF4-FFF2-40B4-BE49-F238E27FC236}">
                <a16:creationId xmlns="" xmlns:a16="http://schemas.microsoft.com/office/drawing/2014/main" id="{776F5003-0D86-9DC7-601D-B1C5D3BEFDC6}"/>
              </a:ext>
            </a:extLst>
          </p:cNvPr>
          <p:cNvSpPr/>
          <p:nvPr/>
        </p:nvSpPr>
        <p:spPr>
          <a:xfrm>
            <a:off x="5049487" y="30219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9C9C2"/>
            </a:solidFill>
          </a:ln>
          <a:effectLst>
            <a:outerShdw blurRad="76200" dist="381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35" name="모서리가 둥근 사각형 설명선 9">
            <a:extLst>
              <a:ext uri="{FF2B5EF4-FFF2-40B4-BE49-F238E27FC236}">
                <a16:creationId xmlns="" xmlns:a16="http://schemas.microsoft.com/office/drawing/2014/main" id="{8182E4E8-2444-8515-C36C-8E29E23BB334}"/>
              </a:ext>
            </a:extLst>
          </p:cNvPr>
          <p:cNvSpPr/>
          <p:nvPr/>
        </p:nvSpPr>
        <p:spPr>
          <a:xfrm>
            <a:off x="6531028" y="1988930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79C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Check!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918E652A-DD64-717A-D956-D18EC7ADBA68}"/>
              </a:ext>
            </a:extLst>
          </p:cNvPr>
          <p:cNvSpPr/>
          <p:nvPr/>
        </p:nvSpPr>
        <p:spPr>
          <a:xfrm>
            <a:off x="7955957" y="4413111"/>
            <a:ext cx="288655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3C5EEF43-5A83-CE1C-0CBE-4A46CB8EDA54}"/>
              </a:ext>
            </a:extLst>
          </p:cNvPr>
          <p:cNvSpPr/>
          <p:nvPr/>
        </p:nvSpPr>
        <p:spPr>
          <a:xfrm>
            <a:off x="8584454" y="2382148"/>
            <a:ext cx="1629565" cy="1629565"/>
          </a:xfrm>
          <a:prstGeom prst="ellipse">
            <a:avLst/>
          </a:prstGeom>
          <a:noFill/>
          <a:ln w="63500">
            <a:solidFill>
              <a:schemeClr val="bg1">
                <a:lumMod val="85000"/>
              </a:schemeClr>
            </a:solidFill>
          </a:ln>
          <a:effectLst>
            <a:outerShdw blurRad="381000" dist="38100" dir="5400000" algn="t" rotWithShape="0">
              <a:srgbClr val="79C9C2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8" name="원호 37">
            <a:extLst>
              <a:ext uri="{FF2B5EF4-FFF2-40B4-BE49-F238E27FC236}">
                <a16:creationId xmlns="" xmlns:a16="http://schemas.microsoft.com/office/drawing/2014/main" id="{48E02737-9CF4-4119-7BE1-CFC22D9CCC5D}"/>
              </a:ext>
            </a:extLst>
          </p:cNvPr>
          <p:cNvSpPr/>
          <p:nvPr/>
        </p:nvSpPr>
        <p:spPr>
          <a:xfrm>
            <a:off x="8584452" y="2382148"/>
            <a:ext cx="1629565" cy="1629565"/>
          </a:xfrm>
          <a:prstGeom prst="arc">
            <a:avLst>
              <a:gd name="adj1" fmla="val 16194485"/>
              <a:gd name="adj2" fmla="val 10870129"/>
            </a:avLst>
          </a:prstGeom>
          <a:noFill/>
          <a:ln w="63500">
            <a:solidFill>
              <a:srgbClr val="34D1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모서리가 둥근 직사각형 8">
            <a:extLst>
              <a:ext uri="{FF2B5EF4-FFF2-40B4-BE49-F238E27FC236}">
                <a16:creationId xmlns="" xmlns:a16="http://schemas.microsoft.com/office/drawing/2014/main" id="{D9D63588-D272-284D-F06F-73C2EEAE34BC}"/>
              </a:ext>
            </a:extLst>
          </p:cNvPr>
          <p:cNvSpPr/>
          <p:nvPr/>
        </p:nvSpPr>
        <p:spPr>
          <a:xfrm>
            <a:off x="8440450" y="3021968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2225">
            <a:solidFill>
              <a:srgbClr val="79C9C2"/>
            </a:solidFill>
          </a:ln>
          <a:effectLst>
            <a:outerShdw blurRad="76200" dist="381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50" dirty="0">
              <a:solidFill>
                <a:srgbClr val="4C5365"/>
              </a:solidFill>
            </a:endParaRPr>
          </a:p>
        </p:txBody>
      </p:sp>
      <p:sp>
        <p:nvSpPr>
          <p:cNvPr id="40" name="모서리가 둥근 사각형 설명선 9">
            <a:extLst>
              <a:ext uri="{FF2B5EF4-FFF2-40B4-BE49-F238E27FC236}">
                <a16:creationId xmlns="" xmlns:a16="http://schemas.microsoft.com/office/drawing/2014/main" id="{33FF129C-65F7-8DD1-1109-E5B1FCDD76AB}"/>
              </a:ext>
            </a:extLst>
          </p:cNvPr>
          <p:cNvSpPr/>
          <p:nvPr/>
        </p:nvSpPr>
        <p:spPr>
          <a:xfrm>
            <a:off x="9921991" y="1988930"/>
            <a:ext cx="762000" cy="276225"/>
          </a:xfrm>
          <a:prstGeom prst="wedgeRoundRectCallout">
            <a:avLst>
              <a:gd name="adj1" fmla="val -67083"/>
              <a:gd name="adj2" fmla="val 55603"/>
              <a:gd name="adj3" fmla="val 16667"/>
            </a:avLst>
          </a:prstGeom>
          <a:solidFill>
            <a:srgbClr val="79C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Check!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15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F0741DC2-1D03-AEDD-C47C-3CFE55E88EF9}"/>
              </a:ext>
            </a:extLst>
          </p:cNvPr>
          <p:cNvGrpSpPr/>
          <p:nvPr/>
        </p:nvGrpSpPr>
        <p:grpSpPr>
          <a:xfrm>
            <a:off x="219076" y="230188"/>
            <a:ext cx="11744324" cy="6397624"/>
            <a:chOff x="219076" y="230188"/>
            <a:chExt cx="11744324" cy="6397624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="" xmlns:a16="http://schemas.microsoft.com/office/drawing/2014/main" id="{EBF2DDE1-52CA-4B0E-5D9F-BFB1BC1081D6}"/>
                </a:ext>
              </a:extLst>
            </p:cNvPr>
            <p:cNvSpPr/>
            <p:nvPr/>
          </p:nvSpPr>
          <p:spPr>
            <a:xfrm>
              <a:off x="219076" y="585788"/>
              <a:ext cx="11744324" cy="6042024"/>
            </a:xfrm>
            <a:prstGeom prst="roundRect">
              <a:avLst>
                <a:gd name="adj" fmla="val 3109"/>
              </a:avLst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olid"/>
            </a:ln>
            <a:effectLst>
              <a:outerShdw blurRad="508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35743B73-7003-0D3E-A642-DD2CAE9E035A}"/>
                </a:ext>
              </a:extLst>
            </p:cNvPr>
            <p:cNvSpPr/>
            <p:nvPr/>
          </p:nvSpPr>
          <p:spPr>
            <a:xfrm>
              <a:off x="663575" y="230188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9C9C2"/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F3B789FB-7317-8A4D-EBD9-A6BE4A08A562}"/>
                </a:ext>
              </a:extLst>
            </p:cNvPr>
            <p:cNvSpPr/>
            <p:nvPr/>
          </p:nvSpPr>
          <p:spPr>
            <a:xfrm>
              <a:off x="581025" y="315913"/>
              <a:ext cx="3557270" cy="711200"/>
            </a:xfrm>
            <a:prstGeom prst="roundRect">
              <a:avLst/>
            </a:prstGeom>
            <a:solidFill>
              <a:schemeClr val="bg1"/>
            </a:solidFill>
            <a:ln w="12700">
              <a:noFill/>
              <a:prstDash val="sysDash"/>
            </a:ln>
            <a:effectLst>
              <a:outerShdw blurRad="355600" dist="38100" dir="2700000" algn="tl" rotWithShape="0">
                <a:srgbClr val="79C9C2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ko-KR" altLang="en-US" sz="2400" b="1" i="1" kern="0" dirty="0">
                  <a:ln w="15875">
                    <a:noFill/>
                  </a:ln>
                  <a:solidFill>
                    <a:srgbClr val="79C9C2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endParaRPr lang="en-US" altLang="ko-KR" sz="2400" b="1" i="1" kern="0" dirty="0">
                <a:ln w="15875">
                  <a:noFill/>
                </a:ln>
                <a:solidFill>
                  <a:srgbClr val="79C9C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  <a:p>
              <a:pPr algn="ctr">
                <a:tabLst>
                  <a:tab pos="1524000" algn="l"/>
                  <a:tab pos="2419350" algn="l"/>
                </a:tabLst>
                <a:defRPr/>
              </a:pPr>
              <a:r>
                <a:rPr lang="en-US" altLang="ko-KR" sz="6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Enjoy your stylish business and campus life with </a:t>
              </a:r>
              <a:r>
                <a:rPr lang="en-US" altLang="ko-KR" sz="500" i="1" kern="0" dirty="0">
                  <a:ln w="15875">
                    <a:noFill/>
                  </a:ln>
                  <a:solidFill>
                    <a:srgbClr val="79C9C2"/>
                  </a:solidFill>
                </a:rPr>
                <a:t>BIZCAM</a:t>
              </a:r>
              <a:endParaRPr lang="ko-KR" altLang="en-US" sz="1600" dirty="0">
                <a:solidFill>
                  <a:srgbClr val="79C9C2"/>
                </a:solidFill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F0727141-2268-30C2-ECB5-81AD5994799D}"/>
              </a:ext>
            </a:extLst>
          </p:cNvPr>
          <p:cNvSpPr/>
          <p:nvPr/>
        </p:nvSpPr>
        <p:spPr>
          <a:xfrm>
            <a:off x="1736856" y="2133451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" name="자유형: 도형 2">
            <a:extLst>
              <a:ext uri="{FF2B5EF4-FFF2-40B4-BE49-F238E27FC236}">
                <a16:creationId xmlns="" xmlns:a16="http://schemas.microsoft.com/office/drawing/2014/main" id="{5742B1C6-52D0-6EF4-8B82-7086CC14EB05}"/>
              </a:ext>
            </a:extLst>
          </p:cNvPr>
          <p:cNvSpPr/>
          <p:nvPr/>
        </p:nvSpPr>
        <p:spPr>
          <a:xfrm rot="10800000" flipH="1" flipV="1">
            <a:off x="4235073" y="22007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73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2BF7362-700B-02C1-009D-83ABE437EFD3}"/>
              </a:ext>
            </a:extLst>
          </p:cNvPr>
          <p:cNvSpPr/>
          <p:nvPr/>
        </p:nvSpPr>
        <p:spPr>
          <a:xfrm>
            <a:off x="1780398" y="26288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사각형: 둥근 위쪽 모서리 4">
            <a:extLst>
              <a:ext uri="{FF2B5EF4-FFF2-40B4-BE49-F238E27FC236}">
                <a16:creationId xmlns="" xmlns:a16="http://schemas.microsoft.com/office/drawing/2014/main" id="{0BAD1BEA-4B8C-8697-5AE0-CC6F06BC66B6}"/>
              </a:ext>
            </a:extLst>
          </p:cNvPr>
          <p:cNvSpPr/>
          <p:nvPr/>
        </p:nvSpPr>
        <p:spPr>
          <a:xfrm rot="16200000">
            <a:off x="3011850" y="1397402"/>
            <a:ext cx="175528" cy="263842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1BC6874E-FE4F-1A50-72CA-E98A25CC5026}"/>
              </a:ext>
            </a:extLst>
          </p:cNvPr>
          <p:cNvSpPr/>
          <p:nvPr/>
        </p:nvSpPr>
        <p:spPr>
          <a:xfrm>
            <a:off x="1736856" y="4410651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자유형: 도형 7">
            <a:extLst>
              <a:ext uri="{FF2B5EF4-FFF2-40B4-BE49-F238E27FC236}">
                <a16:creationId xmlns="" xmlns:a16="http://schemas.microsoft.com/office/drawing/2014/main" id="{10BC66A2-BAEC-E04C-CB1F-30DA29E34EAD}"/>
              </a:ext>
            </a:extLst>
          </p:cNvPr>
          <p:cNvSpPr/>
          <p:nvPr/>
        </p:nvSpPr>
        <p:spPr>
          <a:xfrm rot="10800000" flipH="1" flipV="1">
            <a:off x="4743073" y="4477970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88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="" xmlns:a16="http://schemas.microsoft.com/office/drawing/2014/main" id="{E36FE7EF-F309-1723-219B-A910600C94E2}"/>
              </a:ext>
            </a:extLst>
          </p:cNvPr>
          <p:cNvSpPr/>
          <p:nvPr/>
        </p:nvSpPr>
        <p:spPr>
          <a:xfrm>
            <a:off x="1780398" y="4906049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사각형: 둥근 위쪽 모서리 12">
            <a:extLst>
              <a:ext uri="{FF2B5EF4-FFF2-40B4-BE49-F238E27FC236}">
                <a16:creationId xmlns="" xmlns:a16="http://schemas.microsoft.com/office/drawing/2014/main" id="{16845C0D-B739-28BC-20B9-10DF417D3532}"/>
              </a:ext>
            </a:extLst>
          </p:cNvPr>
          <p:cNvSpPr/>
          <p:nvPr/>
        </p:nvSpPr>
        <p:spPr>
          <a:xfrm rot="16200000">
            <a:off x="3276636" y="3409815"/>
            <a:ext cx="175528" cy="3168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EC986C96-DD2C-65CD-00A8-46A1042FB970}"/>
              </a:ext>
            </a:extLst>
          </p:cNvPr>
          <p:cNvSpPr/>
          <p:nvPr/>
        </p:nvSpPr>
        <p:spPr>
          <a:xfrm>
            <a:off x="6607995" y="213528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="" xmlns:a16="http://schemas.microsoft.com/office/drawing/2014/main" id="{239E578A-2364-E7F9-D4F2-902E25F7B893}"/>
              </a:ext>
            </a:extLst>
          </p:cNvPr>
          <p:cNvSpPr/>
          <p:nvPr/>
        </p:nvSpPr>
        <p:spPr>
          <a:xfrm rot="10800000" flipH="1" flipV="1">
            <a:off x="8204512" y="22026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49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="" xmlns:a16="http://schemas.microsoft.com/office/drawing/2014/main" id="{4175E50B-C814-5AB7-9FBB-18E1DB2247CF}"/>
              </a:ext>
            </a:extLst>
          </p:cNvPr>
          <p:cNvSpPr/>
          <p:nvPr/>
        </p:nvSpPr>
        <p:spPr>
          <a:xfrm>
            <a:off x="6651537" y="26306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사각형: 둥근 위쪽 모서리 18">
            <a:extLst>
              <a:ext uri="{FF2B5EF4-FFF2-40B4-BE49-F238E27FC236}">
                <a16:creationId xmlns="" xmlns:a16="http://schemas.microsoft.com/office/drawing/2014/main" id="{3213107E-55D0-EC03-7404-9500B382CE96}"/>
              </a:ext>
            </a:extLst>
          </p:cNvPr>
          <p:cNvSpPr/>
          <p:nvPr/>
        </p:nvSpPr>
        <p:spPr>
          <a:xfrm rot="16200000">
            <a:off x="7445776" y="1836447"/>
            <a:ext cx="175528" cy="1764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66515193-6B8A-E3A5-7AA5-D8CB2BD06D43}"/>
              </a:ext>
            </a:extLst>
          </p:cNvPr>
          <p:cNvSpPr/>
          <p:nvPr/>
        </p:nvSpPr>
        <p:spPr>
          <a:xfrm>
            <a:off x="6607995" y="4412483"/>
            <a:ext cx="3840800" cy="1401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="" xmlns:a16="http://schemas.microsoft.com/office/drawing/2014/main" id="{25838B0E-5BEC-91BC-8A3A-0082B9470EF2}"/>
              </a:ext>
            </a:extLst>
          </p:cNvPr>
          <p:cNvSpPr/>
          <p:nvPr/>
        </p:nvSpPr>
        <p:spPr>
          <a:xfrm rot="10800000" flipH="1" flipV="1">
            <a:off x="8788712" y="4479802"/>
            <a:ext cx="500609" cy="310894"/>
          </a:xfrm>
          <a:custGeom>
            <a:avLst/>
            <a:gdLst/>
            <a:ahLst/>
            <a:cxnLst/>
            <a:rect l="l" t="t" r="r" b="b"/>
            <a:pathLst>
              <a:path w="500609" h="310894">
                <a:moveTo>
                  <a:pt x="479448" y="55021"/>
                </a:moveTo>
                <a:cubicBezTo>
                  <a:pt x="472757" y="55021"/>
                  <a:pt x="469411" y="59575"/>
                  <a:pt x="469411" y="68685"/>
                </a:cubicBezTo>
                <a:cubicBezTo>
                  <a:pt x="469411" y="77391"/>
                  <a:pt x="472676" y="81744"/>
                  <a:pt x="479206" y="81744"/>
                </a:cubicBezTo>
                <a:cubicBezTo>
                  <a:pt x="485736" y="81744"/>
                  <a:pt x="489001" y="77230"/>
                  <a:pt x="489001" y="68201"/>
                </a:cubicBezTo>
                <a:cubicBezTo>
                  <a:pt x="489001" y="63929"/>
                  <a:pt x="488144" y="60664"/>
                  <a:pt x="486431" y="58406"/>
                </a:cubicBezTo>
                <a:cubicBezTo>
                  <a:pt x="484718" y="56149"/>
                  <a:pt x="482390" y="55021"/>
                  <a:pt x="479448" y="55021"/>
                </a:cubicBezTo>
                <a:close/>
                <a:moveTo>
                  <a:pt x="33357" y="55002"/>
                </a:moveTo>
                <a:lnTo>
                  <a:pt x="359555" y="55002"/>
                </a:lnTo>
                <a:cubicBezTo>
                  <a:pt x="377978" y="55002"/>
                  <a:pt x="392912" y="69936"/>
                  <a:pt x="392912" y="88359"/>
                </a:cubicBezTo>
                <a:lnTo>
                  <a:pt x="392912" y="221781"/>
                </a:lnTo>
                <a:cubicBezTo>
                  <a:pt x="392912" y="240204"/>
                  <a:pt x="377978" y="255138"/>
                  <a:pt x="359555" y="255138"/>
                </a:cubicBezTo>
                <a:lnTo>
                  <a:pt x="224500" y="255138"/>
                </a:lnTo>
                <a:lnTo>
                  <a:pt x="196455" y="310894"/>
                </a:lnTo>
                <a:lnTo>
                  <a:pt x="168410" y="255138"/>
                </a:lnTo>
                <a:lnTo>
                  <a:pt x="33357" y="255138"/>
                </a:lnTo>
                <a:cubicBezTo>
                  <a:pt x="14934" y="255138"/>
                  <a:pt x="0" y="240204"/>
                  <a:pt x="0" y="221781"/>
                </a:cubicBezTo>
                <a:lnTo>
                  <a:pt x="0" y="88359"/>
                </a:lnTo>
                <a:cubicBezTo>
                  <a:pt x="0" y="69936"/>
                  <a:pt x="14934" y="55002"/>
                  <a:pt x="33357" y="55002"/>
                </a:cubicBezTo>
                <a:close/>
                <a:moveTo>
                  <a:pt x="479932" y="45226"/>
                </a:moveTo>
                <a:cubicBezTo>
                  <a:pt x="486542" y="45226"/>
                  <a:pt x="491641" y="47181"/>
                  <a:pt x="495228" y="51090"/>
                </a:cubicBezTo>
                <a:cubicBezTo>
                  <a:pt x="498816" y="55000"/>
                  <a:pt x="500609" y="60543"/>
                  <a:pt x="500609" y="67717"/>
                </a:cubicBezTo>
                <a:cubicBezTo>
                  <a:pt x="500609" y="74812"/>
                  <a:pt x="498594" y="80555"/>
                  <a:pt x="494563" y="84949"/>
                </a:cubicBezTo>
                <a:cubicBezTo>
                  <a:pt x="490533" y="89342"/>
                  <a:pt x="485192" y="91539"/>
                  <a:pt x="478541" y="91539"/>
                </a:cubicBezTo>
                <a:cubicBezTo>
                  <a:pt x="472334" y="91539"/>
                  <a:pt x="467315" y="89514"/>
                  <a:pt x="463486" y="85463"/>
                </a:cubicBezTo>
                <a:cubicBezTo>
                  <a:pt x="459657" y="81412"/>
                  <a:pt x="457742" y="76021"/>
                  <a:pt x="457742" y="69289"/>
                </a:cubicBezTo>
                <a:cubicBezTo>
                  <a:pt x="457742" y="62034"/>
                  <a:pt x="459748" y="56210"/>
                  <a:pt x="463758" y="51816"/>
                </a:cubicBezTo>
                <a:cubicBezTo>
                  <a:pt x="467769" y="47422"/>
                  <a:pt x="473160" y="45226"/>
                  <a:pt x="479932" y="45226"/>
                </a:cubicBezTo>
                <a:close/>
                <a:moveTo>
                  <a:pt x="424851" y="9674"/>
                </a:moveTo>
                <a:cubicBezTo>
                  <a:pt x="418120" y="9674"/>
                  <a:pt x="414754" y="14249"/>
                  <a:pt x="414754" y="23399"/>
                </a:cubicBezTo>
                <a:cubicBezTo>
                  <a:pt x="414754" y="32106"/>
                  <a:pt x="418019" y="36459"/>
                  <a:pt x="424549" y="36459"/>
                </a:cubicBezTo>
                <a:cubicBezTo>
                  <a:pt x="431119" y="36459"/>
                  <a:pt x="434404" y="31944"/>
                  <a:pt x="434404" y="22915"/>
                </a:cubicBezTo>
                <a:cubicBezTo>
                  <a:pt x="434404" y="14088"/>
                  <a:pt x="431220" y="9674"/>
                  <a:pt x="424851" y="9674"/>
                </a:cubicBezTo>
                <a:close/>
                <a:moveTo>
                  <a:pt x="473765" y="1210"/>
                </a:moveTo>
                <a:lnTo>
                  <a:pt x="487187" y="1210"/>
                </a:lnTo>
                <a:lnTo>
                  <a:pt x="429446" y="90390"/>
                </a:lnTo>
                <a:lnTo>
                  <a:pt x="416205" y="90390"/>
                </a:lnTo>
                <a:close/>
                <a:moveTo>
                  <a:pt x="425275" y="0"/>
                </a:moveTo>
                <a:cubicBezTo>
                  <a:pt x="431804" y="0"/>
                  <a:pt x="436883" y="1986"/>
                  <a:pt x="440511" y="5956"/>
                </a:cubicBezTo>
                <a:cubicBezTo>
                  <a:pt x="444138" y="9926"/>
                  <a:pt x="445952" y="15418"/>
                  <a:pt x="445952" y="22432"/>
                </a:cubicBezTo>
                <a:cubicBezTo>
                  <a:pt x="445952" y="29606"/>
                  <a:pt x="443927" y="35360"/>
                  <a:pt x="439876" y="39693"/>
                </a:cubicBezTo>
                <a:cubicBezTo>
                  <a:pt x="435825" y="44026"/>
                  <a:pt x="430454" y="46193"/>
                  <a:pt x="423763" y="46193"/>
                </a:cubicBezTo>
                <a:cubicBezTo>
                  <a:pt x="417556" y="46193"/>
                  <a:pt x="412537" y="44168"/>
                  <a:pt x="408708" y="40117"/>
                </a:cubicBezTo>
                <a:cubicBezTo>
                  <a:pt x="404879" y="36066"/>
                  <a:pt x="402964" y="30695"/>
                  <a:pt x="402964" y="24004"/>
                </a:cubicBezTo>
                <a:cubicBezTo>
                  <a:pt x="402964" y="16748"/>
                  <a:pt x="404970" y="10934"/>
                  <a:pt x="408980" y="6561"/>
                </a:cubicBezTo>
                <a:cubicBezTo>
                  <a:pt x="412991" y="2187"/>
                  <a:pt x="418422" y="0"/>
                  <a:pt x="425275" y="0"/>
                </a:cubicBezTo>
                <a:close/>
              </a:path>
            </a:pathLst>
          </a:custGeom>
          <a:solidFill>
            <a:srgbClr val="34D1C6"/>
          </a:solidFill>
          <a:ln>
            <a:noFill/>
          </a:ln>
          <a:effectLst>
            <a:outerShdw blurRad="50800" dist="38100" dir="5400000" algn="t" rotWithShape="0">
              <a:srgbClr val="79C9C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26000" bIns="72000" rtlCol="0" anchor="ctr">
            <a:noAutofit/>
          </a:bodyPr>
          <a:lstStyle/>
          <a:p>
            <a:pPr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65</a:t>
            </a:r>
            <a:endParaRPr lang="ko-KR" altLang="en-US" sz="1050" dirty="0">
              <a:solidFill>
                <a:prstClr val="white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="" xmlns:a16="http://schemas.microsoft.com/office/drawing/2014/main" id="{3C5B3B09-6DF1-705C-B095-967CFD61FA7E}"/>
              </a:ext>
            </a:extLst>
          </p:cNvPr>
          <p:cNvSpPr/>
          <p:nvPr/>
        </p:nvSpPr>
        <p:spPr>
          <a:xfrm>
            <a:off x="6651537" y="4907881"/>
            <a:ext cx="3600000" cy="175531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사각형: 둥근 위쪽 모서리 25">
            <a:extLst>
              <a:ext uri="{FF2B5EF4-FFF2-40B4-BE49-F238E27FC236}">
                <a16:creationId xmlns="" xmlns:a16="http://schemas.microsoft.com/office/drawing/2014/main" id="{D8EE0C17-1D8F-3D42-6104-ECD0188559AD}"/>
              </a:ext>
            </a:extLst>
          </p:cNvPr>
          <p:cNvSpPr/>
          <p:nvPr/>
        </p:nvSpPr>
        <p:spPr>
          <a:xfrm rot="16200000">
            <a:off x="7733776" y="3825647"/>
            <a:ext cx="175528" cy="23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34D1C6"/>
          </a:solidFill>
          <a:ln>
            <a:noFill/>
          </a:ln>
          <a:effectLst>
            <a:outerShdw dist="38100" algn="l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86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25147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7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53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212962" y="1907349"/>
            <a:ext cx="2579083" cy="2579083"/>
          </a:xfrm>
          <a:prstGeom prst="ellipse">
            <a:avLst/>
          </a:prstGeom>
          <a:solidFill>
            <a:srgbClr val="79C9C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121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201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194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481787" y="1907348"/>
            <a:ext cx="2579083" cy="2579083"/>
          </a:xfrm>
          <a:prstGeom prst="ellipse">
            <a:avLst/>
          </a:prstGeom>
          <a:solidFill>
            <a:srgbClr val="34D1C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52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209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198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99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483</Words>
  <Application>Microsoft Office PowerPoint</Application>
  <PresentationFormat>와이드스크린</PresentationFormat>
  <Paragraphs>123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2023-05-21T07:17:21Z</dcterms:created>
  <dcterms:modified xsi:type="dcterms:W3CDTF">2024-11-20T00:52:49Z</dcterms:modified>
</cp:coreProperties>
</file>