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E0D0"/>
    <a:srgbClr val="60398C"/>
    <a:srgbClr val="462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3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29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4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88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90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9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1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9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41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2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4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24EDA5-0590-FF75-ED2A-6F8685170F7D}"/>
              </a:ext>
            </a:extLst>
          </p:cNvPr>
          <p:cNvSpPr txBox="1"/>
          <p:nvPr/>
        </p:nvSpPr>
        <p:spPr>
          <a:xfrm>
            <a:off x="4095389" y="1629195"/>
            <a:ext cx="1605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8B3DA9E-A403-BD24-6A6E-A0F27273021A}"/>
              </a:ext>
            </a:extLst>
          </p:cNvPr>
          <p:cNvSpPr txBox="1"/>
          <p:nvPr/>
        </p:nvSpPr>
        <p:spPr>
          <a:xfrm>
            <a:off x="3764833" y="1127649"/>
            <a:ext cx="4662334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39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A+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5792F53-C338-9805-2C58-88D3AB59A7B4}"/>
              </a:ext>
            </a:extLst>
          </p:cNvPr>
          <p:cNvGrpSpPr/>
          <p:nvPr/>
        </p:nvGrpSpPr>
        <p:grpSpPr>
          <a:xfrm>
            <a:off x="5043191" y="1407546"/>
            <a:ext cx="420127" cy="1390845"/>
            <a:chOff x="5045572" y="2083821"/>
            <a:chExt cx="420127" cy="1390845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1B0C861D-167B-FDE4-9EA7-A2A7209ACB5F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ED3ED5CF-2CD1-9CDF-685D-30CD3ED9519C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사다리꼴 2">
            <a:extLst>
              <a:ext uri="{FF2B5EF4-FFF2-40B4-BE49-F238E27FC236}">
                <a16:creationId xmlns:a16="http://schemas.microsoft.com/office/drawing/2014/main" xmlns="" id="{A6983D5F-001C-C26B-7B89-3941E577DC66}"/>
              </a:ext>
            </a:extLst>
          </p:cNvPr>
          <p:cNvSpPr/>
          <p:nvPr/>
        </p:nvSpPr>
        <p:spPr>
          <a:xfrm>
            <a:off x="3026646" y="4317922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6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24EDA5-0590-FF75-ED2A-6F8685170F7D}"/>
              </a:ext>
            </a:extLst>
          </p:cNvPr>
          <p:cNvSpPr txBox="1"/>
          <p:nvPr/>
        </p:nvSpPr>
        <p:spPr>
          <a:xfrm>
            <a:off x="6352814" y="1874050"/>
            <a:ext cx="1605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400" i="1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1B73C04-5A03-BCFA-2337-B7683E5FB174}"/>
              </a:ext>
            </a:extLst>
          </p:cNvPr>
          <p:cNvSpPr txBox="1"/>
          <p:nvPr/>
        </p:nvSpPr>
        <p:spPr>
          <a:xfrm>
            <a:off x="3773014" y="1422667"/>
            <a:ext cx="4659569" cy="2631319"/>
          </a:xfrm>
          <a:custGeom>
            <a:avLst/>
            <a:gdLst/>
            <a:ahLst/>
            <a:cxnLst/>
            <a:rect l="l" t="t" r="r" b="b"/>
            <a:pathLst>
              <a:path w="4659569" h="2631319">
                <a:moveTo>
                  <a:pt x="1720727" y="929773"/>
                </a:moveTo>
                <a:cubicBezTo>
                  <a:pt x="1711864" y="943953"/>
                  <a:pt x="1698729" y="966235"/>
                  <a:pt x="1681321" y="996620"/>
                </a:cubicBezTo>
                <a:cubicBezTo>
                  <a:pt x="1663913" y="1027005"/>
                  <a:pt x="1650430" y="1050299"/>
                  <a:pt x="1640872" y="1066505"/>
                </a:cubicBezTo>
                <a:lnTo>
                  <a:pt x="1230535" y="1710662"/>
                </a:lnTo>
                <a:lnTo>
                  <a:pt x="1665037" y="1710662"/>
                </a:lnTo>
                <a:lnTo>
                  <a:pt x="1701641" y="1066505"/>
                </a:lnTo>
                <a:cubicBezTo>
                  <a:pt x="1703097" y="1050299"/>
                  <a:pt x="1706452" y="1027005"/>
                  <a:pt x="1711706" y="996620"/>
                </a:cubicBezTo>
                <a:cubicBezTo>
                  <a:pt x="1716960" y="966235"/>
                  <a:pt x="1719967" y="943953"/>
                  <a:pt x="1720727" y="929773"/>
                </a:cubicBezTo>
                <a:close/>
                <a:moveTo>
                  <a:pt x="3920079" y="373732"/>
                </a:moveTo>
                <a:lnTo>
                  <a:pt x="4313753" y="373732"/>
                </a:lnTo>
                <a:lnTo>
                  <a:pt x="4073144" y="1081697"/>
                </a:lnTo>
                <a:lnTo>
                  <a:pt x="4659569" y="1081697"/>
                </a:lnTo>
                <a:lnTo>
                  <a:pt x="4561484" y="1370352"/>
                </a:lnTo>
                <a:cubicBezTo>
                  <a:pt x="4541512" y="1429096"/>
                  <a:pt x="4512362" y="1471635"/>
                  <a:pt x="4474033" y="1497968"/>
                </a:cubicBezTo>
                <a:cubicBezTo>
                  <a:pt x="4435704" y="1524302"/>
                  <a:pt x="4387167" y="1537468"/>
                  <a:pt x="4328423" y="1537468"/>
                </a:cubicBezTo>
                <a:lnTo>
                  <a:pt x="3918229" y="1537468"/>
                </a:lnTo>
                <a:lnTo>
                  <a:pt x="3743754" y="2050971"/>
                </a:lnTo>
                <a:cubicBezTo>
                  <a:pt x="3723086" y="2111740"/>
                  <a:pt x="3683262" y="2160356"/>
                  <a:pt x="3624280" y="2196818"/>
                </a:cubicBezTo>
                <a:cubicBezTo>
                  <a:pt x="3565299" y="2233279"/>
                  <a:pt x="3503398" y="2251510"/>
                  <a:pt x="3438577" y="2251510"/>
                </a:cubicBezTo>
                <a:lnTo>
                  <a:pt x="3080037" y="2251510"/>
                </a:lnTo>
                <a:lnTo>
                  <a:pt x="3322688" y="1537468"/>
                </a:lnTo>
                <a:lnTo>
                  <a:pt x="2909455" y="1537468"/>
                </a:lnTo>
                <a:cubicBezTo>
                  <a:pt x="2850712" y="1537468"/>
                  <a:pt x="2811132" y="1524302"/>
                  <a:pt x="2790718" y="1497968"/>
                </a:cubicBezTo>
                <a:cubicBezTo>
                  <a:pt x="2770303" y="1471635"/>
                  <a:pt x="2770081" y="1429096"/>
                  <a:pt x="2790053" y="1370352"/>
                </a:cubicBezTo>
                <a:lnTo>
                  <a:pt x="2888139" y="1081697"/>
                </a:lnTo>
                <a:lnTo>
                  <a:pt x="3477603" y="1081697"/>
                </a:lnTo>
                <a:lnTo>
                  <a:pt x="3496466" y="1026194"/>
                </a:lnTo>
                <a:close/>
                <a:moveTo>
                  <a:pt x="1766304" y="0"/>
                </a:moveTo>
                <a:lnTo>
                  <a:pt x="2276767" y="0"/>
                </a:lnTo>
                <a:lnTo>
                  <a:pt x="2257587" y="2631319"/>
                </a:lnTo>
                <a:lnTo>
                  <a:pt x="1619507" y="2631319"/>
                </a:lnTo>
                <a:lnTo>
                  <a:pt x="1637786" y="2157317"/>
                </a:lnTo>
                <a:lnTo>
                  <a:pt x="941975" y="2157317"/>
                </a:lnTo>
                <a:lnTo>
                  <a:pt x="635042" y="2631319"/>
                </a:lnTo>
                <a:lnTo>
                  <a:pt x="0" y="2631319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defRPr/>
            </a:pPr>
            <a:endParaRPr lang="en-US" altLang="ko-KR" sz="23900" i="1" kern="0" dirty="0">
              <a:ln w="12700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95792F53-C338-9805-2C58-88D3AB59A7B4}"/>
              </a:ext>
            </a:extLst>
          </p:cNvPr>
          <p:cNvGrpSpPr/>
          <p:nvPr/>
        </p:nvGrpSpPr>
        <p:grpSpPr>
          <a:xfrm>
            <a:off x="7391105" y="1776158"/>
            <a:ext cx="262234" cy="868135"/>
            <a:chOff x="5045572" y="2083821"/>
            <a:chExt cx="420127" cy="1390845"/>
          </a:xfrm>
        </p:grpSpPr>
        <p:sp>
          <p:nvSpPr>
            <p:cNvPr id="21" name="이등변 삼각형 20">
              <a:extLst>
                <a:ext uri="{FF2B5EF4-FFF2-40B4-BE49-F238E27FC236}">
                  <a16:creationId xmlns:a16="http://schemas.microsoft.com/office/drawing/2014/main" xmlns="" id="{1B0C861D-167B-FDE4-9EA7-A2A7209ACB5F}"/>
                </a:ext>
              </a:extLst>
            </p:cNvPr>
            <p:cNvSpPr/>
            <p:nvPr/>
          </p:nvSpPr>
          <p:spPr>
            <a:xfrm rot="7418552">
              <a:off x="4594019" y="2742688"/>
              <a:ext cx="1183531" cy="280425"/>
            </a:xfrm>
            <a:prstGeom prst="triangle">
              <a:avLst>
                <a:gd name="adj" fmla="val 39503"/>
              </a:avLst>
            </a:prstGeom>
            <a:solidFill>
              <a:schemeClr val="tx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xmlns="" id="{ED3ED5CF-2CD1-9CDF-685D-30CD3ED9519C}"/>
                </a:ext>
              </a:extLst>
            </p:cNvPr>
            <p:cNvSpPr/>
            <p:nvPr/>
          </p:nvSpPr>
          <p:spPr>
            <a:xfrm rot="7418552">
              <a:off x="4733722" y="2535373"/>
              <a:ext cx="1183530" cy="280425"/>
            </a:xfrm>
            <a:custGeom>
              <a:avLst/>
              <a:gdLst>
                <a:gd name="connsiteX0" fmla="*/ 0 w 1183530"/>
                <a:gd name="connsiteY0" fmla="*/ 280425 h 280425"/>
                <a:gd name="connsiteX1" fmla="*/ 721149 w 1183530"/>
                <a:gd name="connsiteY1" fmla="*/ 0 h 280425"/>
                <a:gd name="connsiteX2" fmla="*/ 730346 w 1183530"/>
                <a:gd name="connsiteY2" fmla="*/ 5578 h 280425"/>
                <a:gd name="connsiteX3" fmla="*/ 714402 w 1183530"/>
                <a:gd name="connsiteY3" fmla="*/ 2804 h 280425"/>
                <a:gd name="connsiteX4" fmla="*/ 1080049 w 1183530"/>
                <a:gd name="connsiteY4" fmla="*/ 271552 h 280425"/>
                <a:gd name="connsiteX5" fmla="*/ 1177976 w 1183530"/>
                <a:gd name="connsiteY5" fmla="*/ 277056 h 280425"/>
                <a:gd name="connsiteX6" fmla="*/ 1183530 w 1183530"/>
                <a:gd name="connsiteY6" fmla="*/ 280425 h 280425"/>
                <a:gd name="connsiteX7" fmla="*/ 0 w 1183530"/>
                <a:gd name="connsiteY7" fmla="*/ 280425 h 28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3530" h="280425">
                  <a:moveTo>
                    <a:pt x="0" y="280425"/>
                  </a:moveTo>
                  <a:lnTo>
                    <a:pt x="721149" y="0"/>
                  </a:lnTo>
                  <a:lnTo>
                    <a:pt x="730346" y="5578"/>
                  </a:lnTo>
                  <a:lnTo>
                    <a:pt x="714402" y="2804"/>
                  </a:lnTo>
                  <a:cubicBezTo>
                    <a:pt x="787454" y="144721"/>
                    <a:pt x="922796" y="244196"/>
                    <a:pt x="1080049" y="271552"/>
                  </a:cubicBezTo>
                  <a:lnTo>
                    <a:pt x="1177976" y="277056"/>
                  </a:lnTo>
                  <a:lnTo>
                    <a:pt x="1183530" y="280425"/>
                  </a:lnTo>
                  <a:lnTo>
                    <a:pt x="0" y="280425"/>
                  </a:lnTo>
                  <a:close/>
                </a:path>
              </a:pathLst>
            </a:custGeom>
            <a:solidFill>
              <a:srgbClr val="6039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사다리꼴 2">
            <a:extLst>
              <a:ext uri="{FF2B5EF4-FFF2-40B4-BE49-F238E27FC236}">
                <a16:creationId xmlns:a16="http://schemas.microsoft.com/office/drawing/2014/main" xmlns="" id="{A6983D5F-001C-C26B-7B89-3941E577DC66}"/>
              </a:ext>
            </a:extLst>
          </p:cNvPr>
          <p:cNvSpPr/>
          <p:nvPr/>
        </p:nvSpPr>
        <p:spPr>
          <a:xfrm>
            <a:off x="3026646" y="4317922"/>
            <a:ext cx="6365004" cy="910883"/>
          </a:xfrm>
          <a:prstGeom prst="trapezoid">
            <a:avLst>
              <a:gd name="adj" fmla="val 67321"/>
            </a:avLst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800" kern="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07BD0D-ED3D-D018-B311-700ADF6759E9}"/>
              </a:ext>
            </a:extLst>
          </p:cNvPr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6600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60398C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900" kern="0" dirty="0">
                  <a:solidFill>
                    <a:srgbClr val="60398C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모서리가 둥근 직사각형 28">
            <a:extLst>
              <a:ext uri="{FF2B5EF4-FFF2-40B4-BE49-F238E27FC236}">
                <a16:creationId xmlns:a16="http://schemas.microsoft.com/office/drawing/2014/main" xmlns="" id="{7AE533B1-9141-810C-8300-6F71A1AC651F}"/>
              </a:ext>
            </a:extLst>
          </p:cNvPr>
          <p:cNvSpPr/>
          <p:nvPr/>
        </p:nvSpPr>
        <p:spPr>
          <a:xfrm>
            <a:off x="1283862" y="175578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양쪽 모서리가 둥근 사각형 29">
            <a:extLst>
              <a:ext uri="{FF2B5EF4-FFF2-40B4-BE49-F238E27FC236}">
                <a16:creationId xmlns:a16="http://schemas.microsoft.com/office/drawing/2014/main" xmlns="" id="{AC11E162-06D2-4A21-2B6D-B5FB59629BFE}"/>
              </a:ext>
            </a:extLst>
          </p:cNvPr>
          <p:cNvSpPr/>
          <p:nvPr/>
        </p:nvSpPr>
        <p:spPr>
          <a:xfrm rot="16200000" flipH="1">
            <a:off x="1049868" y="199732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BC05EB1-6601-10B6-6836-CC6E5141CF02}"/>
              </a:ext>
            </a:extLst>
          </p:cNvPr>
          <p:cNvSpPr/>
          <p:nvPr/>
        </p:nvSpPr>
        <p:spPr>
          <a:xfrm>
            <a:off x="2118249" y="1796149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69826F-EAA8-F88F-D571-87BB216468AD}"/>
              </a:ext>
            </a:extLst>
          </p:cNvPr>
          <p:cNvSpPr/>
          <p:nvPr/>
        </p:nvSpPr>
        <p:spPr>
          <a:xfrm>
            <a:off x="1363466" y="217039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0" name="모서리가 둥근 직사각형 32">
            <a:extLst>
              <a:ext uri="{FF2B5EF4-FFF2-40B4-BE49-F238E27FC236}">
                <a16:creationId xmlns:a16="http://schemas.microsoft.com/office/drawing/2014/main" xmlns="" id="{D683D67A-91A0-EB4A-4FDE-53BBE7F14E5D}"/>
              </a:ext>
            </a:extLst>
          </p:cNvPr>
          <p:cNvSpPr/>
          <p:nvPr/>
        </p:nvSpPr>
        <p:spPr>
          <a:xfrm>
            <a:off x="1283862" y="322893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양쪽 모서리가 둥근 사각형 33">
            <a:extLst>
              <a:ext uri="{FF2B5EF4-FFF2-40B4-BE49-F238E27FC236}">
                <a16:creationId xmlns:a16="http://schemas.microsoft.com/office/drawing/2014/main" xmlns="" id="{B310E11C-C714-7756-EAE0-D0247AF9325A}"/>
              </a:ext>
            </a:extLst>
          </p:cNvPr>
          <p:cNvSpPr/>
          <p:nvPr/>
        </p:nvSpPr>
        <p:spPr>
          <a:xfrm rot="16200000" flipH="1">
            <a:off x="1049868" y="347047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BB848D4-AA52-EF5F-0FEA-ABAC8531DCF4}"/>
              </a:ext>
            </a:extLst>
          </p:cNvPr>
          <p:cNvSpPr/>
          <p:nvPr/>
        </p:nvSpPr>
        <p:spPr>
          <a:xfrm>
            <a:off x="2118249" y="3269295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DBF28D0B-EA65-9715-F66D-C5C6FB48D1A7}"/>
              </a:ext>
            </a:extLst>
          </p:cNvPr>
          <p:cNvSpPr/>
          <p:nvPr/>
        </p:nvSpPr>
        <p:spPr>
          <a:xfrm>
            <a:off x="1363466" y="364353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모서리가 둥근 직사각형 36">
            <a:extLst>
              <a:ext uri="{FF2B5EF4-FFF2-40B4-BE49-F238E27FC236}">
                <a16:creationId xmlns:a16="http://schemas.microsoft.com/office/drawing/2014/main" xmlns="" id="{2281444B-1377-31A6-84DC-23F78FCBED0E}"/>
              </a:ext>
            </a:extLst>
          </p:cNvPr>
          <p:cNvSpPr/>
          <p:nvPr/>
        </p:nvSpPr>
        <p:spPr>
          <a:xfrm>
            <a:off x="6355502" y="1755785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양쪽 모서리가 둥근 사각형 37">
            <a:extLst>
              <a:ext uri="{FF2B5EF4-FFF2-40B4-BE49-F238E27FC236}">
                <a16:creationId xmlns:a16="http://schemas.microsoft.com/office/drawing/2014/main" xmlns="" id="{D718913F-1653-743C-40E8-FD12502BC3C0}"/>
              </a:ext>
            </a:extLst>
          </p:cNvPr>
          <p:cNvSpPr/>
          <p:nvPr/>
        </p:nvSpPr>
        <p:spPr>
          <a:xfrm rot="16200000" flipH="1">
            <a:off x="6121508" y="1997326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63CF2EB6-33AC-2183-520F-9F5DB0C9FA87}"/>
              </a:ext>
            </a:extLst>
          </p:cNvPr>
          <p:cNvSpPr/>
          <p:nvPr/>
        </p:nvSpPr>
        <p:spPr>
          <a:xfrm>
            <a:off x="7189889" y="1796149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D7E22929-6663-FF41-863E-5D25A6FAB464}"/>
              </a:ext>
            </a:extLst>
          </p:cNvPr>
          <p:cNvSpPr/>
          <p:nvPr/>
        </p:nvSpPr>
        <p:spPr>
          <a:xfrm>
            <a:off x="6435106" y="2170392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0" name="모서리가 둥근 직사각형 40">
            <a:extLst>
              <a:ext uri="{FF2B5EF4-FFF2-40B4-BE49-F238E27FC236}">
                <a16:creationId xmlns:a16="http://schemas.microsoft.com/office/drawing/2014/main" xmlns="" id="{01E2353C-D033-CA50-2E5F-2DDEE2F950EA}"/>
              </a:ext>
            </a:extLst>
          </p:cNvPr>
          <p:cNvSpPr/>
          <p:nvPr/>
        </p:nvSpPr>
        <p:spPr>
          <a:xfrm>
            <a:off x="6355502" y="3228931"/>
            <a:ext cx="4355191" cy="106608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6039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양쪽 모서리가 둥근 사각형 41">
            <a:extLst>
              <a:ext uri="{FF2B5EF4-FFF2-40B4-BE49-F238E27FC236}">
                <a16:creationId xmlns:a16="http://schemas.microsoft.com/office/drawing/2014/main" xmlns="" id="{FD2D8952-C375-3A9C-3D28-3A0B70454EA7}"/>
              </a:ext>
            </a:extLst>
          </p:cNvPr>
          <p:cNvSpPr/>
          <p:nvPr/>
        </p:nvSpPr>
        <p:spPr>
          <a:xfrm rot="16200000" flipH="1">
            <a:off x="6121508" y="3470472"/>
            <a:ext cx="1058538" cy="590550"/>
          </a:xfrm>
          <a:prstGeom prst="round2SameRect">
            <a:avLst>
              <a:gd name="adj1" fmla="val 32796"/>
              <a:gd name="adj2" fmla="val 0"/>
            </a:avLst>
          </a:prstGeom>
          <a:solidFill>
            <a:srgbClr val="6039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6584EB2D-BEA6-CCE9-43EF-4A0371C5075E}"/>
              </a:ext>
            </a:extLst>
          </p:cNvPr>
          <p:cNvSpPr/>
          <p:nvPr/>
        </p:nvSpPr>
        <p:spPr>
          <a:xfrm>
            <a:off x="7189889" y="3269295"/>
            <a:ext cx="327696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6ACE9623-8437-637F-8F07-7E8D7DAB89AE}"/>
              </a:ext>
            </a:extLst>
          </p:cNvPr>
          <p:cNvSpPr/>
          <p:nvPr/>
        </p:nvSpPr>
        <p:spPr>
          <a:xfrm>
            <a:off x="6435106" y="3643538"/>
            <a:ext cx="4219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DCD93F0B-3BD2-9162-1678-1320D6D20914}"/>
              </a:ext>
            </a:extLst>
          </p:cNvPr>
          <p:cNvSpPr/>
          <p:nvPr/>
        </p:nvSpPr>
        <p:spPr>
          <a:xfrm>
            <a:off x="3713190" y="4744508"/>
            <a:ext cx="73528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경제적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사업적 이익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홍보 등을 돕기 위해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무료로 공유하는 것이 아닙니다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함께 연습하고 발전하자는 것에 그 취지가 있는 만큼 이를 꼭 기억하시어 과제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개인적 업무 등에만 사용해 주세요</a:t>
            </a:r>
            <a:r>
              <a:rPr lang="en-US" altLang="ko-KR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.</a:t>
            </a:r>
          </a:p>
        </p:txBody>
      </p:sp>
      <p:sp>
        <p:nvSpPr>
          <p:cNvPr id="26" name="모서리가 둥근 직사각형 45">
            <a:extLst>
              <a:ext uri="{FF2B5EF4-FFF2-40B4-BE49-F238E27FC236}">
                <a16:creationId xmlns:a16="http://schemas.microsoft.com/office/drawing/2014/main" xmlns="" id="{50234532-7B40-A8E6-2EEB-D24C39C613C2}"/>
              </a:ext>
            </a:extLst>
          </p:cNvPr>
          <p:cNvSpPr/>
          <p:nvPr/>
        </p:nvSpPr>
        <p:spPr>
          <a:xfrm>
            <a:off x="1264340" y="4765576"/>
            <a:ext cx="2286017" cy="372150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r>
              <a:rPr lang="en-US" altLang="ko-KR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자료는</a:t>
            </a:r>
            <a:endParaRPr lang="en-US" altLang="ko-KR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3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07BD0D-ED3D-D018-B311-700ADF6759E9}"/>
              </a:ext>
            </a:extLst>
          </p:cNvPr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6600" kern="0" dirty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60398C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900" kern="0" dirty="0">
                  <a:solidFill>
                    <a:srgbClr val="60398C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83D2063-E80C-80E5-EF6C-88273696B7E8}"/>
              </a:ext>
            </a:extLst>
          </p:cNvPr>
          <p:cNvGrpSpPr/>
          <p:nvPr/>
        </p:nvGrpSpPr>
        <p:grpSpPr>
          <a:xfrm rot="16200000">
            <a:off x="2404242" y="2459247"/>
            <a:ext cx="1408251" cy="2112377"/>
            <a:chOff x="5360849" y="1366155"/>
            <a:chExt cx="1883229" cy="2824844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xmlns="" id="{9579F5C0-99F7-761F-40DD-B574AA43D325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xmlns="" id="{EDB352E1-5AFC-9A03-354C-A3E903F5B2D9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D4658EBC-8ED4-FA75-603C-05821D6E73C5}"/>
              </a:ext>
            </a:extLst>
          </p:cNvPr>
          <p:cNvGrpSpPr/>
          <p:nvPr/>
        </p:nvGrpSpPr>
        <p:grpSpPr>
          <a:xfrm rot="5400000" flipH="1">
            <a:off x="8479914" y="2459247"/>
            <a:ext cx="1408251" cy="2112377"/>
            <a:chOff x="5360849" y="1366155"/>
            <a:chExt cx="1883229" cy="282484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B6BCAA71-3401-D1CA-E14D-282F1D3E71C9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xmlns="" id="{8280CABE-C2AA-1F41-50AF-490566C3E19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25B4BC8B-19A8-2209-1592-FE00D603EB5B}"/>
              </a:ext>
            </a:extLst>
          </p:cNvPr>
          <p:cNvGrpSpPr/>
          <p:nvPr/>
        </p:nvGrpSpPr>
        <p:grpSpPr>
          <a:xfrm>
            <a:off x="5442078" y="2107184"/>
            <a:ext cx="1408251" cy="2112377"/>
            <a:chOff x="5360849" y="1366155"/>
            <a:chExt cx="1883229" cy="282484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5F5937E5-174F-B4D8-B3EF-1BEA245195F5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88E0D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9910DC00-8A8E-1CE8-0BDC-298703488A30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88E0D0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자유형 23">
            <a:extLst>
              <a:ext uri="{FF2B5EF4-FFF2-40B4-BE49-F238E27FC236}">
                <a16:creationId xmlns:a16="http://schemas.microsoft.com/office/drawing/2014/main" xmlns="" id="{33C48CA7-317F-1D84-4D2A-AFA7AC28D6A9}"/>
              </a:ext>
            </a:extLst>
          </p:cNvPr>
          <p:cNvSpPr>
            <a:spLocks/>
          </p:cNvSpPr>
          <p:nvPr/>
        </p:nvSpPr>
        <p:spPr bwMode="auto">
          <a:xfrm>
            <a:off x="5999080" y="3362313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xmlns="" id="{24939500-D545-BB5B-D11C-07859AC0FFD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275028" y="3351058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367965E-2FC7-BD11-B2BD-46BBFB97A69A}"/>
              </a:ext>
            </a:extLst>
          </p:cNvPr>
          <p:cNvSpPr txBox="1"/>
          <p:nvPr/>
        </p:nvSpPr>
        <p:spPr>
          <a:xfrm>
            <a:off x="5780632" y="1936903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F2EBB81B-1828-279D-575B-4ACE64EF4496}"/>
              </a:ext>
            </a:extLst>
          </p:cNvPr>
          <p:cNvSpPr/>
          <p:nvPr/>
        </p:nvSpPr>
        <p:spPr>
          <a:xfrm>
            <a:off x="4793793" y="4770564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BEEB3D0-3236-0E95-D7F9-3E96635BB947}"/>
              </a:ext>
            </a:extLst>
          </p:cNvPr>
          <p:cNvSpPr txBox="1"/>
          <p:nvPr/>
        </p:nvSpPr>
        <p:spPr>
          <a:xfrm rot="16200000">
            <a:off x="4565777" y="2733886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1" name="Freeform 36">
            <a:extLst>
              <a:ext uri="{FF2B5EF4-FFF2-40B4-BE49-F238E27FC236}">
                <a16:creationId xmlns:a16="http://schemas.microsoft.com/office/drawing/2014/main" xmlns="" id="{E9A1CC28-C1C0-D1A6-4AAE-40418DDC2ED9}"/>
              </a:ext>
            </a:extLst>
          </p:cNvPr>
          <p:cNvSpPr>
            <a:spLocks noEditPoints="1"/>
          </p:cNvSpPr>
          <p:nvPr/>
        </p:nvSpPr>
        <p:spPr bwMode="auto">
          <a:xfrm>
            <a:off x="8734243" y="3351057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432326B-9E8C-2480-B19C-C8EEBB20DFC0}"/>
              </a:ext>
            </a:extLst>
          </p:cNvPr>
          <p:cNvSpPr txBox="1"/>
          <p:nvPr/>
        </p:nvSpPr>
        <p:spPr>
          <a:xfrm>
            <a:off x="1944870" y="4050283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A7105788-538F-88CF-D6C0-816621586B61}"/>
              </a:ext>
            </a:extLst>
          </p:cNvPr>
          <p:cNvSpPr txBox="1"/>
          <p:nvPr/>
        </p:nvSpPr>
        <p:spPr>
          <a:xfrm>
            <a:off x="8673834" y="4050283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E1409AC7-873E-E662-F757-EB118859DAAF}"/>
              </a:ext>
            </a:extLst>
          </p:cNvPr>
          <p:cNvSpPr/>
          <p:nvPr/>
        </p:nvSpPr>
        <p:spPr>
          <a:xfrm>
            <a:off x="8734243" y="4770563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9A7916A-E6DC-BA92-0CE0-431D3A4EA46C}"/>
              </a:ext>
            </a:extLst>
          </p:cNvPr>
          <p:cNvSpPr/>
          <p:nvPr/>
        </p:nvSpPr>
        <p:spPr>
          <a:xfrm>
            <a:off x="850975" y="4767382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888592A-7B89-9207-DC60-BBF78498A549}"/>
              </a:ext>
            </a:extLst>
          </p:cNvPr>
          <p:cNvSpPr txBox="1"/>
          <p:nvPr/>
        </p:nvSpPr>
        <p:spPr>
          <a:xfrm>
            <a:off x="998803" y="4019505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F83CFEB7-BEFA-9AB4-61C2-50B22D47C6B9}"/>
              </a:ext>
            </a:extLst>
          </p:cNvPr>
          <p:cNvSpPr txBox="1"/>
          <p:nvPr/>
        </p:nvSpPr>
        <p:spPr>
          <a:xfrm>
            <a:off x="10661106" y="4034894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29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307BD0D-ED3D-D018-B311-700ADF6759E9}"/>
              </a:ext>
            </a:extLst>
          </p:cNvPr>
          <p:cNvSpPr txBox="1"/>
          <p:nvPr/>
        </p:nvSpPr>
        <p:spPr>
          <a:xfrm>
            <a:off x="288200" y="244401"/>
            <a:ext cx="89924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6600" kern="0" dirty="0" smtClean="0">
                <a:ln w="12700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endParaRPr lang="en-US" altLang="ko-KR" sz="6600" kern="0" dirty="0">
              <a:ln w="12700"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285750" y="197641"/>
            <a:ext cx="11906250" cy="6660360"/>
            <a:chOff x="285750" y="197641"/>
            <a:chExt cx="11906250" cy="6660360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E341F609-05A1-A3E9-8F8B-E17012EC22F3}"/>
                </a:ext>
              </a:extLst>
            </p:cNvPr>
            <p:cNvSpPr/>
            <p:nvPr/>
          </p:nvSpPr>
          <p:spPr>
            <a:xfrm flipH="1">
              <a:off x="285750" y="247651"/>
              <a:ext cx="11906250" cy="6610350"/>
            </a:xfrm>
            <a:custGeom>
              <a:avLst/>
              <a:gdLst>
                <a:gd name="connsiteX0" fmla="*/ 11132709 w 11906250"/>
                <a:gd name="connsiteY0" fmla="*/ 0 h 6610350"/>
                <a:gd name="connsiteX1" fmla="*/ 0 w 11906250"/>
                <a:gd name="connsiteY1" fmla="*/ 0 h 6610350"/>
                <a:gd name="connsiteX2" fmla="*/ 0 w 11906250"/>
                <a:gd name="connsiteY2" fmla="*/ 6610350 h 6610350"/>
                <a:gd name="connsiteX3" fmla="*/ 11906250 w 11906250"/>
                <a:gd name="connsiteY3" fmla="*/ 6610350 h 6610350"/>
                <a:gd name="connsiteX4" fmla="*/ 11906250 w 11906250"/>
                <a:gd name="connsiteY4" fmla="*/ 1133638 h 661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0" h="6610350">
                  <a:moveTo>
                    <a:pt x="11132709" y="0"/>
                  </a:moveTo>
                  <a:lnTo>
                    <a:pt x="0" y="0"/>
                  </a:lnTo>
                  <a:lnTo>
                    <a:pt x="0" y="6610350"/>
                  </a:lnTo>
                  <a:lnTo>
                    <a:pt x="11906250" y="6610350"/>
                  </a:lnTo>
                  <a:lnTo>
                    <a:pt x="11906250" y="11336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794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marL="89535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60398C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900" kern="0" dirty="0">
                  <a:solidFill>
                    <a:srgbClr val="60398C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srgbClr val="60398C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xmlns="" id="{C1C1E6B7-C9FF-B9EE-D21F-E0D7EB326906}"/>
                </a:ext>
              </a:extLst>
            </p:cNvPr>
            <p:cNvGrpSpPr/>
            <p:nvPr/>
          </p:nvGrpSpPr>
          <p:grpSpPr>
            <a:xfrm>
              <a:off x="571060" y="197641"/>
              <a:ext cx="420127" cy="1390845"/>
              <a:chOff x="571060" y="197641"/>
              <a:chExt cx="420127" cy="1390845"/>
            </a:xfrm>
          </p:grpSpPr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xmlns="" id="{1B0C861D-167B-FDE4-9EA7-A2A7209ACB5F}"/>
                  </a:ext>
                </a:extLst>
              </p:cNvPr>
              <p:cNvSpPr/>
              <p:nvPr/>
            </p:nvSpPr>
            <p:spPr>
              <a:xfrm rot="7418552">
                <a:off x="119507" y="856508"/>
                <a:ext cx="1183531" cy="280425"/>
              </a:xfrm>
              <a:prstGeom prst="triangle">
                <a:avLst>
                  <a:gd name="adj" fmla="val 39503"/>
                </a:avLst>
              </a:pr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ED3ED5CF-2CD1-9CDF-685D-30CD3ED9519C}"/>
                  </a:ext>
                </a:extLst>
              </p:cNvPr>
              <p:cNvSpPr/>
              <p:nvPr/>
            </p:nvSpPr>
            <p:spPr>
              <a:xfrm rot="7418552">
                <a:off x="259210" y="649193"/>
                <a:ext cx="1183530" cy="280425"/>
              </a:xfrm>
              <a:custGeom>
                <a:avLst/>
                <a:gdLst>
                  <a:gd name="connsiteX0" fmla="*/ 0 w 1183530"/>
                  <a:gd name="connsiteY0" fmla="*/ 280425 h 280425"/>
                  <a:gd name="connsiteX1" fmla="*/ 721149 w 1183530"/>
                  <a:gd name="connsiteY1" fmla="*/ 0 h 280425"/>
                  <a:gd name="connsiteX2" fmla="*/ 730346 w 1183530"/>
                  <a:gd name="connsiteY2" fmla="*/ 5578 h 280425"/>
                  <a:gd name="connsiteX3" fmla="*/ 714402 w 1183530"/>
                  <a:gd name="connsiteY3" fmla="*/ 2804 h 280425"/>
                  <a:gd name="connsiteX4" fmla="*/ 1080049 w 1183530"/>
                  <a:gd name="connsiteY4" fmla="*/ 271552 h 280425"/>
                  <a:gd name="connsiteX5" fmla="*/ 1177976 w 1183530"/>
                  <a:gd name="connsiteY5" fmla="*/ 277056 h 280425"/>
                  <a:gd name="connsiteX6" fmla="*/ 1183530 w 1183530"/>
                  <a:gd name="connsiteY6" fmla="*/ 280425 h 280425"/>
                  <a:gd name="connsiteX7" fmla="*/ 0 w 1183530"/>
                  <a:gd name="connsiteY7" fmla="*/ 280425 h 28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3530" h="280425">
                    <a:moveTo>
                      <a:pt x="0" y="280425"/>
                    </a:moveTo>
                    <a:lnTo>
                      <a:pt x="721149" y="0"/>
                    </a:lnTo>
                    <a:lnTo>
                      <a:pt x="730346" y="5578"/>
                    </a:lnTo>
                    <a:lnTo>
                      <a:pt x="714402" y="2804"/>
                    </a:lnTo>
                    <a:cubicBezTo>
                      <a:pt x="787454" y="144721"/>
                      <a:pt x="922796" y="244196"/>
                      <a:pt x="1080049" y="271552"/>
                    </a:cubicBezTo>
                    <a:lnTo>
                      <a:pt x="1177976" y="277056"/>
                    </a:lnTo>
                    <a:lnTo>
                      <a:pt x="1183530" y="280425"/>
                    </a:lnTo>
                    <a:lnTo>
                      <a:pt x="0" y="280425"/>
                    </a:lnTo>
                    <a:close/>
                  </a:path>
                </a:pathLst>
              </a:custGeom>
              <a:solidFill>
                <a:srgbClr val="6039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5BD1FC47-0E75-3E78-D7E5-A49553BFEA7B}"/>
              </a:ext>
            </a:extLst>
          </p:cNvPr>
          <p:cNvSpPr/>
          <p:nvPr/>
        </p:nvSpPr>
        <p:spPr>
          <a:xfrm>
            <a:off x="899590" y="47151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모서리가 둥근 직사각형 46">
            <a:extLst>
              <a:ext uri="{FF2B5EF4-FFF2-40B4-BE49-F238E27FC236}">
                <a16:creationId xmlns:a16="http://schemas.microsoft.com/office/drawing/2014/main" xmlns="" id="{322259AE-A976-7FB7-7FF8-FA82FCD089C4}"/>
              </a:ext>
            </a:extLst>
          </p:cNvPr>
          <p:cNvSpPr/>
          <p:nvPr/>
        </p:nvSpPr>
        <p:spPr>
          <a:xfrm>
            <a:off x="1491248" y="428004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53585B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C2DDABA-EFE2-0BFD-DC96-6A285BB99DB8}"/>
              </a:ext>
            </a:extLst>
          </p:cNvPr>
          <p:cNvSpPr/>
          <p:nvPr/>
        </p:nvSpPr>
        <p:spPr>
          <a:xfrm>
            <a:off x="3679076" y="47151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모서리가 둥근 직사각형 48">
            <a:extLst>
              <a:ext uri="{FF2B5EF4-FFF2-40B4-BE49-F238E27FC236}">
                <a16:creationId xmlns:a16="http://schemas.microsoft.com/office/drawing/2014/main" xmlns="" id="{ADEFEC5D-BB1B-04C8-92A2-418D6F4C387C}"/>
              </a:ext>
            </a:extLst>
          </p:cNvPr>
          <p:cNvSpPr/>
          <p:nvPr/>
        </p:nvSpPr>
        <p:spPr>
          <a:xfrm>
            <a:off x="4270734" y="4280044"/>
            <a:ext cx="1180422" cy="276093"/>
          </a:xfrm>
          <a:prstGeom prst="roundRect">
            <a:avLst>
              <a:gd name="adj" fmla="val 50000"/>
            </a:avLst>
          </a:prstGeom>
          <a:solidFill>
            <a:srgbClr val="88E0D0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E8934713-2FCD-8B6E-F017-DCB014A64838}"/>
              </a:ext>
            </a:extLst>
          </p:cNvPr>
          <p:cNvSpPr/>
          <p:nvPr/>
        </p:nvSpPr>
        <p:spPr>
          <a:xfrm>
            <a:off x="6392676" y="47151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xmlns="" id="{17A8A164-DF94-029E-1F46-E8ABCCBB43E7}"/>
              </a:ext>
            </a:extLst>
          </p:cNvPr>
          <p:cNvSpPr/>
          <p:nvPr/>
        </p:nvSpPr>
        <p:spPr>
          <a:xfrm>
            <a:off x="6984334" y="428004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CONTENTS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4832FE41-800B-703D-4C03-092B83EEA941}"/>
              </a:ext>
            </a:extLst>
          </p:cNvPr>
          <p:cNvSpPr/>
          <p:nvPr/>
        </p:nvSpPr>
        <p:spPr>
          <a:xfrm>
            <a:off x="9172162" y="2391036"/>
            <a:ext cx="2363739" cy="1096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  <a:endParaRPr lang="ko-KR" altLang="en-US" sz="11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3" name="모서리가 둥근 직사각형 52">
            <a:extLst>
              <a:ext uri="{FF2B5EF4-FFF2-40B4-BE49-F238E27FC236}">
                <a16:creationId xmlns:a16="http://schemas.microsoft.com/office/drawing/2014/main" xmlns="" id="{19599903-FF85-2A80-D3F7-EC8A27CE5AE3}"/>
              </a:ext>
            </a:extLst>
          </p:cNvPr>
          <p:cNvSpPr/>
          <p:nvPr/>
        </p:nvSpPr>
        <p:spPr>
          <a:xfrm>
            <a:off x="9763820" y="1955944"/>
            <a:ext cx="1180422" cy="27609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050" b="1" dirty="0">
                <a:solidFill>
                  <a:srgbClr val="53585B"/>
                </a:solidFill>
              </a:rPr>
              <a:t>CONTENTS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473E4657-D7CC-B3AF-E935-5659F02E51A4}"/>
              </a:ext>
            </a:extLst>
          </p:cNvPr>
          <p:cNvCxnSpPr>
            <a:cxnSpLocks/>
          </p:cNvCxnSpPr>
          <p:nvPr/>
        </p:nvCxnSpPr>
        <p:spPr>
          <a:xfrm flipH="1">
            <a:off x="2941451" y="441809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A3B2302-E577-6AC3-CC0E-6211F342684B}"/>
              </a:ext>
            </a:extLst>
          </p:cNvPr>
          <p:cNvCxnSpPr>
            <a:cxnSpLocks/>
          </p:cNvCxnSpPr>
          <p:nvPr/>
        </p:nvCxnSpPr>
        <p:spPr>
          <a:xfrm flipH="1">
            <a:off x="5703369" y="4418090"/>
            <a:ext cx="1080000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09AB8B8C-D82D-96A4-31F9-9DCCFD9D71A0}"/>
              </a:ext>
            </a:extLst>
          </p:cNvPr>
          <p:cNvCxnSpPr>
            <a:cxnSpLocks/>
          </p:cNvCxnSpPr>
          <p:nvPr/>
        </p:nvCxnSpPr>
        <p:spPr>
          <a:xfrm flipH="1">
            <a:off x="8243597" y="4418090"/>
            <a:ext cx="928565" cy="0"/>
          </a:xfrm>
          <a:prstGeom prst="line">
            <a:avLst/>
          </a:prstGeom>
          <a:ln w="19050">
            <a:solidFill>
              <a:srgbClr val="88E0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xmlns="" id="{BD77AD11-8D69-D821-D459-3E5C85A5B86D}"/>
              </a:ext>
            </a:extLst>
          </p:cNvPr>
          <p:cNvSpPr/>
          <p:nvPr/>
        </p:nvSpPr>
        <p:spPr>
          <a:xfrm>
            <a:off x="1095170" y="1745790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846E53AA-6A13-D478-C6FC-8D43BE6C6F10}"/>
              </a:ext>
            </a:extLst>
          </p:cNvPr>
          <p:cNvSpPr/>
          <p:nvPr/>
        </p:nvSpPr>
        <p:spPr>
          <a:xfrm>
            <a:off x="3851547" y="1745790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xmlns="" id="{F5739555-7F19-A096-9545-95FD01AFE2D4}"/>
              </a:ext>
            </a:extLst>
          </p:cNvPr>
          <p:cNvSpPr/>
          <p:nvPr/>
        </p:nvSpPr>
        <p:spPr>
          <a:xfrm>
            <a:off x="6588255" y="1730321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3D758BA4-B744-595E-9BA9-D63386A05430}"/>
              </a:ext>
            </a:extLst>
          </p:cNvPr>
          <p:cNvSpPr/>
          <p:nvPr/>
        </p:nvSpPr>
        <p:spPr>
          <a:xfrm>
            <a:off x="9367741" y="3728846"/>
            <a:ext cx="1972580" cy="197258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rgbClr val="88E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31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52268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31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720063" y="1907348"/>
            <a:ext cx="2579083" cy="2579083"/>
          </a:xfrm>
          <a:prstGeom prst="ellipse">
            <a:avLst/>
          </a:prstGeom>
          <a:solidFill>
            <a:srgbClr val="46296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70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41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101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95582" y="1907347"/>
            <a:ext cx="2579083" cy="2579083"/>
          </a:xfrm>
          <a:prstGeom prst="ellipse">
            <a:avLst/>
          </a:prstGeom>
          <a:solidFill>
            <a:srgbClr val="60398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071101" y="1907346"/>
            <a:ext cx="2579083" cy="2579083"/>
          </a:xfrm>
          <a:prstGeom prst="ellipse">
            <a:avLst/>
          </a:prstGeom>
          <a:solidFill>
            <a:srgbClr val="88E0D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65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460</Words>
  <Application>Microsoft Office PowerPoint</Application>
  <PresentationFormat>와이드스크린</PresentationFormat>
  <Paragraphs>105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2023-05-25T06:59:34Z</dcterms:created>
  <dcterms:modified xsi:type="dcterms:W3CDTF">2024-11-21T04:50:20Z</dcterms:modified>
</cp:coreProperties>
</file>