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61"/>
    <a:srgbClr val="FE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/>
            </a:solidFill>
            <a:ln w="28575" cap="rnd">
              <a:noFill/>
              <a:round/>
            </a:ln>
            <a:effectLst>
              <a:outerShdw blurRad="190500" dist="127000" dir="10800000" algn="tl" rotWithShape="0">
                <a:prstClr val="black">
                  <a:alpha val="5000"/>
                </a:prstClr>
              </a:outerShdw>
            </a:effectLst>
          </c:spPr>
          <c:cat>
            <c:strRef>
              <c:f>Sheet1!$A$2:$A$9</c:f>
              <c:strCache>
                <c:ptCount val="8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5</c:v>
                </c:pt>
                <c:pt idx="1">
                  <c:v>21</c:v>
                </c:pt>
                <c:pt idx="2">
                  <c:v>55</c:v>
                </c:pt>
                <c:pt idx="3">
                  <c:v>74</c:v>
                </c:pt>
                <c:pt idx="4">
                  <c:v>91</c:v>
                </c:pt>
                <c:pt idx="5">
                  <c:v>135</c:v>
                </c:pt>
                <c:pt idx="6">
                  <c:v>144</c:v>
                </c:pt>
                <c:pt idx="7">
                  <c:v>177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8EC-46D9-B7C4-FAA0CF32CE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007505776"/>
        <c:axId val="-1007497616"/>
      </c:areaChart>
      <c:catAx>
        <c:axId val="-1007505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sz="900">
                <a:solidFill>
                  <a:srgbClr val="5D5270"/>
                </a:solidFill>
              </a:defRPr>
            </a:pPr>
            <a:endParaRPr lang="ko-KR"/>
          </a:p>
        </c:txPr>
        <c:crossAx val="-1007497616"/>
        <c:crosses val="autoZero"/>
        <c:auto val="1"/>
        <c:lblAlgn val="ctr"/>
        <c:lblOffset val="100"/>
        <c:noMultiLvlLbl val="0"/>
      </c:catAx>
      <c:valAx>
        <c:axId val="-1007497616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007505776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28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83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12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95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11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04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60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78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37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92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4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87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rgbClr val="FEE8EA"/>
            </a:gs>
            <a:gs pos="33000">
              <a:srgbClr val="FF5B61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2776D796-0FD1-2F48-3299-376978C42E8E}"/>
              </a:ext>
            </a:extLst>
          </p:cNvPr>
          <p:cNvGrpSpPr/>
          <p:nvPr/>
        </p:nvGrpSpPr>
        <p:grpSpPr>
          <a:xfrm>
            <a:off x="298704" y="146304"/>
            <a:ext cx="11734800" cy="6560820"/>
            <a:chOff x="298704" y="146304"/>
            <a:chExt cx="11734800" cy="656082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05BF3021-55F8-93A8-5860-F41CAD14CC47}"/>
                </a:ext>
              </a:extLst>
            </p:cNvPr>
            <p:cNvSpPr/>
            <p:nvPr/>
          </p:nvSpPr>
          <p:spPr>
            <a:xfrm rot="60000">
              <a:off x="310896" y="146304"/>
              <a:ext cx="11722608" cy="6556248"/>
            </a:xfrm>
            <a:prstGeom prst="roundRect">
              <a:avLst>
                <a:gd name="adj" fmla="val 1464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xmlns="" id="{236B5EB8-4E0B-71A6-3C2F-CB7A22C98571}"/>
                </a:ext>
              </a:extLst>
            </p:cNvPr>
            <p:cNvSpPr/>
            <p:nvPr/>
          </p:nvSpPr>
          <p:spPr>
            <a:xfrm>
              <a:off x="298704" y="150876"/>
              <a:ext cx="11722608" cy="6556248"/>
            </a:xfrm>
            <a:prstGeom prst="roundRect">
              <a:avLst>
                <a:gd name="adj" fmla="val 1464"/>
              </a:avLst>
            </a:prstGeom>
            <a:gradFill>
              <a:gsLst>
                <a:gs pos="3000">
                  <a:schemeClr val="tx1">
                    <a:lumMod val="85000"/>
                    <a:lumOff val="15000"/>
                  </a:schemeClr>
                </a:gs>
                <a:gs pos="3000">
                  <a:schemeClr val="bg1"/>
                </a:gs>
              </a:gsLst>
              <a:lin ang="5400000" scaled="0"/>
            </a:gradFill>
            <a:ln>
              <a:noFill/>
            </a:ln>
            <a:effectLst>
              <a:outerShdw blurRad="2540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03653BAB-C292-7113-154B-53F420E6E2BA}"/>
                </a:ext>
              </a:extLst>
            </p:cNvPr>
            <p:cNvGrpSpPr/>
            <p:nvPr/>
          </p:nvGrpSpPr>
          <p:grpSpPr>
            <a:xfrm>
              <a:off x="11515975" y="203650"/>
              <a:ext cx="389281" cy="79719"/>
              <a:chOff x="11515975" y="203650"/>
              <a:chExt cx="389281" cy="79719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xmlns="" id="{E7401DAB-104F-D3A7-41EC-773A3D9343CD}"/>
                  </a:ext>
                </a:extLst>
              </p:cNvPr>
              <p:cNvSpPr/>
              <p:nvPr/>
            </p:nvSpPr>
            <p:spPr>
              <a:xfrm>
                <a:off x="11515975" y="203650"/>
                <a:ext cx="79719" cy="79719"/>
              </a:xfrm>
              <a:prstGeom prst="ellipse">
                <a:avLst/>
              </a:prstGeom>
              <a:solidFill>
                <a:srgbClr val="FFC75A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srgbClr val="44546A">
                      <a:lumMod val="75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xmlns="" id="{09BE458F-1BB7-E1B4-C775-F4C514B62AE9}"/>
                  </a:ext>
                </a:extLst>
              </p:cNvPr>
              <p:cNvSpPr/>
              <p:nvPr/>
            </p:nvSpPr>
            <p:spPr>
              <a:xfrm>
                <a:off x="11670756" y="203650"/>
                <a:ext cx="79719" cy="79719"/>
              </a:xfrm>
              <a:prstGeom prst="ellipse">
                <a:avLst/>
              </a:prstGeom>
              <a:solidFill>
                <a:srgbClr val="FFC75A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srgbClr val="44546A">
                      <a:lumMod val="75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D2E39B75-62A6-4492-537C-A44098CF9345}"/>
                  </a:ext>
                </a:extLst>
              </p:cNvPr>
              <p:cNvSpPr/>
              <p:nvPr/>
            </p:nvSpPr>
            <p:spPr>
              <a:xfrm>
                <a:off x="11825537" y="203650"/>
                <a:ext cx="79719" cy="79719"/>
              </a:xfrm>
              <a:prstGeom prst="ellipse">
                <a:avLst/>
              </a:prstGeom>
              <a:solidFill>
                <a:srgbClr val="FFC75A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srgbClr val="44546A">
                      <a:lumMod val="75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4EC4DF90-FB10-7E0E-D637-3D75470D7974}"/>
              </a:ext>
            </a:extLst>
          </p:cNvPr>
          <p:cNvSpPr/>
          <p:nvPr/>
        </p:nvSpPr>
        <p:spPr>
          <a:xfrm>
            <a:off x="5656493" y="2565900"/>
            <a:ext cx="1031413" cy="305320"/>
          </a:xfrm>
          <a:prstGeom prst="roundRect">
            <a:avLst>
              <a:gd name="adj" fmla="val 50000"/>
            </a:avLst>
          </a:prstGeom>
          <a:solidFill>
            <a:srgbClr val="FF5B6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ko-KR" altLang="en-US" sz="1200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까칠한 조땡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2BBD972-654A-E57F-26A1-68C16578629E}"/>
              </a:ext>
            </a:extLst>
          </p:cNvPr>
          <p:cNvSpPr txBox="1"/>
          <p:nvPr/>
        </p:nvSpPr>
        <p:spPr>
          <a:xfrm>
            <a:off x="3092053" y="3077063"/>
            <a:ext cx="61602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ko-KR" altLang="en-US" sz="4400" b="1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endParaRPr lang="en-US" altLang="ko-KR" sz="4400" b="1" i="1" kern="0" dirty="0">
              <a:ln w="1587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en-US" altLang="ko-KR" sz="1000" i="1" kern="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  <a:endParaRPr lang="ko-KR" altLang="en-US" sz="2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636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317750" y="1907349"/>
            <a:ext cx="2579083" cy="2579083"/>
          </a:xfrm>
          <a:prstGeom prst="ellipse">
            <a:avLst/>
          </a:prstGeom>
          <a:solidFill>
            <a:srgbClr val="FEE8EA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254</a:t>
            </a:r>
            <a:endParaRPr lang="en-US" altLang="ko-KR" sz="3200" b="1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232</a:t>
            </a:r>
            <a:endParaRPr lang="en-US" altLang="ko-KR" sz="3200" b="1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234</a:t>
            </a:r>
            <a:endParaRPr lang="en-US" altLang="ko-KR" sz="3200" b="1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418623" y="1907349"/>
            <a:ext cx="2579083" cy="2579083"/>
          </a:xfrm>
          <a:prstGeom prst="ellipse">
            <a:avLst/>
          </a:prstGeom>
          <a:solidFill>
            <a:srgbClr val="FF5B61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255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91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B 97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03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rgbClr val="FEE8EA"/>
            </a:gs>
            <a:gs pos="33000">
              <a:srgbClr val="FF5B61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2776D796-0FD1-2F48-3299-376978C42E8E}"/>
              </a:ext>
            </a:extLst>
          </p:cNvPr>
          <p:cNvGrpSpPr/>
          <p:nvPr/>
        </p:nvGrpSpPr>
        <p:grpSpPr>
          <a:xfrm>
            <a:off x="298704" y="146304"/>
            <a:ext cx="11734800" cy="6560820"/>
            <a:chOff x="298704" y="146304"/>
            <a:chExt cx="11734800" cy="656082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05BF3021-55F8-93A8-5860-F41CAD14CC47}"/>
                </a:ext>
              </a:extLst>
            </p:cNvPr>
            <p:cNvSpPr/>
            <p:nvPr/>
          </p:nvSpPr>
          <p:spPr>
            <a:xfrm rot="60000">
              <a:off x="310896" y="146304"/>
              <a:ext cx="11722608" cy="6556248"/>
            </a:xfrm>
            <a:prstGeom prst="roundRect">
              <a:avLst>
                <a:gd name="adj" fmla="val 1464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xmlns="" id="{236B5EB8-4E0B-71A6-3C2F-CB7A22C98571}"/>
                </a:ext>
              </a:extLst>
            </p:cNvPr>
            <p:cNvSpPr/>
            <p:nvPr/>
          </p:nvSpPr>
          <p:spPr>
            <a:xfrm>
              <a:off x="298704" y="150876"/>
              <a:ext cx="11722608" cy="6556248"/>
            </a:xfrm>
            <a:prstGeom prst="roundRect">
              <a:avLst>
                <a:gd name="adj" fmla="val 1464"/>
              </a:avLst>
            </a:prstGeom>
            <a:gradFill>
              <a:gsLst>
                <a:gs pos="3000">
                  <a:schemeClr val="tx1">
                    <a:lumMod val="85000"/>
                    <a:lumOff val="15000"/>
                  </a:schemeClr>
                </a:gs>
                <a:gs pos="3000">
                  <a:schemeClr val="bg1"/>
                </a:gs>
              </a:gsLst>
              <a:lin ang="5400000" scaled="0"/>
            </a:gradFill>
            <a:ln>
              <a:noFill/>
            </a:ln>
            <a:effectLst>
              <a:outerShdw blurRad="2540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03653BAB-C292-7113-154B-53F420E6E2BA}"/>
                </a:ext>
              </a:extLst>
            </p:cNvPr>
            <p:cNvGrpSpPr/>
            <p:nvPr/>
          </p:nvGrpSpPr>
          <p:grpSpPr>
            <a:xfrm>
              <a:off x="11515975" y="203650"/>
              <a:ext cx="389281" cy="79719"/>
              <a:chOff x="11515975" y="203650"/>
              <a:chExt cx="389281" cy="79719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xmlns="" id="{E7401DAB-104F-D3A7-41EC-773A3D9343CD}"/>
                  </a:ext>
                </a:extLst>
              </p:cNvPr>
              <p:cNvSpPr/>
              <p:nvPr/>
            </p:nvSpPr>
            <p:spPr>
              <a:xfrm>
                <a:off x="11515975" y="203650"/>
                <a:ext cx="79719" cy="79719"/>
              </a:xfrm>
              <a:prstGeom prst="ellipse">
                <a:avLst/>
              </a:prstGeom>
              <a:solidFill>
                <a:srgbClr val="FFC75A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srgbClr val="44546A">
                      <a:lumMod val="75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xmlns="" id="{09BE458F-1BB7-E1B4-C775-F4C514B62AE9}"/>
                  </a:ext>
                </a:extLst>
              </p:cNvPr>
              <p:cNvSpPr/>
              <p:nvPr/>
            </p:nvSpPr>
            <p:spPr>
              <a:xfrm>
                <a:off x="11670756" y="203650"/>
                <a:ext cx="79719" cy="79719"/>
              </a:xfrm>
              <a:prstGeom prst="ellipse">
                <a:avLst/>
              </a:prstGeom>
              <a:solidFill>
                <a:srgbClr val="FFC75A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srgbClr val="44546A">
                      <a:lumMod val="75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D2E39B75-62A6-4492-537C-A44098CF9345}"/>
                  </a:ext>
                </a:extLst>
              </p:cNvPr>
              <p:cNvSpPr/>
              <p:nvPr/>
            </p:nvSpPr>
            <p:spPr>
              <a:xfrm>
                <a:off x="11825537" y="203650"/>
                <a:ext cx="79719" cy="79719"/>
              </a:xfrm>
              <a:prstGeom prst="ellipse">
                <a:avLst/>
              </a:prstGeom>
              <a:solidFill>
                <a:srgbClr val="FFC75A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srgbClr val="44546A">
                      <a:lumMod val="75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4EC4DF90-FB10-7E0E-D637-3D75470D7974}"/>
              </a:ext>
            </a:extLst>
          </p:cNvPr>
          <p:cNvSpPr/>
          <p:nvPr/>
        </p:nvSpPr>
        <p:spPr>
          <a:xfrm>
            <a:off x="529245" y="491490"/>
            <a:ext cx="874105" cy="305320"/>
          </a:xfrm>
          <a:prstGeom prst="roundRect">
            <a:avLst>
              <a:gd name="adj" fmla="val 50000"/>
            </a:avLst>
          </a:prstGeom>
          <a:solidFill>
            <a:srgbClr val="FF5B6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200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contents</a:t>
            </a:r>
            <a:endParaRPr lang="ko-KR" altLang="en-US" sz="1200" i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2BBD972-654A-E57F-26A1-68C16578629E}"/>
              </a:ext>
            </a:extLst>
          </p:cNvPr>
          <p:cNvSpPr txBox="1"/>
          <p:nvPr/>
        </p:nvSpPr>
        <p:spPr>
          <a:xfrm>
            <a:off x="1416997" y="451418"/>
            <a:ext cx="61602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2400" b="1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800" i="1" kern="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xmlns="" id="{77A30327-A81E-3D2E-5EE6-42D2241E4B9F}"/>
              </a:ext>
            </a:extLst>
          </p:cNvPr>
          <p:cNvGraphicFramePr/>
          <p:nvPr/>
        </p:nvGraphicFramePr>
        <p:xfrm>
          <a:off x="1293199" y="1588365"/>
          <a:ext cx="9817100" cy="4383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자유형 40">
            <a:extLst>
              <a:ext uri="{FF2B5EF4-FFF2-40B4-BE49-F238E27FC236}">
                <a16:creationId xmlns:a16="http://schemas.microsoft.com/office/drawing/2014/main" xmlns="" id="{A22CB1F5-CEDF-7BE2-A1C3-300185395CB1}"/>
              </a:ext>
            </a:extLst>
          </p:cNvPr>
          <p:cNvSpPr/>
          <p:nvPr/>
        </p:nvSpPr>
        <p:spPr>
          <a:xfrm>
            <a:off x="1505924" y="2166595"/>
            <a:ext cx="9363075" cy="3324225"/>
          </a:xfrm>
          <a:custGeom>
            <a:avLst/>
            <a:gdLst>
              <a:gd name="connsiteX0" fmla="*/ 0 w 9363075"/>
              <a:gd name="connsiteY0" fmla="*/ 3324225 h 3324225"/>
              <a:gd name="connsiteX1" fmla="*/ 1371600 w 9363075"/>
              <a:gd name="connsiteY1" fmla="*/ 3019425 h 3324225"/>
              <a:gd name="connsiteX2" fmla="*/ 2667000 w 9363075"/>
              <a:gd name="connsiteY2" fmla="*/ 2371725 h 3324225"/>
              <a:gd name="connsiteX3" fmla="*/ 3990975 w 9363075"/>
              <a:gd name="connsiteY3" fmla="*/ 2028825 h 3324225"/>
              <a:gd name="connsiteX4" fmla="*/ 5381625 w 9363075"/>
              <a:gd name="connsiteY4" fmla="*/ 1666875 h 3324225"/>
              <a:gd name="connsiteX5" fmla="*/ 6743700 w 9363075"/>
              <a:gd name="connsiteY5" fmla="*/ 800100 h 3324225"/>
              <a:gd name="connsiteX6" fmla="*/ 8048625 w 9363075"/>
              <a:gd name="connsiteY6" fmla="*/ 647700 h 3324225"/>
              <a:gd name="connsiteX7" fmla="*/ 9363075 w 9363075"/>
              <a:gd name="connsiteY7" fmla="*/ 0 h 332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63075" h="3324225">
                <a:moveTo>
                  <a:pt x="0" y="3324225"/>
                </a:moveTo>
                <a:lnTo>
                  <a:pt x="1371600" y="3019425"/>
                </a:lnTo>
                <a:lnTo>
                  <a:pt x="2667000" y="2371725"/>
                </a:lnTo>
                <a:lnTo>
                  <a:pt x="3990975" y="2028825"/>
                </a:lnTo>
                <a:lnTo>
                  <a:pt x="5381625" y="1666875"/>
                </a:lnTo>
                <a:lnTo>
                  <a:pt x="6743700" y="800100"/>
                </a:lnTo>
                <a:lnTo>
                  <a:pt x="8048625" y="647700"/>
                </a:lnTo>
                <a:lnTo>
                  <a:pt x="9363075" y="0"/>
                </a:lnTo>
              </a:path>
            </a:pathLst>
          </a:custGeom>
          <a:noFill/>
          <a:ln w="28575">
            <a:solidFill>
              <a:srgbClr val="FF5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B65DCF9-3722-8FAE-1EA9-7E4184E05537}"/>
              </a:ext>
            </a:extLst>
          </p:cNvPr>
          <p:cNvSpPr txBox="1"/>
          <p:nvPr/>
        </p:nvSpPr>
        <p:spPr>
          <a:xfrm>
            <a:off x="10482906" y="1532069"/>
            <a:ext cx="58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rgbClr val="FF5B61"/>
                </a:solidFill>
              </a:rPr>
              <a:t>80</a:t>
            </a:r>
            <a:r>
              <a:rPr lang="en-US" altLang="ko-KR" sz="1100" b="1" dirty="0">
                <a:solidFill>
                  <a:srgbClr val="FF5B61"/>
                </a:solidFill>
              </a:rPr>
              <a:t>%</a:t>
            </a:r>
            <a:endParaRPr lang="en-US" altLang="ko-KR" sz="700" b="1" dirty="0">
              <a:solidFill>
                <a:srgbClr val="FF5B61"/>
              </a:solidFill>
            </a:endParaRPr>
          </a:p>
        </p:txBody>
      </p:sp>
      <p:cxnSp>
        <p:nvCxnSpPr>
          <p:cNvPr id="13" name="꺾인 연결선 42">
            <a:extLst>
              <a:ext uri="{FF2B5EF4-FFF2-40B4-BE49-F238E27FC236}">
                <a16:creationId xmlns:a16="http://schemas.microsoft.com/office/drawing/2014/main" xmlns="" id="{866EFCB1-4395-5A1B-1A6F-C29EC06E59BB}"/>
              </a:ext>
            </a:extLst>
          </p:cNvPr>
          <p:cNvCxnSpPr>
            <a:stCxn id="21" idx="0"/>
          </p:cNvCxnSpPr>
          <p:nvPr/>
        </p:nvCxnSpPr>
        <p:spPr>
          <a:xfrm rot="5400000" flipH="1" flipV="1">
            <a:off x="8934895" y="874527"/>
            <a:ext cx="695158" cy="2400868"/>
          </a:xfrm>
          <a:prstGeom prst="bentConnector2">
            <a:avLst/>
          </a:prstGeom>
          <a:ln w="3175">
            <a:solidFill>
              <a:srgbClr val="FF5B6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390F20B-EE5E-A5F4-3E2A-0392264280D4}"/>
              </a:ext>
            </a:extLst>
          </p:cNvPr>
          <p:cNvSpPr/>
          <p:nvPr/>
        </p:nvSpPr>
        <p:spPr>
          <a:xfrm>
            <a:off x="7447578" y="3756561"/>
            <a:ext cx="3035328" cy="1309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D03910E-FBF6-6B65-38DD-1DE00F247AD0}"/>
              </a:ext>
            </a:extLst>
          </p:cNvPr>
          <p:cNvSpPr/>
          <p:nvPr/>
        </p:nvSpPr>
        <p:spPr>
          <a:xfrm>
            <a:off x="3507530" y="2296687"/>
            <a:ext cx="3282588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7" name="자유형 45">
            <a:extLst>
              <a:ext uri="{FF2B5EF4-FFF2-40B4-BE49-F238E27FC236}">
                <a16:creationId xmlns:a16="http://schemas.microsoft.com/office/drawing/2014/main" xmlns="" id="{0951CE99-35D2-95A1-0D4A-365A59D95138}"/>
              </a:ext>
            </a:extLst>
          </p:cNvPr>
          <p:cNvSpPr/>
          <p:nvPr/>
        </p:nvSpPr>
        <p:spPr>
          <a:xfrm>
            <a:off x="1537058" y="2593827"/>
            <a:ext cx="1832372" cy="247801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  <a:gd name="connsiteX0" fmla="*/ 2030726 w 2030726"/>
              <a:gd name="connsiteY0" fmla="*/ 0 h 2734904"/>
              <a:gd name="connsiteX1" fmla="*/ 0 w 2030726"/>
              <a:gd name="connsiteY1" fmla="*/ 2283492 h 2734904"/>
              <a:gd name="connsiteX2" fmla="*/ 8399 w 2030726"/>
              <a:gd name="connsiteY2" fmla="*/ 2734904 h 2734904"/>
              <a:gd name="connsiteX0" fmla="*/ 2022327 w 2022327"/>
              <a:gd name="connsiteY0" fmla="*/ 0 h 2734904"/>
              <a:gd name="connsiteX1" fmla="*/ 11 w 2022327"/>
              <a:gd name="connsiteY1" fmla="*/ 1383629 h 2734904"/>
              <a:gd name="connsiteX2" fmla="*/ 0 w 2022327"/>
              <a:gd name="connsiteY2" fmla="*/ 2734904 h 273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2327" h="2734904">
                <a:moveTo>
                  <a:pt x="2022327" y="0"/>
                </a:moveTo>
                <a:lnTo>
                  <a:pt x="11" y="1383629"/>
                </a:lnTo>
                <a:cubicBezTo>
                  <a:pt x="7" y="1834054"/>
                  <a:pt x="4" y="2284479"/>
                  <a:pt x="0" y="2734904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3D3CA7C9-A249-0AAB-D75B-0297B271BB29}"/>
              </a:ext>
            </a:extLst>
          </p:cNvPr>
          <p:cNvSpPr/>
          <p:nvPr/>
        </p:nvSpPr>
        <p:spPr>
          <a:xfrm>
            <a:off x="1150920" y="5184437"/>
            <a:ext cx="772275" cy="772275"/>
          </a:xfrm>
          <a:prstGeom prst="ellips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모서리가 둥근 직사각형 75">
            <a:extLst>
              <a:ext uri="{FF2B5EF4-FFF2-40B4-BE49-F238E27FC236}">
                <a16:creationId xmlns:a16="http://schemas.microsoft.com/office/drawing/2014/main" xmlns="" id="{1579CF59-4C92-825D-66C2-4C4C589CCB99}"/>
              </a:ext>
            </a:extLst>
          </p:cNvPr>
          <p:cNvSpPr/>
          <p:nvPr/>
        </p:nvSpPr>
        <p:spPr>
          <a:xfrm>
            <a:off x="7447579" y="2422540"/>
            <a:ext cx="1268922" cy="337154"/>
          </a:xfrm>
          <a:prstGeom prst="roundRect">
            <a:avLst>
              <a:gd name="adj" fmla="val 50000"/>
            </a:avLst>
          </a:prstGeom>
          <a:solidFill>
            <a:srgbClr val="FF5B61"/>
          </a:solidFill>
          <a:ln>
            <a:noFill/>
          </a:ln>
          <a:effectLst>
            <a:outerShdw blurRad="50800" dist="38100" dir="8100000" algn="tr" rotWithShape="0">
              <a:srgbClr val="B969C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2DBD3D69-8079-3165-F2F1-DEB94CB2165D}"/>
              </a:ext>
            </a:extLst>
          </p:cNvPr>
          <p:cNvSpPr/>
          <p:nvPr/>
        </p:nvSpPr>
        <p:spPr>
          <a:xfrm>
            <a:off x="8419237" y="2474807"/>
            <a:ext cx="238039" cy="2380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900" b="1" dirty="0">
                <a:solidFill>
                  <a:srgbClr val="FF5B61"/>
                </a:solidFill>
              </a:rPr>
              <a:t>6</a:t>
            </a:r>
            <a:r>
              <a:rPr lang="ko-KR" altLang="en-US" sz="900" b="1" dirty="0">
                <a:solidFill>
                  <a:srgbClr val="FF5B61"/>
                </a:solidFill>
              </a:rPr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162200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rgbClr val="FEE8EA"/>
            </a:gs>
            <a:gs pos="33000">
              <a:srgbClr val="FF5B61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2776D796-0FD1-2F48-3299-376978C42E8E}"/>
              </a:ext>
            </a:extLst>
          </p:cNvPr>
          <p:cNvGrpSpPr/>
          <p:nvPr/>
        </p:nvGrpSpPr>
        <p:grpSpPr>
          <a:xfrm>
            <a:off x="298704" y="146304"/>
            <a:ext cx="11734800" cy="6560820"/>
            <a:chOff x="298704" y="146304"/>
            <a:chExt cx="11734800" cy="656082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05BF3021-55F8-93A8-5860-F41CAD14CC47}"/>
                </a:ext>
              </a:extLst>
            </p:cNvPr>
            <p:cNvSpPr/>
            <p:nvPr/>
          </p:nvSpPr>
          <p:spPr>
            <a:xfrm rot="60000">
              <a:off x="310896" y="146304"/>
              <a:ext cx="11722608" cy="6556248"/>
            </a:xfrm>
            <a:prstGeom prst="roundRect">
              <a:avLst>
                <a:gd name="adj" fmla="val 1464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xmlns="" id="{236B5EB8-4E0B-71A6-3C2F-CB7A22C98571}"/>
                </a:ext>
              </a:extLst>
            </p:cNvPr>
            <p:cNvSpPr/>
            <p:nvPr/>
          </p:nvSpPr>
          <p:spPr>
            <a:xfrm>
              <a:off x="298704" y="150876"/>
              <a:ext cx="11722608" cy="6556248"/>
            </a:xfrm>
            <a:prstGeom prst="roundRect">
              <a:avLst>
                <a:gd name="adj" fmla="val 1464"/>
              </a:avLst>
            </a:prstGeom>
            <a:gradFill>
              <a:gsLst>
                <a:gs pos="3000">
                  <a:schemeClr val="tx1">
                    <a:lumMod val="85000"/>
                    <a:lumOff val="15000"/>
                  </a:schemeClr>
                </a:gs>
                <a:gs pos="3000">
                  <a:schemeClr val="bg1"/>
                </a:gs>
              </a:gsLst>
              <a:lin ang="5400000" scaled="0"/>
            </a:gradFill>
            <a:ln>
              <a:noFill/>
            </a:ln>
            <a:effectLst>
              <a:outerShdw blurRad="2540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03653BAB-C292-7113-154B-53F420E6E2BA}"/>
                </a:ext>
              </a:extLst>
            </p:cNvPr>
            <p:cNvGrpSpPr/>
            <p:nvPr/>
          </p:nvGrpSpPr>
          <p:grpSpPr>
            <a:xfrm>
              <a:off x="11515975" y="203650"/>
              <a:ext cx="389281" cy="79719"/>
              <a:chOff x="11515975" y="203650"/>
              <a:chExt cx="389281" cy="79719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xmlns="" id="{E7401DAB-104F-D3A7-41EC-773A3D9343CD}"/>
                  </a:ext>
                </a:extLst>
              </p:cNvPr>
              <p:cNvSpPr/>
              <p:nvPr/>
            </p:nvSpPr>
            <p:spPr>
              <a:xfrm>
                <a:off x="11515975" y="203650"/>
                <a:ext cx="79719" cy="79719"/>
              </a:xfrm>
              <a:prstGeom prst="ellipse">
                <a:avLst/>
              </a:prstGeom>
              <a:solidFill>
                <a:srgbClr val="FFC75A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srgbClr val="44546A">
                      <a:lumMod val="75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xmlns="" id="{09BE458F-1BB7-E1B4-C775-F4C514B62AE9}"/>
                  </a:ext>
                </a:extLst>
              </p:cNvPr>
              <p:cNvSpPr/>
              <p:nvPr/>
            </p:nvSpPr>
            <p:spPr>
              <a:xfrm>
                <a:off x="11670756" y="203650"/>
                <a:ext cx="79719" cy="79719"/>
              </a:xfrm>
              <a:prstGeom prst="ellipse">
                <a:avLst/>
              </a:prstGeom>
              <a:solidFill>
                <a:srgbClr val="FFC75A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srgbClr val="44546A">
                      <a:lumMod val="75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D2E39B75-62A6-4492-537C-A44098CF9345}"/>
                  </a:ext>
                </a:extLst>
              </p:cNvPr>
              <p:cNvSpPr/>
              <p:nvPr/>
            </p:nvSpPr>
            <p:spPr>
              <a:xfrm>
                <a:off x="11825537" y="203650"/>
                <a:ext cx="79719" cy="79719"/>
              </a:xfrm>
              <a:prstGeom prst="ellipse">
                <a:avLst/>
              </a:prstGeom>
              <a:solidFill>
                <a:srgbClr val="FFC75A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srgbClr val="44546A">
                      <a:lumMod val="75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4EC4DF90-FB10-7E0E-D637-3D75470D7974}"/>
              </a:ext>
            </a:extLst>
          </p:cNvPr>
          <p:cNvSpPr/>
          <p:nvPr/>
        </p:nvSpPr>
        <p:spPr>
          <a:xfrm>
            <a:off x="529245" y="491490"/>
            <a:ext cx="874105" cy="305320"/>
          </a:xfrm>
          <a:prstGeom prst="roundRect">
            <a:avLst>
              <a:gd name="adj" fmla="val 50000"/>
            </a:avLst>
          </a:prstGeom>
          <a:solidFill>
            <a:srgbClr val="FF5B6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200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contents</a:t>
            </a:r>
            <a:endParaRPr lang="ko-KR" altLang="en-US" sz="1200" i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2BBD972-654A-E57F-26A1-68C16578629E}"/>
              </a:ext>
            </a:extLst>
          </p:cNvPr>
          <p:cNvSpPr txBox="1"/>
          <p:nvPr/>
        </p:nvSpPr>
        <p:spPr>
          <a:xfrm>
            <a:off x="1416997" y="451418"/>
            <a:ext cx="61602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2400" b="1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800" i="1" kern="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1BF1D071-E8FD-4398-98C2-3F51A54D9B77}"/>
              </a:ext>
            </a:extLst>
          </p:cNvPr>
          <p:cNvSpPr/>
          <p:nvPr/>
        </p:nvSpPr>
        <p:spPr>
          <a:xfrm>
            <a:off x="2014629" y="4939094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130F13D3-64C9-4CEB-3A30-BEA8F575CC02}"/>
              </a:ext>
            </a:extLst>
          </p:cNvPr>
          <p:cNvSpPr/>
          <p:nvPr/>
        </p:nvSpPr>
        <p:spPr>
          <a:xfrm>
            <a:off x="5302115" y="2528616"/>
            <a:ext cx="1829864" cy="1829864"/>
          </a:xfrm>
          <a:prstGeom prst="ellipse">
            <a:avLst/>
          </a:prstGeom>
          <a:noFill/>
          <a:ln w="254000" cap="rnd">
            <a:solidFill>
              <a:schemeClr val="bg1"/>
            </a:solidFill>
          </a:ln>
          <a:effectLst>
            <a:outerShdw blurRad="190500" dist="1270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50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3" name="사각형: 둥근 모서리 32">
            <a:extLst>
              <a:ext uri="{FF2B5EF4-FFF2-40B4-BE49-F238E27FC236}">
                <a16:creationId xmlns:a16="http://schemas.microsoft.com/office/drawing/2014/main" xmlns="" id="{090E16E5-67E3-DA48-3E33-32533FB33779}"/>
              </a:ext>
            </a:extLst>
          </p:cNvPr>
          <p:cNvSpPr/>
          <p:nvPr/>
        </p:nvSpPr>
        <p:spPr>
          <a:xfrm>
            <a:off x="5487197" y="1711617"/>
            <a:ext cx="1511837" cy="36359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  <a:effectLst>
            <a:outerShdw blurRad="1524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원호 23">
            <a:extLst>
              <a:ext uri="{FF2B5EF4-FFF2-40B4-BE49-F238E27FC236}">
                <a16:creationId xmlns:a16="http://schemas.microsoft.com/office/drawing/2014/main" xmlns="" id="{E3ECD47C-E5AC-6C6B-0AA1-D7C98AFB2E61}"/>
              </a:ext>
            </a:extLst>
          </p:cNvPr>
          <p:cNvSpPr/>
          <p:nvPr/>
        </p:nvSpPr>
        <p:spPr>
          <a:xfrm>
            <a:off x="5302115" y="2542123"/>
            <a:ext cx="1829864" cy="1829864"/>
          </a:xfrm>
          <a:prstGeom prst="arc">
            <a:avLst>
              <a:gd name="adj1" fmla="val 5678683"/>
              <a:gd name="adj2" fmla="val 16137343"/>
            </a:avLst>
          </a:prstGeom>
          <a:noFill/>
          <a:ln w="25400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0B570C33-9776-B2B1-E1B2-EB0D491C7FD1}"/>
              </a:ext>
            </a:extLst>
          </p:cNvPr>
          <p:cNvSpPr/>
          <p:nvPr/>
        </p:nvSpPr>
        <p:spPr>
          <a:xfrm>
            <a:off x="2092190" y="2528616"/>
            <a:ext cx="1829864" cy="1829864"/>
          </a:xfrm>
          <a:prstGeom prst="ellipse">
            <a:avLst/>
          </a:prstGeom>
          <a:noFill/>
          <a:ln w="254000" cap="rnd">
            <a:solidFill>
              <a:schemeClr val="bg1"/>
            </a:solidFill>
          </a:ln>
          <a:effectLst>
            <a:outerShdw blurRad="190500" dist="1270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6" name="사각형: 둥근 모서리 32">
            <a:extLst>
              <a:ext uri="{FF2B5EF4-FFF2-40B4-BE49-F238E27FC236}">
                <a16:creationId xmlns:a16="http://schemas.microsoft.com/office/drawing/2014/main" xmlns="" id="{27F1C708-B88E-B964-AB4D-CC17F2CD748E}"/>
              </a:ext>
            </a:extLst>
          </p:cNvPr>
          <p:cNvSpPr/>
          <p:nvPr/>
        </p:nvSpPr>
        <p:spPr>
          <a:xfrm>
            <a:off x="2277272" y="1711617"/>
            <a:ext cx="1511837" cy="3635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noFill/>
          </a:ln>
          <a:effectLst>
            <a:outerShdw blurRad="1524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rgbClr val="FF5B61"/>
                </a:solidFill>
              </a:rPr>
              <a:t>Contents</a:t>
            </a:r>
            <a:endParaRPr lang="ko-KR" altLang="en-US" b="1" dirty="0">
              <a:solidFill>
                <a:srgbClr val="FF5B61"/>
              </a:solidFill>
            </a:endParaRPr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xmlns="" id="{56E19FCA-E687-0221-D28A-03B56C25D31D}"/>
              </a:ext>
            </a:extLst>
          </p:cNvPr>
          <p:cNvSpPr/>
          <p:nvPr/>
        </p:nvSpPr>
        <p:spPr>
          <a:xfrm>
            <a:off x="2092190" y="2542123"/>
            <a:ext cx="1829864" cy="1829864"/>
          </a:xfrm>
          <a:prstGeom prst="arc">
            <a:avLst>
              <a:gd name="adj1" fmla="val 370454"/>
              <a:gd name="adj2" fmla="val 16137343"/>
            </a:avLst>
          </a:prstGeom>
          <a:noFill/>
          <a:ln w="254000" cap="rnd">
            <a:solidFill>
              <a:srgbClr val="FF5B6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79724168-4808-C767-535C-177484622524}"/>
              </a:ext>
            </a:extLst>
          </p:cNvPr>
          <p:cNvSpPr/>
          <p:nvPr/>
        </p:nvSpPr>
        <p:spPr>
          <a:xfrm>
            <a:off x="8512040" y="2528616"/>
            <a:ext cx="1829864" cy="1829864"/>
          </a:xfrm>
          <a:prstGeom prst="ellipse">
            <a:avLst/>
          </a:prstGeom>
          <a:noFill/>
          <a:ln w="254000" cap="rnd">
            <a:solidFill>
              <a:schemeClr val="bg1"/>
            </a:solidFill>
          </a:ln>
          <a:effectLst>
            <a:outerShdw blurRad="190500" dist="1270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62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9" name="사각형: 둥근 모서리 32">
            <a:extLst>
              <a:ext uri="{FF2B5EF4-FFF2-40B4-BE49-F238E27FC236}">
                <a16:creationId xmlns:a16="http://schemas.microsoft.com/office/drawing/2014/main" xmlns="" id="{47F36237-22ED-E13B-1B91-9A10B77121ED}"/>
              </a:ext>
            </a:extLst>
          </p:cNvPr>
          <p:cNvSpPr/>
          <p:nvPr/>
        </p:nvSpPr>
        <p:spPr>
          <a:xfrm>
            <a:off x="8697122" y="1711617"/>
            <a:ext cx="1511837" cy="3635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noFill/>
          </a:ln>
          <a:effectLst>
            <a:outerShdw blurRad="1524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rgbClr val="FF5B61"/>
                </a:solidFill>
              </a:rPr>
              <a:t>Contents</a:t>
            </a:r>
            <a:endParaRPr lang="ko-KR" altLang="en-US" b="1" dirty="0">
              <a:solidFill>
                <a:srgbClr val="FF5B61"/>
              </a:solidFill>
            </a:endParaRPr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xmlns="" id="{432E408A-197F-6D28-B3EC-DF4BBF400D4D}"/>
              </a:ext>
            </a:extLst>
          </p:cNvPr>
          <p:cNvSpPr/>
          <p:nvPr/>
        </p:nvSpPr>
        <p:spPr>
          <a:xfrm>
            <a:off x="8512040" y="2542123"/>
            <a:ext cx="1829864" cy="1829864"/>
          </a:xfrm>
          <a:prstGeom prst="arc">
            <a:avLst>
              <a:gd name="adj1" fmla="val 2377222"/>
              <a:gd name="adj2" fmla="val 16137343"/>
            </a:avLst>
          </a:prstGeom>
          <a:noFill/>
          <a:ln w="254000" cap="rnd">
            <a:solidFill>
              <a:srgbClr val="FF5B6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ko-KR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75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rgbClr val="FEE8EA"/>
            </a:gs>
            <a:gs pos="33000">
              <a:srgbClr val="FF5B61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2776D796-0FD1-2F48-3299-376978C42E8E}"/>
              </a:ext>
            </a:extLst>
          </p:cNvPr>
          <p:cNvGrpSpPr/>
          <p:nvPr/>
        </p:nvGrpSpPr>
        <p:grpSpPr>
          <a:xfrm>
            <a:off x="298704" y="146304"/>
            <a:ext cx="11734800" cy="6560820"/>
            <a:chOff x="298704" y="146304"/>
            <a:chExt cx="11734800" cy="656082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05BF3021-55F8-93A8-5860-F41CAD14CC47}"/>
                </a:ext>
              </a:extLst>
            </p:cNvPr>
            <p:cNvSpPr/>
            <p:nvPr/>
          </p:nvSpPr>
          <p:spPr>
            <a:xfrm rot="60000">
              <a:off x="310896" y="146304"/>
              <a:ext cx="11722608" cy="6556248"/>
            </a:xfrm>
            <a:prstGeom prst="roundRect">
              <a:avLst>
                <a:gd name="adj" fmla="val 1464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xmlns="" id="{236B5EB8-4E0B-71A6-3C2F-CB7A22C98571}"/>
                </a:ext>
              </a:extLst>
            </p:cNvPr>
            <p:cNvSpPr/>
            <p:nvPr/>
          </p:nvSpPr>
          <p:spPr>
            <a:xfrm>
              <a:off x="298704" y="150876"/>
              <a:ext cx="11722608" cy="6556248"/>
            </a:xfrm>
            <a:prstGeom prst="roundRect">
              <a:avLst>
                <a:gd name="adj" fmla="val 1464"/>
              </a:avLst>
            </a:prstGeom>
            <a:gradFill>
              <a:gsLst>
                <a:gs pos="3000">
                  <a:schemeClr val="tx1">
                    <a:lumMod val="85000"/>
                    <a:lumOff val="15000"/>
                  </a:schemeClr>
                </a:gs>
                <a:gs pos="3000">
                  <a:schemeClr val="bg1"/>
                </a:gs>
              </a:gsLst>
              <a:lin ang="5400000" scaled="0"/>
            </a:gradFill>
            <a:ln>
              <a:noFill/>
            </a:ln>
            <a:effectLst>
              <a:outerShdw blurRad="2540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03653BAB-C292-7113-154B-53F420E6E2BA}"/>
                </a:ext>
              </a:extLst>
            </p:cNvPr>
            <p:cNvGrpSpPr/>
            <p:nvPr/>
          </p:nvGrpSpPr>
          <p:grpSpPr>
            <a:xfrm>
              <a:off x="11515975" y="203650"/>
              <a:ext cx="389281" cy="79719"/>
              <a:chOff x="11515975" y="203650"/>
              <a:chExt cx="389281" cy="79719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xmlns="" id="{E7401DAB-104F-D3A7-41EC-773A3D9343CD}"/>
                  </a:ext>
                </a:extLst>
              </p:cNvPr>
              <p:cNvSpPr/>
              <p:nvPr/>
            </p:nvSpPr>
            <p:spPr>
              <a:xfrm>
                <a:off x="11515975" y="203650"/>
                <a:ext cx="79719" cy="79719"/>
              </a:xfrm>
              <a:prstGeom prst="ellipse">
                <a:avLst/>
              </a:prstGeom>
              <a:solidFill>
                <a:srgbClr val="FFC75A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srgbClr val="44546A">
                      <a:lumMod val="75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xmlns="" id="{09BE458F-1BB7-E1B4-C775-F4C514B62AE9}"/>
                  </a:ext>
                </a:extLst>
              </p:cNvPr>
              <p:cNvSpPr/>
              <p:nvPr/>
            </p:nvSpPr>
            <p:spPr>
              <a:xfrm>
                <a:off x="11670756" y="203650"/>
                <a:ext cx="79719" cy="79719"/>
              </a:xfrm>
              <a:prstGeom prst="ellipse">
                <a:avLst/>
              </a:prstGeom>
              <a:solidFill>
                <a:srgbClr val="FFC75A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srgbClr val="44546A">
                      <a:lumMod val="75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D2E39B75-62A6-4492-537C-A44098CF9345}"/>
                  </a:ext>
                </a:extLst>
              </p:cNvPr>
              <p:cNvSpPr/>
              <p:nvPr/>
            </p:nvSpPr>
            <p:spPr>
              <a:xfrm>
                <a:off x="11825537" y="203650"/>
                <a:ext cx="79719" cy="79719"/>
              </a:xfrm>
              <a:prstGeom prst="ellipse">
                <a:avLst/>
              </a:prstGeom>
              <a:solidFill>
                <a:srgbClr val="FFC75A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srgbClr val="44546A">
                      <a:lumMod val="75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4EC4DF90-FB10-7E0E-D637-3D75470D7974}"/>
              </a:ext>
            </a:extLst>
          </p:cNvPr>
          <p:cNvSpPr/>
          <p:nvPr/>
        </p:nvSpPr>
        <p:spPr>
          <a:xfrm>
            <a:off x="529245" y="491490"/>
            <a:ext cx="874105" cy="305320"/>
          </a:xfrm>
          <a:prstGeom prst="roundRect">
            <a:avLst>
              <a:gd name="adj" fmla="val 50000"/>
            </a:avLst>
          </a:prstGeom>
          <a:solidFill>
            <a:srgbClr val="FF5B6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200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contents</a:t>
            </a:r>
            <a:endParaRPr lang="ko-KR" altLang="en-US" sz="1200" i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2BBD972-654A-E57F-26A1-68C16578629E}"/>
              </a:ext>
            </a:extLst>
          </p:cNvPr>
          <p:cNvSpPr txBox="1"/>
          <p:nvPr/>
        </p:nvSpPr>
        <p:spPr>
          <a:xfrm>
            <a:off x="1416997" y="451418"/>
            <a:ext cx="61602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2400" b="1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800" i="1" kern="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33ED4842-20EA-5DCF-F21B-DE07A218CB5E}"/>
              </a:ext>
            </a:extLst>
          </p:cNvPr>
          <p:cNvSpPr/>
          <p:nvPr/>
        </p:nvSpPr>
        <p:spPr>
          <a:xfrm>
            <a:off x="1688032" y="2345408"/>
            <a:ext cx="1829864" cy="1829864"/>
          </a:xfrm>
          <a:prstGeom prst="ellipse">
            <a:avLst/>
          </a:prstGeom>
          <a:noFill/>
          <a:ln w="254000" cap="rnd">
            <a:solidFill>
              <a:schemeClr val="bg1"/>
            </a:solidFill>
          </a:ln>
          <a:effectLst>
            <a:outerShdw blurRad="190500"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7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64E33DC4-3FCD-0DCA-F463-2F2A3974C486}"/>
              </a:ext>
            </a:extLst>
          </p:cNvPr>
          <p:cNvSpPr/>
          <p:nvPr/>
        </p:nvSpPr>
        <p:spPr>
          <a:xfrm>
            <a:off x="1315039" y="4538253"/>
            <a:ext cx="2622734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A21EB5DE-16E5-6E6B-0A16-A3100B74EB62}"/>
              </a:ext>
            </a:extLst>
          </p:cNvPr>
          <p:cNvSpPr/>
          <p:nvPr/>
        </p:nvSpPr>
        <p:spPr>
          <a:xfrm>
            <a:off x="4819593" y="4538253"/>
            <a:ext cx="2622734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CF3AB2AC-6A0A-B7AE-944A-D1196B9C6CF6}"/>
              </a:ext>
            </a:extLst>
          </p:cNvPr>
          <p:cNvSpPr/>
          <p:nvPr/>
        </p:nvSpPr>
        <p:spPr>
          <a:xfrm>
            <a:off x="8193630" y="4538252"/>
            <a:ext cx="2622734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xmlns="" id="{A0493B9C-B31C-1429-360D-F98A31573CB9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413593" y="3039427"/>
            <a:ext cx="425626" cy="37735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FF5B6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4B654250-3AC8-1683-22D7-87A45C110C21}"/>
              </a:ext>
            </a:extLst>
          </p:cNvPr>
          <p:cNvSpPr/>
          <p:nvPr/>
        </p:nvSpPr>
        <p:spPr>
          <a:xfrm>
            <a:off x="5592423" y="1587777"/>
            <a:ext cx="11480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srgbClr val="FF5B61"/>
                </a:solidFill>
                <a:cs typeface="Aharoni" panose="02010803020104030203" pitchFamily="2" charset="-79"/>
              </a:rPr>
              <a:t>63</a:t>
            </a:r>
            <a:r>
              <a:rPr lang="en-US" altLang="ko-KR" sz="1400" b="1" dirty="0">
                <a:solidFill>
                  <a:srgbClr val="FF5B61"/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srgbClr val="FF5B61"/>
              </a:solidFill>
              <a:cs typeface="Aharoni" panose="02010803020104030203" pitchFamily="2" charset="-79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09702C5E-FC59-026F-7488-2155A9914683}"/>
              </a:ext>
            </a:extLst>
          </p:cNvPr>
          <p:cNvSpPr/>
          <p:nvPr/>
        </p:nvSpPr>
        <p:spPr>
          <a:xfrm>
            <a:off x="2052358" y="1587777"/>
            <a:ext cx="11480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srgbClr val="FF5B61"/>
                </a:solidFill>
                <a:cs typeface="Aharoni" panose="02010803020104030203" pitchFamily="2" charset="-79"/>
              </a:rPr>
              <a:t>59</a:t>
            </a:r>
            <a:r>
              <a:rPr lang="en-US" altLang="ko-KR" sz="1400" b="1" dirty="0">
                <a:solidFill>
                  <a:srgbClr val="FF5B61"/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srgbClr val="FF5B61"/>
              </a:solidFill>
              <a:cs typeface="Aharoni" panose="02010803020104030203" pitchFamily="2" charset="-79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5D73D44B-B280-2DF6-EEA1-AFD50279976E}"/>
              </a:ext>
            </a:extLst>
          </p:cNvPr>
          <p:cNvSpPr/>
          <p:nvPr/>
        </p:nvSpPr>
        <p:spPr>
          <a:xfrm>
            <a:off x="8979676" y="1587777"/>
            <a:ext cx="11480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82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BB418361-034A-3318-DA65-87998A9F7CE9}"/>
              </a:ext>
            </a:extLst>
          </p:cNvPr>
          <p:cNvSpPr/>
          <p:nvPr/>
        </p:nvSpPr>
        <p:spPr>
          <a:xfrm>
            <a:off x="5268297" y="2368812"/>
            <a:ext cx="1829864" cy="1829864"/>
          </a:xfrm>
          <a:prstGeom prst="ellipse">
            <a:avLst/>
          </a:prstGeom>
          <a:solidFill>
            <a:schemeClr val="bg1"/>
          </a:solidFill>
          <a:ln w="254000" cap="rnd">
            <a:noFill/>
          </a:ln>
          <a:effectLst>
            <a:outerShdw blurRad="190500"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7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1" name="자유형 23">
            <a:extLst>
              <a:ext uri="{FF2B5EF4-FFF2-40B4-BE49-F238E27FC236}">
                <a16:creationId xmlns:a16="http://schemas.microsoft.com/office/drawing/2014/main" xmlns="" id="{48FD7750-C3DA-7A3B-1CFB-8B1C1CF8F0ED}"/>
              </a:ext>
            </a:extLst>
          </p:cNvPr>
          <p:cNvSpPr>
            <a:spLocks/>
          </p:cNvSpPr>
          <p:nvPr/>
        </p:nvSpPr>
        <p:spPr bwMode="auto">
          <a:xfrm>
            <a:off x="5955858" y="3069483"/>
            <a:ext cx="421224" cy="36865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FF5B6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B3A267DD-BCDD-5804-D5EC-8D773E914086}"/>
              </a:ext>
            </a:extLst>
          </p:cNvPr>
          <p:cNvSpPr/>
          <p:nvPr/>
        </p:nvSpPr>
        <p:spPr>
          <a:xfrm>
            <a:off x="8588776" y="2345408"/>
            <a:ext cx="1829864" cy="1829864"/>
          </a:xfrm>
          <a:prstGeom prst="ellipse">
            <a:avLst/>
          </a:prstGeom>
          <a:solidFill>
            <a:schemeClr val="bg1"/>
          </a:solidFill>
          <a:ln w="254000" cap="rnd">
            <a:noFill/>
          </a:ln>
          <a:effectLst>
            <a:outerShdw blurRad="190500"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7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DD73EFF8-2C66-D7BD-EBA7-67AFF101FB04}"/>
              </a:ext>
            </a:extLst>
          </p:cNvPr>
          <p:cNvGrpSpPr/>
          <p:nvPr/>
        </p:nvGrpSpPr>
        <p:grpSpPr>
          <a:xfrm>
            <a:off x="1676486" y="2318040"/>
            <a:ext cx="8778432" cy="1899841"/>
            <a:chOff x="3604035" y="2817302"/>
            <a:chExt cx="5652836" cy="1223395"/>
          </a:xfrm>
        </p:grpSpPr>
        <p:sp>
          <p:nvSpPr>
            <p:cNvPr id="11" name="원호 10">
              <a:extLst>
                <a:ext uri="{FF2B5EF4-FFF2-40B4-BE49-F238E27FC236}">
                  <a16:creationId xmlns:a16="http://schemas.microsoft.com/office/drawing/2014/main" xmlns="" id="{619A5BA3-DA21-5ACE-1D04-BA9637190172}"/>
                </a:ext>
              </a:extLst>
            </p:cNvPr>
            <p:cNvSpPr/>
            <p:nvPr/>
          </p:nvSpPr>
          <p:spPr>
            <a:xfrm>
              <a:off x="3604035" y="2817302"/>
              <a:ext cx="1223395" cy="1223395"/>
            </a:xfrm>
            <a:prstGeom prst="arc">
              <a:avLst>
                <a:gd name="adj1" fmla="val 1130837"/>
                <a:gd name="adj2" fmla="val 20536047"/>
              </a:avLst>
            </a:prstGeom>
            <a:noFill/>
            <a:ln w="38100">
              <a:solidFill>
                <a:srgbClr val="FF5B6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원호 11">
              <a:extLst>
                <a:ext uri="{FF2B5EF4-FFF2-40B4-BE49-F238E27FC236}">
                  <a16:creationId xmlns:a16="http://schemas.microsoft.com/office/drawing/2014/main" xmlns="" id="{3106D5AA-EA06-BD69-B71A-2D6FD689D107}"/>
                </a:ext>
              </a:extLst>
            </p:cNvPr>
            <p:cNvSpPr/>
            <p:nvPr/>
          </p:nvSpPr>
          <p:spPr>
            <a:xfrm>
              <a:off x="4782186" y="3556809"/>
              <a:ext cx="255619" cy="255619"/>
            </a:xfrm>
            <a:prstGeom prst="arc">
              <a:avLst>
                <a:gd name="adj1" fmla="val 11964992"/>
                <a:gd name="adj2" fmla="val 16232117"/>
              </a:avLst>
            </a:prstGeom>
            <a:noFill/>
            <a:ln w="38100">
              <a:solidFill>
                <a:srgbClr val="FF5B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95B30BEC-D8C2-CE82-B78B-4507EAFD6A1D}"/>
                </a:ext>
              </a:extLst>
            </p:cNvPr>
            <p:cNvCxnSpPr>
              <a:cxnSpLocks/>
            </p:cNvCxnSpPr>
            <p:nvPr/>
          </p:nvCxnSpPr>
          <p:spPr>
            <a:xfrm>
              <a:off x="4908026" y="3556809"/>
              <a:ext cx="720000" cy="0"/>
            </a:xfrm>
            <a:prstGeom prst="line">
              <a:avLst/>
            </a:prstGeom>
            <a:ln w="38100">
              <a:solidFill>
                <a:srgbClr val="FF5B6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xmlns="" id="{9DD12E7A-E107-4E21-4FCA-CC817D9F2F8F}"/>
                </a:ext>
              </a:extLst>
            </p:cNvPr>
            <p:cNvGrpSpPr/>
            <p:nvPr/>
          </p:nvGrpSpPr>
          <p:grpSpPr>
            <a:xfrm flipH="1" flipV="1">
              <a:off x="5037805" y="3301191"/>
              <a:ext cx="845840" cy="255619"/>
              <a:chOff x="6263981" y="3905077"/>
              <a:chExt cx="845840" cy="255619"/>
            </a:xfrm>
          </p:grpSpPr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xmlns="" id="{C896D8E0-63A2-BFA2-68FD-CC7F8C83FD4B}"/>
                  </a:ext>
                </a:extLst>
              </p:cNvPr>
              <p:cNvSpPr/>
              <p:nvPr/>
            </p:nvSpPr>
            <p:spPr>
              <a:xfrm>
                <a:off x="6263981" y="3905077"/>
                <a:ext cx="255619" cy="255619"/>
              </a:xfrm>
              <a:prstGeom prst="arc">
                <a:avLst>
                  <a:gd name="adj1" fmla="val 10554165"/>
                  <a:gd name="adj2" fmla="val 16232117"/>
                </a:avLst>
              </a:prstGeom>
              <a:noFill/>
              <a:ln w="38100">
                <a:solidFill>
                  <a:srgbClr val="FF5B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xmlns="" id="{4BEC52D9-37C9-8521-85FB-E236F36C15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9821" y="3905077"/>
                <a:ext cx="720000" cy="0"/>
              </a:xfrm>
              <a:prstGeom prst="line">
                <a:avLst/>
              </a:prstGeom>
              <a:ln w="38100">
                <a:solidFill>
                  <a:srgbClr val="FF5B6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원호 15">
              <a:extLst>
                <a:ext uri="{FF2B5EF4-FFF2-40B4-BE49-F238E27FC236}">
                  <a16:creationId xmlns:a16="http://schemas.microsoft.com/office/drawing/2014/main" xmlns="" id="{EA25B2A8-210C-FBC3-079D-FBF2A8401B01}"/>
                </a:ext>
              </a:extLst>
            </p:cNvPr>
            <p:cNvSpPr/>
            <p:nvPr/>
          </p:nvSpPr>
          <p:spPr>
            <a:xfrm>
              <a:off x="5883645" y="2817302"/>
              <a:ext cx="1223395" cy="1223395"/>
            </a:xfrm>
            <a:prstGeom prst="arc">
              <a:avLst>
                <a:gd name="adj1" fmla="val 10780936"/>
                <a:gd name="adj2" fmla="val 20274692"/>
              </a:avLst>
            </a:prstGeom>
            <a:noFill/>
            <a:ln w="38100">
              <a:solidFill>
                <a:srgbClr val="FF5B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원호 16">
              <a:extLst>
                <a:ext uri="{FF2B5EF4-FFF2-40B4-BE49-F238E27FC236}">
                  <a16:creationId xmlns:a16="http://schemas.microsoft.com/office/drawing/2014/main" xmlns="" id="{538967DD-BA26-0BF3-7240-EB40B069F682}"/>
                </a:ext>
              </a:extLst>
            </p:cNvPr>
            <p:cNvSpPr/>
            <p:nvPr/>
          </p:nvSpPr>
          <p:spPr>
            <a:xfrm>
              <a:off x="5883645" y="2817302"/>
              <a:ext cx="1223395" cy="1223395"/>
            </a:xfrm>
            <a:prstGeom prst="arc">
              <a:avLst>
                <a:gd name="adj1" fmla="val 1130837"/>
                <a:gd name="adj2" fmla="val 9142119"/>
              </a:avLst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원호 19">
              <a:extLst>
                <a:ext uri="{FF2B5EF4-FFF2-40B4-BE49-F238E27FC236}">
                  <a16:creationId xmlns:a16="http://schemas.microsoft.com/office/drawing/2014/main" xmlns="" id="{22C359C3-9D79-B571-2196-D2D1702C0FBC}"/>
                </a:ext>
              </a:extLst>
            </p:cNvPr>
            <p:cNvSpPr/>
            <p:nvPr/>
          </p:nvSpPr>
          <p:spPr>
            <a:xfrm>
              <a:off x="7061796" y="3556809"/>
              <a:ext cx="255619" cy="255619"/>
            </a:xfrm>
            <a:prstGeom prst="arc">
              <a:avLst>
                <a:gd name="adj1" fmla="val 11964992"/>
                <a:gd name="adj2" fmla="val 16232117"/>
              </a:avLst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552E0095-BD63-8DE5-3289-932A67128E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7636" y="3556809"/>
              <a:ext cx="720000" cy="0"/>
            </a:xfrm>
            <a:prstGeom prst="line">
              <a:avLst/>
            </a:prstGeom>
            <a:ln w="38100">
              <a:solidFill>
                <a:srgbClr val="14B9B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BADF7073-0923-6AEC-074D-6D545400B93F}"/>
                </a:ext>
              </a:extLst>
            </p:cNvPr>
            <p:cNvGrpSpPr/>
            <p:nvPr/>
          </p:nvGrpSpPr>
          <p:grpSpPr>
            <a:xfrm>
              <a:off x="7187636" y="2817302"/>
              <a:ext cx="2069235" cy="1223395"/>
              <a:chOff x="7992384" y="3342192"/>
              <a:chExt cx="2069235" cy="1223395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xmlns="" id="{F9F6B0B6-E546-A96A-9E78-36A74B417232}"/>
                  </a:ext>
                </a:extLst>
              </p:cNvPr>
              <p:cNvGrpSpPr/>
              <p:nvPr/>
            </p:nvGrpSpPr>
            <p:grpSpPr>
              <a:xfrm flipH="1" flipV="1">
                <a:off x="7992384" y="3826081"/>
                <a:ext cx="845840" cy="255619"/>
                <a:chOff x="6263981" y="3905077"/>
                <a:chExt cx="845840" cy="255619"/>
              </a:xfrm>
            </p:grpSpPr>
            <p:sp>
              <p:nvSpPr>
                <p:cNvPr id="33" name="원호 32">
                  <a:extLst>
                    <a:ext uri="{FF2B5EF4-FFF2-40B4-BE49-F238E27FC236}">
                      <a16:creationId xmlns:a16="http://schemas.microsoft.com/office/drawing/2014/main" xmlns="" id="{CACA3774-C028-417B-7595-58229D97CE35}"/>
                    </a:ext>
                  </a:extLst>
                </p:cNvPr>
                <p:cNvSpPr/>
                <p:nvPr/>
              </p:nvSpPr>
              <p:spPr>
                <a:xfrm>
                  <a:off x="6263981" y="3905077"/>
                  <a:ext cx="255619" cy="255619"/>
                </a:xfrm>
                <a:prstGeom prst="arc">
                  <a:avLst>
                    <a:gd name="adj1" fmla="val 10554165"/>
                    <a:gd name="adj2" fmla="val 16232117"/>
                  </a:avLst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xmlns="" id="{A514041F-3E41-FD1A-7D9D-7E47D39A57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9821" y="3905077"/>
                  <a:ext cx="720000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원호 31">
                <a:extLst>
                  <a:ext uri="{FF2B5EF4-FFF2-40B4-BE49-F238E27FC236}">
                    <a16:creationId xmlns:a16="http://schemas.microsoft.com/office/drawing/2014/main" xmlns="" id="{4A2486A4-93A4-5514-D0C0-361151830C96}"/>
                  </a:ext>
                </a:extLst>
              </p:cNvPr>
              <p:cNvSpPr/>
              <p:nvPr/>
            </p:nvSpPr>
            <p:spPr>
              <a:xfrm>
                <a:off x="8838224" y="3342192"/>
                <a:ext cx="1223395" cy="1223395"/>
              </a:xfrm>
              <a:prstGeom prst="arc">
                <a:avLst>
                  <a:gd name="adj1" fmla="val 10780936"/>
                  <a:gd name="adj2" fmla="val 8884081"/>
                </a:avLst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0" name="Freeform 9">
            <a:extLst>
              <a:ext uri="{FF2B5EF4-FFF2-40B4-BE49-F238E27FC236}">
                <a16:creationId xmlns:a16="http://schemas.microsoft.com/office/drawing/2014/main" xmlns="" id="{9CCA825D-6197-A0BD-70A0-9ABFA3F5E6A1}"/>
              </a:ext>
            </a:extLst>
          </p:cNvPr>
          <p:cNvSpPr>
            <a:spLocks/>
          </p:cNvSpPr>
          <p:nvPr/>
        </p:nvSpPr>
        <p:spPr bwMode="auto">
          <a:xfrm>
            <a:off x="9330212" y="3039427"/>
            <a:ext cx="349571" cy="461324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9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rgbClr val="FEE8EA"/>
            </a:gs>
            <a:gs pos="33000">
              <a:srgbClr val="FF5B61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2776D796-0FD1-2F48-3299-376978C42E8E}"/>
              </a:ext>
            </a:extLst>
          </p:cNvPr>
          <p:cNvGrpSpPr/>
          <p:nvPr/>
        </p:nvGrpSpPr>
        <p:grpSpPr>
          <a:xfrm>
            <a:off x="298704" y="146304"/>
            <a:ext cx="11734800" cy="6560820"/>
            <a:chOff x="298704" y="146304"/>
            <a:chExt cx="11734800" cy="656082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05BF3021-55F8-93A8-5860-F41CAD14CC47}"/>
                </a:ext>
              </a:extLst>
            </p:cNvPr>
            <p:cNvSpPr/>
            <p:nvPr/>
          </p:nvSpPr>
          <p:spPr>
            <a:xfrm rot="60000">
              <a:off x="310896" y="146304"/>
              <a:ext cx="11722608" cy="6556248"/>
            </a:xfrm>
            <a:prstGeom prst="roundRect">
              <a:avLst>
                <a:gd name="adj" fmla="val 1464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xmlns="" id="{236B5EB8-4E0B-71A6-3C2F-CB7A22C98571}"/>
                </a:ext>
              </a:extLst>
            </p:cNvPr>
            <p:cNvSpPr/>
            <p:nvPr/>
          </p:nvSpPr>
          <p:spPr>
            <a:xfrm>
              <a:off x="298704" y="150876"/>
              <a:ext cx="11722608" cy="6556248"/>
            </a:xfrm>
            <a:prstGeom prst="roundRect">
              <a:avLst>
                <a:gd name="adj" fmla="val 1464"/>
              </a:avLst>
            </a:prstGeom>
            <a:gradFill>
              <a:gsLst>
                <a:gs pos="3000">
                  <a:schemeClr val="tx1">
                    <a:lumMod val="85000"/>
                    <a:lumOff val="15000"/>
                  </a:schemeClr>
                </a:gs>
                <a:gs pos="3000">
                  <a:schemeClr val="bg1"/>
                </a:gs>
              </a:gsLst>
              <a:lin ang="5400000" scaled="0"/>
            </a:gradFill>
            <a:ln>
              <a:noFill/>
            </a:ln>
            <a:effectLst>
              <a:outerShdw blurRad="2540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03653BAB-C292-7113-154B-53F420E6E2BA}"/>
                </a:ext>
              </a:extLst>
            </p:cNvPr>
            <p:cNvGrpSpPr/>
            <p:nvPr/>
          </p:nvGrpSpPr>
          <p:grpSpPr>
            <a:xfrm>
              <a:off x="11515975" y="203650"/>
              <a:ext cx="389281" cy="79719"/>
              <a:chOff x="11515975" y="203650"/>
              <a:chExt cx="389281" cy="79719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xmlns="" id="{E7401DAB-104F-D3A7-41EC-773A3D9343CD}"/>
                  </a:ext>
                </a:extLst>
              </p:cNvPr>
              <p:cNvSpPr/>
              <p:nvPr/>
            </p:nvSpPr>
            <p:spPr>
              <a:xfrm>
                <a:off x="11515975" y="203650"/>
                <a:ext cx="79719" cy="79719"/>
              </a:xfrm>
              <a:prstGeom prst="ellipse">
                <a:avLst/>
              </a:prstGeom>
              <a:solidFill>
                <a:srgbClr val="FFC75A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srgbClr val="44546A">
                      <a:lumMod val="75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xmlns="" id="{09BE458F-1BB7-E1B4-C775-F4C514B62AE9}"/>
                  </a:ext>
                </a:extLst>
              </p:cNvPr>
              <p:cNvSpPr/>
              <p:nvPr/>
            </p:nvSpPr>
            <p:spPr>
              <a:xfrm>
                <a:off x="11670756" y="203650"/>
                <a:ext cx="79719" cy="79719"/>
              </a:xfrm>
              <a:prstGeom prst="ellipse">
                <a:avLst/>
              </a:prstGeom>
              <a:solidFill>
                <a:srgbClr val="FFC75A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srgbClr val="44546A">
                      <a:lumMod val="75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D2E39B75-62A6-4492-537C-A44098CF9345}"/>
                  </a:ext>
                </a:extLst>
              </p:cNvPr>
              <p:cNvSpPr/>
              <p:nvPr/>
            </p:nvSpPr>
            <p:spPr>
              <a:xfrm>
                <a:off x="11825537" y="203650"/>
                <a:ext cx="79719" cy="79719"/>
              </a:xfrm>
              <a:prstGeom prst="ellipse">
                <a:avLst/>
              </a:prstGeom>
              <a:solidFill>
                <a:srgbClr val="FFC75A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srgbClr val="44546A">
                      <a:lumMod val="75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4EC4DF90-FB10-7E0E-D637-3D75470D7974}"/>
              </a:ext>
            </a:extLst>
          </p:cNvPr>
          <p:cNvSpPr/>
          <p:nvPr/>
        </p:nvSpPr>
        <p:spPr>
          <a:xfrm>
            <a:off x="529245" y="491490"/>
            <a:ext cx="874105" cy="305320"/>
          </a:xfrm>
          <a:prstGeom prst="roundRect">
            <a:avLst>
              <a:gd name="adj" fmla="val 50000"/>
            </a:avLst>
          </a:prstGeom>
          <a:solidFill>
            <a:srgbClr val="FF5B6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200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contents</a:t>
            </a:r>
            <a:endParaRPr lang="ko-KR" altLang="en-US" sz="1200" i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2BBD972-654A-E57F-26A1-68C16578629E}"/>
              </a:ext>
            </a:extLst>
          </p:cNvPr>
          <p:cNvSpPr txBox="1"/>
          <p:nvPr/>
        </p:nvSpPr>
        <p:spPr>
          <a:xfrm>
            <a:off x="1416997" y="451418"/>
            <a:ext cx="61602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2400" b="1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800" i="1" kern="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9" name="자유형: 도형 5">
            <a:extLst>
              <a:ext uri="{FF2B5EF4-FFF2-40B4-BE49-F238E27FC236}">
                <a16:creationId xmlns:a16="http://schemas.microsoft.com/office/drawing/2014/main" xmlns="" id="{FFC29C18-47D6-55B9-A05C-6944364CE024}"/>
              </a:ext>
            </a:extLst>
          </p:cNvPr>
          <p:cNvSpPr/>
          <p:nvPr/>
        </p:nvSpPr>
        <p:spPr>
          <a:xfrm rot="5400000">
            <a:off x="5206068" y="1832892"/>
            <a:ext cx="1856063" cy="1842917"/>
          </a:xfrm>
          <a:custGeom>
            <a:avLst/>
            <a:gdLst>
              <a:gd name="connsiteX0" fmla="*/ 1089061 w 2178122"/>
              <a:gd name="connsiteY0" fmla="*/ 0 h 2162695"/>
              <a:gd name="connsiteX1" fmla="*/ 2178122 w 2178122"/>
              <a:gd name="connsiteY1" fmla="*/ 1089061 h 2162695"/>
              <a:gd name="connsiteX2" fmla="*/ 2177343 w 2178122"/>
              <a:gd name="connsiteY2" fmla="*/ 1104488 h 2162695"/>
              <a:gd name="connsiteX3" fmla="*/ 2113098 w 2178122"/>
              <a:gd name="connsiteY3" fmla="*/ 1094683 h 2162695"/>
              <a:gd name="connsiteX4" fmla="*/ 2001748 w 2178122"/>
              <a:gd name="connsiteY4" fmla="*/ 1089060 h 2162695"/>
              <a:gd name="connsiteX5" fmla="*/ 918310 w 2178122"/>
              <a:gd name="connsiteY5" fmla="*/ 2066771 h 2162695"/>
              <a:gd name="connsiteX6" fmla="*/ 913466 w 2178122"/>
              <a:gd name="connsiteY6" fmla="*/ 2162695 h 2162695"/>
              <a:gd name="connsiteX7" fmla="*/ 869577 w 2178122"/>
              <a:gd name="connsiteY7" fmla="*/ 2155996 h 2162695"/>
              <a:gd name="connsiteX8" fmla="*/ 0 w 2178122"/>
              <a:gd name="connsiteY8" fmla="*/ 1089061 h 2162695"/>
              <a:gd name="connsiteX9" fmla="*/ 1089061 w 2178122"/>
              <a:gd name="connsiteY9" fmla="*/ 0 h 216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8122" h="2162695">
                <a:moveTo>
                  <a:pt x="1089061" y="0"/>
                </a:moveTo>
                <a:cubicBezTo>
                  <a:pt x="1690533" y="0"/>
                  <a:pt x="2178122" y="487589"/>
                  <a:pt x="2178122" y="1089061"/>
                </a:cubicBezTo>
                <a:lnTo>
                  <a:pt x="2177343" y="1104488"/>
                </a:lnTo>
                <a:lnTo>
                  <a:pt x="2113098" y="1094683"/>
                </a:lnTo>
                <a:cubicBezTo>
                  <a:pt x="2076487" y="1090965"/>
                  <a:pt x="2039340" y="1089060"/>
                  <a:pt x="2001748" y="1089060"/>
                </a:cubicBezTo>
                <a:cubicBezTo>
                  <a:pt x="1437868" y="1089060"/>
                  <a:pt x="974081" y="1517605"/>
                  <a:pt x="918310" y="2066771"/>
                </a:cubicBezTo>
                <a:lnTo>
                  <a:pt x="913466" y="2162695"/>
                </a:lnTo>
                <a:lnTo>
                  <a:pt x="869577" y="2155996"/>
                </a:lnTo>
                <a:cubicBezTo>
                  <a:pt x="373311" y="2054445"/>
                  <a:pt x="0" y="1615349"/>
                  <a:pt x="0" y="1089061"/>
                </a:cubicBezTo>
                <a:cubicBezTo>
                  <a:pt x="0" y="487589"/>
                  <a:pt x="487589" y="0"/>
                  <a:pt x="1089061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  <a:effectLst>
            <a:outerShdw blurRad="304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0" name="자유형: 도형 7">
            <a:extLst>
              <a:ext uri="{FF2B5EF4-FFF2-40B4-BE49-F238E27FC236}">
                <a16:creationId xmlns:a16="http://schemas.microsoft.com/office/drawing/2014/main" xmlns="" id="{510A6803-1487-ED88-8B92-937D4A38E099}"/>
              </a:ext>
            </a:extLst>
          </p:cNvPr>
          <p:cNvSpPr/>
          <p:nvPr/>
        </p:nvSpPr>
        <p:spPr>
          <a:xfrm>
            <a:off x="4076670" y="2790073"/>
            <a:ext cx="1856063" cy="1842917"/>
          </a:xfrm>
          <a:custGeom>
            <a:avLst/>
            <a:gdLst>
              <a:gd name="connsiteX0" fmla="*/ 1089061 w 2178122"/>
              <a:gd name="connsiteY0" fmla="*/ 0 h 2162695"/>
              <a:gd name="connsiteX1" fmla="*/ 2178122 w 2178122"/>
              <a:gd name="connsiteY1" fmla="*/ 1089061 h 2162695"/>
              <a:gd name="connsiteX2" fmla="*/ 2177343 w 2178122"/>
              <a:gd name="connsiteY2" fmla="*/ 1104488 h 2162695"/>
              <a:gd name="connsiteX3" fmla="*/ 2113098 w 2178122"/>
              <a:gd name="connsiteY3" fmla="*/ 1094683 h 2162695"/>
              <a:gd name="connsiteX4" fmla="*/ 2001748 w 2178122"/>
              <a:gd name="connsiteY4" fmla="*/ 1089060 h 2162695"/>
              <a:gd name="connsiteX5" fmla="*/ 918310 w 2178122"/>
              <a:gd name="connsiteY5" fmla="*/ 2066771 h 2162695"/>
              <a:gd name="connsiteX6" fmla="*/ 913466 w 2178122"/>
              <a:gd name="connsiteY6" fmla="*/ 2162695 h 2162695"/>
              <a:gd name="connsiteX7" fmla="*/ 869577 w 2178122"/>
              <a:gd name="connsiteY7" fmla="*/ 2155996 h 2162695"/>
              <a:gd name="connsiteX8" fmla="*/ 0 w 2178122"/>
              <a:gd name="connsiteY8" fmla="*/ 1089061 h 2162695"/>
              <a:gd name="connsiteX9" fmla="*/ 1089061 w 2178122"/>
              <a:gd name="connsiteY9" fmla="*/ 0 h 216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8122" h="2162695">
                <a:moveTo>
                  <a:pt x="1089061" y="0"/>
                </a:moveTo>
                <a:cubicBezTo>
                  <a:pt x="1690533" y="0"/>
                  <a:pt x="2178122" y="487589"/>
                  <a:pt x="2178122" y="1089061"/>
                </a:cubicBezTo>
                <a:lnTo>
                  <a:pt x="2177343" y="1104488"/>
                </a:lnTo>
                <a:lnTo>
                  <a:pt x="2113098" y="1094683"/>
                </a:lnTo>
                <a:cubicBezTo>
                  <a:pt x="2076487" y="1090965"/>
                  <a:pt x="2039340" y="1089060"/>
                  <a:pt x="2001748" y="1089060"/>
                </a:cubicBezTo>
                <a:cubicBezTo>
                  <a:pt x="1437868" y="1089060"/>
                  <a:pt x="974081" y="1517605"/>
                  <a:pt x="918310" y="2066771"/>
                </a:cubicBezTo>
                <a:lnTo>
                  <a:pt x="913466" y="2162695"/>
                </a:lnTo>
                <a:lnTo>
                  <a:pt x="869577" y="2155996"/>
                </a:lnTo>
                <a:cubicBezTo>
                  <a:pt x="373311" y="2054445"/>
                  <a:pt x="0" y="1615349"/>
                  <a:pt x="0" y="1089061"/>
                </a:cubicBezTo>
                <a:cubicBezTo>
                  <a:pt x="0" y="487589"/>
                  <a:pt x="487589" y="0"/>
                  <a:pt x="108906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1" name="자유형: 도형 8">
            <a:extLst>
              <a:ext uri="{FF2B5EF4-FFF2-40B4-BE49-F238E27FC236}">
                <a16:creationId xmlns:a16="http://schemas.microsoft.com/office/drawing/2014/main" xmlns="" id="{A9B59C11-4618-1C7F-EFFE-67E0D2F12B1A}"/>
              </a:ext>
            </a:extLst>
          </p:cNvPr>
          <p:cNvSpPr/>
          <p:nvPr/>
        </p:nvSpPr>
        <p:spPr>
          <a:xfrm rot="16200000">
            <a:off x="5004702" y="3926765"/>
            <a:ext cx="1856063" cy="1842917"/>
          </a:xfrm>
          <a:custGeom>
            <a:avLst/>
            <a:gdLst>
              <a:gd name="connsiteX0" fmla="*/ 1089061 w 2178122"/>
              <a:gd name="connsiteY0" fmla="*/ 0 h 2162695"/>
              <a:gd name="connsiteX1" fmla="*/ 2178122 w 2178122"/>
              <a:gd name="connsiteY1" fmla="*/ 1089061 h 2162695"/>
              <a:gd name="connsiteX2" fmla="*/ 2177343 w 2178122"/>
              <a:gd name="connsiteY2" fmla="*/ 1104488 h 2162695"/>
              <a:gd name="connsiteX3" fmla="*/ 2113098 w 2178122"/>
              <a:gd name="connsiteY3" fmla="*/ 1094683 h 2162695"/>
              <a:gd name="connsiteX4" fmla="*/ 2001748 w 2178122"/>
              <a:gd name="connsiteY4" fmla="*/ 1089060 h 2162695"/>
              <a:gd name="connsiteX5" fmla="*/ 918310 w 2178122"/>
              <a:gd name="connsiteY5" fmla="*/ 2066771 h 2162695"/>
              <a:gd name="connsiteX6" fmla="*/ 913466 w 2178122"/>
              <a:gd name="connsiteY6" fmla="*/ 2162695 h 2162695"/>
              <a:gd name="connsiteX7" fmla="*/ 869577 w 2178122"/>
              <a:gd name="connsiteY7" fmla="*/ 2155996 h 2162695"/>
              <a:gd name="connsiteX8" fmla="*/ 0 w 2178122"/>
              <a:gd name="connsiteY8" fmla="*/ 1089061 h 2162695"/>
              <a:gd name="connsiteX9" fmla="*/ 1089061 w 2178122"/>
              <a:gd name="connsiteY9" fmla="*/ 0 h 216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8122" h="2162695">
                <a:moveTo>
                  <a:pt x="1089061" y="0"/>
                </a:moveTo>
                <a:cubicBezTo>
                  <a:pt x="1690533" y="0"/>
                  <a:pt x="2178122" y="487589"/>
                  <a:pt x="2178122" y="1089061"/>
                </a:cubicBezTo>
                <a:lnTo>
                  <a:pt x="2177343" y="1104488"/>
                </a:lnTo>
                <a:lnTo>
                  <a:pt x="2113098" y="1094683"/>
                </a:lnTo>
                <a:cubicBezTo>
                  <a:pt x="2076487" y="1090965"/>
                  <a:pt x="2039340" y="1089060"/>
                  <a:pt x="2001748" y="1089060"/>
                </a:cubicBezTo>
                <a:cubicBezTo>
                  <a:pt x="1437868" y="1089060"/>
                  <a:pt x="974081" y="1517605"/>
                  <a:pt x="918310" y="2066771"/>
                </a:cubicBezTo>
                <a:lnTo>
                  <a:pt x="913466" y="2162695"/>
                </a:lnTo>
                <a:lnTo>
                  <a:pt x="869577" y="2155996"/>
                </a:lnTo>
                <a:cubicBezTo>
                  <a:pt x="373311" y="2054445"/>
                  <a:pt x="0" y="1615349"/>
                  <a:pt x="0" y="1089061"/>
                </a:cubicBezTo>
                <a:cubicBezTo>
                  <a:pt x="0" y="487589"/>
                  <a:pt x="487589" y="0"/>
                  <a:pt x="108906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2" name="자유형: 도형 9">
            <a:extLst>
              <a:ext uri="{FF2B5EF4-FFF2-40B4-BE49-F238E27FC236}">
                <a16:creationId xmlns:a16="http://schemas.microsoft.com/office/drawing/2014/main" xmlns="" id="{09638A12-99AC-6D40-274A-96C4EC998BA4}"/>
              </a:ext>
            </a:extLst>
          </p:cNvPr>
          <p:cNvSpPr/>
          <p:nvPr/>
        </p:nvSpPr>
        <p:spPr>
          <a:xfrm rot="10800000">
            <a:off x="6147245" y="2998733"/>
            <a:ext cx="1856063" cy="1842917"/>
          </a:xfrm>
          <a:custGeom>
            <a:avLst/>
            <a:gdLst>
              <a:gd name="connsiteX0" fmla="*/ 1089061 w 2178122"/>
              <a:gd name="connsiteY0" fmla="*/ 0 h 2162695"/>
              <a:gd name="connsiteX1" fmla="*/ 2178122 w 2178122"/>
              <a:gd name="connsiteY1" fmla="*/ 1089061 h 2162695"/>
              <a:gd name="connsiteX2" fmla="*/ 2177343 w 2178122"/>
              <a:gd name="connsiteY2" fmla="*/ 1104488 h 2162695"/>
              <a:gd name="connsiteX3" fmla="*/ 2113098 w 2178122"/>
              <a:gd name="connsiteY3" fmla="*/ 1094683 h 2162695"/>
              <a:gd name="connsiteX4" fmla="*/ 2001748 w 2178122"/>
              <a:gd name="connsiteY4" fmla="*/ 1089060 h 2162695"/>
              <a:gd name="connsiteX5" fmla="*/ 918310 w 2178122"/>
              <a:gd name="connsiteY5" fmla="*/ 2066771 h 2162695"/>
              <a:gd name="connsiteX6" fmla="*/ 913466 w 2178122"/>
              <a:gd name="connsiteY6" fmla="*/ 2162695 h 2162695"/>
              <a:gd name="connsiteX7" fmla="*/ 869577 w 2178122"/>
              <a:gd name="connsiteY7" fmla="*/ 2155996 h 2162695"/>
              <a:gd name="connsiteX8" fmla="*/ 0 w 2178122"/>
              <a:gd name="connsiteY8" fmla="*/ 1089061 h 2162695"/>
              <a:gd name="connsiteX9" fmla="*/ 1089061 w 2178122"/>
              <a:gd name="connsiteY9" fmla="*/ 0 h 216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8122" h="2162695">
                <a:moveTo>
                  <a:pt x="1089061" y="0"/>
                </a:moveTo>
                <a:cubicBezTo>
                  <a:pt x="1690533" y="0"/>
                  <a:pt x="2178122" y="487589"/>
                  <a:pt x="2178122" y="1089061"/>
                </a:cubicBezTo>
                <a:lnTo>
                  <a:pt x="2177343" y="1104488"/>
                </a:lnTo>
                <a:lnTo>
                  <a:pt x="2113098" y="1094683"/>
                </a:lnTo>
                <a:cubicBezTo>
                  <a:pt x="2076487" y="1090965"/>
                  <a:pt x="2039340" y="1089060"/>
                  <a:pt x="2001748" y="1089060"/>
                </a:cubicBezTo>
                <a:cubicBezTo>
                  <a:pt x="1437868" y="1089060"/>
                  <a:pt x="974081" y="1517605"/>
                  <a:pt x="918310" y="2066771"/>
                </a:cubicBezTo>
                <a:lnTo>
                  <a:pt x="913466" y="2162695"/>
                </a:lnTo>
                <a:lnTo>
                  <a:pt x="869577" y="2155996"/>
                </a:lnTo>
                <a:cubicBezTo>
                  <a:pt x="373311" y="2054445"/>
                  <a:pt x="0" y="1615349"/>
                  <a:pt x="0" y="1089061"/>
                </a:cubicBezTo>
                <a:cubicBezTo>
                  <a:pt x="0" y="487589"/>
                  <a:pt x="487589" y="0"/>
                  <a:pt x="1089061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  <a:effectLst>
            <a:outerShdw blurRad="304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C2ED4C52-A049-9F63-B819-4AACD1957F41}"/>
              </a:ext>
            </a:extLst>
          </p:cNvPr>
          <p:cNvSpPr txBox="1"/>
          <p:nvPr/>
        </p:nvSpPr>
        <p:spPr>
          <a:xfrm>
            <a:off x="4318751" y="3026604"/>
            <a:ext cx="984634" cy="108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prstClr val="white"/>
                </a:solidFill>
              </a:rPr>
              <a:t>S</a:t>
            </a:r>
          </a:p>
          <a:p>
            <a:pPr algn="ctr">
              <a:defRPr/>
            </a:pPr>
            <a:r>
              <a:rPr lang="en-US" altLang="ko-KR" sz="1000" dirty="0">
                <a:solidFill>
                  <a:prstClr val="white"/>
                </a:solidFill>
              </a:rPr>
              <a:t>Strength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800" dirty="0">
                <a:solidFill>
                  <a:prstClr val="white"/>
                </a:solidFill>
              </a:rPr>
              <a:t>강점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486AD271-5171-EA21-6169-0245DB2AC3AE}"/>
              </a:ext>
            </a:extLst>
          </p:cNvPr>
          <p:cNvSpPr txBox="1"/>
          <p:nvPr/>
        </p:nvSpPr>
        <p:spPr>
          <a:xfrm>
            <a:off x="5745672" y="2115223"/>
            <a:ext cx="12058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W</a:t>
            </a:r>
          </a:p>
          <a:p>
            <a:pPr algn="ctr"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Weakness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약점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0C2DC16-D295-2D67-62F3-295D643CCED5}"/>
              </a:ext>
            </a:extLst>
          </p:cNvPr>
          <p:cNvSpPr txBox="1"/>
          <p:nvPr/>
        </p:nvSpPr>
        <p:spPr>
          <a:xfrm>
            <a:off x="5212641" y="4465790"/>
            <a:ext cx="1168700" cy="108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prstClr val="white"/>
                </a:solidFill>
              </a:rPr>
              <a:t>O</a:t>
            </a:r>
          </a:p>
          <a:p>
            <a:pPr algn="ctr">
              <a:defRPr/>
            </a:pPr>
            <a:r>
              <a:rPr lang="en-US" altLang="ko-KR" sz="1000" dirty="0">
                <a:solidFill>
                  <a:prstClr val="white"/>
                </a:solidFill>
              </a:rPr>
              <a:t>Opportunity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800" dirty="0">
                <a:solidFill>
                  <a:prstClr val="white"/>
                </a:solidFill>
              </a:rPr>
              <a:t>기회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8A9BE396-3EEA-C62A-1831-D2AD437DF958}"/>
              </a:ext>
            </a:extLst>
          </p:cNvPr>
          <p:cNvSpPr txBox="1"/>
          <p:nvPr/>
        </p:nvSpPr>
        <p:spPr>
          <a:xfrm>
            <a:off x="6685827" y="3599939"/>
            <a:ext cx="11029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</a:t>
            </a:r>
          </a:p>
          <a:p>
            <a:pPr algn="ctr"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Threat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위협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D5B4F184-5C82-9E80-21DF-DD265F40D2A9}"/>
              </a:ext>
            </a:extLst>
          </p:cNvPr>
          <p:cNvSpPr txBox="1"/>
          <p:nvPr/>
        </p:nvSpPr>
        <p:spPr>
          <a:xfrm>
            <a:off x="1879183" y="4950986"/>
            <a:ext cx="2931885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기업 내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외부 환경분석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각 요인을 규정하고 이를 토대로 마케팅 전략을 수립하는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SWOT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73DFF489-4DE5-D52B-2CE8-B1405077F032}"/>
              </a:ext>
            </a:extLst>
          </p:cNvPr>
          <p:cNvSpPr txBox="1"/>
          <p:nvPr/>
        </p:nvSpPr>
        <p:spPr>
          <a:xfrm>
            <a:off x="954730" y="3026604"/>
            <a:ext cx="2931885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기업 내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외부 환경분석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각 요인을 규정하고 이를 토대로 마케팅 전략을 수립하는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SWOT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분석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B00C9513-A7CB-00BB-99E4-636D4A295FB2}"/>
              </a:ext>
            </a:extLst>
          </p:cNvPr>
          <p:cNvSpPr txBox="1"/>
          <p:nvPr/>
        </p:nvSpPr>
        <p:spPr>
          <a:xfrm>
            <a:off x="7237312" y="1745891"/>
            <a:ext cx="2931885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기업 내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외부 환경분석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각 요인을 규정하고 이를 토대로 마케팅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전략을 수립하는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SWOT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43F95A98-3275-2C7D-8549-83EA1E7FA496}"/>
              </a:ext>
            </a:extLst>
          </p:cNvPr>
          <p:cNvSpPr txBox="1"/>
          <p:nvPr/>
        </p:nvSpPr>
        <p:spPr>
          <a:xfrm>
            <a:off x="8110415" y="3511800"/>
            <a:ext cx="2931885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기업 내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외부 환경분석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각 요인을 규정하고 이를 토대로 마케팅 전략을 수립하는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SWOT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106026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rgbClr val="FEE8EA"/>
            </a:gs>
            <a:gs pos="33000">
              <a:srgbClr val="FF5B61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2776D796-0FD1-2F48-3299-376978C42E8E}"/>
              </a:ext>
            </a:extLst>
          </p:cNvPr>
          <p:cNvGrpSpPr/>
          <p:nvPr/>
        </p:nvGrpSpPr>
        <p:grpSpPr>
          <a:xfrm>
            <a:off x="298704" y="146304"/>
            <a:ext cx="11734800" cy="6560820"/>
            <a:chOff x="298704" y="146304"/>
            <a:chExt cx="11734800" cy="656082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05BF3021-55F8-93A8-5860-F41CAD14CC47}"/>
                </a:ext>
              </a:extLst>
            </p:cNvPr>
            <p:cNvSpPr/>
            <p:nvPr/>
          </p:nvSpPr>
          <p:spPr>
            <a:xfrm rot="60000">
              <a:off x="310896" y="146304"/>
              <a:ext cx="11722608" cy="6556248"/>
            </a:xfrm>
            <a:prstGeom prst="roundRect">
              <a:avLst>
                <a:gd name="adj" fmla="val 1464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xmlns="" id="{236B5EB8-4E0B-71A6-3C2F-CB7A22C98571}"/>
                </a:ext>
              </a:extLst>
            </p:cNvPr>
            <p:cNvSpPr/>
            <p:nvPr/>
          </p:nvSpPr>
          <p:spPr>
            <a:xfrm>
              <a:off x="298704" y="150876"/>
              <a:ext cx="11722608" cy="6556248"/>
            </a:xfrm>
            <a:prstGeom prst="roundRect">
              <a:avLst>
                <a:gd name="adj" fmla="val 1464"/>
              </a:avLst>
            </a:prstGeom>
            <a:gradFill>
              <a:gsLst>
                <a:gs pos="3000">
                  <a:schemeClr val="tx1">
                    <a:lumMod val="85000"/>
                    <a:lumOff val="15000"/>
                  </a:schemeClr>
                </a:gs>
                <a:gs pos="3000">
                  <a:schemeClr val="bg1"/>
                </a:gs>
              </a:gsLst>
              <a:lin ang="5400000" scaled="0"/>
            </a:gradFill>
            <a:ln>
              <a:noFill/>
            </a:ln>
            <a:effectLst>
              <a:outerShdw blurRad="2540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03653BAB-C292-7113-154B-53F420E6E2BA}"/>
                </a:ext>
              </a:extLst>
            </p:cNvPr>
            <p:cNvGrpSpPr/>
            <p:nvPr/>
          </p:nvGrpSpPr>
          <p:grpSpPr>
            <a:xfrm>
              <a:off x="11515975" y="203650"/>
              <a:ext cx="389281" cy="79719"/>
              <a:chOff x="11515975" y="203650"/>
              <a:chExt cx="389281" cy="79719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xmlns="" id="{E7401DAB-104F-D3A7-41EC-773A3D9343CD}"/>
                  </a:ext>
                </a:extLst>
              </p:cNvPr>
              <p:cNvSpPr/>
              <p:nvPr/>
            </p:nvSpPr>
            <p:spPr>
              <a:xfrm>
                <a:off x="11515975" y="203650"/>
                <a:ext cx="79719" cy="79719"/>
              </a:xfrm>
              <a:prstGeom prst="ellipse">
                <a:avLst/>
              </a:prstGeom>
              <a:solidFill>
                <a:srgbClr val="FFC75A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srgbClr val="44546A">
                      <a:lumMod val="75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xmlns="" id="{09BE458F-1BB7-E1B4-C775-F4C514B62AE9}"/>
                  </a:ext>
                </a:extLst>
              </p:cNvPr>
              <p:cNvSpPr/>
              <p:nvPr/>
            </p:nvSpPr>
            <p:spPr>
              <a:xfrm>
                <a:off x="11670756" y="203650"/>
                <a:ext cx="79719" cy="79719"/>
              </a:xfrm>
              <a:prstGeom prst="ellipse">
                <a:avLst/>
              </a:prstGeom>
              <a:solidFill>
                <a:srgbClr val="FFC75A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srgbClr val="44546A">
                      <a:lumMod val="75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D2E39B75-62A6-4492-537C-A44098CF9345}"/>
                  </a:ext>
                </a:extLst>
              </p:cNvPr>
              <p:cNvSpPr/>
              <p:nvPr/>
            </p:nvSpPr>
            <p:spPr>
              <a:xfrm>
                <a:off x="11825537" y="203650"/>
                <a:ext cx="79719" cy="79719"/>
              </a:xfrm>
              <a:prstGeom prst="ellipse">
                <a:avLst/>
              </a:prstGeom>
              <a:solidFill>
                <a:srgbClr val="FFC75A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srgbClr val="44546A">
                      <a:lumMod val="75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4EC4DF90-FB10-7E0E-D637-3D75470D7974}"/>
              </a:ext>
            </a:extLst>
          </p:cNvPr>
          <p:cNvSpPr/>
          <p:nvPr/>
        </p:nvSpPr>
        <p:spPr>
          <a:xfrm>
            <a:off x="529245" y="491490"/>
            <a:ext cx="874105" cy="305320"/>
          </a:xfrm>
          <a:prstGeom prst="roundRect">
            <a:avLst>
              <a:gd name="adj" fmla="val 50000"/>
            </a:avLst>
          </a:prstGeom>
          <a:solidFill>
            <a:srgbClr val="FF5B6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200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contents</a:t>
            </a:r>
            <a:endParaRPr lang="ko-KR" altLang="en-US" sz="1200" i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2BBD972-654A-E57F-26A1-68C16578629E}"/>
              </a:ext>
            </a:extLst>
          </p:cNvPr>
          <p:cNvSpPr txBox="1"/>
          <p:nvPr/>
        </p:nvSpPr>
        <p:spPr>
          <a:xfrm>
            <a:off x="1416997" y="451418"/>
            <a:ext cx="61602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2400" b="1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800" i="1" kern="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B23BB177-9919-F5E4-ADB2-129C377AE4DA}"/>
              </a:ext>
            </a:extLst>
          </p:cNvPr>
          <p:cNvSpPr/>
          <p:nvPr/>
        </p:nvSpPr>
        <p:spPr>
          <a:xfrm>
            <a:off x="1721603" y="2050119"/>
            <a:ext cx="1263770" cy="126377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302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A2F4072E-E188-216A-3EBB-DC37B5E6DF82}"/>
              </a:ext>
            </a:extLst>
          </p:cNvPr>
          <p:cNvGrpSpPr/>
          <p:nvPr/>
        </p:nvGrpSpPr>
        <p:grpSpPr>
          <a:xfrm>
            <a:off x="1588357" y="1916873"/>
            <a:ext cx="1530262" cy="2213619"/>
            <a:chOff x="1588357" y="1916873"/>
            <a:chExt cx="1530262" cy="2213619"/>
          </a:xfrm>
        </p:grpSpPr>
        <p:sp>
          <p:nvSpPr>
            <p:cNvPr id="10" name="자유형: 도형 16">
              <a:extLst>
                <a:ext uri="{FF2B5EF4-FFF2-40B4-BE49-F238E27FC236}">
                  <a16:creationId xmlns:a16="http://schemas.microsoft.com/office/drawing/2014/main" xmlns="" id="{FD4C56CE-B8E0-8F05-3DE8-031BAFD81E60}"/>
                </a:ext>
              </a:extLst>
            </p:cNvPr>
            <p:cNvSpPr/>
            <p:nvPr/>
          </p:nvSpPr>
          <p:spPr>
            <a:xfrm>
              <a:off x="1588357" y="1916873"/>
              <a:ext cx="1530262" cy="1879389"/>
            </a:xfrm>
            <a:custGeom>
              <a:avLst/>
              <a:gdLst>
                <a:gd name="connsiteX0" fmla="*/ 765131 w 1530262"/>
                <a:gd name="connsiteY0" fmla="*/ 0 h 1879389"/>
                <a:gd name="connsiteX1" fmla="*/ 1530262 w 1530262"/>
                <a:gd name="connsiteY1" fmla="*/ 765131 h 1879389"/>
                <a:gd name="connsiteX2" fmla="*/ 1062955 w 1530262"/>
                <a:gd name="connsiteY2" fmla="*/ 1470134 h 1879389"/>
                <a:gd name="connsiteX3" fmla="*/ 952636 w 1530262"/>
                <a:gd name="connsiteY3" fmla="*/ 1504379 h 1879389"/>
                <a:gd name="connsiteX4" fmla="*/ 765130 w 1530262"/>
                <a:gd name="connsiteY4" fmla="*/ 1879389 h 1879389"/>
                <a:gd name="connsiteX5" fmla="*/ 577626 w 1530262"/>
                <a:gd name="connsiteY5" fmla="*/ 1504379 h 1879389"/>
                <a:gd name="connsiteX6" fmla="*/ 467308 w 1530262"/>
                <a:gd name="connsiteY6" fmla="*/ 1470134 h 1879389"/>
                <a:gd name="connsiteX7" fmla="*/ 0 w 1530262"/>
                <a:gd name="connsiteY7" fmla="*/ 765131 h 1879389"/>
                <a:gd name="connsiteX8" fmla="*/ 765131 w 1530262"/>
                <a:gd name="connsiteY8" fmla="*/ 0 h 187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0262" h="1879389">
                  <a:moveTo>
                    <a:pt x="765131" y="0"/>
                  </a:moveTo>
                  <a:cubicBezTo>
                    <a:pt x="1187701" y="0"/>
                    <a:pt x="1530262" y="342561"/>
                    <a:pt x="1530262" y="765131"/>
                  </a:cubicBezTo>
                  <a:cubicBezTo>
                    <a:pt x="1530262" y="1082059"/>
                    <a:pt x="1337572" y="1353981"/>
                    <a:pt x="1062955" y="1470134"/>
                  </a:cubicBezTo>
                  <a:lnTo>
                    <a:pt x="952636" y="1504379"/>
                  </a:lnTo>
                  <a:lnTo>
                    <a:pt x="765130" y="1879389"/>
                  </a:lnTo>
                  <a:lnTo>
                    <a:pt x="577626" y="1504379"/>
                  </a:lnTo>
                  <a:lnTo>
                    <a:pt x="467308" y="1470134"/>
                  </a:lnTo>
                  <a:cubicBezTo>
                    <a:pt x="192691" y="1353981"/>
                    <a:pt x="0" y="1082059"/>
                    <a:pt x="0" y="765131"/>
                  </a:cubicBezTo>
                  <a:cubicBezTo>
                    <a:pt x="0" y="342561"/>
                    <a:pt x="342561" y="0"/>
                    <a:pt x="765131" y="0"/>
                  </a:cubicBezTo>
                  <a:close/>
                </a:path>
              </a:pathLst>
            </a:custGeom>
            <a:noFill/>
            <a:ln>
              <a:solidFill>
                <a:srgbClr val="FF5B6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83AE997B-9F12-0300-8F6E-B731045F0B36}"/>
                </a:ext>
              </a:extLst>
            </p:cNvPr>
            <p:cNvSpPr/>
            <p:nvPr/>
          </p:nvSpPr>
          <p:spPr>
            <a:xfrm>
              <a:off x="2227487" y="3878492"/>
              <a:ext cx="252000" cy="252000"/>
            </a:xfrm>
            <a:prstGeom prst="ellipse">
              <a:avLst/>
            </a:prstGeom>
            <a:noFill/>
            <a:ln>
              <a:solidFill>
                <a:srgbClr val="FF5B6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67C8360E-79B6-0241-DC75-8B28C059844D}"/>
                </a:ext>
              </a:extLst>
            </p:cNvPr>
            <p:cNvSpPr/>
            <p:nvPr/>
          </p:nvSpPr>
          <p:spPr>
            <a:xfrm>
              <a:off x="2289061" y="3940066"/>
              <a:ext cx="128852" cy="128852"/>
            </a:xfrm>
            <a:prstGeom prst="ellipse">
              <a:avLst/>
            </a:prstGeom>
            <a:solidFill>
              <a:srgbClr val="FF5B61"/>
            </a:solidFill>
            <a:ln>
              <a:solidFill>
                <a:srgbClr val="FF5B6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4E2F393-DFA0-9154-F799-4A86C9735E69}"/>
              </a:ext>
            </a:extLst>
          </p:cNvPr>
          <p:cNvSpPr/>
          <p:nvPr/>
        </p:nvSpPr>
        <p:spPr>
          <a:xfrm>
            <a:off x="1059749" y="4355648"/>
            <a:ext cx="2587475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15" name="Group 31">
            <a:extLst>
              <a:ext uri="{FF2B5EF4-FFF2-40B4-BE49-F238E27FC236}">
                <a16:creationId xmlns:a16="http://schemas.microsoft.com/office/drawing/2014/main" xmlns="" id="{F0CAF845-ABE8-CE5A-3740-E695BE53EFC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30876" y="2550654"/>
            <a:ext cx="260146" cy="315697"/>
            <a:chOff x="2647" y="1727"/>
            <a:chExt cx="192" cy="233"/>
          </a:xfrm>
          <a:solidFill>
            <a:srgbClr val="FF5B61"/>
          </a:solidFill>
        </p:grpSpPr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xmlns="" id="{1A62BE00-4D8B-EA57-DA4D-93FA05C3A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9" y="1727"/>
              <a:ext cx="140" cy="152"/>
            </a:xfrm>
            <a:custGeom>
              <a:avLst/>
              <a:gdLst>
                <a:gd name="T0" fmla="*/ 94 w 421"/>
                <a:gd name="T1" fmla="*/ 455 h 455"/>
                <a:gd name="T2" fmla="*/ 0 w 421"/>
                <a:gd name="T3" fmla="*/ 362 h 455"/>
                <a:gd name="T4" fmla="*/ 172 w 421"/>
                <a:gd name="T5" fmla="*/ 191 h 455"/>
                <a:gd name="T6" fmla="*/ 371 w 421"/>
                <a:gd name="T7" fmla="*/ 1 h 455"/>
                <a:gd name="T8" fmla="*/ 377 w 421"/>
                <a:gd name="T9" fmla="*/ 0 h 455"/>
                <a:gd name="T10" fmla="*/ 404 w 421"/>
                <a:gd name="T11" fmla="*/ 4 h 455"/>
                <a:gd name="T12" fmla="*/ 419 w 421"/>
                <a:gd name="T13" fmla="*/ 21 h 455"/>
                <a:gd name="T14" fmla="*/ 421 w 421"/>
                <a:gd name="T15" fmla="*/ 37 h 455"/>
                <a:gd name="T16" fmla="*/ 364 w 421"/>
                <a:gd name="T17" fmla="*/ 120 h 455"/>
                <a:gd name="T18" fmla="*/ 130 w 421"/>
                <a:gd name="T19" fmla="*/ 410 h 455"/>
                <a:gd name="T20" fmla="*/ 94 w 421"/>
                <a:gd name="T21" fmla="*/ 455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455">
                  <a:moveTo>
                    <a:pt x="94" y="455"/>
                  </a:moveTo>
                  <a:lnTo>
                    <a:pt x="0" y="362"/>
                  </a:lnTo>
                  <a:lnTo>
                    <a:pt x="172" y="191"/>
                  </a:lnTo>
                  <a:lnTo>
                    <a:pt x="371" y="1"/>
                  </a:lnTo>
                  <a:lnTo>
                    <a:pt x="377" y="0"/>
                  </a:lnTo>
                  <a:lnTo>
                    <a:pt x="404" y="4"/>
                  </a:lnTo>
                  <a:lnTo>
                    <a:pt x="419" y="21"/>
                  </a:lnTo>
                  <a:lnTo>
                    <a:pt x="421" y="37"/>
                  </a:lnTo>
                  <a:lnTo>
                    <a:pt x="364" y="120"/>
                  </a:lnTo>
                  <a:lnTo>
                    <a:pt x="130" y="410"/>
                  </a:lnTo>
                  <a:lnTo>
                    <a:pt x="94" y="4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xmlns="" id="{CEDFE9A6-D120-F997-A3E1-EDF4DD0A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" y="1856"/>
              <a:ext cx="76" cy="104"/>
            </a:xfrm>
            <a:custGeom>
              <a:avLst/>
              <a:gdLst>
                <a:gd name="T0" fmla="*/ 22 w 226"/>
                <a:gd name="T1" fmla="*/ 314 h 314"/>
                <a:gd name="T2" fmla="*/ 21 w 226"/>
                <a:gd name="T3" fmla="*/ 301 h 314"/>
                <a:gd name="T4" fmla="*/ 37 w 226"/>
                <a:gd name="T5" fmla="*/ 242 h 314"/>
                <a:gd name="T6" fmla="*/ 63 w 226"/>
                <a:gd name="T7" fmla="*/ 219 h 314"/>
                <a:gd name="T8" fmla="*/ 90 w 226"/>
                <a:gd name="T9" fmla="*/ 211 h 314"/>
                <a:gd name="T10" fmla="*/ 107 w 226"/>
                <a:gd name="T11" fmla="*/ 209 h 314"/>
                <a:gd name="T12" fmla="*/ 125 w 226"/>
                <a:gd name="T13" fmla="*/ 208 h 314"/>
                <a:gd name="T14" fmla="*/ 153 w 226"/>
                <a:gd name="T15" fmla="*/ 199 h 314"/>
                <a:gd name="T16" fmla="*/ 188 w 226"/>
                <a:gd name="T17" fmla="*/ 173 h 314"/>
                <a:gd name="T18" fmla="*/ 223 w 226"/>
                <a:gd name="T19" fmla="*/ 107 h 314"/>
                <a:gd name="T20" fmla="*/ 226 w 226"/>
                <a:gd name="T21" fmla="*/ 91 h 314"/>
                <a:gd name="T22" fmla="*/ 132 w 226"/>
                <a:gd name="T23" fmla="*/ 0 h 314"/>
                <a:gd name="T24" fmla="*/ 96 w 226"/>
                <a:gd name="T25" fmla="*/ 17 h 314"/>
                <a:gd name="T26" fmla="*/ 44 w 226"/>
                <a:gd name="T27" fmla="*/ 61 h 314"/>
                <a:gd name="T28" fmla="*/ 13 w 226"/>
                <a:gd name="T29" fmla="*/ 113 h 314"/>
                <a:gd name="T30" fmla="*/ 0 w 226"/>
                <a:gd name="T31" fmla="*/ 165 h 314"/>
                <a:gd name="T32" fmla="*/ 2 w 226"/>
                <a:gd name="T33" fmla="*/ 239 h 314"/>
                <a:gd name="T34" fmla="*/ 19 w 226"/>
                <a:gd name="T35" fmla="*/ 307 h 314"/>
                <a:gd name="T36" fmla="*/ 22 w 226"/>
                <a:gd name="T37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6" h="314">
                  <a:moveTo>
                    <a:pt x="22" y="314"/>
                  </a:moveTo>
                  <a:lnTo>
                    <a:pt x="21" y="301"/>
                  </a:lnTo>
                  <a:lnTo>
                    <a:pt x="37" y="242"/>
                  </a:lnTo>
                  <a:lnTo>
                    <a:pt x="63" y="219"/>
                  </a:lnTo>
                  <a:lnTo>
                    <a:pt x="90" y="211"/>
                  </a:lnTo>
                  <a:lnTo>
                    <a:pt x="107" y="209"/>
                  </a:lnTo>
                  <a:lnTo>
                    <a:pt x="125" y="208"/>
                  </a:lnTo>
                  <a:lnTo>
                    <a:pt x="153" y="199"/>
                  </a:lnTo>
                  <a:lnTo>
                    <a:pt x="188" y="173"/>
                  </a:lnTo>
                  <a:lnTo>
                    <a:pt x="223" y="107"/>
                  </a:lnTo>
                  <a:lnTo>
                    <a:pt x="226" y="91"/>
                  </a:lnTo>
                  <a:lnTo>
                    <a:pt x="132" y="0"/>
                  </a:lnTo>
                  <a:lnTo>
                    <a:pt x="96" y="17"/>
                  </a:lnTo>
                  <a:lnTo>
                    <a:pt x="44" y="61"/>
                  </a:lnTo>
                  <a:lnTo>
                    <a:pt x="13" y="113"/>
                  </a:lnTo>
                  <a:lnTo>
                    <a:pt x="0" y="165"/>
                  </a:lnTo>
                  <a:lnTo>
                    <a:pt x="2" y="239"/>
                  </a:lnTo>
                  <a:lnTo>
                    <a:pt x="19" y="307"/>
                  </a:lnTo>
                  <a:lnTo>
                    <a:pt x="22" y="3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AAC27133-0676-A9A2-1293-4C6E93D48241}"/>
              </a:ext>
            </a:extLst>
          </p:cNvPr>
          <p:cNvSpPr/>
          <p:nvPr/>
        </p:nvSpPr>
        <p:spPr>
          <a:xfrm>
            <a:off x="4344520" y="2050119"/>
            <a:ext cx="1263770" cy="126377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3302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1A093296-CC85-FBB9-BFBB-AB02E83EFBF9}"/>
              </a:ext>
            </a:extLst>
          </p:cNvPr>
          <p:cNvGrpSpPr/>
          <p:nvPr/>
        </p:nvGrpSpPr>
        <p:grpSpPr>
          <a:xfrm>
            <a:off x="4211274" y="1916873"/>
            <a:ext cx="1530262" cy="2213619"/>
            <a:chOff x="4211274" y="1916873"/>
            <a:chExt cx="1530262" cy="2213619"/>
          </a:xfrm>
        </p:grpSpPr>
        <p:sp>
          <p:nvSpPr>
            <p:cNvPr id="20" name="자유형: 도형 16">
              <a:extLst>
                <a:ext uri="{FF2B5EF4-FFF2-40B4-BE49-F238E27FC236}">
                  <a16:creationId xmlns:a16="http://schemas.microsoft.com/office/drawing/2014/main" xmlns="" id="{B3DC8319-57C4-526C-EDA4-E74B822C5376}"/>
                </a:ext>
              </a:extLst>
            </p:cNvPr>
            <p:cNvSpPr/>
            <p:nvPr/>
          </p:nvSpPr>
          <p:spPr>
            <a:xfrm>
              <a:off x="4211274" y="1916873"/>
              <a:ext cx="1530262" cy="1879389"/>
            </a:xfrm>
            <a:custGeom>
              <a:avLst/>
              <a:gdLst>
                <a:gd name="connsiteX0" fmla="*/ 765131 w 1530262"/>
                <a:gd name="connsiteY0" fmla="*/ 0 h 1879389"/>
                <a:gd name="connsiteX1" fmla="*/ 1530262 w 1530262"/>
                <a:gd name="connsiteY1" fmla="*/ 765131 h 1879389"/>
                <a:gd name="connsiteX2" fmla="*/ 1062955 w 1530262"/>
                <a:gd name="connsiteY2" fmla="*/ 1470134 h 1879389"/>
                <a:gd name="connsiteX3" fmla="*/ 952636 w 1530262"/>
                <a:gd name="connsiteY3" fmla="*/ 1504379 h 1879389"/>
                <a:gd name="connsiteX4" fmla="*/ 765130 w 1530262"/>
                <a:gd name="connsiteY4" fmla="*/ 1879389 h 1879389"/>
                <a:gd name="connsiteX5" fmla="*/ 577626 w 1530262"/>
                <a:gd name="connsiteY5" fmla="*/ 1504379 h 1879389"/>
                <a:gd name="connsiteX6" fmla="*/ 467308 w 1530262"/>
                <a:gd name="connsiteY6" fmla="*/ 1470134 h 1879389"/>
                <a:gd name="connsiteX7" fmla="*/ 0 w 1530262"/>
                <a:gd name="connsiteY7" fmla="*/ 765131 h 1879389"/>
                <a:gd name="connsiteX8" fmla="*/ 765131 w 1530262"/>
                <a:gd name="connsiteY8" fmla="*/ 0 h 187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0262" h="1879389">
                  <a:moveTo>
                    <a:pt x="765131" y="0"/>
                  </a:moveTo>
                  <a:cubicBezTo>
                    <a:pt x="1187701" y="0"/>
                    <a:pt x="1530262" y="342561"/>
                    <a:pt x="1530262" y="765131"/>
                  </a:cubicBezTo>
                  <a:cubicBezTo>
                    <a:pt x="1530262" y="1082059"/>
                    <a:pt x="1337572" y="1353981"/>
                    <a:pt x="1062955" y="1470134"/>
                  </a:cubicBezTo>
                  <a:lnTo>
                    <a:pt x="952636" y="1504379"/>
                  </a:lnTo>
                  <a:lnTo>
                    <a:pt x="765130" y="1879389"/>
                  </a:lnTo>
                  <a:lnTo>
                    <a:pt x="577626" y="1504379"/>
                  </a:lnTo>
                  <a:lnTo>
                    <a:pt x="467308" y="1470134"/>
                  </a:lnTo>
                  <a:cubicBezTo>
                    <a:pt x="192691" y="1353981"/>
                    <a:pt x="0" y="1082059"/>
                    <a:pt x="0" y="765131"/>
                  </a:cubicBezTo>
                  <a:cubicBezTo>
                    <a:pt x="0" y="342561"/>
                    <a:pt x="342561" y="0"/>
                    <a:pt x="765131" y="0"/>
                  </a:cubicBezTo>
                  <a:close/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81DA5485-2645-E393-4807-596CC5741ADA}"/>
                </a:ext>
              </a:extLst>
            </p:cNvPr>
            <p:cNvSpPr/>
            <p:nvPr/>
          </p:nvSpPr>
          <p:spPr>
            <a:xfrm>
              <a:off x="4850404" y="3878492"/>
              <a:ext cx="252000" cy="2520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29AB979-9008-69A7-425E-7E16B3981837}"/>
                </a:ext>
              </a:extLst>
            </p:cNvPr>
            <p:cNvSpPr/>
            <p:nvPr/>
          </p:nvSpPr>
          <p:spPr>
            <a:xfrm>
              <a:off x="4911978" y="3940066"/>
              <a:ext cx="128852" cy="12885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2A4C0916-0331-0138-99EF-930F487F82A6}"/>
              </a:ext>
            </a:extLst>
          </p:cNvPr>
          <p:cNvSpPr/>
          <p:nvPr/>
        </p:nvSpPr>
        <p:spPr>
          <a:xfrm>
            <a:off x="3682666" y="4355648"/>
            <a:ext cx="2587475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4FD4C894-3198-D66F-28D4-115AD47447B9}"/>
              </a:ext>
            </a:extLst>
          </p:cNvPr>
          <p:cNvSpPr/>
          <p:nvPr/>
        </p:nvSpPr>
        <p:spPr>
          <a:xfrm>
            <a:off x="6967437" y="2050119"/>
            <a:ext cx="1263770" cy="126377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302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F13B51DB-2A38-A713-AC4E-B75DBC3B2F14}"/>
              </a:ext>
            </a:extLst>
          </p:cNvPr>
          <p:cNvGrpSpPr/>
          <p:nvPr/>
        </p:nvGrpSpPr>
        <p:grpSpPr>
          <a:xfrm>
            <a:off x="6834191" y="1916873"/>
            <a:ext cx="1530262" cy="2213619"/>
            <a:chOff x="6834191" y="1916873"/>
            <a:chExt cx="1530262" cy="2213619"/>
          </a:xfrm>
        </p:grpSpPr>
        <p:sp>
          <p:nvSpPr>
            <p:cNvPr id="25" name="자유형: 도형 16">
              <a:extLst>
                <a:ext uri="{FF2B5EF4-FFF2-40B4-BE49-F238E27FC236}">
                  <a16:creationId xmlns:a16="http://schemas.microsoft.com/office/drawing/2014/main" xmlns="" id="{BA4D367C-E916-0EDB-7577-CC72B3EB2A24}"/>
                </a:ext>
              </a:extLst>
            </p:cNvPr>
            <p:cNvSpPr/>
            <p:nvPr/>
          </p:nvSpPr>
          <p:spPr>
            <a:xfrm>
              <a:off x="6834191" y="1916873"/>
              <a:ext cx="1530262" cy="1879389"/>
            </a:xfrm>
            <a:custGeom>
              <a:avLst/>
              <a:gdLst>
                <a:gd name="connsiteX0" fmla="*/ 765131 w 1530262"/>
                <a:gd name="connsiteY0" fmla="*/ 0 h 1879389"/>
                <a:gd name="connsiteX1" fmla="*/ 1530262 w 1530262"/>
                <a:gd name="connsiteY1" fmla="*/ 765131 h 1879389"/>
                <a:gd name="connsiteX2" fmla="*/ 1062955 w 1530262"/>
                <a:gd name="connsiteY2" fmla="*/ 1470134 h 1879389"/>
                <a:gd name="connsiteX3" fmla="*/ 952636 w 1530262"/>
                <a:gd name="connsiteY3" fmla="*/ 1504379 h 1879389"/>
                <a:gd name="connsiteX4" fmla="*/ 765130 w 1530262"/>
                <a:gd name="connsiteY4" fmla="*/ 1879389 h 1879389"/>
                <a:gd name="connsiteX5" fmla="*/ 577626 w 1530262"/>
                <a:gd name="connsiteY5" fmla="*/ 1504379 h 1879389"/>
                <a:gd name="connsiteX6" fmla="*/ 467308 w 1530262"/>
                <a:gd name="connsiteY6" fmla="*/ 1470134 h 1879389"/>
                <a:gd name="connsiteX7" fmla="*/ 0 w 1530262"/>
                <a:gd name="connsiteY7" fmla="*/ 765131 h 1879389"/>
                <a:gd name="connsiteX8" fmla="*/ 765131 w 1530262"/>
                <a:gd name="connsiteY8" fmla="*/ 0 h 187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0262" h="1879389">
                  <a:moveTo>
                    <a:pt x="765131" y="0"/>
                  </a:moveTo>
                  <a:cubicBezTo>
                    <a:pt x="1187701" y="0"/>
                    <a:pt x="1530262" y="342561"/>
                    <a:pt x="1530262" y="765131"/>
                  </a:cubicBezTo>
                  <a:cubicBezTo>
                    <a:pt x="1530262" y="1082059"/>
                    <a:pt x="1337572" y="1353981"/>
                    <a:pt x="1062955" y="1470134"/>
                  </a:cubicBezTo>
                  <a:lnTo>
                    <a:pt x="952636" y="1504379"/>
                  </a:lnTo>
                  <a:lnTo>
                    <a:pt x="765130" y="1879389"/>
                  </a:lnTo>
                  <a:lnTo>
                    <a:pt x="577626" y="1504379"/>
                  </a:lnTo>
                  <a:lnTo>
                    <a:pt x="467308" y="1470134"/>
                  </a:lnTo>
                  <a:cubicBezTo>
                    <a:pt x="192691" y="1353981"/>
                    <a:pt x="0" y="1082059"/>
                    <a:pt x="0" y="765131"/>
                  </a:cubicBezTo>
                  <a:cubicBezTo>
                    <a:pt x="0" y="342561"/>
                    <a:pt x="342561" y="0"/>
                    <a:pt x="765131" y="0"/>
                  </a:cubicBezTo>
                  <a:close/>
                </a:path>
              </a:pathLst>
            </a:custGeom>
            <a:noFill/>
            <a:ln>
              <a:solidFill>
                <a:srgbClr val="FF5B6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EB3B67F2-10EC-2AD0-BC67-DE4204B2FEB7}"/>
                </a:ext>
              </a:extLst>
            </p:cNvPr>
            <p:cNvSpPr/>
            <p:nvPr/>
          </p:nvSpPr>
          <p:spPr>
            <a:xfrm>
              <a:off x="7473321" y="3878492"/>
              <a:ext cx="252000" cy="252000"/>
            </a:xfrm>
            <a:prstGeom prst="ellipse">
              <a:avLst/>
            </a:prstGeom>
            <a:noFill/>
            <a:ln>
              <a:solidFill>
                <a:srgbClr val="FF5B6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0BC72AA3-586B-5A41-9BA4-3A710C3CF248}"/>
                </a:ext>
              </a:extLst>
            </p:cNvPr>
            <p:cNvSpPr/>
            <p:nvPr/>
          </p:nvSpPr>
          <p:spPr>
            <a:xfrm>
              <a:off x="7534895" y="3940066"/>
              <a:ext cx="128852" cy="128852"/>
            </a:xfrm>
            <a:prstGeom prst="ellipse">
              <a:avLst/>
            </a:prstGeom>
            <a:solidFill>
              <a:srgbClr val="FF5B61"/>
            </a:solidFill>
            <a:ln>
              <a:solidFill>
                <a:srgbClr val="FF5B6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76B81FE6-6D5F-CDD9-7E40-00C2D60394B1}"/>
              </a:ext>
            </a:extLst>
          </p:cNvPr>
          <p:cNvSpPr/>
          <p:nvPr/>
        </p:nvSpPr>
        <p:spPr>
          <a:xfrm>
            <a:off x="6305583" y="4355648"/>
            <a:ext cx="2587475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2BDFD4F3-67A9-ED02-B166-BBC372BEE967}"/>
              </a:ext>
            </a:extLst>
          </p:cNvPr>
          <p:cNvSpPr/>
          <p:nvPr/>
        </p:nvSpPr>
        <p:spPr>
          <a:xfrm>
            <a:off x="9590354" y="2050119"/>
            <a:ext cx="1263770" cy="126377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302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1EF24959-F9E7-3B8E-C639-362F6537D3E9}"/>
              </a:ext>
            </a:extLst>
          </p:cNvPr>
          <p:cNvGrpSpPr/>
          <p:nvPr/>
        </p:nvGrpSpPr>
        <p:grpSpPr>
          <a:xfrm>
            <a:off x="9457108" y="1916873"/>
            <a:ext cx="1530262" cy="2213619"/>
            <a:chOff x="9457108" y="1916873"/>
            <a:chExt cx="1530262" cy="2213619"/>
          </a:xfrm>
        </p:grpSpPr>
        <p:sp>
          <p:nvSpPr>
            <p:cNvPr id="30" name="자유형: 도형 16">
              <a:extLst>
                <a:ext uri="{FF2B5EF4-FFF2-40B4-BE49-F238E27FC236}">
                  <a16:creationId xmlns:a16="http://schemas.microsoft.com/office/drawing/2014/main" xmlns="" id="{7C5F0FBA-E9F0-C160-C2EB-EECCBC0BD7F1}"/>
                </a:ext>
              </a:extLst>
            </p:cNvPr>
            <p:cNvSpPr/>
            <p:nvPr/>
          </p:nvSpPr>
          <p:spPr>
            <a:xfrm>
              <a:off x="9457108" y="1916873"/>
              <a:ext cx="1530262" cy="1879389"/>
            </a:xfrm>
            <a:custGeom>
              <a:avLst/>
              <a:gdLst>
                <a:gd name="connsiteX0" fmla="*/ 765131 w 1530262"/>
                <a:gd name="connsiteY0" fmla="*/ 0 h 1879389"/>
                <a:gd name="connsiteX1" fmla="*/ 1530262 w 1530262"/>
                <a:gd name="connsiteY1" fmla="*/ 765131 h 1879389"/>
                <a:gd name="connsiteX2" fmla="*/ 1062955 w 1530262"/>
                <a:gd name="connsiteY2" fmla="*/ 1470134 h 1879389"/>
                <a:gd name="connsiteX3" fmla="*/ 952636 w 1530262"/>
                <a:gd name="connsiteY3" fmla="*/ 1504379 h 1879389"/>
                <a:gd name="connsiteX4" fmla="*/ 765130 w 1530262"/>
                <a:gd name="connsiteY4" fmla="*/ 1879389 h 1879389"/>
                <a:gd name="connsiteX5" fmla="*/ 577626 w 1530262"/>
                <a:gd name="connsiteY5" fmla="*/ 1504379 h 1879389"/>
                <a:gd name="connsiteX6" fmla="*/ 467308 w 1530262"/>
                <a:gd name="connsiteY6" fmla="*/ 1470134 h 1879389"/>
                <a:gd name="connsiteX7" fmla="*/ 0 w 1530262"/>
                <a:gd name="connsiteY7" fmla="*/ 765131 h 1879389"/>
                <a:gd name="connsiteX8" fmla="*/ 765131 w 1530262"/>
                <a:gd name="connsiteY8" fmla="*/ 0 h 187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0262" h="1879389">
                  <a:moveTo>
                    <a:pt x="765131" y="0"/>
                  </a:moveTo>
                  <a:cubicBezTo>
                    <a:pt x="1187701" y="0"/>
                    <a:pt x="1530262" y="342561"/>
                    <a:pt x="1530262" y="765131"/>
                  </a:cubicBezTo>
                  <a:cubicBezTo>
                    <a:pt x="1530262" y="1082059"/>
                    <a:pt x="1337572" y="1353981"/>
                    <a:pt x="1062955" y="1470134"/>
                  </a:cubicBezTo>
                  <a:lnTo>
                    <a:pt x="952636" y="1504379"/>
                  </a:lnTo>
                  <a:lnTo>
                    <a:pt x="765130" y="1879389"/>
                  </a:lnTo>
                  <a:lnTo>
                    <a:pt x="577626" y="1504379"/>
                  </a:lnTo>
                  <a:lnTo>
                    <a:pt x="467308" y="1470134"/>
                  </a:lnTo>
                  <a:cubicBezTo>
                    <a:pt x="192691" y="1353981"/>
                    <a:pt x="0" y="1082059"/>
                    <a:pt x="0" y="765131"/>
                  </a:cubicBezTo>
                  <a:cubicBezTo>
                    <a:pt x="0" y="342561"/>
                    <a:pt x="342561" y="0"/>
                    <a:pt x="765131" y="0"/>
                  </a:cubicBezTo>
                  <a:close/>
                </a:path>
              </a:pathLst>
            </a:custGeom>
            <a:noFill/>
            <a:ln>
              <a:solidFill>
                <a:srgbClr val="FF5B6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C1D8D2E5-9D6A-7832-C1D9-FE51A5A7A5BF}"/>
                </a:ext>
              </a:extLst>
            </p:cNvPr>
            <p:cNvSpPr/>
            <p:nvPr/>
          </p:nvSpPr>
          <p:spPr>
            <a:xfrm>
              <a:off x="10096238" y="3878492"/>
              <a:ext cx="252000" cy="252000"/>
            </a:xfrm>
            <a:prstGeom prst="ellipse">
              <a:avLst/>
            </a:prstGeom>
            <a:noFill/>
            <a:ln>
              <a:solidFill>
                <a:srgbClr val="FF5B6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70BBE340-6789-F050-D0ED-5E165809B95F}"/>
                </a:ext>
              </a:extLst>
            </p:cNvPr>
            <p:cNvSpPr/>
            <p:nvPr/>
          </p:nvSpPr>
          <p:spPr>
            <a:xfrm>
              <a:off x="10157812" y="3940066"/>
              <a:ext cx="128852" cy="128852"/>
            </a:xfrm>
            <a:prstGeom prst="ellipse">
              <a:avLst/>
            </a:prstGeom>
            <a:solidFill>
              <a:srgbClr val="FF5B61"/>
            </a:solidFill>
            <a:ln>
              <a:solidFill>
                <a:srgbClr val="FF5B6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59AECEAF-4ECD-FC6D-7409-E4613AED74EC}"/>
              </a:ext>
            </a:extLst>
          </p:cNvPr>
          <p:cNvSpPr/>
          <p:nvPr/>
        </p:nvSpPr>
        <p:spPr>
          <a:xfrm>
            <a:off x="8928500" y="4355648"/>
            <a:ext cx="2587475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34" name="Group 16">
            <a:extLst>
              <a:ext uri="{FF2B5EF4-FFF2-40B4-BE49-F238E27FC236}">
                <a16:creationId xmlns:a16="http://schemas.microsoft.com/office/drawing/2014/main" xmlns="" id="{0AC3086D-3841-6418-DEF7-E9FF2719D10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93711" y="2533344"/>
            <a:ext cx="252672" cy="290421"/>
            <a:chOff x="1039" y="1681"/>
            <a:chExt cx="1071" cy="1231"/>
          </a:xfrm>
          <a:solidFill>
            <a:schemeClr val="bg1"/>
          </a:solidFill>
        </p:grpSpPr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xmlns="" id="{1507DC41-701B-03B9-0CD1-4D7FD72741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xmlns="" id="{DF30C8C8-F61E-A7D4-195F-F2AC42E19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xmlns="" id="{82FA3AB4-8DB3-9BC8-011A-8F2DFBA3A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xmlns="" id="{9B771384-5F9F-5C48-4AB9-A384DE6C8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Group 23">
            <a:extLst>
              <a:ext uri="{FF2B5EF4-FFF2-40B4-BE49-F238E27FC236}">
                <a16:creationId xmlns:a16="http://schemas.microsoft.com/office/drawing/2014/main" xmlns="" id="{84FE0BBC-4135-9A88-C745-D5E86C3293B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096238" y="2559304"/>
            <a:ext cx="313348" cy="287615"/>
            <a:chOff x="2577" y="1104"/>
            <a:chExt cx="414" cy="380"/>
          </a:xfrm>
          <a:solidFill>
            <a:srgbClr val="FF5B61"/>
          </a:solidFill>
        </p:grpSpPr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xmlns="" id="{520C3645-2337-5E51-D6B9-1D2EDEB89D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xmlns="" id="{2E0664BB-D502-EFC5-97F8-85A8117B81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xmlns="" id="{F51CB70A-431C-8E00-F955-656E703B5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xmlns="" id="{23D5EE3C-2269-6B13-8A1C-3CEB8652A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xmlns="" id="{95B917E9-B309-C029-250D-6C534ABFA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5" name="Group 36">
            <a:extLst>
              <a:ext uri="{FF2B5EF4-FFF2-40B4-BE49-F238E27FC236}">
                <a16:creationId xmlns:a16="http://schemas.microsoft.com/office/drawing/2014/main" xmlns="" id="{2B474F38-3BDF-4D84-AE1E-3FB1BC8C27D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18079" y="2436822"/>
            <a:ext cx="162482" cy="419745"/>
            <a:chOff x="2375" y="2182"/>
            <a:chExt cx="144" cy="372"/>
          </a:xfrm>
          <a:solidFill>
            <a:srgbClr val="FF5B61"/>
          </a:solidFill>
        </p:grpSpPr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xmlns="" id="{C92C1F43-EA45-DDF2-0019-C470AB868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Rectangle 38">
              <a:extLst>
                <a:ext uri="{FF2B5EF4-FFF2-40B4-BE49-F238E27FC236}">
                  <a16:creationId xmlns:a16="http://schemas.microsoft.com/office/drawing/2014/main" xmlns="" id="{BA7E4809-D4D1-94BB-E2C6-2ED36C4E1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Rectangle 39">
              <a:extLst>
                <a:ext uri="{FF2B5EF4-FFF2-40B4-BE49-F238E27FC236}">
                  <a16:creationId xmlns:a16="http://schemas.microsoft.com/office/drawing/2014/main" xmlns="" id="{BF22466B-D071-E1FD-4B9D-6BAB00F54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Rectangle 40">
              <a:extLst>
                <a:ext uri="{FF2B5EF4-FFF2-40B4-BE49-F238E27FC236}">
                  <a16:creationId xmlns:a16="http://schemas.microsoft.com/office/drawing/2014/main" xmlns="" id="{F3712210-2A6E-B553-F15D-B21159365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xmlns="" id="{1DE9A15C-759E-1D37-391C-EB6A9ACD4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2571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39226" y="363331"/>
            <a:ext cx="10214655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!!</a:t>
            </a:r>
            <a:endParaRPr lang="en-US" altLang="ko-KR" sz="4000" b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46531" y="4198511"/>
            <a:ext cx="6487620" cy="953038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네이버에서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까칠한 </a:t>
            </a:r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] 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39307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4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09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530</Words>
  <Application>Microsoft Office PowerPoint</Application>
  <PresentationFormat>와이드스크린</PresentationFormat>
  <Paragraphs>122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Aharoni</vt:lpstr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</cp:revision>
  <dcterms:created xsi:type="dcterms:W3CDTF">2023-05-29T08:08:59Z</dcterms:created>
  <dcterms:modified xsi:type="dcterms:W3CDTF">2024-11-21T04:59:23Z</dcterms:modified>
</cp:coreProperties>
</file>