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9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4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0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46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46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4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9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61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7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64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910FC87-39FD-D982-DA1D-F82AB170BA8E}"/>
              </a:ext>
            </a:extLst>
          </p:cNvPr>
          <p:cNvGrpSpPr/>
          <p:nvPr/>
        </p:nvGrpSpPr>
        <p:grpSpPr>
          <a:xfrm>
            <a:off x="10877818" y="186522"/>
            <a:ext cx="897876" cy="229536"/>
            <a:chOff x="10914582" y="216980"/>
            <a:chExt cx="998066" cy="255149"/>
          </a:xfrm>
        </p:grpSpPr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896D372E-3A19-2699-CFD7-8821D9680260}"/>
                </a:ext>
              </a:extLst>
            </p:cNvPr>
            <p:cNvSpPr/>
            <p:nvPr/>
          </p:nvSpPr>
          <p:spPr>
            <a:xfrm>
              <a:off x="10914582" y="22266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F37BB55E-86A4-FBAD-EFA8-6062D5EDDE1C}"/>
                </a:ext>
              </a:extLst>
            </p:cNvPr>
            <p:cNvSpPr/>
            <p:nvPr/>
          </p:nvSpPr>
          <p:spPr>
            <a:xfrm>
              <a:off x="11289862" y="216980"/>
              <a:ext cx="249462" cy="2494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7F6E0DBE-298C-4C1A-BAD8-D4E3D8B493A2}"/>
                </a:ext>
              </a:extLst>
            </p:cNvPr>
            <p:cNvSpPr/>
            <p:nvPr/>
          </p:nvSpPr>
          <p:spPr>
            <a:xfrm>
              <a:off x="11663186" y="222667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EF68B81C-88DE-5361-73CA-6B4AD7C99F23}"/>
                </a:ext>
              </a:extLst>
            </p:cNvPr>
            <p:cNvSpPr/>
            <p:nvPr/>
          </p:nvSpPr>
          <p:spPr>
            <a:xfrm>
              <a:off x="11361623" y="289719"/>
              <a:ext cx="103983" cy="103983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DF9D21A8-24A1-CE93-28C2-3A26863655BE}"/>
                </a:ext>
              </a:extLst>
            </p:cNvPr>
            <p:cNvSpPr/>
            <p:nvPr/>
          </p:nvSpPr>
          <p:spPr>
            <a:xfrm>
              <a:off x="10985313" y="390165"/>
              <a:ext cx="108000" cy="2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3DA6A9F-EFEE-2A1C-E79C-8FCE023BE2E4}"/>
                </a:ext>
              </a:extLst>
            </p:cNvPr>
            <p:cNvSpPr/>
            <p:nvPr/>
          </p:nvSpPr>
          <p:spPr>
            <a:xfrm rot="2700000">
              <a:off x="11718625" y="339486"/>
              <a:ext cx="144000" cy="2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BD9B9082-D1F9-0F1B-B7D4-857DA19BC473}"/>
                </a:ext>
              </a:extLst>
            </p:cNvPr>
            <p:cNvSpPr/>
            <p:nvPr/>
          </p:nvSpPr>
          <p:spPr>
            <a:xfrm rot="18900000">
              <a:off x="11718624" y="336644"/>
              <a:ext cx="144000" cy="2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1645F3CF-6108-70D6-5C9A-2A736D563929}"/>
              </a:ext>
            </a:extLst>
          </p:cNvPr>
          <p:cNvSpPr/>
          <p:nvPr/>
        </p:nvSpPr>
        <p:spPr>
          <a:xfrm>
            <a:off x="5656493" y="2565900"/>
            <a:ext cx="1031413" cy="30532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2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7BAC35E-C9B5-1A06-EC1B-C2C4FA886764}"/>
              </a:ext>
            </a:extLst>
          </p:cNvPr>
          <p:cNvSpPr txBox="1"/>
          <p:nvPr/>
        </p:nvSpPr>
        <p:spPr>
          <a:xfrm>
            <a:off x="3092053" y="3077063"/>
            <a:ext cx="6160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4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0" y="65764"/>
            <a:ext cx="12192000" cy="6792236"/>
            <a:chOff x="0" y="65764"/>
            <a:chExt cx="12192000" cy="6792236"/>
          </a:xfrm>
        </p:grpSpPr>
        <p:sp>
          <p:nvSpPr>
            <p:cNvPr id="5" name="평행 사변형 4">
              <a:extLst>
                <a:ext uri="{FF2B5EF4-FFF2-40B4-BE49-F238E27FC236}">
                  <a16:creationId xmlns="" xmlns:a16="http://schemas.microsoft.com/office/drawing/2014/main" id="{FB9EA980-D6DB-C6AD-1DED-AC6C6E63ADAE}"/>
                </a:ext>
              </a:extLst>
            </p:cNvPr>
            <p:cNvSpPr/>
            <p:nvPr/>
          </p:nvSpPr>
          <p:spPr>
            <a:xfrm>
              <a:off x="0" y="6709572"/>
              <a:ext cx="12192000" cy="148428"/>
            </a:xfrm>
            <a:prstGeom prst="parallelogram">
              <a:avLst>
                <a:gd name="adj" fmla="val 116919"/>
              </a:avLst>
            </a:prstGeom>
            <a:solidFill>
              <a:schemeClr val="accent1">
                <a:lumMod val="5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정육면체 1">
              <a:extLst>
                <a:ext uri="{FF2B5EF4-FFF2-40B4-BE49-F238E27FC236}">
                  <a16:creationId xmlns=""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4067CC35-F6CE-9A45-F0AB-C60588F0FB9E}"/>
                </a:ext>
              </a:extLst>
            </p:cNvPr>
            <p:cNvSpPr/>
            <p:nvPr/>
          </p:nvSpPr>
          <p:spPr>
            <a:xfrm>
              <a:off x="320037" y="320040"/>
              <a:ext cx="11592000" cy="461665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0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=""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6211CB74-5448-FF85-C3C1-EBFCD7402A91}"/>
                </a:ext>
              </a:extLst>
            </p:cNvPr>
            <p:cNvGrpSpPr/>
            <p:nvPr/>
          </p:nvGrpSpPr>
          <p:grpSpPr>
            <a:xfrm>
              <a:off x="483531" y="389721"/>
              <a:ext cx="265151" cy="265151"/>
              <a:chOff x="1593332" y="2172798"/>
              <a:chExt cx="1083168" cy="1083168"/>
            </a:xfrm>
          </p:grpSpPr>
          <p:sp>
            <p:nvSpPr>
              <p:cNvPr id="18" name="타원 17">
                <a:extLst>
                  <a:ext uri="{FF2B5EF4-FFF2-40B4-BE49-F238E27FC236}">
                    <a16:creationId xmlns="" xmlns:a16="http://schemas.microsoft.com/office/drawing/2014/main" id="{CA2840B0-D721-32D9-F566-4F28C19777FE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="" xmlns:a16="http://schemas.microsoft.com/office/drawing/2014/main" id="{2C9E21F8-C784-5902-3130-DD4CD71C0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25" name="사다리꼴 24">
              <a:extLst>
                <a:ext uri="{FF2B5EF4-FFF2-40B4-BE49-F238E27FC236}">
                  <a16:creationId xmlns=""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사다리꼴 3">
              <a:extLst>
                <a:ext uri="{FF2B5EF4-FFF2-40B4-BE49-F238E27FC236}">
                  <a16:creationId xmlns="" xmlns:a16="http://schemas.microsoft.com/office/drawing/2014/main" id="{844DD7F4-F341-6CA3-B852-BFE2FB11F294}"/>
                </a:ext>
              </a:extLst>
            </p:cNvPr>
            <p:cNvSpPr/>
            <p:nvPr/>
          </p:nvSpPr>
          <p:spPr>
            <a:xfrm>
              <a:off x="923925" y="65764"/>
              <a:ext cx="1771650" cy="254276"/>
            </a:xfrm>
            <a:prstGeom prst="trapezoid">
              <a:avLst/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>
              <a:outerShdw dist="381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모서리가 둥근 직사각형 10">
            <a:extLst>
              <a:ext uri="{FF2B5EF4-FFF2-40B4-BE49-F238E27FC236}">
                <a16:creationId xmlns="" xmlns:a16="http://schemas.microsoft.com/office/drawing/2014/main" id="{2D165C80-CB6B-65EE-8D16-FB40BD590C46}"/>
              </a:ext>
            </a:extLst>
          </p:cNvPr>
          <p:cNvSpPr/>
          <p:nvPr/>
        </p:nvSpPr>
        <p:spPr>
          <a:xfrm>
            <a:off x="1522529" y="3307020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</a:rPr>
              <a:t>CONTENTS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0C05E89-7188-B2F3-FB95-5D0551B099F6}"/>
              </a:ext>
            </a:extLst>
          </p:cNvPr>
          <p:cNvSpPr/>
          <p:nvPr/>
        </p:nvSpPr>
        <p:spPr>
          <a:xfrm>
            <a:off x="923925" y="3938270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44BA2063-7D4B-C793-6C5B-5895D9F28D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98" y="1840943"/>
            <a:ext cx="1058358" cy="105835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A0BF4796-C446-951E-4A2B-202DA2B9C1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45" y="1840943"/>
            <a:ext cx="1056646" cy="10566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44241390-04FF-0658-FBEA-C5AE78C3B6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70" y="1840943"/>
            <a:ext cx="1057787" cy="10577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75434A50-A861-4703-B355-C9DE3D8EF8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43" y="1840943"/>
            <a:ext cx="1054940" cy="105494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AC5C5470-4C20-712B-3B99-932A7121D7CA}"/>
              </a:ext>
            </a:extLst>
          </p:cNvPr>
          <p:cNvSpPr/>
          <p:nvPr/>
        </p:nvSpPr>
        <p:spPr>
          <a:xfrm>
            <a:off x="3678591" y="3938270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1949F78-331E-CA58-BFE9-6C8BE60F3F47}"/>
              </a:ext>
            </a:extLst>
          </p:cNvPr>
          <p:cNvSpPr/>
          <p:nvPr/>
        </p:nvSpPr>
        <p:spPr>
          <a:xfrm>
            <a:off x="6433257" y="3938270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911EEDA-0752-1786-5605-A0C1E12EC337}"/>
              </a:ext>
            </a:extLst>
          </p:cNvPr>
          <p:cNvSpPr/>
          <p:nvPr/>
        </p:nvSpPr>
        <p:spPr>
          <a:xfrm>
            <a:off x="9187923" y="3938270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모서리가 둥근 직사각형 10">
            <a:extLst>
              <a:ext uri="{FF2B5EF4-FFF2-40B4-BE49-F238E27FC236}">
                <a16:creationId xmlns="" xmlns:a16="http://schemas.microsoft.com/office/drawing/2014/main" id="{AEB57D0D-0427-7B0F-45BB-6E14D0931D9C}"/>
              </a:ext>
            </a:extLst>
          </p:cNvPr>
          <p:cNvSpPr/>
          <p:nvPr/>
        </p:nvSpPr>
        <p:spPr>
          <a:xfrm>
            <a:off x="1568475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9" name="모서리가 둥근 직사각형 10">
            <a:extLst>
              <a:ext uri="{FF2B5EF4-FFF2-40B4-BE49-F238E27FC236}">
                <a16:creationId xmlns="" xmlns:a16="http://schemas.microsoft.com/office/drawing/2014/main" id="{F33EBA32-7320-1F86-4984-030570AC166C}"/>
              </a:ext>
            </a:extLst>
          </p:cNvPr>
          <p:cNvSpPr/>
          <p:nvPr/>
        </p:nvSpPr>
        <p:spPr>
          <a:xfrm>
            <a:off x="1831235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="" xmlns:a16="http://schemas.microsoft.com/office/drawing/2014/main" id="{617BE4B3-6049-4527-FA0A-4E08BC9280F6}"/>
              </a:ext>
            </a:extLst>
          </p:cNvPr>
          <p:cNvSpPr/>
          <p:nvPr/>
        </p:nvSpPr>
        <p:spPr>
          <a:xfrm>
            <a:off x="2093995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="" xmlns:a16="http://schemas.microsoft.com/office/drawing/2014/main" id="{04C3CF75-42B2-BF31-C795-61661430ED84}"/>
              </a:ext>
            </a:extLst>
          </p:cNvPr>
          <p:cNvSpPr/>
          <p:nvPr/>
        </p:nvSpPr>
        <p:spPr>
          <a:xfrm>
            <a:off x="2356755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="" xmlns:a16="http://schemas.microsoft.com/office/drawing/2014/main" id="{B90D4821-149D-929A-7CE0-075A804FF132}"/>
              </a:ext>
            </a:extLst>
          </p:cNvPr>
          <p:cNvSpPr/>
          <p:nvPr/>
        </p:nvSpPr>
        <p:spPr>
          <a:xfrm>
            <a:off x="2619515" y="5161707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="" xmlns:a16="http://schemas.microsoft.com/office/drawing/2014/main" id="{194B0CF0-65F4-1436-9055-276D62294631}"/>
              </a:ext>
            </a:extLst>
          </p:cNvPr>
          <p:cNvSpPr/>
          <p:nvPr/>
        </p:nvSpPr>
        <p:spPr>
          <a:xfrm>
            <a:off x="1568475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="" xmlns:a16="http://schemas.microsoft.com/office/drawing/2014/main" id="{64DCDF8A-4533-C63F-E2D1-A1C8F0A3B003}"/>
              </a:ext>
            </a:extLst>
          </p:cNvPr>
          <p:cNvSpPr/>
          <p:nvPr/>
        </p:nvSpPr>
        <p:spPr>
          <a:xfrm>
            <a:off x="1831235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="" xmlns:a16="http://schemas.microsoft.com/office/drawing/2014/main" id="{EF1C1677-ABB4-D537-2B9D-DD1B00E4FDCB}"/>
              </a:ext>
            </a:extLst>
          </p:cNvPr>
          <p:cNvSpPr/>
          <p:nvPr/>
        </p:nvSpPr>
        <p:spPr>
          <a:xfrm>
            <a:off x="2093995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="" xmlns:a16="http://schemas.microsoft.com/office/drawing/2014/main" id="{D23B8F22-D08A-5110-B903-CC239B7BFCF0}"/>
              </a:ext>
            </a:extLst>
          </p:cNvPr>
          <p:cNvSpPr/>
          <p:nvPr/>
        </p:nvSpPr>
        <p:spPr>
          <a:xfrm>
            <a:off x="2356755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="" xmlns:a16="http://schemas.microsoft.com/office/drawing/2014/main" id="{64D7F27E-35CC-E95C-414C-CE34FD83FA78}"/>
              </a:ext>
            </a:extLst>
          </p:cNvPr>
          <p:cNvSpPr/>
          <p:nvPr/>
        </p:nvSpPr>
        <p:spPr>
          <a:xfrm>
            <a:off x="2619515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="" xmlns:a16="http://schemas.microsoft.com/office/drawing/2014/main" id="{35AE4B8B-51D0-378E-17B7-1862FD7D6921}"/>
              </a:ext>
            </a:extLst>
          </p:cNvPr>
          <p:cNvSpPr/>
          <p:nvPr/>
        </p:nvSpPr>
        <p:spPr>
          <a:xfrm>
            <a:off x="4335143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="" xmlns:a16="http://schemas.microsoft.com/office/drawing/2014/main" id="{BE99AD89-49D7-17E3-FA47-098815A6D48E}"/>
              </a:ext>
            </a:extLst>
          </p:cNvPr>
          <p:cNvSpPr/>
          <p:nvPr/>
        </p:nvSpPr>
        <p:spPr>
          <a:xfrm>
            <a:off x="4597903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="" xmlns:a16="http://schemas.microsoft.com/office/drawing/2014/main" id="{BCE11D98-DFCD-D08B-DFF7-8AA64980BC20}"/>
              </a:ext>
            </a:extLst>
          </p:cNvPr>
          <p:cNvSpPr/>
          <p:nvPr/>
        </p:nvSpPr>
        <p:spPr>
          <a:xfrm>
            <a:off x="4860663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="" xmlns:a16="http://schemas.microsoft.com/office/drawing/2014/main" id="{C3A26B70-F666-AA1A-74F5-C7BD7B7B92A0}"/>
              </a:ext>
            </a:extLst>
          </p:cNvPr>
          <p:cNvSpPr/>
          <p:nvPr/>
        </p:nvSpPr>
        <p:spPr>
          <a:xfrm>
            <a:off x="5123423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="" xmlns:a16="http://schemas.microsoft.com/office/drawing/2014/main" id="{646F4EB6-EAB1-E187-CA48-ED4C92BEE1CD}"/>
              </a:ext>
            </a:extLst>
          </p:cNvPr>
          <p:cNvSpPr/>
          <p:nvPr/>
        </p:nvSpPr>
        <p:spPr>
          <a:xfrm>
            <a:off x="5386183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="" xmlns:a16="http://schemas.microsoft.com/office/drawing/2014/main" id="{F6BD58CB-766D-A7FF-0D1B-AE4464A048A9}"/>
              </a:ext>
            </a:extLst>
          </p:cNvPr>
          <p:cNvSpPr/>
          <p:nvPr/>
        </p:nvSpPr>
        <p:spPr>
          <a:xfrm>
            <a:off x="4335143" y="547033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="" xmlns:a16="http://schemas.microsoft.com/office/drawing/2014/main" id="{FE916FDA-84AD-0EFD-D566-6575C71C973C}"/>
              </a:ext>
            </a:extLst>
          </p:cNvPr>
          <p:cNvSpPr/>
          <p:nvPr/>
        </p:nvSpPr>
        <p:spPr>
          <a:xfrm>
            <a:off x="4597903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="" xmlns:a16="http://schemas.microsoft.com/office/drawing/2014/main" id="{95FE6EF2-0213-6376-AAD8-628BDA526620}"/>
              </a:ext>
            </a:extLst>
          </p:cNvPr>
          <p:cNvSpPr/>
          <p:nvPr/>
        </p:nvSpPr>
        <p:spPr>
          <a:xfrm>
            <a:off x="4860663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="" xmlns:a16="http://schemas.microsoft.com/office/drawing/2014/main" id="{BCA8531B-6ACA-1865-03A6-E7B4F43D4133}"/>
              </a:ext>
            </a:extLst>
          </p:cNvPr>
          <p:cNvSpPr/>
          <p:nvPr/>
        </p:nvSpPr>
        <p:spPr>
          <a:xfrm>
            <a:off x="5123423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="" xmlns:a16="http://schemas.microsoft.com/office/drawing/2014/main" id="{A1D28597-A3C9-3448-4F98-8A7C768633DD}"/>
              </a:ext>
            </a:extLst>
          </p:cNvPr>
          <p:cNvSpPr/>
          <p:nvPr/>
        </p:nvSpPr>
        <p:spPr>
          <a:xfrm>
            <a:off x="5386183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="" xmlns:a16="http://schemas.microsoft.com/office/drawing/2014/main" id="{BDAD17B4-6F35-816E-B35C-931EEB995E21}"/>
              </a:ext>
            </a:extLst>
          </p:cNvPr>
          <p:cNvSpPr/>
          <p:nvPr/>
        </p:nvSpPr>
        <p:spPr>
          <a:xfrm>
            <a:off x="7139911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="" xmlns:a16="http://schemas.microsoft.com/office/drawing/2014/main" id="{A5908316-1611-1235-4480-694131334887}"/>
              </a:ext>
            </a:extLst>
          </p:cNvPr>
          <p:cNvSpPr/>
          <p:nvPr/>
        </p:nvSpPr>
        <p:spPr>
          <a:xfrm>
            <a:off x="7402671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="" xmlns:a16="http://schemas.microsoft.com/office/drawing/2014/main" id="{84A10445-8A62-1906-C61B-83EE4AC7C69A}"/>
              </a:ext>
            </a:extLst>
          </p:cNvPr>
          <p:cNvSpPr/>
          <p:nvPr/>
        </p:nvSpPr>
        <p:spPr>
          <a:xfrm>
            <a:off x="7665431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="" xmlns:a16="http://schemas.microsoft.com/office/drawing/2014/main" id="{CCA1C43F-1FED-C975-CFAC-6979C52CDCAC}"/>
              </a:ext>
            </a:extLst>
          </p:cNvPr>
          <p:cNvSpPr/>
          <p:nvPr/>
        </p:nvSpPr>
        <p:spPr>
          <a:xfrm>
            <a:off x="7928191" y="5161707"/>
            <a:ext cx="180000" cy="180000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="" xmlns:a16="http://schemas.microsoft.com/office/drawing/2014/main" id="{C80D76B0-8F77-9343-4B75-E51D6A128671}"/>
              </a:ext>
            </a:extLst>
          </p:cNvPr>
          <p:cNvSpPr/>
          <p:nvPr/>
        </p:nvSpPr>
        <p:spPr>
          <a:xfrm>
            <a:off x="8190951" y="5161707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="" xmlns:a16="http://schemas.microsoft.com/office/drawing/2014/main" id="{BCBDA3D5-7E31-D0F9-76B7-2807947DABA1}"/>
              </a:ext>
            </a:extLst>
          </p:cNvPr>
          <p:cNvSpPr/>
          <p:nvPr/>
        </p:nvSpPr>
        <p:spPr>
          <a:xfrm>
            <a:off x="7139911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="" xmlns:a16="http://schemas.microsoft.com/office/drawing/2014/main" id="{CE142EF0-E963-5B6E-7728-669D0B3C56AE}"/>
              </a:ext>
            </a:extLst>
          </p:cNvPr>
          <p:cNvSpPr/>
          <p:nvPr/>
        </p:nvSpPr>
        <p:spPr>
          <a:xfrm>
            <a:off x="7402671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="" xmlns:a16="http://schemas.microsoft.com/office/drawing/2014/main" id="{E6AA126D-69D5-DFB9-EFB0-102934F2AE01}"/>
              </a:ext>
            </a:extLst>
          </p:cNvPr>
          <p:cNvSpPr/>
          <p:nvPr/>
        </p:nvSpPr>
        <p:spPr>
          <a:xfrm>
            <a:off x="7665431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="" xmlns:a16="http://schemas.microsoft.com/office/drawing/2014/main" id="{3A63B25A-130D-B666-2C29-229CB7972A82}"/>
              </a:ext>
            </a:extLst>
          </p:cNvPr>
          <p:cNvSpPr/>
          <p:nvPr/>
        </p:nvSpPr>
        <p:spPr>
          <a:xfrm>
            <a:off x="7928191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7" name="모서리가 둥근 직사각형 10">
            <a:extLst>
              <a:ext uri="{FF2B5EF4-FFF2-40B4-BE49-F238E27FC236}">
                <a16:creationId xmlns="" xmlns:a16="http://schemas.microsoft.com/office/drawing/2014/main" id="{7E5819B5-544A-E017-D8BD-D0EDB1609CAF}"/>
              </a:ext>
            </a:extLst>
          </p:cNvPr>
          <p:cNvSpPr/>
          <p:nvPr/>
        </p:nvSpPr>
        <p:spPr>
          <a:xfrm>
            <a:off x="8190951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="" xmlns:a16="http://schemas.microsoft.com/office/drawing/2014/main" id="{2046FFD2-508C-CD6F-4A4F-1BEFA089A3D5}"/>
              </a:ext>
            </a:extLst>
          </p:cNvPr>
          <p:cNvSpPr/>
          <p:nvPr/>
        </p:nvSpPr>
        <p:spPr>
          <a:xfrm>
            <a:off x="9919279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9" name="모서리가 둥근 직사각형 10">
            <a:extLst>
              <a:ext uri="{FF2B5EF4-FFF2-40B4-BE49-F238E27FC236}">
                <a16:creationId xmlns="" xmlns:a16="http://schemas.microsoft.com/office/drawing/2014/main" id="{761B7F91-D0DB-9509-7BFF-BB62FEC94C64}"/>
              </a:ext>
            </a:extLst>
          </p:cNvPr>
          <p:cNvSpPr/>
          <p:nvPr/>
        </p:nvSpPr>
        <p:spPr>
          <a:xfrm>
            <a:off x="10182039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0" name="모서리가 둥근 직사각형 10">
            <a:extLst>
              <a:ext uri="{FF2B5EF4-FFF2-40B4-BE49-F238E27FC236}">
                <a16:creationId xmlns="" xmlns:a16="http://schemas.microsoft.com/office/drawing/2014/main" id="{E41D55A3-87AC-6CAB-0F80-9060643B12AE}"/>
              </a:ext>
            </a:extLst>
          </p:cNvPr>
          <p:cNvSpPr/>
          <p:nvPr/>
        </p:nvSpPr>
        <p:spPr>
          <a:xfrm>
            <a:off x="10444799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1" name="모서리가 둥근 직사각형 10">
            <a:extLst>
              <a:ext uri="{FF2B5EF4-FFF2-40B4-BE49-F238E27FC236}">
                <a16:creationId xmlns="" xmlns:a16="http://schemas.microsoft.com/office/drawing/2014/main" id="{A34233A2-89C3-2F8F-BE9C-0C77CF555890}"/>
              </a:ext>
            </a:extLst>
          </p:cNvPr>
          <p:cNvSpPr/>
          <p:nvPr/>
        </p:nvSpPr>
        <p:spPr>
          <a:xfrm>
            <a:off x="10707559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2" name="모서리가 둥근 직사각형 10">
            <a:extLst>
              <a:ext uri="{FF2B5EF4-FFF2-40B4-BE49-F238E27FC236}">
                <a16:creationId xmlns="" xmlns:a16="http://schemas.microsoft.com/office/drawing/2014/main" id="{64429822-358E-7291-58A6-1B728053EE53}"/>
              </a:ext>
            </a:extLst>
          </p:cNvPr>
          <p:cNvSpPr/>
          <p:nvPr/>
        </p:nvSpPr>
        <p:spPr>
          <a:xfrm>
            <a:off x="10970319" y="5161707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3" name="모서리가 둥근 직사각형 10">
            <a:extLst>
              <a:ext uri="{FF2B5EF4-FFF2-40B4-BE49-F238E27FC236}">
                <a16:creationId xmlns="" xmlns:a16="http://schemas.microsoft.com/office/drawing/2014/main" id="{1602F3DA-1D5F-CA74-E1AA-C454AC8A8959}"/>
              </a:ext>
            </a:extLst>
          </p:cNvPr>
          <p:cNvSpPr/>
          <p:nvPr/>
        </p:nvSpPr>
        <p:spPr>
          <a:xfrm>
            <a:off x="9919279" y="547033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4" name="모서리가 둥근 직사각형 10">
            <a:extLst>
              <a:ext uri="{FF2B5EF4-FFF2-40B4-BE49-F238E27FC236}">
                <a16:creationId xmlns="" xmlns:a16="http://schemas.microsoft.com/office/drawing/2014/main" id="{3632AC45-B4B3-8D2E-1535-B70565FC410D}"/>
              </a:ext>
            </a:extLst>
          </p:cNvPr>
          <p:cNvSpPr/>
          <p:nvPr/>
        </p:nvSpPr>
        <p:spPr>
          <a:xfrm>
            <a:off x="10182039" y="547033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="" xmlns:a16="http://schemas.microsoft.com/office/drawing/2014/main" id="{0FE39F6C-BD4C-34C7-F8E8-BB08329B2A94}"/>
              </a:ext>
            </a:extLst>
          </p:cNvPr>
          <p:cNvSpPr/>
          <p:nvPr/>
        </p:nvSpPr>
        <p:spPr>
          <a:xfrm>
            <a:off x="10444799" y="547033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="" xmlns:a16="http://schemas.microsoft.com/office/drawing/2014/main" id="{5C3EADDE-A113-5427-C1F2-D3CFE9D48FE9}"/>
              </a:ext>
            </a:extLst>
          </p:cNvPr>
          <p:cNvSpPr/>
          <p:nvPr/>
        </p:nvSpPr>
        <p:spPr>
          <a:xfrm>
            <a:off x="10707559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="" xmlns:a16="http://schemas.microsoft.com/office/drawing/2014/main" id="{D89E9B47-8954-26C4-1B2C-39D15FC536FE}"/>
              </a:ext>
            </a:extLst>
          </p:cNvPr>
          <p:cNvSpPr/>
          <p:nvPr/>
        </p:nvSpPr>
        <p:spPr>
          <a:xfrm>
            <a:off x="10970319" y="547033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="" xmlns:a16="http://schemas.microsoft.com/office/drawing/2014/main" id="{5DB30215-B423-1849-E1B4-C023B9AF050C}"/>
              </a:ext>
            </a:extLst>
          </p:cNvPr>
          <p:cNvSpPr/>
          <p:nvPr/>
        </p:nvSpPr>
        <p:spPr>
          <a:xfrm>
            <a:off x="4288695" y="3281499"/>
            <a:ext cx="1323935" cy="372052"/>
          </a:xfrm>
          <a:prstGeom prst="roundRect">
            <a:avLst>
              <a:gd name="adj" fmla="val 50000"/>
            </a:avLst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9" name="모서리가 둥근 직사각형 10">
            <a:extLst>
              <a:ext uri="{FF2B5EF4-FFF2-40B4-BE49-F238E27FC236}">
                <a16:creationId xmlns="" xmlns:a16="http://schemas.microsoft.com/office/drawing/2014/main" id="{AB77CFE7-148F-D4BC-C245-4B5FEB3836E0}"/>
              </a:ext>
            </a:extLst>
          </p:cNvPr>
          <p:cNvSpPr/>
          <p:nvPr/>
        </p:nvSpPr>
        <p:spPr>
          <a:xfrm>
            <a:off x="7054861" y="3255978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</a:rPr>
              <a:t>CONTENTS</a:t>
            </a:r>
          </a:p>
        </p:txBody>
      </p:sp>
      <p:sp>
        <p:nvSpPr>
          <p:cNvPr id="70" name="모서리가 둥근 직사각형 10">
            <a:extLst>
              <a:ext uri="{FF2B5EF4-FFF2-40B4-BE49-F238E27FC236}">
                <a16:creationId xmlns="" xmlns:a16="http://schemas.microsoft.com/office/drawing/2014/main" id="{ED812016-DF94-B511-3B97-8C49AC5088B0}"/>
              </a:ext>
            </a:extLst>
          </p:cNvPr>
          <p:cNvSpPr/>
          <p:nvPr/>
        </p:nvSpPr>
        <p:spPr>
          <a:xfrm>
            <a:off x="9821027" y="3230457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253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="" xmlns:a16="http://schemas.microsoft.com/office/drawing/2014/main" id="{FB9EA980-D6DB-C6AD-1DED-AC6C6E63ADAE}"/>
              </a:ext>
            </a:extLst>
          </p:cNvPr>
          <p:cNvSpPr/>
          <p:nvPr/>
        </p:nvSpPr>
        <p:spPr>
          <a:xfrm>
            <a:off x="0" y="6709572"/>
            <a:ext cx="12192000" cy="148428"/>
          </a:xfrm>
          <a:prstGeom prst="parallelogram">
            <a:avLst>
              <a:gd name="adj" fmla="val 116919"/>
            </a:avLst>
          </a:prstGeom>
          <a:solidFill>
            <a:schemeClr val="accent1">
              <a:lumMod val="5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C8C622A3-6CAE-EBCC-11AB-85F8AE94E0B4}"/>
              </a:ext>
            </a:extLst>
          </p:cNvPr>
          <p:cNvGrpSpPr/>
          <p:nvPr/>
        </p:nvGrpSpPr>
        <p:grpSpPr>
          <a:xfrm>
            <a:off x="320037" y="65764"/>
            <a:ext cx="11658603" cy="6732800"/>
            <a:chOff x="320037" y="65764"/>
            <a:chExt cx="11658603" cy="6732800"/>
          </a:xfrm>
        </p:grpSpPr>
        <p:sp>
          <p:nvSpPr>
            <p:cNvPr id="2" name="정육면체 1">
              <a:extLst>
                <a:ext uri="{FF2B5EF4-FFF2-40B4-BE49-F238E27FC236}">
                  <a16:creationId xmlns="" xmlns:a16="http://schemas.microsoft.com/office/drawing/2014/main" id="{8FDD9E15-34EB-E867-C303-80D3074F647B}"/>
                </a:ext>
              </a:extLst>
            </p:cNvPr>
            <p:cNvSpPr/>
            <p:nvPr/>
          </p:nvSpPr>
          <p:spPr>
            <a:xfrm>
              <a:off x="320039" y="258616"/>
              <a:ext cx="11658601" cy="6539948"/>
            </a:xfrm>
            <a:prstGeom prst="cube">
              <a:avLst>
                <a:gd name="adj" fmla="val 1065"/>
              </a:avLst>
            </a:pr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사다리꼴 24">
              <a:extLst>
                <a:ext uri="{FF2B5EF4-FFF2-40B4-BE49-F238E27FC236}">
                  <a16:creationId xmlns="" xmlns:a16="http://schemas.microsoft.com/office/drawing/2014/main" id="{32775D9C-CAA2-4A0D-22E5-A71535D6CAB8}"/>
                </a:ext>
              </a:extLst>
            </p:cNvPr>
            <p:cNvSpPr/>
            <p:nvPr/>
          </p:nvSpPr>
          <p:spPr>
            <a:xfrm>
              <a:off x="2176462" y="65765"/>
              <a:ext cx="977891" cy="254275"/>
            </a:xfrm>
            <a:prstGeom prst="trapezoi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="" xmlns:a16="http://schemas.microsoft.com/office/drawing/2014/main" id="{015F189B-5BD3-5CB3-3620-7B7BA0CB5283}"/>
                </a:ext>
              </a:extLst>
            </p:cNvPr>
            <p:cNvSpPr/>
            <p:nvPr/>
          </p:nvSpPr>
          <p:spPr>
            <a:xfrm>
              <a:off x="320037" y="65764"/>
              <a:ext cx="11592000" cy="715941"/>
            </a:xfrm>
            <a:custGeom>
              <a:avLst/>
              <a:gdLst>
                <a:gd name="connsiteX0" fmla="*/ 667457 w 11592000"/>
                <a:gd name="connsiteY0" fmla="*/ 0 h 715941"/>
                <a:gd name="connsiteX1" fmla="*/ 2311969 w 11592000"/>
                <a:gd name="connsiteY1" fmla="*/ 0 h 715941"/>
                <a:gd name="connsiteX2" fmla="*/ 2375538 w 11592000"/>
                <a:gd name="connsiteY2" fmla="*/ 254276 h 715941"/>
                <a:gd name="connsiteX3" fmla="*/ 11592000 w 11592000"/>
                <a:gd name="connsiteY3" fmla="*/ 254276 h 715941"/>
                <a:gd name="connsiteX4" fmla="*/ 11592000 w 11592000"/>
                <a:gd name="connsiteY4" fmla="*/ 715941 h 715941"/>
                <a:gd name="connsiteX5" fmla="*/ 0 w 11592000"/>
                <a:gd name="connsiteY5" fmla="*/ 715941 h 715941"/>
                <a:gd name="connsiteX6" fmla="*/ 0 w 11592000"/>
                <a:gd name="connsiteY6" fmla="*/ 254276 h 715941"/>
                <a:gd name="connsiteX7" fmla="*/ 603888 w 11592000"/>
                <a:gd name="connsiteY7" fmla="*/ 254276 h 71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92000" h="715941">
                  <a:moveTo>
                    <a:pt x="667457" y="0"/>
                  </a:moveTo>
                  <a:lnTo>
                    <a:pt x="2311969" y="0"/>
                  </a:lnTo>
                  <a:lnTo>
                    <a:pt x="2375538" y="254276"/>
                  </a:lnTo>
                  <a:lnTo>
                    <a:pt x="11592000" y="254276"/>
                  </a:lnTo>
                  <a:lnTo>
                    <a:pt x="11592000" y="715941"/>
                  </a:lnTo>
                  <a:lnTo>
                    <a:pt x="0" y="715941"/>
                  </a:lnTo>
                  <a:lnTo>
                    <a:pt x="0" y="254276"/>
                  </a:lnTo>
                  <a:lnTo>
                    <a:pt x="603888" y="254276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1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360000" rtlCol="0" anchor="ctr">
              <a:noAutofit/>
            </a:bodyPr>
            <a:lstStyle/>
            <a:p>
              <a:pPr marL="4476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000" b="1" i="1" kern="0" dirty="0">
                  <a:ln w="1587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="" xmlns:a16="http://schemas.microsoft.com/office/drawing/2014/main" id="{0910FC87-39FD-D982-DA1D-F82AB170BA8E}"/>
                </a:ext>
              </a:extLst>
            </p:cNvPr>
            <p:cNvGrpSpPr/>
            <p:nvPr/>
          </p:nvGrpSpPr>
          <p:grpSpPr>
            <a:xfrm>
              <a:off x="10868674" y="424266"/>
              <a:ext cx="897876" cy="229536"/>
              <a:chOff x="10914582" y="216980"/>
              <a:chExt cx="998066" cy="255149"/>
            </a:xfrm>
          </p:grpSpPr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896D372E-3A19-2699-CFD7-8821D9680260}"/>
                  </a:ext>
                </a:extLst>
              </p:cNvPr>
              <p:cNvSpPr/>
              <p:nvPr/>
            </p:nvSpPr>
            <p:spPr>
              <a:xfrm>
                <a:off x="10914582" y="22266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="" xmlns:a16="http://schemas.microsoft.com/office/drawing/2014/main" id="{F37BB55E-86A4-FBAD-EFA8-6062D5EDDE1C}"/>
                  </a:ext>
                </a:extLst>
              </p:cNvPr>
              <p:cNvSpPr/>
              <p:nvPr/>
            </p:nvSpPr>
            <p:spPr>
              <a:xfrm>
                <a:off x="11289862" y="216980"/>
                <a:ext cx="249462" cy="24946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7F6E0DBE-298C-4C1A-BAD8-D4E3D8B493A2}"/>
                  </a:ext>
                </a:extLst>
              </p:cNvPr>
              <p:cNvSpPr/>
              <p:nvPr/>
            </p:nvSpPr>
            <p:spPr>
              <a:xfrm>
                <a:off x="11663186" y="222667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="" xmlns:a16="http://schemas.microsoft.com/office/drawing/2014/main" id="{EF68B81C-88DE-5361-73CA-6B4AD7C99F23}"/>
                  </a:ext>
                </a:extLst>
              </p:cNvPr>
              <p:cNvSpPr/>
              <p:nvPr/>
            </p:nvSpPr>
            <p:spPr>
              <a:xfrm>
                <a:off x="11361623" y="289719"/>
                <a:ext cx="103983" cy="103983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DF9D21A8-24A1-CE93-28C2-3A26863655BE}"/>
                  </a:ext>
                </a:extLst>
              </p:cNvPr>
              <p:cNvSpPr/>
              <p:nvPr/>
            </p:nvSpPr>
            <p:spPr>
              <a:xfrm>
                <a:off x="10985313" y="390165"/>
                <a:ext cx="108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="" xmlns:a16="http://schemas.microsoft.com/office/drawing/2014/main" id="{B3DA6A9F-EFEE-2A1C-E79C-8FCE023BE2E4}"/>
                  </a:ext>
                </a:extLst>
              </p:cNvPr>
              <p:cNvSpPr/>
              <p:nvPr/>
            </p:nvSpPr>
            <p:spPr>
              <a:xfrm rot="2700000">
                <a:off x="11718625" y="339486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BD9B9082-D1F9-0F1B-B7D4-857DA19BC473}"/>
                  </a:ext>
                </a:extLst>
              </p:cNvPr>
              <p:cNvSpPr/>
              <p:nvPr/>
            </p:nvSpPr>
            <p:spPr>
              <a:xfrm rot="18900000">
                <a:off x="11718624" y="336644"/>
                <a:ext cx="144000" cy="2520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6211CB74-5448-FF85-C3C1-EBFCD7402A91}"/>
                </a:ext>
              </a:extLst>
            </p:cNvPr>
            <p:cNvGrpSpPr/>
            <p:nvPr/>
          </p:nvGrpSpPr>
          <p:grpSpPr>
            <a:xfrm>
              <a:off x="483531" y="427821"/>
              <a:ext cx="265151" cy="265151"/>
              <a:chOff x="1593332" y="2172798"/>
              <a:chExt cx="1083168" cy="1083168"/>
            </a:xfrm>
          </p:grpSpPr>
          <p:sp>
            <p:nvSpPr>
              <p:cNvPr id="18" name="타원 17">
                <a:extLst>
                  <a:ext uri="{FF2B5EF4-FFF2-40B4-BE49-F238E27FC236}">
                    <a16:creationId xmlns="" xmlns:a16="http://schemas.microsoft.com/office/drawing/2014/main" id="{CA2840B0-D721-32D9-F566-4F28C19777FE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="" xmlns:a16="http://schemas.microsoft.com/office/drawing/2014/main" id="{2C9E21F8-C784-5902-3130-DD4CD71C0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C7170367-7A26-FCFD-3283-DC65A779916A}"/>
                </a:ext>
              </a:extLst>
            </p:cNvPr>
            <p:cNvSpPr/>
            <p:nvPr/>
          </p:nvSpPr>
          <p:spPr>
            <a:xfrm>
              <a:off x="2476328" y="148428"/>
              <a:ext cx="107634" cy="110188"/>
            </a:xfrm>
            <a:custGeom>
              <a:avLst/>
              <a:gdLst>
                <a:gd name="connsiteX0" fmla="*/ 91604 w 107634"/>
                <a:gd name="connsiteY0" fmla="*/ 0 h 110188"/>
                <a:gd name="connsiteX1" fmla="*/ 107634 w 107634"/>
                <a:gd name="connsiteY1" fmla="*/ 16030 h 110188"/>
                <a:gd name="connsiteX2" fmla="*/ 68570 w 107634"/>
                <a:gd name="connsiteY2" fmla="*/ 55093 h 110188"/>
                <a:gd name="connsiteX3" fmla="*/ 107634 w 107634"/>
                <a:gd name="connsiteY3" fmla="*/ 94158 h 110188"/>
                <a:gd name="connsiteX4" fmla="*/ 91604 w 107634"/>
                <a:gd name="connsiteY4" fmla="*/ 110188 h 110188"/>
                <a:gd name="connsiteX5" fmla="*/ 52539 w 107634"/>
                <a:gd name="connsiteY5" fmla="*/ 71123 h 110188"/>
                <a:gd name="connsiteX6" fmla="*/ 16031 w 107634"/>
                <a:gd name="connsiteY6" fmla="*/ 107632 h 110188"/>
                <a:gd name="connsiteX7" fmla="*/ 0 w 107634"/>
                <a:gd name="connsiteY7" fmla="*/ 91602 h 110188"/>
                <a:gd name="connsiteX8" fmla="*/ 36510 w 107634"/>
                <a:gd name="connsiteY8" fmla="*/ 55094 h 110188"/>
                <a:gd name="connsiteX9" fmla="*/ 2 w 107634"/>
                <a:gd name="connsiteY9" fmla="*/ 18586 h 110188"/>
                <a:gd name="connsiteX10" fmla="*/ 16032 w 107634"/>
                <a:gd name="connsiteY10" fmla="*/ 2556 h 110188"/>
                <a:gd name="connsiteX11" fmla="*/ 52540 w 107634"/>
                <a:gd name="connsiteY11" fmla="*/ 39064 h 1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634" h="110188">
                  <a:moveTo>
                    <a:pt x="91604" y="0"/>
                  </a:moveTo>
                  <a:lnTo>
                    <a:pt x="107634" y="16030"/>
                  </a:lnTo>
                  <a:lnTo>
                    <a:pt x="68570" y="55093"/>
                  </a:lnTo>
                  <a:lnTo>
                    <a:pt x="107634" y="94158"/>
                  </a:lnTo>
                  <a:lnTo>
                    <a:pt x="91604" y="110188"/>
                  </a:lnTo>
                  <a:lnTo>
                    <a:pt x="52539" y="71123"/>
                  </a:lnTo>
                  <a:lnTo>
                    <a:pt x="16031" y="107632"/>
                  </a:lnTo>
                  <a:lnTo>
                    <a:pt x="0" y="91602"/>
                  </a:lnTo>
                  <a:lnTo>
                    <a:pt x="36510" y="55094"/>
                  </a:lnTo>
                  <a:lnTo>
                    <a:pt x="2" y="18586"/>
                  </a:lnTo>
                  <a:lnTo>
                    <a:pt x="16032" y="2556"/>
                  </a:lnTo>
                  <a:lnTo>
                    <a:pt x="52540" y="390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92930C0D-C5E8-B7F3-77D5-5404264FD5EB}"/>
                </a:ext>
              </a:extLst>
            </p:cNvPr>
            <p:cNvSpPr txBox="1"/>
            <p:nvPr/>
          </p:nvSpPr>
          <p:spPr>
            <a:xfrm>
              <a:off x="1016795" y="92874"/>
              <a:ext cx="1421606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700" b="1" kern="0" dirty="0">
                  <a:ln w="15875">
                    <a:noFill/>
                  </a:ln>
                  <a:solidFill>
                    <a:srgbClr val="4472C4">
                      <a:lumMod val="50000"/>
                    </a:srgbClr>
                  </a:solidFill>
                </a:rPr>
                <a:t>www.pptbizcam.co.kr</a:t>
              </a:r>
              <a:endParaRPr lang="ko-KR" altLang="en-US" b="1" dirty="0">
                <a:solidFill>
                  <a:srgbClr val="4472C4">
                    <a:lumMod val="50000"/>
                  </a:srgbClr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="" xmlns:a16="http://schemas.microsoft.com/office/drawing/2014/main" id="{44C0A966-F910-B18C-5D25-F7C8BEE84182}"/>
                </a:ext>
              </a:extLst>
            </p:cNvPr>
            <p:cNvSpPr/>
            <p:nvPr/>
          </p:nvSpPr>
          <p:spPr>
            <a:xfrm flipH="1">
              <a:off x="2636680" y="76384"/>
              <a:ext cx="121759" cy="254275"/>
            </a:xfrm>
            <a:prstGeom prst="parallelogram">
              <a:avLst>
                <a:gd name="adj" fmla="val 55913"/>
              </a:avLst>
            </a:prstGeom>
            <a:solidFill>
              <a:schemeClr val="tx1">
                <a:alpha val="21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사각형: 둥근 위쪽 모서리 66">
            <a:extLst>
              <a:ext uri="{FF2B5EF4-FFF2-40B4-BE49-F238E27FC236}">
                <a16:creationId xmlns="" xmlns:a16="http://schemas.microsoft.com/office/drawing/2014/main" id="{49077DD3-C8CC-E291-D415-5E44C274A87D}"/>
              </a:ext>
            </a:extLst>
          </p:cNvPr>
          <p:cNvSpPr/>
          <p:nvPr/>
        </p:nvSpPr>
        <p:spPr>
          <a:xfrm>
            <a:off x="1296153" y="3485789"/>
            <a:ext cx="316901" cy="205095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DDED891D-8C3E-9283-955F-0A1AFA7516EF}"/>
              </a:ext>
            </a:extLst>
          </p:cNvPr>
          <p:cNvCxnSpPr/>
          <p:nvPr/>
        </p:nvCxnSpPr>
        <p:spPr>
          <a:xfrm>
            <a:off x="634545" y="3467318"/>
            <a:ext cx="720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66">
            <a:extLst>
              <a:ext uri="{FF2B5EF4-FFF2-40B4-BE49-F238E27FC236}">
                <a16:creationId xmlns="" xmlns:a16="http://schemas.microsoft.com/office/drawing/2014/main" id="{0532027C-1593-42F9-95AB-40BB5067E7AF}"/>
              </a:ext>
            </a:extLst>
          </p:cNvPr>
          <p:cNvSpPr/>
          <p:nvPr/>
        </p:nvSpPr>
        <p:spPr>
          <a:xfrm>
            <a:off x="1296838" y="2663588"/>
            <a:ext cx="316901" cy="75600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rgbClr val="23585C"/>
                </a:solidFill>
              </a:rPr>
              <a:t>21</a:t>
            </a:r>
            <a:r>
              <a:rPr lang="en-US" altLang="ko-KR" sz="600" dirty="0">
                <a:solidFill>
                  <a:srgbClr val="23585C"/>
                </a:solidFill>
              </a:rPr>
              <a:t>%</a:t>
            </a:r>
            <a:endParaRPr lang="ko-KR" altLang="en-US" sz="1100" dirty="0">
              <a:solidFill>
                <a:srgbClr val="23585C"/>
              </a:solidFill>
            </a:endParaRPr>
          </a:p>
        </p:txBody>
      </p:sp>
      <p:sp>
        <p:nvSpPr>
          <p:cNvPr id="33" name="자유형: 도형 42">
            <a:extLst>
              <a:ext uri="{FF2B5EF4-FFF2-40B4-BE49-F238E27FC236}">
                <a16:creationId xmlns="" xmlns:a16="http://schemas.microsoft.com/office/drawing/2014/main" id="{6F4696B1-11B4-7D51-E063-8817E5E22138}"/>
              </a:ext>
            </a:extLst>
          </p:cNvPr>
          <p:cNvSpPr/>
          <p:nvPr/>
        </p:nvSpPr>
        <p:spPr>
          <a:xfrm rot="10800000" flipH="1" flipV="1">
            <a:off x="1362749" y="50037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57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4" name="사각형: 둥근 위쪽 모서리 66">
            <a:extLst>
              <a:ext uri="{FF2B5EF4-FFF2-40B4-BE49-F238E27FC236}">
                <a16:creationId xmlns="" xmlns:a16="http://schemas.microsoft.com/office/drawing/2014/main" id="{411674A4-D4D4-F59A-9973-5EFAB149E732}"/>
              </a:ext>
            </a:extLst>
          </p:cNvPr>
          <p:cNvSpPr/>
          <p:nvPr/>
        </p:nvSpPr>
        <p:spPr>
          <a:xfrm>
            <a:off x="2246914" y="3485789"/>
            <a:ext cx="316901" cy="106716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위쪽 모서리 66">
            <a:extLst>
              <a:ext uri="{FF2B5EF4-FFF2-40B4-BE49-F238E27FC236}">
                <a16:creationId xmlns="" xmlns:a16="http://schemas.microsoft.com/office/drawing/2014/main" id="{40D7B8F3-6319-2728-D7EE-C50361328FBC}"/>
              </a:ext>
            </a:extLst>
          </p:cNvPr>
          <p:cNvSpPr/>
          <p:nvPr/>
        </p:nvSpPr>
        <p:spPr>
          <a:xfrm>
            <a:off x="2247599" y="1881078"/>
            <a:ext cx="316901" cy="1538510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rgbClr val="23585C"/>
                </a:solidFill>
              </a:rPr>
              <a:t>43</a:t>
            </a:r>
            <a:r>
              <a:rPr lang="en-US" altLang="ko-KR" sz="600" dirty="0">
                <a:solidFill>
                  <a:srgbClr val="23585C"/>
                </a:solidFill>
              </a:rPr>
              <a:t>%</a:t>
            </a:r>
            <a:endParaRPr lang="ko-KR" altLang="en-US" sz="1100" dirty="0">
              <a:solidFill>
                <a:srgbClr val="23585C"/>
              </a:solidFill>
            </a:endParaRPr>
          </a:p>
        </p:txBody>
      </p:sp>
      <p:sp>
        <p:nvSpPr>
          <p:cNvPr id="36" name="자유형: 도형 42">
            <a:extLst>
              <a:ext uri="{FF2B5EF4-FFF2-40B4-BE49-F238E27FC236}">
                <a16:creationId xmlns="" xmlns:a16="http://schemas.microsoft.com/office/drawing/2014/main" id="{637918E1-D340-9764-622C-AA1C1CF828FD}"/>
              </a:ext>
            </a:extLst>
          </p:cNvPr>
          <p:cNvSpPr/>
          <p:nvPr/>
        </p:nvSpPr>
        <p:spPr>
          <a:xfrm rot="10800000" flipH="1" flipV="1">
            <a:off x="2313510" y="40766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29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7" name="사각형: 둥근 위쪽 모서리 66">
            <a:extLst>
              <a:ext uri="{FF2B5EF4-FFF2-40B4-BE49-F238E27FC236}">
                <a16:creationId xmlns="" xmlns:a16="http://schemas.microsoft.com/office/drawing/2014/main" id="{394F618F-A193-FA12-F3B6-D574C718422B}"/>
              </a:ext>
            </a:extLst>
          </p:cNvPr>
          <p:cNvSpPr/>
          <p:nvPr/>
        </p:nvSpPr>
        <p:spPr>
          <a:xfrm>
            <a:off x="3197675" y="3485789"/>
            <a:ext cx="316901" cy="141006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사각형: 둥근 위쪽 모서리 66">
            <a:extLst>
              <a:ext uri="{FF2B5EF4-FFF2-40B4-BE49-F238E27FC236}">
                <a16:creationId xmlns="" xmlns:a16="http://schemas.microsoft.com/office/drawing/2014/main" id="{AA7ABCBD-84E8-22D1-45B3-81344432C065}"/>
              </a:ext>
            </a:extLst>
          </p:cNvPr>
          <p:cNvSpPr/>
          <p:nvPr/>
        </p:nvSpPr>
        <p:spPr>
          <a:xfrm>
            <a:off x="3198360" y="2168525"/>
            <a:ext cx="316901" cy="1251063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rgbClr val="23585C"/>
                </a:solidFill>
              </a:rPr>
              <a:t>35</a:t>
            </a:r>
            <a:r>
              <a:rPr lang="en-US" altLang="ko-KR" sz="600" dirty="0">
                <a:solidFill>
                  <a:srgbClr val="23585C"/>
                </a:solidFill>
              </a:rPr>
              <a:t>%</a:t>
            </a:r>
            <a:endParaRPr lang="ko-KR" altLang="en-US" sz="1100" dirty="0">
              <a:solidFill>
                <a:srgbClr val="23585C"/>
              </a:solidFill>
            </a:endParaRPr>
          </a:p>
        </p:txBody>
      </p:sp>
      <p:sp>
        <p:nvSpPr>
          <p:cNvPr id="39" name="자유형: 도형 42">
            <a:extLst>
              <a:ext uri="{FF2B5EF4-FFF2-40B4-BE49-F238E27FC236}">
                <a16:creationId xmlns="" xmlns:a16="http://schemas.microsoft.com/office/drawing/2014/main" id="{0A3A2B41-0609-6E39-E422-7FD9CAF4E72C}"/>
              </a:ext>
            </a:extLst>
          </p:cNvPr>
          <p:cNvSpPr/>
          <p:nvPr/>
        </p:nvSpPr>
        <p:spPr>
          <a:xfrm rot="10800000" flipH="1" flipV="1">
            <a:off x="3264271" y="44322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39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0" name="사각형: 둥근 위쪽 모서리 66">
            <a:extLst>
              <a:ext uri="{FF2B5EF4-FFF2-40B4-BE49-F238E27FC236}">
                <a16:creationId xmlns="" xmlns:a16="http://schemas.microsoft.com/office/drawing/2014/main" id="{29322C02-6764-3FDF-84D2-A5A09FC1E989}"/>
              </a:ext>
            </a:extLst>
          </p:cNvPr>
          <p:cNvSpPr/>
          <p:nvPr/>
        </p:nvSpPr>
        <p:spPr>
          <a:xfrm>
            <a:off x="4148436" y="3485789"/>
            <a:ext cx="316901" cy="23375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사각형: 둥근 위쪽 모서리 66">
            <a:extLst>
              <a:ext uri="{FF2B5EF4-FFF2-40B4-BE49-F238E27FC236}">
                <a16:creationId xmlns="" xmlns:a16="http://schemas.microsoft.com/office/drawing/2014/main" id="{30FE4FC9-426F-3D9B-A64C-E0F7185E4FA6}"/>
              </a:ext>
            </a:extLst>
          </p:cNvPr>
          <p:cNvSpPr/>
          <p:nvPr/>
        </p:nvSpPr>
        <p:spPr>
          <a:xfrm>
            <a:off x="4149121" y="2959548"/>
            <a:ext cx="316901" cy="460039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rgbClr val="23585C"/>
                </a:solidFill>
              </a:rPr>
              <a:t>13</a:t>
            </a:r>
            <a:r>
              <a:rPr lang="en-US" altLang="ko-KR" sz="600" dirty="0">
                <a:solidFill>
                  <a:srgbClr val="23585C"/>
                </a:solidFill>
              </a:rPr>
              <a:t>%</a:t>
            </a:r>
            <a:endParaRPr lang="ko-KR" altLang="en-US" sz="1100" dirty="0">
              <a:solidFill>
                <a:srgbClr val="23585C"/>
              </a:solidFill>
            </a:endParaRPr>
          </a:p>
        </p:txBody>
      </p:sp>
      <p:sp>
        <p:nvSpPr>
          <p:cNvPr id="42" name="자유형: 도형 42">
            <a:extLst>
              <a:ext uri="{FF2B5EF4-FFF2-40B4-BE49-F238E27FC236}">
                <a16:creationId xmlns="" xmlns:a16="http://schemas.microsoft.com/office/drawing/2014/main" id="{CAA74417-1D03-49C6-B466-0DE3D9901995}"/>
              </a:ext>
            </a:extLst>
          </p:cNvPr>
          <p:cNvSpPr/>
          <p:nvPr/>
        </p:nvSpPr>
        <p:spPr>
          <a:xfrm rot="10800000" flipH="1" flipV="1">
            <a:off x="4205507" y="5432413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3" name="사각형: 둥근 위쪽 모서리 66">
            <a:extLst>
              <a:ext uri="{FF2B5EF4-FFF2-40B4-BE49-F238E27FC236}">
                <a16:creationId xmlns="" xmlns:a16="http://schemas.microsoft.com/office/drawing/2014/main" id="{5ED6CB5D-0060-A9A8-D024-068FD61449F7}"/>
              </a:ext>
            </a:extLst>
          </p:cNvPr>
          <p:cNvSpPr/>
          <p:nvPr/>
        </p:nvSpPr>
        <p:spPr>
          <a:xfrm>
            <a:off x="5099197" y="3485789"/>
            <a:ext cx="316901" cy="387711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각형: 둥근 위쪽 모서리 66">
            <a:extLst>
              <a:ext uri="{FF2B5EF4-FFF2-40B4-BE49-F238E27FC236}">
                <a16:creationId xmlns="" xmlns:a16="http://schemas.microsoft.com/office/drawing/2014/main" id="{3DC14A21-1DAE-DDE5-0F5A-DA6184C3720C}"/>
              </a:ext>
            </a:extLst>
          </p:cNvPr>
          <p:cNvSpPr/>
          <p:nvPr/>
        </p:nvSpPr>
        <p:spPr>
          <a:xfrm>
            <a:off x="5099882" y="2502349"/>
            <a:ext cx="316901" cy="917239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rgbClr val="23585C"/>
                </a:solidFill>
              </a:rPr>
              <a:t>25</a:t>
            </a:r>
            <a:r>
              <a:rPr lang="en-US" altLang="ko-KR" sz="600" dirty="0">
                <a:solidFill>
                  <a:srgbClr val="23585C"/>
                </a:solidFill>
              </a:rPr>
              <a:t>%</a:t>
            </a:r>
            <a:endParaRPr lang="ko-KR" altLang="en-US" sz="1100" dirty="0">
              <a:solidFill>
                <a:srgbClr val="23585C"/>
              </a:solidFill>
            </a:endParaRPr>
          </a:p>
        </p:txBody>
      </p:sp>
      <p:sp>
        <p:nvSpPr>
          <p:cNvPr id="45" name="자유형: 도형 42">
            <a:extLst>
              <a:ext uri="{FF2B5EF4-FFF2-40B4-BE49-F238E27FC236}">
                <a16:creationId xmlns="" xmlns:a16="http://schemas.microsoft.com/office/drawing/2014/main" id="{A840C982-103D-20E6-6EFB-699FC8C8A648}"/>
              </a:ext>
            </a:extLst>
          </p:cNvPr>
          <p:cNvSpPr/>
          <p:nvPr/>
        </p:nvSpPr>
        <p:spPr>
          <a:xfrm rot="10800000" flipH="1" flipV="1">
            <a:off x="5165793" y="34797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11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6" name="사각형: 둥근 위쪽 모서리 66">
            <a:extLst>
              <a:ext uri="{FF2B5EF4-FFF2-40B4-BE49-F238E27FC236}">
                <a16:creationId xmlns="" xmlns:a16="http://schemas.microsoft.com/office/drawing/2014/main" id="{3A215A9E-6787-B15C-B9ED-744145486B38}"/>
              </a:ext>
            </a:extLst>
          </p:cNvPr>
          <p:cNvSpPr/>
          <p:nvPr/>
        </p:nvSpPr>
        <p:spPr>
          <a:xfrm>
            <a:off x="6049958" y="3485790"/>
            <a:ext cx="316901" cy="901794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사각형: 둥근 위쪽 모서리 66">
            <a:extLst>
              <a:ext uri="{FF2B5EF4-FFF2-40B4-BE49-F238E27FC236}">
                <a16:creationId xmlns="" xmlns:a16="http://schemas.microsoft.com/office/drawing/2014/main" id="{50EAA214-2A38-1C98-E7C8-8CC71EF86ED8}"/>
              </a:ext>
            </a:extLst>
          </p:cNvPr>
          <p:cNvSpPr/>
          <p:nvPr/>
        </p:nvSpPr>
        <p:spPr>
          <a:xfrm>
            <a:off x="6050643" y="1768475"/>
            <a:ext cx="316901" cy="1651113"/>
          </a:xfrm>
          <a:prstGeom prst="roundRect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srgbClr val="23585C"/>
                </a:solidFill>
              </a:rPr>
              <a:t>46</a:t>
            </a:r>
            <a:r>
              <a:rPr lang="en-US" altLang="ko-KR" sz="600" dirty="0">
                <a:solidFill>
                  <a:srgbClr val="23585C"/>
                </a:solidFill>
              </a:rPr>
              <a:t>%</a:t>
            </a:r>
            <a:endParaRPr lang="ko-KR" altLang="en-US" sz="1100" dirty="0">
              <a:solidFill>
                <a:srgbClr val="23585C"/>
              </a:solidFill>
            </a:endParaRPr>
          </a:p>
        </p:txBody>
      </p:sp>
      <p:sp>
        <p:nvSpPr>
          <p:cNvPr id="48" name="자유형: 도형 42">
            <a:extLst>
              <a:ext uri="{FF2B5EF4-FFF2-40B4-BE49-F238E27FC236}">
                <a16:creationId xmlns="" xmlns:a16="http://schemas.microsoft.com/office/drawing/2014/main" id="{97E2D9AB-BDA9-AC93-9E44-0BC85C1F2C4D}"/>
              </a:ext>
            </a:extLst>
          </p:cNvPr>
          <p:cNvSpPr/>
          <p:nvPr/>
        </p:nvSpPr>
        <p:spPr>
          <a:xfrm rot="10800000" flipH="1" flipV="1">
            <a:off x="6116554" y="3975088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38100" dir="27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25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85B01E28-986B-D04F-3088-8631670DF323}"/>
              </a:ext>
            </a:extLst>
          </p:cNvPr>
          <p:cNvSpPr/>
          <p:nvPr/>
        </p:nvSpPr>
        <p:spPr>
          <a:xfrm>
            <a:off x="8582589" y="2061381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사각형: 둥근 위쪽 모서리 66">
            <a:extLst>
              <a:ext uri="{FF2B5EF4-FFF2-40B4-BE49-F238E27FC236}">
                <a16:creationId xmlns="" xmlns:a16="http://schemas.microsoft.com/office/drawing/2014/main" id="{44271ED4-27F1-6CC8-B1AF-6AC6A00D1336}"/>
              </a:ext>
            </a:extLst>
          </p:cNvPr>
          <p:cNvSpPr/>
          <p:nvPr/>
        </p:nvSpPr>
        <p:spPr>
          <a:xfrm>
            <a:off x="8282565" y="2206625"/>
            <a:ext cx="216000" cy="216000"/>
          </a:xfrm>
          <a:prstGeom prst="ellipse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9A8B6692-FF11-2D09-1AE5-1E85C8D66842}"/>
              </a:ext>
            </a:extLst>
          </p:cNvPr>
          <p:cNvSpPr/>
          <p:nvPr/>
        </p:nvSpPr>
        <p:spPr>
          <a:xfrm>
            <a:off x="8582589" y="3873500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사각형: 둥근 위쪽 모서리 66">
            <a:extLst>
              <a:ext uri="{FF2B5EF4-FFF2-40B4-BE49-F238E27FC236}">
                <a16:creationId xmlns="" xmlns:a16="http://schemas.microsoft.com/office/drawing/2014/main" id="{681A31AC-B7AC-3217-A5E0-9DC75D175DE2}"/>
              </a:ext>
            </a:extLst>
          </p:cNvPr>
          <p:cNvSpPr/>
          <p:nvPr/>
        </p:nvSpPr>
        <p:spPr>
          <a:xfrm>
            <a:off x="8282565" y="4018744"/>
            <a:ext cx="216000" cy="216000"/>
          </a:xfrm>
          <a:prstGeom prst="ellipse">
            <a:avLst/>
          </a:prstGeom>
          <a:solidFill>
            <a:schemeClr val="accent1">
              <a:lumMod val="75000"/>
              <a:alpha val="20000"/>
            </a:schemeClr>
          </a:solidFill>
          <a:ln>
            <a:solidFill>
              <a:srgbClr val="2358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84317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21811" y="1907349"/>
            <a:ext cx="2579083" cy="25790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>
            <a:solidFill>
              <a:srgbClr val="5F36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17826" y="1907348"/>
            <a:ext cx="2579083" cy="257908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5875">
            <a:solidFill>
              <a:srgbClr val="5F36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713841" y="1907348"/>
            <a:ext cx="2579083" cy="25790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rgbClr val="5F36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317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2023-06-04T07:13:56Z</dcterms:created>
  <dcterms:modified xsi:type="dcterms:W3CDTF">2024-11-21T05:02:40Z</dcterms:modified>
</cp:coreProperties>
</file>