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1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0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4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5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4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0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0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B9CE539E-3A0B-8DB9-EFC1-D0A87941F529}"/>
              </a:ext>
            </a:extLst>
          </p:cNvPr>
          <p:cNvGrpSpPr/>
          <p:nvPr/>
        </p:nvGrpSpPr>
        <p:grpSpPr>
          <a:xfrm>
            <a:off x="9227335" y="-1718609"/>
            <a:ext cx="2536294" cy="2536294"/>
            <a:chOff x="1888785" y="-1263430"/>
            <a:chExt cx="2536294" cy="2536294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xmlns="" id="{E8CEF479-A5B4-957D-2F8B-243056C0907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xmlns="" id="{0B56773C-8675-0B29-93F4-9E74E6D62195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071FCA66-E9B4-FC2A-9C15-B6EDBBF1D885}"/>
              </a:ext>
            </a:extLst>
          </p:cNvPr>
          <p:cNvGrpSpPr/>
          <p:nvPr/>
        </p:nvGrpSpPr>
        <p:grpSpPr>
          <a:xfrm>
            <a:off x="11031554" y="-642737"/>
            <a:ext cx="2536294" cy="2536294"/>
            <a:chOff x="1888785" y="-1263430"/>
            <a:chExt cx="2536294" cy="2536294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xmlns="" id="{C3433B4B-3901-437C-A88B-25B18E14D32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xmlns="" id="{9212C24F-11CB-46D8-2CA0-50CBD3E59D7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10154FF3-18D0-CE51-0A68-8362290B0746}"/>
              </a:ext>
            </a:extLst>
          </p:cNvPr>
          <p:cNvGrpSpPr/>
          <p:nvPr/>
        </p:nvGrpSpPr>
        <p:grpSpPr>
          <a:xfrm>
            <a:off x="5666776" y="-1724405"/>
            <a:ext cx="2536294" cy="2536294"/>
            <a:chOff x="1888785" y="-1263430"/>
            <a:chExt cx="2536294" cy="2536294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xmlns="" id="{556F959C-99BF-7103-E29E-32C314E7BAE9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xmlns="" id="{7551EE5C-0613-DB62-98DB-6D7E9B3740C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4ECF18B4-D5FA-1A57-3C6C-EA782D32632C}"/>
              </a:ext>
            </a:extLst>
          </p:cNvPr>
          <p:cNvGrpSpPr/>
          <p:nvPr/>
        </p:nvGrpSpPr>
        <p:grpSpPr>
          <a:xfrm>
            <a:off x="7470995" y="-648533"/>
            <a:ext cx="2536294" cy="2536294"/>
            <a:chOff x="1888785" y="-1263430"/>
            <a:chExt cx="2536294" cy="2536294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xmlns="" id="{859DAEA6-5207-23A6-FBA9-BDA73048E79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xmlns="" id="{AC993ECF-DE3D-05D1-9777-23C1C9B3424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5B14A64C-37D9-42DE-07D6-FF4E03356C1E}"/>
              </a:ext>
            </a:extLst>
          </p:cNvPr>
          <p:cNvGrpSpPr/>
          <p:nvPr/>
        </p:nvGrpSpPr>
        <p:grpSpPr>
          <a:xfrm>
            <a:off x="9275214" y="427339"/>
            <a:ext cx="2536294" cy="2536294"/>
            <a:chOff x="1888785" y="-1263430"/>
            <a:chExt cx="2536294" cy="2536294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xmlns="" id="{9328D697-46E6-122F-6A36-BFF959650B8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xmlns="" id="{8DB9C466-C40A-1608-C583-F6E6A44E29D5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E996668D-102B-BA26-C730-4690E733C9FD}"/>
              </a:ext>
            </a:extLst>
          </p:cNvPr>
          <p:cNvGrpSpPr/>
          <p:nvPr/>
        </p:nvGrpSpPr>
        <p:grpSpPr>
          <a:xfrm>
            <a:off x="11079433" y="1503211"/>
            <a:ext cx="2536294" cy="2536294"/>
            <a:chOff x="1888785" y="-1263430"/>
            <a:chExt cx="2536294" cy="2536294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xmlns="" id="{653B3A83-1918-FD68-5F91-108B0D29DD72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xmlns="" id="{40E305CD-5067-E309-3FE3-9F78A66DCAA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032A3934-A341-9CCF-39EF-C316A9BA05BD}"/>
              </a:ext>
            </a:extLst>
          </p:cNvPr>
          <p:cNvGrpSpPr/>
          <p:nvPr/>
        </p:nvGrpSpPr>
        <p:grpSpPr>
          <a:xfrm>
            <a:off x="2106217" y="-1730201"/>
            <a:ext cx="2536294" cy="2536294"/>
            <a:chOff x="1888785" y="-1263430"/>
            <a:chExt cx="2536294" cy="2536294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xmlns="" id="{FFB07652-F25C-CFAE-B049-4C2912A71BAA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xmlns="" id="{F15C19AC-B32C-F9EE-A41F-A25E97DD5DF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xmlns="" id="{AAAB7E00-A606-7233-EBF8-0A5271BF0D2A}"/>
              </a:ext>
            </a:extLst>
          </p:cNvPr>
          <p:cNvGrpSpPr/>
          <p:nvPr/>
        </p:nvGrpSpPr>
        <p:grpSpPr>
          <a:xfrm>
            <a:off x="3910436" y="-654329"/>
            <a:ext cx="2536294" cy="2536294"/>
            <a:chOff x="1888785" y="-1263430"/>
            <a:chExt cx="2536294" cy="2536294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xmlns="" id="{72B2993F-6035-4F19-2996-8C1836D59B7C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xmlns="" id="{D5072893-014E-ABE3-3938-E338B1503A0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xmlns="" id="{5952EEAB-B9E4-1B32-F6F8-96506404053E}"/>
              </a:ext>
            </a:extLst>
          </p:cNvPr>
          <p:cNvGrpSpPr/>
          <p:nvPr/>
        </p:nvGrpSpPr>
        <p:grpSpPr>
          <a:xfrm>
            <a:off x="5714655" y="421543"/>
            <a:ext cx="2536294" cy="2536294"/>
            <a:chOff x="1888785" y="-1263430"/>
            <a:chExt cx="2536294" cy="2536294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xmlns="" id="{1630EC45-2450-EDF2-0D74-01D0CFB5006A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xmlns="" id="{4B06FF16-7385-C2B1-A747-B189EB95F53A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600" dirty="0">
                  <a:solidFill>
                    <a:srgbClr val="33CC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T</a:t>
              </a:r>
              <a:endParaRPr lang="ko-KR" altLang="en-US" sz="9600" dirty="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90B8E83E-BA28-5DAC-DDF7-8DFCB1CC828F}"/>
              </a:ext>
            </a:extLst>
          </p:cNvPr>
          <p:cNvGrpSpPr/>
          <p:nvPr/>
        </p:nvGrpSpPr>
        <p:grpSpPr>
          <a:xfrm>
            <a:off x="7518874" y="1497415"/>
            <a:ext cx="2536294" cy="2536294"/>
            <a:chOff x="1888785" y="-1263430"/>
            <a:chExt cx="2536294" cy="2536294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xmlns="" id="{DD1D7C41-D383-68CA-C1CA-12E5D2B1277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1DE9EAF6-D198-1FA4-22FE-FC93B6354B6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9600" dirty="0">
                  <a:solidFill>
                    <a:srgbClr val="33CC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땡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xmlns="" id="{1F7D7A0E-61EC-47C8-934E-99418F1F131A}"/>
              </a:ext>
            </a:extLst>
          </p:cNvPr>
          <p:cNvGrpSpPr/>
          <p:nvPr/>
        </p:nvGrpSpPr>
        <p:grpSpPr>
          <a:xfrm>
            <a:off x="9323093" y="2573287"/>
            <a:ext cx="2536294" cy="2536294"/>
            <a:chOff x="1888785" y="-1263430"/>
            <a:chExt cx="2536294" cy="2536294"/>
          </a:xfrm>
        </p:grpSpPr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xmlns="" id="{8D5B7067-5EA8-2EC4-053D-786C4674EFD8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xmlns="" id="{10FFF010-0E7F-4AAE-3C05-9EAD9FC4A0BD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44EC4D58-C850-B9C4-3DC3-C295C4F05878}"/>
              </a:ext>
            </a:extLst>
          </p:cNvPr>
          <p:cNvGrpSpPr/>
          <p:nvPr/>
        </p:nvGrpSpPr>
        <p:grpSpPr>
          <a:xfrm>
            <a:off x="11127312" y="3649159"/>
            <a:ext cx="2536294" cy="2536294"/>
            <a:chOff x="1888785" y="-1263430"/>
            <a:chExt cx="2536294" cy="2536294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xmlns="" id="{970198AC-F756-CB2D-CF52-53AB010FEBE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xmlns="" id="{C513989E-6B10-70B6-446E-50B70251307A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D58AEE24-50EC-86F6-5FC5-A4CA08D1644D}"/>
              </a:ext>
            </a:extLst>
          </p:cNvPr>
          <p:cNvGrpSpPr/>
          <p:nvPr/>
        </p:nvGrpSpPr>
        <p:grpSpPr>
          <a:xfrm>
            <a:off x="-1454342" y="-1735997"/>
            <a:ext cx="2536294" cy="2536294"/>
            <a:chOff x="1888785" y="-1263430"/>
            <a:chExt cx="2536294" cy="2536294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xmlns="" id="{DC27A23C-FAC0-9D23-9C76-E69E648C7E1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xmlns="" id="{A373993A-CBF9-8B65-C42B-8EBAAB4BAA56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xmlns="" id="{D183AE9A-78C0-4A95-FEFB-B5C6CC8B5576}"/>
              </a:ext>
            </a:extLst>
          </p:cNvPr>
          <p:cNvGrpSpPr/>
          <p:nvPr/>
        </p:nvGrpSpPr>
        <p:grpSpPr>
          <a:xfrm>
            <a:off x="349877" y="-660125"/>
            <a:ext cx="2536294" cy="2536294"/>
            <a:chOff x="1888785" y="-1263430"/>
            <a:chExt cx="2536294" cy="2536294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xmlns="" id="{C1D43BA9-A8C6-83B6-02A4-627406C97F2D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xmlns="" id="{9CB4A261-B875-A86E-2E28-E621F59E844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4A07EB93-BCBB-0484-6E61-CDBE97B5FC38}"/>
              </a:ext>
            </a:extLst>
          </p:cNvPr>
          <p:cNvGrpSpPr/>
          <p:nvPr/>
        </p:nvGrpSpPr>
        <p:grpSpPr>
          <a:xfrm>
            <a:off x="2154096" y="415747"/>
            <a:ext cx="2536294" cy="2536294"/>
            <a:chOff x="1888785" y="-1263430"/>
            <a:chExt cx="2536294" cy="2536294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xmlns="" id="{262A90C4-EEF0-7E82-5C24-81A4DEC80129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xmlns="" id="{D94E41B8-17BE-441F-3C10-3F17DEE496B1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xmlns="" id="{F536D2EB-BE21-1A2D-C725-D7BA4744B8CA}"/>
              </a:ext>
            </a:extLst>
          </p:cNvPr>
          <p:cNvGrpSpPr/>
          <p:nvPr/>
        </p:nvGrpSpPr>
        <p:grpSpPr>
          <a:xfrm>
            <a:off x="3958315" y="1491619"/>
            <a:ext cx="2536294" cy="2536294"/>
            <a:chOff x="1888785" y="-1263430"/>
            <a:chExt cx="2536294" cy="2536294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xmlns="" id="{66675659-86A3-2662-CF4D-70E44C8FB68A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xmlns="" id="{8E80BB0B-6A74-3CE2-77E1-87E4AA7675F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600" dirty="0">
                  <a:solidFill>
                    <a:srgbClr val="33CC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</a:t>
              </a:r>
              <a:endParaRPr lang="ko-KR" altLang="en-US" sz="9600" dirty="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xmlns="" id="{E7A9C9EF-3014-4990-7EB7-EF215777FD0B}"/>
              </a:ext>
            </a:extLst>
          </p:cNvPr>
          <p:cNvGrpSpPr/>
          <p:nvPr/>
        </p:nvGrpSpPr>
        <p:grpSpPr>
          <a:xfrm>
            <a:off x="5762534" y="2567491"/>
            <a:ext cx="2536294" cy="2536294"/>
            <a:chOff x="1888785" y="-1263430"/>
            <a:chExt cx="2536294" cy="2536294"/>
          </a:xfrm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xmlns="" id="{E6247EC4-3C3A-CCA9-C8BD-27038856221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xmlns="" id="{1795C7CC-9B9F-4F9F-DF6B-C1D9BBEB5F08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2FA42206-3C62-3F08-25E1-F6544A41CA76}"/>
              </a:ext>
            </a:extLst>
          </p:cNvPr>
          <p:cNvGrpSpPr/>
          <p:nvPr/>
        </p:nvGrpSpPr>
        <p:grpSpPr>
          <a:xfrm>
            <a:off x="9370972" y="4719235"/>
            <a:ext cx="2536294" cy="2536294"/>
            <a:chOff x="1888785" y="-1263430"/>
            <a:chExt cx="2536294" cy="2536294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xmlns="" id="{DB506F30-297E-28DA-E176-4988F6039E74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xmlns="" id="{128242E9-AB99-1BA0-1274-28E61AD972B8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xmlns="" id="{102A3BF0-341D-32D2-E136-C040D8FD0554}"/>
              </a:ext>
            </a:extLst>
          </p:cNvPr>
          <p:cNvGrpSpPr/>
          <p:nvPr/>
        </p:nvGrpSpPr>
        <p:grpSpPr>
          <a:xfrm>
            <a:off x="11175191" y="5795107"/>
            <a:ext cx="2536294" cy="2536294"/>
            <a:chOff x="1888785" y="-1263430"/>
            <a:chExt cx="2536294" cy="2536294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xmlns="" id="{DCF11DAB-47D5-9268-4824-3A5302A92028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xmlns="" id="{7802B164-A051-C5CE-B16B-28ED504EC3C6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34360614-9631-8BF5-17C2-35C11504F9AF}"/>
              </a:ext>
            </a:extLst>
          </p:cNvPr>
          <p:cNvGrpSpPr/>
          <p:nvPr/>
        </p:nvGrpSpPr>
        <p:grpSpPr>
          <a:xfrm>
            <a:off x="-1406463" y="409951"/>
            <a:ext cx="2536294" cy="2536294"/>
            <a:chOff x="1888785" y="-1263430"/>
            <a:chExt cx="2536294" cy="2536294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xmlns="" id="{2DAFAB49-5DA7-FC70-E6E7-358C03AD51B6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xmlns="" id="{FFC8A566-3634-680B-B7D2-27BA29284DB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xmlns="" id="{13336FFB-CBC0-B093-426B-6DB68F701F29}"/>
              </a:ext>
            </a:extLst>
          </p:cNvPr>
          <p:cNvGrpSpPr/>
          <p:nvPr/>
        </p:nvGrpSpPr>
        <p:grpSpPr>
          <a:xfrm>
            <a:off x="397756" y="1485823"/>
            <a:ext cx="2536294" cy="2536294"/>
            <a:chOff x="1888785" y="-1263430"/>
            <a:chExt cx="2536294" cy="2536294"/>
          </a:xfrm>
        </p:grpSpPr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xmlns="" id="{D2704EDD-5E0E-AE7A-9629-1894BDB13A5C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xmlns="" id="{F86DEDA2-C3E0-111D-D381-338D1C790DEE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xmlns="" id="{0E3C0B87-1B15-7811-656B-AF81E2FFE02F}"/>
              </a:ext>
            </a:extLst>
          </p:cNvPr>
          <p:cNvGrpSpPr/>
          <p:nvPr/>
        </p:nvGrpSpPr>
        <p:grpSpPr>
          <a:xfrm>
            <a:off x="2201975" y="2561695"/>
            <a:ext cx="2536294" cy="2536294"/>
            <a:chOff x="1888785" y="-1263430"/>
            <a:chExt cx="2536294" cy="2536294"/>
          </a:xfrm>
        </p:grpSpPr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xmlns="" id="{65B71B1E-6A3D-AA65-CBC9-81B69D5811B4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xmlns="" id="{F30384D9-1BBF-C3AB-268E-582326AED3B1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600" dirty="0">
                  <a:solidFill>
                    <a:srgbClr val="33CC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</a:t>
              </a:r>
              <a:endParaRPr lang="ko-KR" altLang="en-US" sz="9600" dirty="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xmlns="" id="{18BB7806-17EB-D9A6-3D0D-6390AC1EC89A}"/>
              </a:ext>
            </a:extLst>
          </p:cNvPr>
          <p:cNvGrpSpPr/>
          <p:nvPr/>
        </p:nvGrpSpPr>
        <p:grpSpPr>
          <a:xfrm>
            <a:off x="4006194" y="3637567"/>
            <a:ext cx="2536294" cy="2536294"/>
            <a:chOff x="1888785" y="-1263430"/>
            <a:chExt cx="2536294" cy="2536294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xmlns="" id="{035FD7A7-C2AF-452C-EC32-613A9C9E2B8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xmlns="" id="{EE94F37F-85A3-58DD-C73B-98078D33D9D4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9600" dirty="0">
                  <a:solidFill>
                    <a:srgbClr val="33CC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</a:t>
              </a: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xmlns="" id="{2DD3E6A5-8983-222D-8C4A-A84F25D98FFF}"/>
              </a:ext>
            </a:extLst>
          </p:cNvPr>
          <p:cNvGrpSpPr/>
          <p:nvPr/>
        </p:nvGrpSpPr>
        <p:grpSpPr>
          <a:xfrm>
            <a:off x="-3162803" y="1480027"/>
            <a:ext cx="2536294" cy="2536294"/>
            <a:chOff x="1888785" y="-1263430"/>
            <a:chExt cx="2536294" cy="2536294"/>
          </a:xfrm>
        </p:grpSpPr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xmlns="" id="{58B60597-8B92-6646-5A46-6023352B62B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xmlns="" id="{D7ED5140-1B31-4AE5-3430-E2E876DEC5EF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xmlns="" id="{CA6FD702-7911-C7D3-1CC2-335A84B23774}"/>
              </a:ext>
            </a:extLst>
          </p:cNvPr>
          <p:cNvGrpSpPr/>
          <p:nvPr/>
        </p:nvGrpSpPr>
        <p:grpSpPr>
          <a:xfrm>
            <a:off x="-1358584" y="2555899"/>
            <a:ext cx="2536294" cy="2536294"/>
            <a:chOff x="1888785" y="-1263430"/>
            <a:chExt cx="2536294" cy="2536294"/>
          </a:xfrm>
        </p:grpSpPr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xmlns="" id="{C67A7922-BCBF-7082-3848-BD92A8979C4C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xmlns="" id="{B829A748-6D51-2661-AAD7-95BD397CCE1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xmlns="" id="{52BD5A12-1CA4-C8B0-9D3C-02BB483E2C9B}"/>
              </a:ext>
            </a:extLst>
          </p:cNvPr>
          <p:cNvGrpSpPr/>
          <p:nvPr/>
        </p:nvGrpSpPr>
        <p:grpSpPr>
          <a:xfrm>
            <a:off x="445635" y="3631771"/>
            <a:ext cx="2536294" cy="2536294"/>
            <a:chOff x="1888785" y="-1263430"/>
            <a:chExt cx="2536294" cy="2536294"/>
          </a:xfrm>
        </p:grpSpPr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xmlns="" id="{225F274D-418A-083D-39A7-7613D1977E6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xmlns="" id="{4DC9EDEF-80F7-095C-B469-88B4EF82881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xmlns="" id="{C16A1905-7689-5913-2F90-0F4E6841E8CC}"/>
              </a:ext>
            </a:extLst>
          </p:cNvPr>
          <p:cNvGrpSpPr/>
          <p:nvPr/>
        </p:nvGrpSpPr>
        <p:grpSpPr>
          <a:xfrm>
            <a:off x="2249854" y="4707643"/>
            <a:ext cx="2536294" cy="2536294"/>
            <a:chOff x="1888785" y="-1263430"/>
            <a:chExt cx="2536294" cy="2536294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xmlns="" id="{58B1D545-45A7-284E-7397-F91E391D94B4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xmlns="" id="{670D4CE5-3C0E-49F1-B94D-3BEBC63DF31F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xmlns="" id="{9EC9DD97-E4F2-7D71-E1A4-E0058241AF6C}"/>
              </a:ext>
            </a:extLst>
          </p:cNvPr>
          <p:cNvGrpSpPr/>
          <p:nvPr/>
        </p:nvGrpSpPr>
        <p:grpSpPr>
          <a:xfrm>
            <a:off x="-1310705" y="4701847"/>
            <a:ext cx="2536294" cy="2536294"/>
            <a:chOff x="1888785" y="-1263430"/>
            <a:chExt cx="2536294" cy="2536294"/>
          </a:xfrm>
        </p:grpSpPr>
        <p:sp>
          <p:nvSpPr>
            <p:cNvPr id="239" name="사각형: 둥근 모서리 238">
              <a:extLst>
                <a:ext uri="{FF2B5EF4-FFF2-40B4-BE49-F238E27FC236}">
                  <a16:creationId xmlns:a16="http://schemas.microsoft.com/office/drawing/2014/main" xmlns="" id="{4F4C0F7D-D653-32B8-F3ED-DF4D2728AB52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xmlns="" id="{08CFB635-CCFC-E71A-FB12-DF78A8E0E467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xmlns="" id="{07965285-12A9-0B1B-1427-0194276EA6DB}"/>
              </a:ext>
            </a:extLst>
          </p:cNvPr>
          <p:cNvGrpSpPr/>
          <p:nvPr/>
        </p:nvGrpSpPr>
        <p:grpSpPr>
          <a:xfrm>
            <a:off x="493514" y="5777719"/>
            <a:ext cx="2536294" cy="2536294"/>
            <a:chOff x="1888785" y="-1263430"/>
            <a:chExt cx="2536294" cy="2536294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xmlns="" id="{190640D3-95B9-A935-DAAC-B67DE8531D1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xmlns="" id="{E485FEDE-2496-A8A6-5B9C-385DB8898540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73B6381A-E342-FCAE-2D33-537365C6701A}"/>
              </a:ext>
            </a:extLst>
          </p:cNvPr>
          <p:cNvSpPr/>
          <p:nvPr/>
        </p:nvSpPr>
        <p:spPr>
          <a:xfrm>
            <a:off x="6024110" y="2841414"/>
            <a:ext cx="1965264" cy="1965264"/>
          </a:xfrm>
          <a:prstGeom prst="roundRect">
            <a:avLst/>
          </a:prstGeom>
          <a:solidFill>
            <a:srgbClr val="33CCFF"/>
          </a:solidFill>
          <a:ln w="0">
            <a:noFill/>
          </a:ln>
          <a:effectLst>
            <a:innerShdw dist="1435100" dir="18900000">
              <a:schemeClr val="bg1">
                <a:alpha val="25000"/>
              </a:schemeClr>
            </a:innerShdw>
          </a:effectLst>
          <a:scene3d>
            <a:camera prst="isometricTopUp"/>
            <a:lightRig rig="soft" dir="t">
              <a:rot lat="0" lon="0" rev="11400000"/>
            </a:lightRig>
          </a:scene3d>
          <a:sp3d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9600">
              <a:solidFill>
                <a:srgbClr val="33CCF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xmlns="" id="{1840EA92-6A03-CC3F-E00C-DB95A3A4DE87}"/>
              </a:ext>
            </a:extLst>
          </p:cNvPr>
          <p:cNvSpPr/>
          <p:nvPr/>
        </p:nvSpPr>
        <p:spPr>
          <a:xfrm>
            <a:off x="6978406" y="2350816"/>
            <a:ext cx="554884" cy="2301199"/>
          </a:xfrm>
          <a:custGeom>
            <a:avLst/>
            <a:gdLst>
              <a:gd name="connsiteX0" fmla="*/ 90101 w 540597"/>
              <a:gd name="connsiteY0" fmla="*/ 0 h 2198805"/>
              <a:gd name="connsiteX1" fmla="*/ 450496 w 540597"/>
              <a:gd name="connsiteY1" fmla="*/ 0 h 2198805"/>
              <a:gd name="connsiteX2" fmla="*/ 540597 w 540597"/>
              <a:gd name="connsiteY2" fmla="*/ 90101 h 2198805"/>
              <a:gd name="connsiteX3" fmla="*/ 540597 w 540597"/>
              <a:gd name="connsiteY3" fmla="*/ 2198805 h 2198805"/>
              <a:gd name="connsiteX4" fmla="*/ 540597 w 540597"/>
              <a:gd name="connsiteY4" fmla="*/ 2198805 h 2198805"/>
              <a:gd name="connsiteX5" fmla="*/ 0 w 540597"/>
              <a:gd name="connsiteY5" fmla="*/ 2198805 h 2198805"/>
              <a:gd name="connsiteX6" fmla="*/ 0 w 540597"/>
              <a:gd name="connsiteY6" fmla="*/ 2198805 h 2198805"/>
              <a:gd name="connsiteX7" fmla="*/ 0 w 540597"/>
              <a:gd name="connsiteY7" fmla="*/ 90101 h 2198805"/>
              <a:gd name="connsiteX8" fmla="*/ 90101 w 540597"/>
              <a:gd name="connsiteY8" fmla="*/ 0 h 2198805"/>
              <a:gd name="connsiteX0" fmla="*/ 99626 w 550122"/>
              <a:gd name="connsiteY0" fmla="*/ 0 h 2279768"/>
              <a:gd name="connsiteX1" fmla="*/ 460021 w 550122"/>
              <a:gd name="connsiteY1" fmla="*/ 0 h 2279768"/>
              <a:gd name="connsiteX2" fmla="*/ 550122 w 550122"/>
              <a:gd name="connsiteY2" fmla="*/ 90101 h 2279768"/>
              <a:gd name="connsiteX3" fmla="*/ 550122 w 550122"/>
              <a:gd name="connsiteY3" fmla="*/ 2198805 h 2279768"/>
              <a:gd name="connsiteX4" fmla="*/ 550122 w 550122"/>
              <a:gd name="connsiteY4" fmla="*/ 2198805 h 2279768"/>
              <a:gd name="connsiteX5" fmla="*/ 9525 w 550122"/>
              <a:gd name="connsiteY5" fmla="*/ 2198805 h 2279768"/>
              <a:gd name="connsiteX6" fmla="*/ 0 w 550122"/>
              <a:gd name="connsiteY6" fmla="*/ 2279768 h 2279768"/>
              <a:gd name="connsiteX7" fmla="*/ 9525 w 550122"/>
              <a:gd name="connsiteY7" fmla="*/ 90101 h 2279768"/>
              <a:gd name="connsiteX8" fmla="*/ 99626 w 550122"/>
              <a:gd name="connsiteY8" fmla="*/ 0 h 2279768"/>
              <a:gd name="connsiteX0" fmla="*/ 99626 w 550122"/>
              <a:gd name="connsiteY0" fmla="*/ 0 h 2284530"/>
              <a:gd name="connsiteX1" fmla="*/ 460021 w 550122"/>
              <a:gd name="connsiteY1" fmla="*/ 0 h 2284530"/>
              <a:gd name="connsiteX2" fmla="*/ 550122 w 550122"/>
              <a:gd name="connsiteY2" fmla="*/ 90101 h 2284530"/>
              <a:gd name="connsiteX3" fmla="*/ 550122 w 550122"/>
              <a:gd name="connsiteY3" fmla="*/ 2198805 h 2284530"/>
              <a:gd name="connsiteX4" fmla="*/ 550122 w 550122"/>
              <a:gd name="connsiteY4" fmla="*/ 2198805 h 2284530"/>
              <a:gd name="connsiteX5" fmla="*/ 0 w 550122"/>
              <a:gd name="connsiteY5" fmla="*/ 2284530 h 2284530"/>
              <a:gd name="connsiteX6" fmla="*/ 0 w 550122"/>
              <a:gd name="connsiteY6" fmla="*/ 2279768 h 2284530"/>
              <a:gd name="connsiteX7" fmla="*/ 9525 w 550122"/>
              <a:gd name="connsiteY7" fmla="*/ 90101 h 2284530"/>
              <a:gd name="connsiteX8" fmla="*/ 99626 w 550122"/>
              <a:gd name="connsiteY8" fmla="*/ 0 h 2284530"/>
              <a:gd name="connsiteX0" fmla="*/ 99626 w 550122"/>
              <a:gd name="connsiteY0" fmla="*/ 0 h 2336918"/>
              <a:gd name="connsiteX1" fmla="*/ 460021 w 550122"/>
              <a:gd name="connsiteY1" fmla="*/ 0 h 2336918"/>
              <a:gd name="connsiteX2" fmla="*/ 550122 w 550122"/>
              <a:gd name="connsiteY2" fmla="*/ 90101 h 2336918"/>
              <a:gd name="connsiteX3" fmla="*/ 550122 w 550122"/>
              <a:gd name="connsiteY3" fmla="*/ 2198805 h 2336918"/>
              <a:gd name="connsiteX4" fmla="*/ 550122 w 550122"/>
              <a:gd name="connsiteY4" fmla="*/ 2198805 h 2336918"/>
              <a:gd name="connsiteX5" fmla="*/ 0 w 550122"/>
              <a:gd name="connsiteY5" fmla="*/ 2284530 h 2336918"/>
              <a:gd name="connsiteX6" fmla="*/ 0 w 550122"/>
              <a:gd name="connsiteY6" fmla="*/ 2336918 h 2336918"/>
              <a:gd name="connsiteX7" fmla="*/ 9525 w 550122"/>
              <a:gd name="connsiteY7" fmla="*/ 90101 h 2336918"/>
              <a:gd name="connsiteX8" fmla="*/ 99626 w 550122"/>
              <a:gd name="connsiteY8" fmla="*/ 0 h 2336918"/>
              <a:gd name="connsiteX0" fmla="*/ 104388 w 554884"/>
              <a:gd name="connsiteY0" fmla="*/ 0 h 2341680"/>
              <a:gd name="connsiteX1" fmla="*/ 464783 w 554884"/>
              <a:gd name="connsiteY1" fmla="*/ 0 h 2341680"/>
              <a:gd name="connsiteX2" fmla="*/ 554884 w 554884"/>
              <a:gd name="connsiteY2" fmla="*/ 90101 h 2341680"/>
              <a:gd name="connsiteX3" fmla="*/ 554884 w 554884"/>
              <a:gd name="connsiteY3" fmla="*/ 2198805 h 2341680"/>
              <a:gd name="connsiteX4" fmla="*/ 554884 w 554884"/>
              <a:gd name="connsiteY4" fmla="*/ 2198805 h 2341680"/>
              <a:gd name="connsiteX5" fmla="*/ 0 w 554884"/>
              <a:gd name="connsiteY5" fmla="*/ 2341680 h 2341680"/>
              <a:gd name="connsiteX6" fmla="*/ 4762 w 554884"/>
              <a:gd name="connsiteY6" fmla="*/ 2336918 h 2341680"/>
              <a:gd name="connsiteX7" fmla="*/ 14287 w 554884"/>
              <a:gd name="connsiteY7" fmla="*/ 90101 h 2341680"/>
              <a:gd name="connsiteX8" fmla="*/ 104388 w 554884"/>
              <a:gd name="connsiteY8" fmla="*/ 0 h 2341680"/>
              <a:gd name="connsiteX0" fmla="*/ 104388 w 554884"/>
              <a:gd name="connsiteY0" fmla="*/ 0 h 2341680"/>
              <a:gd name="connsiteX1" fmla="*/ 464783 w 554884"/>
              <a:gd name="connsiteY1" fmla="*/ 0 h 2341680"/>
              <a:gd name="connsiteX2" fmla="*/ 554884 w 554884"/>
              <a:gd name="connsiteY2" fmla="*/ 90101 h 2341680"/>
              <a:gd name="connsiteX3" fmla="*/ 554884 w 554884"/>
              <a:gd name="connsiteY3" fmla="*/ 2198805 h 2341680"/>
              <a:gd name="connsiteX4" fmla="*/ 554884 w 554884"/>
              <a:gd name="connsiteY4" fmla="*/ 2198805 h 2341680"/>
              <a:gd name="connsiteX5" fmla="*/ 0 w 554884"/>
              <a:gd name="connsiteY5" fmla="*/ 2341680 h 2341680"/>
              <a:gd name="connsiteX6" fmla="*/ 2381 w 554884"/>
              <a:gd name="connsiteY6" fmla="*/ 2327393 h 2341680"/>
              <a:gd name="connsiteX7" fmla="*/ 14287 w 554884"/>
              <a:gd name="connsiteY7" fmla="*/ 90101 h 2341680"/>
              <a:gd name="connsiteX8" fmla="*/ 104388 w 554884"/>
              <a:gd name="connsiteY8" fmla="*/ 0 h 2341680"/>
              <a:gd name="connsiteX0" fmla="*/ 104388 w 554884"/>
              <a:gd name="connsiteY0" fmla="*/ 0 h 2341680"/>
              <a:gd name="connsiteX1" fmla="*/ 464783 w 554884"/>
              <a:gd name="connsiteY1" fmla="*/ 0 h 2341680"/>
              <a:gd name="connsiteX2" fmla="*/ 554884 w 554884"/>
              <a:gd name="connsiteY2" fmla="*/ 90101 h 2341680"/>
              <a:gd name="connsiteX3" fmla="*/ 554884 w 554884"/>
              <a:gd name="connsiteY3" fmla="*/ 2198805 h 2341680"/>
              <a:gd name="connsiteX4" fmla="*/ 554884 w 554884"/>
              <a:gd name="connsiteY4" fmla="*/ 2198805 h 2341680"/>
              <a:gd name="connsiteX5" fmla="*/ 0 w 554884"/>
              <a:gd name="connsiteY5" fmla="*/ 2341680 h 2341680"/>
              <a:gd name="connsiteX6" fmla="*/ 2381 w 554884"/>
              <a:gd name="connsiteY6" fmla="*/ 2298818 h 2341680"/>
              <a:gd name="connsiteX7" fmla="*/ 14287 w 554884"/>
              <a:gd name="connsiteY7" fmla="*/ 90101 h 2341680"/>
              <a:gd name="connsiteX8" fmla="*/ 104388 w 554884"/>
              <a:gd name="connsiteY8" fmla="*/ 0 h 2341680"/>
              <a:gd name="connsiteX0" fmla="*/ 104388 w 554884"/>
              <a:gd name="connsiteY0" fmla="*/ 0 h 2301199"/>
              <a:gd name="connsiteX1" fmla="*/ 464783 w 554884"/>
              <a:gd name="connsiteY1" fmla="*/ 0 h 2301199"/>
              <a:gd name="connsiteX2" fmla="*/ 554884 w 554884"/>
              <a:gd name="connsiteY2" fmla="*/ 90101 h 2301199"/>
              <a:gd name="connsiteX3" fmla="*/ 554884 w 554884"/>
              <a:gd name="connsiteY3" fmla="*/ 2198805 h 2301199"/>
              <a:gd name="connsiteX4" fmla="*/ 554884 w 554884"/>
              <a:gd name="connsiteY4" fmla="*/ 2198805 h 2301199"/>
              <a:gd name="connsiteX5" fmla="*/ 0 w 554884"/>
              <a:gd name="connsiteY5" fmla="*/ 2301199 h 2301199"/>
              <a:gd name="connsiteX6" fmla="*/ 2381 w 554884"/>
              <a:gd name="connsiteY6" fmla="*/ 2298818 h 2301199"/>
              <a:gd name="connsiteX7" fmla="*/ 14287 w 554884"/>
              <a:gd name="connsiteY7" fmla="*/ 90101 h 2301199"/>
              <a:gd name="connsiteX8" fmla="*/ 104388 w 554884"/>
              <a:gd name="connsiteY8" fmla="*/ 0 h 230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884" h="2301199">
                <a:moveTo>
                  <a:pt x="104388" y="0"/>
                </a:moveTo>
                <a:lnTo>
                  <a:pt x="464783" y="0"/>
                </a:lnTo>
                <a:cubicBezTo>
                  <a:pt x="514544" y="0"/>
                  <a:pt x="554884" y="40340"/>
                  <a:pt x="554884" y="90101"/>
                </a:cubicBezTo>
                <a:lnTo>
                  <a:pt x="554884" y="2198805"/>
                </a:lnTo>
                <a:lnTo>
                  <a:pt x="554884" y="2198805"/>
                </a:lnTo>
                <a:lnTo>
                  <a:pt x="0" y="2301199"/>
                </a:lnTo>
                <a:lnTo>
                  <a:pt x="2381" y="2298818"/>
                </a:lnTo>
                <a:cubicBezTo>
                  <a:pt x="2381" y="1595917"/>
                  <a:pt x="14287" y="793002"/>
                  <a:pt x="14287" y="90101"/>
                </a:cubicBezTo>
                <a:cubicBezTo>
                  <a:pt x="14287" y="40340"/>
                  <a:pt x="54627" y="0"/>
                  <a:pt x="10438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0">
            <a:noFill/>
          </a:ln>
          <a:scene3d>
            <a:camera prst="perspectiveHeroicExtremeRightFacing">
              <a:rot lat="21558911" lon="2416866" rev="19415827"/>
            </a:camera>
            <a:lightRig rig="soft" dir="t">
              <a:rot lat="0" lon="0" rev="11400000"/>
            </a:lightRig>
          </a:scene3d>
          <a:sp3d extrusionH="63500">
            <a:extrusionClr>
              <a:schemeClr val="accent4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9600">
              <a:solidFill>
                <a:srgbClr val="33CCF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B9CE539E-3A0B-8DB9-EFC1-D0A87941F529}"/>
              </a:ext>
            </a:extLst>
          </p:cNvPr>
          <p:cNvGrpSpPr/>
          <p:nvPr/>
        </p:nvGrpSpPr>
        <p:grpSpPr>
          <a:xfrm>
            <a:off x="9227335" y="-1718609"/>
            <a:ext cx="2536294" cy="2536294"/>
            <a:chOff x="1888785" y="-1263430"/>
            <a:chExt cx="2536294" cy="2536294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xmlns="" id="{E8CEF479-A5B4-957D-2F8B-243056C0907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xmlns="" id="{0B56773C-8675-0B29-93F4-9E74E6D62195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071FCA66-E9B4-FC2A-9C15-B6EDBBF1D885}"/>
              </a:ext>
            </a:extLst>
          </p:cNvPr>
          <p:cNvGrpSpPr/>
          <p:nvPr/>
        </p:nvGrpSpPr>
        <p:grpSpPr>
          <a:xfrm>
            <a:off x="11031554" y="-642737"/>
            <a:ext cx="2536294" cy="2536294"/>
            <a:chOff x="1888785" y="-1263430"/>
            <a:chExt cx="2536294" cy="2536294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xmlns="" id="{C3433B4B-3901-437C-A88B-25B18E14D32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xmlns="" id="{9212C24F-11CB-46D8-2CA0-50CBD3E59D7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10154FF3-18D0-CE51-0A68-8362290B0746}"/>
              </a:ext>
            </a:extLst>
          </p:cNvPr>
          <p:cNvGrpSpPr/>
          <p:nvPr/>
        </p:nvGrpSpPr>
        <p:grpSpPr>
          <a:xfrm>
            <a:off x="5666776" y="-1724405"/>
            <a:ext cx="2536294" cy="2536294"/>
            <a:chOff x="1888785" y="-1263430"/>
            <a:chExt cx="2536294" cy="2536294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xmlns="" id="{556F959C-99BF-7103-E29E-32C314E7BAE9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xmlns="" id="{7551EE5C-0613-DB62-98DB-6D7E9B3740C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4ECF18B4-D5FA-1A57-3C6C-EA782D32632C}"/>
              </a:ext>
            </a:extLst>
          </p:cNvPr>
          <p:cNvGrpSpPr/>
          <p:nvPr/>
        </p:nvGrpSpPr>
        <p:grpSpPr>
          <a:xfrm>
            <a:off x="7470995" y="-648533"/>
            <a:ext cx="2536294" cy="2536294"/>
            <a:chOff x="1888785" y="-1263430"/>
            <a:chExt cx="2536294" cy="2536294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xmlns="" id="{859DAEA6-5207-23A6-FBA9-BDA73048E79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xmlns="" id="{AC993ECF-DE3D-05D1-9777-23C1C9B3424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5B14A64C-37D9-42DE-07D6-FF4E03356C1E}"/>
              </a:ext>
            </a:extLst>
          </p:cNvPr>
          <p:cNvGrpSpPr/>
          <p:nvPr/>
        </p:nvGrpSpPr>
        <p:grpSpPr>
          <a:xfrm>
            <a:off x="9275214" y="427339"/>
            <a:ext cx="2536294" cy="2536294"/>
            <a:chOff x="1888785" y="-1263430"/>
            <a:chExt cx="2536294" cy="2536294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xmlns="" id="{9328D697-46E6-122F-6A36-BFF959650B8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xmlns="" id="{8DB9C466-C40A-1608-C583-F6E6A44E29D5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E996668D-102B-BA26-C730-4690E733C9FD}"/>
              </a:ext>
            </a:extLst>
          </p:cNvPr>
          <p:cNvGrpSpPr/>
          <p:nvPr/>
        </p:nvGrpSpPr>
        <p:grpSpPr>
          <a:xfrm>
            <a:off x="11079433" y="1503211"/>
            <a:ext cx="2536294" cy="2536294"/>
            <a:chOff x="1888785" y="-1263430"/>
            <a:chExt cx="2536294" cy="2536294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xmlns="" id="{653B3A83-1918-FD68-5F91-108B0D29DD72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xmlns="" id="{40E305CD-5067-E309-3FE3-9F78A66DCAA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032A3934-A341-9CCF-39EF-C316A9BA05BD}"/>
              </a:ext>
            </a:extLst>
          </p:cNvPr>
          <p:cNvGrpSpPr/>
          <p:nvPr/>
        </p:nvGrpSpPr>
        <p:grpSpPr>
          <a:xfrm>
            <a:off x="2106217" y="-1730201"/>
            <a:ext cx="2536294" cy="2536294"/>
            <a:chOff x="1888785" y="-1263430"/>
            <a:chExt cx="2536294" cy="2536294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xmlns="" id="{FFB07652-F25C-CFAE-B049-4C2912A71BAA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xmlns="" id="{F15C19AC-B32C-F9EE-A41F-A25E97DD5DF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xmlns="" id="{AAAB7E00-A606-7233-EBF8-0A5271BF0D2A}"/>
              </a:ext>
            </a:extLst>
          </p:cNvPr>
          <p:cNvGrpSpPr/>
          <p:nvPr/>
        </p:nvGrpSpPr>
        <p:grpSpPr>
          <a:xfrm>
            <a:off x="3910436" y="-654329"/>
            <a:ext cx="2536294" cy="2536294"/>
            <a:chOff x="1888785" y="-1263430"/>
            <a:chExt cx="2536294" cy="2536294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xmlns="" id="{72B2993F-6035-4F19-2996-8C1836D59B7C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xmlns="" id="{D5072893-014E-ABE3-3938-E338B1503A0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xmlns="" id="{5952EEAB-B9E4-1B32-F6F8-96506404053E}"/>
              </a:ext>
            </a:extLst>
          </p:cNvPr>
          <p:cNvGrpSpPr/>
          <p:nvPr/>
        </p:nvGrpSpPr>
        <p:grpSpPr>
          <a:xfrm>
            <a:off x="5714655" y="421543"/>
            <a:ext cx="2536294" cy="2536294"/>
            <a:chOff x="1888785" y="-1263430"/>
            <a:chExt cx="2536294" cy="2536294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xmlns="" id="{1630EC45-2450-EDF2-0D74-01D0CFB5006A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xmlns="" id="{4B06FF16-7385-C2B1-A747-B189EB95F53A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600" dirty="0">
                  <a:solidFill>
                    <a:srgbClr val="33CC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T</a:t>
              </a:r>
              <a:endParaRPr lang="ko-KR" altLang="en-US" sz="9600" dirty="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90B8E83E-BA28-5DAC-DDF7-8DFCB1CC828F}"/>
              </a:ext>
            </a:extLst>
          </p:cNvPr>
          <p:cNvGrpSpPr/>
          <p:nvPr/>
        </p:nvGrpSpPr>
        <p:grpSpPr>
          <a:xfrm>
            <a:off x="7518874" y="1497415"/>
            <a:ext cx="2536294" cy="2536294"/>
            <a:chOff x="1888785" y="-1263430"/>
            <a:chExt cx="2536294" cy="2536294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xmlns="" id="{DD1D7C41-D383-68CA-C1CA-12E5D2B1277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1DE9EAF6-D198-1FA4-22FE-FC93B6354B6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9600" dirty="0">
                  <a:solidFill>
                    <a:srgbClr val="33CC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땡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xmlns="" id="{1F7D7A0E-61EC-47C8-934E-99418F1F131A}"/>
              </a:ext>
            </a:extLst>
          </p:cNvPr>
          <p:cNvGrpSpPr/>
          <p:nvPr/>
        </p:nvGrpSpPr>
        <p:grpSpPr>
          <a:xfrm>
            <a:off x="9323093" y="2573287"/>
            <a:ext cx="2536294" cy="2536294"/>
            <a:chOff x="1888785" y="-1263430"/>
            <a:chExt cx="2536294" cy="2536294"/>
          </a:xfrm>
        </p:grpSpPr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xmlns="" id="{8D5B7067-5EA8-2EC4-053D-786C4674EFD8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xmlns="" id="{10FFF010-0E7F-4AAE-3C05-9EAD9FC4A0BD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44EC4D58-C850-B9C4-3DC3-C295C4F05878}"/>
              </a:ext>
            </a:extLst>
          </p:cNvPr>
          <p:cNvGrpSpPr/>
          <p:nvPr/>
        </p:nvGrpSpPr>
        <p:grpSpPr>
          <a:xfrm>
            <a:off x="11127312" y="3649159"/>
            <a:ext cx="2536294" cy="2536294"/>
            <a:chOff x="1888785" y="-1263430"/>
            <a:chExt cx="2536294" cy="2536294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xmlns="" id="{970198AC-F756-CB2D-CF52-53AB010FEBE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xmlns="" id="{C513989E-6B10-70B6-446E-50B70251307A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D58AEE24-50EC-86F6-5FC5-A4CA08D1644D}"/>
              </a:ext>
            </a:extLst>
          </p:cNvPr>
          <p:cNvGrpSpPr/>
          <p:nvPr/>
        </p:nvGrpSpPr>
        <p:grpSpPr>
          <a:xfrm>
            <a:off x="-1454342" y="-1735997"/>
            <a:ext cx="2536294" cy="2536294"/>
            <a:chOff x="1888785" y="-1263430"/>
            <a:chExt cx="2536294" cy="2536294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xmlns="" id="{DC27A23C-FAC0-9D23-9C76-E69E648C7E1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xmlns="" id="{A373993A-CBF9-8B65-C42B-8EBAAB4BAA56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xmlns="" id="{D183AE9A-78C0-4A95-FEFB-B5C6CC8B5576}"/>
              </a:ext>
            </a:extLst>
          </p:cNvPr>
          <p:cNvGrpSpPr/>
          <p:nvPr/>
        </p:nvGrpSpPr>
        <p:grpSpPr>
          <a:xfrm>
            <a:off x="349877" y="-660125"/>
            <a:ext cx="2536294" cy="2536294"/>
            <a:chOff x="1888785" y="-1263430"/>
            <a:chExt cx="2536294" cy="2536294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xmlns="" id="{C1D43BA9-A8C6-83B6-02A4-627406C97F2D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xmlns="" id="{9CB4A261-B875-A86E-2E28-E621F59E844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4A07EB93-BCBB-0484-6E61-CDBE97B5FC38}"/>
              </a:ext>
            </a:extLst>
          </p:cNvPr>
          <p:cNvGrpSpPr/>
          <p:nvPr/>
        </p:nvGrpSpPr>
        <p:grpSpPr>
          <a:xfrm>
            <a:off x="2154096" y="415747"/>
            <a:ext cx="2536294" cy="2536294"/>
            <a:chOff x="1888785" y="-1263430"/>
            <a:chExt cx="2536294" cy="2536294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xmlns="" id="{262A90C4-EEF0-7E82-5C24-81A4DEC80129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xmlns="" id="{D94E41B8-17BE-441F-3C10-3F17DEE496B1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xmlns="" id="{F536D2EB-BE21-1A2D-C725-D7BA4744B8CA}"/>
              </a:ext>
            </a:extLst>
          </p:cNvPr>
          <p:cNvGrpSpPr/>
          <p:nvPr/>
        </p:nvGrpSpPr>
        <p:grpSpPr>
          <a:xfrm>
            <a:off x="3958315" y="1491619"/>
            <a:ext cx="2536294" cy="2536294"/>
            <a:chOff x="1888785" y="-1263430"/>
            <a:chExt cx="2536294" cy="2536294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xmlns="" id="{66675659-86A3-2662-CF4D-70E44C8FB68A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xmlns="" id="{8E80BB0B-6A74-3CE2-77E1-87E4AA7675F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600" dirty="0">
                  <a:solidFill>
                    <a:srgbClr val="33CC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</a:t>
              </a:r>
              <a:endParaRPr lang="ko-KR" altLang="en-US" sz="9600" dirty="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xmlns="" id="{E7A9C9EF-3014-4990-7EB7-EF215777FD0B}"/>
              </a:ext>
            </a:extLst>
          </p:cNvPr>
          <p:cNvGrpSpPr/>
          <p:nvPr/>
        </p:nvGrpSpPr>
        <p:grpSpPr>
          <a:xfrm>
            <a:off x="5762534" y="2567491"/>
            <a:ext cx="2536294" cy="2536294"/>
            <a:chOff x="1888785" y="-1263430"/>
            <a:chExt cx="2536294" cy="2536294"/>
          </a:xfrm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xmlns="" id="{E6247EC4-3C3A-CCA9-C8BD-27038856221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xmlns="" id="{1795C7CC-9B9F-4F9F-DF6B-C1D9BBEB5F08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xmlns="" id="{DB93C818-5D66-8680-1E81-6B4531EDCE23}"/>
              </a:ext>
            </a:extLst>
          </p:cNvPr>
          <p:cNvGrpSpPr/>
          <p:nvPr/>
        </p:nvGrpSpPr>
        <p:grpSpPr>
          <a:xfrm>
            <a:off x="7566753" y="3643363"/>
            <a:ext cx="2536294" cy="2536294"/>
            <a:chOff x="1888785" y="-1263430"/>
            <a:chExt cx="2536294" cy="2536294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xmlns="" id="{E67D372B-8AED-5968-B634-33619171793D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xmlns="" id="{A9F329A2-28FF-EBB4-EF15-F6D79CB7E969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2FA42206-3C62-3F08-25E1-F6544A41CA76}"/>
              </a:ext>
            </a:extLst>
          </p:cNvPr>
          <p:cNvGrpSpPr/>
          <p:nvPr/>
        </p:nvGrpSpPr>
        <p:grpSpPr>
          <a:xfrm>
            <a:off x="9370972" y="4719235"/>
            <a:ext cx="2536294" cy="2536294"/>
            <a:chOff x="1888785" y="-1263430"/>
            <a:chExt cx="2536294" cy="2536294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xmlns="" id="{DB506F30-297E-28DA-E176-4988F6039E74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xmlns="" id="{128242E9-AB99-1BA0-1274-28E61AD972B8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xmlns="" id="{102A3BF0-341D-32D2-E136-C040D8FD0554}"/>
              </a:ext>
            </a:extLst>
          </p:cNvPr>
          <p:cNvGrpSpPr/>
          <p:nvPr/>
        </p:nvGrpSpPr>
        <p:grpSpPr>
          <a:xfrm>
            <a:off x="11175191" y="5795107"/>
            <a:ext cx="2536294" cy="2536294"/>
            <a:chOff x="1888785" y="-1263430"/>
            <a:chExt cx="2536294" cy="2536294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xmlns="" id="{DCF11DAB-47D5-9268-4824-3A5302A92028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xmlns="" id="{7802B164-A051-C5CE-B16B-28ED504EC3C6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34360614-9631-8BF5-17C2-35C11504F9AF}"/>
              </a:ext>
            </a:extLst>
          </p:cNvPr>
          <p:cNvGrpSpPr/>
          <p:nvPr/>
        </p:nvGrpSpPr>
        <p:grpSpPr>
          <a:xfrm>
            <a:off x="-1406463" y="409951"/>
            <a:ext cx="2536294" cy="2536294"/>
            <a:chOff x="1888785" y="-1263430"/>
            <a:chExt cx="2536294" cy="2536294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xmlns="" id="{2DAFAB49-5DA7-FC70-E6E7-358C03AD51B6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xmlns="" id="{FFC8A566-3634-680B-B7D2-27BA29284DB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xmlns="" id="{13336FFB-CBC0-B093-426B-6DB68F701F29}"/>
              </a:ext>
            </a:extLst>
          </p:cNvPr>
          <p:cNvGrpSpPr/>
          <p:nvPr/>
        </p:nvGrpSpPr>
        <p:grpSpPr>
          <a:xfrm>
            <a:off x="397756" y="1485823"/>
            <a:ext cx="2536294" cy="2536294"/>
            <a:chOff x="1888785" y="-1263430"/>
            <a:chExt cx="2536294" cy="2536294"/>
          </a:xfrm>
        </p:grpSpPr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xmlns="" id="{D2704EDD-5E0E-AE7A-9629-1894BDB13A5C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xmlns="" id="{F86DEDA2-C3E0-111D-D381-338D1C790DEE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xmlns="" id="{0E3C0B87-1B15-7811-656B-AF81E2FFE02F}"/>
              </a:ext>
            </a:extLst>
          </p:cNvPr>
          <p:cNvGrpSpPr/>
          <p:nvPr/>
        </p:nvGrpSpPr>
        <p:grpSpPr>
          <a:xfrm>
            <a:off x="2201975" y="2561695"/>
            <a:ext cx="2536294" cy="2536294"/>
            <a:chOff x="1888785" y="-1263430"/>
            <a:chExt cx="2536294" cy="2536294"/>
          </a:xfrm>
        </p:grpSpPr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xmlns="" id="{65B71B1E-6A3D-AA65-CBC9-81B69D5811B4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xmlns="" id="{F30384D9-1BBF-C3AB-268E-582326AED3B1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9600" dirty="0">
                  <a:solidFill>
                    <a:srgbClr val="33CC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</a:t>
              </a:r>
              <a:endParaRPr lang="ko-KR" altLang="en-US" sz="9600" dirty="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xmlns="" id="{18BB7806-17EB-D9A6-3D0D-6390AC1EC89A}"/>
              </a:ext>
            </a:extLst>
          </p:cNvPr>
          <p:cNvGrpSpPr/>
          <p:nvPr/>
        </p:nvGrpSpPr>
        <p:grpSpPr>
          <a:xfrm>
            <a:off x="4006194" y="3637567"/>
            <a:ext cx="2536294" cy="2536294"/>
            <a:chOff x="1888785" y="-1263430"/>
            <a:chExt cx="2536294" cy="2536294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xmlns="" id="{035FD7A7-C2AF-452C-EC32-613A9C9E2B8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xmlns="" id="{EE94F37F-85A3-58DD-C73B-98078D33D9D4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9600" dirty="0">
                  <a:solidFill>
                    <a:srgbClr val="33CC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</a:t>
              </a: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xmlns="" id="{CA394336-B99F-A415-3BCA-86EDB8431E53}"/>
              </a:ext>
            </a:extLst>
          </p:cNvPr>
          <p:cNvGrpSpPr/>
          <p:nvPr/>
        </p:nvGrpSpPr>
        <p:grpSpPr>
          <a:xfrm>
            <a:off x="5810413" y="4713439"/>
            <a:ext cx="2536294" cy="2536294"/>
            <a:chOff x="1888785" y="-1263430"/>
            <a:chExt cx="2536294" cy="2536294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xmlns="" id="{6B3F118A-EBFA-0D99-CAC1-DC1EED6178F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xmlns="" id="{70CDBA04-09A5-BADC-8224-01220E2111A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xmlns="" id="{16ECB49F-075E-54CA-F831-EF8F5072407D}"/>
              </a:ext>
            </a:extLst>
          </p:cNvPr>
          <p:cNvGrpSpPr/>
          <p:nvPr/>
        </p:nvGrpSpPr>
        <p:grpSpPr>
          <a:xfrm>
            <a:off x="7614632" y="5789311"/>
            <a:ext cx="2536294" cy="2536294"/>
            <a:chOff x="1888785" y="-1263430"/>
            <a:chExt cx="2536294" cy="2536294"/>
          </a:xfrm>
        </p:grpSpPr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xmlns="" id="{3736781A-7B6D-6BF8-76AE-410188780CC6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xmlns="" id="{48A595F0-ECFB-2798-44A2-5C385072FB04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xmlns="" id="{2DD3E6A5-8983-222D-8C4A-A84F25D98FFF}"/>
              </a:ext>
            </a:extLst>
          </p:cNvPr>
          <p:cNvGrpSpPr/>
          <p:nvPr/>
        </p:nvGrpSpPr>
        <p:grpSpPr>
          <a:xfrm>
            <a:off x="-3162803" y="1480027"/>
            <a:ext cx="2536294" cy="2536294"/>
            <a:chOff x="1888785" y="-1263430"/>
            <a:chExt cx="2536294" cy="2536294"/>
          </a:xfrm>
        </p:grpSpPr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xmlns="" id="{58B60597-8B92-6646-5A46-6023352B62B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xmlns="" id="{D7ED5140-1B31-4AE5-3430-E2E876DEC5EF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xmlns="" id="{CA6FD702-7911-C7D3-1CC2-335A84B23774}"/>
              </a:ext>
            </a:extLst>
          </p:cNvPr>
          <p:cNvGrpSpPr/>
          <p:nvPr/>
        </p:nvGrpSpPr>
        <p:grpSpPr>
          <a:xfrm>
            <a:off x="-1358584" y="2555899"/>
            <a:ext cx="2536294" cy="2536294"/>
            <a:chOff x="1888785" y="-1263430"/>
            <a:chExt cx="2536294" cy="2536294"/>
          </a:xfrm>
        </p:grpSpPr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xmlns="" id="{C67A7922-BCBF-7082-3848-BD92A8979C4C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xmlns="" id="{B829A748-6D51-2661-AAD7-95BD397CCE1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xmlns="" id="{52BD5A12-1CA4-C8B0-9D3C-02BB483E2C9B}"/>
              </a:ext>
            </a:extLst>
          </p:cNvPr>
          <p:cNvGrpSpPr/>
          <p:nvPr/>
        </p:nvGrpSpPr>
        <p:grpSpPr>
          <a:xfrm>
            <a:off x="445635" y="3631771"/>
            <a:ext cx="2536294" cy="2536294"/>
            <a:chOff x="1888785" y="-1263430"/>
            <a:chExt cx="2536294" cy="2536294"/>
          </a:xfrm>
        </p:grpSpPr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xmlns="" id="{225F274D-418A-083D-39A7-7613D1977E6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xmlns="" id="{4DC9EDEF-80F7-095C-B469-88B4EF82881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xmlns="" id="{C16A1905-7689-5913-2F90-0F4E6841E8CC}"/>
              </a:ext>
            </a:extLst>
          </p:cNvPr>
          <p:cNvGrpSpPr/>
          <p:nvPr/>
        </p:nvGrpSpPr>
        <p:grpSpPr>
          <a:xfrm>
            <a:off x="2249854" y="4707643"/>
            <a:ext cx="2536294" cy="2536294"/>
            <a:chOff x="1888785" y="-1263430"/>
            <a:chExt cx="2536294" cy="2536294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xmlns="" id="{58B1D545-45A7-284E-7397-F91E391D94B4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xmlns="" id="{670D4CE5-3C0E-49F1-B94D-3BEBC63DF31F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xmlns="" id="{5D29DF5D-6023-0902-0A7B-6F7B58ED0B34}"/>
              </a:ext>
            </a:extLst>
          </p:cNvPr>
          <p:cNvGrpSpPr/>
          <p:nvPr/>
        </p:nvGrpSpPr>
        <p:grpSpPr>
          <a:xfrm>
            <a:off x="4054073" y="5783515"/>
            <a:ext cx="2536294" cy="2536294"/>
            <a:chOff x="1888785" y="-1263430"/>
            <a:chExt cx="2536294" cy="2536294"/>
          </a:xfrm>
        </p:grpSpPr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xmlns="" id="{20DDB072-6A6E-E258-1716-A84B5B44231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xmlns="" id="{B7949EAA-E094-5C29-9DA8-D979789C97FA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xmlns="" id="{9EC9DD97-E4F2-7D71-E1A4-E0058241AF6C}"/>
              </a:ext>
            </a:extLst>
          </p:cNvPr>
          <p:cNvGrpSpPr/>
          <p:nvPr/>
        </p:nvGrpSpPr>
        <p:grpSpPr>
          <a:xfrm>
            <a:off x="-1310705" y="4701847"/>
            <a:ext cx="2536294" cy="2536294"/>
            <a:chOff x="1888785" y="-1263430"/>
            <a:chExt cx="2536294" cy="2536294"/>
          </a:xfrm>
        </p:grpSpPr>
        <p:sp>
          <p:nvSpPr>
            <p:cNvPr id="239" name="사각형: 둥근 모서리 238">
              <a:extLst>
                <a:ext uri="{FF2B5EF4-FFF2-40B4-BE49-F238E27FC236}">
                  <a16:creationId xmlns:a16="http://schemas.microsoft.com/office/drawing/2014/main" xmlns="" id="{4F4C0F7D-D653-32B8-F3ED-DF4D2728AB52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xmlns="" id="{08CFB635-CCFC-E71A-FB12-DF78A8E0E467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xmlns="" id="{07965285-12A9-0B1B-1427-0194276EA6DB}"/>
              </a:ext>
            </a:extLst>
          </p:cNvPr>
          <p:cNvGrpSpPr/>
          <p:nvPr/>
        </p:nvGrpSpPr>
        <p:grpSpPr>
          <a:xfrm>
            <a:off x="493514" y="5777719"/>
            <a:ext cx="2536294" cy="2536294"/>
            <a:chOff x="1888785" y="-1263430"/>
            <a:chExt cx="2536294" cy="2536294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xmlns="" id="{190640D3-95B9-A935-DAAC-B67DE8531D1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xmlns="" id="{E485FEDE-2496-A8A6-5B9C-385DB8898540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600">
                <a:solidFill>
                  <a:srgbClr val="33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73B6381A-E342-FCAE-2D33-537365C6701A}"/>
              </a:ext>
            </a:extLst>
          </p:cNvPr>
          <p:cNvSpPr/>
          <p:nvPr/>
        </p:nvSpPr>
        <p:spPr>
          <a:xfrm>
            <a:off x="6024110" y="2841414"/>
            <a:ext cx="1965264" cy="1965264"/>
          </a:xfrm>
          <a:prstGeom prst="roundRect">
            <a:avLst/>
          </a:prstGeom>
          <a:solidFill>
            <a:srgbClr val="33CCFF"/>
          </a:solidFill>
          <a:ln w="0">
            <a:noFill/>
          </a:ln>
          <a:effectLst>
            <a:innerShdw dist="1435100" dir="18900000">
              <a:schemeClr val="bg1">
                <a:alpha val="25000"/>
              </a:schemeClr>
            </a:innerShdw>
          </a:effectLst>
          <a:scene3d>
            <a:camera prst="isometricTopUp"/>
            <a:lightRig rig="soft" dir="t">
              <a:rot lat="0" lon="0" rev="11400000"/>
            </a:lightRig>
          </a:scene3d>
          <a:sp3d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9600">
              <a:solidFill>
                <a:srgbClr val="33CCF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xmlns="" id="{1840EA92-6A03-CC3F-E00C-DB95A3A4DE87}"/>
              </a:ext>
            </a:extLst>
          </p:cNvPr>
          <p:cNvSpPr/>
          <p:nvPr/>
        </p:nvSpPr>
        <p:spPr>
          <a:xfrm>
            <a:off x="6978406" y="2350816"/>
            <a:ext cx="554884" cy="2301199"/>
          </a:xfrm>
          <a:custGeom>
            <a:avLst/>
            <a:gdLst>
              <a:gd name="connsiteX0" fmla="*/ 90101 w 540597"/>
              <a:gd name="connsiteY0" fmla="*/ 0 h 2198805"/>
              <a:gd name="connsiteX1" fmla="*/ 450496 w 540597"/>
              <a:gd name="connsiteY1" fmla="*/ 0 h 2198805"/>
              <a:gd name="connsiteX2" fmla="*/ 540597 w 540597"/>
              <a:gd name="connsiteY2" fmla="*/ 90101 h 2198805"/>
              <a:gd name="connsiteX3" fmla="*/ 540597 w 540597"/>
              <a:gd name="connsiteY3" fmla="*/ 2198805 h 2198805"/>
              <a:gd name="connsiteX4" fmla="*/ 540597 w 540597"/>
              <a:gd name="connsiteY4" fmla="*/ 2198805 h 2198805"/>
              <a:gd name="connsiteX5" fmla="*/ 0 w 540597"/>
              <a:gd name="connsiteY5" fmla="*/ 2198805 h 2198805"/>
              <a:gd name="connsiteX6" fmla="*/ 0 w 540597"/>
              <a:gd name="connsiteY6" fmla="*/ 2198805 h 2198805"/>
              <a:gd name="connsiteX7" fmla="*/ 0 w 540597"/>
              <a:gd name="connsiteY7" fmla="*/ 90101 h 2198805"/>
              <a:gd name="connsiteX8" fmla="*/ 90101 w 540597"/>
              <a:gd name="connsiteY8" fmla="*/ 0 h 2198805"/>
              <a:gd name="connsiteX0" fmla="*/ 99626 w 550122"/>
              <a:gd name="connsiteY0" fmla="*/ 0 h 2279768"/>
              <a:gd name="connsiteX1" fmla="*/ 460021 w 550122"/>
              <a:gd name="connsiteY1" fmla="*/ 0 h 2279768"/>
              <a:gd name="connsiteX2" fmla="*/ 550122 w 550122"/>
              <a:gd name="connsiteY2" fmla="*/ 90101 h 2279768"/>
              <a:gd name="connsiteX3" fmla="*/ 550122 w 550122"/>
              <a:gd name="connsiteY3" fmla="*/ 2198805 h 2279768"/>
              <a:gd name="connsiteX4" fmla="*/ 550122 w 550122"/>
              <a:gd name="connsiteY4" fmla="*/ 2198805 h 2279768"/>
              <a:gd name="connsiteX5" fmla="*/ 9525 w 550122"/>
              <a:gd name="connsiteY5" fmla="*/ 2198805 h 2279768"/>
              <a:gd name="connsiteX6" fmla="*/ 0 w 550122"/>
              <a:gd name="connsiteY6" fmla="*/ 2279768 h 2279768"/>
              <a:gd name="connsiteX7" fmla="*/ 9525 w 550122"/>
              <a:gd name="connsiteY7" fmla="*/ 90101 h 2279768"/>
              <a:gd name="connsiteX8" fmla="*/ 99626 w 550122"/>
              <a:gd name="connsiteY8" fmla="*/ 0 h 2279768"/>
              <a:gd name="connsiteX0" fmla="*/ 99626 w 550122"/>
              <a:gd name="connsiteY0" fmla="*/ 0 h 2284530"/>
              <a:gd name="connsiteX1" fmla="*/ 460021 w 550122"/>
              <a:gd name="connsiteY1" fmla="*/ 0 h 2284530"/>
              <a:gd name="connsiteX2" fmla="*/ 550122 w 550122"/>
              <a:gd name="connsiteY2" fmla="*/ 90101 h 2284530"/>
              <a:gd name="connsiteX3" fmla="*/ 550122 w 550122"/>
              <a:gd name="connsiteY3" fmla="*/ 2198805 h 2284530"/>
              <a:gd name="connsiteX4" fmla="*/ 550122 w 550122"/>
              <a:gd name="connsiteY4" fmla="*/ 2198805 h 2284530"/>
              <a:gd name="connsiteX5" fmla="*/ 0 w 550122"/>
              <a:gd name="connsiteY5" fmla="*/ 2284530 h 2284530"/>
              <a:gd name="connsiteX6" fmla="*/ 0 w 550122"/>
              <a:gd name="connsiteY6" fmla="*/ 2279768 h 2284530"/>
              <a:gd name="connsiteX7" fmla="*/ 9525 w 550122"/>
              <a:gd name="connsiteY7" fmla="*/ 90101 h 2284530"/>
              <a:gd name="connsiteX8" fmla="*/ 99626 w 550122"/>
              <a:gd name="connsiteY8" fmla="*/ 0 h 2284530"/>
              <a:gd name="connsiteX0" fmla="*/ 99626 w 550122"/>
              <a:gd name="connsiteY0" fmla="*/ 0 h 2336918"/>
              <a:gd name="connsiteX1" fmla="*/ 460021 w 550122"/>
              <a:gd name="connsiteY1" fmla="*/ 0 h 2336918"/>
              <a:gd name="connsiteX2" fmla="*/ 550122 w 550122"/>
              <a:gd name="connsiteY2" fmla="*/ 90101 h 2336918"/>
              <a:gd name="connsiteX3" fmla="*/ 550122 w 550122"/>
              <a:gd name="connsiteY3" fmla="*/ 2198805 h 2336918"/>
              <a:gd name="connsiteX4" fmla="*/ 550122 w 550122"/>
              <a:gd name="connsiteY4" fmla="*/ 2198805 h 2336918"/>
              <a:gd name="connsiteX5" fmla="*/ 0 w 550122"/>
              <a:gd name="connsiteY5" fmla="*/ 2284530 h 2336918"/>
              <a:gd name="connsiteX6" fmla="*/ 0 w 550122"/>
              <a:gd name="connsiteY6" fmla="*/ 2336918 h 2336918"/>
              <a:gd name="connsiteX7" fmla="*/ 9525 w 550122"/>
              <a:gd name="connsiteY7" fmla="*/ 90101 h 2336918"/>
              <a:gd name="connsiteX8" fmla="*/ 99626 w 550122"/>
              <a:gd name="connsiteY8" fmla="*/ 0 h 2336918"/>
              <a:gd name="connsiteX0" fmla="*/ 104388 w 554884"/>
              <a:gd name="connsiteY0" fmla="*/ 0 h 2341680"/>
              <a:gd name="connsiteX1" fmla="*/ 464783 w 554884"/>
              <a:gd name="connsiteY1" fmla="*/ 0 h 2341680"/>
              <a:gd name="connsiteX2" fmla="*/ 554884 w 554884"/>
              <a:gd name="connsiteY2" fmla="*/ 90101 h 2341680"/>
              <a:gd name="connsiteX3" fmla="*/ 554884 w 554884"/>
              <a:gd name="connsiteY3" fmla="*/ 2198805 h 2341680"/>
              <a:gd name="connsiteX4" fmla="*/ 554884 w 554884"/>
              <a:gd name="connsiteY4" fmla="*/ 2198805 h 2341680"/>
              <a:gd name="connsiteX5" fmla="*/ 0 w 554884"/>
              <a:gd name="connsiteY5" fmla="*/ 2341680 h 2341680"/>
              <a:gd name="connsiteX6" fmla="*/ 4762 w 554884"/>
              <a:gd name="connsiteY6" fmla="*/ 2336918 h 2341680"/>
              <a:gd name="connsiteX7" fmla="*/ 14287 w 554884"/>
              <a:gd name="connsiteY7" fmla="*/ 90101 h 2341680"/>
              <a:gd name="connsiteX8" fmla="*/ 104388 w 554884"/>
              <a:gd name="connsiteY8" fmla="*/ 0 h 2341680"/>
              <a:gd name="connsiteX0" fmla="*/ 104388 w 554884"/>
              <a:gd name="connsiteY0" fmla="*/ 0 h 2341680"/>
              <a:gd name="connsiteX1" fmla="*/ 464783 w 554884"/>
              <a:gd name="connsiteY1" fmla="*/ 0 h 2341680"/>
              <a:gd name="connsiteX2" fmla="*/ 554884 w 554884"/>
              <a:gd name="connsiteY2" fmla="*/ 90101 h 2341680"/>
              <a:gd name="connsiteX3" fmla="*/ 554884 w 554884"/>
              <a:gd name="connsiteY3" fmla="*/ 2198805 h 2341680"/>
              <a:gd name="connsiteX4" fmla="*/ 554884 w 554884"/>
              <a:gd name="connsiteY4" fmla="*/ 2198805 h 2341680"/>
              <a:gd name="connsiteX5" fmla="*/ 0 w 554884"/>
              <a:gd name="connsiteY5" fmla="*/ 2341680 h 2341680"/>
              <a:gd name="connsiteX6" fmla="*/ 2381 w 554884"/>
              <a:gd name="connsiteY6" fmla="*/ 2327393 h 2341680"/>
              <a:gd name="connsiteX7" fmla="*/ 14287 w 554884"/>
              <a:gd name="connsiteY7" fmla="*/ 90101 h 2341680"/>
              <a:gd name="connsiteX8" fmla="*/ 104388 w 554884"/>
              <a:gd name="connsiteY8" fmla="*/ 0 h 2341680"/>
              <a:gd name="connsiteX0" fmla="*/ 104388 w 554884"/>
              <a:gd name="connsiteY0" fmla="*/ 0 h 2341680"/>
              <a:gd name="connsiteX1" fmla="*/ 464783 w 554884"/>
              <a:gd name="connsiteY1" fmla="*/ 0 h 2341680"/>
              <a:gd name="connsiteX2" fmla="*/ 554884 w 554884"/>
              <a:gd name="connsiteY2" fmla="*/ 90101 h 2341680"/>
              <a:gd name="connsiteX3" fmla="*/ 554884 w 554884"/>
              <a:gd name="connsiteY3" fmla="*/ 2198805 h 2341680"/>
              <a:gd name="connsiteX4" fmla="*/ 554884 w 554884"/>
              <a:gd name="connsiteY4" fmla="*/ 2198805 h 2341680"/>
              <a:gd name="connsiteX5" fmla="*/ 0 w 554884"/>
              <a:gd name="connsiteY5" fmla="*/ 2341680 h 2341680"/>
              <a:gd name="connsiteX6" fmla="*/ 2381 w 554884"/>
              <a:gd name="connsiteY6" fmla="*/ 2298818 h 2341680"/>
              <a:gd name="connsiteX7" fmla="*/ 14287 w 554884"/>
              <a:gd name="connsiteY7" fmla="*/ 90101 h 2341680"/>
              <a:gd name="connsiteX8" fmla="*/ 104388 w 554884"/>
              <a:gd name="connsiteY8" fmla="*/ 0 h 2341680"/>
              <a:gd name="connsiteX0" fmla="*/ 104388 w 554884"/>
              <a:gd name="connsiteY0" fmla="*/ 0 h 2301199"/>
              <a:gd name="connsiteX1" fmla="*/ 464783 w 554884"/>
              <a:gd name="connsiteY1" fmla="*/ 0 h 2301199"/>
              <a:gd name="connsiteX2" fmla="*/ 554884 w 554884"/>
              <a:gd name="connsiteY2" fmla="*/ 90101 h 2301199"/>
              <a:gd name="connsiteX3" fmla="*/ 554884 w 554884"/>
              <a:gd name="connsiteY3" fmla="*/ 2198805 h 2301199"/>
              <a:gd name="connsiteX4" fmla="*/ 554884 w 554884"/>
              <a:gd name="connsiteY4" fmla="*/ 2198805 h 2301199"/>
              <a:gd name="connsiteX5" fmla="*/ 0 w 554884"/>
              <a:gd name="connsiteY5" fmla="*/ 2301199 h 2301199"/>
              <a:gd name="connsiteX6" fmla="*/ 2381 w 554884"/>
              <a:gd name="connsiteY6" fmla="*/ 2298818 h 2301199"/>
              <a:gd name="connsiteX7" fmla="*/ 14287 w 554884"/>
              <a:gd name="connsiteY7" fmla="*/ 90101 h 2301199"/>
              <a:gd name="connsiteX8" fmla="*/ 104388 w 554884"/>
              <a:gd name="connsiteY8" fmla="*/ 0 h 230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884" h="2301199">
                <a:moveTo>
                  <a:pt x="104388" y="0"/>
                </a:moveTo>
                <a:lnTo>
                  <a:pt x="464783" y="0"/>
                </a:lnTo>
                <a:cubicBezTo>
                  <a:pt x="514544" y="0"/>
                  <a:pt x="554884" y="40340"/>
                  <a:pt x="554884" y="90101"/>
                </a:cubicBezTo>
                <a:lnTo>
                  <a:pt x="554884" y="2198805"/>
                </a:lnTo>
                <a:lnTo>
                  <a:pt x="554884" y="2198805"/>
                </a:lnTo>
                <a:lnTo>
                  <a:pt x="0" y="2301199"/>
                </a:lnTo>
                <a:lnTo>
                  <a:pt x="2381" y="2298818"/>
                </a:lnTo>
                <a:cubicBezTo>
                  <a:pt x="2381" y="1595917"/>
                  <a:pt x="14287" y="793002"/>
                  <a:pt x="14287" y="90101"/>
                </a:cubicBezTo>
                <a:cubicBezTo>
                  <a:pt x="14287" y="40340"/>
                  <a:pt x="54627" y="0"/>
                  <a:pt x="10438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0">
            <a:noFill/>
          </a:ln>
          <a:scene3d>
            <a:camera prst="perspectiveHeroicExtremeRightFacing">
              <a:rot lat="21558911" lon="2416866" rev="19415827"/>
            </a:camera>
            <a:lightRig rig="soft" dir="t">
              <a:rot lat="0" lon="0" rev="11400000"/>
            </a:lightRig>
          </a:scene3d>
          <a:sp3d extrusionH="63500">
            <a:extrusionClr>
              <a:schemeClr val="accent4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9600">
              <a:solidFill>
                <a:srgbClr val="33CCF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1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A197949-561B-F268-49CA-57E0FB0763ED}"/>
              </a:ext>
            </a:extLst>
          </p:cNvPr>
          <p:cNvGrpSpPr/>
          <p:nvPr/>
        </p:nvGrpSpPr>
        <p:grpSpPr>
          <a:xfrm>
            <a:off x="3814678" y="-4946225"/>
            <a:ext cx="2536294" cy="2536294"/>
            <a:chOff x="1888785" y="-1263430"/>
            <a:chExt cx="2536294" cy="2536294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E1874FC9-D237-10AA-EEF1-55BC780C52A2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A8D3335A-9734-2CB4-BC3F-DA78EAC5F811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B794C91-58DB-CB9F-EDD3-CA2C004575CF}"/>
              </a:ext>
            </a:extLst>
          </p:cNvPr>
          <p:cNvGrpSpPr/>
          <p:nvPr/>
        </p:nvGrpSpPr>
        <p:grpSpPr>
          <a:xfrm>
            <a:off x="5618897" y="-3870353"/>
            <a:ext cx="2536294" cy="2536294"/>
            <a:chOff x="1888785" y="-1263430"/>
            <a:chExt cx="2536294" cy="253629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B26765E9-4DB2-B50C-B40B-2969787006B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97E61B6D-DA1A-4B2F-EEF6-FB8928FE48CC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F6F29B2-AA70-BF8E-A54F-D39D50B8060B}"/>
              </a:ext>
            </a:extLst>
          </p:cNvPr>
          <p:cNvGrpSpPr/>
          <p:nvPr/>
        </p:nvGrpSpPr>
        <p:grpSpPr>
          <a:xfrm>
            <a:off x="7423116" y="-2794481"/>
            <a:ext cx="2536294" cy="2536294"/>
            <a:chOff x="1888785" y="-1263430"/>
            <a:chExt cx="2536294" cy="253629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F4081A68-2B59-C20A-FD53-3CA973A9CB20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xmlns="" id="{80DD3735-CA24-4EDB-6951-255600D3345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B9CE539E-3A0B-8DB9-EFC1-D0A87941F529}"/>
              </a:ext>
            </a:extLst>
          </p:cNvPr>
          <p:cNvGrpSpPr/>
          <p:nvPr/>
        </p:nvGrpSpPr>
        <p:grpSpPr>
          <a:xfrm>
            <a:off x="9227335" y="-1718609"/>
            <a:ext cx="2536294" cy="2536294"/>
            <a:chOff x="1888785" y="-1263430"/>
            <a:chExt cx="2536294" cy="2536294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xmlns="" id="{E8CEF479-A5B4-957D-2F8B-243056C0907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xmlns="" id="{0B56773C-8675-0B29-93F4-9E74E6D62195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071FCA66-E9B4-FC2A-9C15-B6EDBBF1D885}"/>
              </a:ext>
            </a:extLst>
          </p:cNvPr>
          <p:cNvGrpSpPr/>
          <p:nvPr/>
        </p:nvGrpSpPr>
        <p:grpSpPr>
          <a:xfrm>
            <a:off x="11031554" y="-642737"/>
            <a:ext cx="2536294" cy="2536294"/>
            <a:chOff x="1888785" y="-1263430"/>
            <a:chExt cx="2536294" cy="2536294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xmlns="" id="{C3433B4B-3901-437C-A88B-25B18E14D32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xmlns="" id="{9212C24F-11CB-46D8-2CA0-50CBD3E59D7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C23212B2-36CC-7197-1BDD-F4064EFAD8FD}"/>
              </a:ext>
            </a:extLst>
          </p:cNvPr>
          <p:cNvGrpSpPr/>
          <p:nvPr/>
        </p:nvGrpSpPr>
        <p:grpSpPr>
          <a:xfrm>
            <a:off x="12835773" y="433135"/>
            <a:ext cx="2536294" cy="2536294"/>
            <a:chOff x="1888785" y="-1263430"/>
            <a:chExt cx="2536294" cy="2536294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xmlns="" id="{1736E5B5-3AEF-61C8-7C8B-4D005087F4E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xmlns="" id="{D4D68B78-5733-696F-9B60-891C76ED7FDE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1D89E203-9CE2-050D-9CA5-1C4C448526F0}"/>
              </a:ext>
            </a:extLst>
          </p:cNvPr>
          <p:cNvGrpSpPr/>
          <p:nvPr/>
        </p:nvGrpSpPr>
        <p:grpSpPr>
          <a:xfrm>
            <a:off x="14639992" y="1509007"/>
            <a:ext cx="2536294" cy="2536294"/>
            <a:chOff x="1888785" y="-1263430"/>
            <a:chExt cx="2536294" cy="2536294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xmlns="" id="{6531F362-B0EF-7853-795F-F5CE99C2CC9B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xmlns="" id="{6F12F61D-7AE6-22BF-799B-38EA500ACDC9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508802CE-3748-FDF0-FDAE-88872A8F4DBF}"/>
              </a:ext>
            </a:extLst>
          </p:cNvPr>
          <p:cNvGrpSpPr/>
          <p:nvPr/>
        </p:nvGrpSpPr>
        <p:grpSpPr>
          <a:xfrm>
            <a:off x="16444211" y="2584879"/>
            <a:ext cx="2536294" cy="2536294"/>
            <a:chOff x="1888785" y="-1263430"/>
            <a:chExt cx="2536294" cy="253629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xmlns="" id="{EB4C3308-23F1-C041-50BA-ED48157A5C5C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xmlns="" id="{D344BD53-EB50-9B73-8C99-2982DD6725FE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090A016B-7A23-604F-A63D-61BE66FC77D3}"/>
              </a:ext>
            </a:extLst>
          </p:cNvPr>
          <p:cNvGrpSpPr/>
          <p:nvPr/>
        </p:nvGrpSpPr>
        <p:grpSpPr>
          <a:xfrm>
            <a:off x="2058338" y="-3876149"/>
            <a:ext cx="2536294" cy="2536294"/>
            <a:chOff x="1888785" y="-1263430"/>
            <a:chExt cx="2536294" cy="2536294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xmlns="" id="{E41BEE04-00F1-21D6-B177-7573E6D73E94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xmlns="" id="{032CF21C-0202-5705-37E9-15DEE0BBA924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75BD67D0-591F-AA73-3E78-2B8FAD86465F}"/>
              </a:ext>
            </a:extLst>
          </p:cNvPr>
          <p:cNvGrpSpPr/>
          <p:nvPr/>
        </p:nvGrpSpPr>
        <p:grpSpPr>
          <a:xfrm>
            <a:off x="3862557" y="-2800277"/>
            <a:ext cx="2536294" cy="2536294"/>
            <a:chOff x="1888785" y="-1263430"/>
            <a:chExt cx="2536294" cy="2536294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xmlns="" id="{057CDDA4-E9B7-85A9-6A70-3279A42F325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xmlns="" id="{1491B66E-65AC-E433-3797-469948DB4F11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10154FF3-18D0-CE51-0A68-8362290B0746}"/>
              </a:ext>
            </a:extLst>
          </p:cNvPr>
          <p:cNvGrpSpPr/>
          <p:nvPr/>
        </p:nvGrpSpPr>
        <p:grpSpPr>
          <a:xfrm>
            <a:off x="5666776" y="-1724405"/>
            <a:ext cx="2536294" cy="2536294"/>
            <a:chOff x="1888785" y="-1263430"/>
            <a:chExt cx="2536294" cy="2536294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xmlns="" id="{556F959C-99BF-7103-E29E-32C314E7BAE9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xmlns="" id="{7551EE5C-0613-DB62-98DB-6D7E9B3740C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4ECF18B4-D5FA-1A57-3C6C-EA782D32632C}"/>
              </a:ext>
            </a:extLst>
          </p:cNvPr>
          <p:cNvGrpSpPr/>
          <p:nvPr/>
        </p:nvGrpSpPr>
        <p:grpSpPr>
          <a:xfrm>
            <a:off x="7470995" y="-648533"/>
            <a:ext cx="2536294" cy="2536294"/>
            <a:chOff x="1888785" y="-1263430"/>
            <a:chExt cx="2536294" cy="2536294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xmlns="" id="{859DAEA6-5207-23A6-FBA9-BDA73048E79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xmlns="" id="{AC993ECF-DE3D-05D1-9777-23C1C9B3424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5B14A64C-37D9-42DE-07D6-FF4E03356C1E}"/>
              </a:ext>
            </a:extLst>
          </p:cNvPr>
          <p:cNvGrpSpPr/>
          <p:nvPr/>
        </p:nvGrpSpPr>
        <p:grpSpPr>
          <a:xfrm>
            <a:off x="9275214" y="427339"/>
            <a:ext cx="2536294" cy="2536294"/>
            <a:chOff x="1888785" y="-1263430"/>
            <a:chExt cx="2536294" cy="2536294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xmlns="" id="{9328D697-46E6-122F-6A36-BFF959650B8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xmlns="" id="{8DB9C466-C40A-1608-C583-F6E6A44E29D5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E996668D-102B-BA26-C730-4690E733C9FD}"/>
              </a:ext>
            </a:extLst>
          </p:cNvPr>
          <p:cNvGrpSpPr/>
          <p:nvPr/>
        </p:nvGrpSpPr>
        <p:grpSpPr>
          <a:xfrm>
            <a:off x="11079433" y="1503211"/>
            <a:ext cx="2536294" cy="2536294"/>
            <a:chOff x="1888785" y="-1263430"/>
            <a:chExt cx="2536294" cy="2536294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xmlns="" id="{653B3A83-1918-FD68-5F91-108B0D29DD72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xmlns="" id="{40E305CD-5067-E309-3FE3-9F78A66DCAA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3B7C8BB6-B3F1-1E2E-1D2C-3E9587FD9002}"/>
              </a:ext>
            </a:extLst>
          </p:cNvPr>
          <p:cNvGrpSpPr/>
          <p:nvPr/>
        </p:nvGrpSpPr>
        <p:grpSpPr>
          <a:xfrm>
            <a:off x="12883652" y="2579083"/>
            <a:ext cx="2536294" cy="2536294"/>
            <a:chOff x="1888785" y="-1263430"/>
            <a:chExt cx="2536294" cy="2536294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xmlns="" id="{0BA7FDEF-1AC9-8F3B-78F1-EBE69549FE70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C7CF1F4B-9B16-3429-9147-2BF0484806D0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F279A39A-E3C1-E73D-EB5E-E455B8FEA4FE}"/>
              </a:ext>
            </a:extLst>
          </p:cNvPr>
          <p:cNvGrpSpPr/>
          <p:nvPr/>
        </p:nvGrpSpPr>
        <p:grpSpPr>
          <a:xfrm>
            <a:off x="14687871" y="3654955"/>
            <a:ext cx="2536294" cy="2536294"/>
            <a:chOff x="1888785" y="-1263430"/>
            <a:chExt cx="2536294" cy="2536294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xmlns="" id="{CF5144D6-405F-06FE-4E06-4143C9DD1AAB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xmlns="" id="{C3DCF8A2-3718-B51D-AC88-9D893BF192FA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02709D3A-619C-1955-EB7B-69612EF8EA70}"/>
              </a:ext>
            </a:extLst>
          </p:cNvPr>
          <p:cNvGrpSpPr/>
          <p:nvPr/>
        </p:nvGrpSpPr>
        <p:grpSpPr>
          <a:xfrm>
            <a:off x="301998" y="-2806073"/>
            <a:ext cx="2536294" cy="2536294"/>
            <a:chOff x="1888785" y="-1263430"/>
            <a:chExt cx="2536294" cy="2536294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xmlns="" id="{1CC566BB-5FE3-62D9-DD91-D03F83E8C6DA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xmlns="" id="{3CEF5A13-A172-39B0-67CA-74A2DF07F29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032A3934-A341-9CCF-39EF-C316A9BA05BD}"/>
              </a:ext>
            </a:extLst>
          </p:cNvPr>
          <p:cNvGrpSpPr/>
          <p:nvPr/>
        </p:nvGrpSpPr>
        <p:grpSpPr>
          <a:xfrm>
            <a:off x="2106217" y="-1730201"/>
            <a:ext cx="2536294" cy="2536294"/>
            <a:chOff x="1888785" y="-1263430"/>
            <a:chExt cx="2536294" cy="2536294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xmlns="" id="{FFB07652-F25C-CFAE-B049-4C2912A71BAA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xmlns="" id="{F15C19AC-B32C-F9EE-A41F-A25E97DD5DF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xmlns="" id="{AAAB7E00-A606-7233-EBF8-0A5271BF0D2A}"/>
              </a:ext>
            </a:extLst>
          </p:cNvPr>
          <p:cNvGrpSpPr/>
          <p:nvPr/>
        </p:nvGrpSpPr>
        <p:grpSpPr>
          <a:xfrm>
            <a:off x="3910436" y="-654329"/>
            <a:ext cx="2536294" cy="2536294"/>
            <a:chOff x="1888785" y="-1263430"/>
            <a:chExt cx="2536294" cy="2536294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xmlns="" id="{72B2993F-6035-4F19-2996-8C1836D59B7C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xmlns="" id="{D5072893-014E-ABE3-3938-E338B1503A0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xmlns="" id="{5952EEAB-B9E4-1B32-F6F8-96506404053E}"/>
              </a:ext>
            </a:extLst>
          </p:cNvPr>
          <p:cNvGrpSpPr/>
          <p:nvPr/>
        </p:nvGrpSpPr>
        <p:grpSpPr>
          <a:xfrm>
            <a:off x="5714655" y="421543"/>
            <a:ext cx="2536294" cy="2536294"/>
            <a:chOff x="1888785" y="-1263430"/>
            <a:chExt cx="2536294" cy="2536294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xmlns="" id="{1630EC45-2450-EDF2-0D74-01D0CFB5006A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xmlns="" id="{4B06FF16-7385-C2B1-A747-B189EB95F53A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90B8E83E-BA28-5DAC-DDF7-8DFCB1CC828F}"/>
              </a:ext>
            </a:extLst>
          </p:cNvPr>
          <p:cNvGrpSpPr/>
          <p:nvPr/>
        </p:nvGrpSpPr>
        <p:grpSpPr>
          <a:xfrm>
            <a:off x="7518874" y="1497415"/>
            <a:ext cx="2536294" cy="2536294"/>
            <a:chOff x="1888785" y="-1263430"/>
            <a:chExt cx="2536294" cy="2536294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xmlns="" id="{DD1D7C41-D383-68CA-C1CA-12E5D2B1277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1DE9EAF6-D198-1FA4-22FE-FC93B6354B6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xmlns="" id="{1F7D7A0E-61EC-47C8-934E-99418F1F131A}"/>
              </a:ext>
            </a:extLst>
          </p:cNvPr>
          <p:cNvGrpSpPr/>
          <p:nvPr/>
        </p:nvGrpSpPr>
        <p:grpSpPr>
          <a:xfrm>
            <a:off x="9323093" y="2573287"/>
            <a:ext cx="2536294" cy="2536294"/>
            <a:chOff x="1888785" y="-1263430"/>
            <a:chExt cx="2536294" cy="2536294"/>
          </a:xfrm>
        </p:grpSpPr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xmlns="" id="{8D5B7067-5EA8-2EC4-053D-786C4674EFD8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xmlns="" id="{10FFF010-0E7F-4AAE-3C05-9EAD9FC4A0BD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44EC4D58-C850-B9C4-3DC3-C295C4F05878}"/>
              </a:ext>
            </a:extLst>
          </p:cNvPr>
          <p:cNvGrpSpPr/>
          <p:nvPr/>
        </p:nvGrpSpPr>
        <p:grpSpPr>
          <a:xfrm>
            <a:off x="11127312" y="3649159"/>
            <a:ext cx="2536294" cy="2536294"/>
            <a:chOff x="1888785" y="-1263430"/>
            <a:chExt cx="2536294" cy="2536294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xmlns="" id="{970198AC-F756-CB2D-CF52-53AB010FEBE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xmlns="" id="{C513989E-6B10-70B6-446E-50B70251307A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B251C30A-C8DC-7E11-A1FE-721CA8E6DA25}"/>
              </a:ext>
            </a:extLst>
          </p:cNvPr>
          <p:cNvGrpSpPr/>
          <p:nvPr/>
        </p:nvGrpSpPr>
        <p:grpSpPr>
          <a:xfrm>
            <a:off x="12931531" y="4725031"/>
            <a:ext cx="2536294" cy="2536294"/>
            <a:chOff x="1888785" y="-1263430"/>
            <a:chExt cx="2536294" cy="2536294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xmlns="" id="{5DF0A8A2-9CE2-A118-669C-72BC329E474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xmlns="" id="{A1C82172-1725-8C68-D6C5-E1A94C732546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D58AEE24-50EC-86F6-5FC5-A4CA08D1644D}"/>
              </a:ext>
            </a:extLst>
          </p:cNvPr>
          <p:cNvGrpSpPr/>
          <p:nvPr/>
        </p:nvGrpSpPr>
        <p:grpSpPr>
          <a:xfrm>
            <a:off x="-1454342" y="-1735997"/>
            <a:ext cx="2536294" cy="2536294"/>
            <a:chOff x="1888785" y="-1263430"/>
            <a:chExt cx="2536294" cy="2536294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xmlns="" id="{DC27A23C-FAC0-9D23-9C76-E69E648C7E1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xmlns="" id="{A373993A-CBF9-8B65-C42B-8EBAAB4BAA56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xmlns="" id="{D183AE9A-78C0-4A95-FEFB-B5C6CC8B5576}"/>
              </a:ext>
            </a:extLst>
          </p:cNvPr>
          <p:cNvGrpSpPr/>
          <p:nvPr/>
        </p:nvGrpSpPr>
        <p:grpSpPr>
          <a:xfrm>
            <a:off x="349877" y="-660125"/>
            <a:ext cx="2536294" cy="2536294"/>
            <a:chOff x="1888785" y="-1263430"/>
            <a:chExt cx="2536294" cy="2536294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xmlns="" id="{C1D43BA9-A8C6-83B6-02A4-627406C97F2D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xmlns="" id="{9CB4A261-B875-A86E-2E28-E621F59E844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4A07EB93-BCBB-0484-6E61-CDBE97B5FC38}"/>
              </a:ext>
            </a:extLst>
          </p:cNvPr>
          <p:cNvGrpSpPr/>
          <p:nvPr/>
        </p:nvGrpSpPr>
        <p:grpSpPr>
          <a:xfrm>
            <a:off x="2154096" y="415747"/>
            <a:ext cx="2536294" cy="2536294"/>
            <a:chOff x="1888785" y="-1263430"/>
            <a:chExt cx="2536294" cy="2536294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xmlns="" id="{262A90C4-EEF0-7E82-5C24-81A4DEC80129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xmlns="" id="{D94E41B8-17BE-441F-3C10-3F17DEE496B1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xmlns="" id="{F536D2EB-BE21-1A2D-C725-D7BA4744B8CA}"/>
              </a:ext>
            </a:extLst>
          </p:cNvPr>
          <p:cNvGrpSpPr/>
          <p:nvPr/>
        </p:nvGrpSpPr>
        <p:grpSpPr>
          <a:xfrm>
            <a:off x="3958315" y="1491619"/>
            <a:ext cx="2536294" cy="2536294"/>
            <a:chOff x="1888785" y="-1263430"/>
            <a:chExt cx="2536294" cy="2536294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xmlns="" id="{66675659-86A3-2662-CF4D-70E44C8FB68A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xmlns="" id="{8E80BB0B-6A74-3CE2-77E1-87E4AA7675F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xmlns="" id="{E7A9C9EF-3014-4990-7EB7-EF215777FD0B}"/>
              </a:ext>
            </a:extLst>
          </p:cNvPr>
          <p:cNvGrpSpPr/>
          <p:nvPr/>
        </p:nvGrpSpPr>
        <p:grpSpPr>
          <a:xfrm>
            <a:off x="5762534" y="2567491"/>
            <a:ext cx="2536294" cy="2536294"/>
            <a:chOff x="1888785" y="-1263430"/>
            <a:chExt cx="2536294" cy="2536294"/>
          </a:xfrm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xmlns="" id="{E6247EC4-3C3A-CCA9-C8BD-27038856221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xmlns="" id="{1795C7CC-9B9F-4F9F-DF6B-C1D9BBEB5F08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xmlns="" id="{DB93C818-5D66-8680-1E81-6B4531EDCE23}"/>
              </a:ext>
            </a:extLst>
          </p:cNvPr>
          <p:cNvGrpSpPr/>
          <p:nvPr/>
        </p:nvGrpSpPr>
        <p:grpSpPr>
          <a:xfrm>
            <a:off x="7566753" y="3643363"/>
            <a:ext cx="2536294" cy="2536294"/>
            <a:chOff x="1888785" y="-1263430"/>
            <a:chExt cx="2536294" cy="2536294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xmlns="" id="{E67D372B-8AED-5968-B634-33619171793D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xmlns="" id="{A9F329A2-28FF-EBB4-EF15-F6D79CB7E969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2FA42206-3C62-3F08-25E1-F6544A41CA76}"/>
              </a:ext>
            </a:extLst>
          </p:cNvPr>
          <p:cNvGrpSpPr/>
          <p:nvPr/>
        </p:nvGrpSpPr>
        <p:grpSpPr>
          <a:xfrm>
            <a:off x="9370972" y="4719235"/>
            <a:ext cx="2536294" cy="2536294"/>
            <a:chOff x="1888785" y="-1263430"/>
            <a:chExt cx="2536294" cy="2536294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xmlns="" id="{DB506F30-297E-28DA-E176-4988F6039E74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xmlns="" id="{128242E9-AB99-1BA0-1274-28E61AD972B8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xmlns="" id="{102A3BF0-341D-32D2-E136-C040D8FD0554}"/>
              </a:ext>
            </a:extLst>
          </p:cNvPr>
          <p:cNvGrpSpPr/>
          <p:nvPr/>
        </p:nvGrpSpPr>
        <p:grpSpPr>
          <a:xfrm>
            <a:off x="11175191" y="5795107"/>
            <a:ext cx="2536294" cy="2536294"/>
            <a:chOff x="1888785" y="-1263430"/>
            <a:chExt cx="2536294" cy="2536294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xmlns="" id="{DCF11DAB-47D5-9268-4824-3A5302A92028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xmlns="" id="{7802B164-A051-C5CE-B16B-28ED504EC3C6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xmlns="" id="{D9C75064-F749-FE55-748D-5056C4534317}"/>
              </a:ext>
            </a:extLst>
          </p:cNvPr>
          <p:cNvGrpSpPr/>
          <p:nvPr/>
        </p:nvGrpSpPr>
        <p:grpSpPr>
          <a:xfrm>
            <a:off x="-3210682" y="-665921"/>
            <a:ext cx="2536294" cy="2536294"/>
            <a:chOff x="1888785" y="-1263430"/>
            <a:chExt cx="2536294" cy="2536294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xmlns="" id="{C24648B5-92B0-2165-661F-D346C59FFB1F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xmlns="" id="{88111090-4F3B-BF20-FBDE-B5CB86070604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34360614-9631-8BF5-17C2-35C11504F9AF}"/>
              </a:ext>
            </a:extLst>
          </p:cNvPr>
          <p:cNvGrpSpPr/>
          <p:nvPr/>
        </p:nvGrpSpPr>
        <p:grpSpPr>
          <a:xfrm>
            <a:off x="-1406463" y="409951"/>
            <a:ext cx="2536294" cy="2536294"/>
            <a:chOff x="1888785" y="-1263430"/>
            <a:chExt cx="2536294" cy="2536294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xmlns="" id="{2DAFAB49-5DA7-FC70-E6E7-358C03AD51B6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xmlns="" id="{FFC8A566-3634-680B-B7D2-27BA29284DB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xmlns="" id="{13336FFB-CBC0-B093-426B-6DB68F701F29}"/>
              </a:ext>
            </a:extLst>
          </p:cNvPr>
          <p:cNvGrpSpPr/>
          <p:nvPr/>
        </p:nvGrpSpPr>
        <p:grpSpPr>
          <a:xfrm>
            <a:off x="397756" y="1485823"/>
            <a:ext cx="2536294" cy="2536294"/>
            <a:chOff x="1888785" y="-1263430"/>
            <a:chExt cx="2536294" cy="2536294"/>
          </a:xfrm>
        </p:grpSpPr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xmlns="" id="{D2704EDD-5E0E-AE7A-9629-1894BDB13A5C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xmlns="" id="{F86DEDA2-C3E0-111D-D381-338D1C790DEE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xmlns="" id="{0E3C0B87-1B15-7811-656B-AF81E2FFE02F}"/>
              </a:ext>
            </a:extLst>
          </p:cNvPr>
          <p:cNvGrpSpPr/>
          <p:nvPr/>
        </p:nvGrpSpPr>
        <p:grpSpPr>
          <a:xfrm>
            <a:off x="2201975" y="2561695"/>
            <a:ext cx="2536294" cy="2536294"/>
            <a:chOff x="1888785" y="-1263430"/>
            <a:chExt cx="2536294" cy="2536294"/>
          </a:xfrm>
        </p:grpSpPr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xmlns="" id="{65B71B1E-6A3D-AA65-CBC9-81B69D5811B4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xmlns="" id="{F30384D9-1BBF-C3AB-268E-582326AED3B1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xmlns="" id="{18BB7806-17EB-D9A6-3D0D-6390AC1EC89A}"/>
              </a:ext>
            </a:extLst>
          </p:cNvPr>
          <p:cNvGrpSpPr/>
          <p:nvPr/>
        </p:nvGrpSpPr>
        <p:grpSpPr>
          <a:xfrm>
            <a:off x="4006194" y="3637567"/>
            <a:ext cx="2536294" cy="2536294"/>
            <a:chOff x="1888785" y="-1263430"/>
            <a:chExt cx="2536294" cy="2536294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xmlns="" id="{035FD7A7-C2AF-452C-EC32-613A9C9E2B83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xmlns="" id="{EE94F37F-85A3-58DD-C73B-98078D33D9D4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xmlns="" id="{CA394336-B99F-A415-3BCA-86EDB8431E53}"/>
              </a:ext>
            </a:extLst>
          </p:cNvPr>
          <p:cNvGrpSpPr/>
          <p:nvPr/>
        </p:nvGrpSpPr>
        <p:grpSpPr>
          <a:xfrm>
            <a:off x="5810413" y="4713439"/>
            <a:ext cx="2536294" cy="2536294"/>
            <a:chOff x="1888785" y="-1263430"/>
            <a:chExt cx="2536294" cy="2536294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xmlns="" id="{6B3F118A-EBFA-0D99-CAC1-DC1EED6178F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xmlns="" id="{70CDBA04-09A5-BADC-8224-01220E2111A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xmlns="" id="{16ECB49F-075E-54CA-F831-EF8F5072407D}"/>
              </a:ext>
            </a:extLst>
          </p:cNvPr>
          <p:cNvGrpSpPr/>
          <p:nvPr/>
        </p:nvGrpSpPr>
        <p:grpSpPr>
          <a:xfrm>
            <a:off x="7614632" y="5789311"/>
            <a:ext cx="2536294" cy="2536294"/>
            <a:chOff x="1888785" y="-1263430"/>
            <a:chExt cx="2536294" cy="2536294"/>
          </a:xfrm>
        </p:grpSpPr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xmlns="" id="{3736781A-7B6D-6BF8-76AE-410188780CC6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xmlns="" id="{48A595F0-ECFB-2798-44A2-5C385072FB04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xmlns="" id="{32DF0FB0-1BE7-EDFA-D935-56FED8F0EAB0}"/>
              </a:ext>
            </a:extLst>
          </p:cNvPr>
          <p:cNvGrpSpPr/>
          <p:nvPr/>
        </p:nvGrpSpPr>
        <p:grpSpPr>
          <a:xfrm>
            <a:off x="9418851" y="6865183"/>
            <a:ext cx="2536294" cy="2536294"/>
            <a:chOff x="1888785" y="-1263430"/>
            <a:chExt cx="2536294" cy="2536294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xmlns="" id="{98DFE31A-168B-FF55-DB4F-5BF89C9A3E9D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xmlns="" id="{479F1137-CEE1-AAFF-79F6-C93376C91032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xmlns="" id="{FC3655E7-9E81-0B18-314F-67ACB61C8770}"/>
              </a:ext>
            </a:extLst>
          </p:cNvPr>
          <p:cNvGrpSpPr/>
          <p:nvPr/>
        </p:nvGrpSpPr>
        <p:grpSpPr>
          <a:xfrm>
            <a:off x="-4967022" y="404155"/>
            <a:ext cx="2536294" cy="2536294"/>
            <a:chOff x="1888785" y="-1263430"/>
            <a:chExt cx="2536294" cy="2536294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xmlns="" id="{8995C36B-51E5-A77F-7296-DB7C701F5976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xmlns="" id="{2870AC77-2E7B-8A73-8AEE-E4F1D13CB017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xmlns="" id="{2DD3E6A5-8983-222D-8C4A-A84F25D98FFF}"/>
              </a:ext>
            </a:extLst>
          </p:cNvPr>
          <p:cNvGrpSpPr/>
          <p:nvPr/>
        </p:nvGrpSpPr>
        <p:grpSpPr>
          <a:xfrm>
            <a:off x="-3162803" y="1480027"/>
            <a:ext cx="2536294" cy="2536294"/>
            <a:chOff x="1888785" y="-1263430"/>
            <a:chExt cx="2536294" cy="2536294"/>
          </a:xfrm>
        </p:grpSpPr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xmlns="" id="{58B60597-8B92-6646-5A46-6023352B62B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xmlns="" id="{D7ED5140-1B31-4AE5-3430-E2E876DEC5EF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xmlns="" id="{CA6FD702-7911-C7D3-1CC2-335A84B23774}"/>
              </a:ext>
            </a:extLst>
          </p:cNvPr>
          <p:cNvGrpSpPr/>
          <p:nvPr/>
        </p:nvGrpSpPr>
        <p:grpSpPr>
          <a:xfrm>
            <a:off x="-1358584" y="2555899"/>
            <a:ext cx="2536294" cy="2536294"/>
            <a:chOff x="1888785" y="-1263430"/>
            <a:chExt cx="2536294" cy="2536294"/>
          </a:xfrm>
        </p:grpSpPr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xmlns="" id="{C67A7922-BCBF-7082-3848-BD92A8979C4C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xmlns="" id="{B829A748-6D51-2661-AAD7-95BD397CCE1B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xmlns="" id="{52BD5A12-1CA4-C8B0-9D3C-02BB483E2C9B}"/>
              </a:ext>
            </a:extLst>
          </p:cNvPr>
          <p:cNvGrpSpPr/>
          <p:nvPr/>
        </p:nvGrpSpPr>
        <p:grpSpPr>
          <a:xfrm>
            <a:off x="445635" y="3631771"/>
            <a:ext cx="2536294" cy="2536294"/>
            <a:chOff x="1888785" y="-1263430"/>
            <a:chExt cx="2536294" cy="2536294"/>
          </a:xfrm>
        </p:grpSpPr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xmlns="" id="{225F274D-418A-083D-39A7-7613D1977E6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xmlns="" id="{4DC9EDEF-80F7-095C-B469-88B4EF82881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xmlns="" id="{C16A1905-7689-5913-2F90-0F4E6841E8CC}"/>
              </a:ext>
            </a:extLst>
          </p:cNvPr>
          <p:cNvGrpSpPr/>
          <p:nvPr/>
        </p:nvGrpSpPr>
        <p:grpSpPr>
          <a:xfrm>
            <a:off x="2249854" y="4707643"/>
            <a:ext cx="2536294" cy="2536294"/>
            <a:chOff x="1888785" y="-1263430"/>
            <a:chExt cx="2536294" cy="2536294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xmlns="" id="{58B1D545-45A7-284E-7397-F91E391D94B4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xmlns="" id="{670D4CE5-3C0E-49F1-B94D-3BEBC63DF31F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xmlns="" id="{5D29DF5D-6023-0902-0A7B-6F7B58ED0B34}"/>
              </a:ext>
            </a:extLst>
          </p:cNvPr>
          <p:cNvGrpSpPr/>
          <p:nvPr/>
        </p:nvGrpSpPr>
        <p:grpSpPr>
          <a:xfrm>
            <a:off x="4054073" y="5783515"/>
            <a:ext cx="2536294" cy="2536294"/>
            <a:chOff x="1888785" y="-1263430"/>
            <a:chExt cx="2536294" cy="2536294"/>
          </a:xfrm>
        </p:grpSpPr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xmlns="" id="{20DDB072-6A6E-E258-1716-A84B5B44231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xmlns="" id="{B7949EAA-E094-5C29-9DA8-D979789C97FA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xmlns="" id="{89ADD59A-22DA-1825-6083-F10443240C52}"/>
              </a:ext>
            </a:extLst>
          </p:cNvPr>
          <p:cNvGrpSpPr/>
          <p:nvPr/>
        </p:nvGrpSpPr>
        <p:grpSpPr>
          <a:xfrm>
            <a:off x="5858292" y="6859387"/>
            <a:ext cx="2536294" cy="2536294"/>
            <a:chOff x="1888785" y="-1263430"/>
            <a:chExt cx="2536294" cy="2536294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xmlns="" id="{7876F84E-C339-6E43-DE84-B4E70D4FDD0E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xmlns="" id="{C37EDF75-8C36-4D33-251D-FCBC1DA5A415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xmlns="" id="{73D9F476-CCDF-C627-0FA2-C532BB2FE1D5}"/>
              </a:ext>
            </a:extLst>
          </p:cNvPr>
          <p:cNvGrpSpPr/>
          <p:nvPr/>
        </p:nvGrpSpPr>
        <p:grpSpPr>
          <a:xfrm>
            <a:off x="7662511" y="7935259"/>
            <a:ext cx="2536294" cy="2536294"/>
            <a:chOff x="1888785" y="-1263430"/>
            <a:chExt cx="2536294" cy="2536294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xmlns="" id="{E1AE69B2-A052-A78D-23E0-E7142E6741A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xmlns="" id="{6691002C-D130-175C-87B8-CB744076BB66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xmlns="" id="{1FAB3FCF-EC01-E377-1BC4-DE33F1550109}"/>
              </a:ext>
            </a:extLst>
          </p:cNvPr>
          <p:cNvGrpSpPr/>
          <p:nvPr/>
        </p:nvGrpSpPr>
        <p:grpSpPr>
          <a:xfrm>
            <a:off x="-6723362" y="1474231"/>
            <a:ext cx="2536294" cy="2536294"/>
            <a:chOff x="1888785" y="-1263430"/>
            <a:chExt cx="2536294" cy="2536294"/>
          </a:xfrm>
        </p:grpSpPr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xmlns="" id="{94861A45-C06B-EC64-CA90-CF4A17B1F486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xmlns="" id="{8940D141-1B65-3F39-B717-A943D4CCB1D5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xmlns="" id="{F2A6D327-174C-2A13-34ED-0A7A63092F6E}"/>
              </a:ext>
            </a:extLst>
          </p:cNvPr>
          <p:cNvGrpSpPr/>
          <p:nvPr/>
        </p:nvGrpSpPr>
        <p:grpSpPr>
          <a:xfrm>
            <a:off x="-4919143" y="2550103"/>
            <a:ext cx="2536294" cy="2536294"/>
            <a:chOff x="1888785" y="-1263430"/>
            <a:chExt cx="2536294" cy="2536294"/>
          </a:xfrm>
        </p:grpSpPr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xmlns="" id="{4DDBCA76-9901-529B-9085-B49364923AF5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xmlns="" id="{DFA59AF8-8FF9-F53D-70CA-84AE84C2F587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xmlns="" id="{6DE3A4BB-D1DA-9DAF-B29D-FAA4F8B35319}"/>
              </a:ext>
            </a:extLst>
          </p:cNvPr>
          <p:cNvGrpSpPr/>
          <p:nvPr/>
        </p:nvGrpSpPr>
        <p:grpSpPr>
          <a:xfrm>
            <a:off x="-3114924" y="3625975"/>
            <a:ext cx="2536294" cy="2536294"/>
            <a:chOff x="1888785" y="-1263430"/>
            <a:chExt cx="2536294" cy="2536294"/>
          </a:xfrm>
        </p:grpSpPr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xmlns="" id="{DAC6ECA7-C6A9-7F75-2394-CC4DB0E8B1D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7" name="사각형: 둥근 모서리 236">
              <a:extLst>
                <a:ext uri="{FF2B5EF4-FFF2-40B4-BE49-F238E27FC236}">
                  <a16:creationId xmlns:a16="http://schemas.microsoft.com/office/drawing/2014/main" xmlns="" id="{4D89CD31-1F3F-43C6-BA26-C0046A92F6A6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xmlns="" id="{9EC9DD97-E4F2-7D71-E1A4-E0058241AF6C}"/>
              </a:ext>
            </a:extLst>
          </p:cNvPr>
          <p:cNvGrpSpPr/>
          <p:nvPr/>
        </p:nvGrpSpPr>
        <p:grpSpPr>
          <a:xfrm>
            <a:off x="-1310705" y="4701847"/>
            <a:ext cx="2536294" cy="2536294"/>
            <a:chOff x="1888785" y="-1263430"/>
            <a:chExt cx="2536294" cy="2536294"/>
          </a:xfrm>
        </p:grpSpPr>
        <p:sp>
          <p:nvSpPr>
            <p:cNvPr id="239" name="사각형: 둥근 모서리 238">
              <a:extLst>
                <a:ext uri="{FF2B5EF4-FFF2-40B4-BE49-F238E27FC236}">
                  <a16:creationId xmlns:a16="http://schemas.microsoft.com/office/drawing/2014/main" xmlns="" id="{4F4C0F7D-D653-32B8-F3ED-DF4D2728AB52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xmlns="" id="{08CFB635-CCFC-E71A-FB12-DF78A8E0E467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xmlns="" id="{07965285-12A9-0B1B-1427-0194276EA6DB}"/>
              </a:ext>
            </a:extLst>
          </p:cNvPr>
          <p:cNvGrpSpPr/>
          <p:nvPr/>
        </p:nvGrpSpPr>
        <p:grpSpPr>
          <a:xfrm>
            <a:off x="493514" y="5777719"/>
            <a:ext cx="2536294" cy="2536294"/>
            <a:chOff x="1888785" y="-1263430"/>
            <a:chExt cx="2536294" cy="2536294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xmlns="" id="{190640D3-95B9-A935-DAAC-B67DE8531D11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xmlns="" id="{E485FEDE-2496-A8A6-5B9C-385DB8898540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xmlns="" id="{7F2C4668-2190-E4AB-00A8-6CC9427CF5A0}"/>
              </a:ext>
            </a:extLst>
          </p:cNvPr>
          <p:cNvGrpSpPr/>
          <p:nvPr/>
        </p:nvGrpSpPr>
        <p:grpSpPr>
          <a:xfrm>
            <a:off x="2297733" y="6853591"/>
            <a:ext cx="2536294" cy="2536294"/>
            <a:chOff x="1888785" y="-1263430"/>
            <a:chExt cx="2536294" cy="2536294"/>
          </a:xfrm>
        </p:grpSpPr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xmlns="" id="{F4E47E4C-2C25-F536-FA57-0896094B5B9D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xmlns="" id="{17CB5D4A-107B-1D6E-6BB7-1B0EDA18528F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xmlns="" id="{654196F0-9252-5ACC-5B65-1718E4629C2D}"/>
              </a:ext>
            </a:extLst>
          </p:cNvPr>
          <p:cNvGrpSpPr/>
          <p:nvPr/>
        </p:nvGrpSpPr>
        <p:grpSpPr>
          <a:xfrm>
            <a:off x="4101952" y="7929463"/>
            <a:ext cx="2536294" cy="2536294"/>
            <a:chOff x="1888785" y="-1263430"/>
            <a:chExt cx="2536294" cy="2536294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xmlns="" id="{10909C3E-F201-7160-4DB5-7D62ED376807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xmlns="" id="{5E126A91-DED2-CE3E-2F83-C9F379ECEA83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xmlns="" id="{EFCDC8DA-D87D-F5AC-811A-4AB498415AF7}"/>
              </a:ext>
            </a:extLst>
          </p:cNvPr>
          <p:cNvGrpSpPr/>
          <p:nvPr/>
        </p:nvGrpSpPr>
        <p:grpSpPr>
          <a:xfrm>
            <a:off x="5906171" y="9005335"/>
            <a:ext cx="2536294" cy="2536294"/>
            <a:chOff x="1888785" y="-1263430"/>
            <a:chExt cx="2536294" cy="2536294"/>
          </a:xfrm>
        </p:grpSpPr>
        <p:sp>
          <p:nvSpPr>
            <p:cNvPr id="251" name="사각형: 둥근 모서리 250">
              <a:extLst>
                <a:ext uri="{FF2B5EF4-FFF2-40B4-BE49-F238E27FC236}">
                  <a16:creationId xmlns:a16="http://schemas.microsoft.com/office/drawing/2014/main" xmlns="" id="{1EEA2E29-E7AF-D54E-5734-8DB864941468}"/>
                </a:ext>
              </a:extLst>
            </p:cNvPr>
            <p:cNvSpPr/>
            <p:nvPr/>
          </p:nvSpPr>
          <p:spPr>
            <a:xfrm>
              <a:off x="2081061" y="-1071154"/>
              <a:ext cx="2151743" cy="2151743"/>
            </a:xfrm>
            <a:prstGeom prst="roundRect">
              <a:avLst/>
            </a:prstGeom>
            <a:gradFill flip="none" rotWithShape="1">
              <a:gsLst>
                <a:gs pos="67000">
                  <a:srgbClr val="33CCFF"/>
                </a:gs>
                <a:gs pos="67000">
                  <a:schemeClr val="bg1"/>
                </a:gs>
              </a:gsLst>
              <a:lin ang="13800000" scaled="0"/>
              <a:tileRect/>
            </a:gra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>
              <a:bevelB w="203200" h="15367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xmlns="" id="{10B65475-A83C-EF1A-118E-CDF79267E379}"/>
                </a:ext>
              </a:extLst>
            </p:cNvPr>
            <p:cNvSpPr/>
            <p:nvPr/>
          </p:nvSpPr>
          <p:spPr>
            <a:xfrm>
              <a:off x="1888785" y="-1263430"/>
              <a:ext cx="2536294" cy="2536294"/>
            </a:xfrm>
            <a:prstGeom prst="roundRect">
              <a:avLst/>
            </a:prstGeom>
            <a:solidFill>
              <a:schemeClr val="bg1"/>
            </a:solidFill>
            <a:ln w="0">
              <a:noFill/>
            </a:ln>
            <a:scene3d>
              <a:camera prst="isometricTopUp"/>
              <a:lightRig rig="soft" dir="t">
                <a:rot lat="0" lon="0" rev="11400000"/>
              </a:lightRig>
            </a:scene3d>
            <a:sp3d extrusionH="63500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75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5985DC-960C-7C1D-C56E-DE95A947E09C}"/>
              </a:ext>
            </a:extLst>
          </p:cNvPr>
          <p:cNvSpPr txBox="1"/>
          <p:nvPr/>
        </p:nvSpPr>
        <p:spPr>
          <a:xfrm>
            <a:off x="253365" y="1912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00B0F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</a:t>
            </a:r>
            <a:r>
              <a:rPr lang="ko-KR" altLang="en-US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186867E-D7A9-BDDE-791B-FF5C11981B87}"/>
              </a:ext>
            </a:extLst>
          </p:cNvPr>
          <p:cNvSpPr/>
          <p:nvPr/>
        </p:nvSpPr>
        <p:spPr>
          <a:xfrm>
            <a:off x="2269528" y="2292368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0282445-784D-2997-277D-E45798AE0602}"/>
              </a:ext>
            </a:extLst>
          </p:cNvPr>
          <p:cNvSpPr/>
          <p:nvPr/>
        </p:nvSpPr>
        <p:spPr>
          <a:xfrm>
            <a:off x="5099309" y="2292368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14" name="양쪽 모서리가 둥근 사각형 33">
            <a:extLst>
              <a:ext uri="{FF2B5EF4-FFF2-40B4-BE49-F238E27FC236}">
                <a16:creationId xmlns:a16="http://schemas.microsoft.com/office/drawing/2014/main" xmlns="" id="{81314225-5268-5A16-0562-44FED041CAA7}"/>
              </a:ext>
            </a:extLst>
          </p:cNvPr>
          <p:cNvSpPr/>
          <p:nvPr/>
        </p:nvSpPr>
        <p:spPr>
          <a:xfrm>
            <a:off x="7768838" y="188683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27">
            <a:extLst>
              <a:ext uri="{FF2B5EF4-FFF2-40B4-BE49-F238E27FC236}">
                <a16:creationId xmlns:a16="http://schemas.microsoft.com/office/drawing/2014/main" xmlns="" id="{90C17B93-103C-D69D-4827-294139453ED4}"/>
              </a:ext>
            </a:extLst>
          </p:cNvPr>
          <p:cNvSpPr/>
          <p:nvPr/>
        </p:nvSpPr>
        <p:spPr>
          <a:xfrm>
            <a:off x="3755254" y="188683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FCCC4A4-99E3-F03F-DD7A-0EE4B3AA7F96}"/>
              </a:ext>
            </a:extLst>
          </p:cNvPr>
          <p:cNvCxnSpPr/>
          <p:nvPr/>
        </p:nvCxnSpPr>
        <p:spPr>
          <a:xfrm rot="16200000" flipV="1">
            <a:off x="4172517" y="1639093"/>
            <a:ext cx="0" cy="1638277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6BA56A0-B805-35D3-368F-F6027B48DC23}"/>
              </a:ext>
            </a:extLst>
          </p:cNvPr>
          <p:cNvSpPr/>
          <p:nvPr/>
        </p:nvSpPr>
        <p:spPr>
          <a:xfrm>
            <a:off x="3755254" y="3569738"/>
            <a:ext cx="892270" cy="1062105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3" name="모서리가 둥근 사각형 설명선 29">
            <a:extLst>
              <a:ext uri="{FF2B5EF4-FFF2-40B4-BE49-F238E27FC236}">
                <a16:creationId xmlns:a16="http://schemas.microsoft.com/office/drawing/2014/main" xmlns="" id="{A639CA89-80E9-D2C8-35DB-353FDA3A98FC}"/>
              </a:ext>
            </a:extLst>
          </p:cNvPr>
          <p:cNvSpPr/>
          <p:nvPr/>
        </p:nvSpPr>
        <p:spPr>
          <a:xfrm>
            <a:off x="4891472" y="3340575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B0F0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78DBA9E-43E5-C2E6-BC21-5C86913AB8B1}"/>
              </a:ext>
            </a:extLst>
          </p:cNvPr>
          <p:cNvSpPr/>
          <p:nvPr/>
        </p:nvSpPr>
        <p:spPr>
          <a:xfrm>
            <a:off x="7768839" y="2956544"/>
            <a:ext cx="882744" cy="1675300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" name="모서리가 둥근 사각형 설명선 35">
            <a:extLst>
              <a:ext uri="{FF2B5EF4-FFF2-40B4-BE49-F238E27FC236}">
                <a16:creationId xmlns:a16="http://schemas.microsoft.com/office/drawing/2014/main" xmlns="" id="{D52820CD-DC51-9446-B5D5-54813CC4061E}"/>
              </a:ext>
            </a:extLst>
          </p:cNvPr>
          <p:cNvSpPr/>
          <p:nvPr/>
        </p:nvSpPr>
        <p:spPr>
          <a:xfrm>
            <a:off x="8905056" y="2777837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B0F0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23DC141-6585-E4F5-BF08-943BBDECC83F}"/>
              </a:ext>
            </a:extLst>
          </p:cNvPr>
          <p:cNvSpPr/>
          <p:nvPr/>
        </p:nvSpPr>
        <p:spPr>
          <a:xfrm>
            <a:off x="6283111" y="3471077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4C64155-5BD6-19C1-7EF2-AEABC30E118F}"/>
              </a:ext>
            </a:extLst>
          </p:cNvPr>
          <p:cNvSpPr/>
          <p:nvPr/>
        </p:nvSpPr>
        <p:spPr>
          <a:xfrm>
            <a:off x="9112893" y="3471077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0CA6FD5-9D81-1612-7797-32341E29F8B1}"/>
              </a:ext>
            </a:extLst>
          </p:cNvPr>
          <p:cNvSpPr/>
          <p:nvPr/>
        </p:nvSpPr>
        <p:spPr>
          <a:xfrm>
            <a:off x="2921474" y="4804516"/>
            <a:ext cx="2577357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17EE9B8-0576-F45B-3635-5B25B59575A4}"/>
              </a:ext>
            </a:extLst>
          </p:cNvPr>
          <p:cNvSpPr/>
          <p:nvPr/>
        </p:nvSpPr>
        <p:spPr>
          <a:xfrm>
            <a:off x="6977668" y="4804516"/>
            <a:ext cx="2577357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8D405FB-6FEB-CAE8-78AE-F3CD7D308A0D}"/>
              </a:ext>
            </a:extLst>
          </p:cNvPr>
          <p:cNvCxnSpPr/>
          <p:nvPr/>
        </p:nvCxnSpPr>
        <p:spPr>
          <a:xfrm rot="16200000" flipV="1">
            <a:off x="6348810" y="1041511"/>
            <a:ext cx="0" cy="718542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E1DE354-4843-AED9-60F0-527CC7849B40}"/>
              </a:ext>
            </a:extLst>
          </p:cNvPr>
          <p:cNvCxnSpPr/>
          <p:nvPr/>
        </p:nvCxnSpPr>
        <p:spPr>
          <a:xfrm rot="16200000" flipV="1">
            <a:off x="8186101" y="2817802"/>
            <a:ext cx="0" cy="163827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8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4224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8058" y="1907349"/>
            <a:ext cx="2579083" cy="2579083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244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2023-06-09T08:21:22Z</dcterms:created>
  <dcterms:modified xsi:type="dcterms:W3CDTF">2024-11-22T04:48:56Z</dcterms:modified>
</cp:coreProperties>
</file>