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B3BD"/>
    <a:srgbClr val="72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0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5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1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2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81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9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4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1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5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03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26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="" xmlns:a16="http://schemas.microsoft.com/office/drawing/2014/main" id="{F4CA6A1D-485F-80CB-AC0B-40AA453B9379}"/>
              </a:ext>
            </a:extLst>
          </p:cNvPr>
          <p:cNvSpPr/>
          <p:nvPr/>
        </p:nvSpPr>
        <p:spPr>
          <a:xfrm>
            <a:off x="1" y="-1"/>
            <a:ext cx="12192020" cy="6858001"/>
          </a:xfrm>
          <a:custGeom>
            <a:avLst/>
            <a:gdLst>
              <a:gd name="connsiteX0" fmla="*/ 5334017 w 12192020"/>
              <a:gd name="connsiteY0" fmla="*/ 0 h 6858001"/>
              <a:gd name="connsiteX1" fmla="*/ 8318009 w 12192020"/>
              <a:gd name="connsiteY1" fmla="*/ 66675 h 6858001"/>
              <a:gd name="connsiteX2" fmla="*/ 9659129 w 12192020"/>
              <a:gd name="connsiteY2" fmla="*/ 1407795 h 6858001"/>
              <a:gd name="connsiteX3" fmla="*/ 9659129 w 12192020"/>
              <a:gd name="connsiteY3" fmla="*/ 2349501 h 6858001"/>
              <a:gd name="connsiteX4" fmla="*/ 9982198 w 12192020"/>
              <a:gd name="connsiteY4" fmla="*/ 2349501 h 6858001"/>
              <a:gd name="connsiteX5" fmla="*/ 9982198 w 12192020"/>
              <a:gd name="connsiteY5" fmla="*/ 2694050 h 6858001"/>
              <a:gd name="connsiteX6" fmla="*/ 11003300 w 12192020"/>
              <a:gd name="connsiteY6" fmla="*/ 2694050 h 6858001"/>
              <a:gd name="connsiteX7" fmla="*/ 12192020 w 12192020"/>
              <a:gd name="connsiteY7" fmla="*/ 3882770 h 6858001"/>
              <a:gd name="connsiteX8" fmla="*/ 12192020 w 12192020"/>
              <a:gd name="connsiteY8" fmla="*/ 6857998 h 6858001"/>
              <a:gd name="connsiteX9" fmla="*/ 9982198 w 12192020"/>
              <a:gd name="connsiteY9" fmla="*/ 6857998 h 6858001"/>
              <a:gd name="connsiteX10" fmla="*/ 9982198 w 12192020"/>
              <a:gd name="connsiteY10" fmla="*/ 6858001 h 6858001"/>
              <a:gd name="connsiteX11" fmla="*/ 5334018 w 12192020"/>
              <a:gd name="connsiteY11" fmla="*/ 6858001 h 6858001"/>
              <a:gd name="connsiteX12" fmla="*/ 2277872 w 12192020"/>
              <a:gd name="connsiteY12" fmla="*/ 6858001 h 6858001"/>
              <a:gd name="connsiteX13" fmla="*/ 0 w 12192020"/>
              <a:gd name="connsiteY13" fmla="*/ 6858001 h 6858001"/>
              <a:gd name="connsiteX14" fmla="*/ 0 w 12192020"/>
              <a:gd name="connsiteY14" fmla="*/ 1 h 6858001"/>
              <a:gd name="connsiteX15" fmla="*/ 5334017 w 12192020"/>
              <a:gd name="connsiteY1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20" h="6858001">
                <a:moveTo>
                  <a:pt x="5334017" y="0"/>
                </a:moveTo>
                <a:cubicBezTo>
                  <a:pt x="6328681" y="0"/>
                  <a:pt x="7323345" y="66675"/>
                  <a:pt x="8318009" y="66675"/>
                </a:cubicBezTo>
                <a:cubicBezTo>
                  <a:pt x="9058689" y="66675"/>
                  <a:pt x="9659129" y="667115"/>
                  <a:pt x="9659129" y="1407795"/>
                </a:cubicBezTo>
                <a:lnTo>
                  <a:pt x="9659129" y="2349501"/>
                </a:lnTo>
                <a:lnTo>
                  <a:pt x="9982198" y="2349501"/>
                </a:lnTo>
                <a:lnTo>
                  <a:pt x="9982198" y="2694050"/>
                </a:lnTo>
                <a:lnTo>
                  <a:pt x="11003300" y="2694050"/>
                </a:lnTo>
                <a:cubicBezTo>
                  <a:pt x="11659812" y="2694050"/>
                  <a:pt x="12192020" y="3226258"/>
                  <a:pt x="12192020" y="3882770"/>
                </a:cubicBezTo>
                <a:lnTo>
                  <a:pt x="12192020" y="6857998"/>
                </a:lnTo>
                <a:lnTo>
                  <a:pt x="9982198" y="6857998"/>
                </a:lnTo>
                <a:lnTo>
                  <a:pt x="9982198" y="6858001"/>
                </a:lnTo>
                <a:lnTo>
                  <a:pt x="5334018" y="6858001"/>
                </a:lnTo>
                <a:lnTo>
                  <a:pt x="2277872" y="6858001"/>
                </a:lnTo>
                <a:lnTo>
                  <a:pt x="0" y="6858001"/>
                </a:lnTo>
                <a:lnTo>
                  <a:pt x="0" y="1"/>
                </a:lnTo>
                <a:lnTo>
                  <a:pt x="5334017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8833CE8-E066-695F-B749-6796480F3AF5}"/>
              </a:ext>
            </a:extLst>
          </p:cNvPr>
          <p:cNvGrpSpPr/>
          <p:nvPr/>
        </p:nvGrpSpPr>
        <p:grpSpPr>
          <a:xfrm rot="16200000">
            <a:off x="8357089" y="81351"/>
            <a:ext cx="3689110" cy="4528555"/>
            <a:chOff x="8013628" y="2603347"/>
            <a:chExt cx="3689110" cy="4528555"/>
          </a:xfrm>
        </p:grpSpPr>
        <p:sp>
          <p:nvSpPr>
            <p:cNvPr id="2" name="직각 삼각형 7">
              <a:extLst>
                <a:ext uri="{FF2B5EF4-FFF2-40B4-BE49-F238E27FC236}">
                  <a16:creationId xmlns="" xmlns:a16="http://schemas.microsoft.com/office/drawing/2014/main" id="{FF3EDE7A-67FA-B06C-1EDA-CE9073D7B57B}"/>
                </a:ext>
              </a:extLst>
            </p:cNvPr>
            <p:cNvSpPr/>
            <p:nvPr/>
          </p:nvSpPr>
          <p:spPr>
            <a:xfrm rot="20038258">
              <a:off x="8013628" y="2603347"/>
              <a:ext cx="1730275" cy="4528555"/>
            </a:xfrm>
            <a:custGeom>
              <a:avLst/>
              <a:gdLst>
                <a:gd name="connsiteX0" fmla="*/ 0 w 1755562"/>
                <a:gd name="connsiteY0" fmla="*/ 4107579 h 4107579"/>
                <a:gd name="connsiteX1" fmla="*/ 1741447 w 1755562"/>
                <a:gd name="connsiteY1" fmla="*/ 0 h 4107579"/>
                <a:gd name="connsiteX2" fmla="*/ 1755562 w 1755562"/>
                <a:gd name="connsiteY2" fmla="*/ 4107579 h 4107579"/>
                <a:gd name="connsiteX3" fmla="*/ 0 w 1755562"/>
                <a:gd name="connsiteY3" fmla="*/ 4107579 h 4107579"/>
                <a:gd name="connsiteX0" fmla="*/ 0 w 1810892"/>
                <a:gd name="connsiteY0" fmla="*/ 4107579 h 4107579"/>
                <a:gd name="connsiteX1" fmla="*/ 1741447 w 1810892"/>
                <a:gd name="connsiteY1" fmla="*/ 0 h 4107579"/>
                <a:gd name="connsiteX2" fmla="*/ 1810892 w 1810892"/>
                <a:gd name="connsiteY2" fmla="*/ 3646992 h 4107579"/>
                <a:gd name="connsiteX3" fmla="*/ 0 w 1810892"/>
                <a:gd name="connsiteY3" fmla="*/ 4107579 h 4107579"/>
                <a:gd name="connsiteX0" fmla="*/ 0 w 1730275"/>
                <a:gd name="connsiteY0" fmla="*/ 4528555 h 4528555"/>
                <a:gd name="connsiteX1" fmla="*/ 1660830 w 1730275"/>
                <a:gd name="connsiteY1" fmla="*/ 0 h 4528555"/>
                <a:gd name="connsiteX2" fmla="*/ 1730275 w 1730275"/>
                <a:gd name="connsiteY2" fmla="*/ 3646992 h 4528555"/>
                <a:gd name="connsiteX3" fmla="*/ 0 w 1730275"/>
                <a:gd name="connsiteY3" fmla="*/ 4528555 h 4528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0275" h="4528555">
                  <a:moveTo>
                    <a:pt x="0" y="4528555"/>
                  </a:moveTo>
                  <a:lnTo>
                    <a:pt x="1660830" y="0"/>
                  </a:lnTo>
                  <a:lnTo>
                    <a:pt x="1730275" y="3646992"/>
                  </a:lnTo>
                  <a:lnTo>
                    <a:pt x="0" y="4528555"/>
                  </a:lnTo>
                  <a:close/>
                </a:path>
              </a:pathLst>
            </a:custGeom>
            <a:solidFill>
              <a:schemeClr val="tx1">
                <a:alpha val="19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="" xmlns:a16="http://schemas.microsoft.com/office/drawing/2014/main" id="{3681D8F3-1207-FA35-837D-99ADC7752B87}"/>
                </a:ext>
              </a:extLst>
            </p:cNvPr>
            <p:cNvSpPr/>
            <p:nvPr/>
          </p:nvSpPr>
          <p:spPr>
            <a:xfrm rot="5400000">
              <a:off x="9178994" y="3962400"/>
              <a:ext cx="2523744" cy="2523744"/>
            </a:xfrm>
            <a:custGeom>
              <a:avLst/>
              <a:gdLst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3744" h="2523744">
                  <a:moveTo>
                    <a:pt x="0" y="2523744"/>
                  </a:moveTo>
                  <a:cubicBezTo>
                    <a:pt x="285750" y="1739646"/>
                    <a:pt x="352425" y="1107948"/>
                    <a:pt x="0" y="0"/>
                  </a:cubicBezTo>
                  <a:lnTo>
                    <a:pt x="2523744" y="2523744"/>
                  </a:lnTo>
                  <a:cubicBezTo>
                    <a:pt x="1587246" y="2171319"/>
                    <a:pt x="803148" y="2314194"/>
                    <a:pt x="0" y="2523744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2EB3BD"/>
                </a:gs>
                <a:gs pos="67000">
                  <a:srgbClr val="72E8F1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04800" dist="241300" dir="210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86FB2516-8DB3-91DE-FBF9-6999AFBD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0973" y="3086554"/>
            <a:ext cx="1243922" cy="1248781"/>
          </a:xfrm>
          <a:prstGeom prst="rect">
            <a:avLst/>
          </a:prstGeom>
          <a:effectLst>
            <a:outerShdw blurRad="127000" dist="266700" dir="2700000" algn="tl" rotWithShape="0">
              <a:prstClr val="black">
                <a:alpha val="13000"/>
              </a:prstClr>
            </a:outerShd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36FCD0FF-F773-8374-F715-96B6CBA6292C}"/>
              </a:ext>
            </a:extLst>
          </p:cNvPr>
          <p:cNvSpPr/>
          <p:nvPr/>
        </p:nvSpPr>
        <p:spPr>
          <a:xfrm>
            <a:off x="4742789" y="2865143"/>
            <a:ext cx="1182457" cy="350032"/>
          </a:xfrm>
          <a:prstGeom prst="roundRect">
            <a:avLst>
              <a:gd name="adj" fmla="val 50000"/>
            </a:avLst>
          </a:prstGeom>
          <a:solidFill>
            <a:srgbClr val="2EB3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조땡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A91D2FE-37FD-7EC8-0483-165D35B00A05}"/>
              </a:ext>
            </a:extLst>
          </p:cNvPr>
          <p:cNvSpPr txBox="1"/>
          <p:nvPr/>
        </p:nvSpPr>
        <p:spPr>
          <a:xfrm>
            <a:off x="2909611" y="3429000"/>
            <a:ext cx="45279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44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en-US" altLang="ko-KR" sz="4400" b="1" i="1" kern="0" dirty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" y="-1"/>
            <a:ext cx="12191999" cy="6885944"/>
            <a:chOff x="1" y="-1"/>
            <a:chExt cx="12191999" cy="6885944"/>
          </a:xfrm>
        </p:grpSpPr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2A201B2D-A497-4A4A-100E-5E7E1FB48DCF}"/>
                </a:ext>
              </a:extLst>
            </p:cNvPr>
            <p:cNvSpPr/>
            <p:nvPr/>
          </p:nvSpPr>
          <p:spPr>
            <a:xfrm>
              <a:off x="1" y="-1"/>
              <a:ext cx="12191999" cy="6885944"/>
            </a:xfrm>
            <a:custGeom>
              <a:avLst/>
              <a:gdLst>
                <a:gd name="connsiteX0" fmla="*/ 10982129 w 12191999"/>
                <a:gd name="connsiteY0" fmla="*/ 0 h 6885944"/>
                <a:gd name="connsiteX1" fmla="*/ 12191998 w 12191999"/>
                <a:gd name="connsiteY1" fmla="*/ 0 h 6885944"/>
                <a:gd name="connsiteX2" fmla="*/ 12191998 w 12191999"/>
                <a:gd name="connsiteY2" fmla="*/ 4543425 h 6885944"/>
                <a:gd name="connsiteX3" fmla="*/ 12191999 w 12191999"/>
                <a:gd name="connsiteY3" fmla="*/ 4543425 h 6885944"/>
                <a:gd name="connsiteX4" fmla="*/ 12191998 w 12191999"/>
                <a:gd name="connsiteY4" fmla="*/ 4543474 h 6885944"/>
                <a:gd name="connsiteX5" fmla="*/ 12191998 w 12191999"/>
                <a:gd name="connsiteY5" fmla="*/ 4716156 h 6885944"/>
                <a:gd name="connsiteX6" fmla="*/ 12188140 w 12191999"/>
                <a:gd name="connsiteY6" fmla="*/ 4716156 h 6885944"/>
                <a:gd name="connsiteX7" fmla="*/ 12180612 w 12191999"/>
                <a:gd name="connsiteY7" fmla="*/ 5053053 h 6885944"/>
                <a:gd name="connsiteX8" fmla="*/ 12169225 w 12191999"/>
                <a:gd name="connsiteY8" fmla="*/ 5562681 h 6885944"/>
                <a:gd name="connsiteX9" fmla="*/ 11711132 w 12191999"/>
                <a:gd name="connsiteY9" fmla="*/ 6020774 h 6885944"/>
                <a:gd name="connsiteX10" fmla="*/ 11415454 w 12191999"/>
                <a:gd name="connsiteY10" fmla="*/ 6020774 h 6885944"/>
                <a:gd name="connsiteX11" fmla="*/ 11415454 w 12191999"/>
                <a:gd name="connsiteY11" fmla="*/ 6220669 h 6885944"/>
                <a:gd name="connsiteX12" fmla="*/ 11271779 w 12191999"/>
                <a:gd name="connsiteY12" fmla="*/ 6220669 h 6885944"/>
                <a:gd name="connsiteX13" fmla="*/ 11271780 w 12191999"/>
                <a:gd name="connsiteY13" fmla="*/ 6479907 h 6885944"/>
                <a:gd name="connsiteX14" fmla="*/ 10865743 w 12191999"/>
                <a:gd name="connsiteY14" fmla="*/ 6885944 h 6885944"/>
                <a:gd name="connsiteX15" fmla="*/ 8839200 w 12191999"/>
                <a:gd name="connsiteY15" fmla="*/ 6885944 h 6885944"/>
                <a:gd name="connsiteX16" fmla="*/ 8023486 w 12191999"/>
                <a:gd name="connsiteY16" fmla="*/ 6885944 h 6885944"/>
                <a:gd name="connsiteX17" fmla="*/ 1 w 12191999"/>
                <a:gd name="connsiteY17" fmla="*/ 6885944 h 6885944"/>
                <a:gd name="connsiteX18" fmla="*/ 1 w 12191999"/>
                <a:gd name="connsiteY18" fmla="*/ 6220669 h 6885944"/>
                <a:gd name="connsiteX19" fmla="*/ 0 w 12191999"/>
                <a:gd name="connsiteY19" fmla="*/ 6220669 h 6885944"/>
                <a:gd name="connsiteX20" fmla="*/ 0 w 12191999"/>
                <a:gd name="connsiteY20" fmla="*/ 1 h 6885944"/>
                <a:gd name="connsiteX21" fmla="*/ 10982129 w 12191999"/>
                <a:gd name="connsiteY21" fmla="*/ 1 h 688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1999" h="6885944">
                  <a:moveTo>
                    <a:pt x="10982129" y="0"/>
                  </a:moveTo>
                  <a:lnTo>
                    <a:pt x="12191998" y="0"/>
                  </a:lnTo>
                  <a:lnTo>
                    <a:pt x="12191998" y="4543425"/>
                  </a:lnTo>
                  <a:lnTo>
                    <a:pt x="12191999" y="4543425"/>
                  </a:lnTo>
                  <a:lnTo>
                    <a:pt x="12191998" y="4543474"/>
                  </a:lnTo>
                  <a:lnTo>
                    <a:pt x="12191998" y="4716156"/>
                  </a:lnTo>
                  <a:lnTo>
                    <a:pt x="12188140" y="4716156"/>
                  </a:lnTo>
                  <a:lnTo>
                    <a:pt x="12180612" y="5053053"/>
                  </a:lnTo>
                  <a:cubicBezTo>
                    <a:pt x="12174918" y="5222929"/>
                    <a:pt x="12169225" y="5392805"/>
                    <a:pt x="12169225" y="5562681"/>
                  </a:cubicBezTo>
                  <a:cubicBezTo>
                    <a:pt x="12169225" y="5815679"/>
                    <a:pt x="11964130" y="6020774"/>
                    <a:pt x="11711132" y="6020774"/>
                  </a:cubicBezTo>
                  <a:lnTo>
                    <a:pt x="11415454" y="6020774"/>
                  </a:lnTo>
                  <a:lnTo>
                    <a:pt x="11415454" y="6220669"/>
                  </a:lnTo>
                  <a:lnTo>
                    <a:pt x="11271779" y="6220669"/>
                  </a:lnTo>
                  <a:lnTo>
                    <a:pt x="11271780" y="6479907"/>
                  </a:lnTo>
                  <a:cubicBezTo>
                    <a:pt x="11271780" y="6704155"/>
                    <a:pt x="11089991" y="6885944"/>
                    <a:pt x="10865743" y="6885944"/>
                  </a:cubicBezTo>
                  <a:lnTo>
                    <a:pt x="8839200" y="6885944"/>
                  </a:lnTo>
                  <a:lnTo>
                    <a:pt x="8023486" y="6885944"/>
                  </a:lnTo>
                  <a:lnTo>
                    <a:pt x="1" y="6885944"/>
                  </a:lnTo>
                  <a:lnTo>
                    <a:pt x="1" y="6220669"/>
                  </a:lnTo>
                  <a:lnTo>
                    <a:pt x="0" y="6220669"/>
                  </a:lnTo>
                  <a:lnTo>
                    <a:pt x="0" y="1"/>
                  </a:lnTo>
                  <a:lnTo>
                    <a:pt x="1098212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="" xmlns:a16="http://schemas.microsoft.com/office/drawing/2014/main" id="{3681D8F3-1207-FA35-837D-99ADC7752B87}"/>
                </a:ext>
              </a:extLst>
            </p:cNvPr>
            <p:cNvSpPr/>
            <p:nvPr/>
          </p:nvSpPr>
          <p:spPr>
            <a:xfrm rot="5400000">
              <a:off x="11158799" y="5896879"/>
              <a:ext cx="862047" cy="862047"/>
            </a:xfrm>
            <a:custGeom>
              <a:avLst/>
              <a:gdLst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  <a:gd name="connsiteX0" fmla="*/ 0 w 2523744"/>
                <a:gd name="connsiteY0" fmla="*/ 2523744 h 2523744"/>
                <a:gd name="connsiteX1" fmla="*/ 0 w 2523744"/>
                <a:gd name="connsiteY1" fmla="*/ 0 h 2523744"/>
                <a:gd name="connsiteX2" fmla="*/ 2523744 w 2523744"/>
                <a:gd name="connsiteY2" fmla="*/ 2523744 h 2523744"/>
                <a:gd name="connsiteX3" fmla="*/ 0 w 2523744"/>
                <a:gd name="connsiteY3" fmla="*/ 2523744 h 252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3744" h="2523744">
                  <a:moveTo>
                    <a:pt x="0" y="2523744"/>
                  </a:moveTo>
                  <a:cubicBezTo>
                    <a:pt x="285750" y="1739646"/>
                    <a:pt x="352425" y="1107948"/>
                    <a:pt x="0" y="0"/>
                  </a:cubicBezTo>
                  <a:lnTo>
                    <a:pt x="2523744" y="2523744"/>
                  </a:lnTo>
                  <a:cubicBezTo>
                    <a:pt x="1587246" y="2171319"/>
                    <a:pt x="803148" y="2314194"/>
                    <a:pt x="0" y="2523744"/>
                  </a:cubicBezTo>
                  <a:close/>
                </a:path>
              </a:pathLst>
            </a:custGeom>
            <a:gradFill flip="none" rotWithShape="1">
              <a:gsLst>
                <a:gs pos="52000">
                  <a:srgbClr val="2EB3BD"/>
                </a:gs>
                <a:gs pos="67000">
                  <a:srgbClr val="72E8F1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304800" dist="2413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각 삼각형 7">
            <a:extLst>
              <a:ext uri="{FF2B5EF4-FFF2-40B4-BE49-F238E27FC236}">
                <a16:creationId xmlns="" xmlns:a16="http://schemas.microsoft.com/office/drawing/2014/main" id="{FF3EDE7A-67FA-B06C-1EDA-CE9073D7B57B}"/>
              </a:ext>
            </a:extLst>
          </p:cNvPr>
          <p:cNvSpPr/>
          <p:nvPr/>
        </p:nvSpPr>
        <p:spPr>
          <a:xfrm rot="20038258">
            <a:off x="10760740" y="5432661"/>
            <a:ext cx="591018" cy="1546840"/>
          </a:xfrm>
          <a:custGeom>
            <a:avLst/>
            <a:gdLst>
              <a:gd name="connsiteX0" fmla="*/ 0 w 1755562"/>
              <a:gd name="connsiteY0" fmla="*/ 4107579 h 4107579"/>
              <a:gd name="connsiteX1" fmla="*/ 1741447 w 1755562"/>
              <a:gd name="connsiteY1" fmla="*/ 0 h 4107579"/>
              <a:gd name="connsiteX2" fmla="*/ 1755562 w 1755562"/>
              <a:gd name="connsiteY2" fmla="*/ 4107579 h 4107579"/>
              <a:gd name="connsiteX3" fmla="*/ 0 w 1755562"/>
              <a:gd name="connsiteY3" fmla="*/ 4107579 h 4107579"/>
              <a:gd name="connsiteX0" fmla="*/ 0 w 1810892"/>
              <a:gd name="connsiteY0" fmla="*/ 4107579 h 4107579"/>
              <a:gd name="connsiteX1" fmla="*/ 1741447 w 1810892"/>
              <a:gd name="connsiteY1" fmla="*/ 0 h 4107579"/>
              <a:gd name="connsiteX2" fmla="*/ 1810892 w 1810892"/>
              <a:gd name="connsiteY2" fmla="*/ 3646992 h 4107579"/>
              <a:gd name="connsiteX3" fmla="*/ 0 w 1810892"/>
              <a:gd name="connsiteY3" fmla="*/ 4107579 h 4107579"/>
              <a:gd name="connsiteX0" fmla="*/ 0 w 1730275"/>
              <a:gd name="connsiteY0" fmla="*/ 4528555 h 4528555"/>
              <a:gd name="connsiteX1" fmla="*/ 1660830 w 1730275"/>
              <a:gd name="connsiteY1" fmla="*/ 0 h 4528555"/>
              <a:gd name="connsiteX2" fmla="*/ 1730275 w 1730275"/>
              <a:gd name="connsiteY2" fmla="*/ 3646992 h 4528555"/>
              <a:gd name="connsiteX3" fmla="*/ 0 w 1730275"/>
              <a:gd name="connsiteY3" fmla="*/ 4528555 h 452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275" h="4528555">
                <a:moveTo>
                  <a:pt x="0" y="4528555"/>
                </a:moveTo>
                <a:lnTo>
                  <a:pt x="1660830" y="0"/>
                </a:lnTo>
                <a:lnTo>
                  <a:pt x="1730275" y="3646992"/>
                </a:lnTo>
                <a:lnTo>
                  <a:pt x="0" y="4528555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204CC48-15F9-D09C-315A-198586D718CC}"/>
              </a:ext>
            </a:extLst>
          </p:cNvPr>
          <p:cNvSpPr txBox="1"/>
          <p:nvPr/>
        </p:nvSpPr>
        <p:spPr>
          <a:xfrm>
            <a:off x="847982" y="242887"/>
            <a:ext cx="6367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524000" algn="l"/>
                <a:tab pos="2419350" algn="l"/>
              </a:tabLst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b="1" i="1" kern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600" i="1" kern="0" dirty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C24676C-092D-5561-5F8D-FFB2861AB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5" y="209229"/>
            <a:ext cx="588237" cy="590535"/>
          </a:xfrm>
          <a:prstGeom prst="rect">
            <a:avLst/>
          </a:prstGeom>
        </p:spPr>
      </p:pic>
      <p:sp>
        <p:nvSpPr>
          <p:cNvPr id="12" name="직각 삼각형 7">
            <a:extLst>
              <a:ext uri="{FF2B5EF4-FFF2-40B4-BE49-F238E27FC236}">
                <a16:creationId xmlns="" xmlns:a16="http://schemas.microsoft.com/office/drawing/2014/main" id="{93F0B457-C2FB-D122-2E4A-0CAAB46F50A7}"/>
              </a:ext>
            </a:extLst>
          </p:cNvPr>
          <p:cNvSpPr/>
          <p:nvPr/>
        </p:nvSpPr>
        <p:spPr>
          <a:xfrm rot="20038258">
            <a:off x="10677019" y="5300584"/>
            <a:ext cx="652443" cy="1777428"/>
          </a:xfrm>
          <a:custGeom>
            <a:avLst/>
            <a:gdLst>
              <a:gd name="connsiteX0" fmla="*/ 0 w 1755562"/>
              <a:gd name="connsiteY0" fmla="*/ 4107579 h 4107579"/>
              <a:gd name="connsiteX1" fmla="*/ 1741447 w 1755562"/>
              <a:gd name="connsiteY1" fmla="*/ 0 h 4107579"/>
              <a:gd name="connsiteX2" fmla="*/ 1755562 w 1755562"/>
              <a:gd name="connsiteY2" fmla="*/ 4107579 h 4107579"/>
              <a:gd name="connsiteX3" fmla="*/ 0 w 1755562"/>
              <a:gd name="connsiteY3" fmla="*/ 4107579 h 4107579"/>
              <a:gd name="connsiteX0" fmla="*/ 0 w 1810892"/>
              <a:gd name="connsiteY0" fmla="*/ 4107579 h 4107579"/>
              <a:gd name="connsiteX1" fmla="*/ 1741447 w 1810892"/>
              <a:gd name="connsiteY1" fmla="*/ 0 h 4107579"/>
              <a:gd name="connsiteX2" fmla="*/ 1810892 w 1810892"/>
              <a:gd name="connsiteY2" fmla="*/ 3646992 h 4107579"/>
              <a:gd name="connsiteX3" fmla="*/ 0 w 1810892"/>
              <a:gd name="connsiteY3" fmla="*/ 4107579 h 4107579"/>
              <a:gd name="connsiteX0" fmla="*/ 0 w 1730275"/>
              <a:gd name="connsiteY0" fmla="*/ 4528555 h 4528555"/>
              <a:gd name="connsiteX1" fmla="*/ 1660830 w 1730275"/>
              <a:gd name="connsiteY1" fmla="*/ 0 h 4528555"/>
              <a:gd name="connsiteX2" fmla="*/ 1730275 w 1730275"/>
              <a:gd name="connsiteY2" fmla="*/ 3646992 h 4528555"/>
              <a:gd name="connsiteX3" fmla="*/ 0 w 1730275"/>
              <a:gd name="connsiteY3" fmla="*/ 4528555 h 452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275" h="4528555">
                <a:moveTo>
                  <a:pt x="0" y="4528555"/>
                </a:moveTo>
                <a:lnTo>
                  <a:pt x="1660830" y="0"/>
                </a:lnTo>
                <a:lnTo>
                  <a:pt x="1730275" y="3646992"/>
                </a:lnTo>
                <a:lnTo>
                  <a:pt x="0" y="4528555"/>
                </a:lnTo>
                <a:close/>
              </a:path>
            </a:pathLst>
          </a:custGeom>
          <a:solidFill>
            <a:schemeClr val="tx1">
              <a:alpha val="37000"/>
            </a:schemeClr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="" xmlns:a16="http://schemas.microsoft.com/office/drawing/2014/main" id="{7D8A208D-3107-E8A3-C63B-65E4F280E708}"/>
              </a:ext>
            </a:extLst>
          </p:cNvPr>
          <p:cNvSpPr/>
          <p:nvPr/>
        </p:nvSpPr>
        <p:spPr>
          <a:xfrm>
            <a:off x="9043777" y="1471659"/>
            <a:ext cx="1780542" cy="1780542"/>
          </a:xfrm>
          <a:prstGeom prst="ellipse">
            <a:avLst/>
          </a:prstGeom>
          <a:ln w="53975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C9B28C74-0107-FE3D-5AFF-7813C88C6C08}"/>
              </a:ext>
            </a:extLst>
          </p:cNvPr>
          <p:cNvSpPr/>
          <p:nvPr/>
        </p:nvSpPr>
        <p:spPr>
          <a:xfrm>
            <a:off x="5813627" y="1471660"/>
            <a:ext cx="1780542" cy="1780542"/>
          </a:xfrm>
          <a:prstGeom prst="ellipse">
            <a:avLst/>
          </a:prstGeom>
          <a:ln w="53975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2C0F4292-3CFC-FFEE-12DE-3FC0C70E18A5}"/>
              </a:ext>
            </a:extLst>
          </p:cNvPr>
          <p:cNvSpPr/>
          <p:nvPr/>
        </p:nvSpPr>
        <p:spPr>
          <a:xfrm>
            <a:off x="2489397" y="1471660"/>
            <a:ext cx="1780542" cy="1780542"/>
          </a:xfrm>
          <a:prstGeom prst="ellipse">
            <a:avLst/>
          </a:prstGeom>
          <a:ln w="53975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0EC93E51-8FCA-6375-5D3F-EAB87E07D556}"/>
              </a:ext>
            </a:extLst>
          </p:cNvPr>
          <p:cNvGrpSpPr/>
          <p:nvPr/>
        </p:nvGrpSpPr>
        <p:grpSpPr>
          <a:xfrm>
            <a:off x="1092226" y="5358675"/>
            <a:ext cx="1230490" cy="619327"/>
            <a:chOff x="5455213" y="23569"/>
            <a:chExt cx="1077869" cy="542510"/>
          </a:xfrm>
        </p:grpSpPr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A6B54300-1BAB-84BA-1B0E-792C9E7CD9F8}"/>
                </a:ext>
              </a:extLst>
            </p:cNvPr>
            <p:cNvGrpSpPr/>
            <p:nvPr/>
          </p:nvGrpSpPr>
          <p:grpSpPr>
            <a:xfrm>
              <a:off x="5994920" y="27917"/>
              <a:ext cx="538162" cy="538162"/>
              <a:chOff x="5994920" y="27917"/>
              <a:chExt cx="538162" cy="538162"/>
            </a:xfrm>
          </p:grpSpPr>
          <p:sp>
            <p:nvSpPr>
              <p:cNvPr id="25" name="타원 24">
                <a:extLst>
                  <a:ext uri="{FF2B5EF4-FFF2-40B4-BE49-F238E27FC236}">
                    <a16:creationId xmlns="" xmlns:a16="http://schemas.microsoft.com/office/drawing/2014/main" id="{CDB6319D-625B-52F9-F87D-64A93272FFC8}"/>
                  </a:ext>
                </a:extLst>
              </p:cNvPr>
              <p:cNvSpPr/>
              <p:nvPr/>
            </p:nvSpPr>
            <p:spPr>
              <a:xfrm>
                <a:off x="5994920" y="27917"/>
                <a:ext cx="538162" cy="538162"/>
              </a:xfrm>
              <a:prstGeom prst="ellipse">
                <a:avLst/>
              </a:prstGeom>
              <a:solidFill>
                <a:srgbClr val="2EB3BD">
                  <a:alpha val="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="" xmlns:a16="http://schemas.microsoft.com/office/drawing/2014/main" id="{CD9ED555-FE5D-3616-2045-CB1F2F0B3D57}"/>
                  </a:ext>
                </a:extLst>
              </p:cNvPr>
              <p:cNvSpPr/>
              <p:nvPr/>
            </p:nvSpPr>
            <p:spPr>
              <a:xfrm>
                <a:off x="6050345" y="83343"/>
                <a:ext cx="427311" cy="4273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="" xmlns:a16="http://schemas.microsoft.com/office/drawing/2014/main" id="{29FFD70A-BC81-5D90-C07D-9F5CDB58C2EB}"/>
                  </a:ext>
                </a:extLst>
              </p:cNvPr>
              <p:cNvSpPr/>
              <p:nvPr/>
            </p:nvSpPr>
            <p:spPr>
              <a:xfrm rot="5400000">
                <a:off x="6161743" y="208109"/>
                <a:ext cx="204516" cy="177781"/>
              </a:xfrm>
              <a:custGeom>
                <a:avLst/>
                <a:gdLst>
                  <a:gd name="connsiteX0" fmla="*/ 0 w 538162"/>
                  <a:gd name="connsiteY0" fmla="*/ 612166 h 612166"/>
                  <a:gd name="connsiteX1" fmla="*/ 538161 w 538162"/>
                  <a:gd name="connsiteY1" fmla="*/ 612166 h 612166"/>
                  <a:gd name="connsiteX2" fmla="*/ 269081 w 538162"/>
                  <a:gd name="connsiteY2" fmla="*/ 511741 h 612166"/>
                  <a:gd name="connsiteX3" fmla="*/ 0 w 538162"/>
                  <a:gd name="connsiteY3" fmla="*/ 612166 h 612166"/>
                  <a:gd name="connsiteX4" fmla="*/ 269081 w 538162"/>
                  <a:gd name="connsiteY4" fmla="*/ 0 h 612166"/>
                  <a:gd name="connsiteX5" fmla="*/ 538162 w 538162"/>
                  <a:gd name="connsiteY5" fmla="*/ 612166 h 612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8162" h="612166">
                    <a:moveTo>
                      <a:pt x="0" y="612166"/>
                    </a:moveTo>
                    <a:lnTo>
                      <a:pt x="538161" y="612166"/>
                    </a:lnTo>
                    <a:lnTo>
                      <a:pt x="269081" y="511741"/>
                    </a:lnTo>
                    <a:close/>
                    <a:moveTo>
                      <a:pt x="0" y="612166"/>
                    </a:moveTo>
                    <a:lnTo>
                      <a:pt x="269081" y="0"/>
                    </a:lnTo>
                    <a:lnTo>
                      <a:pt x="538162" y="612166"/>
                    </a:lnTo>
                    <a:close/>
                  </a:path>
                </a:pathLst>
              </a:custGeom>
              <a:solidFill>
                <a:srgbClr val="2EB3BD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말풍선: 모서리가 둥근 사각형 23">
              <a:extLst>
                <a:ext uri="{FF2B5EF4-FFF2-40B4-BE49-F238E27FC236}">
                  <a16:creationId xmlns="" xmlns:a16="http://schemas.microsoft.com/office/drawing/2014/main" id="{D5388F66-EDFD-367B-8C5B-B021F7783114}"/>
                </a:ext>
              </a:extLst>
            </p:cNvPr>
            <p:cNvSpPr/>
            <p:nvPr/>
          </p:nvSpPr>
          <p:spPr>
            <a:xfrm>
              <a:off x="5455213" y="23569"/>
              <a:ext cx="470548" cy="157682"/>
            </a:xfrm>
            <a:prstGeom prst="wedgeRoundRectCallout">
              <a:avLst>
                <a:gd name="adj1" fmla="val 62161"/>
                <a:gd name="adj2" fmla="val 48405"/>
                <a:gd name="adj3" fmla="val 16667"/>
              </a:avLst>
            </a:prstGeom>
            <a:solidFill>
              <a:srgbClr val="2EB3B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Check</a:t>
              </a:r>
              <a:endParaRPr lang="ko-KR" altLang="en-US" sz="105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원호 28">
            <a:extLst>
              <a:ext uri="{FF2B5EF4-FFF2-40B4-BE49-F238E27FC236}">
                <a16:creationId xmlns="" xmlns:a16="http://schemas.microsoft.com/office/drawing/2014/main" id="{F236D582-832F-1F15-0055-F24510EE6CD7}"/>
              </a:ext>
            </a:extLst>
          </p:cNvPr>
          <p:cNvSpPr/>
          <p:nvPr/>
        </p:nvSpPr>
        <p:spPr>
          <a:xfrm>
            <a:off x="5816401" y="1471660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2EB3B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F76E7271-6E86-DB74-AF1A-F9B429D1B59D}"/>
              </a:ext>
            </a:extLst>
          </p:cNvPr>
          <p:cNvSpPr txBox="1"/>
          <p:nvPr/>
        </p:nvSpPr>
        <p:spPr>
          <a:xfrm>
            <a:off x="6122823" y="2029077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09F44AAC-EC97-A133-C15E-AE240CBFECB8}"/>
              </a:ext>
            </a:extLst>
          </p:cNvPr>
          <p:cNvSpPr/>
          <p:nvPr/>
        </p:nvSpPr>
        <p:spPr>
          <a:xfrm>
            <a:off x="4314355" y="3889215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자유형 13">
            <a:extLst>
              <a:ext uri="{FF2B5EF4-FFF2-40B4-BE49-F238E27FC236}">
                <a16:creationId xmlns="" xmlns:a16="http://schemas.microsoft.com/office/drawing/2014/main" id="{32FBD60B-C8E2-84FD-10BD-7A7873955AC0}"/>
              </a:ext>
            </a:extLst>
          </p:cNvPr>
          <p:cNvSpPr/>
          <p:nvPr/>
        </p:nvSpPr>
        <p:spPr>
          <a:xfrm>
            <a:off x="4419230" y="2318818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rgbClr val="2EB3BD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원호 32">
            <a:extLst>
              <a:ext uri="{FF2B5EF4-FFF2-40B4-BE49-F238E27FC236}">
                <a16:creationId xmlns="" xmlns:a16="http://schemas.microsoft.com/office/drawing/2014/main" id="{60ADA465-F93D-5DB4-4302-E690102FC014}"/>
              </a:ext>
            </a:extLst>
          </p:cNvPr>
          <p:cNvSpPr/>
          <p:nvPr/>
        </p:nvSpPr>
        <p:spPr>
          <a:xfrm>
            <a:off x="2489397" y="1471660"/>
            <a:ext cx="1780542" cy="1780542"/>
          </a:xfrm>
          <a:prstGeom prst="arc">
            <a:avLst>
              <a:gd name="adj1" fmla="val 16200000"/>
              <a:gd name="adj2" fmla="val 2530696"/>
            </a:avLst>
          </a:prstGeom>
          <a:ln w="53975" cap="rnd">
            <a:solidFill>
              <a:srgbClr val="2EB3B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02C58D2-6516-AF51-AEC4-3DB68D2AE8D0}"/>
              </a:ext>
            </a:extLst>
          </p:cNvPr>
          <p:cNvSpPr txBox="1"/>
          <p:nvPr/>
        </p:nvSpPr>
        <p:spPr>
          <a:xfrm>
            <a:off x="2795819" y="2029077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43D5CB31-B152-D631-2A9D-B0208521AC4F}"/>
              </a:ext>
            </a:extLst>
          </p:cNvPr>
          <p:cNvSpPr/>
          <p:nvPr/>
        </p:nvSpPr>
        <p:spPr>
          <a:xfrm>
            <a:off x="987351" y="3889215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6" name="자유형 17">
            <a:extLst>
              <a:ext uri="{FF2B5EF4-FFF2-40B4-BE49-F238E27FC236}">
                <a16:creationId xmlns="" xmlns:a16="http://schemas.microsoft.com/office/drawing/2014/main" id="{CD86A0D4-AF48-CF77-633F-9B5B911D8203}"/>
              </a:ext>
            </a:extLst>
          </p:cNvPr>
          <p:cNvSpPr/>
          <p:nvPr/>
        </p:nvSpPr>
        <p:spPr>
          <a:xfrm>
            <a:off x="1092226" y="2318818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rgbClr val="2EB3BD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원호 36">
            <a:extLst>
              <a:ext uri="{FF2B5EF4-FFF2-40B4-BE49-F238E27FC236}">
                <a16:creationId xmlns="" xmlns:a16="http://schemas.microsoft.com/office/drawing/2014/main" id="{6195287E-EB7B-AD24-7BDD-43D650E23204}"/>
              </a:ext>
            </a:extLst>
          </p:cNvPr>
          <p:cNvSpPr/>
          <p:nvPr/>
        </p:nvSpPr>
        <p:spPr>
          <a:xfrm>
            <a:off x="9043777" y="1471660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2EB3B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D02402C-81ED-871D-3528-206E4DD22EBC}"/>
              </a:ext>
            </a:extLst>
          </p:cNvPr>
          <p:cNvSpPr txBox="1"/>
          <p:nvPr/>
        </p:nvSpPr>
        <p:spPr>
          <a:xfrm>
            <a:off x="9350199" y="2029077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0ABA14B1-8022-5EFB-BCE6-42F0AEA708CE}"/>
              </a:ext>
            </a:extLst>
          </p:cNvPr>
          <p:cNvSpPr/>
          <p:nvPr/>
        </p:nvSpPr>
        <p:spPr>
          <a:xfrm>
            <a:off x="7541731" y="3889215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자유형 21">
            <a:extLst>
              <a:ext uri="{FF2B5EF4-FFF2-40B4-BE49-F238E27FC236}">
                <a16:creationId xmlns="" xmlns:a16="http://schemas.microsoft.com/office/drawing/2014/main" id="{542B33F0-D0B3-8D3C-4F9F-FCF5000CE0B4}"/>
              </a:ext>
            </a:extLst>
          </p:cNvPr>
          <p:cNvSpPr/>
          <p:nvPr/>
        </p:nvSpPr>
        <p:spPr>
          <a:xfrm>
            <a:off x="7646606" y="2318818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rgbClr val="2EB3BD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모서리가 둥근 직사각형 22">
            <a:extLst>
              <a:ext uri="{FF2B5EF4-FFF2-40B4-BE49-F238E27FC236}">
                <a16:creationId xmlns="" xmlns:a16="http://schemas.microsoft.com/office/drawing/2014/main" id="{76A82BCC-4C2E-9D61-59DE-09BB560A7207}"/>
              </a:ext>
            </a:extLst>
          </p:cNvPr>
          <p:cNvSpPr/>
          <p:nvPr/>
        </p:nvSpPr>
        <p:spPr>
          <a:xfrm>
            <a:off x="2465147" y="5358675"/>
            <a:ext cx="7339164" cy="821713"/>
          </a:xfrm>
          <a:prstGeom prst="roundRect">
            <a:avLst>
              <a:gd name="adj" fmla="val 50000"/>
            </a:avLst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</p:spTree>
    <p:extLst>
      <p:ext uri="{BB962C8B-B14F-4D97-AF65-F5344CB8AC3E}">
        <p14:creationId xmlns:p14="http://schemas.microsoft.com/office/powerpoint/2010/main" val="290171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7157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109887" y="1907349"/>
            <a:ext cx="2579083" cy="2579083"/>
          </a:xfrm>
          <a:prstGeom prst="ellipse">
            <a:avLst/>
          </a:prstGeom>
          <a:solidFill>
            <a:srgbClr val="72E8F1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R 114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G 232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B 241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04067" y="1907349"/>
            <a:ext cx="2579083" cy="2579083"/>
          </a:xfrm>
          <a:prstGeom prst="ellipse">
            <a:avLst/>
          </a:prstGeom>
          <a:solidFill>
            <a:srgbClr val="2EB3BD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R 46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G 179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B 189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302</Words>
  <Application>Microsoft Office PowerPoint</Application>
  <PresentationFormat>와이드스크린</PresentationFormat>
  <Paragraphs>68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2023-06-11T06:57:48Z</dcterms:created>
  <dcterms:modified xsi:type="dcterms:W3CDTF">2024-11-22T04:49:26Z</dcterms:modified>
</cp:coreProperties>
</file>