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9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352323232323232323232323232323232323232323232323232323232323232323232323232323232323232323232323232323232323232323232323232323232323232323232323232323232323232323232323232323232311115611111166114111113611131414122233367777777778888888888888888888999999999999910101111111111111212121212121213131313131313131313131313131313131313141414151515151516161616161616161616161616161717171717171717171818181818181818181819191919191919191919191919191919191139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AD92-48FD-801C-509BA062A325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AD92-48FD-801C-509BA062A32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0%</c:formatCode>
                <c:ptCount val="6"/>
                <c:pt idx="0">
                  <c:v>0</c:v>
                </c:pt>
                <c:pt idx="1">
                  <c:v>0.15</c:v>
                </c:pt>
                <c:pt idx="2">
                  <c:v>0.35</c:v>
                </c:pt>
                <c:pt idx="3">
                  <c:v>0.21</c:v>
                </c:pt>
                <c:pt idx="4">
                  <c:v>0.43</c:v>
                </c:pt>
                <c:pt idx="5">
                  <c:v>0.56999999999999995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AD92-48FD-801C-509BA062A3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7628384"/>
        <c:axId val="1407615872"/>
      </c:lineChart>
      <c:catAx>
        <c:axId val="1407628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54587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07615872"/>
        <c:crosses val="autoZero"/>
        <c:auto val="1"/>
        <c:lblAlgn val="ctr"/>
        <c:lblOffset val="100"/>
        <c:noMultiLvlLbl val="0"/>
      </c:catAx>
      <c:valAx>
        <c:axId val="14076158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407628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48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129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18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0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8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2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9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20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7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B97C5A7-7788-CF52-5E7E-A5B66BAE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24" y="2472902"/>
            <a:ext cx="4506376" cy="4506376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6B68BF6-89B0-74B1-6B54-855C152FC67A}"/>
              </a:ext>
            </a:extLst>
          </p:cNvPr>
          <p:cNvSpPr/>
          <p:nvPr/>
        </p:nvSpPr>
        <p:spPr>
          <a:xfrm rot="19800000">
            <a:off x="7005290" y="2492413"/>
            <a:ext cx="1348480" cy="7996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59B7BA7C-ECF3-9163-4AD6-2524AE721697}"/>
              </a:ext>
            </a:extLst>
          </p:cNvPr>
          <p:cNvSpPr/>
          <p:nvPr/>
        </p:nvSpPr>
        <p:spPr>
          <a:xfrm>
            <a:off x="4344924" y="972459"/>
            <a:ext cx="3502152" cy="5885541"/>
          </a:xfrm>
          <a:prstGeom prst="round2SameRect">
            <a:avLst>
              <a:gd name="adj1" fmla="val 9065"/>
              <a:gd name="adj2" fmla="val 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D64A48-E4B4-4201-26A1-4425123D15EA}"/>
              </a:ext>
            </a:extLst>
          </p:cNvPr>
          <p:cNvSpPr txBox="1"/>
          <p:nvPr/>
        </p:nvSpPr>
        <p:spPr>
          <a:xfrm>
            <a:off x="4319523" y="2976967"/>
            <a:ext cx="35035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80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</a:t>
            </a:r>
            <a:endParaRPr lang="en-US" altLang="ko-KR" sz="80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3FD2EEA-76AE-0840-AA01-74E3C2EF1EE2}"/>
              </a:ext>
            </a:extLst>
          </p:cNvPr>
          <p:cNvSpPr/>
          <p:nvPr/>
        </p:nvSpPr>
        <p:spPr>
          <a:xfrm>
            <a:off x="5506881" y="2261445"/>
            <a:ext cx="1182457" cy="3500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E4CBD9A-F7D3-2A80-EE37-23539ABE548E}"/>
              </a:ext>
            </a:extLst>
          </p:cNvPr>
          <p:cNvGrpSpPr/>
          <p:nvPr/>
        </p:nvGrpSpPr>
        <p:grpSpPr>
          <a:xfrm>
            <a:off x="3824412" y="2388460"/>
            <a:ext cx="1087515" cy="2398710"/>
            <a:chOff x="3824412" y="2388460"/>
            <a:chExt cx="1087515" cy="239871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AEA094D-3ED8-E2DD-5A9E-6352020039D4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80235370-0B27-2429-18B4-0EFA1D55C5E7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60EF579D-9397-5498-10E2-514491F4A6D3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FF3BC4F-DA69-10A8-E6DC-CD5DA5763F3F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109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2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3CE055-CE61-8B61-3391-5F6E0C41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649" y="3457012"/>
            <a:ext cx="3467169" cy="346716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6B68BF6-89B0-74B1-6B54-855C152FC67A}"/>
              </a:ext>
            </a:extLst>
          </p:cNvPr>
          <p:cNvSpPr/>
          <p:nvPr/>
        </p:nvSpPr>
        <p:spPr>
          <a:xfrm rot="19800000">
            <a:off x="7005290" y="2492413"/>
            <a:ext cx="1348480" cy="7996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59B7BA7C-ECF3-9163-4AD6-2524AE721697}"/>
              </a:ext>
            </a:extLst>
          </p:cNvPr>
          <p:cNvSpPr/>
          <p:nvPr/>
        </p:nvSpPr>
        <p:spPr>
          <a:xfrm>
            <a:off x="4344924" y="972459"/>
            <a:ext cx="3502152" cy="5885541"/>
          </a:xfrm>
          <a:prstGeom prst="round2SameRect">
            <a:avLst>
              <a:gd name="adj1" fmla="val 9065"/>
              <a:gd name="adj2" fmla="val 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D64A48-E4B4-4201-26A1-4425123D15EA}"/>
              </a:ext>
            </a:extLst>
          </p:cNvPr>
          <p:cNvSpPr txBox="1"/>
          <p:nvPr/>
        </p:nvSpPr>
        <p:spPr>
          <a:xfrm>
            <a:off x="4319523" y="2976967"/>
            <a:ext cx="35035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80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</a:t>
            </a:r>
            <a:endParaRPr lang="en-US" altLang="ko-KR" sz="80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3FD2EEA-76AE-0840-AA01-74E3C2EF1EE2}"/>
              </a:ext>
            </a:extLst>
          </p:cNvPr>
          <p:cNvSpPr/>
          <p:nvPr/>
        </p:nvSpPr>
        <p:spPr>
          <a:xfrm>
            <a:off x="5506881" y="2261445"/>
            <a:ext cx="1182457" cy="3500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E4CBD9A-F7D3-2A80-EE37-23539ABE548E}"/>
              </a:ext>
            </a:extLst>
          </p:cNvPr>
          <p:cNvGrpSpPr/>
          <p:nvPr/>
        </p:nvGrpSpPr>
        <p:grpSpPr>
          <a:xfrm>
            <a:off x="3824412" y="2388460"/>
            <a:ext cx="1087515" cy="2398710"/>
            <a:chOff x="3824412" y="2388460"/>
            <a:chExt cx="1087515" cy="239871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AEA094D-3ED8-E2DD-5A9E-6352020039D4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80235370-0B27-2429-18B4-0EFA1D55C5E7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60EF579D-9397-5498-10E2-514491F4A6D3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FF3BC4F-DA69-10A8-E6DC-CD5DA5763F3F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71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84FA936-8203-A503-68DA-39001C13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42" y="2563050"/>
            <a:ext cx="4876190" cy="48761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6B68BF6-89B0-74B1-6B54-855C152FC67A}"/>
              </a:ext>
            </a:extLst>
          </p:cNvPr>
          <p:cNvSpPr/>
          <p:nvPr/>
        </p:nvSpPr>
        <p:spPr>
          <a:xfrm rot="1800000" flipH="1">
            <a:off x="3824412" y="2492413"/>
            <a:ext cx="1348480" cy="79969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59B7BA7C-ECF3-9163-4AD6-2524AE721697}"/>
              </a:ext>
            </a:extLst>
          </p:cNvPr>
          <p:cNvSpPr/>
          <p:nvPr/>
        </p:nvSpPr>
        <p:spPr>
          <a:xfrm>
            <a:off x="4344924" y="972459"/>
            <a:ext cx="3502152" cy="5885541"/>
          </a:xfrm>
          <a:prstGeom prst="round2SameRect">
            <a:avLst>
              <a:gd name="adj1" fmla="val 9065"/>
              <a:gd name="adj2" fmla="val 0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dist="762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D64A48-E4B4-4201-26A1-4425123D15EA}"/>
              </a:ext>
            </a:extLst>
          </p:cNvPr>
          <p:cNvSpPr txBox="1"/>
          <p:nvPr/>
        </p:nvSpPr>
        <p:spPr>
          <a:xfrm>
            <a:off x="4319523" y="2976967"/>
            <a:ext cx="35035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80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</a:t>
            </a:r>
            <a:endParaRPr lang="en-US" altLang="ko-KR" sz="80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</a:t>
            </a: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43FD2EEA-76AE-0840-AA01-74E3C2EF1EE2}"/>
              </a:ext>
            </a:extLst>
          </p:cNvPr>
          <p:cNvSpPr/>
          <p:nvPr/>
        </p:nvSpPr>
        <p:spPr>
          <a:xfrm>
            <a:off x="5506881" y="2261445"/>
            <a:ext cx="1182457" cy="350032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E4CBD9A-F7D3-2A80-EE37-23539ABE548E}"/>
              </a:ext>
            </a:extLst>
          </p:cNvPr>
          <p:cNvGrpSpPr/>
          <p:nvPr/>
        </p:nvGrpSpPr>
        <p:grpSpPr>
          <a:xfrm flipH="1">
            <a:off x="7291655" y="2388460"/>
            <a:ext cx="1087515" cy="2398710"/>
            <a:chOff x="3824412" y="2388460"/>
            <a:chExt cx="1087515" cy="239871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AEA094D-3ED8-E2DD-5A9E-6352020039D4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80235370-0B27-2429-18B4-0EFA1D55C5E7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60EF579D-9397-5498-10E2-514491F4A6D3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FF3BC4F-DA69-10A8-E6DC-CD5DA5763F3F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14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79D501C-F54E-37FD-0176-FF7F33A9F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40" y="3148007"/>
            <a:ext cx="4274567" cy="4274567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BA02C71-C976-90F8-2C83-AC1DFF7CDB2C}"/>
              </a:ext>
            </a:extLst>
          </p:cNvPr>
          <p:cNvGrpSpPr/>
          <p:nvPr/>
        </p:nvGrpSpPr>
        <p:grpSpPr>
          <a:xfrm>
            <a:off x="4446712" y="972459"/>
            <a:ext cx="4554758" cy="5885541"/>
            <a:chOff x="3824412" y="972459"/>
            <a:chExt cx="4554758" cy="5885541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C6B68BF6-89B0-74B1-6B54-855C152FC67A}"/>
                </a:ext>
              </a:extLst>
            </p:cNvPr>
            <p:cNvSpPr/>
            <p:nvPr/>
          </p:nvSpPr>
          <p:spPr>
            <a:xfrm rot="1800000" flipH="1">
              <a:off x="3824412" y="2492413"/>
              <a:ext cx="1348480" cy="79969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B7BA7C-ECF3-9163-4AD6-2524AE721697}"/>
                </a:ext>
              </a:extLst>
            </p:cNvPr>
            <p:cNvSpPr/>
            <p:nvPr/>
          </p:nvSpPr>
          <p:spPr>
            <a:xfrm>
              <a:off x="4344924" y="972459"/>
              <a:ext cx="3502152" cy="5885541"/>
            </a:xfrm>
            <a:prstGeom prst="round2SameRect">
              <a:avLst>
                <a:gd name="adj1" fmla="val 9065"/>
                <a:gd name="adj2" fmla="val 0"/>
              </a:avLst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762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FD64A48-E4B4-4201-26A1-4425123D15EA}"/>
                </a:ext>
              </a:extLst>
            </p:cNvPr>
            <p:cNvSpPr txBox="1"/>
            <p:nvPr/>
          </p:nvSpPr>
          <p:spPr>
            <a:xfrm>
              <a:off x="4319523" y="2976967"/>
              <a:ext cx="350353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4400" b="1" i="1" kern="0" dirty="0">
                  <a:ln w="1587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</a:t>
              </a:r>
              <a:endParaRPr lang="en-US" altLang="ko-KR" sz="44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8000" b="1" i="1" kern="0" dirty="0">
                  <a:ln w="1587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템플릿</a:t>
              </a:r>
              <a:endParaRPr lang="en-US" altLang="ko-KR" sz="80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10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</a:t>
              </a: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10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campus life with BIZCAM</a:t>
              </a:r>
              <a:endParaRPr lang="ko-KR" altLang="en-US" sz="28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xmlns="" id="{43FD2EEA-76AE-0840-AA01-74E3C2EF1EE2}"/>
                </a:ext>
              </a:extLst>
            </p:cNvPr>
            <p:cNvSpPr/>
            <p:nvPr/>
          </p:nvSpPr>
          <p:spPr>
            <a:xfrm>
              <a:off x="5506881" y="2261445"/>
              <a:ext cx="1182457" cy="3500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ko-KR" altLang="en-US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 조땡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3E4CBD9A-F7D3-2A80-EE37-23539ABE548E}"/>
                </a:ext>
              </a:extLst>
            </p:cNvPr>
            <p:cNvGrpSpPr/>
            <p:nvPr/>
          </p:nvGrpSpPr>
          <p:grpSpPr>
            <a:xfrm flipH="1">
              <a:off x="7291655" y="2388460"/>
              <a:ext cx="1087515" cy="2398710"/>
              <a:chOff x="3824412" y="2388460"/>
              <a:chExt cx="1087515" cy="2398710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xmlns="" id="{9AEA094D-3ED8-E2DD-5A9E-6352020039D4}"/>
                  </a:ext>
                </a:extLst>
              </p:cNvPr>
              <p:cNvSpPr/>
              <p:nvPr/>
            </p:nvSpPr>
            <p:spPr>
              <a:xfrm rot="900000">
                <a:off x="3932443" y="4168196"/>
                <a:ext cx="762649" cy="618974"/>
              </a:xfrm>
              <a:custGeom>
                <a:avLst/>
                <a:gdLst>
                  <a:gd name="connsiteX0" fmla="*/ 207821 w 762649"/>
                  <a:gd name="connsiteY0" fmla="*/ 8664 h 618974"/>
                  <a:gd name="connsiteX1" fmla="*/ 246668 w 762649"/>
                  <a:gd name="connsiteY1" fmla="*/ 0 h 618974"/>
                  <a:gd name="connsiteX2" fmla="*/ 302495 w 762649"/>
                  <a:gd name="connsiteY2" fmla="*/ 189496 h 618974"/>
                  <a:gd name="connsiteX3" fmla="*/ 547910 w 762649"/>
                  <a:gd name="connsiteY3" fmla="*/ 189496 h 618974"/>
                  <a:gd name="connsiteX4" fmla="*/ 762649 w 762649"/>
                  <a:gd name="connsiteY4" fmla="*/ 404235 h 618974"/>
                  <a:gd name="connsiteX5" fmla="*/ 762648 w 762649"/>
                  <a:gd name="connsiteY5" fmla="*/ 404235 h 618974"/>
                  <a:gd name="connsiteX6" fmla="*/ 547909 w 762649"/>
                  <a:gd name="connsiteY6" fmla="*/ 618974 h 618974"/>
                  <a:gd name="connsiteX7" fmla="*/ 251793 w 762649"/>
                  <a:gd name="connsiteY7" fmla="*/ 618973 h 618974"/>
                  <a:gd name="connsiteX8" fmla="*/ 99950 w 762649"/>
                  <a:gd name="connsiteY8" fmla="*/ 556077 h 618974"/>
                  <a:gd name="connsiteX9" fmla="*/ 91327 w 762649"/>
                  <a:gd name="connsiteY9" fmla="*/ 543288 h 618974"/>
                  <a:gd name="connsiteX10" fmla="*/ 84708 w 762649"/>
                  <a:gd name="connsiteY10" fmla="*/ 537900 h 618974"/>
                  <a:gd name="connsiteX11" fmla="*/ 3704 w 762649"/>
                  <a:gd name="connsiteY11" fmla="*/ 270466 h 618974"/>
                  <a:gd name="connsiteX12" fmla="*/ 207821 w 762649"/>
                  <a:gd name="connsiteY12" fmla="*/ 8664 h 618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649" h="618974">
                    <a:moveTo>
                      <a:pt x="207821" y="8664"/>
                    </a:moveTo>
                    <a:lnTo>
                      <a:pt x="246668" y="0"/>
                    </a:lnTo>
                    <a:lnTo>
                      <a:pt x="302495" y="189496"/>
                    </a:lnTo>
                    <a:lnTo>
                      <a:pt x="547910" y="189496"/>
                    </a:lnTo>
                    <a:cubicBezTo>
                      <a:pt x="666507" y="189496"/>
                      <a:pt x="762649" y="285638"/>
                      <a:pt x="762649" y="404235"/>
                    </a:cubicBezTo>
                    <a:lnTo>
                      <a:pt x="762648" y="404235"/>
                    </a:lnTo>
                    <a:cubicBezTo>
                      <a:pt x="762648" y="522832"/>
                      <a:pt x="666506" y="618974"/>
                      <a:pt x="547909" y="618974"/>
                    </a:cubicBezTo>
                    <a:lnTo>
                      <a:pt x="251793" y="618973"/>
                    </a:lnTo>
                    <a:cubicBezTo>
                      <a:pt x="192495" y="618973"/>
                      <a:pt x="138810" y="594937"/>
                      <a:pt x="99950" y="556077"/>
                    </a:cubicBezTo>
                    <a:lnTo>
                      <a:pt x="91327" y="543288"/>
                    </a:lnTo>
                    <a:lnTo>
                      <a:pt x="84708" y="537900"/>
                    </a:lnTo>
                    <a:cubicBezTo>
                      <a:pt x="21603" y="474465"/>
                      <a:pt x="-11620" y="375894"/>
                      <a:pt x="3704" y="270466"/>
                    </a:cubicBezTo>
                    <a:cubicBezTo>
                      <a:pt x="22094" y="143953"/>
                      <a:pt x="105170" y="43498"/>
                      <a:pt x="207821" y="866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xmlns="" id="{80235370-0B27-2429-18B4-0EFA1D55C5E7}"/>
                  </a:ext>
                </a:extLst>
              </p:cNvPr>
              <p:cNvSpPr/>
              <p:nvPr/>
            </p:nvSpPr>
            <p:spPr>
              <a:xfrm rot="900000">
                <a:off x="3833881" y="3608991"/>
                <a:ext cx="908555" cy="728915"/>
              </a:xfrm>
              <a:custGeom>
                <a:avLst/>
                <a:gdLst>
                  <a:gd name="connsiteX0" fmla="*/ 247146 w 908555"/>
                  <a:gd name="connsiteY0" fmla="*/ 10303 h 728915"/>
                  <a:gd name="connsiteX1" fmla="*/ 293343 w 908555"/>
                  <a:gd name="connsiteY1" fmla="*/ 0 h 728915"/>
                  <a:gd name="connsiteX2" fmla="*/ 347626 w 908555"/>
                  <a:gd name="connsiteY2" fmla="*/ 184255 h 728915"/>
                  <a:gd name="connsiteX3" fmla="*/ 636819 w 908555"/>
                  <a:gd name="connsiteY3" fmla="*/ 184255 h 728915"/>
                  <a:gd name="connsiteX4" fmla="*/ 908555 w 908555"/>
                  <a:gd name="connsiteY4" fmla="*/ 455991 h 728915"/>
                  <a:gd name="connsiteX5" fmla="*/ 903034 w 908555"/>
                  <a:gd name="connsiteY5" fmla="*/ 510755 h 728915"/>
                  <a:gd name="connsiteX6" fmla="*/ 892721 w 908555"/>
                  <a:gd name="connsiteY6" fmla="*/ 543979 h 728915"/>
                  <a:gd name="connsiteX7" fmla="*/ 892394 w 908555"/>
                  <a:gd name="connsiteY7" fmla="*/ 546927 h 728915"/>
                  <a:gd name="connsiteX8" fmla="*/ 646887 w 908555"/>
                  <a:gd name="connsiteY8" fmla="*/ 728915 h 728915"/>
                  <a:gd name="connsiteX9" fmla="*/ 302938 w 908555"/>
                  <a:gd name="connsiteY9" fmla="*/ 728915 h 728915"/>
                  <a:gd name="connsiteX10" fmla="*/ 125737 w 908555"/>
                  <a:gd name="connsiteY10" fmla="*/ 662157 h 728915"/>
                  <a:gd name="connsiteX11" fmla="*/ 118375 w 908555"/>
                  <a:gd name="connsiteY11" fmla="*/ 654041 h 728915"/>
                  <a:gd name="connsiteX12" fmla="*/ 100736 w 908555"/>
                  <a:gd name="connsiteY12" fmla="*/ 639683 h 728915"/>
                  <a:gd name="connsiteX13" fmla="*/ 4405 w 908555"/>
                  <a:gd name="connsiteY13" fmla="*/ 321645 h 728915"/>
                  <a:gd name="connsiteX14" fmla="*/ 247146 w 908555"/>
                  <a:gd name="connsiteY14" fmla="*/ 10303 h 72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8555" h="728915">
                    <a:moveTo>
                      <a:pt x="247146" y="10303"/>
                    </a:moveTo>
                    <a:lnTo>
                      <a:pt x="293343" y="0"/>
                    </a:lnTo>
                    <a:lnTo>
                      <a:pt x="347626" y="184255"/>
                    </a:lnTo>
                    <a:lnTo>
                      <a:pt x="636819" y="184255"/>
                    </a:lnTo>
                    <a:cubicBezTo>
                      <a:pt x="786895" y="184255"/>
                      <a:pt x="908555" y="305915"/>
                      <a:pt x="908555" y="455991"/>
                    </a:cubicBezTo>
                    <a:cubicBezTo>
                      <a:pt x="908555" y="474751"/>
                      <a:pt x="906654" y="493066"/>
                      <a:pt x="903034" y="510755"/>
                    </a:cubicBezTo>
                    <a:lnTo>
                      <a:pt x="892721" y="543979"/>
                    </a:lnTo>
                    <a:lnTo>
                      <a:pt x="892394" y="546927"/>
                    </a:lnTo>
                    <a:cubicBezTo>
                      <a:pt x="869027" y="650787"/>
                      <a:pt x="767989" y="728915"/>
                      <a:pt x="646887" y="728915"/>
                    </a:cubicBezTo>
                    <a:lnTo>
                      <a:pt x="302938" y="728915"/>
                    </a:lnTo>
                    <a:cubicBezTo>
                      <a:pt x="233736" y="728914"/>
                      <a:pt x="171087" y="703403"/>
                      <a:pt x="125737" y="662157"/>
                    </a:cubicBezTo>
                    <a:lnTo>
                      <a:pt x="118375" y="654041"/>
                    </a:lnTo>
                    <a:lnTo>
                      <a:pt x="100736" y="639683"/>
                    </a:lnTo>
                    <a:cubicBezTo>
                      <a:pt x="25691" y="564245"/>
                      <a:pt x="-13819" y="447022"/>
                      <a:pt x="4405" y="321645"/>
                    </a:cubicBezTo>
                    <a:cubicBezTo>
                      <a:pt x="26275" y="171192"/>
                      <a:pt x="125071" y="51729"/>
                      <a:pt x="247146" y="103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60EF579D-9397-5498-10E2-514491F4A6D3}"/>
                  </a:ext>
                </a:extLst>
              </p:cNvPr>
              <p:cNvSpPr/>
              <p:nvPr/>
            </p:nvSpPr>
            <p:spPr>
              <a:xfrm rot="900000">
                <a:off x="3824412" y="2914572"/>
                <a:ext cx="1087515" cy="883252"/>
              </a:xfrm>
              <a:custGeom>
                <a:avLst/>
                <a:gdLst>
                  <a:gd name="connsiteX0" fmla="*/ 268538 w 975169"/>
                  <a:gd name="connsiteY0" fmla="*/ 12309 h 870806"/>
                  <a:gd name="connsiteX1" fmla="*/ 318734 w 975169"/>
                  <a:gd name="connsiteY1" fmla="*/ 0 h 870806"/>
                  <a:gd name="connsiteX2" fmla="*/ 406146 w 975169"/>
                  <a:gd name="connsiteY2" fmla="*/ 326226 h 870806"/>
                  <a:gd name="connsiteX3" fmla="*/ 702879 w 975169"/>
                  <a:gd name="connsiteY3" fmla="*/ 326226 h 870806"/>
                  <a:gd name="connsiteX4" fmla="*/ 975169 w 975169"/>
                  <a:gd name="connsiteY4" fmla="*/ 598516 h 870806"/>
                  <a:gd name="connsiteX5" fmla="*/ 702879 w 975169"/>
                  <a:gd name="connsiteY5" fmla="*/ 870806 h 870806"/>
                  <a:gd name="connsiteX6" fmla="*/ 329159 w 975169"/>
                  <a:gd name="connsiteY6" fmla="*/ 870806 h 870806"/>
                  <a:gd name="connsiteX7" fmla="*/ 136621 w 975169"/>
                  <a:gd name="connsiteY7" fmla="*/ 791054 h 870806"/>
                  <a:gd name="connsiteX8" fmla="*/ 128621 w 975169"/>
                  <a:gd name="connsiteY8" fmla="*/ 781358 h 870806"/>
                  <a:gd name="connsiteX9" fmla="*/ 109456 w 975169"/>
                  <a:gd name="connsiteY9" fmla="*/ 764205 h 870806"/>
                  <a:gd name="connsiteX10" fmla="*/ 4787 w 975169"/>
                  <a:gd name="connsiteY10" fmla="*/ 384257 h 870806"/>
                  <a:gd name="connsiteX11" fmla="*/ 268538 w 975169"/>
                  <a:gd name="connsiteY11" fmla="*/ 12309 h 87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5169" h="870806">
                    <a:moveTo>
                      <a:pt x="268538" y="12309"/>
                    </a:moveTo>
                    <a:lnTo>
                      <a:pt x="318734" y="0"/>
                    </a:lnTo>
                    <a:lnTo>
                      <a:pt x="406146" y="326226"/>
                    </a:lnTo>
                    <a:lnTo>
                      <a:pt x="702879" y="326226"/>
                    </a:lnTo>
                    <a:cubicBezTo>
                      <a:pt x="853261" y="326226"/>
                      <a:pt x="975169" y="448134"/>
                      <a:pt x="975169" y="598516"/>
                    </a:cubicBezTo>
                    <a:cubicBezTo>
                      <a:pt x="975169" y="748898"/>
                      <a:pt x="853261" y="870806"/>
                      <a:pt x="702879" y="870806"/>
                    </a:cubicBezTo>
                    <a:lnTo>
                      <a:pt x="329159" y="870806"/>
                    </a:lnTo>
                    <a:cubicBezTo>
                      <a:pt x="253968" y="870806"/>
                      <a:pt x="185896" y="840329"/>
                      <a:pt x="136621" y="791054"/>
                    </a:cubicBezTo>
                    <a:lnTo>
                      <a:pt x="128621" y="781358"/>
                    </a:lnTo>
                    <a:lnTo>
                      <a:pt x="109456" y="764205"/>
                    </a:lnTo>
                    <a:cubicBezTo>
                      <a:pt x="27915" y="674082"/>
                      <a:pt x="-15015" y="534040"/>
                      <a:pt x="4787" y="384257"/>
                    </a:cubicBezTo>
                    <a:cubicBezTo>
                      <a:pt x="28549" y="204517"/>
                      <a:pt x="135897" y="61799"/>
                      <a:pt x="268538" y="12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2FF3BC4F-DA69-10A8-E6DC-CD5DA5763F3F}"/>
                  </a:ext>
                </a:extLst>
              </p:cNvPr>
              <p:cNvSpPr/>
              <p:nvPr/>
            </p:nvSpPr>
            <p:spPr>
              <a:xfrm rot="900000">
                <a:off x="3918195" y="2388460"/>
                <a:ext cx="975169" cy="870806"/>
              </a:xfrm>
              <a:custGeom>
                <a:avLst/>
                <a:gdLst>
                  <a:gd name="connsiteX0" fmla="*/ 268538 w 975169"/>
                  <a:gd name="connsiteY0" fmla="*/ 12309 h 870806"/>
                  <a:gd name="connsiteX1" fmla="*/ 318734 w 975169"/>
                  <a:gd name="connsiteY1" fmla="*/ 0 h 870806"/>
                  <a:gd name="connsiteX2" fmla="*/ 406146 w 975169"/>
                  <a:gd name="connsiteY2" fmla="*/ 326226 h 870806"/>
                  <a:gd name="connsiteX3" fmla="*/ 702879 w 975169"/>
                  <a:gd name="connsiteY3" fmla="*/ 326226 h 870806"/>
                  <a:gd name="connsiteX4" fmla="*/ 975169 w 975169"/>
                  <a:gd name="connsiteY4" fmla="*/ 598516 h 870806"/>
                  <a:gd name="connsiteX5" fmla="*/ 702879 w 975169"/>
                  <a:gd name="connsiteY5" fmla="*/ 870806 h 870806"/>
                  <a:gd name="connsiteX6" fmla="*/ 329159 w 975169"/>
                  <a:gd name="connsiteY6" fmla="*/ 870806 h 870806"/>
                  <a:gd name="connsiteX7" fmla="*/ 136621 w 975169"/>
                  <a:gd name="connsiteY7" fmla="*/ 791054 h 870806"/>
                  <a:gd name="connsiteX8" fmla="*/ 128621 w 975169"/>
                  <a:gd name="connsiteY8" fmla="*/ 781358 h 870806"/>
                  <a:gd name="connsiteX9" fmla="*/ 109456 w 975169"/>
                  <a:gd name="connsiteY9" fmla="*/ 764205 h 870806"/>
                  <a:gd name="connsiteX10" fmla="*/ 4787 w 975169"/>
                  <a:gd name="connsiteY10" fmla="*/ 384257 h 870806"/>
                  <a:gd name="connsiteX11" fmla="*/ 268538 w 975169"/>
                  <a:gd name="connsiteY11" fmla="*/ 12309 h 87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5169" h="870806">
                    <a:moveTo>
                      <a:pt x="268538" y="12309"/>
                    </a:moveTo>
                    <a:lnTo>
                      <a:pt x="318734" y="0"/>
                    </a:lnTo>
                    <a:lnTo>
                      <a:pt x="406146" y="326226"/>
                    </a:lnTo>
                    <a:lnTo>
                      <a:pt x="702879" y="326226"/>
                    </a:lnTo>
                    <a:cubicBezTo>
                      <a:pt x="853261" y="326226"/>
                      <a:pt x="975169" y="448134"/>
                      <a:pt x="975169" y="598516"/>
                    </a:cubicBezTo>
                    <a:cubicBezTo>
                      <a:pt x="975169" y="748898"/>
                      <a:pt x="853261" y="870806"/>
                      <a:pt x="702879" y="870806"/>
                    </a:cubicBezTo>
                    <a:lnTo>
                      <a:pt x="329159" y="870806"/>
                    </a:lnTo>
                    <a:cubicBezTo>
                      <a:pt x="253968" y="870806"/>
                      <a:pt x="185896" y="840329"/>
                      <a:pt x="136621" y="791054"/>
                    </a:cubicBezTo>
                    <a:lnTo>
                      <a:pt x="128621" y="781358"/>
                    </a:lnTo>
                    <a:lnTo>
                      <a:pt x="109456" y="764205"/>
                    </a:lnTo>
                    <a:cubicBezTo>
                      <a:pt x="27915" y="674082"/>
                      <a:pt x="-15015" y="534040"/>
                      <a:pt x="4787" y="384257"/>
                    </a:cubicBezTo>
                    <a:cubicBezTo>
                      <a:pt x="28549" y="204517"/>
                      <a:pt x="135897" y="61799"/>
                      <a:pt x="268538" y="12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698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32" presetClass="emph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Rot by="120000">
                                      <p:cBhvr>
                                        <p:cTn id="1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B97C5A7-7788-CF52-5E7E-A5B66BAE0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724" y="2963346"/>
            <a:ext cx="4015931" cy="401593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6B68BF6-89B0-74B1-6B54-855C152FC67A}"/>
              </a:ext>
            </a:extLst>
          </p:cNvPr>
          <p:cNvSpPr/>
          <p:nvPr/>
        </p:nvSpPr>
        <p:spPr>
          <a:xfrm rot="19800000">
            <a:off x="6995993" y="2533856"/>
            <a:ext cx="1803249" cy="106938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xmlns="" id="{59B7BA7C-ECF3-9163-4AD6-2524AE721697}"/>
              </a:ext>
            </a:extLst>
          </p:cNvPr>
          <p:cNvSpPr/>
          <p:nvPr/>
        </p:nvSpPr>
        <p:spPr>
          <a:xfrm>
            <a:off x="3022600" y="972459"/>
            <a:ext cx="5116576" cy="5885541"/>
          </a:xfrm>
          <a:prstGeom prst="round2SameRect">
            <a:avLst>
              <a:gd name="adj1" fmla="val 6325"/>
              <a:gd name="adj2" fmla="val 0"/>
            </a:avLst>
          </a:prstGeom>
          <a:solidFill>
            <a:schemeClr val="bg1"/>
          </a:solidFill>
          <a:ln w="63500">
            <a:solidFill>
              <a:schemeClr val="tx1">
                <a:lumMod val="95000"/>
                <a:lumOff val="5000"/>
              </a:schemeClr>
            </a:solidFill>
          </a:ln>
          <a:effectLst>
            <a:outerShdw dist="635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FD64A48-E4B4-4201-26A1-4425123D15EA}"/>
              </a:ext>
            </a:extLst>
          </p:cNvPr>
          <p:cNvSpPr txBox="1"/>
          <p:nvPr/>
        </p:nvSpPr>
        <p:spPr>
          <a:xfrm>
            <a:off x="3293527" y="3315426"/>
            <a:ext cx="4635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44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4400" b="1" i="1" kern="0" dirty="0">
              <a:ln w="15875">
                <a:noFill/>
              </a:ln>
              <a:solidFill>
                <a:prstClr val="black">
                  <a:lumMod val="95000"/>
                  <a:lumOff val="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10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FD557C41-7F2F-CD70-5600-9B84DAF7804F}"/>
              </a:ext>
            </a:extLst>
          </p:cNvPr>
          <p:cNvGrpSpPr/>
          <p:nvPr/>
        </p:nvGrpSpPr>
        <p:grpSpPr>
          <a:xfrm>
            <a:off x="2264764" y="2388459"/>
            <a:ext cx="1567664" cy="3457765"/>
            <a:chOff x="2694112" y="2388460"/>
            <a:chExt cx="1087515" cy="239871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AEA094D-3ED8-E2DD-5A9E-6352020039D4}"/>
                </a:ext>
              </a:extLst>
            </p:cNvPr>
            <p:cNvSpPr/>
            <p:nvPr/>
          </p:nvSpPr>
          <p:spPr>
            <a:xfrm rot="900000">
              <a:off x="28021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80235370-0B27-2429-18B4-0EFA1D55C5E7}"/>
                </a:ext>
              </a:extLst>
            </p:cNvPr>
            <p:cNvSpPr/>
            <p:nvPr/>
          </p:nvSpPr>
          <p:spPr>
            <a:xfrm rot="900000">
              <a:off x="27035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60EF579D-9397-5498-10E2-514491F4A6D3}"/>
                </a:ext>
              </a:extLst>
            </p:cNvPr>
            <p:cNvSpPr/>
            <p:nvPr/>
          </p:nvSpPr>
          <p:spPr>
            <a:xfrm rot="900000">
              <a:off x="26941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FF3BC4F-DA69-10A8-E6DC-CD5DA5763F3F}"/>
                </a:ext>
              </a:extLst>
            </p:cNvPr>
            <p:cNvSpPr/>
            <p:nvPr/>
          </p:nvSpPr>
          <p:spPr>
            <a:xfrm rot="900000">
              <a:off x="27878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249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4B466D2-C575-3854-C85C-5ACD6F6AF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181" y="1499505"/>
            <a:ext cx="5481398" cy="5481398"/>
          </a:xfrm>
          <a:prstGeom prst="rect">
            <a:avLst/>
          </a:prstGeom>
        </p:spPr>
      </p:pic>
      <p:sp>
        <p:nvSpPr>
          <p:cNvPr id="2" name="사각형: 둥근 한쪽 모서리 1">
            <a:extLst>
              <a:ext uri="{FF2B5EF4-FFF2-40B4-BE49-F238E27FC236}">
                <a16:creationId xmlns:a16="http://schemas.microsoft.com/office/drawing/2014/main" xmlns="" id="{59B7BA7C-ECF3-9163-4AD6-2524AE721697}"/>
              </a:ext>
            </a:extLst>
          </p:cNvPr>
          <p:cNvSpPr/>
          <p:nvPr/>
        </p:nvSpPr>
        <p:spPr>
          <a:xfrm flipH="1">
            <a:off x="520511" y="241301"/>
            <a:ext cx="11630565" cy="6616700"/>
          </a:xfrm>
          <a:prstGeom prst="round1Rect">
            <a:avLst>
              <a:gd name="adj" fmla="val 9565"/>
            </a:avLst>
          </a:prstGeom>
          <a:solidFill>
            <a:schemeClr val="bg1"/>
          </a:solidFill>
          <a:ln w="57150">
            <a:solidFill>
              <a:schemeClr val="tx1">
                <a:lumMod val="95000"/>
                <a:lumOff val="5000"/>
              </a:schemeClr>
            </a:solidFill>
          </a:ln>
          <a:effectLst>
            <a:outerShdw dist="63500" dir="108000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7800">
              <a:lnSpc>
                <a:spcPct val="150000"/>
              </a:lnSpc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E4CBD9A-F7D3-2A80-EE37-23539ABE548E}"/>
              </a:ext>
            </a:extLst>
          </p:cNvPr>
          <p:cNvGrpSpPr/>
          <p:nvPr/>
        </p:nvGrpSpPr>
        <p:grpSpPr>
          <a:xfrm>
            <a:off x="-12700" y="4427425"/>
            <a:ext cx="1087515" cy="2398710"/>
            <a:chOff x="3824412" y="2388460"/>
            <a:chExt cx="1087515" cy="239871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9AEA094D-3ED8-E2DD-5A9E-6352020039D4}"/>
                </a:ext>
              </a:extLst>
            </p:cNvPr>
            <p:cNvSpPr/>
            <p:nvPr/>
          </p:nvSpPr>
          <p:spPr>
            <a:xfrm rot="900000">
              <a:off x="3932443" y="4168196"/>
              <a:ext cx="762649" cy="618974"/>
            </a:xfrm>
            <a:custGeom>
              <a:avLst/>
              <a:gdLst>
                <a:gd name="connsiteX0" fmla="*/ 207821 w 762649"/>
                <a:gd name="connsiteY0" fmla="*/ 8664 h 618974"/>
                <a:gd name="connsiteX1" fmla="*/ 246668 w 762649"/>
                <a:gd name="connsiteY1" fmla="*/ 0 h 618974"/>
                <a:gd name="connsiteX2" fmla="*/ 302495 w 762649"/>
                <a:gd name="connsiteY2" fmla="*/ 189496 h 618974"/>
                <a:gd name="connsiteX3" fmla="*/ 547910 w 762649"/>
                <a:gd name="connsiteY3" fmla="*/ 189496 h 618974"/>
                <a:gd name="connsiteX4" fmla="*/ 762649 w 762649"/>
                <a:gd name="connsiteY4" fmla="*/ 404235 h 618974"/>
                <a:gd name="connsiteX5" fmla="*/ 762648 w 762649"/>
                <a:gd name="connsiteY5" fmla="*/ 404235 h 618974"/>
                <a:gd name="connsiteX6" fmla="*/ 547909 w 762649"/>
                <a:gd name="connsiteY6" fmla="*/ 618974 h 618974"/>
                <a:gd name="connsiteX7" fmla="*/ 251793 w 762649"/>
                <a:gd name="connsiteY7" fmla="*/ 618973 h 618974"/>
                <a:gd name="connsiteX8" fmla="*/ 99950 w 762649"/>
                <a:gd name="connsiteY8" fmla="*/ 556077 h 618974"/>
                <a:gd name="connsiteX9" fmla="*/ 91327 w 762649"/>
                <a:gd name="connsiteY9" fmla="*/ 543288 h 618974"/>
                <a:gd name="connsiteX10" fmla="*/ 84708 w 762649"/>
                <a:gd name="connsiteY10" fmla="*/ 537900 h 618974"/>
                <a:gd name="connsiteX11" fmla="*/ 3704 w 762649"/>
                <a:gd name="connsiteY11" fmla="*/ 270466 h 618974"/>
                <a:gd name="connsiteX12" fmla="*/ 207821 w 762649"/>
                <a:gd name="connsiteY12" fmla="*/ 8664 h 6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649" h="618974">
                  <a:moveTo>
                    <a:pt x="207821" y="8664"/>
                  </a:moveTo>
                  <a:lnTo>
                    <a:pt x="246668" y="0"/>
                  </a:lnTo>
                  <a:lnTo>
                    <a:pt x="302495" y="189496"/>
                  </a:lnTo>
                  <a:lnTo>
                    <a:pt x="547910" y="189496"/>
                  </a:lnTo>
                  <a:cubicBezTo>
                    <a:pt x="666507" y="189496"/>
                    <a:pt x="762649" y="285638"/>
                    <a:pt x="762649" y="404235"/>
                  </a:cubicBezTo>
                  <a:lnTo>
                    <a:pt x="762648" y="404235"/>
                  </a:lnTo>
                  <a:cubicBezTo>
                    <a:pt x="762648" y="522832"/>
                    <a:pt x="666506" y="618974"/>
                    <a:pt x="547909" y="618974"/>
                  </a:cubicBezTo>
                  <a:lnTo>
                    <a:pt x="251793" y="618973"/>
                  </a:lnTo>
                  <a:cubicBezTo>
                    <a:pt x="192495" y="618973"/>
                    <a:pt x="138810" y="594937"/>
                    <a:pt x="99950" y="556077"/>
                  </a:cubicBezTo>
                  <a:lnTo>
                    <a:pt x="91327" y="543288"/>
                  </a:lnTo>
                  <a:lnTo>
                    <a:pt x="84708" y="537900"/>
                  </a:lnTo>
                  <a:cubicBezTo>
                    <a:pt x="21603" y="474465"/>
                    <a:pt x="-11620" y="375894"/>
                    <a:pt x="3704" y="270466"/>
                  </a:cubicBezTo>
                  <a:cubicBezTo>
                    <a:pt x="22094" y="143953"/>
                    <a:pt x="105170" y="43498"/>
                    <a:pt x="207821" y="8664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80235370-0B27-2429-18B4-0EFA1D55C5E7}"/>
                </a:ext>
              </a:extLst>
            </p:cNvPr>
            <p:cNvSpPr/>
            <p:nvPr/>
          </p:nvSpPr>
          <p:spPr>
            <a:xfrm rot="900000">
              <a:off x="3833881" y="3608991"/>
              <a:ext cx="908555" cy="728915"/>
            </a:xfrm>
            <a:custGeom>
              <a:avLst/>
              <a:gdLst>
                <a:gd name="connsiteX0" fmla="*/ 247146 w 908555"/>
                <a:gd name="connsiteY0" fmla="*/ 10303 h 728915"/>
                <a:gd name="connsiteX1" fmla="*/ 293343 w 908555"/>
                <a:gd name="connsiteY1" fmla="*/ 0 h 728915"/>
                <a:gd name="connsiteX2" fmla="*/ 347626 w 908555"/>
                <a:gd name="connsiteY2" fmla="*/ 184255 h 728915"/>
                <a:gd name="connsiteX3" fmla="*/ 636819 w 908555"/>
                <a:gd name="connsiteY3" fmla="*/ 184255 h 728915"/>
                <a:gd name="connsiteX4" fmla="*/ 908555 w 908555"/>
                <a:gd name="connsiteY4" fmla="*/ 455991 h 728915"/>
                <a:gd name="connsiteX5" fmla="*/ 903034 w 908555"/>
                <a:gd name="connsiteY5" fmla="*/ 510755 h 728915"/>
                <a:gd name="connsiteX6" fmla="*/ 892721 w 908555"/>
                <a:gd name="connsiteY6" fmla="*/ 543979 h 728915"/>
                <a:gd name="connsiteX7" fmla="*/ 892394 w 908555"/>
                <a:gd name="connsiteY7" fmla="*/ 546927 h 728915"/>
                <a:gd name="connsiteX8" fmla="*/ 646887 w 908555"/>
                <a:gd name="connsiteY8" fmla="*/ 728915 h 728915"/>
                <a:gd name="connsiteX9" fmla="*/ 302938 w 908555"/>
                <a:gd name="connsiteY9" fmla="*/ 728915 h 728915"/>
                <a:gd name="connsiteX10" fmla="*/ 125737 w 908555"/>
                <a:gd name="connsiteY10" fmla="*/ 662157 h 728915"/>
                <a:gd name="connsiteX11" fmla="*/ 118375 w 908555"/>
                <a:gd name="connsiteY11" fmla="*/ 654041 h 728915"/>
                <a:gd name="connsiteX12" fmla="*/ 100736 w 908555"/>
                <a:gd name="connsiteY12" fmla="*/ 639683 h 728915"/>
                <a:gd name="connsiteX13" fmla="*/ 4405 w 908555"/>
                <a:gd name="connsiteY13" fmla="*/ 321645 h 728915"/>
                <a:gd name="connsiteX14" fmla="*/ 247146 w 908555"/>
                <a:gd name="connsiteY14" fmla="*/ 10303 h 72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8555" h="728915">
                  <a:moveTo>
                    <a:pt x="247146" y="10303"/>
                  </a:moveTo>
                  <a:lnTo>
                    <a:pt x="293343" y="0"/>
                  </a:lnTo>
                  <a:lnTo>
                    <a:pt x="347626" y="184255"/>
                  </a:lnTo>
                  <a:lnTo>
                    <a:pt x="636819" y="184255"/>
                  </a:lnTo>
                  <a:cubicBezTo>
                    <a:pt x="786895" y="184255"/>
                    <a:pt x="908555" y="305915"/>
                    <a:pt x="908555" y="455991"/>
                  </a:cubicBezTo>
                  <a:cubicBezTo>
                    <a:pt x="908555" y="474751"/>
                    <a:pt x="906654" y="493066"/>
                    <a:pt x="903034" y="510755"/>
                  </a:cubicBezTo>
                  <a:lnTo>
                    <a:pt x="892721" y="543979"/>
                  </a:lnTo>
                  <a:lnTo>
                    <a:pt x="892394" y="546927"/>
                  </a:lnTo>
                  <a:cubicBezTo>
                    <a:pt x="869027" y="650787"/>
                    <a:pt x="767989" y="728915"/>
                    <a:pt x="646887" y="728915"/>
                  </a:cubicBezTo>
                  <a:lnTo>
                    <a:pt x="302938" y="728915"/>
                  </a:lnTo>
                  <a:cubicBezTo>
                    <a:pt x="233736" y="728914"/>
                    <a:pt x="171087" y="703403"/>
                    <a:pt x="125737" y="662157"/>
                  </a:cubicBezTo>
                  <a:lnTo>
                    <a:pt x="118375" y="654041"/>
                  </a:lnTo>
                  <a:lnTo>
                    <a:pt x="100736" y="639683"/>
                  </a:lnTo>
                  <a:cubicBezTo>
                    <a:pt x="25691" y="564245"/>
                    <a:pt x="-13819" y="447022"/>
                    <a:pt x="4405" y="321645"/>
                  </a:cubicBezTo>
                  <a:cubicBezTo>
                    <a:pt x="26275" y="171192"/>
                    <a:pt x="125071" y="51729"/>
                    <a:pt x="247146" y="1030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60EF579D-9397-5498-10E2-514491F4A6D3}"/>
                </a:ext>
              </a:extLst>
            </p:cNvPr>
            <p:cNvSpPr/>
            <p:nvPr/>
          </p:nvSpPr>
          <p:spPr>
            <a:xfrm rot="900000">
              <a:off x="3824412" y="2914572"/>
              <a:ext cx="1087515" cy="883252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FF3BC4F-DA69-10A8-E6DC-CD5DA5763F3F}"/>
                </a:ext>
              </a:extLst>
            </p:cNvPr>
            <p:cNvSpPr/>
            <p:nvPr/>
          </p:nvSpPr>
          <p:spPr>
            <a:xfrm rot="900000">
              <a:off x="3918195" y="2388460"/>
              <a:ext cx="975169" cy="870806"/>
            </a:xfrm>
            <a:custGeom>
              <a:avLst/>
              <a:gdLst>
                <a:gd name="connsiteX0" fmla="*/ 268538 w 975169"/>
                <a:gd name="connsiteY0" fmla="*/ 12309 h 870806"/>
                <a:gd name="connsiteX1" fmla="*/ 318734 w 975169"/>
                <a:gd name="connsiteY1" fmla="*/ 0 h 870806"/>
                <a:gd name="connsiteX2" fmla="*/ 406146 w 975169"/>
                <a:gd name="connsiteY2" fmla="*/ 326226 h 870806"/>
                <a:gd name="connsiteX3" fmla="*/ 702879 w 975169"/>
                <a:gd name="connsiteY3" fmla="*/ 326226 h 870806"/>
                <a:gd name="connsiteX4" fmla="*/ 975169 w 975169"/>
                <a:gd name="connsiteY4" fmla="*/ 598516 h 870806"/>
                <a:gd name="connsiteX5" fmla="*/ 702879 w 975169"/>
                <a:gd name="connsiteY5" fmla="*/ 870806 h 870806"/>
                <a:gd name="connsiteX6" fmla="*/ 329159 w 975169"/>
                <a:gd name="connsiteY6" fmla="*/ 870806 h 870806"/>
                <a:gd name="connsiteX7" fmla="*/ 136621 w 975169"/>
                <a:gd name="connsiteY7" fmla="*/ 791054 h 870806"/>
                <a:gd name="connsiteX8" fmla="*/ 128621 w 975169"/>
                <a:gd name="connsiteY8" fmla="*/ 781358 h 870806"/>
                <a:gd name="connsiteX9" fmla="*/ 109456 w 975169"/>
                <a:gd name="connsiteY9" fmla="*/ 764205 h 870806"/>
                <a:gd name="connsiteX10" fmla="*/ 4787 w 975169"/>
                <a:gd name="connsiteY10" fmla="*/ 384257 h 870806"/>
                <a:gd name="connsiteX11" fmla="*/ 268538 w 975169"/>
                <a:gd name="connsiteY11" fmla="*/ 12309 h 87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5169" h="870806">
                  <a:moveTo>
                    <a:pt x="268538" y="12309"/>
                  </a:moveTo>
                  <a:lnTo>
                    <a:pt x="318734" y="0"/>
                  </a:lnTo>
                  <a:lnTo>
                    <a:pt x="406146" y="326226"/>
                  </a:lnTo>
                  <a:lnTo>
                    <a:pt x="702879" y="326226"/>
                  </a:lnTo>
                  <a:cubicBezTo>
                    <a:pt x="853261" y="326226"/>
                    <a:pt x="975169" y="448134"/>
                    <a:pt x="975169" y="598516"/>
                  </a:cubicBezTo>
                  <a:cubicBezTo>
                    <a:pt x="975169" y="748898"/>
                    <a:pt x="853261" y="870806"/>
                    <a:pt x="702879" y="870806"/>
                  </a:cubicBezTo>
                  <a:lnTo>
                    <a:pt x="329159" y="870806"/>
                  </a:lnTo>
                  <a:cubicBezTo>
                    <a:pt x="253968" y="870806"/>
                    <a:pt x="185896" y="840329"/>
                    <a:pt x="136621" y="791054"/>
                  </a:cubicBezTo>
                  <a:lnTo>
                    <a:pt x="128621" y="781358"/>
                  </a:lnTo>
                  <a:lnTo>
                    <a:pt x="109456" y="764205"/>
                  </a:lnTo>
                  <a:cubicBezTo>
                    <a:pt x="27915" y="674082"/>
                    <a:pt x="-15015" y="534040"/>
                    <a:pt x="4787" y="384257"/>
                  </a:cubicBezTo>
                  <a:cubicBezTo>
                    <a:pt x="28549" y="204517"/>
                    <a:pt x="135897" y="61799"/>
                    <a:pt x="268538" y="12309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731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xmlns="" id="{C8173F95-764E-FFD8-7A7F-33F5DD25D059}"/>
              </a:ext>
            </a:extLst>
          </p:cNvPr>
          <p:cNvGrpSpPr/>
          <p:nvPr/>
        </p:nvGrpSpPr>
        <p:grpSpPr>
          <a:xfrm>
            <a:off x="-12700" y="241301"/>
            <a:ext cx="12477851" cy="6839750"/>
            <a:chOff x="-12700" y="241301"/>
            <a:chExt cx="12477851" cy="68397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B2633F5F-CB7C-E157-9E4B-2E4AEE4657D9}"/>
                </a:ext>
              </a:extLst>
            </p:cNvPr>
            <p:cNvSpPr/>
            <p:nvPr/>
          </p:nvSpPr>
          <p:spPr>
            <a:xfrm rot="19800000">
              <a:off x="11006113" y="5059446"/>
              <a:ext cx="1110174" cy="65836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BC3540F3-1E0E-17C9-D0BD-071488C8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0524" y="5946424"/>
              <a:ext cx="1134627" cy="1134627"/>
            </a:xfrm>
            <a:prstGeom prst="rect">
              <a:avLst/>
            </a:prstGeom>
          </p:spPr>
        </p:pic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59B7BA7C-ECF3-9163-4AD6-2524AE721697}"/>
                </a:ext>
              </a:extLst>
            </p:cNvPr>
            <p:cNvSpPr/>
            <p:nvPr/>
          </p:nvSpPr>
          <p:spPr>
            <a:xfrm flipH="1">
              <a:off x="507809" y="241301"/>
              <a:ext cx="11226990" cy="6616700"/>
            </a:xfrm>
            <a:prstGeom prst="round2SameRect">
              <a:avLst>
                <a:gd name="adj1" fmla="val 6302"/>
                <a:gd name="adj2" fmla="val 0"/>
              </a:avLst>
            </a:prstGeom>
            <a:solidFill>
              <a:schemeClr val="bg1"/>
            </a:solidFill>
            <a:ln w="571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10800000" algn="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800" b="1" i="1" kern="0" dirty="0">
                  <a:ln w="1587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800" b="1" i="1" kern="0" dirty="0">
                  <a:ln w="1587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900" i="1" kern="0" dirty="0">
                  <a:ln w="15875"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  <a:endParaRPr lang="ko-KR" altLang="en-US" sz="2400" dirty="0">
                <a:solidFill>
                  <a:prstClr val="black">
                    <a:lumMod val="50000"/>
                    <a:lumOff val="50000"/>
                  </a:prstClr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xmlns="" id="{3E4CBD9A-F7D3-2A80-EE37-23539ABE548E}"/>
                </a:ext>
              </a:extLst>
            </p:cNvPr>
            <p:cNvGrpSpPr/>
            <p:nvPr/>
          </p:nvGrpSpPr>
          <p:grpSpPr>
            <a:xfrm>
              <a:off x="-12700" y="4427425"/>
              <a:ext cx="1087515" cy="2398710"/>
              <a:chOff x="3824412" y="2388460"/>
              <a:chExt cx="1087515" cy="2398710"/>
            </a:xfrm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xmlns="" id="{9AEA094D-3ED8-E2DD-5A9E-6352020039D4}"/>
                  </a:ext>
                </a:extLst>
              </p:cNvPr>
              <p:cNvSpPr/>
              <p:nvPr/>
            </p:nvSpPr>
            <p:spPr>
              <a:xfrm rot="900000">
                <a:off x="3932443" y="4168196"/>
                <a:ext cx="762649" cy="618974"/>
              </a:xfrm>
              <a:custGeom>
                <a:avLst/>
                <a:gdLst>
                  <a:gd name="connsiteX0" fmla="*/ 207821 w 762649"/>
                  <a:gd name="connsiteY0" fmla="*/ 8664 h 618974"/>
                  <a:gd name="connsiteX1" fmla="*/ 246668 w 762649"/>
                  <a:gd name="connsiteY1" fmla="*/ 0 h 618974"/>
                  <a:gd name="connsiteX2" fmla="*/ 302495 w 762649"/>
                  <a:gd name="connsiteY2" fmla="*/ 189496 h 618974"/>
                  <a:gd name="connsiteX3" fmla="*/ 547910 w 762649"/>
                  <a:gd name="connsiteY3" fmla="*/ 189496 h 618974"/>
                  <a:gd name="connsiteX4" fmla="*/ 762649 w 762649"/>
                  <a:gd name="connsiteY4" fmla="*/ 404235 h 618974"/>
                  <a:gd name="connsiteX5" fmla="*/ 762648 w 762649"/>
                  <a:gd name="connsiteY5" fmla="*/ 404235 h 618974"/>
                  <a:gd name="connsiteX6" fmla="*/ 547909 w 762649"/>
                  <a:gd name="connsiteY6" fmla="*/ 618974 h 618974"/>
                  <a:gd name="connsiteX7" fmla="*/ 251793 w 762649"/>
                  <a:gd name="connsiteY7" fmla="*/ 618973 h 618974"/>
                  <a:gd name="connsiteX8" fmla="*/ 99950 w 762649"/>
                  <a:gd name="connsiteY8" fmla="*/ 556077 h 618974"/>
                  <a:gd name="connsiteX9" fmla="*/ 91327 w 762649"/>
                  <a:gd name="connsiteY9" fmla="*/ 543288 h 618974"/>
                  <a:gd name="connsiteX10" fmla="*/ 84708 w 762649"/>
                  <a:gd name="connsiteY10" fmla="*/ 537900 h 618974"/>
                  <a:gd name="connsiteX11" fmla="*/ 3704 w 762649"/>
                  <a:gd name="connsiteY11" fmla="*/ 270466 h 618974"/>
                  <a:gd name="connsiteX12" fmla="*/ 207821 w 762649"/>
                  <a:gd name="connsiteY12" fmla="*/ 8664 h 618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2649" h="618974">
                    <a:moveTo>
                      <a:pt x="207821" y="8664"/>
                    </a:moveTo>
                    <a:lnTo>
                      <a:pt x="246668" y="0"/>
                    </a:lnTo>
                    <a:lnTo>
                      <a:pt x="302495" y="189496"/>
                    </a:lnTo>
                    <a:lnTo>
                      <a:pt x="547910" y="189496"/>
                    </a:lnTo>
                    <a:cubicBezTo>
                      <a:pt x="666507" y="189496"/>
                      <a:pt x="762649" y="285638"/>
                      <a:pt x="762649" y="404235"/>
                    </a:cubicBezTo>
                    <a:lnTo>
                      <a:pt x="762648" y="404235"/>
                    </a:lnTo>
                    <a:cubicBezTo>
                      <a:pt x="762648" y="522832"/>
                      <a:pt x="666506" y="618974"/>
                      <a:pt x="547909" y="618974"/>
                    </a:cubicBezTo>
                    <a:lnTo>
                      <a:pt x="251793" y="618973"/>
                    </a:lnTo>
                    <a:cubicBezTo>
                      <a:pt x="192495" y="618973"/>
                      <a:pt x="138810" y="594937"/>
                      <a:pt x="99950" y="556077"/>
                    </a:cubicBezTo>
                    <a:lnTo>
                      <a:pt x="91327" y="543288"/>
                    </a:lnTo>
                    <a:lnTo>
                      <a:pt x="84708" y="537900"/>
                    </a:lnTo>
                    <a:cubicBezTo>
                      <a:pt x="21603" y="474465"/>
                      <a:pt x="-11620" y="375894"/>
                      <a:pt x="3704" y="270466"/>
                    </a:cubicBezTo>
                    <a:cubicBezTo>
                      <a:pt x="22094" y="143953"/>
                      <a:pt x="105170" y="43498"/>
                      <a:pt x="207821" y="8664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:a16="http://schemas.microsoft.com/office/drawing/2014/main" xmlns="" id="{80235370-0B27-2429-18B4-0EFA1D55C5E7}"/>
                  </a:ext>
                </a:extLst>
              </p:cNvPr>
              <p:cNvSpPr/>
              <p:nvPr/>
            </p:nvSpPr>
            <p:spPr>
              <a:xfrm rot="900000">
                <a:off x="3833881" y="3608991"/>
                <a:ext cx="908555" cy="728915"/>
              </a:xfrm>
              <a:custGeom>
                <a:avLst/>
                <a:gdLst>
                  <a:gd name="connsiteX0" fmla="*/ 247146 w 908555"/>
                  <a:gd name="connsiteY0" fmla="*/ 10303 h 728915"/>
                  <a:gd name="connsiteX1" fmla="*/ 293343 w 908555"/>
                  <a:gd name="connsiteY1" fmla="*/ 0 h 728915"/>
                  <a:gd name="connsiteX2" fmla="*/ 347626 w 908555"/>
                  <a:gd name="connsiteY2" fmla="*/ 184255 h 728915"/>
                  <a:gd name="connsiteX3" fmla="*/ 636819 w 908555"/>
                  <a:gd name="connsiteY3" fmla="*/ 184255 h 728915"/>
                  <a:gd name="connsiteX4" fmla="*/ 908555 w 908555"/>
                  <a:gd name="connsiteY4" fmla="*/ 455991 h 728915"/>
                  <a:gd name="connsiteX5" fmla="*/ 903034 w 908555"/>
                  <a:gd name="connsiteY5" fmla="*/ 510755 h 728915"/>
                  <a:gd name="connsiteX6" fmla="*/ 892721 w 908555"/>
                  <a:gd name="connsiteY6" fmla="*/ 543979 h 728915"/>
                  <a:gd name="connsiteX7" fmla="*/ 892394 w 908555"/>
                  <a:gd name="connsiteY7" fmla="*/ 546927 h 728915"/>
                  <a:gd name="connsiteX8" fmla="*/ 646887 w 908555"/>
                  <a:gd name="connsiteY8" fmla="*/ 728915 h 728915"/>
                  <a:gd name="connsiteX9" fmla="*/ 302938 w 908555"/>
                  <a:gd name="connsiteY9" fmla="*/ 728915 h 728915"/>
                  <a:gd name="connsiteX10" fmla="*/ 125737 w 908555"/>
                  <a:gd name="connsiteY10" fmla="*/ 662157 h 728915"/>
                  <a:gd name="connsiteX11" fmla="*/ 118375 w 908555"/>
                  <a:gd name="connsiteY11" fmla="*/ 654041 h 728915"/>
                  <a:gd name="connsiteX12" fmla="*/ 100736 w 908555"/>
                  <a:gd name="connsiteY12" fmla="*/ 639683 h 728915"/>
                  <a:gd name="connsiteX13" fmla="*/ 4405 w 908555"/>
                  <a:gd name="connsiteY13" fmla="*/ 321645 h 728915"/>
                  <a:gd name="connsiteX14" fmla="*/ 247146 w 908555"/>
                  <a:gd name="connsiteY14" fmla="*/ 10303 h 728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8555" h="728915">
                    <a:moveTo>
                      <a:pt x="247146" y="10303"/>
                    </a:moveTo>
                    <a:lnTo>
                      <a:pt x="293343" y="0"/>
                    </a:lnTo>
                    <a:lnTo>
                      <a:pt x="347626" y="184255"/>
                    </a:lnTo>
                    <a:lnTo>
                      <a:pt x="636819" y="184255"/>
                    </a:lnTo>
                    <a:cubicBezTo>
                      <a:pt x="786895" y="184255"/>
                      <a:pt x="908555" y="305915"/>
                      <a:pt x="908555" y="455991"/>
                    </a:cubicBezTo>
                    <a:cubicBezTo>
                      <a:pt x="908555" y="474751"/>
                      <a:pt x="906654" y="493066"/>
                      <a:pt x="903034" y="510755"/>
                    </a:cubicBezTo>
                    <a:lnTo>
                      <a:pt x="892721" y="543979"/>
                    </a:lnTo>
                    <a:lnTo>
                      <a:pt x="892394" y="546927"/>
                    </a:lnTo>
                    <a:cubicBezTo>
                      <a:pt x="869027" y="650787"/>
                      <a:pt x="767989" y="728915"/>
                      <a:pt x="646887" y="728915"/>
                    </a:cubicBezTo>
                    <a:lnTo>
                      <a:pt x="302938" y="728915"/>
                    </a:lnTo>
                    <a:cubicBezTo>
                      <a:pt x="233736" y="728914"/>
                      <a:pt x="171087" y="703403"/>
                      <a:pt x="125737" y="662157"/>
                    </a:cubicBezTo>
                    <a:lnTo>
                      <a:pt x="118375" y="654041"/>
                    </a:lnTo>
                    <a:lnTo>
                      <a:pt x="100736" y="639683"/>
                    </a:lnTo>
                    <a:cubicBezTo>
                      <a:pt x="25691" y="564245"/>
                      <a:pt x="-13819" y="447022"/>
                      <a:pt x="4405" y="321645"/>
                    </a:cubicBezTo>
                    <a:cubicBezTo>
                      <a:pt x="26275" y="171192"/>
                      <a:pt x="125071" y="51729"/>
                      <a:pt x="247146" y="1030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60EF579D-9397-5498-10E2-514491F4A6D3}"/>
                  </a:ext>
                </a:extLst>
              </p:cNvPr>
              <p:cNvSpPr/>
              <p:nvPr/>
            </p:nvSpPr>
            <p:spPr>
              <a:xfrm rot="900000">
                <a:off x="3824412" y="2914572"/>
                <a:ext cx="1087515" cy="883252"/>
              </a:xfrm>
              <a:custGeom>
                <a:avLst/>
                <a:gdLst>
                  <a:gd name="connsiteX0" fmla="*/ 268538 w 975169"/>
                  <a:gd name="connsiteY0" fmla="*/ 12309 h 870806"/>
                  <a:gd name="connsiteX1" fmla="*/ 318734 w 975169"/>
                  <a:gd name="connsiteY1" fmla="*/ 0 h 870806"/>
                  <a:gd name="connsiteX2" fmla="*/ 406146 w 975169"/>
                  <a:gd name="connsiteY2" fmla="*/ 326226 h 870806"/>
                  <a:gd name="connsiteX3" fmla="*/ 702879 w 975169"/>
                  <a:gd name="connsiteY3" fmla="*/ 326226 h 870806"/>
                  <a:gd name="connsiteX4" fmla="*/ 975169 w 975169"/>
                  <a:gd name="connsiteY4" fmla="*/ 598516 h 870806"/>
                  <a:gd name="connsiteX5" fmla="*/ 702879 w 975169"/>
                  <a:gd name="connsiteY5" fmla="*/ 870806 h 870806"/>
                  <a:gd name="connsiteX6" fmla="*/ 329159 w 975169"/>
                  <a:gd name="connsiteY6" fmla="*/ 870806 h 870806"/>
                  <a:gd name="connsiteX7" fmla="*/ 136621 w 975169"/>
                  <a:gd name="connsiteY7" fmla="*/ 791054 h 870806"/>
                  <a:gd name="connsiteX8" fmla="*/ 128621 w 975169"/>
                  <a:gd name="connsiteY8" fmla="*/ 781358 h 870806"/>
                  <a:gd name="connsiteX9" fmla="*/ 109456 w 975169"/>
                  <a:gd name="connsiteY9" fmla="*/ 764205 h 870806"/>
                  <a:gd name="connsiteX10" fmla="*/ 4787 w 975169"/>
                  <a:gd name="connsiteY10" fmla="*/ 384257 h 870806"/>
                  <a:gd name="connsiteX11" fmla="*/ 268538 w 975169"/>
                  <a:gd name="connsiteY11" fmla="*/ 12309 h 87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5169" h="870806">
                    <a:moveTo>
                      <a:pt x="268538" y="12309"/>
                    </a:moveTo>
                    <a:lnTo>
                      <a:pt x="318734" y="0"/>
                    </a:lnTo>
                    <a:lnTo>
                      <a:pt x="406146" y="326226"/>
                    </a:lnTo>
                    <a:lnTo>
                      <a:pt x="702879" y="326226"/>
                    </a:lnTo>
                    <a:cubicBezTo>
                      <a:pt x="853261" y="326226"/>
                      <a:pt x="975169" y="448134"/>
                      <a:pt x="975169" y="598516"/>
                    </a:cubicBezTo>
                    <a:cubicBezTo>
                      <a:pt x="975169" y="748898"/>
                      <a:pt x="853261" y="870806"/>
                      <a:pt x="702879" y="870806"/>
                    </a:cubicBezTo>
                    <a:lnTo>
                      <a:pt x="329159" y="870806"/>
                    </a:lnTo>
                    <a:cubicBezTo>
                      <a:pt x="253968" y="870806"/>
                      <a:pt x="185896" y="840329"/>
                      <a:pt x="136621" y="791054"/>
                    </a:cubicBezTo>
                    <a:lnTo>
                      <a:pt x="128621" y="781358"/>
                    </a:lnTo>
                    <a:lnTo>
                      <a:pt x="109456" y="764205"/>
                    </a:lnTo>
                    <a:cubicBezTo>
                      <a:pt x="27915" y="674082"/>
                      <a:pt x="-15015" y="534040"/>
                      <a:pt x="4787" y="384257"/>
                    </a:cubicBezTo>
                    <a:cubicBezTo>
                      <a:pt x="28549" y="204517"/>
                      <a:pt x="135897" y="61799"/>
                      <a:pt x="268538" y="12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2FF3BC4F-DA69-10A8-E6DC-CD5DA5763F3F}"/>
                  </a:ext>
                </a:extLst>
              </p:cNvPr>
              <p:cNvSpPr/>
              <p:nvPr/>
            </p:nvSpPr>
            <p:spPr>
              <a:xfrm rot="900000">
                <a:off x="3918195" y="2388460"/>
                <a:ext cx="975169" cy="870806"/>
              </a:xfrm>
              <a:custGeom>
                <a:avLst/>
                <a:gdLst>
                  <a:gd name="connsiteX0" fmla="*/ 268538 w 975169"/>
                  <a:gd name="connsiteY0" fmla="*/ 12309 h 870806"/>
                  <a:gd name="connsiteX1" fmla="*/ 318734 w 975169"/>
                  <a:gd name="connsiteY1" fmla="*/ 0 h 870806"/>
                  <a:gd name="connsiteX2" fmla="*/ 406146 w 975169"/>
                  <a:gd name="connsiteY2" fmla="*/ 326226 h 870806"/>
                  <a:gd name="connsiteX3" fmla="*/ 702879 w 975169"/>
                  <a:gd name="connsiteY3" fmla="*/ 326226 h 870806"/>
                  <a:gd name="connsiteX4" fmla="*/ 975169 w 975169"/>
                  <a:gd name="connsiteY4" fmla="*/ 598516 h 870806"/>
                  <a:gd name="connsiteX5" fmla="*/ 702879 w 975169"/>
                  <a:gd name="connsiteY5" fmla="*/ 870806 h 870806"/>
                  <a:gd name="connsiteX6" fmla="*/ 329159 w 975169"/>
                  <a:gd name="connsiteY6" fmla="*/ 870806 h 870806"/>
                  <a:gd name="connsiteX7" fmla="*/ 136621 w 975169"/>
                  <a:gd name="connsiteY7" fmla="*/ 791054 h 870806"/>
                  <a:gd name="connsiteX8" fmla="*/ 128621 w 975169"/>
                  <a:gd name="connsiteY8" fmla="*/ 781358 h 870806"/>
                  <a:gd name="connsiteX9" fmla="*/ 109456 w 975169"/>
                  <a:gd name="connsiteY9" fmla="*/ 764205 h 870806"/>
                  <a:gd name="connsiteX10" fmla="*/ 4787 w 975169"/>
                  <a:gd name="connsiteY10" fmla="*/ 384257 h 870806"/>
                  <a:gd name="connsiteX11" fmla="*/ 268538 w 975169"/>
                  <a:gd name="connsiteY11" fmla="*/ 12309 h 87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5169" h="870806">
                    <a:moveTo>
                      <a:pt x="268538" y="12309"/>
                    </a:moveTo>
                    <a:lnTo>
                      <a:pt x="318734" y="0"/>
                    </a:lnTo>
                    <a:lnTo>
                      <a:pt x="406146" y="326226"/>
                    </a:lnTo>
                    <a:lnTo>
                      <a:pt x="702879" y="326226"/>
                    </a:lnTo>
                    <a:cubicBezTo>
                      <a:pt x="853261" y="326226"/>
                      <a:pt x="975169" y="448134"/>
                      <a:pt x="975169" y="598516"/>
                    </a:cubicBezTo>
                    <a:cubicBezTo>
                      <a:pt x="975169" y="748898"/>
                      <a:pt x="853261" y="870806"/>
                      <a:pt x="702879" y="870806"/>
                    </a:cubicBezTo>
                    <a:lnTo>
                      <a:pt x="329159" y="870806"/>
                    </a:lnTo>
                    <a:cubicBezTo>
                      <a:pt x="253968" y="870806"/>
                      <a:pt x="185896" y="840329"/>
                      <a:pt x="136621" y="791054"/>
                    </a:cubicBezTo>
                    <a:lnTo>
                      <a:pt x="128621" y="781358"/>
                    </a:lnTo>
                    <a:lnTo>
                      <a:pt x="109456" y="764205"/>
                    </a:lnTo>
                    <a:cubicBezTo>
                      <a:pt x="27915" y="674082"/>
                      <a:pt x="-15015" y="534040"/>
                      <a:pt x="4787" y="384257"/>
                    </a:cubicBezTo>
                    <a:cubicBezTo>
                      <a:pt x="28549" y="204517"/>
                      <a:pt x="135897" y="61799"/>
                      <a:pt x="268538" y="12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xmlns="" id="{2DF468F7-02BA-61F0-EFDD-D0EC75F68BC1}"/>
              </a:ext>
            </a:extLst>
          </p:cNvPr>
          <p:cNvGraphicFramePr/>
          <p:nvPr/>
        </p:nvGraphicFramePr>
        <p:xfrm>
          <a:off x="686896" y="2785834"/>
          <a:ext cx="6215966" cy="3176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xmlns="" id="{1CFDDBCD-E72A-994D-6A06-814E7D849389}"/>
              </a:ext>
            </a:extLst>
          </p:cNvPr>
          <p:cNvSpPr/>
          <p:nvPr/>
        </p:nvSpPr>
        <p:spPr>
          <a:xfrm>
            <a:off x="3010189" y="3570083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35%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5427C469-BE7B-6913-160C-34936E7733BD}"/>
              </a:ext>
            </a:extLst>
          </p:cNvPr>
          <p:cNvSpPr/>
          <p:nvPr/>
        </p:nvSpPr>
        <p:spPr>
          <a:xfrm>
            <a:off x="3245544" y="3957219"/>
            <a:ext cx="157547" cy="157547"/>
          </a:xfrm>
          <a:prstGeom prst="ellipse">
            <a:avLst/>
          </a:prstGeom>
          <a:solidFill>
            <a:schemeClr val="bg1"/>
          </a:solidFill>
          <a:ln w="31750" cmpd="dbl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xmlns="" id="{ED0BAA28-43D7-B5B1-351D-ED93C6FC7591}"/>
              </a:ext>
            </a:extLst>
          </p:cNvPr>
          <p:cNvSpPr/>
          <p:nvPr/>
        </p:nvSpPr>
        <p:spPr>
          <a:xfrm>
            <a:off x="5946006" y="2585456"/>
            <a:ext cx="650711" cy="293908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57%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BF392252-F1AF-4C84-6177-C016EB256DBD}"/>
              </a:ext>
            </a:extLst>
          </p:cNvPr>
          <p:cNvGrpSpPr/>
          <p:nvPr/>
        </p:nvGrpSpPr>
        <p:grpSpPr>
          <a:xfrm>
            <a:off x="6181361" y="2978804"/>
            <a:ext cx="180000" cy="180000"/>
            <a:chOff x="10805697" y="5256797"/>
            <a:chExt cx="128492" cy="128492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4ABC7C21-179D-8116-BC8B-FDF548C18172}"/>
                </a:ext>
              </a:extLst>
            </p:cNvPr>
            <p:cNvSpPr/>
            <p:nvPr/>
          </p:nvSpPr>
          <p:spPr>
            <a:xfrm>
              <a:off x="10805697" y="5256797"/>
              <a:ext cx="128492" cy="12849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82450D8D-9674-E63C-849E-2530149056D2}"/>
                </a:ext>
              </a:extLst>
            </p:cNvPr>
            <p:cNvSpPr/>
            <p:nvPr/>
          </p:nvSpPr>
          <p:spPr>
            <a:xfrm>
              <a:off x="10833748" y="5284848"/>
              <a:ext cx="72391" cy="7239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ko-KR" sz="7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xmlns="" id="{B5FA04C5-B1B2-F751-09AF-40C312260B7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7683" y="2013003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xmlns="" id="{654FEEF4-B7A4-682D-B64D-CFF3C6E7A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xmlns="" id="{8046BF42-5A4A-26B2-5B3A-B110D6B1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9">
            <a:extLst>
              <a:ext uri="{FF2B5EF4-FFF2-40B4-BE49-F238E27FC236}">
                <a16:creationId xmlns:a16="http://schemas.microsoft.com/office/drawing/2014/main" xmlns="" id="{8566F813-D9CB-1D40-7BDC-B2990BB342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9767" y="2479624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xmlns="" id="{71792E17-2BE1-C09D-63E4-A2B079C4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xmlns="" id="{01494309-9205-1BFF-B8D3-BA7FD093A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모서리가 둥근 직사각형 28">
            <a:extLst>
              <a:ext uri="{FF2B5EF4-FFF2-40B4-BE49-F238E27FC236}">
                <a16:creationId xmlns:a16="http://schemas.microsoft.com/office/drawing/2014/main" xmlns="" id="{A3DE7E96-B344-76F1-92BF-54C37CA56162}"/>
              </a:ext>
            </a:extLst>
          </p:cNvPr>
          <p:cNvSpPr/>
          <p:nvPr/>
        </p:nvSpPr>
        <p:spPr>
          <a:xfrm>
            <a:off x="73401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F16E38E7-91EF-C174-0DD1-11838D88BB5B}"/>
              </a:ext>
            </a:extLst>
          </p:cNvPr>
          <p:cNvSpPr/>
          <p:nvPr/>
        </p:nvSpPr>
        <p:spPr>
          <a:xfrm>
            <a:off x="76830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30">
            <a:extLst>
              <a:ext uri="{FF2B5EF4-FFF2-40B4-BE49-F238E27FC236}">
                <a16:creationId xmlns:a16="http://schemas.microsoft.com/office/drawing/2014/main" xmlns="" id="{04FB1E05-11E2-2EBD-3780-0649846A0D74}"/>
              </a:ext>
            </a:extLst>
          </p:cNvPr>
          <p:cNvSpPr/>
          <p:nvPr/>
        </p:nvSpPr>
        <p:spPr>
          <a:xfrm>
            <a:off x="80259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38">
            <a:extLst>
              <a:ext uri="{FF2B5EF4-FFF2-40B4-BE49-F238E27FC236}">
                <a16:creationId xmlns:a16="http://schemas.microsoft.com/office/drawing/2014/main" xmlns="" id="{2DC7653B-F4CF-646F-1001-77F585620039}"/>
              </a:ext>
            </a:extLst>
          </p:cNvPr>
          <p:cNvSpPr/>
          <p:nvPr/>
        </p:nvSpPr>
        <p:spPr>
          <a:xfrm>
            <a:off x="83688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39">
            <a:extLst>
              <a:ext uri="{FF2B5EF4-FFF2-40B4-BE49-F238E27FC236}">
                <a16:creationId xmlns:a16="http://schemas.microsoft.com/office/drawing/2014/main" xmlns="" id="{5918B676-BC56-6B2D-CE44-13EB469E5200}"/>
              </a:ext>
            </a:extLst>
          </p:cNvPr>
          <p:cNvSpPr/>
          <p:nvPr/>
        </p:nvSpPr>
        <p:spPr>
          <a:xfrm>
            <a:off x="87117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40">
            <a:extLst>
              <a:ext uri="{FF2B5EF4-FFF2-40B4-BE49-F238E27FC236}">
                <a16:creationId xmlns:a16="http://schemas.microsoft.com/office/drawing/2014/main" xmlns="" id="{C6349DA6-495E-5425-E867-287451BB2D51}"/>
              </a:ext>
            </a:extLst>
          </p:cNvPr>
          <p:cNvSpPr/>
          <p:nvPr/>
        </p:nvSpPr>
        <p:spPr>
          <a:xfrm>
            <a:off x="90546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41">
            <a:extLst>
              <a:ext uri="{FF2B5EF4-FFF2-40B4-BE49-F238E27FC236}">
                <a16:creationId xmlns:a16="http://schemas.microsoft.com/office/drawing/2014/main" xmlns="" id="{835DBDC3-521E-0C22-3A07-A554D3ECD44C}"/>
              </a:ext>
            </a:extLst>
          </p:cNvPr>
          <p:cNvSpPr/>
          <p:nvPr/>
        </p:nvSpPr>
        <p:spPr>
          <a:xfrm>
            <a:off x="9397562" y="204577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42">
            <a:extLst>
              <a:ext uri="{FF2B5EF4-FFF2-40B4-BE49-F238E27FC236}">
                <a16:creationId xmlns:a16="http://schemas.microsoft.com/office/drawing/2014/main" xmlns="" id="{204418D7-A5E8-B18B-ACCB-FE36DD190401}"/>
              </a:ext>
            </a:extLst>
          </p:cNvPr>
          <p:cNvSpPr/>
          <p:nvPr/>
        </p:nvSpPr>
        <p:spPr>
          <a:xfrm>
            <a:off x="9740462" y="204577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43">
            <a:extLst>
              <a:ext uri="{FF2B5EF4-FFF2-40B4-BE49-F238E27FC236}">
                <a16:creationId xmlns:a16="http://schemas.microsoft.com/office/drawing/2014/main" xmlns="" id="{8349AE02-FB6D-97CA-9204-2AC5836F572A}"/>
              </a:ext>
            </a:extLst>
          </p:cNvPr>
          <p:cNvSpPr/>
          <p:nvPr/>
        </p:nvSpPr>
        <p:spPr>
          <a:xfrm>
            <a:off x="10083362" y="204577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44">
            <a:extLst>
              <a:ext uri="{FF2B5EF4-FFF2-40B4-BE49-F238E27FC236}">
                <a16:creationId xmlns:a16="http://schemas.microsoft.com/office/drawing/2014/main" xmlns="" id="{39B66A17-FB53-67F9-765D-D576C9FBE76E}"/>
              </a:ext>
            </a:extLst>
          </p:cNvPr>
          <p:cNvSpPr/>
          <p:nvPr/>
        </p:nvSpPr>
        <p:spPr>
          <a:xfrm>
            <a:off x="10426262" y="204577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45">
            <a:extLst>
              <a:ext uri="{FF2B5EF4-FFF2-40B4-BE49-F238E27FC236}">
                <a16:creationId xmlns:a16="http://schemas.microsoft.com/office/drawing/2014/main" xmlns="" id="{2C7597EF-CA18-6FEE-949E-FF7E39DA5A49}"/>
              </a:ext>
            </a:extLst>
          </p:cNvPr>
          <p:cNvSpPr/>
          <p:nvPr/>
        </p:nvSpPr>
        <p:spPr>
          <a:xfrm>
            <a:off x="73401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46">
            <a:extLst>
              <a:ext uri="{FF2B5EF4-FFF2-40B4-BE49-F238E27FC236}">
                <a16:creationId xmlns:a16="http://schemas.microsoft.com/office/drawing/2014/main" xmlns="" id="{2C46D424-BDE8-2629-4F68-3E0667F74075}"/>
              </a:ext>
            </a:extLst>
          </p:cNvPr>
          <p:cNvSpPr/>
          <p:nvPr/>
        </p:nvSpPr>
        <p:spPr>
          <a:xfrm>
            <a:off x="76830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47">
            <a:extLst>
              <a:ext uri="{FF2B5EF4-FFF2-40B4-BE49-F238E27FC236}">
                <a16:creationId xmlns:a16="http://schemas.microsoft.com/office/drawing/2014/main" xmlns="" id="{D7EF7476-53E5-37B5-9880-397F0BCEF217}"/>
              </a:ext>
            </a:extLst>
          </p:cNvPr>
          <p:cNvSpPr/>
          <p:nvPr/>
        </p:nvSpPr>
        <p:spPr>
          <a:xfrm>
            <a:off x="80259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xmlns="" id="{34D1DD1A-0225-C1A2-04F3-C7211ACC0623}"/>
              </a:ext>
            </a:extLst>
          </p:cNvPr>
          <p:cNvSpPr/>
          <p:nvPr/>
        </p:nvSpPr>
        <p:spPr>
          <a:xfrm>
            <a:off x="83688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49">
            <a:extLst>
              <a:ext uri="{FF2B5EF4-FFF2-40B4-BE49-F238E27FC236}">
                <a16:creationId xmlns:a16="http://schemas.microsoft.com/office/drawing/2014/main" xmlns="" id="{48691527-5C3B-2467-9012-449C376758B3}"/>
              </a:ext>
            </a:extLst>
          </p:cNvPr>
          <p:cNvSpPr/>
          <p:nvPr/>
        </p:nvSpPr>
        <p:spPr>
          <a:xfrm>
            <a:off x="87117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50">
            <a:extLst>
              <a:ext uri="{FF2B5EF4-FFF2-40B4-BE49-F238E27FC236}">
                <a16:creationId xmlns:a16="http://schemas.microsoft.com/office/drawing/2014/main" xmlns="" id="{F9887213-61F1-B2B1-B2EE-68B2FE2C9115}"/>
              </a:ext>
            </a:extLst>
          </p:cNvPr>
          <p:cNvSpPr/>
          <p:nvPr/>
        </p:nvSpPr>
        <p:spPr>
          <a:xfrm>
            <a:off x="90546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51">
            <a:extLst>
              <a:ext uri="{FF2B5EF4-FFF2-40B4-BE49-F238E27FC236}">
                <a16:creationId xmlns:a16="http://schemas.microsoft.com/office/drawing/2014/main" xmlns="" id="{4FBD2265-B8B5-F7F5-1602-5CCB89021256}"/>
              </a:ext>
            </a:extLst>
          </p:cNvPr>
          <p:cNvSpPr/>
          <p:nvPr/>
        </p:nvSpPr>
        <p:spPr>
          <a:xfrm>
            <a:off x="93975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52">
            <a:extLst>
              <a:ext uri="{FF2B5EF4-FFF2-40B4-BE49-F238E27FC236}">
                <a16:creationId xmlns:a16="http://schemas.microsoft.com/office/drawing/2014/main" xmlns="" id="{B405EC8B-3569-BFB1-2E7F-9E4C6CC9BA6B}"/>
              </a:ext>
            </a:extLst>
          </p:cNvPr>
          <p:cNvSpPr/>
          <p:nvPr/>
        </p:nvSpPr>
        <p:spPr>
          <a:xfrm>
            <a:off x="97404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53">
            <a:extLst>
              <a:ext uri="{FF2B5EF4-FFF2-40B4-BE49-F238E27FC236}">
                <a16:creationId xmlns:a16="http://schemas.microsoft.com/office/drawing/2014/main" xmlns="" id="{ECEED743-B17E-E420-6117-2B9D21039AA9}"/>
              </a:ext>
            </a:extLst>
          </p:cNvPr>
          <p:cNvSpPr/>
          <p:nvPr/>
        </p:nvSpPr>
        <p:spPr>
          <a:xfrm>
            <a:off x="10083362" y="2424821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54">
            <a:extLst>
              <a:ext uri="{FF2B5EF4-FFF2-40B4-BE49-F238E27FC236}">
                <a16:creationId xmlns:a16="http://schemas.microsoft.com/office/drawing/2014/main" xmlns="" id="{96504BF5-A890-C486-C2C6-B0C5CE16E109}"/>
              </a:ext>
            </a:extLst>
          </p:cNvPr>
          <p:cNvSpPr/>
          <p:nvPr/>
        </p:nvSpPr>
        <p:spPr>
          <a:xfrm>
            <a:off x="10426262" y="2424821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24412955-F8C5-9E3A-6CA8-95639ECF144B}"/>
              </a:ext>
            </a:extLst>
          </p:cNvPr>
          <p:cNvSpPr/>
          <p:nvPr/>
        </p:nvSpPr>
        <p:spPr>
          <a:xfrm>
            <a:off x="10769162" y="1827034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5" name="Group 4">
            <a:extLst>
              <a:ext uri="{FF2B5EF4-FFF2-40B4-BE49-F238E27FC236}">
                <a16:creationId xmlns:a16="http://schemas.microsoft.com/office/drawing/2014/main" xmlns="" id="{85E2FFCF-DA86-C5AE-C0A6-0E69E455508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7683" y="4344366"/>
            <a:ext cx="191548" cy="227022"/>
            <a:chOff x="1227" y="337"/>
            <a:chExt cx="2608" cy="3091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xmlns="" id="{D9CE790E-5FDE-4B0A-C718-6E5209C4D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337"/>
              <a:ext cx="1378" cy="1834"/>
            </a:xfrm>
            <a:custGeom>
              <a:avLst/>
              <a:gdLst>
                <a:gd name="T0" fmla="*/ 449 w 4135"/>
                <a:gd name="T1" fmla="*/ 4088 h 5500"/>
                <a:gd name="T2" fmla="*/ 567 w 4135"/>
                <a:gd name="T3" fmla="*/ 4417 h 5500"/>
                <a:gd name="T4" fmla="*/ 753 w 4135"/>
                <a:gd name="T5" fmla="*/ 4739 h 5500"/>
                <a:gd name="T6" fmla="*/ 1004 w 4135"/>
                <a:gd name="T7" fmla="*/ 5036 h 5500"/>
                <a:gd name="T8" fmla="*/ 1316 w 4135"/>
                <a:gd name="T9" fmla="*/ 5279 h 5500"/>
                <a:gd name="T10" fmla="*/ 1623 w 4135"/>
                <a:gd name="T11" fmla="*/ 5425 h 5500"/>
                <a:gd name="T12" fmla="*/ 1898 w 4135"/>
                <a:gd name="T13" fmla="*/ 5490 h 5500"/>
                <a:gd name="T14" fmla="*/ 2234 w 4135"/>
                <a:gd name="T15" fmla="*/ 5490 h 5500"/>
                <a:gd name="T16" fmla="*/ 2509 w 4135"/>
                <a:gd name="T17" fmla="*/ 5423 h 5500"/>
                <a:gd name="T18" fmla="*/ 2811 w 4135"/>
                <a:gd name="T19" fmla="*/ 5277 h 5500"/>
                <a:gd name="T20" fmla="*/ 3124 w 4135"/>
                <a:gd name="T21" fmla="*/ 5033 h 5500"/>
                <a:gd name="T22" fmla="*/ 3376 w 4135"/>
                <a:gd name="T23" fmla="*/ 4738 h 5500"/>
                <a:gd name="T24" fmla="*/ 3565 w 4135"/>
                <a:gd name="T25" fmla="*/ 4415 h 5500"/>
                <a:gd name="T26" fmla="*/ 3686 w 4135"/>
                <a:gd name="T27" fmla="*/ 4088 h 5500"/>
                <a:gd name="T28" fmla="*/ 3736 w 4135"/>
                <a:gd name="T29" fmla="*/ 3929 h 5500"/>
                <a:gd name="T30" fmla="*/ 3854 w 4135"/>
                <a:gd name="T31" fmla="*/ 3835 h 5500"/>
                <a:gd name="T32" fmla="*/ 3989 w 4135"/>
                <a:gd name="T33" fmla="*/ 3560 h 5500"/>
                <a:gd name="T34" fmla="*/ 4093 w 4135"/>
                <a:gd name="T35" fmla="*/ 3217 h 5500"/>
                <a:gd name="T36" fmla="*/ 4119 w 4135"/>
                <a:gd name="T37" fmla="*/ 2774 h 5500"/>
                <a:gd name="T38" fmla="*/ 3981 w 4135"/>
                <a:gd name="T39" fmla="*/ 2627 h 5500"/>
                <a:gd name="T40" fmla="*/ 3912 w 4135"/>
                <a:gd name="T41" fmla="*/ 2556 h 5500"/>
                <a:gd name="T42" fmla="*/ 3982 w 4135"/>
                <a:gd name="T43" fmla="*/ 2212 h 5500"/>
                <a:gd name="T44" fmla="*/ 4002 w 4135"/>
                <a:gd name="T45" fmla="*/ 1498 h 5500"/>
                <a:gd name="T46" fmla="*/ 3883 w 4135"/>
                <a:gd name="T47" fmla="*/ 1045 h 5500"/>
                <a:gd name="T48" fmla="*/ 3697 w 4135"/>
                <a:gd name="T49" fmla="*/ 798 h 5500"/>
                <a:gd name="T50" fmla="*/ 3495 w 4135"/>
                <a:gd name="T51" fmla="*/ 682 h 5500"/>
                <a:gd name="T52" fmla="*/ 3420 w 4135"/>
                <a:gd name="T53" fmla="*/ 661 h 5500"/>
                <a:gd name="T54" fmla="*/ 3207 w 4135"/>
                <a:gd name="T55" fmla="*/ 407 h 5500"/>
                <a:gd name="T56" fmla="*/ 2939 w 4135"/>
                <a:gd name="T57" fmla="*/ 217 h 5500"/>
                <a:gd name="T58" fmla="*/ 2690 w 4135"/>
                <a:gd name="T59" fmla="*/ 99 h 5500"/>
                <a:gd name="T60" fmla="*/ 2317 w 4135"/>
                <a:gd name="T61" fmla="*/ 10 h 5500"/>
                <a:gd name="T62" fmla="*/ 1943 w 4135"/>
                <a:gd name="T63" fmla="*/ 6 h 5500"/>
                <a:gd name="T64" fmla="*/ 1639 w 4135"/>
                <a:gd name="T65" fmla="*/ 52 h 5500"/>
                <a:gd name="T66" fmla="*/ 1371 w 4135"/>
                <a:gd name="T67" fmla="*/ 151 h 5500"/>
                <a:gd name="T68" fmla="*/ 1107 w 4135"/>
                <a:gd name="T69" fmla="*/ 305 h 5500"/>
                <a:gd name="T70" fmla="*/ 816 w 4135"/>
                <a:gd name="T71" fmla="*/ 524 h 5500"/>
                <a:gd name="T72" fmla="*/ 579 w 4135"/>
                <a:gd name="T73" fmla="*/ 762 h 5500"/>
                <a:gd name="T74" fmla="*/ 334 w 4135"/>
                <a:gd name="T75" fmla="*/ 1109 h 5500"/>
                <a:gd name="T76" fmla="*/ 188 w 4135"/>
                <a:gd name="T77" fmla="*/ 1466 h 5500"/>
                <a:gd name="T78" fmla="*/ 141 w 4135"/>
                <a:gd name="T79" fmla="*/ 1680 h 5500"/>
                <a:gd name="T80" fmla="*/ 155 w 4135"/>
                <a:gd name="T81" fmla="*/ 2254 h 5500"/>
                <a:gd name="T82" fmla="*/ 223 w 4135"/>
                <a:gd name="T83" fmla="*/ 2559 h 5500"/>
                <a:gd name="T84" fmla="*/ 154 w 4135"/>
                <a:gd name="T85" fmla="*/ 2628 h 5500"/>
                <a:gd name="T86" fmla="*/ 15 w 4135"/>
                <a:gd name="T87" fmla="*/ 2776 h 5500"/>
                <a:gd name="T88" fmla="*/ 41 w 4135"/>
                <a:gd name="T89" fmla="*/ 3220 h 5500"/>
                <a:gd name="T90" fmla="*/ 145 w 4135"/>
                <a:gd name="T91" fmla="*/ 3560 h 5500"/>
                <a:gd name="T92" fmla="*/ 282 w 4135"/>
                <a:gd name="T93" fmla="*/ 3835 h 5500"/>
                <a:gd name="T94" fmla="*/ 400 w 4135"/>
                <a:gd name="T95" fmla="*/ 3929 h 5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135" h="5500">
                  <a:moveTo>
                    <a:pt x="417" y="3931"/>
                  </a:moveTo>
                  <a:lnTo>
                    <a:pt x="426" y="3983"/>
                  </a:lnTo>
                  <a:lnTo>
                    <a:pt x="449" y="4088"/>
                  </a:lnTo>
                  <a:lnTo>
                    <a:pt x="481" y="4196"/>
                  </a:lnTo>
                  <a:lnTo>
                    <a:pt x="521" y="4306"/>
                  </a:lnTo>
                  <a:lnTo>
                    <a:pt x="567" y="4417"/>
                  </a:lnTo>
                  <a:lnTo>
                    <a:pt x="622" y="4526"/>
                  </a:lnTo>
                  <a:lnTo>
                    <a:pt x="684" y="4634"/>
                  </a:lnTo>
                  <a:lnTo>
                    <a:pt x="753" y="4739"/>
                  </a:lnTo>
                  <a:lnTo>
                    <a:pt x="829" y="4843"/>
                  </a:lnTo>
                  <a:lnTo>
                    <a:pt x="913" y="4941"/>
                  </a:lnTo>
                  <a:lnTo>
                    <a:pt x="1004" y="5036"/>
                  </a:lnTo>
                  <a:lnTo>
                    <a:pt x="1102" y="5124"/>
                  </a:lnTo>
                  <a:lnTo>
                    <a:pt x="1205" y="5205"/>
                  </a:lnTo>
                  <a:lnTo>
                    <a:pt x="1316" y="5279"/>
                  </a:lnTo>
                  <a:lnTo>
                    <a:pt x="1434" y="5344"/>
                  </a:lnTo>
                  <a:lnTo>
                    <a:pt x="1558" y="5400"/>
                  </a:lnTo>
                  <a:lnTo>
                    <a:pt x="1623" y="5425"/>
                  </a:lnTo>
                  <a:lnTo>
                    <a:pt x="1678" y="5442"/>
                  </a:lnTo>
                  <a:lnTo>
                    <a:pt x="1787" y="5471"/>
                  </a:lnTo>
                  <a:lnTo>
                    <a:pt x="1898" y="5490"/>
                  </a:lnTo>
                  <a:lnTo>
                    <a:pt x="2010" y="5500"/>
                  </a:lnTo>
                  <a:lnTo>
                    <a:pt x="2123" y="5500"/>
                  </a:lnTo>
                  <a:lnTo>
                    <a:pt x="2234" y="5490"/>
                  </a:lnTo>
                  <a:lnTo>
                    <a:pt x="2346" y="5471"/>
                  </a:lnTo>
                  <a:lnTo>
                    <a:pt x="2455" y="5442"/>
                  </a:lnTo>
                  <a:lnTo>
                    <a:pt x="2509" y="5423"/>
                  </a:lnTo>
                  <a:lnTo>
                    <a:pt x="2572" y="5399"/>
                  </a:lnTo>
                  <a:lnTo>
                    <a:pt x="2695" y="5343"/>
                  </a:lnTo>
                  <a:lnTo>
                    <a:pt x="2811" y="5277"/>
                  </a:lnTo>
                  <a:lnTo>
                    <a:pt x="2922" y="5203"/>
                  </a:lnTo>
                  <a:lnTo>
                    <a:pt x="3026" y="5121"/>
                  </a:lnTo>
                  <a:lnTo>
                    <a:pt x="3124" y="5033"/>
                  </a:lnTo>
                  <a:lnTo>
                    <a:pt x="3215" y="4940"/>
                  </a:lnTo>
                  <a:lnTo>
                    <a:pt x="3300" y="4840"/>
                  </a:lnTo>
                  <a:lnTo>
                    <a:pt x="3376" y="4738"/>
                  </a:lnTo>
                  <a:lnTo>
                    <a:pt x="3446" y="4631"/>
                  </a:lnTo>
                  <a:lnTo>
                    <a:pt x="3510" y="4525"/>
                  </a:lnTo>
                  <a:lnTo>
                    <a:pt x="3565" y="4415"/>
                  </a:lnTo>
                  <a:lnTo>
                    <a:pt x="3613" y="4306"/>
                  </a:lnTo>
                  <a:lnTo>
                    <a:pt x="3652" y="4196"/>
                  </a:lnTo>
                  <a:lnTo>
                    <a:pt x="3686" y="4088"/>
                  </a:lnTo>
                  <a:lnTo>
                    <a:pt x="3710" y="3983"/>
                  </a:lnTo>
                  <a:lnTo>
                    <a:pt x="3719" y="3931"/>
                  </a:lnTo>
                  <a:lnTo>
                    <a:pt x="3736" y="3929"/>
                  </a:lnTo>
                  <a:lnTo>
                    <a:pt x="3773" y="3913"/>
                  </a:lnTo>
                  <a:lnTo>
                    <a:pt x="3812" y="3882"/>
                  </a:lnTo>
                  <a:lnTo>
                    <a:pt x="3854" y="3835"/>
                  </a:lnTo>
                  <a:lnTo>
                    <a:pt x="3899" y="3766"/>
                  </a:lnTo>
                  <a:lnTo>
                    <a:pt x="3943" y="3675"/>
                  </a:lnTo>
                  <a:lnTo>
                    <a:pt x="3989" y="3560"/>
                  </a:lnTo>
                  <a:lnTo>
                    <a:pt x="4038" y="3416"/>
                  </a:lnTo>
                  <a:lnTo>
                    <a:pt x="4063" y="3332"/>
                  </a:lnTo>
                  <a:lnTo>
                    <a:pt x="4093" y="3217"/>
                  </a:lnTo>
                  <a:lnTo>
                    <a:pt x="4128" y="3028"/>
                  </a:lnTo>
                  <a:lnTo>
                    <a:pt x="4135" y="2883"/>
                  </a:lnTo>
                  <a:lnTo>
                    <a:pt x="4119" y="2774"/>
                  </a:lnTo>
                  <a:lnTo>
                    <a:pt x="4084" y="2699"/>
                  </a:lnTo>
                  <a:lnTo>
                    <a:pt x="4037" y="2651"/>
                  </a:lnTo>
                  <a:lnTo>
                    <a:pt x="3981" y="2627"/>
                  </a:lnTo>
                  <a:lnTo>
                    <a:pt x="3920" y="2619"/>
                  </a:lnTo>
                  <a:lnTo>
                    <a:pt x="3890" y="2621"/>
                  </a:lnTo>
                  <a:lnTo>
                    <a:pt x="3912" y="2556"/>
                  </a:lnTo>
                  <a:lnTo>
                    <a:pt x="3946" y="2426"/>
                  </a:lnTo>
                  <a:lnTo>
                    <a:pt x="3959" y="2362"/>
                  </a:lnTo>
                  <a:lnTo>
                    <a:pt x="3982" y="2212"/>
                  </a:lnTo>
                  <a:lnTo>
                    <a:pt x="4010" y="1941"/>
                  </a:lnTo>
                  <a:lnTo>
                    <a:pt x="4015" y="1704"/>
                  </a:lnTo>
                  <a:lnTo>
                    <a:pt x="4002" y="1498"/>
                  </a:lnTo>
                  <a:lnTo>
                    <a:pt x="3975" y="1320"/>
                  </a:lnTo>
                  <a:lnTo>
                    <a:pt x="3935" y="1171"/>
                  </a:lnTo>
                  <a:lnTo>
                    <a:pt x="3883" y="1045"/>
                  </a:lnTo>
                  <a:lnTo>
                    <a:pt x="3825" y="943"/>
                  </a:lnTo>
                  <a:lnTo>
                    <a:pt x="3762" y="861"/>
                  </a:lnTo>
                  <a:lnTo>
                    <a:pt x="3697" y="798"/>
                  </a:lnTo>
                  <a:lnTo>
                    <a:pt x="3634" y="750"/>
                  </a:lnTo>
                  <a:lnTo>
                    <a:pt x="3575" y="716"/>
                  </a:lnTo>
                  <a:lnTo>
                    <a:pt x="3495" y="682"/>
                  </a:lnTo>
                  <a:lnTo>
                    <a:pt x="3431" y="670"/>
                  </a:lnTo>
                  <a:lnTo>
                    <a:pt x="3425" y="668"/>
                  </a:lnTo>
                  <a:lnTo>
                    <a:pt x="3420" y="661"/>
                  </a:lnTo>
                  <a:lnTo>
                    <a:pt x="3366" y="579"/>
                  </a:lnTo>
                  <a:lnTo>
                    <a:pt x="3284" y="482"/>
                  </a:lnTo>
                  <a:lnTo>
                    <a:pt x="3207" y="407"/>
                  </a:lnTo>
                  <a:lnTo>
                    <a:pt x="3115" y="331"/>
                  </a:lnTo>
                  <a:lnTo>
                    <a:pt x="3003" y="255"/>
                  </a:lnTo>
                  <a:lnTo>
                    <a:pt x="2939" y="217"/>
                  </a:lnTo>
                  <a:lnTo>
                    <a:pt x="2893" y="191"/>
                  </a:lnTo>
                  <a:lnTo>
                    <a:pt x="2797" y="142"/>
                  </a:lnTo>
                  <a:lnTo>
                    <a:pt x="2690" y="99"/>
                  </a:lnTo>
                  <a:lnTo>
                    <a:pt x="2575" y="62"/>
                  </a:lnTo>
                  <a:lnTo>
                    <a:pt x="2451" y="32"/>
                  </a:lnTo>
                  <a:lnTo>
                    <a:pt x="2317" y="10"/>
                  </a:lnTo>
                  <a:lnTo>
                    <a:pt x="2175" y="0"/>
                  </a:lnTo>
                  <a:lnTo>
                    <a:pt x="2022" y="0"/>
                  </a:lnTo>
                  <a:lnTo>
                    <a:pt x="1943" y="6"/>
                  </a:lnTo>
                  <a:lnTo>
                    <a:pt x="1889" y="8"/>
                  </a:lnTo>
                  <a:lnTo>
                    <a:pt x="1787" y="21"/>
                  </a:lnTo>
                  <a:lnTo>
                    <a:pt x="1639" y="52"/>
                  </a:lnTo>
                  <a:lnTo>
                    <a:pt x="1545" y="80"/>
                  </a:lnTo>
                  <a:lnTo>
                    <a:pt x="1485" y="102"/>
                  </a:lnTo>
                  <a:lnTo>
                    <a:pt x="1371" y="151"/>
                  </a:lnTo>
                  <a:lnTo>
                    <a:pt x="1261" y="207"/>
                  </a:lnTo>
                  <a:lnTo>
                    <a:pt x="1156" y="272"/>
                  </a:lnTo>
                  <a:lnTo>
                    <a:pt x="1107" y="305"/>
                  </a:lnTo>
                  <a:lnTo>
                    <a:pt x="1047" y="344"/>
                  </a:lnTo>
                  <a:lnTo>
                    <a:pt x="929" y="430"/>
                  </a:lnTo>
                  <a:lnTo>
                    <a:pt x="816" y="524"/>
                  </a:lnTo>
                  <a:lnTo>
                    <a:pt x="708" y="625"/>
                  </a:lnTo>
                  <a:lnTo>
                    <a:pt x="658" y="678"/>
                  </a:lnTo>
                  <a:lnTo>
                    <a:pt x="579" y="762"/>
                  </a:lnTo>
                  <a:lnTo>
                    <a:pt x="466" y="901"/>
                  </a:lnTo>
                  <a:lnTo>
                    <a:pt x="397" y="1002"/>
                  </a:lnTo>
                  <a:lnTo>
                    <a:pt x="334" y="1109"/>
                  </a:lnTo>
                  <a:lnTo>
                    <a:pt x="278" y="1221"/>
                  </a:lnTo>
                  <a:lnTo>
                    <a:pt x="229" y="1341"/>
                  </a:lnTo>
                  <a:lnTo>
                    <a:pt x="188" y="1466"/>
                  </a:lnTo>
                  <a:lnTo>
                    <a:pt x="171" y="1531"/>
                  </a:lnTo>
                  <a:lnTo>
                    <a:pt x="160" y="1580"/>
                  </a:lnTo>
                  <a:lnTo>
                    <a:pt x="141" y="1680"/>
                  </a:lnTo>
                  <a:lnTo>
                    <a:pt x="126" y="1832"/>
                  </a:lnTo>
                  <a:lnTo>
                    <a:pt x="129" y="2039"/>
                  </a:lnTo>
                  <a:lnTo>
                    <a:pt x="155" y="2254"/>
                  </a:lnTo>
                  <a:lnTo>
                    <a:pt x="175" y="2365"/>
                  </a:lnTo>
                  <a:lnTo>
                    <a:pt x="188" y="2429"/>
                  </a:lnTo>
                  <a:lnTo>
                    <a:pt x="223" y="2559"/>
                  </a:lnTo>
                  <a:lnTo>
                    <a:pt x="245" y="2624"/>
                  </a:lnTo>
                  <a:lnTo>
                    <a:pt x="214" y="2621"/>
                  </a:lnTo>
                  <a:lnTo>
                    <a:pt x="154" y="2628"/>
                  </a:lnTo>
                  <a:lnTo>
                    <a:pt x="96" y="2653"/>
                  </a:lnTo>
                  <a:lnTo>
                    <a:pt x="49" y="2700"/>
                  </a:lnTo>
                  <a:lnTo>
                    <a:pt x="15" y="2776"/>
                  </a:lnTo>
                  <a:lnTo>
                    <a:pt x="0" y="2884"/>
                  </a:lnTo>
                  <a:lnTo>
                    <a:pt x="7" y="3030"/>
                  </a:lnTo>
                  <a:lnTo>
                    <a:pt x="41" y="3220"/>
                  </a:lnTo>
                  <a:lnTo>
                    <a:pt x="72" y="3334"/>
                  </a:lnTo>
                  <a:lnTo>
                    <a:pt x="96" y="3417"/>
                  </a:lnTo>
                  <a:lnTo>
                    <a:pt x="145" y="3560"/>
                  </a:lnTo>
                  <a:lnTo>
                    <a:pt x="193" y="3677"/>
                  </a:lnTo>
                  <a:lnTo>
                    <a:pt x="237" y="3766"/>
                  </a:lnTo>
                  <a:lnTo>
                    <a:pt x="282" y="3835"/>
                  </a:lnTo>
                  <a:lnTo>
                    <a:pt x="322" y="3882"/>
                  </a:lnTo>
                  <a:lnTo>
                    <a:pt x="363" y="3913"/>
                  </a:lnTo>
                  <a:lnTo>
                    <a:pt x="400" y="3929"/>
                  </a:lnTo>
                  <a:lnTo>
                    <a:pt x="417" y="39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xmlns="" id="{DB49FBAE-C6D3-C876-EBCD-D4821B015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" y="2094"/>
              <a:ext cx="2608" cy="1334"/>
            </a:xfrm>
            <a:custGeom>
              <a:avLst/>
              <a:gdLst>
                <a:gd name="T0" fmla="*/ 6989 w 7824"/>
                <a:gd name="T1" fmla="*/ 787 h 4004"/>
                <a:gd name="T2" fmla="*/ 6551 w 7824"/>
                <a:gd name="T3" fmla="*/ 644 h 4004"/>
                <a:gd name="T4" fmla="*/ 5947 w 7824"/>
                <a:gd name="T5" fmla="*/ 378 h 4004"/>
                <a:gd name="T6" fmla="*/ 5514 w 7824"/>
                <a:gd name="T7" fmla="*/ 137 h 4004"/>
                <a:gd name="T8" fmla="*/ 5302 w 7824"/>
                <a:gd name="T9" fmla="*/ 0 h 4004"/>
                <a:gd name="T10" fmla="*/ 4562 w 7824"/>
                <a:gd name="T11" fmla="*/ 2339 h 4004"/>
                <a:gd name="T12" fmla="*/ 4458 w 7824"/>
                <a:gd name="T13" fmla="*/ 2649 h 4004"/>
                <a:gd name="T14" fmla="*/ 4202 w 7824"/>
                <a:gd name="T15" fmla="*/ 1613 h 4004"/>
                <a:gd name="T16" fmla="*/ 4389 w 7824"/>
                <a:gd name="T17" fmla="*/ 1268 h 4004"/>
                <a:gd name="T18" fmla="*/ 4449 w 7824"/>
                <a:gd name="T19" fmla="*/ 1011 h 4004"/>
                <a:gd name="T20" fmla="*/ 4415 w 7824"/>
                <a:gd name="T21" fmla="*/ 831 h 4004"/>
                <a:gd name="T22" fmla="*/ 4315 w 7824"/>
                <a:gd name="T23" fmla="*/ 713 h 4004"/>
                <a:gd name="T24" fmla="*/ 4184 w 7824"/>
                <a:gd name="T25" fmla="*/ 646 h 4004"/>
                <a:gd name="T26" fmla="*/ 4020 w 7824"/>
                <a:gd name="T27" fmla="*/ 610 h 4004"/>
                <a:gd name="T28" fmla="*/ 3913 w 7824"/>
                <a:gd name="T29" fmla="*/ 605 h 4004"/>
                <a:gd name="T30" fmla="*/ 3805 w 7824"/>
                <a:gd name="T31" fmla="*/ 610 h 4004"/>
                <a:gd name="T32" fmla="*/ 3643 w 7824"/>
                <a:gd name="T33" fmla="*/ 646 h 4004"/>
                <a:gd name="T34" fmla="*/ 3510 w 7824"/>
                <a:gd name="T35" fmla="*/ 713 h 4004"/>
                <a:gd name="T36" fmla="*/ 3411 w 7824"/>
                <a:gd name="T37" fmla="*/ 831 h 4004"/>
                <a:gd name="T38" fmla="*/ 3376 w 7824"/>
                <a:gd name="T39" fmla="*/ 1011 h 4004"/>
                <a:gd name="T40" fmla="*/ 3437 w 7824"/>
                <a:gd name="T41" fmla="*/ 1268 h 4004"/>
                <a:gd name="T42" fmla="*/ 3624 w 7824"/>
                <a:gd name="T43" fmla="*/ 1613 h 4004"/>
                <a:gd name="T44" fmla="*/ 3368 w 7824"/>
                <a:gd name="T45" fmla="*/ 2649 h 4004"/>
                <a:gd name="T46" fmla="*/ 3264 w 7824"/>
                <a:gd name="T47" fmla="*/ 2339 h 4004"/>
                <a:gd name="T48" fmla="*/ 2522 w 7824"/>
                <a:gd name="T49" fmla="*/ 0 h 4004"/>
                <a:gd name="T50" fmla="*/ 2310 w 7824"/>
                <a:gd name="T51" fmla="*/ 137 h 4004"/>
                <a:gd name="T52" fmla="*/ 1877 w 7824"/>
                <a:gd name="T53" fmla="*/ 378 h 4004"/>
                <a:gd name="T54" fmla="*/ 1273 w 7824"/>
                <a:gd name="T55" fmla="*/ 644 h 4004"/>
                <a:gd name="T56" fmla="*/ 835 w 7824"/>
                <a:gd name="T57" fmla="*/ 787 h 4004"/>
                <a:gd name="T58" fmla="*/ 677 w 7824"/>
                <a:gd name="T59" fmla="*/ 830 h 4004"/>
                <a:gd name="T60" fmla="*/ 449 w 7824"/>
                <a:gd name="T61" fmla="*/ 942 h 4004"/>
                <a:gd name="T62" fmla="*/ 278 w 7824"/>
                <a:gd name="T63" fmla="*/ 1099 h 4004"/>
                <a:gd name="T64" fmla="*/ 154 w 7824"/>
                <a:gd name="T65" fmla="*/ 1291 h 4004"/>
                <a:gd name="T66" fmla="*/ 73 w 7824"/>
                <a:gd name="T67" fmla="*/ 1502 h 4004"/>
                <a:gd name="T68" fmla="*/ 16 w 7824"/>
                <a:gd name="T69" fmla="*/ 1776 h 4004"/>
                <a:gd name="T70" fmla="*/ 1 w 7824"/>
                <a:gd name="T71" fmla="*/ 2176 h 4004"/>
                <a:gd name="T72" fmla="*/ 12 w 7824"/>
                <a:gd name="T73" fmla="*/ 2329 h 4004"/>
                <a:gd name="T74" fmla="*/ 75 w 7824"/>
                <a:gd name="T75" fmla="*/ 2971 h 4004"/>
                <a:gd name="T76" fmla="*/ 135 w 7824"/>
                <a:gd name="T77" fmla="*/ 3104 h 4004"/>
                <a:gd name="T78" fmla="*/ 766 w 7824"/>
                <a:gd name="T79" fmla="*/ 3409 h 4004"/>
                <a:gd name="T80" fmla="*/ 1230 w 7824"/>
                <a:gd name="T81" fmla="*/ 3582 h 4004"/>
                <a:gd name="T82" fmla="*/ 1805 w 7824"/>
                <a:gd name="T83" fmla="*/ 3749 h 4004"/>
                <a:gd name="T84" fmla="*/ 2485 w 7824"/>
                <a:gd name="T85" fmla="*/ 3890 h 4004"/>
                <a:gd name="T86" fmla="*/ 3265 w 7824"/>
                <a:gd name="T87" fmla="*/ 3981 h 4004"/>
                <a:gd name="T88" fmla="*/ 3913 w 7824"/>
                <a:gd name="T89" fmla="*/ 4004 h 4004"/>
                <a:gd name="T90" fmla="*/ 4562 w 7824"/>
                <a:gd name="T91" fmla="*/ 3982 h 4004"/>
                <a:gd name="T92" fmla="*/ 5341 w 7824"/>
                <a:gd name="T93" fmla="*/ 3890 h 4004"/>
                <a:gd name="T94" fmla="*/ 6021 w 7824"/>
                <a:gd name="T95" fmla="*/ 3750 h 4004"/>
                <a:gd name="T96" fmla="*/ 6595 w 7824"/>
                <a:gd name="T97" fmla="*/ 3583 h 4004"/>
                <a:gd name="T98" fmla="*/ 7059 w 7824"/>
                <a:gd name="T99" fmla="*/ 3411 h 4004"/>
                <a:gd name="T100" fmla="*/ 7690 w 7824"/>
                <a:gd name="T101" fmla="*/ 3104 h 4004"/>
                <a:gd name="T102" fmla="*/ 7751 w 7824"/>
                <a:gd name="T103" fmla="*/ 2971 h 4004"/>
                <a:gd name="T104" fmla="*/ 7814 w 7824"/>
                <a:gd name="T105" fmla="*/ 2329 h 4004"/>
                <a:gd name="T106" fmla="*/ 7824 w 7824"/>
                <a:gd name="T107" fmla="*/ 2176 h 4004"/>
                <a:gd name="T108" fmla="*/ 7808 w 7824"/>
                <a:gd name="T109" fmla="*/ 1776 h 4004"/>
                <a:gd name="T110" fmla="*/ 7752 w 7824"/>
                <a:gd name="T111" fmla="*/ 1502 h 4004"/>
                <a:gd name="T112" fmla="*/ 7670 w 7824"/>
                <a:gd name="T113" fmla="*/ 1291 h 4004"/>
                <a:gd name="T114" fmla="*/ 7546 w 7824"/>
                <a:gd name="T115" fmla="*/ 1099 h 4004"/>
                <a:gd name="T116" fmla="*/ 7375 w 7824"/>
                <a:gd name="T117" fmla="*/ 942 h 4004"/>
                <a:gd name="T118" fmla="*/ 7147 w 7824"/>
                <a:gd name="T119" fmla="*/ 830 h 4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824" h="4004">
                  <a:moveTo>
                    <a:pt x="7079" y="811"/>
                  </a:moveTo>
                  <a:lnTo>
                    <a:pt x="6989" y="787"/>
                  </a:lnTo>
                  <a:lnTo>
                    <a:pt x="6809" y="733"/>
                  </a:lnTo>
                  <a:lnTo>
                    <a:pt x="6551" y="644"/>
                  </a:lnTo>
                  <a:lnTo>
                    <a:pt x="6231" y="512"/>
                  </a:lnTo>
                  <a:lnTo>
                    <a:pt x="5947" y="378"/>
                  </a:lnTo>
                  <a:lnTo>
                    <a:pt x="5705" y="248"/>
                  </a:lnTo>
                  <a:lnTo>
                    <a:pt x="5514" y="137"/>
                  </a:lnTo>
                  <a:lnTo>
                    <a:pt x="5326" y="18"/>
                  </a:lnTo>
                  <a:lnTo>
                    <a:pt x="5302" y="0"/>
                  </a:lnTo>
                  <a:lnTo>
                    <a:pt x="4680" y="1969"/>
                  </a:lnTo>
                  <a:lnTo>
                    <a:pt x="4562" y="2339"/>
                  </a:lnTo>
                  <a:lnTo>
                    <a:pt x="4560" y="2333"/>
                  </a:lnTo>
                  <a:lnTo>
                    <a:pt x="4458" y="2649"/>
                  </a:lnTo>
                  <a:lnTo>
                    <a:pt x="4129" y="1717"/>
                  </a:lnTo>
                  <a:lnTo>
                    <a:pt x="4202" y="1613"/>
                  </a:lnTo>
                  <a:lnTo>
                    <a:pt x="4314" y="1429"/>
                  </a:lnTo>
                  <a:lnTo>
                    <a:pt x="4389" y="1268"/>
                  </a:lnTo>
                  <a:lnTo>
                    <a:pt x="4433" y="1129"/>
                  </a:lnTo>
                  <a:lnTo>
                    <a:pt x="4449" y="1011"/>
                  </a:lnTo>
                  <a:lnTo>
                    <a:pt x="4442" y="912"/>
                  </a:lnTo>
                  <a:lnTo>
                    <a:pt x="4415" y="831"/>
                  </a:lnTo>
                  <a:lnTo>
                    <a:pt x="4371" y="765"/>
                  </a:lnTo>
                  <a:lnTo>
                    <a:pt x="4315" y="713"/>
                  </a:lnTo>
                  <a:lnTo>
                    <a:pt x="4252" y="674"/>
                  </a:lnTo>
                  <a:lnTo>
                    <a:pt x="4184" y="646"/>
                  </a:lnTo>
                  <a:lnTo>
                    <a:pt x="4115" y="627"/>
                  </a:lnTo>
                  <a:lnTo>
                    <a:pt x="4020" y="610"/>
                  </a:lnTo>
                  <a:lnTo>
                    <a:pt x="3931" y="605"/>
                  </a:lnTo>
                  <a:lnTo>
                    <a:pt x="3913" y="605"/>
                  </a:lnTo>
                  <a:lnTo>
                    <a:pt x="3896" y="605"/>
                  </a:lnTo>
                  <a:lnTo>
                    <a:pt x="3805" y="610"/>
                  </a:lnTo>
                  <a:lnTo>
                    <a:pt x="3710" y="627"/>
                  </a:lnTo>
                  <a:lnTo>
                    <a:pt x="3643" y="646"/>
                  </a:lnTo>
                  <a:lnTo>
                    <a:pt x="3574" y="674"/>
                  </a:lnTo>
                  <a:lnTo>
                    <a:pt x="3510" y="713"/>
                  </a:lnTo>
                  <a:lnTo>
                    <a:pt x="3455" y="765"/>
                  </a:lnTo>
                  <a:lnTo>
                    <a:pt x="3411" y="831"/>
                  </a:lnTo>
                  <a:lnTo>
                    <a:pt x="3383" y="912"/>
                  </a:lnTo>
                  <a:lnTo>
                    <a:pt x="3376" y="1011"/>
                  </a:lnTo>
                  <a:lnTo>
                    <a:pt x="3392" y="1129"/>
                  </a:lnTo>
                  <a:lnTo>
                    <a:pt x="3437" y="1268"/>
                  </a:lnTo>
                  <a:lnTo>
                    <a:pt x="3512" y="1429"/>
                  </a:lnTo>
                  <a:lnTo>
                    <a:pt x="3624" y="1613"/>
                  </a:lnTo>
                  <a:lnTo>
                    <a:pt x="3696" y="1717"/>
                  </a:lnTo>
                  <a:lnTo>
                    <a:pt x="3368" y="2649"/>
                  </a:lnTo>
                  <a:lnTo>
                    <a:pt x="3265" y="2333"/>
                  </a:lnTo>
                  <a:lnTo>
                    <a:pt x="3264" y="2339"/>
                  </a:lnTo>
                  <a:lnTo>
                    <a:pt x="3147" y="1969"/>
                  </a:lnTo>
                  <a:lnTo>
                    <a:pt x="2522" y="0"/>
                  </a:lnTo>
                  <a:lnTo>
                    <a:pt x="2498" y="18"/>
                  </a:lnTo>
                  <a:lnTo>
                    <a:pt x="2310" y="137"/>
                  </a:lnTo>
                  <a:lnTo>
                    <a:pt x="2119" y="248"/>
                  </a:lnTo>
                  <a:lnTo>
                    <a:pt x="1877" y="378"/>
                  </a:lnTo>
                  <a:lnTo>
                    <a:pt x="1593" y="512"/>
                  </a:lnTo>
                  <a:lnTo>
                    <a:pt x="1273" y="644"/>
                  </a:lnTo>
                  <a:lnTo>
                    <a:pt x="1015" y="733"/>
                  </a:lnTo>
                  <a:lnTo>
                    <a:pt x="835" y="787"/>
                  </a:lnTo>
                  <a:lnTo>
                    <a:pt x="745" y="811"/>
                  </a:lnTo>
                  <a:lnTo>
                    <a:pt x="677" y="830"/>
                  </a:lnTo>
                  <a:lnTo>
                    <a:pt x="556" y="879"/>
                  </a:lnTo>
                  <a:lnTo>
                    <a:pt x="449" y="942"/>
                  </a:lnTo>
                  <a:lnTo>
                    <a:pt x="357" y="1016"/>
                  </a:lnTo>
                  <a:lnTo>
                    <a:pt x="278" y="1099"/>
                  </a:lnTo>
                  <a:lnTo>
                    <a:pt x="210" y="1191"/>
                  </a:lnTo>
                  <a:lnTo>
                    <a:pt x="154" y="1291"/>
                  </a:lnTo>
                  <a:lnTo>
                    <a:pt x="109" y="1394"/>
                  </a:lnTo>
                  <a:lnTo>
                    <a:pt x="73" y="1502"/>
                  </a:lnTo>
                  <a:lnTo>
                    <a:pt x="45" y="1612"/>
                  </a:lnTo>
                  <a:lnTo>
                    <a:pt x="16" y="1776"/>
                  </a:lnTo>
                  <a:lnTo>
                    <a:pt x="0" y="1986"/>
                  </a:lnTo>
                  <a:lnTo>
                    <a:pt x="1" y="2176"/>
                  </a:lnTo>
                  <a:lnTo>
                    <a:pt x="7" y="2258"/>
                  </a:lnTo>
                  <a:lnTo>
                    <a:pt x="12" y="2329"/>
                  </a:lnTo>
                  <a:lnTo>
                    <a:pt x="46" y="2706"/>
                  </a:lnTo>
                  <a:lnTo>
                    <a:pt x="75" y="2971"/>
                  </a:lnTo>
                  <a:lnTo>
                    <a:pt x="91" y="3075"/>
                  </a:lnTo>
                  <a:lnTo>
                    <a:pt x="135" y="3104"/>
                  </a:lnTo>
                  <a:lnTo>
                    <a:pt x="491" y="3288"/>
                  </a:lnTo>
                  <a:lnTo>
                    <a:pt x="766" y="3409"/>
                  </a:lnTo>
                  <a:lnTo>
                    <a:pt x="984" y="3496"/>
                  </a:lnTo>
                  <a:lnTo>
                    <a:pt x="1230" y="3582"/>
                  </a:lnTo>
                  <a:lnTo>
                    <a:pt x="1504" y="3668"/>
                  </a:lnTo>
                  <a:lnTo>
                    <a:pt x="1805" y="3749"/>
                  </a:lnTo>
                  <a:lnTo>
                    <a:pt x="2132" y="3824"/>
                  </a:lnTo>
                  <a:lnTo>
                    <a:pt x="2485" y="3890"/>
                  </a:lnTo>
                  <a:lnTo>
                    <a:pt x="2862" y="3943"/>
                  </a:lnTo>
                  <a:lnTo>
                    <a:pt x="3265" y="3981"/>
                  </a:lnTo>
                  <a:lnTo>
                    <a:pt x="3690" y="4003"/>
                  </a:lnTo>
                  <a:lnTo>
                    <a:pt x="3913" y="4004"/>
                  </a:lnTo>
                  <a:lnTo>
                    <a:pt x="4135" y="4003"/>
                  </a:lnTo>
                  <a:lnTo>
                    <a:pt x="4562" y="3982"/>
                  </a:lnTo>
                  <a:lnTo>
                    <a:pt x="4963" y="3943"/>
                  </a:lnTo>
                  <a:lnTo>
                    <a:pt x="5341" y="3890"/>
                  </a:lnTo>
                  <a:lnTo>
                    <a:pt x="5694" y="3825"/>
                  </a:lnTo>
                  <a:lnTo>
                    <a:pt x="6021" y="3750"/>
                  </a:lnTo>
                  <a:lnTo>
                    <a:pt x="6322" y="3668"/>
                  </a:lnTo>
                  <a:lnTo>
                    <a:pt x="6595" y="3583"/>
                  </a:lnTo>
                  <a:lnTo>
                    <a:pt x="6842" y="3496"/>
                  </a:lnTo>
                  <a:lnTo>
                    <a:pt x="7059" y="3411"/>
                  </a:lnTo>
                  <a:lnTo>
                    <a:pt x="7336" y="3288"/>
                  </a:lnTo>
                  <a:lnTo>
                    <a:pt x="7690" y="3104"/>
                  </a:lnTo>
                  <a:lnTo>
                    <a:pt x="7735" y="3075"/>
                  </a:lnTo>
                  <a:lnTo>
                    <a:pt x="7751" y="2971"/>
                  </a:lnTo>
                  <a:lnTo>
                    <a:pt x="7781" y="2706"/>
                  </a:lnTo>
                  <a:lnTo>
                    <a:pt x="7814" y="2329"/>
                  </a:lnTo>
                  <a:lnTo>
                    <a:pt x="7820" y="2258"/>
                  </a:lnTo>
                  <a:lnTo>
                    <a:pt x="7824" y="2176"/>
                  </a:lnTo>
                  <a:lnTo>
                    <a:pt x="7824" y="1986"/>
                  </a:lnTo>
                  <a:lnTo>
                    <a:pt x="7808" y="1776"/>
                  </a:lnTo>
                  <a:lnTo>
                    <a:pt x="7779" y="1612"/>
                  </a:lnTo>
                  <a:lnTo>
                    <a:pt x="7752" y="1502"/>
                  </a:lnTo>
                  <a:lnTo>
                    <a:pt x="7715" y="1394"/>
                  </a:lnTo>
                  <a:lnTo>
                    <a:pt x="7670" y="1291"/>
                  </a:lnTo>
                  <a:lnTo>
                    <a:pt x="7614" y="1191"/>
                  </a:lnTo>
                  <a:lnTo>
                    <a:pt x="7546" y="1099"/>
                  </a:lnTo>
                  <a:lnTo>
                    <a:pt x="7467" y="1016"/>
                  </a:lnTo>
                  <a:lnTo>
                    <a:pt x="7375" y="942"/>
                  </a:lnTo>
                  <a:lnTo>
                    <a:pt x="7268" y="879"/>
                  </a:lnTo>
                  <a:lnTo>
                    <a:pt x="7147" y="830"/>
                  </a:lnTo>
                  <a:lnTo>
                    <a:pt x="7079" y="81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>
            <a:extLst>
              <a:ext uri="{FF2B5EF4-FFF2-40B4-BE49-F238E27FC236}">
                <a16:creationId xmlns:a16="http://schemas.microsoft.com/office/drawing/2014/main" xmlns="" id="{8FF1D9E5-D0D2-B4D8-F573-548AE52825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9767" y="4810987"/>
            <a:ext cx="177796" cy="207573"/>
            <a:chOff x="4789" y="306"/>
            <a:chExt cx="2675" cy="312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xmlns="" id="{4454D58F-B618-992E-3212-724F13BAA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" y="306"/>
              <a:ext cx="1953" cy="3050"/>
            </a:xfrm>
            <a:custGeom>
              <a:avLst/>
              <a:gdLst>
                <a:gd name="T0" fmla="*/ 4028 w 5858"/>
                <a:gd name="T1" fmla="*/ 5557 h 9152"/>
                <a:gd name="T2" fmla="*/ 4331 w 5858"/>
                <a:gd name="T3" fmla="*/ 5548 h 9152"/>
                <a:gd name="T4" fmla="*/ 4795 w 5858"/>
                <a:gd name="T5" fmla="*/ 5488 h 9152"/>
                <a:gd name="T6" fmla="*/ 5097 w 5858"/>
                <a:gd name="T7" fmla="*/ 5414 h 9152"/>
                <a:gd name="T8" fmla="*/ 5398 w 5858"/>
                <a:gd name="T9" fmla="*/ 5303 h 9152"/>
                <a:gd name="T10" fmla="*/ 5678 w 5858"/>
                <a:gd name="T11" fmla="*/ 5146 h 9152"/>
                <a:gd name="T12" fmla="*/ 5858 w 5858"/>
                <a:gd name="T13" fmla="*/ 4994 h 9152"/>
                <a:gd name="T14" fmla="*/ 5783 w 5858"/>
                <a:gd name="T15" fmla="*/ 4964 h 9152"/>
                <a:gd name="T16" fmla="*/ 5630 w 5858"/>
                <a:gd name="T17" fmla="*/ 4864 h 9152"/>
                <a:gd name="T18" fmla="*/ 5486 w 5858"/>
                <a:gd name="T19" fmla="*/ 4724 h 9152"/>
                <a:gd name="T20" fmla="*/ 5343 w 5858"/>
                <a:gd name="T21" fmla="*/ 4513 h 9152"/>
                <a:gd name="T22" fmla="*/ 5224 w 5858"/>
                <a:gd name="T23" fmla="*/ 4221 h 9152"/>
                <a:gd name="T24" fmla="*/ 5149 w 5858"/>
                <a:gd name="T25" fmla="*/ 3832 h 9152"/>
                <a:gd name="T26" fmla="*/ 5143 w 5858"/>
                <a:gd name="T27" fmla="*/ 3335 h 9152"/>
                <a:gd name="T28" fmla="*/ 5169 w 5858"/>
                <a:gd name="T29" fmla="*/ 3046 h 9152"/>
                <a:gd name="T30" fmla="*/ 5189 w 5858"/>
                <a:gd name="T31" fmla="*/ 2478 h 9152"/>
                <a:gd name="T32" fmla="*/ 5158 w 5858"/>
                <a:gd name="T33" fmla="*/ 1948 h 9152"/>
                <a:gd name="T34" fmla="*/ 5068 w 5858"/>
                <a:gd name="T35" fmla="*/ 1472 h 9152"/>
                <a:gd name="T36" fmla="*/ 4917 w 5858"/>
                <a:gd name="T37" fmla="*/ 1060 h 9152"/>
                <a:gd name="T38" fmla="*/ 4728 w 5858"/>
                <a:gd name="T39" fmla="*/ 769 h 9152"/>
                <a:gd name="T40" fmla="*/ 4597 w 5858"/>
                <a:gd name="T41" fmla="*/ 634 h 9152"/>
                <a:gd name="T42" fmla="*/ 4448 w 5858"/>
                <a:gd name="T43" fmla="*/ 524 h 9152"/>
                <a:gd name="T44" fmla="*/ 4278 w 5858"/>
                <a:gd name="T45" fmla="*/ 444 h 9152"/>
                <a:gd name="T46" fmla="*/ 4089 w 5858"/>
                <a:gd name="T47" fmla="*/ 392 h 9152"/>
                <a:gd name="T48" fmla="*/ 3880 w 5858"/>
                <a:gd name="T49" fmla="*/ 372 h 9152"/>
                <a:gd name="T50" fmla="*/ 3710 w 5858"/>
                <a:gd name="T51" fmla="*/ 379 h 9152"/>
                <a:gd name="T52" fmla="*/ 3553 w 5858"/>
                <a:gd name="T53" fmla="*/ 239 h 9152"/>
                <a:gd name="T54" fmla="*/ 3353 w 5858"/>
                <a:gd name="T55" fmla="*/ 124 h 9152"/>
                <a:gd name="T56" fmla="*/ 3137 w 5858"/>
                <a:gd name="T57" fmla="*/ 46 h 9152"/>
                <a:gd name="T58" fmla="*/ 2870 w 5858"/>
                <a:gd name="T59" fmla="*/ 3 h 9152"/>
                <a:gd name="T60" fmla="*/ 2552 w 5858"/>
                <a:gd name="T61" fmla="*/ 13 h 9152"/>
                <a:gd name="T62" fmla="*/ 2185 w 5858"/>
                <a:gd name="T63" fmla="*/ 100 h 9152"/>
                <a:gd name="T64" fmla="*/ 2010 w 5858"/>
                <a:gd name="T65" fmla="*/ 165 h 9152"/>
                <a:gd name="T66" fmla="*/ 1770 w 5858"/>
                <a:gd name="T67" fmla="*/ 277 h 9152"/>
                <a:gd name="T68" fmla="*/ 1548 w 5858"/>
                <a:gd name="T69" fmla="*/ 422 h 9152"/>
                <a:gd name="T70" fmla="*/ 1323 w 5858"/>
                <a:gd name="T71" fmla="*/ 640 h 9152"/>
                <a:gd name="T72" fmla="*/ 1112 w 5858"/>
                <a:gd name="T73" fmla="*/ 948 h 9152"/>
                <a:gd name="T74" fmla="*/ 936 w 5858"/>
                <a:gd name="T75" fmla="*/ 1364 h 9152"/>
                <a:gd name="T76" fmla="*/ 814 w 5858"/>
                <a:gd name="T77" fmla="*/ 1907 h 9152"/>
                <a:gd name="T78" fmla="*/ 765 w 5858"/>
                <a:gd name="T79" fmla="*/ 2596 h 9152"/>
                <a:gd name="T80" fmla="*/ 770 w 5858"/>
                <a:gd name="T81" fmla="*/ 2994 h 9152"/>
                <a:gd name="T82" fmla="*/ 734 w 5858"/>
                <a:gd name="T83" fmla="*/ 3660 h 9152"/>
                <a:gd name="T84" fmla="*/ 641 w 5858"/>
                <a:gd name="T85" fmla="*/ 4157 h 9152"/>
                <a:gd name="T86" fmla="*/ 511 w 5858"/>
                <a:gd name="T87" fmla="*/ 4510 h 9152"/>
                <a:gd name="T88" fmla="*/ 364 w 5858"/>
                <a:gd name="T89" fmla="*/ 4742 h 9152"/>
                <a:gd name="T90" fmla="*/ 220 w 5858"/>
                <a:gd name="T91" fmla="*/ 4879 h 9152"/>
                <a:gd name="T92" fmla="*/ 72 w 5858"/>
                <a:gd name="T93" fmla="*/ 4955 h 9152"/>
                <a:gd name="T94" fmla="*/ 0 w 5858"/>
                <a:gd name="T95" fmla="*/ 4969 h 9152"/>
                <a:gd name="T96" fmla="*/ 138 w 5858"/>
                <a:gd name="T97" fmla="*/ 5110 h 9152"/>
                <a:gd name="T98" fmla="*/ 337 w 5858"/>
                <a:gd name="T99" fmla="*/ 5246 h 9152"/>
                <a:gd name="T100" fmla="*/ 569 w 5858"/>
                <a:gd name="T101" fmla="*/ 5358 h 9152"/>
                <a:gd name="T102" fmla="*/ 871 w 5858"/>
                <a:gd name="T103" fmla="*/ 5460 h 9152"/>
                <a:gd name="T104" fmla="*/ 1253 w 5858"/>
                <a:gd name="T105" fmla="*/ 5535 h 9152"/>
                <a:gd name="T106" fmla="*/ 1722 w 5858"/>
                <a:gd name="T107" fmla="*/ 5570 h 9152"/>
                <a:gd name="T108" fmla="*/ 1853 w 5858"/>
                <a:gd name="T109" fmla="*/ 5973 h 9152"/>
                <a:gd name="T110" fmla="*/ 4030 w 5858"/>
                <a:gd name="T111" fmla="*/ 5979 h 9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858" h="9152">
                  <a:moveTo>
                    <a:pt x="4028" y="5950"/>
                  </a:moveTo>
                  <a:lnTo>
                    <a:pt x="4028" y="5557"/>
                  </a:lnTo>
                  <a:lnTo>
                    <a:pt x="4067" y="5558"/>
                  </a:lnTo>
                  <a:lnTo>
                    <a:pt x="4331" y="5548"/>
                  </a:lnTo>
                  <a:lnTo>
                    <a:pt x="4580" y="5522"/>
                  </a:lnTo>
                  <a:lnTo>
                    <a:pt x="4795" y="5488"/>
                  </a:lnTo>
                  <a:lnTo>
                    <a:pt x="4944" y="5456"/>
                  </a:lnTo>
                  <a:lnTo>
                    <a:pt x="5097" y="5414"/>
                  </a:lnTo>
                  <a:lnTo>
                    <a:pt x="5248" y="5365"/>
                  </a:lnTo>
                  <a:lnTo>
                    <a:pt x="5398" y="5303"/>
                  </a:lnTo>
                  <a:lnTo>
                    <a:pt x="5542" y="5231"/>
                  </a:lnTo>
                  <a:lnTo>
                    <a:pt x="5678" y="5146"/>
                  </a:lnTo>
                  <a:lnTo>
                    <a:pt x="5801" y="5048"/>
                  </a:lnTo>
                  <a:lnTo>
                    <a:pt x="5858" y="4994"/>
                  </a:lnTo>
                  <a:lnTo>
                    <a:pt x="5852" y="4992"/>
                  </a:lnTo>
                  <a:lnTo>
                    <a:pt x="5783" y="4964"/>
                  </a:lnTo>
                  <a:lnTo>
                    <a:pt x="5696" y="4913"/>
                  </a:lnTo>
                  <a:lnTo>
                    <a:pt x="5630" y="4864"/>
                  </a:lnTo>
                  <a:lnTo>
                    <a:pt x="5559" y="4802"/>
                  </a:lnTo>
                  <a:lnTo>
                    <a:pt x="5486" y="4724"/>
                  </a:lnTo>
                  <a:lnTo>
                    <a:pt x="5413" y="4628"/>
                  </a:lnTo>
                  <a:lnTo>
                    <a:pt x="5343" y="4513"/>
                  </a:lnTo>
                  <a:lnTo>
                    <a:pt x="5279" y="4377"/>
                  </a:lnTo>
                  <a:lnTo>
                    <a:pt x="5224" y="4221"/>
                  </a:lnTo>
                  <a:lnTo>
                    <a:pt x="5179" y="4038"/>
                  </a:lnTo>
                  <a:lnTo>
                    <a:pt x="5149" y="3832"/>
                  </a:lnTo>
                  <a:lnTo>
                    <a:pt x="5136" y="3597"/>
                  </a:lnTo>
                  <a:lnTo>
                    <a:pt x="5143" y="3335"/>
                  </a:lnTo>
                  <a:lnTo>
                    <a:pt x="5156" y="3191"/>
                  </a:lnTo>
                  <a:lnTo>
                    <a:pt x="5169" y="3046"/>
                  </a:lnTo>
                  <a:lnTo>
                    <a:pt x="5186" y="2759"/>
                  </a:lnTo>
                  <a:lnTo>
                    <a:pt x="5189" y="2478"/>
                  </a:lnTo>
                  <a:lnTo>
                    <a:pt x="5181" y="2209"/>
                  </a:lnTo>
                  <a:lnTo>
                    <a:pt x="5158" y="1948"/>
                  </a:lnTo>
                  <a:lnTo>
                    <a:pt x="5122" y="1702"/>
                  </a:lnTo>
                  <a:lnTo>
                    <a:pt x="5068" y="1472"/>
                  </a:lnTo>
                  <a:lnTo>
                    <a:pt x="5001" y="1257"/>
                  </a:lnTo>
                  <a:lnTo>
                    <a:pt x="4917" y="1060"/>
                  </a:lnTo>
                  <a:lnTo>
                    <a:pt x="4816" y="886"/>
                  </a:lnTo>
                  <a:lnTo>
                    <a:pt x="4728" y="769"/>
                  </a:lnTo>
                  <a:lnTo>
                    <a:pt x="4665" y="699"/>
                  </a:lnTo>
                  <a:lnTo>
                    <a:pt x="4597" y="634"/>
                  </a:lnTo>
                  <a:lnTo>
                    <a:pt x="4524" y="576"/>
                  </a:lnTo>
                  <a:lnTo>
                    <a:pt x="4448" y="524"/>
                  </a:lnTo>
                  <a:lnTo>
                    <a:pt x="4365" y="481"/>
                  </a:lnTo>
                  <a:lnTo>
                    <a:pt x="4278" y="444"/>
                  </a:lnTo>
                  <a:lnTo>
                    <a:pt x="4185" y="414"/>
                  </a:lnTo>
                  <a:lnTo>
                    <a:pt x="4089" y="392"/>
                  </a:lnTo>
                  <a:lnTo>
                    <a:pt x="3987" y="378"/>
                  </a:lnTo>
                  <a:lnTo>
                    <a:pt x="3880" y="372"/>
                  </a:lnTo>
                  <a:lnTo>
                    <a:pt x="3768" y="373"/>
                  </a:lnTo>
                  <a:lnTo>
                    <a:pt x="3710" y="379"/>
                  </a:lnTo>
                  <a:lnTo>
                    <a:pt x="3693" y="357"/>
                  </a:lnTo>
                  <a:lnTo>
                    <a:pt x="3553" y="239"/>
                  </a:lnTo>
                  <a:lnTo>
                    <a:pt x="3441" y="170"/>
                  </a:lnTo>
                  <a:lnTo>
                    <a:pt x="3353" y="124"/>
                  </a:lnTo>
                  <a:lnTo>
                    <a:pt x="3251" y="82"/>
                  </a:lnTo>
                  <a:lnTo>
                    <a:pt x="3137" y="46"/>
                  </a:lnTo>
                  <a:lnTo>
                    <a:pt x="3009" y="19"/>
                  </a:lnTo>
                  <a:lnTo>
                    <a:pt x="2870" y="3"/>
                  </a:lnTo>
                  <a:lnTo>
                    <a:pt x="2718" y="0"/>
                  </a:lnTo>
                  <a:lnTo>
                    <a:pt x="2552" y="13"/>
                  </a:lnTo>
                  <a:lnTo>
                    <a:pt x="2375" y="46"/>
                  </a:lnTo>
                  <a:lnTo>
                    <a:pt x="2185" y="100"/>
                  </a:lnTo>
                  <a:lnTo>
                    <a:pt x="2085" y="137"/>
                  </a:lnTo>
                  <a:lnTo>
                    <a:pt x="2010" y="165"/>
                  </a:lnTo>
                  <a:lnTo>
                    <a:pt x="1872" y="225"/>
                  </a:lnTo>
                  <a:lnTo>
                    <a:pt x="1770" y="277"/>
                  </a:lnTo>
                  <a:lnTo>
                    <a:pt x="1660" y="342"/>
                  </a:lnTo>
                  <a:lnTo>
                    <a:pt x="1548" y="422"/>
                  </a:lnTo>
                  <a:lnTo>
                    <a:pt x="1434" y="522"/>
                  </a:lnTo>
                  <a:lnTo>
                    <a:pt x="1323" y="640"/>
                  </a:lnTo>
                  <a:lnTo>
                    <a:pt x="1214" y="781"/>
                  </a:lnTo>
                  <a:lnTo>
                    <a:pt x="1112" y="948"/>
                  </a:lnTo>
                  <a:lnTo>
                    <a:pt x="1018" y="1141"/>
                  </a:lnTo>
                  <a:lnTo>
                    <a:pt x="936" y="1364"/>
                  </a:lnTo>
                  <a:lnTo>
                    <a:pt x="867" y="1619"/>
                  </a:lnTo>
                  <a:lnTo>
                    <a:pt x="814" y="1907"/>
                  </a:lnTo>
                  <a:lnTo>
                    <a:pt x="779" y="2232"/>
                  </a:lnTo>
                  <a:lnTo>
                    <a:pt x="765" y="2596"/>
                  </a:lnTo>
                  <a:lnTo>
                    <a:pt x="767" y="2795"/>
                  </a:lnTo>
                  <a:lnTo>
                    <a:pt x="770" y="2994"/>
                  </a:lnTo>
                  <a:lnTo>
                    <a:pt x="760" y="3349"/>
                  </a:lnTo>
                  <a:lnTo>
                    <a:pt x="734" y="3660"/>
                  </a:lnTo>
                  <a:lnTo>
                    <a:pt x="694" y="3928"/>
                  </a:lnTo>
                  <a:lnTo>
                    <a:pt x="641" y="4157"/>
                  </a:lnTo>
                  <a:lnTo>
                    <a:pt x="580" y="4350"/>
                  </a:lnTo>
                  <a:lnTo>
                    <a:pt x="511" y="4510"/>
                  </a:lnTo>
                  <a:lnTo>
                    <a:pt x="439" y="4638"/>
                  </a:lnTo>
                  <a:lnTo>
                    <a:pt x="364" y="4742"/>
                  </a:lnTo>
                  <a:lnTo>
                    <a:pt x="291" y="4820"/>
                  </a:lnTo>
                  <a:lnTo>
                    <a:pt x="220" y="4879"/>
                  </a:lnTo>
                  <a:lnTo>
                    <a:pt x="155" y="4919"/>
                  </a:lnTo>
                  <a:lnTo>
                    <a:pt x="72" y="4955"/>
                  </a:lnTo>
                  <a:lnTo>
                    <a:pt x="5" y="4969"/>
                  </a:lnTo>
                  <a:lnTo>
                    <a:pt x="0" y="4969"/>
                  </a:lnTo>
                  <a:lnTo>
                    <a:pt x="13" y="4988"/>
                  </a:lnTo>
                  <a:lnTo>
                    <a:pt x="138" y="5110"/>
                  </a:lnTo>
                  <a:lnTo>
                    <a:pt x="247" y="5190"/>
                  </a:lnTo>
                  <a:lnTo>
                    <a:pt x="337" y="5246"/>
                  </a:lnTo>
                  <a:lnTo>
                    <a:pt x="445" y="5303"/>
                  </a:lnTo>
                  <a:lnTo>
                    <a:pt x="569" y="5358"/>
                  </a:lnTo>
                  <a:lnTo>
                    <a:pt x="710" y="5411"/>
                  </a:lnTo>
                  <a:lnTo>
                    <a:pt x="871" y="5460"/>
                  </a:lnTo>
                  <a:lnTo>
                    <a:pt x="1053" y="5502"/>
                  </a:lnTo>
                  <a:lnTo>
                    <a:pt x="1253" y="5535"/>
                  </a:lnTo>
                  <a:lnTo>
                    <a:pt x="1476" y="5558"/>
                  </a:lnTo>
                  <a:lnTo>
                    <a:pt x="1722" y="5570"/>
                  </a:lnTo>
                  <a:lnTo>
                    <a:pt x="1853" y="5570"/>
                  </a:lnTo>
                  <a:lnTo>
                    <a:pt x="1853" y="5973"/>
                  </a:lnTo>
                  <a:lnTo>
                    <a:pt x="2944" y="9152"/>
                  </a:lnTo>
                  <a:lnTo>
                    <a:pt x="4030" y="5979"/>
                  </a:lnTo>
                  <a:lnTo>
                    <a:pt x="4028" y="59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xmlns="" id="{508179E2-B9E4-34DA-03B0-2CE7DDFF6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2400"/>
              <a:ext cx="2675" cy="1029"/>
            </a:xfrm>
            <a:custGeom>
              <a:avLst/>
              <a:gdLst>
                <a:gd name="T0" fmla="*/ 8023 w 8024"/>
                <a:gd name="T1" fmla="*/ 2914 h 3085"/>
                <a:gd name="T2" fmla="*/ 7804 w 8024"/>
                <a:gd name="T3" fmla="*/ 1705 h 3085"/>
                <a:gd name="T4" fmla="*/ 7788 w 8024"/>
                <a:gd name="T5" fmla="*/ 1631 h 3085"/>
                <a:gd name="T6" fmla="*/ 7745 w 8024"/>
                <a:gd name="T7" fmla="*/ 1490 h 3085"/>
                <a:gd name="T8" fmla="*/ 7686 w 8024"/>
                <a:gd name="T9" fmla="*/ 1356 h 3085"/>
                <a:gd name="T10" fmla="*/ 7612 w 8024"/>
                <a:gd name="T11" fmla="*/ 1231 h 3085"/>
                <a:gd name="T12" fmla="*/ 7524 w 8024"/>
                <a:gd name="T13" fmla="*/ 1114 h 3085"/>
                <a:gd name="T14" fmla="*/ 7424 w 8024"/>
                <a:gd name="T15" fmla="*/ 1009 h 3085"/>
                <a:gd name="T16" fmla="*/ 7311 w 8024"/>
                <a:gd name="T17" fmla="*/ 916 h 3085"/>
                <a:gd name="T18" fmla="*/ 7187 w 8024"/>
                <a:gd name="T19" fmla="*/ 835 h 3085"/>
                <a:gd name="T20" fmla="*/ 7121 w 8024"/>
                <a:gd name="T21" fmla="*/ 800 h 3085"/>
                <a:gd name="T22" fmla="*/ 5750 w 8024"/>
                <a:gd name="T23" fmla="*/ 125 h 3085"/>
                <a:gd name="T24" fmla="*/ 5633 w 8024"/>
                <a:gd name="T25" fmla="*/ 65 h 3085"/>
                <a:gd name="T26" fmla="*/ 5518 w 8024"/>
                <a:gd name="T27" fmla="*/ 0 h 3085"/>
                <a:gd name="T28" fmla="*/ 5950 w 8024"/>
                <a:gd name="T29" fmla="*/ 1274 h 3085"/>
                <a:gd name="T30" fmla="*/ 5345 w 8024"/>
                <a:gd name="T31" fmla="*/ 1228 h 3085"/>
                <a:gd name="T32" fmla="*/ 4013 w 8024"/>
                <a:gd name="T33" fmla="*/ 2868 h 3085"/>
                <a:gd name="T34" fmla="*/ 2679 w 8024"/>
                <a:gd name="T35" fmla="*/ 1228 h 3085"/>
                <a:gd name="T36" fmla="*/ 2074 w 8024"/>
                <a:gd name="T37" fmla="*/ 1274 h 3085"/>
                <a:gd name="T38" fmla="*/ 2516 w 8024"/>
                <a:gd name="T39" fmla="*/ 0 h 3085"/>
                <a:gd name="T40" fmla="*/ 2241 w 8024"/>
                <a:gd name="T41" fmla="*/ 140 h 3085"/>
                <a:gd name="T42" fmla="*/ 903 w 8024"/>
                <a:gd name="T43" fmla="*/ 800 h 3085"/>
                <a:gd name="T44" fmla="*/ 837 w 8024"/>
                <a:gd name="T45" fmla="*/ 835 h 3085"/>
                <a:gd name="T46" fmla="*/ 713 w 8024"/>
                <a:gd name="T47" fmla="*/ 916 h 3085"/>
                <a:gd name="T48" fmla="*/ 601 w 8024"/>
                <a:gd name="T49" fmla="*/ 1009 h 3085"/>
                <a:gd name="T50" fmla="*/ 500 w 8024"/>
                <a:gd name="T51" fmla="*/ 1114 h 3085"/>
                <a:gd name="T52" fmla="*/ 412 w 8024"/>
                <a:gd name="T53" fmla="*/ 1231 h 3085"/>
                <a:gd name="T54" fmla="*/ 338 w 8024"/>
                <a:gd name="T55" fmla="*/ 1356 h 3085"/>
                <a:gd name="T56" fmla="*/ 279 w 8024"/>
                <a:gd name="T57" fmla="*/ 1490 h 3085"/>
                <a:gd name="T58" fmla="*/ 236 w 8024"/>
                <a:gd name="T59" fmla="*/ 1631 h 3085"/>
                <a:gd name="T60" fmla="*/ 222 w 8024"/>
                <a:gd name="T61" fmla="*/ 1705 h 3085"/>
                <a:gd name="T62" fmla="*/ 1 w 8024"/>
                <a:gd name="T63" fmla="*/ 2914 h 3085"/>
                <a:gd name="T64" fmla="*/ 0 w 8024"/>
                <a:gd name="T65" fmla="*/ 2930 h 3085"/>
                <a:gd name="T66" fmla="*/ 1 w 8024"/>
                <a:gd name="T67" fmla="*/ 2963 h 3085"/>
                <a:gd name="T68" fmla="*/ 16 w 8024"/>
                <a:gd name="T69" fmla="*/ 3008 h 3085"/>
                <a:gd name="T70" fmla="*/ 55 w 8024"/>
                <a:gd name="T71" fmla="*/ 3055 h 3085"/>
                <a:gd name="T72" fmla="*/ 97 w 8024"/>
                <a:gd name="T73" fmla="*/ 3077 h 3085"/>
                <a:gd name="T74" fmla="*/ 128 w 8024"/>
                <a:gd name="T75" fmla="*/ 3084 h 3085"/>
                <a:gd name="T76" fmla="*/ 144 w 8024"/>
                <a:gd name="T77" fmla="*/ 3085 h 3085"/>
                <a:gd name="T78" fmla="*/ 7876 w 8024"/>
                <a:gd name="T79" fmla="*/ 3085 h 3085"/>
                <a:gd name="T80" fmla="*/ 7893 w 8024"/>
                <a:gd name="T81" fmla="*/ 3084 h 3085"/>
                <a:gd name="T82" fmla="*/ 7926 w 8024"/>
                <a:gd name="T83" fmla="*/ 3077 h 3085"/>
                <a:gd name="T84" fmla="*/ 7968 w 8024"/>
                <a:gd name="T85" fmla="*/ 3055 h 3085"/>
                <a:gd name="T86" fmla="*/ 8008 w 8024"/>
                <a:gd name="T87" fmla="*/ 3008 h 3085"/>
                <a:gd name="T88" fmla="*/ 8023 w 8024"/>
                <a:gd name="T89" fmla="*/ 2963 h 3085"/>
                <a:gd name="T90" fmla="*/ 8024 w 8024"/>
                <a:gd name="T91" fmla="*/ 2930 h 3085"/>
                <a:gd name="T92" fmla="*/ 8023 w 8024"/>
                <a:gd name="T93" fmla="*/ 2914 h 3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024" h="3085">
                  <a:moveTo>
                    <a:pt x="8023" y="2914"/>
                  </a:moveTo>
                  <a:lnTo>
                    <a:pt x="7804" y="1705"/>
                  </a:lnTo>
                  <a:lnTo>
                    <a:pt x="7788" y="1631"/>
                  </a:lnTo>
                  <a:lnTo>
                    <a:pt x="7745" y="1490"/>
                  </a:lnTo>
                  <a:lnTo>
                    <a:pt x="7686" y="1356"/>
                  </a:lnTo>
                  <a:lnTo>
                    <a:pt x="7612" y="1231"/>
                  </a:lnTo>
                  <a:lnTo>
                    <a:pt x="7524" y="1114"/>
                  </a:lnTo>
                  <a:lnTo>
                    <a:pt x="7424" y="1009"/>
                  </a:lnTo>
                  <a:lnTo>
                    <a:pt x="7311" y="916"/>
                  </a:lnTo>
                  <a:lnTo>
                    <a:pt x="7187" y="835"/>
                  </a:lnTo>
                  <a:lnTo>
                    <a:pt x="7121" y="800"/>
                  </a:lnTo>
                  <a:lnTo>
                    <a:pt x="5750" y="125"/>
                  </a:lnTo>
                  <a:lnTo>
                    <a:pt x="5633" y="65"/>
                  </a:lnTo>
                  <a:lnTo>
                    <a:pt x="5518" y="0"/>
                  </a:lnTo>
                  <a:lnTo>
                    <a:pt x="5950" y="1274"/>
                  </a:lnTo>
                  <a:lnTo>
                    <a:pt x="5345" y="1228"/>
                  </a:lnTo>
                  <a:lnTo>
                    <a:pt x="4013" y="2868"/>
                  </a:lnTo>
                  <a:lnTo>
                    <a:pt x="2679" y="1228"/>
                  </a:lnTo>
                  <a:lnTo>
                    <a:pt x="2074" y="1274"/>
                  </a:lnTo>
                  <a:lnTo>
                    <a:pt x="2516" y="0"/>
                  </a:lnTo>
                  <a:lnTo>
                    <a:pt x="2241" y="140"/>
                  </a:lnTo>
                  <a:lnTo>
                    <a:pt x="903" y="800"/>
                  </a:lnTo>
                  <a:lnTo>
                    <a:pt x="837" y="835"/>
                  </a:lnTo>
                  <a:lnTo>
                    <a:pt x="713" y="916"/>
                  </a:lnTo>
                  <a:lnTo>
                    <a:pt x="601" y="1009"/>
                  </a:lnTo>
                  <a:lnTo>
                    <a:pt x="500" y="1114"/>
                  </a:lnTo>
                  <a:lnTo>
                    <a:pt x="412" y="1231"/>
                  </a:lnTo>
                  <a:lnTo>
                    <a:pt x="338" y="1356"/>
                  </a:lnTo>
                  <a:lnTo>
                    <a:pt x="279" y="1490"/>
                  </a:lnTo>
                  <a:lnTo>
                    <a:pt x="236" y="1631"/>
                  </a:lnTo>
                  <a:lnTo>
                    <a:pt x="222" y="1705"/>
                  </a:lnTo>
                  <a:lnTo>
                    <a:pt x="1" y="2914"/>
                  </a:lnTo>
                  <a:lnTo>
                    <a:pt x="0" y="2930"/>
                  </a:lnTo>
                  <a:lnTo>
                    <a:pt x="1" y="2963"/>
                  </a:lnTo>
                  <a:lnTo>
                    <a:pt x="16" y="3008"/>
                  </a:lnTo>
                  <a:lnTo>
                    <a:pt x="55" y="3055"/>
                  </a:lnTo>
                  <a:lnTo>
                    <a:pt x="97" y="3077"/>
                  </a:lnTo>
                  <a:lnTo>
                    <a:pt x="128" y="3084"/>
                  </a:lnTo>
                  <a:lnTo>
                    <a:pt x="144" y="3085"/>
                  </a:lnTo>
                  <a:lnTo>
                    <a:pt x="7876" y="3085"/>
                  </a:lnTo>
                  <a:lnTo>
                    <a:pt x="7893" y="3084"/>
                  </a:lnTo>
                  <a:lnTo>
                    <a:pt x="7926" y="3077"/>
                  </a:lnTo>
                  <a:lnTo>
                    <a:pt x="7968" y="3055"/>
                  </a:lnTo>
                  <a:lnTo>
                    <a:pt x="8008" y="3008"/>
                  </a:lnTo>
                  <a:lnTo>
                    <a:pt x="8023" y="2963"/>
                  </a:lnTo>
                  <a:lnTo>
                    <a:pt x="8024" y="2930"/>
                  </a:lnTo>
                  <a:lnTo>
                    <a:pt x="8023" y="29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1" name="모서리가 둥근 직사각형 62">
            <a:extLst>
              <a:ext uri="{FF2B5EF4-FFF2-40B4-BE49-F238E27FC236}">
                <a16:creationId xmlns:a16="http://schemas.microsoft.com/office/drawing/2014/main" xmlns="" id="{1809B215-6752-F12E-0A5D-CA4812286E57}"/>
              </a:ext>
            </a:extLst>
          </p:cNvPr>
          <p:cNvSpPr/>
          <p:nvPr/>
        </p:nvSpPr>
        <p:spPr>
          <a:xfrm>
            <a:off x="73401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모서리가 둥근 직사각형 63">
            <a:extLst>
              <a:ext uri="{FF2B5EF4-FFF2-40B4-BE49-F238E27FC236}">
                <a16:creationId xmlns:a16="http://schemas.microsoft.com/office/drawing/2014/main" xmlns="" id="{AF1CA35A-14C4-B288-F9ED-8642A8BB9D77}"/>
              </a:ext>
            </a:extLst>
          </p:cNvPr>
          <p:cNvSpPr/>
          <p:nvPr/>
        </p:nvSpPr>
        <p:spPr>
          <a:xfrm>
            <a:off x="76830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모서리가 둥근 직사각형 64">
            <a:extLst>
              <a:ext uri="{FF2B5EF4-FFF2-40B4-BE49-F238E27FC236}">
                <a16:creationId xmlns:a16="http://schemas.microsoft.com/office/drawing/2014/main" xmlns="" id="{B63040DD-1CD3-1960-F598-95E234C566E1}"/>
              </a:ext>
            </a:extLst>
          </p:cNvPr>
          <p:cNvSpPr/>
          <p:nvPr/>
        </p:nvSpPr>
        <p:spPr>
          <a:xfrm>
            <a:off x="80259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모서리가 둥근 직사각형 65">
            <a:extLst>
              <a:ext uri="{FF2B5EF4-FFF2-40B4-BE49-F238E27FC236}">
                <a16:creationId xmlns:a16="http://schemas.microsoft.com/office/drawing/2014/main" xmlns="" id="{3020ADFD-5490-49D9-71BC-BBEAF4D143D9}"/>
              </a:ext>
            </a:extLst>
          </p:cNvPr>
          <p:cNvSpPr/>
          <p:nvPr/>
        </p:nvSpPr>
        <p:spPr>
          <a:xfrm>
            <a:off x="83688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모서리가 둥근 직사각형 66">
            <a:extLst>
              <a:ext uri="{FF2B5EF4-FFF2-40B4-BE49-F238E27FC236}">
                <a16:creationId xmlns:a16="http://schemas.microsoft.com/office/drawing/2014/main" xmlns="" id="{C59AEA72-0328-CFEE-C4B0-B6177107F530}"/>
              </a:ext>
            </a:extLst>
          </p:cNvPr>
          <p:cNvSpPr/>
          <p:nvPr/>
        </p:nvSpPr>
        <p:spPr>
          <a:xfrm>
            <a:off x="87117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모서리가 둥근 직사각형 67">
            <a:extLst>
              <a:ext uri="{FF2B5EF4-FFF2-40B4-BE49-F238E27FC236}">
                <a16:creationId xmlns:a16="http://schemas.microsoft.com/office/drawing/2014/main" xmlns="" id="{551D8E20-4D21-33D7-5B2E-98D204325F25}"/>
              </a:ext>
            </a:extLst>
          </p:cNvPr>
          <p:cNvSpPr/>
          <p:nvPr/>
        </p:nvSpPr>
        <p:spPr>
          <a:xfrm>
            <a:off x="90546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모서리가 둥근 직사각형 68">
            <a:extLst>
              <a:ext uri="{FF2B5EF4-FFF2-40B4-BE49-F238E27FC236}">
                <a16:creationId xmlns:a16="http://schemas.microsoft.com/office/drawing/2014/main" xmlns="" id="{5DBDCBCA-DA0C-233C-1D77-0DEE45584821}"/>
              </a:ext>
            </a:extLst>
          </p:cNvPr>
          <p:cNvSpPr/>
          <p:nvPr/>
        </p:nvSpPr>
        <p:spPr>
          <a:xfrm>
            <a:off x="9397562" y="437713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모서리가 둥근 직사각형 69">
            <a:extLst>
              <a:ext uri="{FF2B5EF4-FFF2-40B4-BE49-F238E27FC236}">
                <a16:creationId xmlns:a16="http://schemas.microsoft.com/office/drawing/2014/main" xmlns="" id="{AD3151DD-3545-7CA2-B99C-3AF69596FB0A}"/>
              </a:ext>
            </a:extLst>
          </p:cNvPr>
          <p:cNvSpPr/>
          <p:nvPr/>
        </p:nvSpPr>
        <p:spPr>
          <a:xfrm>
            <a:off x="9740462" y="4377134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모서리가 둥근 직사각형 70">
            <a:extLst>
              <a:ext uri="{FF2B5EF4-FFF2-40B4-BE49-F238E27FC236}">
                <a16:creationId xmlns:a16="http://schemas.microsoft.com/office/drawing/2014/main" xmlns="" id="{A9E84197-E1EE-21B9-FE34-8CD4DCFFCAF6}"/>
              </a:ext>
            </a:extLst>
          </p:cNvPr>
          <p:cNvSpPr/>
          <p:nvPr/>
        </p:nvSpPr>
        <p:spPr>
          <a:xfrm>
            <a:off x="10083362" y="4377134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모서리가 둥근 직사각형 71">
            <a:extLst>
              <a:ext uri="{FF2B5EF4-FFF2-40B4-BE49-F238E27FC236}">
                <a16:creationId xmlns:a16="http://schemas.microsoft.com/office/drawing/2014/main" xmlns="" id="{FDBC646E-B9D8-25C0-9241-7049BD32E3F3}"/>
              </a:ext>
            </a:extLst>
          </p:cNvPr>
          <p:cNvSpPr/>
          <p:nvPr/>
        </p:nvSpPr>
        <p:spPr>
          <a:xfrm>
            <a:off x="10426262" y="4377134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모서리가 둥근 직사각형 72">
            <a:extLst>
              <a:ext uri="{FF2B5EF4-FFF2-40B4-BE49-F238E27FC236}">
                <a16:creationId xmlns:a16="http://schemas.microsoft.com/office/drawing/2014/main" xmlns="" id="{308A4CCD-AFE1-A5F8-19C5-09F725A34C2A}"/>
              </a:ext>
            </a:extLst>
          </p:cNvPr>
          <p:cNvSpPr/>
          <p:nvPr/>
        </p:nvSpPr>
        <p:spPr>
          <a:xfrm>
            <a:off x="73401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모서리가 둥근 직사각형 73">
            <a:extLst>
              <a:ext uri="{FF2B5EF4-FFF2-40B4-BE49-F238E27FC236}">
                <a16:creationId xmlns:a16="http://schemas.microsoft.com/office/drawing/2014/main" xmlns="" id="{84AFE369-E36A-84DA-AB28-DD956CE29E0C}"/>
              </a:ext>
            </a:extLst>
          </p:cNvPr>
          <p:cNvSpPr/>
          <p:nvPr/>
        </p:nvSpPr>
        <p:spPr>
          <a:xfrm>
            <a:off x="76830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모서리가 둥근 직사각형 74">
            <a:extLst>
              <a:ext uri="{FF2B5EF4-FFF2-40B4-BE49-F238E27FC236}">
                <a16:creationId xmlns:a16="http://schemas.microsoft.com/office/drawing/2014/main" xmlns="" id="{5F0716F2-8E6D-E1BC-5E9D-37F4E02EFC37}"/>
              </a:ext>
            </a:extLst>
          </p:cNvPr>
          <p:cNvSpPr/>
          <p:nvPr/>
        </p:nvSpPr>
        <p:spPr>
          <a:xfrm>
            <a:off x="80259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모서리가 둥근 직사각형 75">
            <a:extLst>
              <a:ext uri="{FF2B5EF4-FFF2-40B4-BE49-F238E27FC236}">
                <a16:creationId xmlns:a16="http://schemas.microsoft.com/office/drawing/2014/main" xmlns="" id="{E4F62D14-8A9B-2EF9-E0CE-DF317C1409C7}"/>
              </a:ext>
            </a:extLst>
          </p:cNvPr>
          <p:cNvSpPr/>
          <p:nvPr/>
        </p:nvSpPr>
        <p:spPr>
          <a:xfrm>
            <a:off x="83688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모서리가 둥근 직사각형 76">
            <a:extLst>
              <a:ext uri="{FF2B5EF4-FFF2-40B4-BE49-F238E27FC236}">
                <a16:creationId xmlns:a16="http://schemas.microsoft.com/office/drawing/2014/main" xmlns="" id="{160EC94E-BCDB-A8CE-5D8F-194AAEB0D57F}"/>
              </a:ext>
            </a:extLst>
          </p:cNvPr>
          <p:cNvSpPr/>
          <p:nvPr/>
        </p:nvSpPr>
        <p:spPr>
          <a:xfrm>
            <a:off x="87117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모서리가 둥근 직사각형 77">
            <a:extLst>
              <a:ext uri="{FF2B5EF4-FFF2-40B4-BE49-F238E27FC236}">
                <a16:creationId xmlns:a16="http://schemas.microsoft.com/office/drawing/2014/main" xmlns="" id="{5D757095-D871-D02C-D197-BAB8E1B68EF7}"/>
              </a:ext>
            </a:extLst>
          </p:cNvPr>
          <p:cNvSpPr/>
          <p:nvPr/>
        </p:nvSpPr>
        <p:spPr>
          <a:xfrm>
            <a:off x="90546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78">
            <a:extLst>
              <a:ext uri="{FF2B5EF4-FFF2-40B4-BE49-F238E27FC236}">
                <a16:creationId xmlns:a16="http://schemas.microsoft.com/office/drawing/2014/main" xmlns="" id="{74EEA2A5-FE97-D078-0468-614AB5C7DA19}"/>
              </a:ext>
            </a:extLst>
          </p:cNvPr>
          <p:cNvSpPr/>
          <p:nvPr/>
        </p:nvSpPr>
        <p:spPr>
          <a:xfrm>
            <a:off x="93975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8" name="모서리가 둥근 직사각형 79">
            <a:extLst>
              <a:ext uri="{FF2B5EF4-FFF2-40B4-BE49-F238E27FC236}">
                <a16:creationId xmlns:a16="http://schemas.microsoft.com/office/drawing/2014/main" xmlns="" id="{604F7462-1DE2-5614-FD16-767029F3C64A}"/>
              </a:ext>
            </a:extLst>
          </p:cNvPr>
          <p:cNvSpPr/>
          <p:nvPr/>
        </p:nvSpPr>
        <p:spPr>
          <a:xfrm>
            <a:off x="97404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모서리가 둥근 직사각형 80">
            <a:extLst>
              <a:ext uri="{FF2B5EF4-FFF2-40B4-BE49-F238E27FC236}">
                <a16:creationId xmlns:a16="http://schemas.microsoft.com/office/drawing/2014/main" xmlns="" id="{EEED63C0-A9EC-ECB5-1F96-AC0581B1AEED}"/>
              </a:ext>
            </a:extLst>
          </p:cNvPr>
          <p:cNvSpPr/>
          <p:nvPr/>
        </p:nvSpPr>
        <p:spPr>
          <a:xfrm>
            <a:off x="10083362" y="4756184"/>
            <a:ext cx="241170" cy="24117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81">
            <a:extLst>
              <a:ext uri="{FF2B5EF4-FFF2-40B4-BE49-F238E27FC236}">
                <a16:creationId xmlns:a16="http://schemas.microsoft.com/office/drawing/2014/main" xmlns="" id="{F4A7D5BA-DF3B-E5BF-7F59-5E30248BC582}"/>
              </a:ext>
            </a:extLst>
          </p:cNvPr>
          <p:cNvSpPr/>
          <p:nvPr/>
        </p:nvSpPr>
        <p:spPr>
          <a:xfrm>
            <a:off x="10426262" y="4756184"/>
            <a:ext cx="241170" cy="24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39636467-BFB2-7040-1263-F4B5BEE1AE89}"/>
              </a:ext>
            </a:extLst>
          </p:cNvPr>
          <p:cNvSpPr/>
          <p:nvPr/>
        </p:nvSpPr>
        <p:spPr>
          <a:xfrm>
            <a:off x="10769162" y="4158397"/>
            <a:ext cx="550151" cy="885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70%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5462388F-2DE5-E123-B1EA-97EDEB4C8EA4}"/>
              </a:ext>
            </a:extLst>
          </p:cNvPr>
          <p:cNvSpPr/>
          <p:nvPr/>
        </p:nvSpPr>
        <p:spPr>
          <a:xfrm>
            <a:off x="1081586" y="1758894"/>
            <a:ext cx="341816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6DD6A65A-D24D-FDBC-B79E-AEA71D1A459C}"/>
              </a:ext>
            </a:extLst>
          </p:cNvPr>
          <p:cNvSpPr/>
          <p:nvPr/>
        </p:nvSpPr>
        <p:spPr>
          <a:xfrm>
            <a:off x="7243852" y="2782811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BF86C7C9-796B-39B4-FE9D-D59CDCA2C15C}"/>
              </a:ext>
            </a:extLst>
          </p:cNvPr>
          <p:cNvSpPr/>
          <p:nvPr/>
        </p:nvSpPr>
        <p:spPr>
          <a:xfrm>
            <a:off x="7243852" y="5240315"/>
            <a:ext cx="4244366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2731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144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337</Words>
  <Application>Microsoft Office PowerPoint</Application>
  <PresentationFormat>와이드스크린</PresentationFormat>
  <Paragraphs>79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2023-06-13T09:57:52Z</dcterms:created>
  <dcterms:modified xsi:type="dcterms:W3CDTF">2024-11-22T04:51:01Z</dcterms:modified>
</cp:coreProperties>
</file>