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61" r:id="rId4"/>
    <p:sldId id="262" r:id="rId5"/>
    <p:sldId id="263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6FA"/>
    <a:srgbClr val="FDCF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1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690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3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2366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51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889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605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049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03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444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649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30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2024-11-24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76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xmlns="" id="{AC93BC1B-FBEF-632F-7F55-A8DE5031CC9A}"/>
              </a:ext>
            </a:extLst>
          </p:cNvPr>
          <p:cNvSpPr/>
          <p:nvPr/>
        </p:nvSpPr>
        <p:spPr>
          <a:xfrm>
            <a:off x="3394709" y="1698775"/>
            <a:ext cx="5402580" cy="3157452"/>
          </a:xfrm>
          <a:custGeom>
            <a:avLst/>
            <a:gdLst>
              <a:gd name="connsiteX0" fmla="*/ 0 w 5402580"/>
              <a:gd name="connsiteY0" fmla="*/ 0 h 3157452"/>
              <a:gd name="connsiteX1" fmla="*/ 5402580 w 5402580"/>
              <a:gd name="connsiteY1" fmla="*/ 0 h 3157452"/>
              <a:gd name="connsiteX2" fmla="*/ 5402580 w 5402580"/>
              <a:gd name="connsiteY2" fmla="*/ 2940659 h 3157452"/>
              <a:gd name="connsiteX3" fmla="*/ 4585273 w 5402580"/>
              <a:gd name="connsiteY3" fmla="*/ 2940659 h 3157452"/>
              <a:gd name="connsiteX4" fmla="*/ 4458038 w 5402580"/>
              <a:gd name="connsiteY4" fmla="*/ 3157452 h 3157452"/>
              <a:gd name="connsiteX5" fmla="*/ 4330802 w 5402580"/>
              <a:gd name="connsiteY5" fmla="*/ 2940659 h 3157452"/>
              <a:gd name="connsiteX6" fmla="*/ 0 w 5402580"/>
              <a:gd name="connsiteY6" fmla="*/ 2940659 h 31574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02580" h="3157452">
                <a:moveTo>
                  <a:pt x="0" y="0"/>
                </a:moveTo>
                <a:lnTo>
                  <a:pt x="5402580" y="0"/>
                </a:lnTo>
                <a:lnTo>
                  <a:pt x="5402580" y="2940659"/>
                </a:lnTo>
                <a:lnTo>
                  <a:pt x="4585273" y="2940659"/>
                </a:lnTo>
                <a:lnTo>
                  <a:pt x="4458038" y="3157452"/>
                </a:lnTo>
                <a:lnTo>
                  <a:pt x="4330802" y="2940659"/>
                </a:lnTo>
                <a:lnTo>
                  <a:pt x="0" y="2940659"/>
                </a:lnTo>
                <a:close/>
              </a:path>
            </a:pathLst>
          </a:custGeom>
          <a:solidFill>
            <a:schemeClr val="bg1"/>
          </a:solidFill>
          <a:ln w="31750">
            <a:solidFill>
              <a:schemeClr val="tx1">
                <a:lumMod val="95000"/>
                <a:lumOff val="5000"/>
              </a:schemeClr>
            </a:solidFill>
          </a:ln>
          <a:effectLst>
            <a:outerShdw dist="635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r>
              <a:rPr lang="en-US" altLang="ko-KR" sz="3600" b="1" i="1" kern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algn="ctr">
              <a:defRPr/>
            </a:pPr>
            <a:r>
              <a:rPr lang="en-US" altLang="ko-KR" sz="900" kern="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>
                  <a:lumMod val="65000"/>
                </a:prstClr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CC76475-CB0F-D767-46EE-6E20E58C7EA4}"/>
              </a:ext>
            </a:extLst>
          </p:cNvPr>
          <p:cNvSpPr/>
          <p:nvPr/>
        </p:nvSpPr>
        <p:spPr>
          <a:xfrm>
            <a:off x="3394709" y="1698775"/>
            <a:ext cx="5402580" cy="329185"/>
          </a:xfrm>
          <a:prstGeom prst="rect">
            <a:avLst/>
          </a:prstGeom>
          <a:solidFill>
            <a:srgbClr val="FDCF34"/>
          </a:solidFill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6700">
              <a:defRPr/>
            </a:pPr>
            <a:r>
              <a:rPr lang="ko-KR" altLang="en-US" sz="1400" b="1" i="1" kern="0" dirty="0">
                <a:ln w="9525"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경영학과 </a:t>
            </a:r>
            <a:r>
              <a:rPr lang="en-US" altLang="ko-KR" sz="1400" b="1" i="1" kern="0" dirty="0">
                <a:ln w="9525"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201234567 </a:t>
            </a:r>
            <a:r>
              <a:rPr lang="ko-KR" altLang="en-US" sz="1400" b="1" i="1" kern="0" dirty="0">
                <a:ln w="9525"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endParaRPr lang="ko-KR" altLang="en-US" sz="1000" dirty="0">
              <a:solidFill>
                <a:prstClr val="black">
                  <a:lumMod val="95000"/>
                  <a:lumOff val="5000"/>
                </a:prstClr>
              </a:solidFill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C8541409-1390-5C7E-AA78-4B73CE21CC0A}"/>
              </a:ext>
            </a:extLst>
          </p:cNvPr>
          <p:cNvGrpSpPr/>
          <p:nvPr/>
        </p:nvGrpSpPr>
        <p:grpSpPr>
          <a:xfrm>
            <a:off x="8156847" y="1701499"/>
            <a:ext cx="323734" cy="323735"/>
            <a:chOff x="11187486" y="236503"/>
            <a:chExt cx="224420" cy="224421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7EA005C0-C127-340A-E83B-74403A7E381E}"/>
                </a:ext>
              </a:extLst>
            </p:cNvPr>
            <p:cNvSpPr/>
            <p:nvPr/>
          </p:nvSpPr>
          <p:spPr>
            <a:xfrm>
              <a:off x="11187486" y="236503"/>
              <a:ext cx="224420" cy="22442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E2C28BE5-77E7-3699-4A4B-D2016E5C5558}"/>
                </a:ext>
              </a:extLst>
            </p:cNvPr>
            <p:cNvSpPr/>
            <p:nvPr/>
          </p:nvSpPr>
          <p:spPr>
            <a:xfrm>
              <a:off x="11252043" y="301940"/>
              <a:ext cx="93545" cy="935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BC323B75-E11D-CA11-282B-A3258DD1B457}"/>
              </a:ext>
            </a:extLst>
          </p:cNvPr>
          <p:cNvGrpSpPr/>
          <p:nvPr/>
        </p:nvGrpSpPr>
        <p:grpSpPr>
          <a:xfrm>
            <a:off x="7831859" y="1704212"/>
            <a:ext cx="323734" cy="323735"/>
            <a:chOff x="10849878" y="241618"/>
            <a:chExt cx="224420" cy="224421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1BEB08D2-D4D3-05FB-6E21-73F7B3D33200}"/>
                </a:ext>
              </a:extLst>
            </p:cNvPr>
            <p:cNvSpPr/>
            <p:nvPr/>
          </p:nvSpPr>
          <p:spPr>
            <a:xfrm>
              <a:off x="10849878" y="241618"/>
              <a:ext cx="224420" cy="224421"/>
            </a:xfrm>
            <a:prstGeom prst="rect">
              <a:avLst/>
            </a:prstGeom>
            <a:solidFill>
              <a:srgbClr val="FDCF34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AC9089AB-376F-0460-8BB8-AD7E504FB47A}"/>
                </a:ext>
              </a:extLst>
            </p:cNvPr>
            <p:cNvSpPr/>
            <p:nvPr/>
          </p:nvSpPr>
          <p:spPr>
            <a:xfrm>
              <a:off x="10889698" y="389192"/>
              <a:ext cx="144000" cy="24956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54F778FB-FB96-6BFE-54A6-393385BCF1BF}"/>
              </a:ext>
            </a:extLst>
          </p:cNvPr>
          <p:cNvGrpSpPr/>
          <p:nvPr/>
        </p:nvGrpSpPr>
        <p:grpSpPr>
          <a:xfrm>
            <a:off x="8473554" y="1704212"/>
            <a:ext cx="323734" cy="323735"/>
            <a:chOff x="11523334" y="241619"/>
            <a:chExt cx="224420" cy="224421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5F0E256A-FCCA-A9B5-AFD3-DEB15E37A810}"/>
                </a:ext>
              </a:extLst>
            </p:cNvPr>
            <p:cNvSpPr/>
            <p:nvPr/>
          </p:nvSpPr>
          <p:spPr>
            <a:xfrm>
              <a:off x="11523334" y="241619"/>
              <a:ext cx="224420" cy="224421"/>
            </a:xfrm>
            <a:prstGeom prst="rect">
              <a:avLst/>
            </a:prstGeom>
            <a:solidFill>
              <a:srgbClr val="FDCF34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atinLnBrk="0">
                <a:defRPr/>
              </a:pPr>
              <a:endParaRPr lang="en-US" altLang="ko-KR" sz="2400" b="1" i="1" kern="0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6F248DFA-C653-0709-CD94-656FCB57D284}"/>
                </a:ext>
              </a:extLst>
            </p:cNvPr>
            <p:cNvSpPr/>
            <p:nvPr/>
          </p:nvSpPr>
          <p:spPr>
            <a:xfrm rot="2700000">
              <a:off x="11573208" y="346712"/>
              <a:ext cx="129545" cy="22670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9D6DB476-99C3-7494-C3B9-08142B827A8F}"/>
                </a:ext>
              </a:extLst>
            </p:cNvPr>
            <p:cNvSpPr/>
            <p:nvPr/>
          </p:nvSpPr>
          <p:spPr>
            <a:xfrm rot="18900000">
              <a:off x="11573207" y="344155"/>
              <a:ext cx="129545" cy="22670"/>
            </a:xfrm>
            <a:prstGeom prst="rect">
              <a:avLst/>
            </a:prstGeom>
            <a:solidFill>
              <a:schemeClr val="tx1"/>
            </a:solidFill>
            <a:ln w="254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xmlns="" id="{6DE59EED-E7B7-3332-BC31-B4D57095EA9E}"/>
              </a:ext>
            </a:extLst>
          </p:cNvPr>
          <p:cNvSpPr/>
          <p:nvPr/>
        </p:nvSpPr>
        <p:spPr>
          <a:xfrm>
            <a:off x="7384040" y="5042595"/>
            <a:ext cx="956047" cy="376368"/>
          </a:xfrm>
          <a:prstGeom prst="roundRect">
            <a:avLst>
              <a:gd name="adj" fmla="val 0"/>
            </a:avLst>
          </a:prstGeom>
          <a:solidFill>
            <a:srgbClr val="0036FA"/>
          </a:solidFill>
          <a:ln w="28575">
            <a:solidFill>
              <a:schemeClr val="tx1">
                <a:lumMod val="95000"/>
                <a:lumOff val="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defRPr/>
            </a:pPr>
            <a:r>
              <a:rPr lang="en-US" altLang="ko-KR" sz="16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START</a:t>
            </a:r>
            <a:endParaRPr lang="ko-KR" altLang="en-US" sz="16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4119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06D11E5-019D-CBEA-6ABD-479DAC5C83E2}"/>
              </a:ext>
            </a:extLst>
          </p:cNvPr>
          <p:cNvGrpSpPr/>
          <p:nvPr/>
        </p:nvGrpSpPr>
        <p:grpSpPr>
          <a:xfrm>
            <a:off x="198118" y="182878"/>
            <a:ext cx="11795762" cy="6637022"/>
            <a:chOff x="198118" y="182878"/>
            <a:chExt cx="11795762" cy="6637022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D6ED0BA5-A0C9-3127-767E-6B40CD73F458}"/>
                </a:ext>
              </a:extLst>
            </p:cNvPr>
            <p:cNvSpPr/>
            <p:nvPr/>
          </p:nvSpPr>
          <p:spPr>
            <a:xfrm>
              <a:off x="198120" y="182880"/>
              <a:ext cx="11795760" cy="6637020"/>
            </a:xfrm>
            <a:custGeom>
              <a:avLst/>
              <a:gdLst>
                <a:gd name="connsiteX0" fmla="*/ 0 w 11795760"/>
                <a:gd name="connsiteY0" fmla="*/ 0 h 6637020"/>
                <a:gd name="connsiteX1" fmla="*/ 11795760 w 11795760"/>
                <a:gd name="connsiteY1" fmla="*/ 0 h 6637020"/>
                <a:gd name="connsiteX2" fmla="*/ 11795760 w 11795760"/>
                <a:gd name="connsiteY2" fmla="*/ 6486792 h 6637020"/>
                <a:gd name="connsiteX3" fmla="*/ 10941368 w 11795760"/>
                <a:gd name="connsiteY3" fmla="*/ 6486792 h 6637020"/>
                <a:gd name="connsiteX4" fmla="*/ 10806416 w 11795760"/>
                <a:gd name="connsiteY4" fmla="*/ 6637020 h 6637020"/>
                <a:gd name="connsiteX5" fmla="*/ 10671464 w 11795760"/>
                <a:gd name="connsiteY5" fmla="*/ 6486792 h 6637020"/>
                <a:gd name="connsiteX6" fmla="*/ 0 w 11795760"/>
                <a:gd name="connsiteY6" fmla="*/ 6486792 h 6637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95760" h="6637020">
                  <a:moveTo>
                    <a:pt x="0" y="0"/>
                  </a:moveTo>
                  <a:lnTo>
                    <a:pt x="11795760" y="0"/>
                  </a:lnTo>
                  <a:lnTo>
                    <a:pt x="11795760" y="6486792"/>
                  </a:lnTo>
                  <a:lnTo>
                    <a:pt x="10941368" y="6486792"/>
                  </a:lnTo>
                  <a:lnTo>
                    <a:pt x="10806416" y="6637020"/>
                  </a:lnTo>
                  <a:lnTo>
                    <a:pt x="10671464" y="6486792"/>
                  </a:lnTo>
                  <a:lnTo>
                    <a:pt x="0" y="6486792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2CC76475-CB0F-D767-46EE-6E20E58C7EA4}"/>
                </a:ext>
              </a:extLst>
            </p:cNvPr>
            <p:cNvSpPr/>
            <p:nvPr/>
          </p:nvSpPr>
          <p:spPr>
            <a:xfrm>
              <a:off x="198119" y="182878"/>
              <a:ext cx="11795760" cy="329185"/>
            </a:xfrm>
            <a:prstGeom prst="rect">
              <a:avLst/>
            </a:prstGeom>
            <a:solidFill>
              <a:srgbClr val="FDCF34"/>
            </a:solidFill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01700">
                <a:defRPr/>
              </a:pPr>
              <a:r>
                <a:rPr lang="en-US" altLang="ko-KR" b="1" i="1" kern="0" dirty="0">
                  <a:ln w="9525"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Enjoy your stylish business and campus life with BIZCAM</a:t>
              </a:r>
              <a:endParaRPr lang="ko-KR" altLang="en-US" sz="1100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C8541409-1390-5C7E-AA78-4B73CE21CC0A}"/>
                </a:ext>
              </a:extLst>
            </p:cNvPr>
            <p:cNvGrpSpPr/>
            <p:nvPr/>
          </p:nvGrpSpPr>
          <p:grpSpPr>
            <a:xfrm>
              <a:off x="11353438" y="188328"/>
              <a:ext cx="323734" cy="323735"/>
              <a:chOff x="11187486" y="236503"/>
              <a:chExt cx="224420" cy="22442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xmlns="" id="{7EA005C0-C127-340A-E83B-74403A7E381E}"/>
                  </a:ext>
                </a:extLst>
              </p:cNvPr>
              <p:cNvSpPr/>
              <p:nvPr/>
            </p:nvSpPr>
            <p:spPr>
              <a:xfrm>
                <a:off x="11187486" y="236503"/>
                <a:ext cx="224420" cy="22442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E2C28BE5-77E7-3699-4A4B-D2016E5C5558}"/>
                  </a:ext>
                </a:extLst>
              </p:cNvPr>
              <p:cNvSpPr/>
              <p:nvPr/>
            </p:nvSpPr>
            <p:spPr>
              <a:xfrm>
                <a:off x="11252043" y="301940"/>
                <a:ext cx="93545" cy="935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BC323B75-E11D-CA11-282B-A3258DD1B457}"/>
                </a:ext>
              </a:extLst>
            </p:cNvPr>
            <p:cNvGrpSpPr/>
            <p:nvPr/>
          </p:nvGrpSpPr>
          <p:grpSpPr>
            <a:xfrm>
              <a:off x="11028450" y="183213"/>
              <a:ext cx="323734" cy="323735"/>
              <a:chOff x="10849878" y="241618"/>
              <a:chExt cx="224420" cy="22442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1BEB08D2-D4D3-05FB-6E21-73F7B3D33200}"/>
                  </a:ext>
                </a:extLst>
              </p:cNvPr>
              <p:cNvSpPr/>
              <p:nvPr/>
            </p:nvSpPr>
            <p:spPr>
              <a:xfrm>
                <a:off x="10849878" y="241618"/>
                <a:ext cx="224420" cy="224421"/>
              </a:xfrm>
              <a:prstGeom prst="rect">
                <a:avLst/>
              </a:prstGeom>
              <a:solidFill>
                <a:srgbClr val="FDCF34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AC9089AB-376F-0460-8BB8-AD7E504FB47A}"/>
                  </a:ext>
                </a:extLst>
              </p:cNvPr>
              <p:cNvSpPr/>
              <p:nvPr/>
            </p:nvSpPr>
            <p:spPr>
              <a:xfrm>
                <a:off x="10889698" y="389192"/>
                <a:ext cx="144000" cy="24956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54F778FB-FB96-6BFE-54A6-393385BCF1BF}"/>
                </a:ext>
              </a:extLst>
            </p:cNvPr>
            <p:cNvGrpSpPr/>
            <p:nvPr/>
          </p:nvGrpSpPr>
          <p:grpSpPr>
            <a:xfrm>
              <a:off x="11670145" y="183213"/>
              <a:ext cx="323734" cy="323735"/>
              <a:chOff x="11523334" y="241619"/>
              <a:chExt cx="224420" cy="224421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5F0E256A-FCCA-A9B5-AFD3-DEB15E37A810}"/>
                  </a:ext>
                </a:extLst>
              </p:cNvPr>
              <p:cNvSpPr/>
              <p:nvPr/>
            </p:nvSpPr>
            <p:spPr>
              <a:xfrm>
                <a:off x="11523334" y="241619"/>
                <a:ext cx="224420" cy="224421"/>
              </a:xfrm>
              <a:prstGeom prst="rect">
                <a:avLst/>
              </a:prstGeom>
              <a:solidFill>
                <a:srgbClr val="FDCF34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6F248DFA-C653-0709-CD94-656FCB57D284}"/>
                  </a:ext>
                </a:extLst>
              </p:cNvPr>
              <p:cNvSpPr/>
              <p:nvPr/>
            </p:nvSpPr>
            <p:spPr>
              <a:xfrm rot="2700000">
                <a:off x="11573208" y="346712"/>
                <a:ext cx="129545" cy="2267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9D6DB476-99C3-7494-C3B9-08142B827A8F}"/>
                  </a:ext>
                </a:extLst>
              </p:cNvPr>
              <p:cNvSpPr/>
              <p:nvPr/>
            </p:nvSpPr>
            <p:spPr>
              <a:xfrm rot="18900000">
                <a:off x="11573207" y="344155"/>
                <a:ext cx="129545" cy="2267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xmlns="" id="{6DE59EED-E7B7-3332-BC31-B4D57095EA9E}"/>
                </a:ext>
              </a:extLst>
            </p:cNvPr>
            <p:cNvSpPr/>
            <p:nvPr/>
          </p:nvSpPr>
          <p:spPr>
            <a:xfrm>
              <a:off x="198118" y="182878"/>
              <a:ext cx="913926" cy="323734"/>
            </a:xfrm>
            <a:prstGeom prst="roundRect">
              <a:avLst>
                <a:gd name="adj" fmla="val 0"/>
              </a:avLst>
            </a:prstGeom>
            <a:solidFill>
              <a:srgbClr val="0036FA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5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DCD29C8D-D4BD-06C1-C8B6-E5B4E49CFE74}"/>
              </a:ext>
            </a:extLst>
          </p:cNvPr>
          <p:cNvCxnSpPr>
            <a:cxnSpLocks/>
          </p:cNvCxnSpPr>
          <p:nvPr/>
        </p:nvCxnSpPr>
        <p:spPr>
          <a:xfrm>
            <a:off x="858308" y="2141538"/>
            <a:ext cx="5411019" cy="0"/>
          </a:xfrm>
          <a:prstGeom prst="line">
            <a:avLst/>
          </a:prstGeom>
          <a:ln w="69850" cap="rnd">
            <a:solidFill>
              <a:srgbClr val="0145F2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13118AEA-2DA2-9F61-1CAC-563C7C61EF7A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858308" y="2128551"/>
            <a:ext cx="3737023" cy="0"/>
          </a:xfrm>
          <a:prstGeom prst="line">
            <a:avLst/>
          </a:prstGeom>
          <a:ln w="6985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타원 9">
            <a:extLst>
              <a:ext uri="{FF2B5EF4-FFF2-40B4-BE49-F238E27FC236}">
                <a16:creationId xmlns:a16="http://schemas.microsoft.com/office/drawing/2014/main" xmlns="" id="{94F03A55-F102-1712-016C-F85B5A105344}"/>
              </a:ext>
            </a:extLst>
          </p:cNvPr>
          <p:cNvSpPr/>
          <p:nvPr/>
        </p:nvSpPr>
        <p:spPr>
          <a:xfrm>
            <a:off x="4595331" y="2036412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FC3C91BD-CE41-F80B-7A58-A575608715C3}"/>
              </a:ext>
            </a:extLst>
          </p:cNvPr>
          <p:cNvGrpSpPr/>
          <p:nvPr/>
        </p:nvGrpSpPr>
        <p:grpSpPr>
          <a:xfrm>
            <a:off x="4420640" y="1549047"/>
            <a:ext cx="621792" cy="384395"/>
            <a:chOff x="6592824" y="1214752"/>
            <a:chExt cx="621792" cy="384395"/>
          </a:xfrm>
          <a:solidFill>
            <a:srgbClr val="0036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이등변 삼각형 11">
              <a:extLst>
                <a:ext uri="{FF2B5EF4-FFF2-40B4-BE49-F238E27FC236}">
                  <a16:creationId xmlns:a16="http://schemas.microsoft.com/office/drawing/2014/main" xmlns="" id="{E168E7FF-E710-B5DA-6C11-EC75257CF2A4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xmlns="" id="{ED7AE60E-A496-EA14-C268-B7332BA773FC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70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6E0CFC97-B617-B839-97B8-D8B932419DEC}"/>
              </a:ext>
            </a:extLst>
          </p:cNvPr>
          <p:cNvSpPr/>
          <p:nvPr/>
        </p:nvSpPr>
        <p:spPr>
          <a:xfrm>
            <a:off x="6744844" y="1480693"/>
            <a:ext cx="39521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65A1B81B-0D3D-E2A8-52B4-234C24971F32}"/>
              </a:ext>
            </a:extLst>
          </p:cNvPr>
          <p:cNvCxnSpPr>
            <a:cxnSpLocks/>
          </p:cNvCxnSpPr>
          <p:nvPr/>
        </p:nvCxnSpPr>
        <p:spPr>
          <a:xfrm>
            <a:off x="858308" y="3846256"/>
            <a:ext cx="5411019" cy="0"/>
          </a:xfrm>
          <a:prstGeom prst="line">
            <a:avLst/>
          </a:prstGeom>
          <a:ln w="69850" cap="rnd">
            <a:solidFill>
              <a:srgbClr val="0145F2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xmlns="" id="{51FAB349-6330-ADDA-AC33-3BAC07D57BDD}"/>
              </a:ext>
            </a:extLst>
          </p:cNvPr>
          <p:cNvCxnSpPr>
            <a:cxnSpLocks/>
            <a:endCxn id="28" idx="2"/>
          </p:cNvCxnSpPr>
          <p:nvPr/>
        </p:nvCxnSpPr>
        <p:spPr>
          <a:xfrm>
            <a:off x="858308" y="3833269"/>
            <a:ext cx="3737023" cy="0"/>
          </a:xfrm>
          <a:prstGeom prst="line">
            <a:avLst/>
          </a:prstGeom>
          <a:ln w="6985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E0119419-2864-25B1-3109-4CFC5E19AC46}"/>
              </a:ext>
            </a:extLst>
          </p:cNvPr>
          <p:cNvSpPr/>
          <p:nvPr/>
        </p:nvSpPr>
        <p:spPr>
          <a:xfrm>
            <a:off x="4595331" y="3741130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xmlns="" id="{87E4741F-F2BB-FF2A-7F0D-AF130C70B0B8}"/>
              </a:ext>
            </a:extLst>
          </p:cNvPr>
          <p:cNvGrpSpPr/>
          <p:nvPr/>
        </p:nvGrpSpPr>
        <p:grpSpPr>
          <a:xfrm>
            <a:off x="4420640" y="3253765"/>
            <a:ext cx="621792" cy="384395"/>
            <a:chOff x="6592824" y="1214752"/>
            <a:chExt cx="621792" cy="384395"/>
          </a:xfrm>
          <a:solidFill>
            <a:srgbClr val="0036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이등변 삼각형 29">
              <a:extLst>
                <a:ext uri="{FF2B5EF4-FFF2-40B4-BE49-F238E27FC236}">
                  <a16:creationId xmlns:a16="http://schemas.microsoft.com/office/drawing/2014/main" xmlns="" id="{59E0A143-F23D-B2C8-3F50-1C95DA09C487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사각형: 둥근 모서리 12">
              <a:extLst>
                <a:ext uri="{FF2B5EF4-FFF2-40B4-BE49-F238E27FC236}">
                  <a16:creationId xmlns:a16="http://schemas.microsoft.com/office/drawing/2014/main" xmlns="" id="{FF94B83C-1AE5-34C8-B365-2AD204C04543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70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E8F7ED75-0B89-92B2-4903-B929E411045A}"/>
              </a:ext>
            </a:extLst>
          </p:cNvPr>
          <p:cNvSpPr/>
          <p:nvPr/>
        </p:nvSpPr>
        <p:spPr>
          <a:xfrm>
            <a:off x="6744844" y="3185411"/>
            <a:ext cx="39521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xmlns="" id="{96F65C17-58B1-583B-41AE-57E929D33A06}"/>
              </a:ext>
            </a:extLst>
          </p:cNvPr>
          <p:cNvCxnSpPr>
            <a:cxnSpLocks/>
          </p:cNvCxnSpPr>
          <p:nvPr/>
        </p:nvCxnSpPr>
        <p:spPr>
          <a:xfrm>
            <a:off x="858308" y="5550974"/>
            <a:ext cx="5411019" cy="0"/>
          </a:xfrm>
          <a:prstGeom prst="line">
            <a:avLst/>
          </a:prstGeom>
          <a:ln w="69850" cap="rnd">
            <a:solidFill>
              <a:srgbClr val="0145F2">
                <a:alpha val="1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xmlns="" id="{FC7C7EAF-A85C-5333-B5A9-667DF256815A}"/>
              </a:ext>
            </a:extLst>
          </p:cNvPr>
          <p:cNvCxnSpPr>
            <a:cxnSpLocks/>
            <a:endCxn id="35" idx="2"/>
          </p:cNvCxnSpPr>
          <p:nvPr/>
        </p:nvCxnSpPr>
        <p:spPr>
          <a:xfrm>
            <a:off x="858308" y="5537987"/>
            <a:ext cx="3737023" cy="0"/>
          </a:xfrm>
          <a:prstGeom prst="line">
            <a:avLst/>
          </a:prstGeom>
          <a:ln w="69850" cap="rnd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xmlns="" id="{B8F9E811-86BD-353D-C3B3-15C9D22D9136}"/>
              </a:ext>
            </a:extLst>
          </p:cNvPr>
          <p:cNvSpPr/>
          <p:nvPr/>
        </p:nvSpPr>
        <p:spPr>
          <a:xfrm>
            <a:off x="4595331" y="5445848"/>
            <a:ext cx="184278" cy="184278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xmlns="" id="{FF7F9BC2-298B-0341-E40B-986D3756CCF9}"/>
              </a:ext>
            </a:extLst>
          </p:cNvPr>
          <p:cNvGrpSpPr/>
          <p:nvPr/>
        </p:nvGrpSpPr>
        <p:grpSpPr>
          <a:xfrm>
            <a:off x="4420640" y="4958483"/>
            <a:ext cx="621792" cy="384395"/>
            <a:chOff x="6592824" y="1214752"/>
            <a:chExt cx="621792" cy="384395"/>
          </a:xfrm>
          <a:solidFill>
            <a:srgbClr val="0036FA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이등변 삼각형 36">
              <a:extLst>
                <a:ext uri="{FF2B5EF4-FFF2-40B4-BE49-F238E27FC236}">
                  <a16:creationId xmlns:a16="http://schemas.microsoft.com/office/drawing/2014/main" xmlns="" id="{E18D53EC-8776-7808-FABE-1C8DBB52EDB2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사각형: 둥근 모서리 12">
              <a:extLst>
                <a:ext uri="{FF2B5EF4-FFF2-40B4-BE49-F238E27FC236}">
                  <a16:creationId xmlns:a16="http://schemas.microsoft.com/office/drawing/2014/main" xmlns="" id="{7844A6C0-0BB4-AAF4-5096-E428F3F8AABD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70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9" name="직사각형 38">
            <a:extLst>
              <a:ext uri="{FF2B5EF4-FFF2-40B4-BE49-F238E27FC236}">
                <a16:creationId xmlns:a16="http://schemas.microsoft.com/office/drawing/2014/main" xmlns="" id="{17D247E6-2C3D-0918-1AA2-ABA37EBDB28B}"/>
              </a:ext>
            </a:extLst>
          </p:cNvPr>
          <p:cNvSpPr/>
          <p:nvPr/>
        </p:nvSpPr>
        <p:spPr>
          <a:xfrm>
            <a:off x="6744844" y="4890129"/>
            <a:ext cx="39521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4125477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06D11E5-019D-CBEA-6ABD-479DAC5C83E2}"/>
              </a:ext>
            </a:extLst>
          </p:cNvPr>
          <p:cNvGrpSpPr/>
          <p:nvPr/>
        </p:nvGrpSpPr>
        <p:grpSpPr>
          <a:xfrm>
            <a:off x="198118" y="182878"/>
            <a:ext cx="11795762" cy="6637022"/>
            <a:chOff x="198118" y="182878"/>
            <a:chExt cx="11795762" cy="6637022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D6ED0BA5-A0C9-3127-767E-6B40CD73F458}"/>
                </a:ext>
              </a:extLst>
            </p:cNvPr>
            <p:cNvSpPr/>
            <p:nvPr/>
          </p:nvSpPr>
          <p:spPr>
            <a:xfrm>
              <a:off x="198120" y="182880"/>
              <a:ext cx="11795760" cy="6637020"/>
            </a:xfrm>
            <a:custGeom>
              <a:avLst/>
              <a:gdLst>
                <a:gd name="connsiteX0" fmla="*/ 0 w 11795760"/>
                <a:gd name="connsiteY0" fmla="*/ 0 h 6637020"/>
                <a:gd name="connsiteX1" fmla="*/ 11795760 w 11795760"/>
                <a:gd name="connsiteY1" fmla="*/ 0 h 6637020"/>
                <a:gd name="connsiteX2" fmla="*/ 11795760 w 11795760"/>
                <a:gd name="connsiteY2" fmla="*/ 6486792 h 6637020"/>
                <a:gd name="connsiteX3" fmla="*/ 10941368 w 11795760"/>
                <a:gd name="connsiteY3" fmla="*/ 6486792 h 6637020"/>
                <a:gd name="connsiteX4" fmla="*/ 10806416 w 11795760"/>
                <a:gd name="connsiteY4" fmla="*/ 6637020 h 6637020"/>
                <a:gd name="connsiteX5" fmla="*/ 10671464 w 11795760"/>
                <a:gd name="connsiteY5" fmla="*/ 6486792 h 6637020"/>
                <a:gd name="connsiteX6" fmla="*/ 0 w 11795760"/>
                <a:gd name="connsiteY6" fmla="*/ 6486792 h 6637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95760" h="6637020">
                  <a:moveTo>
                    <a:pt x="0" y="0"/>
                  </a:moveTo>
                  <a:lnTo>
                    <a:pt x="11795760" y="0"/>
                  </a:lnTo>
                  <a:lnTo>
                    <a:pt x="11795760" y="6486792"/>
                  </a:lnTo>
                  <a:lnTo>
                    <a:pt x="10941368" y="6486792"/>
                  </a:lnTo>
                  <a:lnTo>
                    <a:pt x="10806416" y="6637020"/>
                  </a:lnTo>
                  <a:lnTo>
                    <a:pt x="10671464" y="6486792"/>
                  </a:lnTo>
                  <a:lnTo>
                    <a:pt x="0" y="6486792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2CC76475-CB0F-D767-46EE-6E20E58C7EA4}"/>
                </a:ext>
              </a:extLst>
            </p:cNvPr>
            <p:cNvSpPr/>
            <p:nvPr/>
          </p:nvSpPr>
          <p:spPr>
            <a:xfrm>
              <a:off x="198119" y="182878"/>
              <a:ext cx="11795760" cy="329185"/>
            </a:xfrm>
            <a:prstGeom prst="rect">
              <a:avLst/>
            </a:prstGeom>
            <a:solidFill>
              <a:srgbClr val="FDCF34"/>
            </a:solidFill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01700">
                <a:defRPr/>
              </a:pPr>
              <a:r>
                <a:rPr lang="en-US" altLang="ko-KR" b="1" i="1" kern="0" dirty="0">
                  <a:ln w="9525"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Enjoy your stylish business and campus life with BIZCAM</a:t>
              </a:r>
              <a:endParaRPr lang="ko-KR" altLang="en-US" sz="1100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C8541409-1390-5C7E-AA78-4B73CE21CC0A}"/>
                </a:ext>
              </a:extLst>
            </p:cNvPr>
            <p:cNvGrpSpPr/>
            <p:nvPr/>
          </p:nvGrpSpPr>
          <p:grpSpPr>
            <a:xfrm>
              <a:off x="11353438" y="188328"/>
              <a:ext cx="323734" cy="323735"/>
              <a:chOff x="11187486" y="236503"/>
              <a:chExt cx="224420" cy="22442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xmlns="" id="{7EA005C0-C127-340A-E83B-74403A7E381E}"/>
                  </a:ext>
                </a:extLst>
              </p:cNvPr>
              <p:cNvSpPr/>
              <p:nvPr/>
            </p:nvSpPr>
            <p:spPr>
              <a:xfrm>
                <a:off x="11187486" y="236503"/>
                <a:ext cx="224420" cy="22442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E2C28BE5-77E7-3699-4A4B-D2016E5C5558}"/>
                  </a:ext>
                </a:extLst>
              </p:cNvPr>
              <p:cNvSpPr/>
              <p:nvPr/>
            </p:nvSpPr>
            <p:spPr>
              <a:xfrm>
                <a:off x="11252043" y="301940"/>
                <a:ext cx="93545" cy="935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BC323B75-E11D-CA11-282B-A3258DD1B457}"/>
                </a:ext>
              </a:extLst>
            </p:cNvPr>
            <p:cNvGrpSpPr/>
            <p:nvPr/>
          </p:nvGrpSpPr>
          <p:grpSpPr>
            <a:xfrm>
              <a:off x="11028450" y="183213"/>
              <a:ext cx="323734" cy="323735"/>
              <a:chOff x="10849878" y="241618"/>
              <a:chExt cx="224420" cy="22442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1BEB08D2-D4D3-05FB-6E21-73F7B3D33200}"/>
                  </a:ext>
                </a:extLst>
              </p:cNvPr>
              <p:cNvSpPr/>
              <p:nvPr/>
            </p:nvSpPr>
            <p:spPr>
              <a:xfrm>
                <a:off x="10849878" y="241618"/>
                <a:ext cx="224420" cy="224421"/>
              </a:xfrm>
              <a:prstGeom prst="rect">
                <a:avLst/>
              </a:prstGeom>
              <a:solidFill>
                <a:srgbClr val="FDCF34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AC9089AB-376F-0460-8BB8-AD7E504FB47A}"/>
                  </a:ext>
                </a:extLst>
              </p:cNvPr>
              <p:cNvSpPr/>
              <p:nvPr/>
            </p:nvSpPr>
            <p:spPr>
              <a:xfrm>
                <a:off x="10889698" y="389192"/>
                <a:ext cx="144000" cy="24956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54F778FB-FB96-6BFE-54A6-393385BCF1BF}"/>
                </a:ext>
              </a:extLst>
            </p:cNvPr>
            <p:cNvGrpSpPr/>
            <p:nvPr/>
          </p:nvGrpSpPr>
          <p:grpSpPr>
            <a:xfrm>
              <a:off x="11670145" y="183213"/>
              <a:ext cx="323734" cy="323735"/>
              <a:chOff x="11523334" y="241619"/>
              <a:chExt cx="224420" cy="224421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5F0E256A-FCCA-A9B5-AFD3-DEB15E37A810}"/>
                  </a:ext>
                </a:extLst>
              </p:cNvPr>
              <p:cNvSpPr/>
              <p:nvPr/>
            </p:nvSpPr>
            <p:spPr>
              <a:xfrm>
                <a:off x="11523334" y="241619"/>
                <a:ext cx="224420" cy="224421"/>
              </a:xfrm>
              <a:prstGeom prst="rect">
                <a:avLst/>
              </a:prstGeom>
              <a:solidFill>
                <a:srgbClr val="FDCF34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6F248DFA-C653-0709-CD94-656FCB57D284}"/>
                  </a:ext>
                </a:extLst>
              </p:cNvPr>
              <p:cNvSpPr/>
              <p:nvPr/>
            </p:nvSpPr>
            <p:spPr>
              <a:xfrm rot="2700000">
                <a:off x="11573208" y="346712"/>
                <a:ext cx="129545" cy="2267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9D6DB476-99C3-7494-C3B9-08142B827A8F}"/>
                  </a:ext>
                </a:extLst>
              </p:cNvPr>
              <p:cNvSpPr/>
              <p:nvPr/>
            </p:nvSpPr>
            <p:spPr>
              <a:xfrm rot="18900000">
                <a:off x="11573207" y="344155"/>
                <a:ext cx="129545" cy="2267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xmlns="" id="{6DE59EED-E7B7-3332-BC31-B4D57095EA9E}"/>
                </a:ext>
              </a:extLst>
            </p:cNvPr>
            <p:cNvSpPr/>
            <p:nvPr/>
          </p:nvSpPr>
          <p:spPr>
            <a:xfrm>
              <a:off x="198118" y="182878"/>
              <a:ext cx="913926" cy="323734"/>
            </a:xfrm>
            <a:prstGeom prst="roundRect">
              <a:avLst>
                <a:gd name="adj" fmla="val 0"/>
              </a:avLst>
            </a:prstGeom>
            <a:solidFill>
              <a:srgbClr val="0036FA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5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xmlns="" id="{4E2FC84D-DA64-A734-2CF7-E39DBE50AD5A}"/>
              </a:ext>
            </a:extLst>
          </p:cNvPr>
          <p:cNvSpPr/>
          <p:nvPr/>
        </p:nvSpPr>
        <p:spPr>
          <a:xfrm>
            <a:off x="5125902" y="1506881"/>
            <a:ext cx="1728000" cy="1728000"/>
          </a:xfrm>
          <a:prstGeom prst="ellipse">
            <a:avLst/>
          </a:prstGeom>
          <a:solidFill>
            <a:schemeClr val="tx2">
              <a:lumMod val="50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dist="63500" dir="2700000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932BF0C-9AAC-1627-F047-7813CEE5A6B9}"/>
              </a:ext>
            </a:extLst>
          </p:cNvPr>
          <p:cNvSpPr txBox="1"/>
          <p:nvPr/>
        </p:nvSpPr>
        <p:spPr>
          <a:xfrm>
            <a:off x="4509142" y="4338445"/>
            <a:ext cx="2960947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Project manager / KIM</a:t>
            </a:r>
          </a:p>
          <a:p>
            <a:pPr algn="ctr">
              <a:lnSpc>
                <a:spcPct val="250000"/>
              </a:lnSpc>
              <a:defRPr/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xmlns="" id="{E7441992-1A88-1929-9F5D-F259396825D3}"/>
              </a:ext>
            </a:extLst>
          </p:cNvPr>
          <p:cNvSpPr/>
          <p:nvPr/>
        </p:nvSpPr>
        <p:spPr>
          <a:xfrm rot="16200000">
            <a:off x="7423828" y="1997869"/>
            <a:ext cx="1923974" cy="1668631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40" name="육각형 39">
            <a:extLst>
              <a:ext uri="{FF2B5EF4-FFF2-40B4-BE49-F238E27FC236}">
                <a16:creationId xmlns:a16="http://schemas.microsoft.com/office/drawing/2014/main" xmlns="" id="{13E6025F-6A89-F3EE-1A48-13A6DE295532}"/>
              </a:ext>
            </a:extLst>
          </p:cNvPr>
          <p:cNvSpPr/>
          <p:nvPr/>
        </p:nvSpPr>
        <p:spPr>
          <a:xfrm rot="16200000">
            <a:off x="2613630" y="1997870"/>
            <a:ext cx="1923974" cy="1668631"/>
          </a:xfrm>
          <a:prstGeom prst="hexagon">
            <a:avLst>
              <a:gd name="adj" fmla="val 30139"/>
              <a:gd name="vf" fmla="val 115470"/>
            </a:avLst>
          </a:prstGeom>
          <a:solidFill>
            <a:schemeClr val="tx2">
              <a:lumMod val="75000"/>
            </a:schemeClr>
          </a:solidFill>
          <a:ln w="19050">
            <a:solidFill>
              <a:schemeClr val="tx1">
                <a:lumMod val="95000"/>
                <a:lumOff val="5000"/>
              </a:schemeClr>
            </a:solidFill>
          </a:ln>
          <a:effectLst>
            <a:outerShdw dist="38100" dir="2700000" algn="tl" rotWithShape="0">
              <a:prstClr val="black">
                <a:alpha val="2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prstClr val="white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945CA1FB-A53F-9BDD-0050-7078AA06CB30}"/>
              </a:ext>
            </a:extLst>
          </p:cNvPr>
          <p:cNvSpPr txBox="1"/>
          <p:nvPr/>
        </p:nvSpPr>
        <p:spPr>
          <a:xfrm>
            <a:off x="1583396" y="3703966"/>
            <a:ext cx="1962901" cy="1661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75000"/>
                    <a:lumOff val="25000"/>
                  </a:prstClr>
                </a:solidFill>
              </a:rPr>
              <a:t>Analyst / SUJI</a:t>
            </a:r>
            <a:endParaRPr lang="en-US" altLang="ko-KR" sz="105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250000"/>
              </a:lnSpc>
              <a:defRPr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9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E7EB7A7-D902-1B08-4227-F0C628374CDB}"/>
              </a:ext>
            </a:extLst>
          </p:cNvPr>
          <p:cNvSpPr txBox="1"/>
          <p:nvPr/>
        </p:nvSpPr>
        <p:spPr>
          <a:xfrm>
            <a:off x="8362388" y="3703966"/>
            <a:ext cx="2026921" cy="131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100">
                <a:solidFill>
                  <a:prstClr val="black">
                    <a:lumMod val="75000"/>
                    <a:lumOff val="25000"/>
                  </a:prstClr>
                </a:solidFill>
              </a:rPr>
              <a:t>Designer / Krystal</a:t>
            </a:r>
            <a:endParaRPr lang="en-US" altLang="ko-KR" sz="1050" b="1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 algn="ctr">
              <a:lnSpc>
                <a:spcPct val="250000"/>
              </a:lnSpc>
              <a:defRPr/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PowerPoint is a computer program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created by Microsoft Office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Enjoy your stylish business and 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90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campus life with BIZCAM</a:t>
            </a: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xmlns="" id="{3D77EDFD-E672-1C58-C94C-E40A55D838B7}"/>
              </a:ext>
            </a:extLst>
          </p:cNvPr>
          <p:cNvCxnSpPr/>
          <p:nvPr/>
        </p:nvCxnSpPr>
        <p:spPr>
          <a:xfrm flipH="1">
            <a:off x="4409933" y="2785598"/>
            <a:ext cx="809767" cy="505666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xmlns="" id="{1F0A94B0-178D-F606-40C0-316EBE00DD78}"/>
              </a:ext>
            </a:extLst>
          </p:cNvPr>
          <p:cNvCxnSpPr/>
          <p:nvPr/>
        </p:nvCxnSpPr>
        <p:spPr>
          <a:xfrm>
            <a:off x="6742409" y="2785598"/>
            <a:ext cx="809091" cy="505665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xmlns="" id="{40792319-D08F-D65C-B1EF-241A7B216C06}"/>
              </a:ext>
            </a:extLst>
          </p:cNvPr>
          <p:cNvSpPr/>
          <p:nvPr/>
        </p:nvSpPr>
        <p:spPr>
          <a:xfrm>
            <a:off x="4351292" y="3657872"/>
            <a:ext cx="3276647" cy="47488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3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OUR TEAM</a:t>
            </a:r>
          </a:p>
        </p:txBody>
      </p:sp>
    </p:spTree>
    <p:extLst>
      <p:ext uri="{BB962C8B-B14F-4D97-AF65-F5344CB8AC3E}">
        <p14:creationId xmlns:p14="http://schemas.microsoft.com/office/powerpoint/2010/main" val="2041967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06D11E5-019D-CBEA-6ABD-479DAC5C83E2}"/>
              </a:ext>
            </a:extLst>
          </p:cNvPr>
          <p:cNvGrpSpPr/>
          <p:nvPr/>
        </p:nvGrpSpPr>
        <p:grpSpPr>
          <a:xfrm>
            <a:off x="198118" y="182878"/>
            <a:ext cx="11795762" cy="6637022"/>
            <a:chOff x="198118" y="182878"/>
            <a:chExt cx="11795762" cy="6637022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D6ED0BA5-A0C9-3127-767E-6B40CD73F458}"/>
                </a:ext>
              </a:extLst>
            </p:cNvPr>
            <p:cNvSpPr/>
            <p:nvPr/>
          </p:nvSpPr>
          <p:spPr>
            <a:xfrm>
              <a:off x="198120" y="182880"/>
              <a:ext cx="11795760" cy="6637020"/>
            </a:xfrm>
            <a:custGeom>
              <a:avLst/>
              <a:gdLst>
                <a:gd name="connsiteX0" fmla="*/ 0 w 11795760"/>
                <a:gd name="connsiteY0" fmla="*/ 0 h 6637020"/>
                <a:gd name="connsiteX1" fmla="*/ 11795760 w 11795760"/>
                <a:gd name="connsiteY1" fmla="*/ 0 h 6637020"/>
                <a:gd name="connsiteX2" fmla="*/ 11795760 w 11795760"/>
                <a:gd name="connsiteY2" fmla="*/ 6486792 h 6637020"/>
                <a:gd name="connsiteX3" fmla="*/ 10941368 w 11795760"/>
                <a:gd name="connsiteY3" fmla="*/ 6486792 h 6637020"/>
                <a:gd name="connsiteX4" fmla="*/ 10806416 w 11795760"/>
                <a:gd name="connsiteY4" fmla="*/ 6637020 h 6637020"/>
                <a:gd name="connsiteX5" fmla="*/ 10671464 w 11795760"/>
                <a:gd name="connsiteY5" fmla="*/ 6486792 h 6637020"/>
                <a:gd name="connsiteX6" fmla="*/ 0 w 11795760"/>
                <a:gd name="connsiteY6" fmla="*/ 6486792 h 6637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95760" h="6637020">
                  <a:moveTo>
                    <a:pt x="0" y="0"/>
                  </a:moveTo>
                  <a:lnTo>
                    <a:pt x="11795760" y="0"/>
                  </a:lnTo>
                  <a:lnTo>
                    <a:pt x="11795760" y="6486792"/>
                  </a:lnTo>
                  <a:lnTo>
                    <a:pt x="10941368" y="6486792"/>
                  </a:lnTo>
                  <a:lnTo>
                    <a:pt x="10806416" y="6637020"/>
                  </a:lnTo>
                  <a:lnTo>
                    <a:pt x="10671464" y="6486792"/>
                  </a:lnTo>
                  <a:lnTo>
                    <a:pt x="0" y="6486792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2CC76475-CB0F-D767-46EE-6E20E58C7EA4}"/>
                </a:ext>
              </a:extLst>
            </p:cNvPr>
            <p:cNvSpPr/>
            <p:nvPr/>
          </p:nvSpPr>
          <p:spPr>
            <a:xfrm>
              <a:off x="198119" y="182878"/>
              <a:ext cx="11795760" cy="329185"/>
            </a:xfrm>
            <a:prstGeom prst="rect">
              <a:avLst/>
            </a:prstGeom>
            <a:solidFill>
              <a:srgbClr val="FDCF34"/>
            </a:solidFill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01700">
                <a:defRPr/>
              </a:pPr>
              <a:r>
                <a:rPr lang="en-US" altLang="ko-KR" b="1" i="1" kern="0" dirty="0">
                  <a:ln w="9525"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Enjoy your stylish business and campus life with BIZCAM</a:t>
              </a:r>
              <a:endParaRPr lang="ko-KR" altLang="en-US" sz="1100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C8541409-1390-5C7E-AA78-4B73CE21CC0A}"/>
                </a:ext>
              </a:extLst>
            </p:cNvPr>
            <p:cNvGrpSpPr/>
            <p:nvPr/>
          </p:nvGrpSpPr>
          <p:grpSpPr>
            <a:xfrm>
              <a:off x="11353438" y="188328"/>
              <a:ext cx="323734" cy="323735"/>
              <a:chOff x="11187486" y="236503"/>
              <a:chExt cx="224420" cy="22442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xmlns="" id="{7EA005C0-C127-340A-E83B-74403A7E381E}"/>
                  </a:ext>
                </a:extLst>
              </p:cNvPr>
              <p:cNvSpPr/>
              <p:nvPr/>
            </p:nvSpPr>
            <p:spPr>
              <a:xfrm>
                <a:off x="11187486" y="236503"/>
                <a:ext cx="224420" cy="22442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E2C28BE5-77E7-3699-4A4B-D2016E5C5558}"/>
                  </a:ext>
                </a:extLst>
              </p:cNvPr>
              <p:cNvSpPr/>
              <p:nvPr/>
            </p:nvSpPr>
            <p:spPr>
              <a:xfrm>
                <a:off x="11252043" y="301940"/>
                <a:ext cx="93545" cy="935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BC323B75-E11D-CA11-282B-A3258DD1B457}"/>
                </a:ext>
              </a:extLst>
            </p:cNvPr>
            <p:cNvGrpSpPr/>
            <p:nvPr/>
          </p:nvGrpSpPr>
          <p:grpSpPr>
            <a:xfrm>
              <a:off x="11028450" y="183213"/>
              <a:ext cx="323734" cy="323735"/>
              <a:chOff x="10849878" y="241618"/>
              <a:chExt cx="224420" cy="22442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1BEB08D2-D4D3-05FB-6E21-73F7B3D33200}"/>
                  </a:ext>
                </a:extLst>
              </p:cNvPr>
              <p:cNvSpPr/>
              <p:nvPr/>
            </p:nvSpPr>
            <p:spPr>
              <a:xfrm>
                <a:off x="10849878" y="241618"/>
                <a:ext cx="224420" cy="224421"/>
              </a:xfrm>
              <a:prstGeom prst="rect">
                <a:avLst/>
              </a:prstGeom>
              <a:solidFill>
                <a:srgbClr val="FDCF34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AC9089AB-376F-0460-8BB8-AD7E504FB47A}"/>
                  </a:ext>
                </a:extLst>
              </p:cNvPr>
              <p:cNvSpPr/>
              <p:nvPr/>
            </p:nvSpPr>
            <p:spPr>
              <a:xfrm>
                <a:off x="10889698" y="389192"/>
                <a:ext cx="144000" cy="24956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54F778FB-FB96-6BFE-54A6-393385BCF1BF}"/>
                </a:ext>
              </a:extLst>
            </p:cNvPr>
            <p:cNvGrpSpPr/>
            <p:nvPr/>
          </p:nvGrpSpPr>
          <p:grpSpPr>
            <a:xfrm>
              <a:off x="11670145" y="183213"/>
              <a:ext cx="323734" cy="323735"/>
              <a:chOff x="11523334" y="241619"/>
              <a:chExt cx="224420" cy="224421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5F0E256A-FCCA-A9B5-AFD3-DEB15E37A810}"/>
                  </a:ext>
                </a:extLst>
              </p:cNvPr>
              <p:cNvSpPr/>
              <p:nvPr/>
            </p:nvSpPr>
            <p:spPr>
              <a:xfrm>
                <a:off x="11523334" y="241619"/>
                <a:ext cx="224420" cy="224421"/>
              </a:xfrm>
              <a:prstGeom prst="rect">
                <a:avLst/>
              </a:prstGeom>
              <a:solidFill>
                <a:srgbClr val="FDCF34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6F248DFA-C653-0709-CD94-656FCB57D284}"/>
                  </a:ext>
                </a:extLst>
              </p:cNvPr>
              <p:cNvSpPr/>
              <p:nvPr/>
            </p:nvSpPr>
            <p:spPr>
              <a:xfrm rot="2700000">
                <a:off x="11573208" y="346712"/>
                <a:ext cx="129545" cy="2267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9D6DB476-99C3-7494-C3B9-08142B827A8F}"/>
                  </a:ext>
                </a:extLst>
              </p:cNvPr>
              <p:cNvSpPr/>
              <p:nvPr/>
            </p:nvSpPr>
            <p:spPr>
              <a:xfrm rot="18900000">
                <a:off x="11573207" y="344155"/>
                <a:ext cx="129545" cy="2267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xmlns="" id="{6DE59EED-E7B7-3332-BC31-B4D57095EA9E}"/>
                </a:ext>
              </a:extLst>
            </p:cNvPr>
            <p:cNvSpPr/>
            <p:nvPr/>
          </p:nvSpPr>
          <p:spPr>
            <a:xfrm>
              <a:off x="198118" y="182878"/>
              <a:ext cx="913926" cy="323734"/>
            </a:xfrm>
            <a:prstGeom prst="roundRect">
              <a:avLst>
                <a:gd name="adj" fmla="val 0"/>
              </a:avLst>
            </a:prstGeom>
            <a:solidFill>
              <a:srgbClr val="0036FA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5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6" name="모서리가 둥근 직사각형 32">
            <a:extLst>
              <a:ext uri="{FF2B5EF4-FFF2-40B4-BE49-F238E27FC236}">
                <a16:creationId xmlns:a16="http://schemas.microsoft.com/office/drawing/2014/main" xmlns="" id="{E8356626-7FEC-5FB0-26F8-11C0C79A193A}"/>
              </a:ext>
            </a:extLst>
          </p:cNvPr>
          <p:cNvSpPr/>
          <p:nvPr/>
        </p:nvSpPr>
        <p:spPr>
          <a:xfrm>
            <a:off x="1018339" y="3528963"/>
            <a:ext cx="676405" cy="275572"/>
          </a:xfrm>
          <a:prstGeom prst="roundRect">
            <a:avLst>
              <a:gd name="adj" fmla="val 50000"/>
            </a:avLst>
          </a:prstGeom>
          <a:solidFill>
            <a:srgbClr val="0036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100" dirty="0">
                <a:solidFill>
                  <a:prstClr val="white"/>
                </a:solidFill>
              </a:rPr>
              <a:t>START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F6A78373-ED26-F784-5BE3-A08B5D8FB9F2}"/>
              </a:ext>
            </a:extLst>
          </p:cNvPr>
          <p:cNvCxnSpPr/>
          <p:nvPr/>
        </p:nvCxnSpPr>
        <p:spPr>
          <a:xfrm>
            <a:off x="1694744" y="3666749"/>
            <a:ext cx="9018739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34">
            <a:extLst>
              <a:ext uri="{FF2B5EF4-FFF2-40B4-BE49-F238E27FC236}">
                <a16:creationId xmlns:a16="http://schemas.microsoft.com/office/drawing/2014/main" xmlns="" id="{F26CAA04-0B66-674E-C8A1-F644D75AF094}"/>
              </a:ext>
            </a:extLst>
          </p:cNvPr>
          <p:cNvSpPr/>
          <p:nvPr/>
        </p:nvSpPr>
        <p:spPr>
          <a:xfrm>
            <a:off x="10713483" y="3528959"/>
            <a:ext cx="733081" cy="275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1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FINISH</a:t>
            </a:r>
            <a:endParaRPr lang="ko-KR" altLang="en-US" sz="1100" b="1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xmlns="" id="{EDB83422-0C04-B373-2C99-F4BAF0E49580}"/>
              </a:ext>
            </a:extLst>
          </p:cNvPr>
          <p:cNvGrpSpPr/>
          <p:nvPr/>
        </p:nvGrpSpPr>
        <p:grpSpPr>
          <a:xfrm>
            <a:off x="2007893" y="2059568"/>
            <a:ext cx="1179037" cy="1179037"/>
            <a:chOff x="1941534" y="1991667"/>
            <a:chExt cx="864296" cy="864296"/>
          </a:xfrm>
        </p:grpSpPr>
        <p:sp>
          <p:nvSpPr>
            <p:cNvPr id="12" name="타원형 설명선 36">
              <a:extLst>
                <a:ext uri="{FF2B5EF4-FFF2-40B4-BE49-F238E27FC236}">
                  <a16:creationId xmlns:a16="http://schemas.microsoft.com/office/drawing/2014/main" xmlns="" id="{7B77A08F-EDB7-5D8C-A970-642A634E6FCC}"/>
                </a:ext>
              </a:extLst>
            </p:cNvPr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575"/>
                <a:gd name="adj2" fmla="val 629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EF054648-C7E3-7082-F292-A36787ADE017}"/>
                </a:ext>
              </a:extLst>
            </p:cNvPr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원호 24">
              <a:extLst>
                <a:ext uri="{FF2B5EF4-FFF2-40B4-BE49-F238E27FC236}">
                  <a16:creationId xmlns:a16="http://schemas.microsoft.com/office/drawing/2014/main" xmlns="" id="{6C62171A-D6E7-1713-37C3-DD91EF7023C6}"/>
                </a:ext>
              </a:extLst>
            </p:cNvPr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6" name="타원 25">
            <a:extLst>
              <a:ext uri="{FF2B5EF4-FFF2-40B4-BE49-F238E27FC236}">
                <a16:creationId xmlns:a16="http://schemas.microsoft.com/office/drawing/2014/main" xmlns="" id="{3DAEE1F9-D26C-6E72-95B2-DE3F056881D8}"/>
              </a:ext>
            </a:extLst>
          </p:cNvPr>
          <p:cNvSpPr/>
          <p:nvPr/>
        </p:nvSpPr>
        <p:spPr>
          <a:xfrm>
            <a:off x="2543409" y="3612745"/>
            <a:ext cx="108000" cy="10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1C02649A-59F8-B36E-2522-4641D7921AD8}"/>
              </a:ext>
            </a:extLst>
          </p:cNvPr>
          <p:cNvSpPr/>
          <p:nvPr/>
        </p:nvSpPr>
        <p:spPr>
          <a:xfrm>
            <a:off x="6735353" y="3612745"/>
            <a:ext cx="108000" cy="10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908E3D0D-6E41-07C5-7F21-6318B2763761}"/>
              </a:ext>
            </a:extLst>
          </p:cNvPr>
          <p:cNvSpPr/>
          <p:nvPr/>
        </p:nvSpPr>
        <p:spPr>
          <a:xfrm>
            <a:off x="4393980" y="3615154"/>
            <a:ext cx="108000" cy="10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xmlns="" id="{5374BE85-D0FF-20E9-4784-258572B93A35}"/>
              </a:ext>
            </a:extLst>
          </p:cNvPr>
          <p:cNvSpPr/>
          <p:nvPr/>
        </p:nvSpPr>
        <p:spPr>
          <a:xfrm>
            <a:off x="8906787" y="3615154"/>
            <a:ext cx="108000" cy="108000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000" dirty="0">
              <a:solidFill>
                <a:prstClr val="white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xmlns="" id="{A6466F70-BD68-863B-EF95-98BE81C7F4B1}"/>
              </a:ext>
            </a:extLst>
          </p:cNvPr>
          <p:cNvSpPr/>
          <p:nvPr/>
        </p:nvSpPr>
        <p:spPr>
          <a:xfrm>
            <a:off x="3475821" y="2091202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8FFB7B0D-9838-0937-F5BD-9C44EBA5D6EB}"/>
              </a:ext>
            </a:extLst>
          </p:cNvPr>
          <p:cNvSpPr/>
          <p:nvPr/>
        </p:nvSpPr>
        <p:spPr>
          <a:xfrm>
            <a:off x="1151368" y="4164253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D9820D8-DA2A-D212-839E-76E7F5026710}"/>
              </a:ext>
            </a:extLst>
          </p:cNvPr>
          <p:cNvSpPr/>
          <p:nvPr/>
        </p:nvSpPr>
        <p:spPr>
          <a:xfrm>
            <a:off x="7667765" y="2091202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xmlns="" id="{B7641428-934D-3C38-47D4-9B0D7A6DABB4}"/>
              </a:ext>
            </a:extLst>
          </p:cNvPr>
          <p:cNvGrpSpPr/>
          <p:nvPr/>
        </p:nvGrpSpPr>
        <p:grpSpPr>
          <a:xfrm>
            <a:off x="3912461" y="4030868"/>
            <a:ext cx="1179037" cy="1179037"/>
            <a:chOff x="1941534" y="1991667"/>
            <a:chExt cx="864296" cy="864296"/>
          </a:xfrm>
        </p:grpSpPr>
        <p:sp>
          <p:nvSpPr>
            <p:cNvPr id="34" name="타원형 설명선 51">
              <a:extLst>
                <a:ext uri="{FF2B5EF4-FFF2-40B4-BE49-F238E27FC236}">
                  <a16:creationId xmlns:a16="http://schemas.microsoft.com/office/drawing/2014/main" xmlns="" id="{B78FEFA9-4A61-9CFD-F1A6-716DBBB22CBA}"/>
                </a:ext>
              </a:extLst>
            </p:cNvPr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-1849"/>
                <a:gd name="adj2" fmla="val -6393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xmlns="" id="{56A19F5D-8040-3DB0-2B6B-D5EA2DAD2DF7}"/>
                </a:ext>
              </a:extLst>
            </p:cNvPr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원호 35">
              <a:extLst>
                <a:ext uri="{FF2B5EF4-FFF2-40B4-BE49-F238E27FC236}">
                  <a16:creationId xmlns:a16="http://schemas.microsoft.com/office/drawing/2014/main" xmlns="" id="{84E2C4D4-B99C-CD6B-8DC7-83A14090D69C}"/>
                </a:ext>
              </a:extLst>
            </p:cNvPr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7" name="직사각형 36">
            <a:extLst>
              <a:ext uri="{FF2B5EF4-FFF2-40B4-BE49-F238E27FC236}">
                <a16:creationId xmlns:a16="http://schemas.microsoft.com/office/drawing/2014/main" xmlns="" id="{120E5789-9E05-B57F-3798-F5786C295D3D}"/>
              </a:ext>
            </a:extLst>
          </p:cNvPr>
          <p:cNvSpPr/>
          <p:nvPr/>
        </p:nvSpPr>
        <p:spPr>
          <a:xfrm>
            <a:off x="5380389" y="4062502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85000"/>
                    <a:lumOff val="1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85000"/>
                  <a:lumOff val="1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482B1C51-1778-8CB8-AB02-26B1342DC4F5}"/>
              </a:ext>
            </a:extLst>
          </p:cNvPr>
          <p:cNvGrpSpPr/>
          <p:nvPr/>
        </p:nvGrpSpPr>
        <p:grpSpPr>
          <a:xfrm>
            <a:off x="6212634" y="2054263"/>
            <a:ext cx="1179037" cy="1179037"/>
            <a:chOff x="1941534" y="1991667"/>
            <a:chExt cx="864296" cy="864296"/>
          </a:xfrm>
        </p:grpSpPr>
        <p:sp>
          <p:nvSpPr>
            <p:cNvPr id="39" name="타원형 설명선 61">
              <a:extLst>
                <a:ext uri="{FF2B5EF4-FFF2-40B4-BE49-F238E27FC236}">
                  <a16:creationId xmlns:a16="http://schemas.microsoft.com/office/drawing/2014/main" xmlns="" id="{162FCF9A-6E5C-AB7F-5C04-17D76A35B732}"/>
                </a:ext>
              </a:extLst>
            </p:cNvPr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575"/>
                <a:gd name="adj2" fmla="val 62904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xmlns="" id="{E8A36645-EFFC-B2C1-295B-828C07C9EDAB}"/>
                </a:ext>
              </a:extLst>
            </p:cNvPr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원호 46">
              <a:extLst>
                <a:ext uri="{FF2B5EF4-FFF2-40B4-BE49-F238E27FC236}">
                  <a16:creationId xmlns:a16="http://schemas.microsoft.com/office/drawing/2014/main" xmlns="" id="{883FFAB0-D327-AF3D-E213-5FFAC7DD9BB2}"/>
                </a:ext>
              </a:extLst>
            </p:cNvPr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xmlns="" id="{0127B9E8-59F1-3BE0-C688-6EFDF4928462}"/>
              </a:ext>
            </a:extLst>
          </p:cNvPr>
          <p:cNvGrpSpPr/>
          <p:nvPr/>
        </p:nvGrpSpPr>
        <p:grpSpPr>
          <a:xfrm>
            <a:off x="8422002" y="4025563"/>
            <a:ext cx="1179037" cy="1179037"/>
            <a:chOff x="1941534" y="1991667"/>
            <a:chExt cx="864296" cy="864296"/>
          </a:xfrm>
        </p:grpSpPr>
        <p:sp>
          <p:nvSpPr>
            <p:cNvPr id="49" name="타원형 설명선 65">
              <a:extLst>
                <a:ext uri="{FF2B5EF4-FFF2-40B4-BE49-F238E27FC236}">
                  <a16:creationId xmlns:a16="http://schemas.microsoft.com/office/drawing/2014/main" xmlns="" id="{2B3C4404-E60C-F376-2DC3-19300506AFD0}"/>
                </a:ext>
              </a:extLst>
            </p:cNvPr>
            <p:cNvSpPr/>
            <p:nvPr/>
          </p:nvSpPr>
          <p:spPr>
            <a:xfrm>
              <a:off x="1941534" y="1991667"/>
              <a:ext cx="864296" cy="864296"/>
            </a:xfrm>
            <a:prstGeom prst="wedgeEllipseCallout">
              <a:avLst>
                <a:gd name="adj1" fmla="val -1849"/>
                <a:gd name="adj2" fmla="val -63930"/>
              </a:avLst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2800" b="1" dirty="0">
                  <a:solidFill>
                    <a:prstClr val="white"/>
                  </a:solidFill>
                </a:rPr>
                <a:t>75</a:t>
              </a:r>
              <a:r>
                <a:rPr lang="en-US" altLang="ko-KR" sz="1000" dirty="0">
                  <a:solidFill>
                    <a:prstClr val="white"/>
                  </a:solidFill>
                </a:rPr>
                <a:t>%</a:t>
              </a:r>
              <a:endParaRPr lang="ko-KR" altLang="en-US" sz="1000" dirty="0">
                <a:solidFill>
                  <a:prstClr val="white"/>
                </a:solidFill>
              </a:endParaRPr>
            </a:p>
          </p:txBody>
        </p:sp>
        <p:sp>
          <p:nvSpPr>
            <p:cNvPr id="50" name="타원 49">
              <a:extLst>
                <a:ext uri="{FF2B5EF4-FFF2-40B4-BE49-F238E27FC236}">
                  <a16:creationId xmlns:a16="http://schemas.microsoft.com/office/drawing/2014/main" xmlns="" id="{37A7AFD6-C375-2204-DF60-35F6C9AC30DE}"/>
                </a:ext>
              </a:extLst>
            </p:cNvPr>
            <p:cNvSpPr/>
            <p:nvPr/>
          </p:nvSpPr>
          <p:spPr>
            <a:xfrm>
              <a:off x="2021942" y="2072076"/>
              <a:ext cx="703477" cy="703477"/>
            </a:xfrm>
            <a:prstGeom prst="ellipse">
              <a:avLst/>
            </a:prstGeom>
            <a:noFill/>
            <a:ln w="444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원호 50">
              <a:extLst>
                <a:ext uri="{FF2B5EF4-FFF2-40B4-BE49-F238E27FC236}">
                  <a16:creationId xmlns:a16="http://schemas.microsoft.com/office/drawing/2014/main" xmlns="" id="{C9062B41-D20B-940A-D35C-28504FCC159D}"/>
                </a:ext>
              </a:extLst>
            </p:cNvPr>
            <p:cNvSpPr/>
            <p:nvPr/>
          </p:nvSpPr>
          <p:spPr>
            <a:xfrm>
              <a:off x="2021942" y="2072076"/>
              <a:ext cx="703477" cy="703477"/>
            </a:xfrm>
            <a:prstGeom prst="arc">
              <a:avLst>
                <a:gd name="adj1" fmla="val 16200000"/>
                <a:gd name="adj2" fmla="val 10673066"/>
              </a:avLst>
            </a:prstGeom>
            <a:noFill/>
            <a:ln w="44450" cap="rnd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125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06D11E5-019D-CBEA-6ABD-479DAC5C83E2}"/>
              </a:ext>
            </a:extLst>
          </p:cNvPr>
          <p:cNvGrpSpPr/>
          <p:nvPr/>
        </p:nvGrpSpPr>
        <p:grpSpPr>
          <a:xfrm>
            <a:off x="198118" y="182878"/>
            <a:ext cx="11795762" cy="6637022"/>
            <a:chOff x="198118" y="182878"/>
            <a:chExt cx="11795762" cy="6637022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D6ED0BA5-A0C9-3127-767E-6B40CD73F458}"/>
                </a:ext>
              </a:extLst>
            </p:cNvPr>
            <p:cNvSpPr/>
            <p:nvPr/>
          </p:nvSpPr>
          <p:spPr>
            <a:xfrm>
              <a:off x="198120" y="182880"/>
              <a:ext cx="11795760" cy="6637020"/>
            </a:xfrm>
            <a:custGeom>
              <a:avLst/>
              <a:gdLst>
                <a:gd name="connsiteX0" fmla="*/ 0 w 11795760"/>
                <a:gd name="connsiteY0" fmla="*/ 0 h 6637020"/>
                <a:gd name="connsiteX1" fmla="*/ 11795760 w 11795760"/>
                <a:gd name="connsiteY1" fmla="*/ 0 h 6637020"/>
                <a:gd name="connsiteX2" fmla="*/ 11795760 w 11795760"/>
                <a:gd name="connsiteY2" fmla="*/ 6486792 h 6637020"/>
                <a:gd name="connsiteX3" fmla="*/ 10941368 w 11795760"/>
                <a:gd name="connsiteY3" fmla="*/ 6486792 h 6637020"/>
                <a:gd name="connsiteX4" fmla="*/ 10806416 w 11795760"/>
                <a:gd name="connsiteY4" fmla="*/ 6637020 h 6637020"/>
                <a:gd name="connsiteX5" fmla="*/ 10671464 w 11795760"/>
                <a:gd name="connsiteY5" fmla="*/ 6486792 h 6637020"/>
                <a:gd name="connsiteX6" fmla="*/ 0 w 11795760"/>
                <a:gd name="connsiteY6" fmla="*/ 6486792 h 6637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95760" h="6637020">
                  <a:moveTo>
                    <a:pt x="0" y="0"/>
                  </a:moveTo>
                  <a:lnTo>
                    <a:pt x="11795760" y="0"/>
                  </a:lnTo>
                  <a:lnTo>
                    <a:pt x="11795760" y="6486792"/>
                  </a:lnTo>
                  <a:lnTo>
                    <a:pt x="10941368" y="6486792"/>
                  </a:lnTo>
                  <a:lnTo>
                    <a:pt x="10806416" y="6637020"/>
                  </a:lnTo>
                  <a:lnTo>
                    <a:pt x="10671464" y="6486792"/>
                  </a:lnTo>
                  <a:lnTo>
                    <a:pt x="0" y="6486792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2CC76475-CB0F-D767-46EE-6E20E58C7EA4}"/>
                </a:ext>
              </a:extLst>
            </p:cNvPr>
            <p:cNvSpPr/>
            <p:nvPr/>
          </p:nvSpPr>
          <p:spPr>
            <a:xfrm>
              <a:off x="198119" y="182878"/>
              <a:ext cx="11795760" cy="329185"/>
            </a:xfrm>
            <a:prstGeom prst="rect">
              <a:avLst/>
            </a:prstGeom>
            <a:solidFill>
              <a:srgbClr val="FDCF34"/>
            </a:solidFill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01700">
                <a:defRPr/>
              </a:pPr>
              <a:r>
                <a:rPr lang="en-US" altLang="ko-KR" b="1" i="1" kern="0" dirty="0">
                  <a:ln w="9525"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Enjoy your stylish business and campus life with BIZCAM</a:t>
              </a:r>
              <a:endParaRPr lang="ko-KR" altLang="en-US" sz="1100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C8541409-1390-5C7E-AA78-4B73CE21CC0A}"/>
                </a:ext>
              </a:extLst>
            </p:cNvPr>
            <p:cNvGrpSpPr/>
            <p:nvPr/>
          </p:nvGrpSpPr>
          <p:grpSpPr>
            <a:xfrm>
              <a:off x="11353438" y="188328"/>
              <a:ext cx="323734" cy="323735"/>
              <a:chOff x="11187486" y="236503"/>
              <a:chExt cx="224420" cy="22442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xmlns="" id="{7EA005C0-C127-340A-E83B-74403A7E381E}"/>
                  </a:ext>
                </a:extLst>
              </p:cNvPr>
              <p:cNvSpPr/>
              <p:nvPr/>
            </p:nvSpPr>
            <p:spPr>
              <a:xfrm>
                <a:off x="11187486" y="236503"/>
                <a:ext cx="224420" cy="22442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E2C28BE5-77E7-3699-4A4B-D2016E5C5558}"/>
                  </a:ext>
                </a:extLst>
              </p:cNvPr>
              <p:cNvSpPr/>
              <p:nvPr/>
            </p:nvSpPr>
            <p:spPr>
              <a:xfrm>
                <a:off x="11252043" y="301940"/>
                <a:ext cx="93545" cy="935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BC323B75-E11D-CA11-282B-A3258DD1B457}"/>
                </a:ext>
              </a:extLst>
            </p:cNvPr>
            <p:cNvGrpSpPr/>
            <p:nvPr/>
          </p:nvGrpSpPr>
          <p:grpSpPr>
            <a:xfrm>
              <a:off x="11028450" y="183213"/>
              <a:ext cx="323734" cy="323735"/>
              <a:chOff x="10849878" y="241618"/>
              <a:chExt cx="224420" cy="22442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1BEB08D2-D4D3-05FB-6E21-73F7B3D33200}"/>
                  </a:ext>
                </a:extLst>
              </p:cNvPr>
              <p:cNvSpPr/>
              <p:nvPr/>
            </p:nvSpPr>
            <p:spPr>
              <a:xfrm>
                <a:off x="10849878" y="241618"/>
                <a:ext cx="224420" cy="224421"/>
              </a:xfrm>
              <a:prstGeom prst="rect">
                <a:avLst/>
              </a:prstGeom>
              <a:solidFill>
                <a:srgbClr val="FDCF34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AC9089AB-376F-0460-8BB8-AD7E504FB47A}"/>
                  </a:ext>
                </a:extLst>
              </p:cNvPr>
              <p:cNvSpPr/>
              <p:nvPr/>
            </p:nvSpPr>
            <p:spPr>
              <a:xfrm>
                <a:off x="10889698" y="389192"/>
                <a:ext cx="144000" cy="24956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54F778FB-FB96-6BFE-54A6-393385BCF1BF}"/>
                </a:ext>
              </a:extLst>
            </p:cNvPr>
            <p:cNvGrpSpPr/>
            <p:nvPr/>
          </p:nvGrpSpPr>
          <p:grpSpPr>
            <a:xfrm>
              <a:off x="11670145" y="183213"/>
              <a:ext cx="323734" cy="323735"/>
              <a:chOff x="11523334" y="241619"/>
              <a:chExt cx="224420" cy="224421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5F0E256A-FCCA-A9B5-AFD3-DEB15E37A810}"/>
                  </a:ext>
                </a:extLst>
              </p:cNvPr>
              <p:cNvSpPr/>
              <p:nvPr/>
            </p:nvSpPr>
            <p:spPr>
              <a:xfrm>
                <a:off x="11523334" y="241619"/>
                <a:ext cx="224420" cy="224421"/>
              </a:xfrm>
              <a:prstGeom prst="rect">
                <a:avLst/>
              </a:prstGeom>
              <a:solidFill>
                <a:srgbClr val="FDCF34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6F248DFA-C653-0709-CD94-656FCB57D284}"/>
                  </a:ext>
                </a:extLst>
              </p:cNvPr>
              <p:cNvSpPr/>
              <p:nvPr/>
            </p:nvSpPr>
            <p:spPr>
              <a:xfrm rot="2700000">
                <a:off x="11573208" y="346712"/>
                <a:ext cx="129545" cy="2267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9D6DB476-99C3-7494-C3B9-08142B827A8F}"/>
                  </a:ext>
                </a:extLst>
              </p:cNvPr>
              <p:cNvSpPr/>
              <p:nvPr/>
            </p:nvSpPr>
            <p:spPr>
              <a:xfrm rot="18900000">
                <a:off x="11573207" y="344155"/>
                <a:ext cx="129545" cy="2267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xmlns="" id="{6DE59EED-E7B7-3332-BC31-B4D57095EA9E}"/>
                </a:ext>
              </a:extLst>
            </p:cNvPr>
            <p:cNvSpPr/>
            <p:nvPr/>
          </p:nvSpPr>
          <p:spPr>
            <a:xfrm>
              <a:off x="198118" y="182878"/>
              <a:ext cx="913926" cy="323734"/>
            </a:xfrm>
            <a:prstGeom prst="roundRect">
              <a:avLst>
                <a:gd name="adj" fmla="val 0"/>
              </a:avLst>
            </a:prstGeom>
            <a:solidFill>
              <a:srgbClr val="0036FA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5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748EDDD9-33D0-0048-4518-45D6A0AFDB37}"/>
              </a:ext>
            </a:extLst>
          </p:cNvPr>
          <p:cNvGrpSpPr/>
          <p:nvPr/>
        </p:nvGrpSpPr>
        <p:grpSpPr>
          <a:xfrm>
            <a:off x="4709181" y="1603717"/>
            <a:ext cx="1296000" cy="1296000"/>
            <a:chOff x="10667724" y="2019434"/>
            <a:chExt cx="1296000" cy="1296000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xmlns="" id="{5CB6779E-E231-D907-866C-1EC48269CEF6}"/>
                </a:ext>
              </a:extLst>
            </p:cNvPr>
            <p:cNvGrpSpPr/>
            <p:nvPr/>
          </p:nvGrpSpPr>
          <p:grpSpPr>
            <a:xfrm>
              <a:off x="10667724" y="2019434"/>
              <a:ext cx="1296000" cy="1296000"/>
              <a:chOff x="2547739" y="4231535"/>
              <a:chExt cx="1296000" cy="1296000"/>
            </a:xfrm>
          </p:grpSpPr>
          <p:sp>
            <p:nvSpPr>
              <p:cNvPr id="40" name="직사각형 39">
                <a:extLst>
                  <a:ext uri="{FF2B5EF4-FFF2-40B4-BE49-F238E27FC236}">
                    <a16:creationId xmlns:a16="http://schemas.microsoft.com/office/drawing/2014/main" xmlns="" id="{837E4396-2AB0-330D-81C8-03AD0134614D}"/>
                  </a:ext>
                </a:extLst>
              </p:cNvPr>
              <p:cNvSpPr/>
              <p:nvPr/>
            </p:nvSpPr>
            <p:spPr>
              <a:xfrm>
                <a:off x="2547739" y="4231535"/>
                <a:ext cx="1296000" cy="129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  <a:defRPr/>
                </a:pPr>
                <a:endParaRPr lang="en-US" altLang="ko-KR" sz="1100" dirty="0">
                  <a:solidFill>
                    <a:srgbClr val="E7E6E6">
                      <a:lumMod val="50000"/>
                    </a:srgbClr>
                  </a:solidFill>
                </a:endParaRPr>
              </a:p>
            </p:txBody>
          </p:sp>
          <p:sp>
            <p:nvSpPr>
              <p:cNvPr id="41" name="직사각형 40">
                <a:extLst>
                  <a:ext uri="{FF2B5EF4-FFF2-40B4-BE49-F238E27FC236}">
                    <a16:creationId xmlns:a16="http://schemas.microsoft.com/office/drawing/2014/main" xmlns="" id="{59500222-114D-A9A0-9919-9274443BC8A2}"/>
                  </a:ext>
                </a:extLst>
              </p:cNvPr>
              <p:cNvSpPr/>
              <p:nvPr/>
            </p:nvSpPr>
            <p:spPr>
              <a:xfrm>
                <a:off x="3565584" y="4308273"/>
                <a:ext cx="216000" cy="216000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  <a:defRPr/>
                </a:pPr>
                <a:r>
                  <a:rPr lang="en-US" altLang="ko-KR" sz="1100" b="1" dirty="0">
                    <a:solidFill>
                      <a:prstClr val="black">
                        <a:lumMod val="75000"/>
                        <a:lumOff val="25000"/>
                      </a:prstClr>
                    </a:solidFill>
                  </a:rPr>
                  <a:t>v</a:t>
                </a:r>
              </a:p>
            </p:txBody>
          </p:sp>
        </p:grp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xmlns="" id="{C35D876F-5E6D-643D-E7F8-7E0F1646C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60809" y="2338407"/>
              <a:ext cx="957399" cy="957399"/>
            </a:xfrm>
            <a:prstGeom prst="rect">
              <a:avLst/>
            </a:prstGeom>
          </p:spPr>
        </p:pic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xmlns="" id="{AE231243-7101-1BD1-7250-0E82784F999F}"/>
              </a:ext>
            </a:extLst>
          </p:cNvPr>
          <p:cNvGrpSpPr/>
          <p:nvPr/>
        </p:nvGrpSpPr>
        <p:grpSpPr>
          <a:xfrm>
            <a:off x="6229510" y="1606550"/>
            <a:ext cx="1296000" cy="1296000"/>
            <a:chOff x="2547739" y="4231535"/>
            <a:chExt cx="1296000" cy="12960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xmlns="" id="{D7FC5686-02DE-F0DA-1A3A-344F557416A5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xmlns="" id="{AA006419-49CB-C1C2-395E-62DBD7240FC9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b="1" dirty="0">
                <a:solidFill>
                  <a:srgbClr val="4F8DC5"/>
                </a:solidFill>
              </a:endParaRPr>
            </a:p>
          </p:txBody>
        </p:sp>
      </p:grpSp>
      <p:grpSp>
        <p:nvGrpSpPr>
          <p:cNvPr id="45" name="Group 58">
            <a:extLst>
              <a:ext uri="{FF2B5EF4-FFF2-40B4-BE49-F238E27FC236}">
                <a16:creationId xmlns:a16="http://schemas.microsoft.com/office/drawing/2014/main" xmlns="" id="{47F8CE7C-90CC-4E11-A22C-7C2A33644A9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451733" y="1911953"/>
            <a:ext cx="762444" cy="978872"/>
            <a:chOff x="648" y="958"/>
            <a:chExt cx="1078" cy="1384"/>
          </a:xfrm>
        </p:grpSpPr>
        <p:sp>
          <p:nvSpPr>
            <p:cNvPr id="52" name="Freeform 60">
              <a:extLst>
                <a:ext uri="{FF2B5EF4-FFF2-40B4-BE49-F238E27FC236}">
                  <a16:creationId xmlns:a16="http://schemas.microsoft.com/office/drawing/2014/main" xmlns="" id="{C08E4464-A51D-35AB-F627-A2C0DEDE4F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04" y="1821"/>
              <a:ext cx="383" cy="430"/>
            </a:xfrm>
            <a:custGeom>
              <a:avLst/>
              <a:gdLst>
                <a:gd name="T0" fmla="*/ 1149 w 1149"/>
                <a:gd name="T1" fmla="*/ 1275 h 1291"/>
                <a:gd name="T2" fmla="*/ 1137 w 1149"/>
                <a:gd name="T3" fmla="*/ 1277 h 1291"/>
                <a:gd name="T4" fmla="*/ 1101 w 1149"/>
                <a:gd name="T5" fmla="*/ 1279 h 1291"/>
                <a:gd name="T6" fmla="*/ 1047 w 1149"/>
                <a:gd name="T7" fmla="*/ 1282 h 1291"/>
                <a:gd name="T8" fmla="*/ 977 w 1149"/>
                <a:gd name="T9" fmla="*/ 1286 h 1291"/>
                <a:gd name="T10" fmla="*/ 898 w 1149"/>
                <a:gd name="T11" fmla="*/ 1288 h 1291"/>
                <a:gd name="T12" fmla="*/ 810 w 1149"/>
                <a:gd name="T13" fmla="*/ 1289 h 1291"/>
                <a:gd name="T14" fmla="*/ 719 w 1149"/>
                <a:gd name="T15" fmla="*/ 1291 h 1291"/>
                <a:gd name="T16" fmla="*/ 629 w 1149"/>
                <a:gd name="T17" fmla="*/ 1288 h 1291"/>
                <a:gd name="T18" fmla="*/ 543 w 1149"/>
                <a:gd name="T19" fmla="*/ 1283 h 1291"/>
                <a:gd name="T20" fmla="*/ 466 w 1149"/>
                <a:gd name="T21" fmla="*/ 1274 h 1291"/>
                <a:gd name="T22" fmla="*/ 401 w 1149"/>
                <a:gd name="T23" fmla="*/ 1262 h 1291"/>
                <a:gd name="T24" fmla="*/ 352 w 1149"/>
                <a:gd name="T25" fmla="*/ 1244 h 1291"/>
                <a:gd name="T26" fmla="*/ 324 w 1149"/>
                <a:gd name="T27" fmla="*/ 1221 h 1291"/>
                <a:gd name="T28" fmla="*/ 319 w 1149"/>
                <a:gd name="T29" fmla="*/ 1192 h 1291"/>
                <a:gd name="T30" fmla="*/ 343 w 1149"/>
                <a:gd name="T31" fmla="*/ 1156 h 1291"/>
                <a:gd name="T32" fmla="*/ 410 w 1149"/>
                <a:gd name="T33" fmla="*/ 1070 h 1291"/>
                <a:gd name="T34" fmla="*/ 453 w 1149"/>
                <a:gd name="T35" fmla="*/ 981 h 1291"/>
                <a:gd name="T36" fmla="*/ 476 w 1149"/>
                <a:gd name="T37" fmla="*/ 895 h 1291"/>
                <a:gd name="T38" fmla="*/ 485 w 1149"/>
                <a:gd name="T39" fmla="*/ 816 h 1291"/>
                <a:gd name="T40" fmla="*/ 485 w 1149"/>
                <a:gd name="T41" fmla="*/ 754 h 1291"/>
                <a:gd name="T42" fmla="*/ 480 w 1149"/>
                <a:gd name="T43" fmla="*/ 712 h 1291"/>
                <a:gd name="T44" fmla="*/ 477 w 1149"/>
                <a:gd name="T45" fmla="*/ 697 h 1291"/>
                <a:gd name="T46" fmla="*/ 439 w 1149"/>
                <a:gd name="T47" fmla="*/ 782 h 1291"/>
                <a:gd name="T48" fmla="*/ 393 w 1149"/>
                <a:gd name="T49" fmla="*/ 852 h 1291"/>
                <a:gd name="T50" fmla="*/ 338 w 1149"/>
                <a:gd name="T51" fmla="*/ 907 h 1291"/>
                <a:gd name="T52" fmla="*/ 283 w 1149"/>
                <a:gd name="T53" fmla="*/ 948 h 1291"/>
                <a:gd name="T54" fmla="*/ 231 w 1149"/>
                <a:gd name="T55" fmla="*/ 974 h 1291"/>
                <a:gd name="T56" fmla="*/ 184 w 1149"/>
                <a:gd name="T57" fmla="*/ 986 h 1291"/>
                <a:gd name="T58" fmla="*/ 148 w 1149"/>
                <a:gd name="T59" fmla="*/ 986 h 1291"/>
                <a:gd name="T60" fmla="*/ 128 w 1149"/>
                <a:gd name="T61" fmla="*/ 970 h 1291"/>
                <a:gd name="T62" fmla="*/ 128 w 1149"/>
                <a:gd name="T63" fmla="*/ 944 h 1291"/>
                <a:gd name="T64" fmla="*/ 150 w 1149"/>
                <a:gd name="T65" fmla="*/ 905 h 1291"/>
                <a:gd name="T66" fmla="*/ 193 w 1149"/>
                <a:gd name="T67" fmla="*/ 834 h 1291"/>
                <a:gd name="T68" fmla="*/ 215 w 1149"/>
                <a:gd name="T69" fmla="*/ 762 h 1291"/>
                <a:gd name="T70" fmla="*/ 224 w 1149"/>
                <a:gd name="T71" fmla="*/ 693 h 1291"/>
                <a:gd name="T72" fmla="*/ 222 w 1149"/>
                <a:gd name="T73" fmla="*/ 635 h 1291"/>
                <a:gd name="T74" fmla="*/ 215 w 1149"/>
                <a:gd name="T75" fmla="*/ 592 h 1291"/>
                <a:gd name="T76" fmla="*/ 210 w 1149"/>
                <a:gd name="T77" fmla="*/ 568 h 1291"/>
                <a:gd name="T78" fmla="*/ 198 w 1149"/>
                <a:gd name="T79" fmla="*/ 574 h 1291"/>
                <a:gd name="T80" fmla="*/ 170 w 1149"/>
                <a:gd name="T81" fmla="*/ 596 h 1291"/>
                <a:gd name="T82" fmla="*/ 136 w 1149"/>
                <a:gd name="T83" fmla="*/ 617 h 1291"/>
                <a:gd name="T84" fmla="*/ 99 w 1149"/>
                <a:gd name="T85" fmla="*/ 635 h 1291"/>
                <a:gd name="T86" fmla="*/ 64 w 1149"/>
                <a:gd name="T87" fmla="*/ 647 h 1291"/>
                <a:gd name="T88" fmla="*/ 33 w 1149"/>
                <a:gd name="T89" fmla="*/ 652 h 1291"/>
                <a:gd name="T90" fmla="*/ 12 w 1149"/>
                <a:gd name="T91" fmla="*/ 644 h 1291"/>
                <a:gd name="T92" fmla="*/ 0 w 1149"/>
                <a:gd name="T93" fmla="*/ 625 h 1291"/>
                <a:gd name="T94" fmla="*/ 4 w 1149"/>
                <a:gd name="T95" fmla="*/ 588 h 1291"/>
                <a:gd name="T96" fmla="*/ 33 w 1149"/>
                <a:gd name="T97" fmla="*/ 509 h 1291"/>
                <a:gd name="T98" fmla="*/ 56 w 1149"/>
                <a:gd name="T99" fmla="*/ 401 h 1291"/>
                <a:gd name="T100" fmla="*/ 61 w 1149"/>
                <a:gd name="T101" fmla="*/ 305 h 1291"/>
                <a:gd name="T102" fmla="*/ 53 w 1149"/>
                <a:gd name="T103" fmla="*/ 221 h 1291"/>
                <a:gd name="T104" fmla="*/ 40 w 1149"/>
                <a:gd name="T105" fmla="*/ 154 h 1291"/>
                <a:gd name="T106" fmla="*/ 24 w 1149"/>
                <a:gd name="T107" fmla="*/ 106 h 1291"/>
                <a:gd name="T108" fmla="*/ 14 w 1149"/>
                <a:gd name="T109" fmla="*/ 81 h 1291"/>
                <a:gd name="T110" fmla="*/ 1149 w 1149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9" h="1291">
                  <a:moveTo>
                    <a:pt x="1149" y="0"/>
                  </a:moveTo>
                  <a:lnTo>
                    <a:pt x="1149" y="1275"/>
                  </a:lnTo>
                  <a:lnTo>
                    <a:pt x="1146" y="1275"/>
                  </a:lnTo>
                  <a:lnTo>
                    <a:pt x="1137" y="1277"/>
                  </a:lnTo>
                  <a:lnTo>
                    <a:pt x="1122" y="1278"/>
                  </a:lnTo>
                  <a:lnTo>
                    <a:pt x="1101" y="1279"/>
                  </a:lnTo>
                  <a:lnTo>
                    <a:pt x="1076" y="1280"/>
                  </a:lnTo>
                  <a:lnTo>
                    <a:pt x="1047" y="1282"/>
                  </a:lnTo>
                  <a:lnTo>
                    <a:pt x="1014" y="1283"/>
                  </a:lnTo>
                  <a:lnTo>
                    <a:pt x="977" y="1286"/>
                  </a:lnTo>
                  <a:lnTo>
                    <a:pt x="939" y="1287"/>
                  </a:lnTo>
                  <a:lnTo>
                    <a:pt x="898" y="1288"/>
                  </a:lnTo>
                  <a:lnTo>
                    <a:pt x="855" y="1289"/>
                  </a:lnTo>
                  <a:lnTo>
                    <a:pt x="810" y="1289"/>
                  </a:lnTo>
                  <a:lnTo>
                    <a:pt x="765" y="1291"/>
                  </a:lnTo>
                  <a:lnTo>
                    <a:pt x="719" y="1291"/>
                  </a:lnTo>
                  <a:lnTo>
                    <a:pt x="674" y="1289"/>
                  </a:lnTo>
                  <a:lnTo>
                    <a:pt x="629" y="1288"/>
                  </a:lnTo>
                  <a:lnTo>
                    <a:pt x="585" y="1286"/>
                  </a:lnTo>
                  <a:lnTo>
                    <a:pt x="543" y="1283"/>
                  </a:lnTo>
                  <a:lnTo>
                    <a:pt x="504" y="1279"/>
                  </a:lnTo>
                  <a:lnTo>
                    <a:pt x="466" y="1274"/>
                  </a:lnTo>
                  <a:lnTo>
                    <a:pt x="432" y="1269"/>
                  </a:lnTo>
                  <a:lnTo>
                    <a:pt x="401" y="1262"/>
                  </a:lnTo>
                  <a:lnTo>
                    <a:pt x="375" y="1254"/>
                  </a:lnTo>
                  <a:lnTo>
                    <a:pt x="352" y="1244"/>
                  </a:lnTo>
                  <a:lnTo>
                    <a:pt x="336" y="1234"/>
                  </a:lnTo>
                  <a:lnTo>
                    <a:pt x="324" y="1221"/>
                  </a:lnTo>
                  <a:lnTo>
                    <a:pt x="318" y="1208"/>
                  </a:lnTo>
                  <a:lnTo>
                    <a:pt x="319" y="1192"/>
                  </a:lnTo>
                  <a:lnTo>
                    <a:pt x="327" y="1175"/>
                  </a:lnTo>
                  <a:lnTo>
                    <a:pt x="343" y="1156"/>
                  </a:lnTo>
                  <a:lnTo>
                    <a:pt x="380" y="1115"/>
                  </a:lnTo>
                  <a:lnTo>
                    <a:pt x="410" y="1070"/>
                  </a:lnTo>
                  <a:lnTo>
                    <a:pt x="434" y="1025"/>
                  </a:lnTo>
                  <a:lnTo>
                    <a:pt x="453" y="981"/>
                  </a:lnTo>
                  <a:lnTo>
                    <a:pt x="467" y="936"/>
                  </a:lnTo>
                  <a:lnTo>
                    <a:pt x="476" y="895"/>
                  </a:lnTo>
                  <a:lnTo>
                    <a:pt x="482" y="854"/>
                  </a:lnTo>
                  <a:lnTo>
                    <a:pt x="485" y="816"/>
                  </a:lnTo>
                  <a:lnTo>
                    <a:pt x="485" y="783"/>
                  </a:lnTo>
                  <a:lnTo>
                    <a:pt x="485" y="754"/>
                  </a:lnTo>
                  <a:lnTo>
                    <a:pt x="482" y="730"/>
                  </a:lnTo>
                  <a:lnTo>
                    <a:pt x="480" y="712"/>
                  </a:lnTo>
                  <a:lnTo>
                    <a:pt x="479" y="701"/>
                  </a:lnTo>
                  <a:lnTo>
                    <a:pt x="477" y="697"/>
                  </a:lnTo>
                  <a:lnTo>
                    <a:pt x="460" y="741"/>
                  </a:lnTo>
                  <a:lnTo>
                    <a:pt x="439" y="782"/>
                  </a:lnTo>
                  <a:lnTo>
                    <a:pt x="417" y="819"/>
                  </a:lnTo>
                  <a:lnTo>
                    <a:pt x="393" y="852"/>
                  </a:lnTo>
                  <a:lnTo>
                    <a:pt x="366" y="882"/>
                  </a:lnTo>
                  <a:lnTo>
                    <a:pt x="338" y="907"/>
                  </a:lnTo>
                  <a:lnTo>
                    <a:pt x="310" y="929"/>
                  </a:lnTo>
                  <a:lnTo>
                    <a:pt x="283" y="948"/>
                  </a:lnTo>
                  <a:lnTo>
                    <a:pt x="256" y="963"/>
                  </a:lnTo>
                  <a:lnTo>
                    <a:pt x="231" y="974"/>
                  </a:lnTo>
                  <a:lnTo>
                    <a:pt x="207" y="982"/>
                  </a:lnTo>
                  <a:lnTo>
                    <a:pt x="184" y="986"/>
                  </a:lnTo>
                  <a:lnTo>
                    <a:pt x="165" y="987"/>
                  </a:lnTo>
                  <a:lnTo>
                    <a:pt x="148" y="986"/>
                  </a:lnTo>
                  <a:lnTo>
                    <a:pt x="137" y="979"/>
                  </a:lnTo>
                  <a:lnTo>
                    <a:pt x="128" y="970"/>
                  </a:lnTo>
                  <a:lnTo>
                    <a:pt x="126" y="959"/>
                  </a:lnTo>
                  <a:lnTo>
                    <a:pt x="128" y="944"/>
                  </a:lnTo>
                  <a:lnTo>
                    <a:pt x="136" y="926"/>
                  </a:lnTo>
                  <a:lnTo>
                    <a:pt x="150" y="905"/>
                  </a:lnTo>
                  <a:lnTo>
                    <a:pt x="175" y="869"/>
                  </a:lnTo>
                  <a:lnTo>
                    <a:pt x="193" y="834"/>
                  </a:lnTo>
                  <a:lnTo>
                    <a:pt x="207" y="797"/>
                  </a:lnTo>
                  <a:lnTo>
                    <a:pt x="215" y="762"/>
                  </a:lnTo>
                  <a:lnTo>
                    <a:pt x="222" y="726"/>
                  </a:lnTo>
                  <a:lnTo>
                    <a:pt x="224" y="693"/>
                  </a:lnTo>
                  <a:lnTo>
                    <a:pt x="224" y="663"/>
                  </a:lnTo>
                  <a:lnTo>
                    <a:pt x="222" y="635"/>
                  </a:lnTo>
                  <a:lnTo>
                    <a:pt x="219" y="612"/>
                  </a:lnTo>
                  <a:lnTo>
                    <a:pt x="215" y="592"/>
                  </a:lnTo>
                  <a:lnTo>
                    <a:pt x="213" y="577"/>
                  </a:lnTo>
                  <a:lnTo>
                    <a:pt x="210" y="568"/>
                  </a:lnTo>
                  <a:lnTo>
                    <a:pt x="209" y="564"/>
                  </a:lnTo>
                  <a:lnTo>
                    <a:pt x="198" y="574"/>
                  </a:lnTo>
                  <a:lnTo>
                    <a:pt x="185" y="586"/>
                  </a:lnTo>
                  <a:lnTo>
                    <a:pt x="170" y="596"/>
                  </a:lnTo>
                  <a:lnTo>
                    <a:pt x="153" y="607"/>
                  </a:lnTo>
                  <a:lnTo>
                    <a:pt x="136" y="617"/>
                  </a:lnTo>
                  <a:lnTo>
                    <a:pt x="118" y="626"/>
                  </a:lnTo>
                  <a:lnTo>
                    <a:pt x="99" y="635"/>
                  </a:lnTo>
                  <a:lnTo>
                    <a:pt x="81" y="641"/>
                  </a:lnTo>
                  <a:lnTo>
                    <a:pt x="64" y="647"/>
                  </a:lnTo>
                  <a:lnTo>
                    <a:pt x="48" y="650"/>
                  </a:lnTo>
                  <a:lnTo>
                    <a:pt x="33" y="652"/>
                  </a:lnTo>
                  <a:lnTo>
                    <a:pt x="22" y="649"/>
                  </a:lnTo>
                  <a:lnTo>
                    <a:pt x="12" y="644"/>
                  </a:lnTo>
                  <a:lnTo>
                    <a:pt x="4" y="636"/>
                  </a:lnTo>
                  <a:lnTo>
                    <a:pt x="0" y="625"/>
                  </a:lnTo>
                  <a:lnTo>
                    <a:pt x="0" y="609"/>
                  </a:lnTo>
                  <a:lnTo>
                    <a:pt x="4" y="588"/>
                  </a:lnTo>
                  <a:lnTo>
                    <a:pt x="13" y="564"/>
                  </a:lnTo>
                  <a:lnTo>
                    <a:pt x="33" y="509"/>
                  </a:lnTo>
                  <a:lnTo>
                    <a:pt x="47" y="453"/>
                  </a:lnTo>
                  <a:lnTo>
                    <a:pt x="56" y="401"/>
                  </a:lnTo>
                  <a:lnTo>
                    <a:pt x="60" y="352"/>
                  </a:lnTo>
                  <a:lnTo>
                    <a:pt x="61" y="305"/>
                  </a:lnTo>
                  <a:lnTo>
                    <a:pt x="59" y="261"/>
                  </a:lnTo>
                  <a:lnTo>
                    <a:pt x="53" y="221"/>
                  </a:lnTo>
                  <a:lnTo>
                    <a:pt x="47" y="185"/>
                  </a:lnTo>
                  <a:lnTo>
                    <a:pt x="40" y="154"/>
                  </a:lnTo>
                  <a:lnTo>
                    <a:pt x="32" y="128"/>
                  </a:lnTo>
                  <a:lnTo>
                    <a:pt x="24" y="106"/>
                  </a:lnTo>
                  <a:lnTo>
                    <a:pt x="18" y="91"/>
                  </a:lnTo>
                  <a:lnTo>
                    <a:pt x="14" y="81"/>
                  </a:lnTo>
                  <a:lnTo>
                    <a:pt x="13" y="78"/>
                  </a:lnTo>
                  <a:lnTo>
                    <a:pt x="1149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61">
              <a:extLst>
                <a:ext uri="{FF2B5EF4-FFF2-40B4-BE49-F238E27FC236}">
                  <a16:creationId xmlns:a16="http://schemas.microsoft.com/office/drawing/2014/main" xmlns="" id="{1EBEEB5D-B084-42FD-7394-8F5DBEF93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1821"/>
              <a:ext cx="383" cy="430"/>
            </a:xfrm>
            <a:custGeom>
              <a:avLst/>
              <a:gdLst>
                <a:gd name="T0" fmla="*/ 1137 w 1150"/>
                <a:gd name="T1" fmla="*/ 78 h 1291"/>
                <a:gd name="T2" fmla="*/ 1132 w 1150"/>
                <a:gd name="T3" fmla="*/ 91 h 1291"/>
                <a:gd name="T4" fmla="*/ 1118 w 1150"/>
                <a:gd name="T5" fmla="*/ 128 h 1291"/>
                <a:gd name="T6" fmla="*/ 1103 w 1150"/>
                <a:gd name="T7" fmla="*/ 185 h 1291"/>
                <a:gd name="T8" fmla="*/ 1091 w 1150"/>
                <a:gd name="T9" fmla="*/ 261 h 1291"/>
                <a:gd name="T10" fmla="*/ 1090 w 1150"/>
                <a:gd name="T11" fmla="*/ 352 h 1291"/>
                <a:gd name="T12" fmla="*/ 1103 w 1150"/>
                <a:gd name="T13" fmla="*/ 453 h 1291"/>
                <a:gd name="T14" fmla="*/ 1137 w 1150"/>
                <a:gd name="T15" fmla="*/ 564 h 1291"/>
                <a:gd name="T16" fmla="*/ 1150 w 1150"/>
                <a:gd name="T17" fmla="*/ 609 h 1291"/>
                <a:gd name="T18" fmla="*/ 1146 w 1150"/>
                <a:gd name="T19" fmla="*/ 636 h 1291"/>
                <a:gd name="T20" fmla="*/ 1128 w 1150"/>
                <a:gd name="T21" fmla="*/ 649 h 1291"/>
                <a:gd name="T22" fmla="*/ 1101 w 1150"/>
                <a:gd name="T23" fmla="*/ 650 h 1291"/>
                <a:gd name="T24" fmla="*/ 1069 w 1150"/>
                <a:gd name="T25" fmla="*/ 641 h 1291"/>
                <a:gd name="T26" fmla="*/ 1032 w 1150"/>
                <a:gd name="T27" fmla="*/ 626 h 1291"/>
                <a:gd name="T28" fmla="*/ 996 w 1150"/>
                <a:gd name="T29" fmla="*/ 607 h 1291"/>
                <a:gd name="T30" fmla="*/ 965 w 1150"/>
                <a:gd name="T31" fmla="*/ 586 h 1291"/>
                <a:gd name="T32" fmla="*/ 941 w 1150"/>
                <a:gd name="T33" fmla="*/ 564 h 1291"/>
                <a:gd name="T34" fmla="*/ 937 w 1150"/>
                <a:gd name="T35" fmla="*/ 577 h 1291"/>
                <a:gd name="T36" fmla="*/ 931 w 1150"/>
                <a:gd name="T37" fmla="*/ 612 h 1291"/>
                <a:gd name="T38" fmla="*/ 926 w 1150"/>
                <a:gd name="T39" fmla="*/ 663 h 1291"/>
                <a:gd name="T40" fmla="*/ 928 w 1150"/>
                <a:gd name="T41" fmla="*/ 726 h 1291"/>
                <a:gd name="T42" fmla="*/ 943 w 1150"/>
                <a:gd name="T43" fmla="*/ 797 h 1291"/>
                <a:gd name="T44" fmla="*/ 975 w 1150"/>
                <a:gd name="T45" fmla="*/ 869 h 1291"/>
                <a:gd name="T46" fmla="*/ 1014 w 1150"/>
                <a:gd name="T47" fmla="*/ 926 h 1291"/>
                <a:gd name="T48" fmla="*/ 1024 w 1150"/>
                <a:gd name="T49" fmla="*/ 959 h 1291"/>
                <a:gd name="T50" fmla="*/ 1013 w 1150"/>
                <a:gd name="T51" fmla="*/ 979 h 1291"/>
                <a:gd name="T52" fmla="*/ 985 w 1150"/>
                <a:gd name="T53" fmla="*/ 987 h 1291"/>
                <a:gd name="T54" fmla="*/ 943 w 1150"/>
                <a:gd name="T55" fmla="*/ 982 h 1291"/>
                <a:gd name="T56" fmla="*/ 894 w 1150"/>
                <a:gd name="T57" fmla="*/ 963 h 1291"/>
                <a:gd name="T58" fmla="*/ 840 w 1150"/>
                <a:gd name="T59" fmla="*/ 929 h 1291"/>
                <a:gd name="T60" fmla="*/ 784 w 1150"/>
                <a:gd name="T61" fmla="*/ 882 h 1291"/>
                <a:gd name="T62" fmla="*/ 733 w 1150"/>
                <a:gd name="T63" fmla="*/ 819 h 1291"/>
                <a:gd name="T64" fmla="*/ 690 w 1150"/>
                <a:gd name="T65" fmla="*/ 741 h 1291"/>
                <a:gd name="T66" fmla="*/ 671 w 1150"/>
                <a:gd name="T67" fmla="*/ 701 h 1291"/>
                <a:gd name="T68" fmla="*/ 667 w 1150"/>
                <a:gd name="T69" fmla="*/ 730 h 1291"/>
                <a:gd name="T70" fmla="*/ 665 w 1150"/>
                <a:gd name="T71" fmla="*/ 783 h 1291"/>
                <a:gd name="T72" fmla="*/ 667 w 1150"/>
                <a:gd name="T73" fmla="*/ 854 h 1291"/>
                <a:gd name="T74" fmla="*/ 683 w 1150"/>
                <a:gd name="T75" fmla="*/ 936 h 1291"/>
                <a:gd name="T76" fmla="*/ 715 w 1150"/>
                <a:gd name="T77" fmla="*/ 1025 h 1291"/>
                <a:gd name="T78" fmla="*/ 770 w 1150"/>
                <a:gd name="T79" fmla="*/ 1115 h 1291"/>
                <a:gd name="T80" fmla="*/ 823 w 1150"/>
                <a:gd name="T81" fmla="*/ 1175 h 1291"/>
                <a:gd name="T82" fmla="*/ 832 w 1150"/>
                <a:gd name="T83" fmla="*/ 1208 h 1291"/>
                <a:gd name="T84" fmla="*/ 814 w 1150"/>
                <a:gd name="T85" fmla="*/ 1234 h 1291"/>
                <a:gd name="T86" fmla="*/ 775 w 1150"/>
                <a:gd name="T87" fmla="*/ 1254 h 1291"/>
                <a:gd name="T88" fmla="*/ 718 w 1150"/>
                <a:gd name="T89" fmla="*/ 1269 h 1291"/>
                <a:gd name="T90" fmla="*/ 646 w 1150"/>
                <a:gd name="T91" fmla="*/ 1279 h 1291"/>
                <a:gd name="T92" fmla="*/ 565 w 1150"/>
                <a:gd name="T93" fmla="*/ 1286 h 1291"/>
                <a:gd name="T94" fmla="*/ 476 w 1150"/>
                <a:gd name="T95" fmla="*/ 1289 h 1291"/>
                <a:gd name="T96" fmla="*/ 385 w 1150"/>
                <a:gd name="T97" fmla="*/ 1291 h 1291"/>
                <a:gd name="T98" fmla="*/ 295 w 1150"/>
                <a:gd name="T99" fmla="*/ 1289 h 1291"/>
                <a:gd name="T100" fmla="*/ 210 w 1150"/>
                <a:gd name="T101" fmla="*/ 1287 h 1291"/>
                <a:gd name="T102" fmla="*/ 136 w 1150"/>
                <a:gd name="T103" fmla="*/ 1283 h 1291"/>
                <a:gd name="T104" fmla="*/ 74 w 1150"/>
                <a:gd name="T105" fmla="*/ 1280 h 1291"/>
                <a:gd name="T106" fmla="*/ 28 w 1150"/>
                <a:gd name="T107" fmla="*/ 1278 h 1291"/>
                <a:gd name="T108" fmla="*/ 4 w 1150"/>
                <a:gd name="T109" fmla="*/ 1275 h 1291"/>
                <a:gd name="T110" fmla="*/ 0 w 1150"/>
                <a:gd name="T111" fmla="*/ 0 h 12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50" h="1291">
                  <a:moveTo>
                    <a:pt x="0" y="0"/>
                  </a:moveTo>
                  <a:lnTo>
                    <a:pt x="1137" y="78"/>
                  </a:lnTo>
                  <a:lnTo>
                    <a:pt x="1136" y="81"/>
                  </a:lnTo>
                  <a:lnTo>
                    <a:pt x="1132" y="91"/>
                  </a:lnTo>
                  <a:lnTo>
                    <a:pt x="1126" y="106"/>
                  </a:lnTo>
                  <a:lnTo>
                    <a:pt x="1118" y="128"/>
                  </a:lnTo>
                  <a:lnTo>
                    <a:pt x="1110" y="154"/>
                  </a:lnTo>
                  <a:lnTo>
                    <a:pt x="1103" y="185"/>
                  </a:lnTo>
                  <a:lnTo>
                    <a:pt x="1096" y="221"/>
                  </a:lnTo>
                  <a:lnTo>
                    <a:pt x="1091" y="261"/>
                  </a:lnTo>
                  <a:lnTo>
                    <a:pt x="1089" y="305"/>
                  </a:lnTo>
                  <a:lnTo>
                    <a:pt x="1090" y="352"/>
                  </a:lnTo>
                  <a:lnTo>
                    <a:pt x="1094" y="401"/>
                  </a:lnTo>
                  <a:lnTo>
                    <a:pt x="1103" y="453"/>
                  </a:lnTo>
                  <a:lnTo>
                    <a:pt x="1117" y="509"/>
                  </a:lnTo>
                  <a:lnTo>
                    <a:pt x="1137" y="564"/>
                  </a:lnTo>
                  <a:lnTo>
                    <a:pt x="1146" y="588"/>
                  </a:lnTo>
                  <a:lnTo>
                    <a:pt x="1150" y="609"/>
                  </a:lnTo>
                  <a:lnTo>
                    <a:pt x="1150" y="625"/>
                  </a:lnTo>
                  <a:lnTo>
                    <a:pt x="1146" y="636"/>
                  </a:lnTo>
                  <a:lnTo>
                    <a:pt x="1138" y="644"/>
                  </a:lnTo>
                  <a:lnTo>
                    <a:pt x="1128" y="649"/>
                  </a:lnTo>
                  <a:lnTo>
                    <a:pt x="1117" y="652"/>
                  </a:lnTo>
                  <a:lnTo>
                    <a:pt x="1101" y="650"/>
                  </a:lnTo>
                  <a:lnTo>
                    <a:pt x="1085" y="647"/>
                  </a:lnTo>
                  <a:lnTo>
                    <a:pt x="1069" y="641"/>
                  </a:lnTo>
                  <a:lnTo>
                    <a:pt x="1051" y="635"/>
                  </a:lnTo>
                  <a:lnTo>
                    <a:pt x="1032" y="626"/>
                  </a:lnTo>
                  <a:lnTo>
                    <a:pt x="1014" y="617"/>
                  </a:lnTo>
                  <a:lnTo>
                    <a:pt x="996" y="607"/>
                  </a:lnTo>
                  <a:lnTo>
                    <a:pt x="980" y="596"/>
                  </a:lnTo>
                  <a:lnTo>
                    <a:pt x="965" y="586"/>
                  </a:lnTo>
                  <a:lnTo>
                    <a:pt x="952" y="574"/>
                  </a:lnTo>
                  <a:lnTo>
                    <a:pt x="941" y="564"/>
                  </a:lnTo>
                  <a:lnTo>
                    <a:pt x="939" y="568"/>
                  </a:lnTo>
                  <a:lnTo>
                    <a:pt x="937" y="577"/>
                  </a:lnTo>
                  <a:lnTo>
                    <a:pt x="934" y="592"/>
                  </a:lnTo>
                  <a:lnTo>
                    <a:pt x="931" y="612"/>
                  </a:lnTo>
                  <a:lnTo>
                    <a:pt x="928" y="635"/>
                  </a:lnTo>
                  <a:lnTo>
                    <a:pt x="926" y="663"/>
                  </a:lnTo>
                  <a:lnTo>
                    <a:pt x="926" y="693"/>
                  </a:lnTo>
                  <a:lnTo>
                    <a:pt x="928" y="726"/>
                  </a:lnTo>
                  <a:lnTo>
                    <a:pt x="934" y="762"/>
                  </a:lnTo>
                  <a:lnTo>
                    <a:pt x="943" y="797"/>
                  </a:lnTo>
                  <a:lnTo>
                    <a:pt x="957" y="834"/>
                  </a:lnTo>
                  <a:lnTo>
                    <a:pt x="975" y="869"/>
                  </a:lnTo>
                  <a:lnTo>
                    <a:pt x="1000" y="905"/>
                  </a:lnTo>
                  <a:lnTo>
                    <a:pt x="1014" y="926"/>
                  </a:lnTo>
                  <a:lnTo>
                    <a:pt x="1022" y="944"/>
                  </a:lnTo>
                  <a:lnTo>
                    <a:pt x="1024" y="959"/>
                  </a:lnTo>
                  <a:lnTo>
                    <a:pt x="1022" y="970"/>
                  </a:lnTo>
                  <a:lnTo>
                    <a:pt x="1013" y="979"/>
                  </a:lnTo>
                  <a:lnTo>
                    <a:pt x="1002" y="986"/>
                  </a:lnTo>
                  <a:lnTo>
                    <a:pt x="985" y="987"/>
                  </a:lnTo>
                  <a:lnTo>
                    <a:pt x="966" y="986"/>
                  </a:lnTo>
                  <a:lnTo>
                    <a:pt x="943" y="982"/>
                  </a:lnTo>
                  <a:lnTo>
                    <a:pt x="919" y="974"/>
                  </a:lnTo>
                  <a:lnTo>
                    <a:pt x="894" y="963"/>
                  </a:lnTo>
                  <a:lnTo>
                    <a:pt x="867" y="948"/>
                  </a:lnTo>
                  <a:lnTo>
                    <a:pt x="840" y="929"/>
                  </a:lnTo>
                  <a:lnTo>
                    <a:pt x="812" y="907"/>
                  </a:lnTo>
                  <a:lnTo>
                    <a:pt x="784" y="882"/>
                  </a:lnTo>
                  <a:lnTo>
                    <a:pt x="757" y="852"/>
                  </a:lnTo>
                  <a:lnTo>
                    <a:pt x="733" y="819"/>
                  </a:lnTo>
                  <a:lnTo>
                    <a:pt x="710" y="782"/>
                  </a:lnTo>
                  <a:lnTo>
                    <a:pt x="690" y="741"/>
                  </a:lnTo>
                  <a:lnTo>
                    <a:pt x="672" y="697"/>
                  </a:lnTo>
                  <a:lnTo>
                    <a:pt x="671" y="701"/>
                  </a:lnTo>
                  <a:lnTo>
                    <a:pt x="670" y="712"/>
                  </a:lnTo>
                  <a:lnTo>
                    <a:pt x="667" y="730"/>
                  </a:lnTo>
                  <a:lnTo>
                    <a:pt x="665" y="754"/>
                  </a:lnTo>
                  <a:lnTo>
                    <a:pt x="665" y="783"/>
                  </a:lnTo>
                  <a:lnTo>
                    <a:pt x="665" y="816"/>
                  </a:lnTo>
                  <a:lnTo>
                    <a:pt x="667" y="854"/>
                  </a:lnTo>
                  <a:lnTo>
                    <a:pt x="674" y="895"/>
                  </a:lnTo>
                  <a:lnTo>
                    <a:pt x="683" y="936"/>
                  </a:lnTo>
                  <a:lnTo>
                    <a:pt x="696" y="981"/>
                  </a:lnTo>
                  <a:lnTo>
                    <a:pt x="715" y="1025"/>
                  </a:lnTo>
                  <a:lnTo>
                    <a:pt x="740" y="1070"/>
                  </a:lnTo>
                  <a:lnTo>
                    <a:pt x="770" y="1115"/>
                  </a:lnTo>
                  <a:lnTo>
                    <a:pt x="807" y="1156"/>
                  </a:lnTo>
                  <a:lnTo>
                    <a:pt x="823" y="1175"/>
                  </a:lnTo>
                  <a:lnTo>
                    <a:pt x="831" y="1192"/>
                  </a:lnTo>
                  <a:lnTo>
                    <a:pt x="832" y="1208"/>
                  </a:lnTo>
                  <a:lnTo>
                    <a:pt x="826" y="1221"/>
                  </a:lnTo>
                  <a:lnTo>
                    <a:pt x="814" y="1234"/>
                  </a:lnTo>
                  <a:lnTo>
                    <a:pt x="798" y="1244"/>
                  </a:lnTo>
                  <a:lnTo>
                    <a:pt x="775" y="1254"/>
                  </a:lnTo>
                  <a:lnTo>
                    <a:pt x="748" y="1262"/>
                  </a:lnTo>
                  <a:lnTo>
                    <a:pt x="718" y="1269"/>
                  </a:lnTo>
                  <a:lnTo>
                    <a:pt x="684" y="1274"/>
                  </a:lnTo>
                  <a:lnTo>
                    <a:pt x="646" y="1279"/>
                  </a:lnTo>
                  <a:lnTo>
                    <a:pt x="607" y="1283"/>
                  </a:lnTo>
                  <a:lnTo>
                    <a:pt x="565" y="1286"/>
                  </a:lnTo>
                  <a:lnTo>
                    <a:pt x="521" y="1288"/>
                  </a:lnTo>
                  <a:lnTo>
                    <a:pt x="476" y="1289"/>
                  </a:lnTo>
                  <a:lnTo>
                    <a:pt x="431" y="1291"/>
                  </a:lnTo>
                  <a:lnTo>
                    <a:pt x="385" y="1291"/>
                  </a:lnTo>
                  <a:lnTo>
                    <a:pt x="340" y="1289"/>
                  </a:lnTo>
                  <a:lnTo>
                    <a:pt x="295" y="1289"/>
                  </a:lnTo>
                  <a:lnTo>
                    <a:pt x="252" y="1288"/>
                  </a:lnTo>
                  <a:lnTo>
                    <a:pt x="210" y="1287"/>
                  </a:lnTo>
                  <a:lnTo>
                    <a:pt x="173" y="1286"/>
                  </a:lnTo>
                  <a:lnTo>
                    <a:pt x="136" y="1283"/>
                  </a:lnTo>
                  <a:lnTo>
                    <a:pt x="103" y="1282"/>
                  </a:lnTo>
                  <a:lnTo>
                    <a:pt x="74" y="1280"/>
                  </a:lnTo>
                  <a:lnTo>
                    <a:pt x="48" y="1279"/>
                  </a:lnTo>
                  <a:lnTo>
                    <a:pt x="28" y="1278"/>
                  </a:lnTo>
                  <a:lnTo>
                    <a:pt x="13" y="1277"/>
                  </a:lnTo>
                  <a:lnTo>
                    <a:pt x="4" y="1275"/>
                  </a:lnTo>
                  <a:lnTo>
                    <a:pt x="0" y="12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43C2A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Rectangle 62">
              <a:extLst>
                <a:ext uri="{FF2B5EF4-FFF2-40B4-BE49-F238E27FC236}">
                  <a16:creationId xmlns:a16="http://schemas.microsoft.com/office/drawing/2014/main" xmlns="" id="{ADDAF8DA-E422-11B5-12C4-C35CBC866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8" y="2020"/>
              <a:ext cx="188" cy="211"/>
            </a:xfrm>
            <a:prstGeom prst="rect">
              <a:avLst/>
            </a:prstGeom>
            <a:solidFill>
              <a:srgbClr val="FDCC9B"/>
            </a:solidFill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5" name="Freeform 63">
              <a:extLst>
                <a:ext uri="{FF2B5EF4-FFF2-40B4-BE49-F238E27FC236}">
                  <a16:creationId xmlns:a16="http://schemas.microsoft.com/office/drawing/2014/main" xmlns="" id="{3C3532C7-419F-9BB7-FF76-141F72D87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" y="2020"/>
              <a:ext cx="188" cy="66"/>
            </a:xfrm>
            <a:custGeom>
              <a:avLst/>
              <a:gdLst>
                <a:gd name="T0" fmla="*/ 0 w 565"/>
                <a:gd name="T1" fmla="*/ 0 h 197"/>
                <a:gd name="T2" fmla="*/ 565 w 565"/>
                <a:gd name="T3" fmla="*/ 0 h 197"/>
                <a:gd name="T4" fmla="*/ 565 w 565"/>
                <a:gd name="T5" fmla="*/ 191 h 197"/>
                <a:gd name="T6" fmla="*/ 504 w 565"/>
                <a:gd name="T7" fmla="*/ 197 h 197"/>
                <a:gd name="T8" fmla="*/ 447 w 565"/>
                <a:gd name="T9" fmla="*/ 197 h 197"/>
                <a:gd name="T10" fmla="*/ 391 w 565"/>
                <a:gd name="T11" fmla="*/ 194 h 197"/>
                <a:gd name="T12" fmla="*/ 338 w 565"/>
                <a:gd name="T13" fmla="*/ 188 h 197"/>
                <a:gd name="T14" fmla="*/ 289 w 565"/>
                <a:gd name="T15" fmla="*/ 180 h 197"/>
                <a:gd name="T16" fmla="*/ 242 w 565"/>
                <a:gd name="T17" fmla="*/ 170 h 197"/>
                <a:gd name="T18" fmla="*/ 199 w 565"/>
                <a:gd name="T19" fmla="*/ 159 h 197"/>
                <a:gd name="T20" fmla="*/ 160 w 565"/>
                <a:gd name="T21" fmla="*/ 147 h 197"/>
                <a:gd name="T22" fmla="*/ 124 w 565"/>
                <a:gd name="T23" fmla="*/ 133 h 197"/>
                <a:gd name="T24" fmla="*/ 93 w 565"/>
                <a:gd name="T25" fmla="*/ 122 h 197"/>
                <a:gd name="T26" fmla="*/ 65 w 565"/>
                <a:gd name="T27" fmla="*/ 109 h 197"/>
                <a:gd name="T28" fmla="*/ 42 w 565"/>
                <a:gd name="T29" fmla="*/ 98 h 197"/>
                <a:gd name="T30" fmla="*/ 24 w 565"/>
                <a:gd name="T31" fmla="*/ 89 h 197"/>
                <a:gd name="T32" fmla="*/ 12 w 565"/>
                <a:gd name="T33" fmla="*/ 81 h 197"/>
                <a:gd name="T34" fmla="*/ 3 w 565"/>
                <a:gd name="T35" fmla="*/ 78 h 197"/>
                <a:gd name="T36" fmla="*/ 0 w 565"/>
                <a:gd name="T37" fmla="*/ 75 h 197"/>
                <a:gd name="T38" fmla="*/ 0 w 565"/>
                <a:gd name="T39" fmla="*/ 0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65" h="197">
                  <a:moveTo>
                    <a:pt x="0" y="0"/>
                  </a:moveTo>
                  <a:lnTo>
                    <a:pt x="565" y="0"/>
                  </a:lnTo>
                  <a:lnTo>
                    <a:pt x="565" y="191"/>
                  </a:lnTo>
                  <a:lnTo>
                    <a:pt x="504" y="197"/>
                  </a:lnTo>
                  <a:lnTo>
                    <a:pt x="447" y="197"/>
                  </a:lnTo>
                  <a:lnTo>
                    <a:pt x="391" y="194"/>
                  </a:lnTo>
                  <a:lnTo>
                    <a:pt x="338" y="188"/>
                  </a:lnTo>
                  <a:lnTo>
                    <a:pt x="289" y="180"/>
                  </a:lnTo>
                  <a:lnTo>
                    <a:pt x="242" y="170"/>
                  </a:lnTo>
                  <a:lnTo>
                    <a:pt x="199" y="159"/>
                  </a:lnTo>
                  <a:lnTo>
                    <a:pt x="160" y="147"/>
                  </a:lnTo>
                  <a:lnTo>
                    <a:pt x="124" y="133"/>
                  </a:lnTo>
                  <a:lnTo>
                    <a:pt x="93" y="122"/>
                  </a:lnTo>
                  <a:lnTo>
                    <a:pt x="65" y="109"/>
                  </a:lnTo>
                  <a:lnTo>
                    <a:pt x="42" y="98"/>
                  </a:lnTo>
                  <a:lnTo>
                    <a:pt x="24" y="89"/>
                  </a:lnTo>
                  <a:lnTo>
                    <a:pt x="12" y="81"/>
                  </a:lnTo>
                  <a:lnTo>
                    <a:pt x="3" y="78"/>
                  </a:lnTo>
                  <a:lnTo>
                    <a:pt x="0" y="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6" name="Freeform 64">
              <a:extLst>
                <a:ext uri="{FF2B5EF4-FFF2-40B4-BE49-F238E27FC236}">
                  <a16:creationId xmlns:a16="http://schemas.microsoft.com/office/drawing/2014/main" xmlns="" id="{49B8D64C-B0F4-5B1E-1BFC-A0100AE81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1589"/>
              <a:ext cx="184" cy="209"/>
            </a:xfrm>
            <a:custGeom>
              <a:avLst/>
              <a:gdLst>
                <a:gd name="T0" fmla="*/ 276 w 552"/>
                <a:gd name="T1" fmla="*/ 0 h 628"/>
                <a:gd name="T2" fmla="*/ 317 w 552"/>
                <a:gd name="T3" fmla="*/ 3 h 628"/>
                <a:gd name="T4" fmla="*/ 356 w 552"/>
                <a:gd name="T5" fmla="*/ 13 h 628"/>
                <a:gd name="T6" fmla="*/ 393 w 552"/>
                <a:gd name="T7" fmla="*/ 29 h 628"/>
                <a:gd name="T8" fmla="*/ 426 w 552"/>
                <a:gd name="T9" fmla="*/ 51 h 628"/>
                <a:gd name="T10" fmla="*/ 457 w 552"/>
                <a:gd name="T11" fmla="*/ 76 h 628"/>
                <a:gd name="T12" fmla="*/ 484 w 552"/>
                <a:gd name="T13" fmla="*/ 108 h 628"/>
                <a:gd name="T14" fmla="*/ 507 w 552"/>
                <a:gd name="T15" fmla="*/ 143 h 628"/>
                <a:gd name="T16" fmla="*/ 526 w 552"/>
                <a:gd name="T17" fmla="*/ 181 h 628"/>
                <a:gd name="T18" fmla="*/ 540 w 552"/>
                <a:gd name="T19" fmla="*/ 223 h 628"/>
                <a:gd name="T20" fmla="*/ 548 w 552"/>
                <a:gd name="T21" fmla="*/ 267 h 628"/>
                <a:gd name="T22" fmla="*/ 552 w 552"/>
                <a:gd name="T23" fmla="*/ 314 h 628"/>
                <a:gd name="T24" fmla="*/ 548 w 552"/>
                <a:gd name="T25" fmla="*/ 361 h 628"/>
                <a:gd name="T26" fmla="*/ 540 w 552"/>
                <a:gd name="T27" fmla="*/ 405 h 628"/>
                <a:gd name="T28" fmla="*/ 526 w 552"/>
                <a:gd name="T29" fmla="*/ 447 h 628"/>
                <a:gd name="T30" fmla="*/ 507 w 552"/>
                <a:gd name="T31" fmla="*/ 485 h 628"/>
                <a:gd name="T32" fmla="*/ 484 w 552"/>
                <a:gd name="T33" fmla="*/ 520 h 628"/>
                <a:gd name="T34" fmla="*/ 457 w 552"/>
                <a:gd name="T35" fmla="*/ 551 h 628"/>
                <a:gd name="T36" fmla="*/ 426 w 552"/>
                <a:gd name="T37" fmla="*/ 577 h 628"/>
                <a:gd name="T38" fmla="*/ 393 w 552"/>
                <a:gd name="T39" fmla="*/ 599 h 628"/>
                <a:gd name="T40" fmla="*/ 356 w 552"/>
                <a:gd name="T41" fmla="*/ 615 h 628"/>
                <a:gd name="T42" fmla="*/ 317 w 552"/>
                <a:gd name="T43" fmla="*/ 624 h 628"/>
                <a:gd name="T44" fmla="*/ 276 w 552"/>
                <a:gd name="T45" fmla="*/ 628 h 628"/>
                <a:gd name="T46" fmla="*/ 236 w 552"/>
                <a:gd name="T47" fmla="*/ 624 h 628"/>
                <a:gd name="T48" fmla="*/ 197 w 552"/>
                <a:gd name="T49" fmla="*/ 615 h 628"/>
                <a:gd name="T50" fmla="*/ 160 w 552"/>
                <a:gd name="T51" fmla="*/ 599 h 628"/>
                <a:gd name="T52" fmla="*/ 126 w 552"/>
                <a:gd name="T53" fmla="*/ 577 h 628"/>
                <a:gd name="T54" fmla="*/ 95 w 552"/>
                <a:gd name="T55" fmla="*/ 551 h 628"/>
                <a:gd name="T56" fmla="*/ 69 w 552"/>
                <a:gd name="T57" fmla="*/ 520 h 628"/>
                <a:gd name="T58" fmla="*/ 45 w 552"/>
                <a:gd name="T59" fmla="*/ 485 h 628"/>
                <a:gd name="T60" fmla="*/ 26 w 552"/>
                <a:gd name="T61" fmla="*/ 447 h 628"/>
                <a:gd name="T62" fmla="*/ 12 w 552"/>
                <a:gd name="T63" fmla="*/ 405 h 628"/>
                <a:gd name="T64" fmla="*/ 4 w 552"/>
                <a:gd name="T65" fmla="*/ 361 h 628"/>
                <a:gd name="T66" fmla="*/ 0 w 552"/>
                <a:gd name="T67" fmla="*/ 314 h 628"/>
                <a:gd name="T68" fmla="*/ 4 w 552"/>
                <a:gd name="T69" fmla="*/ 267 h 628"/>
                <a:gd name="T70" fmla="*/ 12 w 552"/>
                <a:gd name="T71" fmla="*/ 223 h 628"/>
                <a:gd name="T72" fmla="*/ 26 w 552"/>
                <a:gd name="T73" fmla="*/ 181 h 628"/>
                <a:gd name="T74" fmla="*/ 45 w 552"/>
                <a:gd name="T75" fmla="*/ 143 h 628"/>
                <a:gd name="T76" fmla="*/ 69 w 552"/>
                <a:gd name="T77" fmla="*/ 108 h 628"/>
                <a:gd name="T78" fmla="*/ 95 w 552"/>
                <a:gd name="T79" fmla="*/ 76 h 628"/>
                <a:gd name="T80" fmla="*/ 126 w 552"/>
                <a:gd name="T81" fmla="*/ 51 h 628"/>
                <a:gd name="T82" fmla="*/ 160 w 552"/>
                <a:gd name="T83" fmla="*/ 29 h 628"/>
                <a:gd name="T84" fmla="*/ 197 w 552"/>
                <a:gd name="T85" fmla="*/ 13 h 628"/>
                <a:gd name="T86" fmla="*/ 236 w 552"/>
                <a:gd name="T87" fmla="*/ 3 h 628"/>
                <a:gd name="T88" fmla="*/ 276 w 552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2" h="628">
                  <a:moveTo>
                    <a:pt x="276" y="0"/>
                  </a:moveTo>
                  <a:lnTo>
                    <a:pt x="317" y="3"/>
                  </a:lnTo>
                  <a:lnTo>
                    <a:pt x="356" y="13"/>
                  </a:lnTo>
                  <a:lnTo>
                    <a:pt x="393" y="29"/>
                  </a:lnTo>
                  <a:lnTo>
                    <a:pt x="426" y="51"/>
                  </a:lnTo>
                  <a:lnTo>
                    <a:pt x="457" y="76"/>
                  </a:lnTo>
                  <a:lnTo>
                    <a:pt x="484" y="108"/>
                  </a:lnTo>
                  <a:lnTo>
                    <a:pt x="507" y="143"/>
                  </a:lnTo>
                  <a:lnTo>
                    <a:pt x="526" y="181"/>
                  </a:lnTo>
                  <a:lnTo>
                    <a:pt x="540" y="223"/>
                  </a:lnTo>
                  <a:lnTo>
                    <a:pt x="548" y="267"/>
                  </a:lnTo>
                  <a:lnTo>
                    <a:pt x="552" y="314"/>
                  </a:lnTo>
                  <a:lnTo>
                    <a:pt x="548" y="361"/>
                  </a:lnTo>
                  <a:lnTo>
                    <a:pt x="540" y="405"/>
                  </a:lnTo>
                  <a:lnTo>
                    <a:pt x="526" y="447"/>
                  </a:lnTo>
                  <a:lnTo>
                    <a:pt x="507" y="485"/>
                  </a:lnTo>
                  <a:lnTo>
                    <a:pt x="484" y="520"/>
                  </a:lnTo>
                  <a:lnTo>
                    <a:pt x="457" y="551"/>
                  </a:lnTo>
                  <a:lnTo>
                    <a:pt x="426" y="577"/>
                  </a:lnTo>
                  <a:lnTo>
                    <a:pt x="393" y="599"/>
                  </a:lnTo>
                  <a:lnTo>
                    <a:pt x="356" y="615"/>
                  </a:lnTo>
                  <a:lnTo>
                    <a:pt x="317" y="624"/>
                  </a:lnTo>
                  <a:lnTo>
                    <a:pt x="276" y="628"/>
                  </a:lnTo>
                  <a:lnTo>
                    <a:pt x="236" y="624"/>
                  </a:lnTo>
                  <a:lnTo>
                    <a:pt x="197" y="615"/>
                  </a:lnTo>
                  <a:lnTo>
                    <a:pt x="160" y="599"/>
                  </a:lnTo>
                  <a:lnTo>
                    <a:pt x="126" y="577"/>
                  </a:lnTo>
                  <a:lnTo>
                    <a:pt x="95" y="551"/>
                  </a:lnTo>
                  <a:lnTo>
                    <a:pt x="69" y="520"/>
                  </a:lnTo>
                  <a:lnTo>
                    <a:pt x="45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4" y="361"/>
                  </a:lnTo>
                  <a:lnTo>
                    <a:pt x="0" y="314"/>
                  </a:lnTo>
                  <a:lnTo>
                    <a:pt x="4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5" y="143"/>
                  </a:lnTo>
                  <a:lnTo>
                    <a:pt x="69" y="108"/>
                  </a:lnTo>
                  <a:lnTo>
                    <a:pt x="95" y="76"/>
                  </a:lnTo>
                  <a:lnTo>
                    <a:pt x="126" y="51"/>
                  </a:lnTo>
                  <a:lnTo>
                    <a:pt x="160" y="29"/>
                  </a:lnTo>
                  <a:lnTo>
                    <a:pt x="197" y="13"/>
                  </a:lnTo>
                  <a:lnTo>
                    <a:pt x="236" y="3"/>
                  </a:lnTo>
                  <a:lnTo>
                    <a:pt x="27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7" name="Freeform 65">
              <a:extLst>
                <a:ext uri="{FF2B5EF4-FFF2-40B4-BE49-F238E27FC236}">
                  <a16:creationId xmlns:a16="http://schemas.microsoft.com/office/drawing/2014/main" xmlns="" id="{209A72C7-C12F-D47D-E55E-7A1D69B8B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5" y="1589"/>
              <a:ext cx="184" cy="209"/>
            </a:xfrm>
            <a:custGeom>
              <a:avLst/>
              <a:gdLst>
                <a:gd name="T0" fmla="*/ 275 w 551"/>
                <a:gd name="T1" fmla="*/ 0 h 628"/>
                <a:gd name="T2" fmla="*/ 316 w 551"/>
                <a:gd name="T3" fmla="*/ 3 h 628"/>
                <a:gd name="T4" fmla="*/ 355 w 551"/>
                <a:gd name="T5" fmla="*/ 13 h 628"/>
                <a:gd name="T6" fmla="*/ 392 w 551"/>
                <a:gd name="T7" fmla="*/ 29 h 628"/>
                <a:gd name="T8" fmla="*/ 426 w 551"/>
                <a:gd name="T9" fmla="*/ 51 h 628"/>
                <a:gd name="T10" fmla="*/ 456 w 551"/>
                <a:gd name="T11" fmla="*/ 76 h 628"/>
                <a:gd name="T12" fmla="*/ 483 w 551"/>
                <a:gd name="T13" fmla="*/ 108 h 628"/>
                <a:gd name="T14" fmla="*/ 507 w 551"/>
                <a:gd name="T15" fmla="*/ 143 h 628"/>
                <a:gd name="T16" fmla="*/ 525 w 551"/>
                <a:gd name="T17" fmla="*/ 181 h 628"/>
                <a:gd name="T18" fmla="*/ 539 w 551"/>
                <a:gd name="T19" fmla="*/ 223 h 628"/>
                <a:gd name="T20" fmla="*/ 548 w 551"/>
                <a:gd name="T21" fmla="*/ 267 h 628"/>
                <a:gd name="T22" fmla="*/ 551 w 551"/>
                <a:gd name="T23" fmla="*/ 314 h 628"/>
                <a:gd name="T24" fmla="*/ 548 w 551"/>
                <a:gd name="T25" fmla="*/ 361 h 628"/>
                <a:gd name="T26" fmla="*/ 539 w 551"/>
                <a:gd name="T27" fmla="*/ 405 h 628"/>
                <a:gd name="T28" fmla="*/ 525 w 551"/>
                <a:gd name="T29" fmla="*/ 447 h 628"/>
                <a:gd name="T30" fmla="*/ 507 w 551"/>
                <a:gd name="T31" fmla="*/ 485 h 628"/>
                <a:gd name="T32" fmla="*/ 483 w 551"/>
                <a:gd name="T33" fmla="*/ 520 h 628"/>
                <a:gd name="T34" fmla="*/ 456 w 551"/>
                <a:gd name="T35" fmla="*/ 551 h 628"/>
                <a:gd name="T36" fmla="*/ 426 w 551"/>
                <a:gd name="T37" fmla="*/ 577 h 628"/>
                <a:gd name="T38" fmla="*/ 392 w 551"/>
                <a:gd name="T39" fmla="*/ 599 h 628"/>
                <a:gd name="T40" fmla="*/ 355 w 551"/>
                <a:gd name="T41" fmla="*/ 615 h 628"/>
                <a:gd name="T42" fmla="*/ 316 w 551"/>
                <a:gd name="T43" fmla="*/ 624 h 628"/>
                <a:gd name="T44" fmla="*/ 275 w 551"/>
                <a:gd name="T45" fmla="*/ 628 h 628"/>
                <a:gd name="T46" fmla="*/ 235 w 551"/>
                <a:gd name="T47" fmla="*/ 624 h 628"/>
                <a:gd name="T48" fmla="*/ 196 w 551"/>
                <a:gd name="T49" fmla="*/ 615 h 628"/>
                <a:gd name="T50" fmla="*/ 159 w 551"/>
                <a:gd name="T51" fmla="*/ 599 h 628"/>
                <a:gd name="T52" fmla="*/ 126 w 551"/>
                <a:gd name="T53" fmla="*/ 577 h 628"/>
                <a:gd name="T54" fmla="*/ 94 w 551"/>
                <a:gd name="T55" fmla="*/ 551 h 628"/>
                <a:gd name="T56" fmla="*/ 68 w 551"/>
                <a:gd name="T57" fmla="*/ 520 h 628"/>
                <a:gd name="T58" fmla="*/ 44 w 551"/>
                <a:gd name="T59" fmla="*/ 485 h 628"/>
                <a:gd name="T60" fmla="*/ 26 w 551"/>
                <a:gd name="T61" fmla="*/ 447 h 628"/>
                <a:gd name="T62" fmla="*/ 12 w 551"/>
                <a:gd name="T63" fmla="*/ 405 h 628"/>
                <a:gd name="T64" fmla="*/ 3 w 551"/>
                <a:gd name="T65" fmla="*/ 361 h 628"/>
                <a:gd name="T66" fmla="*/ 0 w 551"/>
                <a:gd name="T67" fmla="*/ 314 h 628"/>
                <a:gd name="T68" fmla="*/ 3 w 551"/>
                <a:gd name="T69" fmla="*/ 267 h 628"/>
                <a:gd name="T70" fmla="*/ 12 w 551"/>
                <a:gd name="T71" fmla="*/ 223 h 628"/>
                <a:gd name="T72" fmla="*/ 26 w 551"/>
                <a:gd name="T73" fmla="*/ 181 h 628"/>
                <a:gd name="T74" fmla="*/ 44 w 551"/>
                <a:gd name="T75" fmla="*/ 143 h 628"/>
                <a:gd name="T76" fmla="*/ 68 w 551"/>
                <a:gd name="T77" fmla="*/ 108 h 628"/>
                <a:gd name="T78" fmla="*/ 94 w 551"/>
                <a:gd name="T79" fmla="*/ 76 h 628"/>
                <a:gd name="T80" fmla="*/ 126 w 551"/>
                <a:gd name="T81" fmla="*/ 51 h 628"/>
                <a:gd name="T82" fmla="*/ 159 w 551"/>
                <a:gd name="T83" fmla="*/ 29 h 628"/>
                <a:gd name="T84" fmla="*/ 196 w 551"/>
                <a:gd name="T85" fmla="*/ 13 h 628"/>
                <a:gd name="T86" fmla="*/ 235 w 551"/>
                <a:gd name="T87" fmla="*/ 3 h 628"/>
                <a:gd name="T88" fmla="*/ 275 w 551"/>
                <a:gd name="T89" fmla="*/ 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551" h="628">
                  <a:moveTo>
                    <a:pt x="275" y="0"/>
                  </a:moveTo>
                  <a:lnTo>
                    <a:pt x="316" y="3"/>
                  </a:lnTo>
                  <a:lnTo>
                    <a:pt x="355" y="13"/>
                  </a:lnTo>
                  <a:lnTo>
                    <a:pt x="392" y="29"/>
                  </a:lnTo>
                  <a:lnTo>
                    <a:pt x="426" y="51"/>
                  </a:lnTo>
                  <a:lnTo>
                    <a:pt x="456" y="76"/>
                  </a:lnTo>
                  <a:lnTo>
                    <a:pt x="483" y="108"/>
                  </a:lnTo>
                  <a:lnTo>
                    <a:pt x="507" y="143"/>
                  </a:lnTo>
                  <a:lnTo>
                    <a:pt x="525" y="181"/>
                  </a:lnTo>
                  <a:lnTo>
                    <a:pt x="539" y="223"/>
                  </a:lnTo>
                  <a:lnTo>
                    <a:pt x="548" y="267"/>
                  </a:lnTo>
                  <a:lnTo>
                    <a:pt x="551" y="314"/>
                  </a:lnTo>
                  <a:lnTo>
                    <a:pt x="548" y="361"/>
                  </a:lnTo>
                  <a:lnTo>
                    <a:pt x="539" y="405"/>
                  </a:lnTo>
                  <a:lnTo>
                    <a:pt x="525" y="447"/>
                  </a:lnTo>
                  <a:lnTo>
                    <a:pt x="507" y="485"/>
                  </a:lnTo>
                  <a:lnTo>
                    <a:pt x="483" y="520"/>
                  </a:lnTo>
                  <a:lnTo>
                    <a:pt x="456" y="551"/>
                  </a:lnTo>
                  <a:lnTo>
                    <a:pt x="426" y="577"/>
                  </a:lnTo>
                  <a:lnTo>
                    <a:pt x="392" y="599"/>
                  </a:lnTo>
                  <a:lnTo>
                    <a:pt x="355" y="615"/>
                  </a:lnTo>
                  <a:lnTo>
                    <a:pt x="316" y="624"/>
                  </a:lnTo>
                  <a:lnTo>
                    <a:pt x="275" y="628"/>
                  </a:lnTo>
                  <a:lnTo>
                    <a:pt x="235" y="624"/>
                  </a:lnTo>
                  <a:lnTo>
                    <a:pt x="196" y="615"/>
                  </a:lnTo>
                  <a:lnTo>
                    <a:pt x="159" y="599"/>
                  </a:lnTo>
                  <a:lnTo>
                    <a:pt x="126" y="577"/>
                  </a:lnTo>
                  <a:lnTo>
                    <a:pt x="94" y="551"/>
                  </a:lnTo>
                  <a:lnTo>
                    <a:pt x="68" y="520"/>
                  </a:lnTo>
                  <a:lnTo>
                    <a:pt x="44" y="485"/>
                  </a:lnTo>
                  <a:lnTo>
                    <a:pt x="26" y="447"/>
                  </a:lnTo>
                  <a:lnTo>
                    <a:pt x="12" y="405"/>
                  </a:lnTo>
                  <a:lnTo>
                    <a:pt x="3" y="361"/>
                  </a:lnTo>
                  <a:lnTo>
                    <a:pt x="0" y="314"/>
                  </a:lnTo>
                  <a:lnTo>
                    <a:pt x="3" y="267"/>
                  </a:lnTo>
                  <a:lnTo>
                    <a:pt x="12" y="223"/>
                  </a:lnTo>
                  <a:lnTo>
                    <a:pt x="26" y="181"/>
                  </a:lnTo>
                  <a:lnTo>
                    <a:pt x="44" y="143"/>
                  </a:lnTo>
                  <a:lnTo>
                    <a:pt x="68" y="108"/>
                  </a:lnTo>
                  <a:lnTo>
                    <a:pt x="94" y="76"/>
                  </a:lnTo>
                  <a:lnTo>
                    <a:pt x="126" y="51"/>
                  </a:lnTo>
                  <a:lnTo>
                    <a:pt x="159" y="29"/>
                  </a:lnTo>
                  <a:lnTo>
                    <a:pt x="196" y="13"/>
                  </a:lnTo>
                  <a:lnTo>
                    <a:pt x="235" y="3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66">
              <a:extLst>
                <a:ext uri="{FF2B5EF4-FFF2-40B4-BE49-F238E27FC236}">
                  <a16:creationId xmlns:a16="http://schemas.microsoft.com/office/drawing/2014/main" xmlns="" id="{08C4CF88-D710-E5F9-6150-0F244117D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" y="1226"/>
              <a:ext cx="731" cy="828"/>
            </a:xfrm>
            <a:custGeom>
              <a:avLst/>
              <a:gdLst>
                <a:gd name="T0" fmla="*/ 1196 w 2192"/>
                <a:gd name="T1" fmla="*/ 2 h 2484"/>
                <a:gd name="T2" fmla="*/ 1382 w 2192"/>
                <a:gd name="T3" fmla="*/ 19 h 2484"/>
                <a:gd name="T4" fmla="*/ 1548 w 2192"/>
                <a:gd name="T5" fmla="*/ 50 h 2484"/>
                <a:gd name="T6" fmla="*/ 1694 w 2192"/>
                <a:gd name="T7" fmla="*/ 96 h 2484"/>
                <a:gd name="T8" fmla="*/ 1820 w 2192"/>
                <a:gd name="T9" fmla="*/ 155 h 2484"/>
                <a:gd name="T10" fmla="*/ 1928 w 2192"/>
                <a:gd name="T11" fmla="*/ 228 h 2484"/>
                <a:gd name="T12" fmla="*/ 2017 w 2192"/>
                <a:gd name="T13" fmla="*/ 311 h 2484"/>
                <a:gd name="T14" fmla="*/ 2086 w 2192"/>
                <a:gd name="T15" fmla="*/ 405 h 2484"/>
                <a:gd name="T16" fmla="*/ 2138 w 2192"/>
                <a:gd name="T17" fmla="*/ 507 h 2484"/>
                <a:gd name="T18" fmla="*/ 2172 w 2192"/>
                <a:gd name="T19" fmla="*/ 620 h 2484"/>
                <a:gd name="T20" fmla="*/ 2190 w 2192"/>
                <a:gd name="T21" fmla="*/ 739 h 2484"/>
                <a:gd name="T22" fmla="*/ 2191 w 2192"/>
                <a:gd name="T23" fmla="*/ 839 h 2484"/>
                <a:gd name="T24" fmla="*/ 2192 w 2192"/>
                <a:gd name="T25" fmla="*/ 921 h 2484"/>
                <a:gd name="T26" fmla="*/ 2192 w 2192"/>
                <a:gd name="T27" fmla="*/ 1012 h 2484"/>
                <a:gd name="T28" fmla="*/ 2191 w 2192"/>
                <a:gd name="T29" fmla="*/ 1112 h 2484"/>
                <a:gd name="T30" fmla="*/ 2187 w 2192"/>
                <a:gd name="T31" fmla="*/ 1218 h 2484"/>
                <a:gd name="T32" fmla="*/ 2180 w 2192"/>
                <a:gd name="T33" fmla="*/ 1330 h 2484"/>
                <a:gd name="T34" fmla="*/ 2168 w 2192"/>
                <a:gd name="T35" fmla="*/ 1444 h 2484"/>
                <a:gd name="T36" fmla="*/ 2151 w 2192"/>
                <a:gd name="T37" fmla="*/ 1559 h 2484"/>
                <a:gd name="T38" fmla="*/ 2127 w 2192"/>
                <a:gd name="T39" fmla="*/ 1674 h 2484"/>
                <a:gd name="T40" fmla="*/ 2094 w 2192"/>
                <a:gd name="T41" fmla="*/ 1788 h 2484"/>
                <a:gd name="T42" fmla="*/ 2052 w 2192"/>
                <a:gd name="T43" fmla="*/ 1899 h 2484"/>
                <a:gd name="T44" fmla="*/ 2000 w 2192"/>
                <a:gd name="T45" fmla="*/ 2004 h 2484"/>
                <a:gd name="T46" fmla="*/ 1938 w 2192"/>
                <a:gd name="T47" fmla="*/ 2103 h 2484"/>
                <a:gd name="T48" fmla="*/ 1863 w 2192"/>
                <a:gd name="T49" fmla="*/ 2195 h 2484"/>
                <a:gd name="T50" fmla="*/ 1775 w 2192"/>
                <a:gd name="T51" fmla="*/ 2276 h 2484"/>
                <a:gd name="T52" fmla="*/ 1672 w 2192"/>
                <a:gd name="T53" fmla="*/ 2347 h 2484"/>
                <a:gd name="T54" fmla="*/ 1555 w 2192"/>
                <a:gd name="T55" fmla="*/ 2404 h 2484"/>
                <a:gd name="T56" fmla="*/ 1419 w 2192"/>
                <a:gd name="T57" fmla="*/ 2447 h 2484"/>
                <a:gd name="T58" fmla="*/ 1267 w 2192"/>
                <a:gd name="T59" fmla="*/ 2474 h 2484"/>
                <a:gd name="T60" fmla="*/ 1096 w 2192"/>
                <a:gd name="T61" fmla="*/ 2484 h 2484"/>
                <a:gd name="T62" fmla="*/ 926 w 2192"/>
                <a:gd name="T63" fmla="*/ 2474 h 2484"/>
                <a:gd name="T64" fmla="*/ 774 w 2192"/>
                <a:gd name="T65" fmla="*/ 2447 h 2484"/>
                <a:gd name="T66" fmla="*/ 638 w 2192"/>
                <a:gd name="T67" fmla="*/ 2404 h 2484"/>
                <a:gd name="T68" fmla="*/ 521 w 2192"/>
                <a:gd name="T69" fmla="*/ 2347 h 2484"/>
                <a:gd name="T70" fmla="*/ 418 w 2192"/>
                <a:gd name="T71" fmla="*/ 2276 h 2484"/>
                <a:gd name="T72" fmla="*/ 329 w 2192"/>
                <a:gd name="T73" fmla="*/ 2195 h 2484"/>
                <a:gd name="T74" fmla="*/ 255 w 2192"/>
                <a:gd name="T75" fmla="*/ 2103 h 2484"/>
                <a:gd name="T76" fmla="*/ 191 w 2192"/>
                <a:gd name="T77" fmla="*/ 2004 h 2484"/>
                <a:gd name="T78" fmla="*/ 141 w 2192"/>
                <a:gd name="T79" fmla="*/ 1899 h 2484"/>
                <a:gd name="T80" fmla="*/ 99 w 2192"/>
                <a:gd name="T81" fmla="*/ 1788 h 2484"/>
                <a:gd name="T82" fmla="*/ 66 w 2192"/>
                <a:gd name="T83" fmla="*/ 1674 h 2484"/>
                <a:gd name="T84" fmla="*/ 42 w 2192"/>
                <a:gd name="T85" fmla="*/ 1559 h 2484"/>
                <a:gd name="T86" fmla="*/ 24 w 2192"/>
                <a:gd name="T87" fmla="*/ 1444 h 2484"/>
                <a:gd name="T88" fmla="*/ 12 w 2192"/>
                <a:gd name="T89" fmla="*/ 1330 h 2484"/>
                <a:gd name="T90" fmla="*/ 5 w 2192"/>
                <a:gd name="T91" fmla="*/ 1218 h 2484"/>
                <a:gd name="T92" fmla="*/ 2 w 2192"/>
                <a:gd name="T93" fmla="*/ 1112 h 2484"/>
                <a:gd name="T94" fmla="*/ 0 w 2192"/>
                <a:gd name="T95" fmla="*/ 1012 h 2484"/>
                <a:gd name="T96" fmla="*/ 0 w 2192"/>
                <a:gd name="T97" fmla="*/ 921 h 2484"/>
                <a:gd name="T98" fmla="*/ 2 w 2192"/>
                <a:gd name="T99" fmla="*/ 839 h 2484"/>
                <a:gd name="T100" fmla="*/ 3 w 2192"/>
                <a:gd name="T101" fmla="*/ 739 h 2484"/>
                <a:gd name="T102" fmla="*/ 21 w 2192"/>
                <a:gd name="T103" fmla="*/ 620 h 2484"/>
                <a:gd name="T104" fmla="*/ 55 w 2192"/>
                <a:gd name="T105" fmla="*/ 507 h 2484"/>
                <a:gd name="T106" fmla="*/ 107 w 2192"/>
                <a:gd name="T107" fmla="*/ 405 h 2484"/>
                <a:gd name="T108" fmla="*/ 176 w 2192"/>
                <a:gd name="T109" fmla="*/ 311 h 2484"/>
                <a:gd name="T110" fmla="*/ 265 w 2192"/>
                <a:gd name="T111" fmla="*/ 228 h 2484"/>
                <a:gd name="T112" fmla="*/ 372 w 2192"/>
                <a:gd name="T113" fmla="*/ 155 h 2484"/>
                <a:gd name="T114" fmla="*/ 499 w 2192"/>
                <a:gd name="T115" fmla="*/ 96 h 2484"/>
                <a:gd name="T116" fmla="*/ 645 w 2192"/>
                <a:gd name="T117" fmla="*/ 50 h 2484"/>
                <a:gd name="T118" fmla="*/ 810 w 2192"/>
                <a:gd name="T119" fmla="*/ 19 h 2484"/>
                <a:gd name="T120" fmla="*/ 996 w 2192"/>
                <a:gd name="T121" fmla="*/ 2 h 2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192" h="2484">
                  <a:moveTo>
                    <a:pt x="1096" y="0"/>
                  </a:moveTo>
                  <a:lnTo>
                    <a:pt x="1196" y="2"/>
                  </a:lnTo>
                  <a:lnTo>
                    <a:pt x="1293" y="9"/>
                  </a:lnTo>
                  <a:lnTo>
                    <a:pt x="1382" y="19"/>
                  </a:lnTo>
                  <a:lnTo>
                    <a:pt x="1468" y="33"/>
                  </a:lnTo>
                  <a:lnTo>
                    <a:pt x="1548" y="50"/>
                  </a:lnTo>
                  <a:lnTo>
                    <a:pt x="1624" y="72"/>
                  </a:lnTo>
                  <a:lnTo>
                    <a:pt x="1694" y="96"/>
                  </a:lnTo>
                  <a:lnTo>
                    <a:pt x="1760" y="124"/>
                  </a:lnTo>
                  <a:lnTo>
                    <a:pt x="1820" y="155"/>
                  </a:lnTo>
                  <a:lnTo>
                    <a:pt x="1876" y="190"/>
                  </a:lnTo>
                  <a:lnTo>
                    <a:pt x="1928" y="228"/>
                  </a:lnTo>
                  <a:lnTo>
                    <a:pt x="1973" y="268"/>
                  </a:lnTo>
                  <a:lnTo>
                    <a:pt x="2017" y="311"/>
                  </a:lnTo>
                  <a:lnTo>
                    <a:pt x="2053" y="357"/>
                  </a:lnTo>
                  <a:lnTo>
                    <a:pt x="2086" y="405"/>
                  </a:lnTo>
                  <a:lnTo>
                    <a:pt x="2114" y="455"/>
                  </a:lnTo>
                  <a:lnTo>
                    <a:pt x="2138" y="507"/>
                  </a:lnTo>
                  <a:lnTo>
                    <a:pt x="2157" y="563"/>
                  </a:lnTo>
                  <a:lnTo>
                    <a:pt x="2172" y="620"/>
                  </a:lnTo>
                  <a:lnTo>
                    <a:pt x="2184" y="678"/>
                  </a:lnTo>
                  <a:lnTo>
                    <a:pt x="2190" y="739"/>
                  </a:lnTo>
                  <a:lnTo>
                    <a:pt x="2191" y="802"/>
                  </a:lnTo>
                  <a:lnTo>
                    <a:pt x="2191" y="839"/>
                  </a:lnTo>
                  <a:lnTo>
                    <a:pt x="2192" y="878"/>
                  </a:lnTo>
                  <a:lnTo>
                    <a:pt x="2192" y="921"/>
                  </a:lnTo>
                  <a:lnTo>
                    <a:pt x="2192" y="965"/>
                  </a:lnTo>
                  <a:lnTo>
                    <a:pt x="2192" y="1012"/>
                  </a:lnTo>
                  <a:lnTo>
                    <a:pt x="2192" y="1062"/>
                  </a:lnTo>
                  <a:lnTo>
                    <a:pt x="2191" y="1112"/>
                  </a:lnTo>
                  <a:lnTo>
                    <a:pt x="2190" y="1165"/>
                  </a:lnTo>
                  <a:lnTo>
                    <a:pt x="2187" y="1218"/>
                  </a:lnTo>
                  <a:lnTo>
                    <a:pt x="2185" y="1273"/>
                  </a:lnTo>
                  <a:lnTo>
                    <a:pt x="2180" y="1330"/>
                  </a:lnTo>
                  <a:lnTo>
                    <a:pt x="2175" y="1386"/>
                  </a:lnTo>
                  <a:lnTo>
                    <a:pt x="2168" y="1444"/>
                  </a:lnTo>
                  <a:lnTo>
                    <a:pt x="2161" y="1501"/>
                  </a:lnTo>
                  <a:lnTo>
                    <a:pt x="2151" y="1559"/>
                  </a:lnTo>
                  <a:lnTo>
                    <a:pt x="2139" y="1617"/>
                  </a:lnTo>
                  <a:lnTo>
                    <a:pt x="2127" y="1674"/>
                  </a:lnTo>
                  <a:lnTo>
                    <a:pt x="2111" y="1731"/>
                  </a:lnTo>
                  <a:lnTo>
                    <a:pt x="2094" y="1788"/>
                  </a:lnTo>
                  <a:lnTo>
                    <a:pt x="2075" y="1844"/>
                  </a:lnTo>
                  <a:lnTo>
                    <a:pt x="2052" y="1899"/>
                  </a:lnTo>
                  <a:lnTo>
                    <a:pt x="2028" y="1952"/>
                  </a:lnTo>
                  <a:lnTo>
                    <a:pt x="2000" y="2004"/>
                  </a:lnTo>
                  <a:lnTo>
                    <a:pt x="1971" y="2055"/>
                  </a:lnTo>
                  <a:lnTo>
                    <a:pt x="1938" y="2103"/>
                  </a:lnTo>
                  <a:lnTo>
                    <a:pt x="1903" y="2150"/>
                  </a:lnTo>
                  <a:lnTo>
                    <a:pt x="1863" y="2195"/>
                  </a:lnTo>
                  <a:lnTo>
                    <a:pt x="1820" y="2237"/>
                  </a:lnTo>
                  <a:lnTo>
                    <a:pt x="1775" y="2276"/>
                  </a:lnTo>
                  <a:lnTo>
                    <a:pt x="1725" y="2313"/>
                  </a:lnTo>
                  <a:lnTo>
                    <a:pt x="1672" y="2347"/>
                  </a:lnTo>
                  <a:lnTo>
                    <a:pt x="1615" y="2378"/>
                  </a:lnTo>
                  <a:lnTo>
                    <a:pt x="1555" y="2404"/>
                  </a:lnTo>
                  <a:lnTo>
                    <a:pt x="1489" y="2427"/>
                  </a:lnTo>
                  <a:lnTo>
                    <a:pt x="1419" y="2447"/>
                  </a:lnTo>
                  <a:lnTo>
                    <a:pt x="1346" y="2462"/>
                  </a:lnTo>
                  <a:lnTo>
                    <a:pt x="1267" y="2474"/>
                  </a:lnTo>
                  <a:lnTo>
                    <a:pt x="1184" y="2481"/>
                  </a:lnTo>
                  <a:lnTo>
                    <a:pt x="1096" y="2484"/>
                  </a:lnTo>
                  <a:lnTo>
                    <a:pt x="1009" y="2481"/>
                  </a:lnTo>
                  <a:lnTo>
                    <a:pt x="926" y="2474"/>
                  </a:lnTo>
                  <a:lnTo>
                    <a:pt x="847" y="2462"/>
                  </a:lnTo>
                  <a:lnTo>
                    <a:pt x="774" y="2447"/>
                  </a:lnTo>
                  <a:lnTo>
                    <a:pt x="704" y="2427"/>
                  </a:lnTo>
                  <a:lnTo>
                    <a:pt x="638" y="2404"/>
                  </a:lnTo>
                  <a:lnTo>
                    <a:pt x="577" y="2378"/>
                  </a:lnTo>
                  <a:lnTo>
                    <a:pt x="521" y="2347"/>
                  </a:lnTo>
                  <a:lnTo>
                    <a:pt x="467" y="2313"/>
                  </a:lnTo>
                  <a:lnTo>
                    <a:pt x="418" y="2276"/>
                  </a:lnTo>
                  <a:lnTo>
                    <a:pt x="372" y="2237"/>
                  </a:lnTo>
                  <a:lnTo>
                    <a:pt x="329" y="2195"/>
                  </a:lnTo>
                  <a:lnTo>
                    <a:pt x="290" y="2150"/>
                  </a:lnTo>
                  <a:lnTo>
                    <a:pt x="255" y="2103"/>
                  </a:lnTo>
                  <a:lnTo>
                    <a:pt x="222" y="2055"/>
                  </a:lnTo>
                  <a:lnTo>
                    <a:pt x="191" y="2004"/>
                  </a:lnTo>
                  <a:lnTo>
                    <a:pt x="165" y="1952"/>
                  </a:lnTo>
                  <a:lnTo>
                    <a:pt x="141" y="1899"/>
                  </a:lnTo>
                  <a:lnTo>
                    <a:pt x="118" y="1844"/>
                  </a:lnTo>
                  <a:lnTo>
                    <a:pt x="99" y="1788"/>
                  </a:lnTo>
                  <a:lnTo>
                    <a:pt x="81" y="1731"/>
                  </a:lnTo>
                  <a:lnTo>
                    <a:pt x="66" y="1674"/>
                  </a:lnTo>
                  <a:lnTo>
                    <a:pt x="54" y="1617"/>
                  </a:lnTo>
                  <a:lnTo>
                    <a:pt x="42" y="1559"/>
                  </a:lnTo>
                  <a:lnTo>
                    <a:pt x="32" y="1501"/>
                  </a:lnTo>
                  <a:lnTo>
                    <a:pt x="24" y="1444"/>
                  </a:lnTo>
                  <a:lnTo>
                    <a:pt x="18" y="1386"/>
                  </a:lnTo>
                  <a:lnTo>
                    <a:pt x="12" y="1330"/>
                  </a:lnTo>
                  <a:lnTo>
                    <a:pt x="8" y="1273"/>
                  </a:lnTo>
                  <a:lnTo>
                    <a:pt x="5" y="1218"/>
                  </a:lnTo>
                  <a:lnTo>
                    <a:pt x="3" y="1165"/>
                  </a:lnTo>
                  <a:lnTo>
                    <a:pt x="2" y="1112"/>
                  </a:lnTo>
                  <a:lnTo>
                    <a:pt x="0" y="1062"/>
                  </a:lnTo>
                  <a:lnTo>
                    <a:pt x="0" y="1012"/>
                  </a:lnTo>
                  <a:lnTo>
                    <a:pt x="0" y="965"/>
                  </a:lnTo>
                  <a:lnTo>
                    <a:pt x="0" y="921"/>
                  </a:lnTo>
                  <a:lnTo>
                    <a:pt x="0" y="878"/>
                  </a:lnTo>
                  <a:lnTo>
                    <a:pt x="2" y="839"/>
                  </a:lnTo>
                  <a:lnTo>
                    <a:pt x="2" y="802"/>
                  </a:lnTo>
                  <a:lnTo>
                    <a:pt x="3" y="739"/>
                  </a:lnTo>
                  <a:lnTo>
                    <a:pt x="9" y="678"/>
                  </a:lnTo>
                  <a:lnTo>
                    <a:pt x="21" y="620"/>
                  </a:lnTo>
                  <a:lnTo>
                    <a:pt x="36" y="563"/>
                  </a:lnTo>
                  <a:lnTo>
                    <a:pt x="55" y="507"/>
                  </a:lnTo>
                  <a:lnTo>
                    <a:pt x="79" y="455"/>
                  </a:lnTo>
                  <a:lnTo>
                    <a:pt x="107" y="405"/>
                  </a:lnTo>
                  <a:lnTo>
                    <a:pt x="140" y="357"/>
                  </a:lnTo>
                  <a:lnTo>
                    <a:pt x="176" y="311"/>
                  </a:lnTo>
                  <a:lnTo>
                    <a:pt x="218" y="268"/>
                  </a:lnTo>
                  <a:lnTo>
                    <a:pt x="265" y="228"/>
                  </a:lnTo>
                  <a:lnTo>
                    <a:pt x="317" y="190"/>
                  </a:lnTo>
                  <a:lnTo>
                    <a:pt x="372" y="155"/>
                  </a:lnTo>
                  <a:lnTo>
                    <a:pt x="433" y="124"/>
                  </a:lnTo>
                  <a:lnTo>
                    <a:pt x="499" y="96"/>
                  </a:lnTo>
                  <a:lnTo>
                    <a:pt x="569" y="72"/>
                  </a:lnTo>
                  <a:lnTo>
                    <a:pt x="645" y="50"/>
                  </a:lnTo>
                  <a:lnTo>
                    <a:pt x="724" y="33"/>
                  </a:lnTo>
                  <a:lnTo>
                    <a:pt x="810" y="19"/>
                  </a:lnTo>
                  <a:lnTo>
                    <a:pt x="900" y="9"/>
                  </a:lnTo>
                  <a:lnTo>
                    <a:pt x="996" y="2"/>
                  </a:lnTo>
                  <a:lnTo>
                    <a:pt x="1096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67">
              <a:extLst>
                <a:ext uri="{FF2B5EF4-FFF2-40B4-BE49-F238E27FC236}">
                  <a16:creationId xmlns:a16="http://schemas.microsoft.com/office/drawing/2014/main" xmlns="" id="{8C906DEC-9C52-62BA-1053-875B4EE69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" y="1625"/>
              <a:ext cx="78" cy="87"/>
            </a:xfrm>
            <a:custGeom>
              <a:avLst/>
              <a:gdLst>
                <a:gd name="T0" fmla="*/ 119 w 236"/>
                <a:gd name="T1" fmla="*/ 0 h 259"/>
                <a:gd name="T2" fmla="*/ 145 w 236"/>
                <a:gd name="T3" fmla="*/ 4 h 259"/>
                <a:gd name="T4" fmla="*/ 170 w 236"/>
                <a:gd name="T5" fmla="*/ 13 h 259"/>
                <a:gd name="T6" fmla="*/ 192 w 236"/>
                <a:gd name="T7" fmla="*/ 28 h 259"/>
                <a:gd name="T8" fmla="*/ 211 w 236"/>
                <a:gd name="T9" fmla="*/ 48 h 259"/>
                <a:gd name="T10" fmla="*/ 225 w 236"/>
                <a:gd name="T11" fmla="*/ 72 h 259"/>
                <a:gd name="T12" fmla="*/ 234 w 236"/>
                <a:gd name="T13" fmla="*/ 100 h 259"/>
                <a:gd name="T14" fmla="*/ 236 w 236"/>
                <a:gd name="T15" fmla="*/ 129 h 259"/>
                <a:gd name="T16" fmla="*/ 234 w 236"/>
                <a:gd name="T17" fmla="*/ 159 h 259"/>
                <a:gd name="T18" fmla="*/ 225 w 236"/>
                <a:gd name="T19" fmla="*/ 187 h 259"/>
                <a:gd name="T20" fmla="*/ 211 w 236"/>
                <a:gd name="T21" fmla="*/ 211 h 259"/>
                <a:gd name="T22" fmla="*/ 192 w 236"/>
                <a:gd name="T23" fmla="*/ 230 h 259"/>
                <a:gd name="T24" fmla="*/ 170 w 236"/>
                <a:gd name="T25" fmla="*/ 247 h 259"/>
                <a:gd name="T26" fmla="*/ 145 w 236"/>
                <a:gd name="T27" fmla="*/ 256 h 259"/>
                <a:gd name="T28" fmla="*/ 119 w 236"/>
                <a:gd name="T29" fmla="*/ 259 h 259"/>
                <a:gd name="T30" fmla="*/ 91 w 236"/>
                <a:gd name="T31" fmla="*/ 256 h 259"/>
                <a:gd name="T32" fmla="*/ 65 w 236"/>
                <a:gd name="T33" fmla="*/ 247 h 259"/>
                <a:gd name="T34" fmla="*/ 44 w 236"/>
                <a:gd name="T35" fmla="*/ 230 h 259"/>
                <a:gd name="T36" fmla="*/ 25 w 236"/>
                <a:gd name="T37" fmla="*/ 211 h 259"/>
                <a:gd name="T38" fmla="*/ 11 w 236"/>
                <a:gd name="T39" fmla="*/ 187 h 259"/>
                <a:gd name="T40" fmla="*/ 2 w 236"/>
                <a:gd name="T41" fmla="*/ 159 h 259"/>
                <a:gd name="T42" fmla="*/ 0 w 236"/>
                <a:gd name="T43" fmla="*/ 129 h 259"/>
                <a:gd name="T44" fmla="*/ 2 w 236"/>
                <a:gd name="T45" fmla="*/ 100 h 259"/>
                <a:gd name="T46" fmla="*/ 11 w 236"/>
                <a:gd name="T47" fmla="*/ 72 h 259"/>
                <a:gd name="T48" fmla="*/ 25 w 236"/>
                <a:gd name="T49" fmla="*/ 48 h 259"/>
                <a:gd name="T50" fmla="*/ 44 w 236"/>
                <a:gd name="T51" fmla="*/ 28 h 259"/>
                <a:gd name="T52" fmla="*/ 65 w 236"/>
                <a:gd name="T53" fmla="*/ 13 h 259"/>
                <a:gd name="T54" fmla="*/ 91 w 236"/>
                <a:gd name="T55" fmla="*/ 4 h 259"/>
                <a:gd name="T56" fmla="*/ 119 w 236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6" h="259">
                  <a:moveTo>
                    <a:pt x="119" y="0"/>
                  </a:moveTo>
                  <a:lnTo>
                    <a:pt x="145" y="4"/>
                  </a:lnTo>
                  <a:lnTo>
                    <a:pt x="170" y="13"/>
                  </a:lnTo>
                  <a:lnTo>
                    <a:pt x="192" y="28"/>
                  </a:lnTo>
                  <a:lnTo>
                    <a:pt x="211" y="48"/>
                  </a:lnTo>
                  <a:lnTo>
                    <a:pt x="225" y="72"/>
                  </a:lnTo>
                  <a:lnTo>
                    <a:pt x="234" y="100"/>
                  </a:lnTo>
                  <a:lnTo>
                    <a:pt x="236" y="129"/>
                  </a:lnTo>
                  <a:lnTo>
                    <a:pt x="234" y="159"/>
                  </a:lnTo>
                  <a:lnTo>
                    <a:pt x="225" y="187"/>
                  </a:lnTo>
                  <a:lnTo>
                    <a:pt x="211" y="211"/>
                  </a:lnTo>
                  <a:lnTo>
                    <a:pt x="192" y="230"/>
                  </a:lnTo>
                  <a:lnTo>
                    <a:pt x="170" y="247"/>
                  </a:lnTo>
                  <a:lnTo>
                    <a:pt x="145" y="256"/>
                  </a:lnTo>
                  <a:lnTo>
                    <a:pt x="119" y="259"/>
                  </a:lnTo>
                  <a:lnTo>
                    <a:pt x="91" y="256"/>
                  </a:lnTo>
                  <a:lnTo>
                    <a:pt x="65" y="247"/>
                  </a:lnTo>
                  <a:lnTo>
                    <a:pt x="44" y="230"/>
                  </a:lnTo>
                  <a:lnTo>
                    <a:pt x="25" y="211"/>
                  </a:lnTo>
                  <a:lnTo>
                    <a:pt x="11" y="187"/>
                  </a:lnTo>
                  <a:lnTo>
                    <a:pt x="2" y="159"/>
                  </a:lnTo>
                  <a:lnTo>
                    <a:pt x="0" y="129"/>
                  </a:lnTo>
                  <a:lnTo>
                    <a:pt x="2" y="100"/>
                  </a:lnTo>
                  <a:lnTo>
                    <a:pt x="11" y="72"/>
                  </a:lnTo>
                  <a:lnTo>
                    <a:pt x="25" y="48"/>
                  </a:lnTo>
                  <a:lnTo>
                    <a:pt x="44" y="28"/>
                  </a:lnTo>
                  <a:lnTo>
                    <a:pt x="65" y="13"/>
                  </a:lnTo>
                  <a:lnTo>
                    <a:pt x="91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0" name="Freeform 68">
              <a:extLst>
                <a:ext uri="{FF2B5EF4-FFF2-40B4-BE49-F238E27FC236}">
                  <a16:creationId xmlns:a16="http://schemas.microsoft.com/office/drawing/2014/main" xmlns="" id="{0B23B3CE-D053-8FA6-8974-84D4A43BD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50 w 71"/>
                <a:gd name="T3" fmla="*/ 2 h 71"/>
                <a:gd name="T4" fmla="*/ 60 w 71"/>
                <a:gd name="T5" fmla="*/ 10 h 71"/>
                <a:gd name="T6" fmla="*/ 67 w 71"/>
                <a:gd name="T7" fmla="*/ 21 h 71"/>
                <a:gd name="T8" fmla="*/ 71 w 71"/>
                <a:gd name="T9" fmla="*/ 35 h 71"/>
                <a:gd name="T10" fmla="*/ 67 w 71"/>
                <a:gd name="T11" fmla="*/ 48 h 71"/>
                <a:gd name="T12" fmla="*/ 60 w 71"/>
                <a:gd name="T13" fmla="*/ 60 h 71"/>
                <a:gd name="T14" fmla="*/ 50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50" y="2"/>
                  </a:lnTo>
                  <a:lnTo>
                    <a:pt x="60" y="10"/>
                  </a:lnTo>
                  <a:lnTo>
                    <a:pt x="67" y="21"/>
                  </a:lnTo>
                  <a:lnTo>
                    <a:pt x="71" y="35"/>
                  </a:lnTo>
                  <a:lnTo>
                    <a:pt x="67" y="48"/>
                  </a:lnTo>
                  <a:lnTo>
                    <a:pt x="60" y="60"/>
                  </a:lnTo>
                  <a:lnTo>
                    <a:pt x="50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1" name="Freeform 69">
              <a:extLst>
                <a:ext uri="{FF2B5EF4-FFF2-40B4-BE49-F238E27FC236}">
                  <a16:creationId xmlns:a16="http://schemas.microsoft.com/office/drawing/2014/main" xmlns="" id="{0FF5ED1A-D2AF-57C2-D65D-3D2E1CCBBC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" y="1510"/>
              <a:ext cx="129" cy="56"/>
            </a:xfrm>
            <a:custGeom>
              <a:avLst/>
              <a:gdLst>
                <a:gd name="T0" fmla="*/ 203 w 388"/>
                <a:gd name="T1" fmla="*/ 0 h 169"/>
                <a:gd name="T2" fmla="*/ 241 w 388"/>
                <a:gd name="T3" fmla="*/ 1 h 169"/>
                <a:gd name="T4" fmla="*/ 275 w 388"/>
                <a:gd name="T5" fmla="*/ 8 h 169"/>
                <a:gd name="T6" fmla="*/ 303 w 388"/>
                <a:gd name="T7" fmla="*/ 17 h 169"/>
                <a:gd name="T8" fmla="*/ 326 w 388"/>
                <a:gd name="T9" fmla="*/ 28 h 169"/>
                <a:gd name="T10" fmla="*/ 346 w 388"/>
                <a:gd name="T11" fmla="*/ 42 h 169"/>
                <a:gd name="T12" fmla="*/ 361 w 388"/>
                <a:gd name="T13" fmla="*/ 57 h 169"/>
                <a:gd name="T14" fmla="*/ 372 w 388"/>
                <a:gd name="T15" fmla="*/ 74 h 169"/>
                <a:gd name="T16" fmla="*/ 380 w 388"/>
                <a:gd name="T17" fmla="*/ 90 h 169"/>
                <a:gd name="T18" fmla="*/ 385 w 388"/>
                <a:gd name="T19" fmla="*/ 107 h 169"/>
                <a:gd name="T20" fmla="*/ 388 w 388"/>
                <a:gd name="T21" fmla="*/ 123 h 169"/>
                <a:gd name="T22" fmla="*/ 388 w 388"/>
                <a:gd name="T23" fmla="*/ 137 h 169"/>
                <a:gd name="T24" fmla="*/ 385 w 388"/>
                <a:gd name="T25" fmla="*/ 150 h 169"/>
                <a:gd name="T26" fmla="*/ 381 w 388"/>
                <a:gd name="T27" fmla="*/ 158 h 169"/>
                <a:gd name="T28" fmla="*/ 376 w 388"/>
                <a:gd name="T29" fmla="*/ 165 h 169"/>
                <a:gd name="T30" fmla="*/ 370 w 388"/>
                <a:gd name="T31" fmla="*/ 169 h 169"/>
                <a:gd name="T32" fmla="*/ 364 w 388"/>
                <a:gd name="T33" fmla="*/ 167 h 169"/>
                <a:gd name="T34" fmla="*/ 324 w 388"/>
                <a:gd name="T35" fmla="*/ 148 h 169"/>
                <a:gd name="T36" fmla="*/ 288 w 388"/>
                <a:gd name="T37" fmla="*/ 136 h 169"/>
                <a:gd name="T38" fmla="*/ 253 w 388"/>
                <a:gd name="T39" fmla="*/ 127 h 169"/>
                <a:gd name="T40" fmla="*/ 222 w 388"/>
                <a:gd name="T41" fmla="*/ 123 h 169"/>
                <a:gd name="T42" fmla="*/ 193 w 388"/>
                <a:gd name="T43" fmla="*/ 122 h 169"/>
                <a:gd name="T44" fmla="*/ 166 w 388"/>
                <a:gd name="T45" fmla="*/ 124 h 169"/>
                <a:gd name="T46" fmla="*/ 142 w 388"/>
                <a:gd name="T47" fmla="*/ 128 h 169"/>
                <a:gd name="T48" fmla="*/ 121 w 388"/>
                <a:gd name="T49" fmla="*/ 134 h 169"/>
                <a:gd name="T50" fmla="*/ 100 w 388"/>
                <a:gd name="T51" fmla="*/ 141 h 169"/>
                <a:gd name="T52" fmla="*/ 81 w 388"/>
                <a:gd name="T53" fmla="*/ 147 h 169"/>
                <a:gd name="T54" fmla="*/ 65 w 388"/>
                <a:gd name="T55" fmla="*/ 152 h 169"/>
                <a:gd name="T56" fmla="*/ 50 w 388"/>
                <a:gd name="T57" fmla="*/ 157 h 169"/>
                <a:gd name="T58" fmla="*/ 36 w 388"/>
                <a:gd name="T59" fmla="*/ 158 h 169"/>
                <a:gd name="T60" fmla="*/ 23 w 388"/>
                <a:gd name="T61" fmla="*/ 158 h 169"/>
                <a:gd name="T62" fmla="*/ 12 w 388"/>
                <a:gd name="T63" fmla="*/ 155 h 169"/>
                <a:gd name="T64" fmla="*/ 5 w 388"/>
                <a:gd name="T65" fmla="*/ 150 h 169"/>
                <a:gd name="T66" fmla="*/ 2 w 388"/>
                <a:gd name="T67" fmla="*/ 141 h 169"/>
                <a:gd name="T68" fmla="*/ 0 w 388"/>
                <a:gd name="T69" fmla="*/ 129 h 169"/>
                <a:gd name="T70" fmla="*/ 2 w 388"/>
                <a:gd name="T71" fmla="*/ 117 h 169"/>
                <a:gd name="T72" fmla="*/ 5 w 388"/>
                <a:gd name="T73" fmla="*/ 103 h 169"/>
                <a:gd name="T74" fmla="*/ 12 w 388"/>
                <a:gd name="T75" fmla="*/ 86 h 169"/>
                <a:gd name="T76" fmla="*/ 23 w 388"/>
                <a:gd name="T77" fmla="*/ 71 h 169"/>
                <a:gd name="T78" fmla="*/ 36 w 388"/>
                <a:gd name="T79" fmla="*/ 56 h 169"/>
                <a:gd name="T80" fmla="*/ 53 w 388"/>
                <a:gd name="T81" fmla="*/ 41 h 169"/>
                <a:gd name="T82" fmla="*/ 75 w 388"/>
                <a:gd name="T83" fmla="*/ 28 h 169"/>
                <a:gd name="T84" fmla="*/ 100 w 388"/>
                <a:gd name="T85" fmla="*/ 17 h 169"/>
                <a:gd name="T86" fmla="*/ 129 w 388"/>
                <a:gd name="T87" fmla="*/ 8 h 169"/>
                <a:gd name="T88" fmla="*/ 164 w 388"/>
                <a:gd name="T89" fmla="*/ 1 h 169"/>
                <a:gd name="T90" fmla="*/ 203 w 388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8" h="169">
                  <a:moveTo>
                    <a:pt x="203" y="0"/>
                  </a:moveTo>
                  <a:lnTo>
                    <a:pt x="241" y="1"/>
                  </a:lnTo>
                  <a:lnTo>
                    <a:pt x="275" y="8"/>
                  </a:lnTo>
                  <a:lnTo>
                    <a:pt x="303" y="17"/>
                  </a:lnTo>
                  <a:lnTo>
                    <a:pt x="326" y="28"/>
                  </a:lnTo>
                  <a:lnTo>
                    <a:pt x="346" y="42"/>
                  </a:lnTo>
                  <a:lnTo>
                    <a:pt x="361" y="57"/>
                  </a:lnTo>
                  <a:lnTo>
                    <a:pt x="372" y="74"/>
                  </a:lnTo>
                  <a:lnTo>
                    <a:pt x="380" y="90"/>
                  </a:lnTo>
                  <a:lnTo>
                    <a:pt x="385" y="107"/>
                  </a:lnTo>
                  <a:lnTo>
                    <a:pt x="388" y="123"/>
                  </a:lnTo>
                  <a:lnTo>
                    <a:pt x="388" y="137"/>
                  </a:lnTo>
                  <a:lnTo>
                    <a:pt x="385" y="150"/>
                  </a:lnTo>
                  <a:lnTo>
                    <a:pt x="381" y="158"/>
                  </a:lnTo>
                  <a:lnTo>
                    <a:pt x="376" y="165"/>
                  </a:lnTo>
                  <a:lnTo>
                    <a:pt x="370" y="169"/>
                  </a:lnTo>
                  <a:lnTo>
                    <a:pt x="364" y="167"/>
                  </a:lnTo>
                  <a:lnTo>
                    <a:pt x="324" y="148"/>
                  </a:lnTo>
                  <a:lnTo>
                    <a:pt x="288" y="136"/>
                  </a:lnTo>
                  <a:lnTo>
                    <a:pt x="253" y="127"/>
                  </a:lnTo>
                  <a:lnTo>
                    <a:pt x="222" y="123"/>
                  </a:lnTo>
                  <a:lnTo>
                    <a:pt x="193" y="122"/>
                  </a:lnTo>
                  <a:lnTo>
                    <a:pt x="166" y="124"/>
                  </a:lnTo>
                  <a:lnTo>
                    <a:pt x="142" y="128"/>
                  </a:lnTo>
                  <a:lnTo>
                    <a:pt x="121" y="134"/>
                  </a:lnTo>
                  <a:lnTo>
                    <a:pt x="100" y="141"/>
                  </a:lnTo>
                  <a:lnTo>
                    <a:pt x="81" y="147"/>
                  </a:lnTo>
                  <a:lnTo>
                    <a:pt x="65" y="152"/>
                  </a:lnTo>
                  <a:lnTo>
                    <a:pt x="50" y="157"/>
                  </a:lnTo>
                  <a:lnTo>
                    <a:pt x="36" y="158"/>
                  </a:lnTo>
                  <a:lnTo>
                    <a:pt x="23" y="158"/>
                  </a:lnTo>
                  <a:lnTo>
                    <a:pt x="12" y="155"/>
                  </a:lnTo>
                  <a:lnTo>
                    <a:pt x="5" y="150"/>
                  </a:lnTo>
                  <a:lnTo>
                    <a:pt x="2" y="141"/>
                  </a:lnTo>
                  <a:lnTo>
                    <a:pt x="0" y="129"/>
                  </a:lnTo>
                  <a:lnTo>
                    <a:pt x="2" y="117"/>
                  </a:lnTo>
                  <a:lnTo>
                    <a:pt x="5" y="103"/>
                  </a:lnTo>
                  <a:lnTo>
                    <a:pt x="12" y="86"/>
                  </a:lnTo>
                  <a:lnTo>
                    <a:pt x="23" y="71"/>
                  </a:lnTo>
                  <a:lnTo>
                    <a:pt x="36" y="56"/>
                  </a:lnTo>
                  <a:lnTo>
                    <a:pt x="53" y="41"/>
                  </a:lnTo>
                  <a:lnTo>
                    <a:pt x="75" y="28"/>
                  </a:lnTo>
                  <a:lnTo>
                    <a:pt x="100" y="17"/>
                  </a:lnTo>
                  <a:lnTo>
                    <a:pt x="129" y="8"/>
                  </a:lnTo>
                  <a:lnTo>
                    <a:pt x="164" y="1"/>
                  </a:lnTo>
                  <a:lnTo>
                    <a:pt x="203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2" name="Freeform 70">
              <a:extLst>
                <a:ext uri="{FF2B5EF4-FFF2-40B4-BE49-F238E27FC236}">
                  <a16:creationId xmlns:a16="http://schemas.microsoft.com/office/drawing/2014/main" xmlns="" id="{136C2803-27BC-24F9-057E-EB6590419F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1625"/>
              <a:ext cx="79" cy="87"/>
            </a:xfrm>
            <a:custGeom>
              <a:avLst/>
              <a:gdLst>
                <a:gd name="T0" fmla="*/ 119 w 238"/>
                <a:gd name="T1" fmla="*/ 0 h 259"/>
                <a:gd name="T2" fmla="*/ 146 w 238"/>
                <a:gd name="T3" fmla="*/ 4 h 259"/>
                <a:gd name="T4" fmla="*/ 171 w 238"/>
                <a:gd name="T5" fmla="*/ 13 h 259"/>
                <a:gd name="T6" fmla="*/ 194 w 238"/>
                <a:gd name="T7" fmla="*/ 28 h 259"/>
                <a:gd name="T8" fmla="*/ 212 w 238"/>
                <a:gd name="T9" fmla="*/ 48 h 259"/>
                <a:gd name="T10" fmla="*/ 226 w 238"/>
                <a:gd name="T11" fmla="*/ 72 h 259"/>
                <a:gd name="T12" fmla="*/ 235 w 238"/>
                <a:gd name="T13" fmla="*/ 100 h 259"/>
                <a:gd name="T14" fmla="*/ 238 w 238"/>
                <a:gd name="T15" fmla="*/ 129 h 259"/>
                <a:gd name="T16" fmla="*/ 235 w 238"/>
                <a:gd name="T17" fmla="*/ 159 h 259"/>
                <a:gd name="T18" fmla="*/ 226 w 238"/>
                <a:gd name="T19" fmla="*/ 187 h 259"/>
                <a:gd name="T20" fmla="*/ 212 w 238"/>
                <a:gd name="T21" fmla="*/ 211 h 259"/>
                <a:gd name="T22" fmla="*/ 194 w 238"/>
                <a:gd name="T23" fmla="*/ 230 h 259"/>
                <a:gd name="T24" fmla="*/ 171 w 238"/>
                <a:gd name="T25" fmla="*/ 247 h 259"/>
                <a:gd name="T26" fmla="*/ 146 w 238"/>
                <a:gd name="T27" fmla="*/ 256 h 259"/>
                <a:gd name="T28" fmla="*/ 119 w 238"/>
                <a:gd name="T29" fmla="*/ 259 h 259"/>
                <a:gd name="T30" fmla="*/ 92 w 238"/>
                <a:gd name="T31" fmla="*/ 256 h 259"/>
                <a:gd name="T32" fmla="*/ 68 w 238"/>
                <a:gd name="T33" fmla="*/ 247 h 259"/>
                <a:gd name="T34" fmla="*/ 45 w 238"/>
                <a:gd name="T35" fmla="*/ 230 h 259"/>
                <a:gd name="T36" fmla="*/ 27 w 238"/>
                <a:gd name="T37" fmla="*/ 211 h 259"/>
                <a:gd name="T38" fmla="*/ 13 w 238"/>
                <a:gd name="T39" fmla="*/ 187 h 259"/>
                <a:gd name="T40" fmla="*/ 4 w 238"/>
                <a:gd name="T41" fmla="*/ 159 h 259"/>
                <a:gd name="T42" fmla="*/ 0 w 238"/>
                <a:gd name="T43" fmla="*/ 129 h 259"/>
                <a:gd name="T44" fmla="*/ 4 w 238"/>
                <a:gd name="T45" fmla="*/ 100 h 259"/>
                <a:gd name="T46" fmla="*/ 13 w 238"/>
                <a:gd name="T47" fmla="*/ 72 h 259"/>
                <a:gd name="T48" fmla="*/ 27 w 238"/>
                <a:gd name="T49" fmla="*/ 48 h 259"/>
                <a:gd name="T50" fmla="*/ 45 w 238"/>
                <a:gd name="T51" fmla="*/ 28 h 259"/>
                <a:gd name="T52" fmla="*/ 68 w 238"/>
                <a:gd name="T53" fmla="*/ 13 h 259"/>
                <a:gd name="T54" fmla="*/ 92 w 238"/>
                <a:gd name="T55" fmla="*/ 4 h 259"/>
                <a:gd name="T56" fmla="*/ 119 w 238"/>
                <a:gd name="T57" fmla="*/ 0 h 2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38" h="259">
                  <a:moveTo>
                    <a:pt x="119" y="0"/>
                  </a:moveTo>
                  <a:lnTo>
                    <a:pt x="146" y="4"/>
                  </a:lnTo>
                  <a:lnTo>
                    <a:pt x="171" y="13"/>
                  </a:lnTo>
                  <a:lnTo>
                    <a:pt x="194" y="28"/>
                  </a:lnTo>
                  <a:lnTo>
                    <a:pt x="212" y="48"/>
                  </a:lnTo>
                  <a:lnTo>
                    <a:pt x="226" y="72"/>
                  </a:lnTo>
                  <a:lnTo>
                    <a:pt x="235" y="100"/>
                  </a:lnTo>
                  <a:lnTo>
                    <a:pt x="238" y="129"/>
                  </a:lnTo>
                  <a:lnTo>
                    <a:pt x="235" y="159"/>
                  </a:lnTo>
                  <a:lnTo>
                    <a:pt x="226" y="187"/>
                  </a:lnTo>
                  <a:lnTo>
                    <a:pt x="212" y="211"/>
                  </a:lnTo>
                  <a:lnTo>
                    <a:pt x="194" y="230"/>
                  </a:lnTo>
                  <a:lnTo>
                    <a:pt x="171" y="247"/>
                  </a:lnTo>
                  <a:lnTo>
                    <a:pt x="146" y="256"/>
                  </a:lnTo>
                  <a:lnTo>
                    <a:pt x="119" y="259"/>
                  </a:lnTo>
                  <a:lnTo>
                    <a:pt x="92" y="256"/>
                  </a:lnTo>
                  <a:lnTo>
                    <a:pt x="68" y="247"/>
                  </a:lnTo>
                  <a:lnTo>
                    <a:pt x="45" y="230"/>
                  </a:lnTo>
                  <a:lnTo>
                    <a:pt x="27" y="211"/>
                  </a:lnTo>
                  <a:lnTo>
                    <a:pt x="13" y="187"/>
                  </a:lnTo>
                  <a:lnTo>
                    <a:pt x="4" y="159"/>
                  </a:lnTo>
                  <a:lnTo>
                    <a:pt x="0" y="129"/>
                  </a:lnTo>
                  <a:lnTo>
                    <a:pt x="4" y="100"/>
                  </a:lnTo>
                  <a:lnTo>
                    <a:pt x="13" y="72"/>
                  </a:lnTo>
                  <a:lnTo>
                    <a:pt x="27" y="48"/>
                  </a:lnTo>
                  <a:lnTo>
                    <a:pt x="45" y="28"/>
                  </a:lnTo>
                  <a:lnTo>
                    <a:pt x="68" y="13"/>
                  </a:lnTo>
                  <a:lnTo>
                    <a:pt x="92" y="4"/>
                  </a:lnTo>
                  <a:lnTo>
                    <a:pt x="119" y="0"/>
                  </a:lnTo>
                  <a:close/>
                </a:path>
              </a:pathLst>
            </a:custGeom>
            <a:solidFill>
              <a:srgbClr val="3B2519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3" name="Freeform 71">
              <a:extLst>
                <a:ext uri="{FF2B5EF4-FFF2-40B4-BE49-F238E27FC236}">
                  <a16:creationId xmlns:a16="http://schemas.microsoft.com/office/drawing/2014/main" xmlns="" id="{A5DA5958-EFEB-3C59-76D7-F561E8B587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5" y="1638"/>
              <a:ext cx="24" cy="23"/>
            </a:xfrm>
            <a:custGeom>
              <a:avLst/>
              <a:gdLst>
                <a:gd name="T0" fmla="*/ 36 w 71"/>
                <a:gd name="T1" fmla="*/ 0 h 71"/>
                <a:gd name="T2" fmla="*/ 49 w 71"/>
                <a:gd name="T3" fmla="*/ 2 h 71"/>
                <a:gd name="T4" fmla="*/ 61 w 71"/>
                <a:gd name="T5" fmla="*/ 10 h 71"/>
                <a:gd name="T6" fmla="*/ 68 w 71"/>
                <a:gd name="T7" fmla="*/ 21 h 71"/>
                <a:gd name="T8" fmla="*/ 71 w 71"/>
                <a:gd name="T9" fmla="*/ 35 h 71"/>
                <a:gd name="T10" fmla="*/ 68 w 71"/>
                <a:gd name="T11" fmla="*/ 48 h 71"/>
                <a:gd name="T12" fmla="*/ 61 w 71"/>
                <a:gd name="T13" fmla="*/ 60 h 71"/>
                <a:gd name="T14" fmla="*/ 49 w 71"/>
                <a:gd name="T15" fmla="*/ 68 h 71"/>
                <a:gd name="T16" fmla="*/ 36 w 71"/>
                <a:gd name="T17" fmla="*/ 71 h 71"/>
                <a:gd name="T18" fmla="*/ 22 w 71"/>
                <a:gd name="T19" fmla="*/ 68 h 71"/>
                <a:gd name="T20" fmla="*/ 10 w 71"/>
                <a:gd name="T21" fmla="*/ 60 h 71"/>
                <a:gd name="T22" fmla="*/ 3 w 71"/>
                <a:gd name="T23" fmla="*/ 48 h 71"/>
                <a:gd name="T24" fmla="*/ 0 w 71"/>
                <a:gd name="T25" fmla="*/ 35 h 71"/>
                <a:gd name="T26" fmla="*/ 3 w 71"/>
                <a:gd name="T27" fmla="*/ 21 h 71"/>
                <a:gd name="T28" fmla="*/ 10 w 71"/>
                <a:gd name="T29" fmla="*/ 10 h 71"/>
                <a:gd name="T30" fmla="*/ 22 w 71"/>
                <a:gd name="T31" fmla="*/ 2 h 71"/>
                <a:gd name="T32" fmla="*/ 36 w 71"/>
                <a:gd name="T33" fmla="*/ 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71" h="71">
                  <a:moveTo>
                    <a:pt x="36" y="0"/>
                  </a:moveTo>
                  <a:lnTo>
                    <a:pt x="49" y="2"/>
                  </a:lnTo>
                  <a:lnTo>
                    <a:pt x="61" y="10"/>
                  </a:lnTo>
                  <a:lnTo>
                    <a:pt x="68" y="21"/>
                  </a:lnTo>
                  <a:lnTo>
                    <a:pt x="71" y="35"/>
                  </a:lnTo>
                  <a:lnTo>
                    <a:pt x="68" y="48"/>
                  </a:lnTo>
                  <a:lnTo>
                    <a:pt x="61" y="60"/>
                  </a:lnTo>
                  <a:lnTo>
                    <a:pt x="49" y="68"/>
                  </a:lnTo>
                  <a:lnTo>
                    <a:pt x="36" y="71"/>
                  </a:lnTo>
                  <a:lnTo>
                    <a:pt x="22" y="68"/>
                  </a:lnTo>
                  <a:lnTo>
                    <a:pt x="10" y="60"/>
                  </a:lnTo>
                  <a:lnTo>
                    <a:pt x="3" y="48"/>
                  </a:lnTo>
                  <a:lnTo>
                    <a:pt x="0" y="35"/>
                  </a:lnTo>
                  <a:lnTo>
                    <a:pt x="3" y="21"/>
                  </a:lnTo>
                  <a:lnTo>
                    <a:pt x="10" y="10"/>
                  </a:lnTo>
                  <a:lnTo>
                    <a:pt x="22" y="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4" name="Freeform 72">
              <a:extLst>
                <a:ext uri="{FF2B5EF4-FFF2-40B4-BE49-F238E27FC236}">
                  <a16:creationId xmlns:a16="http://schemas.microsoft.com/office/drawing/2014/main" xmlns="" id="{B5588B8B-1DE8-02F8-AE05-C09C6026E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7" y="1510"/>
              <a:ext cx="129" cy="56"/>
            </a:xfrm>
            <a:custGeom>
              <a:avLst/>
              <a:gdLst>
                <a:gd name="T0" fmla="*/ 185 w 387"/>
                <a:gd name="T1" fmla="*/ 0 h 169"/>
                <a:gd name="T2" fmla="*/ 224 w 387"/>
                <a:gd name="T3" fmla="*/ 1 h 169"/>
                <a:gd name="T4" fmla="*/ 258 w 387"/>
                <a:gd name="T5" fmla="*/ 8 h 169"/>
                <a:gd name="T6" fmla="*/ 287 w 387"/>
                <a:gd name="T7" fmla="*/ 17 h 169"/>
                <a:gd name="T8" fmla="*/ 313 w 387"/>
                <a:gd name="T9" fmla="*/ 28 h 169"/>
                <a:gd name="T10" fmla="*/ 334 w 387"/>
                <a:gd name="T11" fmla="*/ 41 h 169"/>
                <a:gd name="T12" fmla="*/ 351 w 387"/>
                <a:gd name="T13" fmla="*/ 56 h 169"/>
                <a:gd name="T14" fmla="*/ 365 w 387"/>
                <a:gd name="T15" fmla="*/ 71 h 169"/>
                <a:gd name="T16" fmla="*/ 376 w 387"/>
                <a:gd name="T17" fmla="*/ 86 h 169"/>
                <a:gd name="T18" fmla="*/ 382 w 387"/>
                <a:gd name="T19" fmla="*/ 103 h 169"/>
                <a:gd name="T20" fmla="*/ 386 w 387"/>
                <a:gd name="T21" fmla="*/ 117 h 169"/>
                <a:gd name="T22" fmla="*/ 387 w 387"/>
                <a:gd name="T23" fmla="*/ 129 h 169"/>
                <a:gd name="T24" fmla="*/ 386 w 387"/>
                <a:gd name="T25" fmla="*/ 141 h 169"/>
                <a:gd name="T26" fmla="*/ 382 w 387"/>
                <a:gd name="T27" fmla="*/ 150 h 169"/>
                <a:gd name="T28" fmla="*/ 376 w 387"/>
                <a:gd name="T29" fmla="*/ 155 h 169"/>
                <a:gd name="T30" fmla="*/ 365 w 387"/>
                <a:gd name="T31" fmla="*/ 158 h 169"/>
                <a:gd name="T32" fmla="*/ 352 w 387"/>
                <a:gd name="T33" fmla="*/ 158 h 169"/>
                <a:gd name="T34" fmla="*/ 338 w 387"/>
                <a:gd name="T35" fmla="*/ 157 h 169"/>
                <a:gd name="T36" fmla="*/ 323 w 387"/>
                <a:gd name="T37" fmla="*/ 152 h 169"/>
                <a:gd name="T38" fmla="*/ 306 w 387"/>
                <a:gd name="T39" fmla="*/ 147 h 169"/>
                <a:gd name="T40" fmla="*/ 287 w 387"/>
                <a:gd name="T41" fmla="*/ 141 h 169"/>
                <a:gd name="T42" fmla="*/ 267 w 387"/>
                <a:gd name="T43" fmla="*/ 134 h 169"/>
                <a:gd name="T44" fmla="*/ 246 w 387"/>
                <a:gd name="T45" fmla="*/ 128 h 169"/>
                <a:gd name="T46" fmla="*/ 222 w 387"/>
                <a:gd name="T47" fmla="*/ 124 h 169"/>
                <a:gd name="T48" fmla="*/ 195 w 387"/>
                <a:gd name="T49" fmla="*/ 122 h 169"/>
                <a:gd name="T50" fmla="*/ 166 w 387"/>
                <a:gd name="T51" fmla="*/ 123 h 169"/>
                <a:gd name="T52" fmla="*/ 134 w 387"/>
                <a:gd name="T53" fmla="*/ 127 h 169"/>
                <a:gd name="T54" fmla="*/ 100 w 387"/>
                <a:gd name="T55" fmla="*/ 136 h 169"/>
                <a:gd name="T56" fmla="*/ 63 w 387"/>
                <a:gd name="T57" fmla="*/ 148 h 169"/>
                <a:gd name="T58" fmla="*/ 24 w 387"/>
                <a:gd name="T59" fmla="*/ 167 h 169"/>
                <a:gd name="T60" fmla="*/ 18 w 387"/>
                <a:gd name="T61" fmla="*/ 169 h 169"/>
                <a:gd name="T62" fmla="*/ 12 w 387"/>
                <a:gd name="T63" fmla="*/ 165 h 169"/>
                <a:gd name="T64" fmla="*/ 7 w 387"/>
                <a:gd name="T65" fmla="*/ 158 h 169"/>
                <a:gd name="T66" fmla="*/ 3 w 387"/>
                <a:gd name="T67" fmla="*/ 150 h 169"/>
                <a:gd name="T68" fmla="*/ 0 w 387"/>
                <a:gd name="T69" fmla="*/ 137 h 169"/>
                <a:gd name="T70" fmla="*/ 0 w 387"/>
                <a:gd name="T71" fmla="*/ 123 h 169"/>
                <a:gd name="T72" fmla="*/ 3 w 387"/>
                <a:gd name="T73" fmla="*/ 107 h 169"/>
                <a:gd name="T74" fmla="*/ 8 w 387"/>
                <a:gd name="T75" fmla="*/ 90 h 169"/>
                <a:gd name="T76" fmla="*/ 15 w 387"/>
                <a:gd name="T77" fmla="*/ 74 h 169"/>
                <a:gd name="T78" fmla="*/ 27 w 387"/>
                <a:gd name="T79" fmla="*/ 57 h 169"/>
                <a:gd name="T80" fmla="*/ 42 w 387"/>
                <a:gd name="T81" fmla="*/ 42 h 169"/>
                <a:gd name="T82" fmla="*/ 61 w 387"/>
                <a:gd name="T83" fmla="*/ 28 h 169"/>
                <a:gd name="T84" fmla="*/ 85 w 387"/>
                <a:gd name="T85" fmla="*/ 17 h 169"/>
                <a:gd name="T86" fmla="*/ 113 w 387"/>
                <a:gd name="T87" fmla="*/ 8 h 169"/>
                <a:gd name="T88" fmla="*/ 147 w 387"/>
                <a:gd name="T89" fmla="*/ 1 h 169"/>
                <a:gd name="T90" fmla="*/ 185 w 387"/>
                <a:gd name="T9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87" h="169">
                  <a:moveTo>
                    <a:pt x="185" y="0"/>
                  </a:moveTo>
                  <a:lnTo>
                    <a:pt x="224" y="1"/>
                  </a:lnTo>
                  <a:lnTo>
                    <a:pt x="258" y="8"/>
                  </a:lnTo>
                  <a:lnTo>
                    <a:pt x="287" y="17"/>
                  </a:lnTo>
                  <a:lnTo>
                    <a:pt x="313" y="28"/>
                  </a:lnTo>
                  <a:lnTo>
                    <a:pt x="334" y="41"/>
                  </a:lnTo>
                  <a:lnTo>
                    <a:pt x="351" y="56"/>
                  </a:lnTo>
                  <a:lnTo>
                    <a:pt x="365" y="71"/>
                  </a:lnTo>
                  <a:lnTo>
                    <a:pt x="376" y="86"/>
                  </a:lnTo>
                  <a:lnTo>
                    <a:pt x="382" y="103"/>
                  </a:lnTo>
                  <a:lnTo>
                    <a:pt x="386" y="117"/>
                  </a:lnTo>
                  <a:lnTo>
                    <a:pt x="387" y="129"/>
                  </a:lnTo>
                  <a:lnTo>
                    <a:pt x="386" y="141"/>
                  </a:lnTo>
                  <a:lnTo>
                    <a:pt x="382" y="150"/>
                  </a:lnTo>
                  <a:lnTo>
                    <a:pt x="376" y="155"/>
                  </a:lnTo>
                  <a:lnTo>
                    <a:pt x="365" y="158"/>
                  </a:lnTo>
                  <a:lnTo>
                    <a:pt x="352" y="158"/>
                  </a:lnTo>
                  <a:lnTo>
                    <a:pt x="338" y="157"/>
                  </a:lnTo>
                  <a:lnTo>
                    <a:pt x="323" y="152"/>
                  </a:lnTo>
                  <a:lnTo>
                    <a:pt x="306" y="147"/>
                  </a:lnTo>
                  <a:lnTo>
                    <a:pt x="287" y="141"/>
                  </a:lnTo>
                  <a:lnTo>
                    <a:pt x="267" y="134"/>
                  </a:lnTo>
                  <a:lnTo>
                    <a:pt x="246" y="128"/>
                  </a:lnTo>
                  <a:lnTo>
                    <a:pt x="222" y="124"/>
                  </a:lnTo>
                  <a:lnTo>
                    <a:pt x="195" y="122"/>
                  </a:lnTo>
                  <a:lnTo>
                    <a:pt x="166" y="123"/>
                  </a:lnTo>
                  <a:lnTo>
                    <a:pt x="134" y="127"/>
                  </a:lnTo>
                  <a:lnTo>
                    <a:pt x="100" y="136"/>
                  </a:lnTo>
                  <a:lnTo>
                    <a:pt x="63" y="148"/>
                  </a:lnTo>
                  <a:lnTo>
                    <a:pt x="24" y="167"/>
                  </a:lnTo>
                  <a:lnTo>
                    <a:pt x="18" y="169"/>
                  </a:lnTo>
                  <a:lnTo>
                    <a:pt x="12" y="165"/>
                  </a:lnTo>
                  <a:lnTo>
                    <a:pt x="7" y="158"/>
                  </a:lnTo>
                  <a:lnTo>
                    <a:pt x="3" y="150"/>
                  </a:lnTo>
                  <a:lnTo>
                    <a:pt x="0" y="137"/>
                  </a:lnTo>
                  <a:lnTo>
                    <a:pt x="0" y="123"/>
                  </a:lnTo>
                  <a:lnTo>
                    <a:pt x="3" y="107"/>
                  </a:lnTo>
                  <a:lnTo>
                    <a:pt x="8" y="90"/>
                  </a:lnTo>
                  <a:lnTo>
                    <a:pt x="15" y="74"/>
                  </a:lnTo>
                  <a:lnTo>
                    <a:pt x="27" y="57"/>
                  </a:lnTo>
                  <a:lnTo>
                    <a:pt x="42" y="42"/>
                  </a:lnTo>
                  <a:lnTo>
                    <a:pt x="61" y="28"/>
                  </a:lnTo>
                  <a:lnTo>
                    <a:pt x="85" y="17"/>
                  </a:lnTo>
                  <a:lnTo>
                    <a:pt x="113" y="8"/>
                  </a:lnTo>
                  <a:lnTo>
                    <a:pt x="147" y="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73">
              <a:extLst>
                <a:ext uri="{FF2B5EF4-FFF2-40B4-BE49-F238E27FC236}">
                  <a16:creationId xmlns:a16="http://schemas.microsoft.com/office/drawing/2014/main" xmlns="" id="{5F298BAC-FB71-CDE0-D89E-9223AF5EE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9" y="1802"/>
              <a:ext cx="125" cy="45"/>
            </a:xfrm>
            <a:custGeom>
              <a:avLst/>
              <a:gdLst>
                <a:gd name="T0" fmla="*/ 6 w 375"/>
                <a:gd name="T1" fmla="*/ 0 h 135"/>
                <a:gd name="T2" fmla="*/ 15 w 375"/>
                <a:gd name="T3" fmla="*/ 2 h 135"/>
                <a:gd name="T4" fmla="*/ 27 w 375"/>
                <a:gd name="T5" fmla="*/ 6 h 135"/>
                <a:gd name="T6" fmla="*/ 41 w 375"/>
                <a:gd name="T7" fmla="*/ 14 h 135"/>
                <a:gd name="T8" fmla="*/ 58 w 375"/>
                <a:gd name="T9" fmla="*/ 23 h 135"/>
                <a:gd name="T10" fmla="*/ 80 w 375"/>
                <a:gd name="T11" fmla="*/ 33 h 135"/>
                <a:gd name="T12" fmla="*/ 103 w 375"/>
                <a:gd name="T13" fmla="*/ 42 h 135"/>
                <a:gd name="T14" fmla="*/ 128 w 375"/>
                <a:gd name="T15" fmla="*/ 49 h 135"/>
                <a:gd name="T16" fmla="*/ 157 w 375"/>
                <a:gd name="T17" fmla="*/ 56 h 135"/>
                <a:gd name="T18" fmla="*/ 187 w 375"/>
                <a:gd name="T19" fmla="*/ 57 h 135"/>
                <a:gd name="T20" fmla="*/ 218 w 375"/>
                <a:gd name="T21" fmla="*/ 56 h 135"/>
                <a:gd name="T22" fmla="*/ 247 w 375"/>
                <a:gd name="T23" fmla="*/ 49 h 135"/>
                <a:gd name="T24" fmla="*/ 272 w 375"/>
                <a:gd name="T25" fmla="*/ 42 h 135"/>
                <a:gd name="T26" fmla="*/ 295 w 375"/>
                <a:gd name="T27" fmla="*/ 33 h 135"/>
                <a:gd name="T28" fmla="*/ 316 w 375"/>
                <a:gd name="T29" fmla="*/ 23 h 135"/>
                <a:gd name="T30" fmla="*/ 333 w 375"/>
                <a:gd name="T31" fmla="*/ 14 h 135"/>
                <a:gd name="T32" fmla="*/ 348 w 375"/>
                <a:gd name="T33" fmla="*/ 6 h 135"/>
                <a:gd name="T34" fmla="*/ 360 w 375"/>
                <a:gd name="T35" fmla="*/ 2 h 135"/>
                <a:gd name="T36" fmla="*/ 368 w 375"/>
                <a:gd name="T37" fmla="*/ 0 h 135"/>
                <a:gd name="T38" fmla="*/ 373 w 375"/>
                <a:gd name="T39" fmla="*/ 4 h 135"/>
                <a:gd name="T40" fmla="*/ 375 w 375"/>
                <a:gd name="T41" fmla="*/ 13 h 135"/>
                <a:gd name="T42" fmla="*/ 375 w 375"/>
                <a:gd name="T43" fmla="*/ 24 h 135"/>
                <a:gd name="T44" fmla="*/ 371 w 375"/>
                <a:gd name="T45" fmla="*/ 38 h 135"/>
                <a:gd name="T46" fmla="*/ 366 w 375"/>
                <a:gd name="T47" fmla="*/ 53 h 135"/>
                <a:gd name="T48" fmla="*/ 357 w 375"/>
                <a:gd name="T49" fmla="*/ 67 h 135"/>
                <a:gd name="T50" fmla="*/ 346 w 375"/>
                <a:gd name="T51" fmla="*/ 82 h 135"/>
                <a:gd name="T52" fmla="*/ 330 w 375"/>
                <a:gd name="T53" fmla="*/ 96 h 135"/>
                <a:gd name="T54" fmla="*/ 311 w 375"/>
                <a:gd name="T55" fmla="*/ 109 h 135"/>
                <a:gd name="T56" fmla="*/ 289 w 375"/>
                <a:gd name="T57" fmla="*/ 119 h 135"/>
                <a:gd name="T58" fmla="*/ 260 w 375"/>
                <a:gd name="T59" fmla="*/ 128 h 135"/>
                <a:gd name="T60" fmla="*/ 227 w 375"/>
                <a:gd name="T61" fmla="*/ 133 h 135"/>
                <a:gd name="T62" fmla="*/ 187 w 375"/>
                <a:gd name="T63" fmla="*/ 135 h 135"/>
                <a:gd name="T64" fmla="*/ 148 w 375"/>
                <a:gd name="T65" fmla="*/ 133 h 135"/>
                <a:gd name="T66" fmla="*/ 115 w 375"/>
                <a:gd name="T67" fmla="*/ 128 h 135"/>
                <a:gd name="T68" fmla="*/ 86 w 375"/>
                <a:gd name="T69" fmla="*/ 119 h 135"/>
                <a:gd name="T70" fmla="*/ 63 w 375"/>
                <a:gd name="T71" fmla="*/ 109 h 135"/>
                <a:gd name="T72" fmla="*/ 44 w 375"/>
                <a:gd name="T73" fmla="*/ 96 h 135"/>
                <a:gd name="T74" fmla="*/ 29 w 375"/>
                <a:gd name="T75" fmla="*/ 82 h 135"/>
                <a:gd name="T76" fmla="*/ 18 w 375"/>
                <a:gd name="T77" fmla="*/ 67 h 135"/>
                <a:gd name="T78" fmla="*/ 9 w 375"/>
                <a:gd name="T79" fmla="*/ 53 h 135"/>
                <a:gd name="T80" fmla="*/ 4 w 375"/>
                <a:gd name="T81" fmla="*/ 38 h 135"/>
                <a:gd name="T82" fmla="*/ 0 w 375"/>
                <a:gd name="T83" fmla="*/ 24 h 135"/>
                <a:gd name="T84" fmla="*/ 0 w 375"/>
                <a:gd name="T85" fmla="*/ 13 h 135"/>
                <a:gd name="T86" fmla="*/ 1 w 375"/>
                <a:gd name="T87" fmla="*/ 4 h 135"/>
                <a:gd name="T88" fmla="*/ 6 w 375"/>
                <a:gd name="T8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75" h="135">
                  <a:moveTo>
                    <a:pt x="6" y="0"/>
                  </a:moveTo>
                  <a:lnTo>
                    <a:pt x="15" y="2"/>
                  </a:lnTo>
                  <a:lnTo>
                    <a:pt x="27" y="6"/>
                  </a:lnTo>
                  <a:lnTo>
                    <a:pt x="41" y="14"/>
                  </a:lnTo>
                  <a:lnTo>
                    <a:pt x="58" y="23"/>
                  </a:lnTo>
                  <a:lnTo>
                    <a:pt x="80" y="33"/>
                  </a:lnTo>
                  <a:lnTo>
                    <a:pt x="103" y="42"/>
                  </a:lnTo>
                  <a:lnTo>
                    <a:pt x="128" y="49"/>
                  </a:lnTo>
                  <a:lnTo>
                    <a:pt x="157" y="56"/>
                  </a:lnTo>
                  <a:lnTo>
                    <a:pt x="187" y="57"/>
                  </a:lnTo>
                  <a:lnTo>
                    <a:pt x="218" y="56"/>
                  </a:lnTo>
                  <a:lnTo>
                    <a:pt x="247" y="49"/>
                  </a:lnTo>
                  <a:lnTo>
                    <a:pt x="272" y="42"/>
                  </a:lnTo>
                  <a:lnTo>
                    <a:pt x="295" y="33"/>
                  </a:lnTo>
                  <a:lnTo>
                    <a:pt x="316" y="23"/>
                  </a:lnTo>
                  <a:lnTo>
                    <a:pt x="333" y="14"/>
                  </a:lnTo>
                  <a:lnTo>
                    <a:pt x="348" y="6"/>
                  </a:lnTo>
                  <a:lnTo>
                    <a:pt x="360" y="2"/>
                  </a:lnTo>
                  <a:lnTo>
                    <a:pt x="368" y="0"/>
                  </a:lnTo>
                  <a:lnTo>
                    <a:pt x="373" y="4"/>
                  </a:lnTo>
                  <a:lnTo>
                    <a:pt x="375" y="13"/>
                  </a:lnTo>
                  <a:lnTo>
                    <a:pt x="375" y="24"/>
                  </a:lnTo>
                  <a:lnTo>
                    <a:pt x="371" y="38"/>
                  </a:lnTo>
                  <a:lnTo>
                    <a:pt x="366" y="53"/>
                  </a:lnTo>
                  <a:lnTo>
                    <a:pt x="357" y="67"/>
                  </a:lnTo>
                  <a:lnTo>
                    <a:pt x="346" y="82"/>
                  </a:lnTo>
                  <a:lnTo>
                    <a:pt x="330" y="96"/>
                  </a:lnTo>
                  <a:lnTo>
                    <a:pt x="311" y="109"/>
                  </a:lnTo>
                  <a:lnTo>
                    <a:pt x="289" y="119"/>
                  </a:lnTo>
                  <a:lnTo>
                    <a:pt x="260" y="128"/>
                  </a:lnTo>
                  <a:lnTo>
                    <a:pt x="227" y="133"/>
                  </a:lnTo>
                  <a:lnTo>
                    <a:pt x="187" y="135"/>
                  </a:lnTo>
                  <a:lnTo>
                    <a:pt x="148" y="133"/>
                  </a:lnTo>
                  <a:lnTo>
                    <a:pt x="115" y="128"/>
                  </a:lnTo>
                  <a:lnTo>
                    <a:pt x="86" y="119"/>
                  </a:lnTo>
                  <a:lnTo>
                    <a:pt x="63" y="109"/>
                  </a:lnTo>
                  <a:lnTo>
                    <a:pt x="44" y="96"/>
                  </a:lnTo>
                  <a:lnTo>
                    <a:pt x="29" y="82"/>
                  </a:lnTo>
                  <a:lnTo>
                    <a:pt x="18" y="67"/>
                  </a:lnTo>
                  <a:lnTo>
                    <a:pt x="9" y="53"/>
                  </a:lnTo>
                  <a:lnTo>
                    <a:pt x="4" y="38"/>
                  </a:lnTo>
                  <a:lnTo>
                    <a:pt x="0" y="24"/>
                  </a:lnTo>
                  <a:lnTo>
                    <a:pt x="0" y="13"/>
                  </a:lnTo>
                  <a:lnTo>
                    <a:pt x="1" y="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74">
              <a:extLst>
                <a:ext uri="{FF2B5EF4-FFF2-40B4-BE49-F238E27FC236}">
                  <a16:creationId xmlns:a16="http://schemas.microsoft.com/office/drawing/2014/main" xmlns="" id="{0D5B5A4F-E307-1D75-C943-EA7BEE0FB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0" y="1944"/>
              <a:ext cx="43" cy="15"/>
            </a:xfrm>
            <a:custGeom>
              <a:avLst/>
              <a:gdLst>
                <a:gd name="T0" fmla="*/ 128 w 129"/>
                <a:gd name="T1" fmla="*/ 0 h 47"/>
                <a:gd name="T2" fmla="*/ 129 w 129"/>
                <a:gd name="T3" fmla="*/ 4 h 47"/>
                <a:gd name="T4" fmla="*/ 129 w 129"/>
                <a:gd name="T5" fmla="*/ 12 h 47"/>
                <a:gd name="T6" fmla="*/ 125 w 129"/>
                <a:gd name="T7" fmla="*/ 19 h 47"/>
                <a:gd name="T8" fmla="*/ 120 w 129"/>
                <a:gd name="T9" fmla="*/ 28 h 47"/>
                <a:gd name="T10" fmla="*/ 112 w 129"/>
                <a:gd name="T11" fmla="*/ 35 h 47"/>
                <a:gd name="T12" fmla="*/ 101 w 129"/>
                <a:gd name="T13" fmla="*/ 41 h 47"/>
                <a:gd name="T14" fmla="*/ 85 w 129"/>
                <a:gd name="T15" fmla="*/ 46 h 47"/>
                <a:gd name="T16" fmla="*/ 64 w 129"/>
                <a:gd name="T17" fmla="*/ 47 h 47"/>
                <a:gd name="T18" fmla="*/ 44 w 129"/>
                <a:gd name="T19" fmla="*/ 46 h 47"/>
                <a:gd name="T20" fmla="*/ 28 w 129"/>
                <a:gd name="T21" fmla="*/ 41 h 47"/>
                <a:gd name="T22" fmla="*/ 16 w 129"/>
                <a:gd name="T23" fmla="*/ 35 h 47"/>
                <a:gd name="T24" fmla="*/ 9 w 129"/>
                <a:gd name="T25" fmla="*/ 28 h 47"/>
                <a:gd name="T26" fmla="*/ 4 w 129"/>
                <a:gd name="T27" fmla="*/ 19 h 47"/>
                <a:gd name="T28" fmla="*/ 0 w 129"/>
                <a:gd name="T29" fmla="*/ 12 h 47"/>
                <a:gd name="T30" fmla="*/ 0 w 129"/>
                <a:gd name="T31" fmla="*/ 4 h 47"/>
                <a:gd name="T32" fmla="*/ 1 w 129"/>
                <a:gd name="T33" fmla="*/ 0 h 47"/>
                <a:gd name="T34" fmla="*/ 5 w 129"/>
                <a:gd name="T35" fmla="*/ 2 h 47"/>
                <a:gd name="T36" fmla="*/ 13 w 129"/>
                <a:gd name="T37" fmla="*/ 4 h 47"/>
                <a:gd name="T38" fmla="*/ 21 w 129"/>
                <a:gd name="T39" fmla="*/ 9 h 47"/>
                <a:gd name="T40" fmla="*/ 34 w 129"/>
                <a:gd name="T41" fmla="*/ 14 h 47"/>
                <a:gd name="T42" fmla="*/ 48 w 129"/>
                <a:gd name="T43" fmla="*/ 18 h 47"/>
                <a:gd name="T44" fmla="*/ 64 w 129"/>
                <a:gd name="T45" fmla="*/ 21 h 47"/>
                <a:gd name="T46" fmla="*/ 81 w 129"/>
                <a:gd name="T47" fmla="*/ 18 h 47"/>
                <a:gd name="T48" fmla="*/ 95 w 129"/>
                <a:gd name="T49" fmla="*/ 14 h 47"/>
                <a:gd name="T50" fmla="*/ 107 w 129"/>
                <a:gd name="T51" fmla="*/ 9 h 47"/>
                <a:gd name="T52" fmla="*/ 116 w 129"/>
                <a:gd name="T53" fmla="*/ 4 h 47"/>
                <a:gd name="T54" fmla="*/ 124 w 129"/>
                <a:gd name="T55" fmla="*/ 2 h 47"/>
                <a:gd name="T56" fmla="*/ 128 w 129"/>
                <a:gd name="T57" fmla="*/ 0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29" h="47">
                  <a:moveTo>
                    <a:pt x="128" y="0"/>
                  </a:moveTo>
                  <a:lnTo>
                    <a:pt x="129" y="4"/>
                  </a:lnTo>
                  <a:lnTo>
                    <a:pt x="129" y="12"/>
                  </a:lnTo>
                  <a:lnTo>
                    <a:pt x="125" y="19"/>
                  </a:lnTo>
                  <a:lnTo>
                    <a:pt x="120" y="28"/>
                  </a:lnTo>
                  <a:lnTo>
                    <a:pt x="112" y="35"/>
                  </a:lnTo>
                  <a:lnTo>
                    <a:pt x="101" y="41"/>
                  </a:lnTo>
                  <a:lnTo>
                    <a:pt x="85" y="46"/>
                  </a:lnTo>
                  <a:lnTo>
                    <a:pt x="64" y="47"/>
                  </a:lnTo>
                  <a:lnTo>
                    <a:pt x="44" y="46"/>
                  </a:lnTo>
                  <a:lnTo>
                    <a:pt x="28" y="41"/>
                  </a:lnTo>
                  <a:lnTo>
                    <a:pt x="16" y="35"/>
                  </a:lnTo>
                  <a:lnTo>
                    <a:pt x="9" y="28"/>
                  </a:lnTo>
                  <a:lnTo>
                    <a:pt x="4" y="19"/>
                  </a:lnTo>
                  <a:lnTo>
                    <a:pt x="0" y="12"/>
                  </a:lnTo>
                  <a:lnTo>
                    <a:pt x="0" y="4"/>
                  </a:lnTo>
                  <a:lnTo>
                    <a:pt x="1" y="0"/>
                  </a:lnTo>
                  <a:lnTo>
                    <a:pt x="5" y="2"/>
                  </a:lnTo>
                  <a:lnTo>
                    <a:pt x="13" y="4"/>
                  </a:lnTo>
                  <a:lnTo>
                    <a:pt x="21" y="9"/>
                  </a:lnTo>
                  <a:lnTo>
                    <a:pt x="34" y="14"/>
                  </a:lnTo>
                  <a:lnTo>
                    <a:pt x="48" y="18"/>
                  </a:lnTo>
                  <a:lnTo>
                    <a:pt x="64" y="21"/>
                  </a:lnTo>
                  <a:lnTo>
                    <a:pt x="81" y="18"/>
                  </a:lnTo>
                  <a:lnTo>
                    <a:pt x="95" y="14"/>
                  </a:lnTo>
                  <a:lnTo>
                    <a:pt x="107" y="9"/>
                  </a:lnTo>
                  <a:lnTo>
                    <a:pt x="116" y="4"/>
                  </a:lnTo>
                  <a:lnTo>
                    <a:pt x="124" y="2"/>
                  </a:lnTo>
                  <a:lnTo>
                    <a:pt x="128" y="0"/>
                  </a:lnTo>
                  <a:close/>
                </a:path>
              </a:pathLst>
            </a:custGeom>
            <a:solidFill>
              <a:srgbClr val="FCBC85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75">
              <a:extLst>
                <a:ext uri="{FF2B5EF4-FFF2-40B4-BE49-F238E27FC236}">
                  <a16:creationId xmlns:a16="http://schemas.microsoft.com/office/drawing/2014/main" xmlns="" id="{A5F50C85-F982-283C-BE47-FE3E2B4C8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3" y="1895"/>
              <a:ext cx="198" cy="32"/>
            </a:xfrm>
            <a:custGeom>
              <a:avLst/>
              <a:gdLst>
                <a:gd name="T0" fmla="*/ 3 w 595"/>
                <a:gd name="T1" fmla="*/ 0 h 97"/>
                <a:gd name="T2" fmla="*/ 9 w 595"/>
                <a:gd name="T3" fmla="*/ 0 h 97"/>
                <a:gd name="T4" fmla="*/ 20 w 595"/>
                <a:gd name="T5" fmla="*/ 3 h 97"/>
                <a:gd name="T6" fmla="*/ 35 w 595"/>
                <a:gd name="T7" fmla="*/ 8 h 97"/>
                <a:gd name="T8" fmla="*/ 56 w 595"/>
                <a:gd name="T9" fmla="*/ 15 h 97"/>
                <a:gd name="T10" fmla="*/ 78 w 595"/>
                <a:gd name="T11" fmla="*/ 24 h 97"/>
                <a:gd name="T12" fmla="*/ 106 w 595"/>
                <a:gd name="T13" fmla="*/ 31 h 97"/>
                <a:gd name="T14" fmla="*/ 138 w 595"/>
                <a:gd name="T15" fmla="*/ 40 h 97"/>
                <a:gd name="T16" fmla="*/ 172 w 595"/>
                <a:gd name="T17" fmla="*/ 46 h 97"/>
                <a:gd name="T18" fmla="*/ 211 w 595"/>
                <a:gd name="T19" fmla="*/ 53 h 97"/>
                <a:gd name="T20" fmla="*/ 253 w 595"/>
                <a:gd name="T21" fmla="*/ 57 h 97"/>
                <a:gd name="T22" fmla="*/ 297 w 595"/>
                <a:gd name="T23" fmla="*/ 59 h 97"/>
                <a:gd name="T24" fmla="*/ 342 w 595"/>
                <a:gd name="T25" fmla="*/ 57 h 97"/>
                <a:gd name="T26" fmla="*/ 383 w 595"/>
                <a:gd name="T27" fmla="*/ 53 h 97"/>
                <a:gd name="T28" fmla="*/ 423 w 595"/>
                <a:gd name="T29" fmla="*/ 46 h 97"/>
                <a:gd name="T30" fmla="*/ 457 w 595"/>
                <a:gd name="T31" fmla="*/ 40 h 97"/>
                <a:gd name="T32" fmla="*/ 489 w 595"/>
                <a:gd name="T33" fmla="*/ 31 h 97"/>
                <a:gd name="T34" fmla="*/ 516 w 595"/>
                <a:gd name="T35" fmla="*/ 24 h 97"/>
                <a:gd name="T36" fmla="*/ 539 w 595"/>
                <a:gd name="T37" fmla="*/ 15 h 97"/>
                <a:gd name="T38" fmla="*/ 559 w 595"/>
                <a:gd name="T39" fmla="*/ 8 h 97"/>
                <a:gd name="T40" fmla="*/ 575 w 595"/>
                <a:gd name="T41" fmla="*/ 3 h 97"/>
                <a:gd name="T42" fmla="*/ 586 w 595"/>
                <a:gd name="T43" fmla="*/ 0 h 97"/>
                <a:gd name="T44" fmla="*/ 592 w 595"/>
                <a:gd name="T45" fmla="*/ 0 h 97"/>
                <a:gd name="T46" fmla="*/ 595 w 595"/>
                <a:gd name="T47" fmla="*/ 2 h 97"/>
                <a:gd name="T48" fmla="*/ 594 w 595"/>
                <a:gd name="T49" fmla="*/ 7 h 97"/>
                <a:gd name="T50" fmla="*/ 591 w 595"/>
                <a:gd name="T51" fmla="*/ 15 h 97"/>
                <a:gd name="T52" fmla="*/ 585 w 595"/>
                <a:gd name="T53" fmla="*/ 22 h 97"/>
                <a:gd name="T54" fmla="*/ 576 w 595"/>
                <a:gd name="T55" fmla="*/ 31 h 97"/>
                <a:gd name="T56" fmla="*/ 563 w 595"/>
                <a:gd name="T57" fmla="*/ 41 h 97"/>
                <a:gd name="T58" fmla="*/ 547 w 595"/>
                <a:gd name="T59" fmla="*/ 51 h 97"/>
                <a:gd name="T60" fmla="*/ 526 w 595"/>
                <a:gd name="T61" fmla="*/ 62 h 97"/>
                <a:gd name="T62" fmla="*/ 502 w 595"/>
                <a:gd name="T63" fmla="*/ 70 h 97"/>
                <a:gd name="T64" fmla="*/ 472 w 595"/>
                <a:gd name="T65" fmla="*/ 79 h 97"/>
                <a:gd name="T66" fmla="*/ 438 w 595"/>
                <a:gd name="T67" fmla="*/ 86 h 97"/>
                <a:gd name="T68" fmla="*/ 397 w 595"/>
                <a:gd name="T69" fmla="*/ 92 h 97"/>
                <a:gd name="T70" fmla="*/ 351 w 595"/>
                <a:gd name="T71" fmla="*/ 96 h 97"/>
                <a:gd name="T72" fmla="*/ 297 w 595"/>
                <a:gd name="T73" fmla="*/ 97 h 97"/>
                <a:gd name="T74" fmla="*/ 244 w 595"/>
                <a:gd name="T75" fmla="*/ 96 h 97"/>
                <a:gd name="T76" fmla="*/ 197 w 595"/>
                <a:gd name="T77" fmla="*/ 92 h 97"/>
                <a:gd name="T78" fmla="*/ 157 w 595"/>
                <a:gd name="T79" fmla="*/ 86 h 97"/>
                <a:gd name="T80" fmla="*/ 123 w 595"/>
                <a:gd name="T81" fmla="*/ 79 h 97"/>
                <a:gd name="T82" fmla="*/ 92 w 595"/>
                <a:gd name="T83" fmla="*/ 70 h 97"/>
                <a:gd name="T84" fmla="*/ 68 w 595"/>
                <a:gd name="T85" fmla="*/ 62 h 97"/>
                <a:gd name="T86" fmla="*/ 48 w 595"/>
                <a:gd name="T87" fmla="*/ 51 h 97"/>
                <a:gd name="T88" fmla="*/ 32 w 595"/>
                <a:gd name="T89" fmla="*/ 41 h 97"/>
                <a:gd name="T90" fmla="*/ 19 w 595"/>
                <a:gd name="T91" fmla="*/ 31 h 97"/>
                <a:gd name="T92" fmla="*/ 10 w 595"/>
                <a:gd name="T93" fmla="*/ 22 h 97"/>
                <a:gd name="T94" fmla="*/ 4 w 595"/>
                <a:gd name="T95" fmla="*/ 15 h 97"/>
                <a:gd name="T96" fmla="*/ 1 w 595"/>
                <a:gd name="T97" fmla="*/ 7 h 97"/>
                <a:gd name="T98" fmla="*/ 0 w 595"/>
                <a:gd name="T99" fmla="*/ 2 h 97"/>
                <a:gd name="T100" fmla="*/ 3 w 595"/>
                <a:gd name="T101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95" h="97">
                  <a:moveTo>
                    <a:pt x="3" y="0"/>
                  </a:moveTo>
                  <a:lnTo>
                    <a:pt x="9" y="0"/>
                  </a:lnTo>
                  <a:lnTo>
                    <a:pt x="20" y="3"/>
                  </a:lnTo>
                  <a:lnTo>
                    <a:pt x="35" y="8"/>
                  </a:lnTo>
                  <a:lnTo>
                    <a:pt x="56" y="15"/>
                  </a:lnTo>
                  <a:lnTo>
                    <a:pt x="78" y="24"/>
                  </a:lnTo>
                  <a:lnTo>
                    <a:pt x="106" y="31"/>
                  </a:lnTo>
                  <a:lnTo>
                    <a:pt x="138" y="40"/>
                  </a:lnTo>
                  <a:lnTo>
                    <a:pt x="172" y="46"/>
                  </a:lnTo>
                  <a:lnTo>
                    <a:pt x="211" y="53"/>
                  </a:lnTo>
                  <a:lnTo>
                    <a:pt x="253" y="57"/>
                  </a:lnTo>
                  <a:lnTo>
                    <a:pt x="297" y="59"/>
                  </a:lnTo>
                  <a:lnTo>
                    <a:pt x="342" y="57"/>
                  </a:lnTo>
                  <a:lnTo>
                    <a:pt x="383" y="53"/>
                  </a:lnTo>
                  <a:lnTo>
                    <a:pt x="423" y="46"/>
                  </a:lnTo>
                  <a:lnTo>
                    <a:pt x="457" y="40"/>
                  </a:lnTo>
                  <a:lnTo>
                    <a:pt x="489" y="31"/>
                  </a:lnTo>
                  <a:lnTo>
                    <a:pt x="516" y="24"/>
                  </a:lnTo>
                  <a:lnTo>
                    <a:pt x="539" y="15"/>
                  </a:lnTo>
                  <a:lnTo>
                    <a:pt x="559" y="8"/>
                  </a:lnTo>
                  <a:lnTo>
                    <a:pt x="575" y="3"/>
                  </a:lnTo>
                  <a:lnTo>
                    <a:pt x="586" y="0"/>
                  </a:lnTo>
                  <a:lnTo>
                    <a:pt x="592" y="0"/>
                  </a:lnTo>
                  <a:lnTo>
                    <a:pt x="595" y="2"/>
                  </a:lnTo>
                  <a:lnTo>
                    <a:pt x="594" y="7"/>
                  </a:lnTo>
                  <a:lnTo>
                    <a:pt x="591" y="15"/>
                  </a:lnTo>
                  <a:lnTo>
                    <a:pt x="585" y="22"/>
                  </a:lnTo>
                  <a:lnTo>
                    <a:pt x="576" y="31"/>
                  </a:lnTo>
                  <a:lnTo>
                    <a:pt x="563" y="41"/>
                  </a:lnTo>
                  <a:lnTo>
                    <a:pt x="547" y="51"/>
                  </a:lnTo>
                  <a:lnTo>
                    <a:pt x="526" y="62"/>
                  </a:lnTo>
                  <a:lnTo>
                    <a:pt x="502" y="70"/>
                  </a:lnTo>
                  <a:lnTo>
                    <a:pt x="472" y="79"/>
                  </a:lnTo>
                  <a:lnTo>
                    <a:pt x="438" y="86"/>
                  </a:lnTo>
                  <a:lnTo>
                    <a:pt x="397" y="92"/>
                  </a:lnTo>
                  <a:lnTo>
                    <a:pt x="351" y="96"/>
                  </a:lnTo>
                  <a:lnTo>
                    <a:pt x="297" y="97"/>
                  </a:lnTo>
                  <a:lnTo>
                    <a:pt x="244" y="96"/>
                  </a:lnTo>
                  <a:lnTo>
                    <a:pt x="197" y="92"/>
                  </a:lnTo>
                  <a:lnTo>
                    <a:pt x="157" y="86"/>
                  </a:lnTo>
                  <a:lnTo>
                    <a:pt x="123" y="79"/>
                  </a:lnTo>
                  <a:lnTo>
                    <a:pt x="92" y="70"/>
                  </a:lnTo>
                  <a:lnTo>
                    <a:pt x="68" y="62"/>
                  </a:lnTo>
                  <a:lnTo>
                    <a:pt x="48" y="51"/>
                  </a:lnTo>
                  <a:lnTo>
                    <a:pt x="32" y="41"/>
                  </a:lnTo>
                  <a:lnTo>
                    <a:pt x="19" y="31"/>
                  </a:lnTo>
                  <a:lnTo>
                    <a:pt x="10" y="22"/>
                  </a:lnTo>
                  <a:lnTo>
                    <a:pt x="4" y="15"/>
                  </a:lnTo>
                  <a:lnTo>
                    <a:pt x="1" y="7"/>
                  </a:lnTo>
                  <a:lnTo>
                    <a:pt x="0" y="2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7945E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76">
              <a:extLst>
                <a:ext uri="{FF2B5EF4-FFF2-40B4-BE49-F238E27FC236}">
                  <a16:creationId xmlns:a16="http://schemas.microsoft.com/office/drawing/2014/main" xmlns="" id="{5EDFB741-0F53-D912-E089-BD69C9A07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4" y="2105"/>
              <a:ext cx="458" cy="237"/>
            </a:xfrm>
            <a:custGeom>
              <a:avLst/>
              <a:gdLst>
                <a:gd name="T0" fmla="*/ 1372 w 1372"/>
                <a:gd name="T1" fmla="*/ 0 h 711"/>
                <a:gd name="T2" fmla="*/ 1372 w 1372"/>
                <a:gd name="T3" fmla="*/ 711 h 711"/>
                <a:gd name="T4" fmla="*/ 0 w 1372"/>
                <a:gd name="T5" fmla="*/ 711 h 711"/>
                <a:gd name="T6" fmla="*/ 4 w 1372"/>
                <a:gd name="T7" fmla="*/ 673 h 711"/>
                <a:gd name="T8" fmla="*/ 17 w 1372"/>
                <a:gd name="T9" fmla="*/ 634 h 711"/>
                <a:gd name="T10" fmla="*/ 36 w 1372"/>
                <a:gd name="T11" fmla="*/ 593 h 711"/>
                <a:gd name="T12" fmla="*/ 62 w 1372"/>
                <a:gd name="T13" fmla="*/ 552 h 711"/>
                <a:gd name="T14" fmla="*/ 95 w 1372"/>
                <a:gd name="T15" fmla="*/ 510 h 711"/>
                <a:gd name="T16" fmla="*/ 135 w 1372"/>
                <a:gd name="T17" fmla="*/ 468 h 711"/>
                <a:gd name="T18" fmla="*/ 179 w 1372"/>
                <a:gd name="T19" fmla="*/ 426 h 711"/>
                <a:gd name="T20" fmla="*/ 230 w 1372"/>
                <a:gd name="T21" fmla="*/ 384 h 711"/>
                <a:gd name="T22" fmla="*/ 285 w 1372"/>
                <a:gd name="T23" fmla="*/ 344 h 711"/>
                <a:gd name="T24" fmla="*/ 345 w 1372"/>
                <a:gd name="T25" fmla="*/ 305 h 711"/>
                <a:gd name="T26" fmla="*/ 409 w 1372"/>
                <a:gd name="T27" fmla="*/ 267 h 711"/>
                <a:gd name="T28" fmla="*/ 478 w 1372"/>
                <a:gd name="T29" fmla="*/ 229 h 711"/>
                <a:gd name="T30" fmla="*/ 550 w 1372"/>
                <a:gd name="T31" fmla="*/ 193 h 711"/>
                <a:gd name="T32" fmla="*/ 624 w 1372"/>
                <a:gd name="T33" fmla="*/ 160 h 711"/>
                <a:gd name="T34" fmla="*/ 702 w 1372"/>
                <a:gd name="T35" fmla="*/ 130 h 711"/>
                <a:gd name="T36" fmla="*/ 781 w 1372"/>
                <a:gd name="T37" fmla="*/ 102 h 711"/>
                <a:gd name="T38" fmla="*/ 864 w 1372"/>
                <a:gd name="T39" fmla="*/ 77 h 711"/>
                <a:gd name="T40" fmla="*/ 947 w 1372"/>
                <a:gd name="T41" fmla="*/ 54 h 711"/>
                <a:gd name="T42" fmla="*/ 1031 w 1372"/>
                <a:gd name="T43" fmla="*/ 35 h 711"/>
                <a:gd name="T44" fmla="*/ 1117 w 1372"/>
                <a:gd name="T45" fmla="*/ 20 h 711"/>
                <a:gd name="T46" fmla="*/ 1202 w 1372"/>
                <a:gd name="T47" fmla="*/ 9 h 711"/>
                <a:gd name="T48" fmla="*/ 1288 w 1372"/>
                <a:gd name="T49" fmla="*/ 2 h 711"/>
                <a:gd name="T50" fmla="*/ 1372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1372" y="0"/>
                  </a:moveTo>
                  <a:lnTo>
                    <a:pt x="1372" y="711"/>
                  </a:lnTo>
                  <a:lnTo>
                    <a:pt x="0" y="711"/>
                  </a:lnTo>
                  <a:lnTo>
                    <a:pt x="4" y="673"/>
                  </a:lnTo>
                  <a:lnTo>
                    <a:pt x="17" y="634"/>
                  </a:lnTo>
                  <a:lnTo>
                    <a:pt x="36" y="593"/>
                  </a:lnTo>
                  <a:lnTo>
                    <a:pt x="62" y="552"/>
                  </a:lnTo>
                  <a:lnTo>
                    <a:pt x="95" y="510"/>
                  </a:lnTo>
                  <a:lnTo>
                    <a:pt x="135" y="468"/>
                  </a:lnTo>
                  <a:lnTo>
                    <a:pt x="179" y="426"/>
                  </a:lnTo>
                  <a:lnTo>
                    <a:pt x="230" y="384"/>
                  </a:lnTo>
                  <a:lnTo>
                    <a:pt x="285" y="344"/>
                  </a:lnTo>
                  <a:lnTo>
                    <a:pt x="345" y="305"/>
                  </a:lnTo>
                  <a:lnTo>
                    <a:pt x="409" y="267"/>
                  </a:lnTo>
                  <a:lnTo>
                    <a:pt x="478" y="229"/>
                  </a:lnTo>
                  <a:lnTo>
                    <a:pt x="550" y="193"/>
                  </a:lnTo>
                  <a:lnTo>
                    <a:pt x="624" y="160"/>
                  </a:lnTo>
                  <a:lnTo>
                    <a:pt x="702" y="130"/>
                  </a:lnTo>
                  <a:lnTo>
                    <a:pt x="781" y="102"/>
                  </a:lnTo>
                  <a:lnTo>
                    <a:pt x="864" y="77"/>
                  </a:lnTo>
                  <a:lnTo>
                    <a:pt x="947" y="54"/>
                  </a:lnTo>
                  <a:lnTo>
                    <a:pt x="1031" y="35"/>
                  </a:lnTo>
                  <a:lnTo>
                    <a:pt x="1117" y="20"/>
                  </a:lnTo>
                  <a:lnTo>
                    <a:pt x="1202" y="9"/>
                  </a:lnTo>
                  <a:lnTo>
                    <a:pt x="1288" y="2"/>
                  </a:lnTo>
                  <a:lnTo>
                    <a:pt x="1372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77">
              <a:extLst>
                <a:ext uri="{FF2B5EF4-FFF2-40B4-BE49-F238E27FC236}">
                  <a16:creationId xmlns:a16="http://schemas.microsoft.com/office/drawing/2014/main" xmlns="" id="{9C7A8191-6E7E-E157-780D-12EB8F8D24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2105"/>
              <a:ext cx="457" cy="237"/>
            </a:xfrm>
            <a:custGeom>
              <a:avLst/>
              <a:gdLst>
                <a:gd name="T0" fmla="*/ 0 w 1372"/>
                <a:gd name="T1" fmla="*/ 0 h 711"/>
                <a:gd name="T2" fmla="*/ 85 w 1372"/>
                <a:gd name="T3" fmla="*/ 2 h 711"/>
                <a:gd name="T4" fmla="*/ 171 w 1372"/>
                <a:gd name="T5" fmla="*/ 9 h 711"/>
                <a:gd name="T6" fmla="*/ 256 w 1372"/>
                <a:gd name="T7" fmla="*/ 20 h 711"/>
                <a:gd name="T8" fmla="*/ 342 w 1372"/>
                <a:gd name="T9" fmla="*/ 35 h 711"/>
                <a:gd name="T10" fmla="*/ 426 w 1372"/>
                <a:gd name="T11" fmla="*/ 54 h 711"/>
                <a:gd name="T12" fmla="*/ 509 w 1372"/>
                <a:gd name="T13" fmla="*/ 77 h 711"/>
                <a:gd name="T14" fmla="*/ 591 w 1372"/>
                <a:gd name="T15" fmla="*/ 102 h 711"/>
                <a:gd name="T16" fmla="*/ 671 w 1372"/>
                <a:gd name="T17" fmla="*/ 130 h 711"/>
                <a:gd name="T18" fmla="*/ 748 w 1372"/>
                <a:gd name="T19" fmla="*/ 160 h 711"/>
                <a:gd name="T20" fmla="*/ 823 w 1372"/>
                <a:gd name="T21" fmla="*/ 193 h 711"/>
                <a:gd name="T22" fmla="*/ 895 w 1372"/>
                <a:gd name="T23" fmla="*/ 229 h 711"/>
                <a:gd name="T24" fmla="*/ 964 w 1372"/>
                <a:gd name="T25" fmla="*/ 267 h 711"/>
                <a:gd name="T26" fmla="*/ 1028 w 1372"/>
                <a:gd name="T27" fmla="*/ 305 h 711"/>
                <a:gd name="T28" fmla="*/ 1088 w 1372"/>
                <a:gd name="T29" fmla="*/ 344 h 711"/>
                <a:gd name="T30" fmla="*/ 1143 w 1372"/>
                <a:gd name="T31" fmla="*/ 384 h 711"/>
                <a:gd name="T32" fmla="*/ 1194 w 1372"/>
                <a:gd name="T33" fmla="*/ 426 h 711"/>
                <a:gd name="T34" fmla="*/ 1238 w 1372"/>
                <a:gd name="T35" fmla="*/ 468 h 711"/>
                <a:gd name="T36" fmla="*/ 1277 w 1372"/>
                <a:gd name="T37" fmla="*/ 510 h 711"/>
                <a:gd name="T38" fmla="*/ 1310 w 1372"/>
                <a:gd name="T39" fmla="*/ 552 h 711"/>
                <a:gd name="T40" fmla="*/ 1337 w 1372"/>
                <a:gd name="T41" fmla="*/ 593 h 711"/>
                <a:gd name="T42" fmla="*/ 1356 w 1372"/>
                <a:gd name="T43" fmla="*/ 634 h 711"/>
                <a:gd name="T44" fmla="*/ 1367 w 1372"/>
                <a:gd name="T45" fmla="*/ 673 h 711"/>
                <a:gd name="T46" fmla="*/ 1372 w 1372"/>
                <a:gd name="T47" fmla="*/ 711 h 711"/>
                <a:gd name="T48" fmla="*/ 0 w 1372"/>
                <a:gd name="T49" fmla="*/ 711 h 711"/>
                <a:gd name="T50" fmla="*/ 0 w 1372"/>
                <a:gd name="T51" fmla="*/ 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72" h="711">
                  <a:moveTo>
                    <a:pt x="0" y="0"/>
                  </a:moveTo>
                  <a:lnTo>
                    <a:pt x="85" y="2"/>
                  </a:lnTo>
                  <a:lnTo>
                    <a:pt x="171" y="9"/>
                  </a:lnTo>
                  <a:lnTo>
                    <a:pt x="256" y="20"/>
                  </a:lnTo>
                  <a:lnTo>
                    <a:pt x="342" y="35"/>
                  </a:lnTo>
                  <a:lnTo>
                    <a:pt x="426" y="54"/>
                  </a:lnTo>
                  <a:lnTo>
                    <a:pt x="509" y="77"/>
                  </a:lnTo>
                  <a:lnTo>
                    <a:pt x="591" y="102"/>
                  </a:lnTo>
                  <a:lnTo>
                    <a:pt x="671" y="130"/>
                  </a:lnTo>
                  <a:lnTo>
                    <a:pt x="748" y="160"/>
                  </a:lnTo>
                  <a:lnTo>
                    <a:pt x="823" y="193"/>
                  </a:lnTo>
                  <a:lnTo>
                    <a:pt x="895" y="229"/>
                  </a:lnTo>
                  <a:lnTo>
                    <a:pt x="964" y="267"/>
                  </a:lnTo>
                  <a:lnTo>
                    <a:pt x="1028" y="305"/>
                  </a:lnTo>
                  <a:lnTo>
                    <a:pt x="1088" y="344"/>
                  </a:lnTo>
                  <a:lnTo>
                    <a:pt x="1143" y="384"/>
                  </a:lnTo>
                  <a:lnTo>
                    <a:pt x="1194" y="426"/>
                  </a:lnTo>
                  <a:lnTo>
                    <a:pt x="1238" y="468"/>
                  </a:lnTo>
                  <a:lnTo>
                    <a:pt x="1277" y="510"/>
                  </a:lnTo>
                  <a:lnTo>
                    <a:pt x="1310" y="552"/>
                  </a:lnTo>
                  <a:lnTo>
                    <a:pt x="1337" y="593"/>
                  </a:lnTo>
                  <a:lnTo>
                    <a:pt x="1356" y="634"/>
                  </a:lnTo>
                  <a:lnTo>
                    <a:pt x="1367" y="673"/>
                  </a:lnTo>
                  <a:lnTo>
                    <a:pt x="1372" y="711"/>
                  </a:lnTo>
                  <a:lnTo>
                    <a:pt x="0" y="7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1B39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78">
              <a:extLst>
                <a:ext uri="{FF2B5EF4-FFF2-40B4-BE49-F238E27FC236}">
                  <a16:creationId xmlns:a16="http://schemas.microsoft.com/office/drawing/2014/main" xmlns="" id="{A379A2CA-458E-0A4D-A612-F2B48A5B2858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" y="958"/>
              <a:ext cx="1078" cy="947"/>
            </a:xfrm>
            <a:custGeom>
              <a:avLst/>
              <a:gdLst>
                <a:gd name="T0" fmla="*/ 1953 w 3235"/>
                <a:gd name="T1" fmla="*/ 64 h 2839"/>
                <a:gd name="T2" fmla="*/ 2411 w 3235"/>
                <a:gd name="T3" fmla="*/ 263 h 2839"/>
                <a:gd name="T4" fmla="*/ 2748 w 3235"/>
                <a:gd name="T5" fmla="*/ 522 h 2839"/>
                <a:gd name="T6" fmla="*/ 2921 w 3235"/>
                <a:gd name="T7" fmla="*/ 792 h 2839"/>
                <a:gd name="T8" fmla="*/ 3107 w 3235"/>
                <a:gd name="T9" fmla="*/ 1167 h 2839"/>
                <a:gd name="T10" fmla="*/ 3229 w 3235"/>
                <a:gd name="T11" fmla="*/ 1397 h 2839"/>
                <a:gd name="T12" fmla="*/ 3153 w 3235"/>
                <a:gd name="T13" fmla="*/ 1439 h 2839"/>
                <a:gd name="T14" fmla="*/ 3024 w 3235"/>
                <a:gd name="T15" fmla="*/ 1313 h 2839"/>
                <a:gd name="T16" fmla="*/ 3012 w 3235"/>
                <a:gd name="T17" fmla="*/ 1302 h 2839"/>
                <a:gd name="T18" fmla="*/ 3068 w 3235"/>
                <a:gd name="T19" fmla="*/ 1587 h 2839"/>
                <a:gd name="T20" fmla="*/ 3065 w 3235"/>
                <a:gd name="T21" fmla="*/ 2109 h 2839"/>
                <a:gd name="T22" fmla="*/ 2927 w 3235"/>
                <a:gd name="T23" fmla="*/ 2475 h 2839"/>
                <a:gd name="T24" fmla="*/ 2711 w 3235"/>
                <a:gd name="T25" fmla="*/ 2718 h 2839"/>
                <a:gd name="T26" fmla="*/ 2557 w 3235"/>
                <a:gd name="T27" fmla="*/ 2807 h 2839"/>
                <a:gd name="T28" fmla="*/ 2607 w 3235"/>
                <a:gd name="T29" fmla="*/ 2643 h 2839"/>
                <a:gd name="T30" fmla="*/ 2633 w 3235"/>
                <a:gd name="T31" fmla="*/ 2288 h 2839"/>
                <a:gd name="T32" fmla="*/ 2598 w 3235"/>
                <a:gd name="T33" fmla="*/ 2033 h 2839"/>
                <a:gd name="T34" fmla="*/ 2565 w 3235"/>
                <a:gd name="T35" fmla="*/ 2049 h 2839"/>
                <a:gd name="T36" fmla="*/ 2502 w 3235"/>
                <a:gd name="T37" fmla="*/ 2068 h 2839"/>
                <a:gd name="T38" fmla="*/ 2441 w 3235"/>
                <a:gd name="T39" fmla="*/ 1743 h 2839"/>
                <a:gd name="T40" fmla="*/ 2300 w 3235"/>
                <a:gd name="T41" fmla="*/ 1514 h 2839"/>
                <a:gd name="T42" fmla="*/ 2219 w 3235"/>
                <a:gd name="T43" fmla="*/ 1450 h 2839"/>
                <a:gd name="T44" fmla="*/ 2246 w 3235"/>
                <a:gd name="T45" fmla="*/ 1514 h 2839"/>
                <a:gd name="T46" fmla="*/ 2203 w 3235"/>
                <a:gd name="T47" fmla="*/ 1585 h 2839"/>
                <a:gd name="T48" fmla="*/ 1798 w 3235"/>
                <a:gd name="T49" fmla="*/ 1515 h 2839"/>
                <a:gd name="T50" fmla="*/ 1550 w 3235"/>
                <a:gd name="T51" fmla="*/ 1414 h 2839"/>
                <a:gd name="T52" fmla="*/ 1539 w 3235"/>
                <a:gd name="T53" fmla="*/ 1431 h 2839"/>
                <a:gd name="T54" fmla="*/ 1564 w 3235"/>
                <a:gd name="T55" fmla="*/ 1553 h 2839"/>
                <a:gd name="T56" fmla="*/ 1368 w 3235"/>
                <a:gd name="T57" fmla="*/ 1572 h 2839"/>
                <a:gd name="T58" fmla="*/ 1056 w 3235"/>
                <a:gd name="T59" fmla="*/ 1477 h 2839"/>
                <a:gd name="T60" fmla="*/ 900 w 3235"/>
                <a:gd name="T61" fmla="*/ 1401 h 2839"/>
                <a:gd name="T62" fmla="*/ 852 w 3235"/>
                <a:gd name="T63" fmla="*/ 1504 h 2839"/>
                <a:gd name="T64" fmla="*/ 763 w 3235"/>
                <a:gd name="T65" fmla="*/ 1801 h 2839"/>
                <a:gd name="T66" fmla="*/ 733 w 3235"/>
                <a:gd name="T67" fmla="*/ 2039 h 2839"/>
                <a:gd name="T68" fmla="*/ 663 w 3235"/>
                <a:gd name="T69" fmla="*/ 1983 h 2839"/>
                <a:gd name="T70" fmla="*/ 638 w 3235"/>
                <a:gd name="T71" fmla="*/ 1949 h 2839"/>
                <a:gd name="T72" fmla="*/ 613 w 3235"/>
                <a:gd name="T73" fmla="*/ 2225 h 2839"/>
                <a:gd name="T74" fmla="*/ 647 w 3235"/>
                <a:gd name="T75" fmla="*/ 2612 h 2839"/>
                <a:gd name="T76" fmla="*/ 734 w 3235"/>
                <a:gd name="T77" fmla="*/ 2836 h 2839"/>
                <a:gd name="T78" fmla="*/ 611 w 3235"/>
                <a:gd name="T79" fmla="*/ 2779 h 2839"/>
                <a:gd name="T80" fmla="*/ 400 w 3235"/>
                <a:gd name="T81" fmla="*/ 2574 h 2839"/>
                <a:gd name="T82" fmla="*/ 233 w 3235"/>
                <a:gd name="T83" fmla="*/ 2258 h 2839"/>
                <a:gd name="T84" fmla="*/ 163 w 3235"/>
                <a:gd name="T85" fmla="*/ 1654 h 2839"/>
                <a:gd name="T86" fmla="*/ 189 w 3235"/>
                <a:gd name="T87" fmla="*/ 1170 h 2839"/>
                <a:gd name="T88" fmla="*/ 195 w 3235"/>
                <a:gd name="T89" fmla="*/ 914 h 2839"/>
                <a:gd name="T90" fmla="*/ 80 w 3235"/>
                <a:gd name="T91" fmla="*/ 875 h 2839"/>
                <a:gd name="T92" fmla="*/ 0 w 3235"/>
                <a:gd name="T93" fmla="*/ 866 h 2839"/>
                <a:gd name="T94" fmla="*/ 125 w 3235"/>
                <a:gd name="T95" fmla="*/ 734 h 2839"/>
                <a:gd name="T96" fmla="*/ 285 w 3235"/>
                <a:gd name="T97" fmla="*/ 580 h 2839"/>
                <a:gd name="T98" fmla="*/ 334 w 3235"/>
                <a:gd name="T99" fmla="*/ 393 h 2839"/>
                <a:gd name="T100" fmla="*/ 386 w 3235"/>
                <a:gd name="T101" fmla="*/ 313 h 2839"/>
                <a:gd name="T102" fmla="*/ 429 w 3235"/>
                <a:gd name="T103" fmla="*/ 481 h 2839"/>
                <a:gd name="T104" fmla="*/ 397 w 3235"/>
                <a:gd name="T105" fmla="*/ 604 h 2839"/>
                <a:gd name="T106" fmla="*/ 890 w 3235"/>
                <a:gd name="T107" fmla="*/ 156 h 2839"/>
                <a:gd name="T108" fmla="*/ 1426 w 3235"/>
                <a:gd name="T109" fmla="*/ 3 h 28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235" h="2839">
                  <a:moveTo>
                    <a:pt x="1504" y="0"/>
                  </a:moveTo>
                  <a:lnTo>
                    <a:pt x="1581" y="2"/>
                  </a:lnTo>
                  <a:lnTo>
                    <a:pt x="1657" y="7"/>
                  </a:lnTo>
                  <a:lnTo>
                    <a:pt x="1733" y="17"/>
                  </a:lnTo>
                  <a:lnTo>
                    <a:pt x="1807" y="29"/>
                  </a:lnTo>
                  <a:lnTo>
                    <a:pt x="1881" y="45"/>
                  </a:lnTo>
                  <a:lnTo>
                    <a:pt x="1953" y="64"/>
                  </a:lnTo>
                  <a:lnTo>
                    <a:pt x="2024" y="86"/>
                  </a:lnTo>
                  <a:lnTo>
                    <a:pt x="2093" y="110"/>
                  </a:lnTo>
                  <a:lnTo>
                    <a:pt x="2160" y="137"/>
                  </a:lnTo>
                  <a:lnTo>
                    <a:pt x="2226" y="166"/>
                  </a:lnTo>
                  <a:lnTo>
                    <a:pt x="2291" y="196"/>
                  </a:lnTo>
                  <a:lnTo>
                    <a:pt x="2353" y="229"/>
                  </a:lnTo>
                  <a:lnTo>
                    <a:pt x="2411" y="263"/>
                  </a:lnTo>
                  <a:lnTo>
                    <a:pt x="2468" y="298"/>
                  </a:lnTo>
                  <a:lnTo>
                    <a:pt x="2522" y="334"/>
                  </a:lnTo>
                  <a:lnTo>
                    <a:pt x="2574" y="371"/>
                  </a:lnTo>
                  <a:lnTo>
                    <a:pt x="2622" y="408"/>
                  </a:lnTo>
                  <a:lnTo>
                    <a:pt x="2668" y="446"/>
                  </a:lnTo>
                  <a:lnTo>
                    <a:pt x="2710" y="484"/>
                  </a:lnTo>
                  <a:lnTo>
                    <a:pt x="2748" y="522"/>
                  </a:lnTo>
                  <a:lnTo>
                    <a:pt x="2782" y="558"/>
                  </a:lnTo>
                  <a:lnTo>
                    <a:pt x="2813" y="595"/>
                  </a:lnTo>
                  <a:lnTo>
                    <a:pt x="2840" y="630"/>
                  </a:lnTo>
                  <a:lnTo>
                    <a:pt x="2863" y="665"/>
                  </a:lnTo>
                  <a:lnTo>
                    <a:pt x="2882" y="699"/>
                  </a:lnTo>
                  <a:lnTo>
                    <a:pt x="2896" y="730"/>
                  </a:lnTo>
                  <a:lnTo>
                    <a:pt x="2921" y="792"/>
                  </a:lnTo>
                  <a:lnTo>
                    <a:pt x="2946" y="853"/>
                  </a:lnTo>
                  <a:lnTo>
                    <a:pt x="2973" y="911"/>
                  </a:lnTo>
                  <a:lnTo>
                    <a:pt x="3001" y="967"/>
                  </a:lnTo>
                  <a:lnTo>
                    <a:pt x="3027" y="1021"/>
                  </a:lnTo>
                  <a:lnTo>
                    <a:pt x="3055" y="1072"/>
                  </a:lnTo>
                  <a:lnTo>
                    <a:pt x="3082" y="1120"/>
                  </a:lnTo>
                  <a:lnTo>
                    <a:pt x="3107" y="1167"/>
                  </a:lnTo>
                  <a:lnTo>
                    <a:pt x="3131" y="1209"/>
                  </a:lnTo>
                  <a:lnTo>
                    <a:pt x="3154" y="1249"/>
                  </a:lnTo>
                  <a:lnTo>
                    <a:pt x="3174" y="1285"/>
                  </a:lnTo>
                  <a:lnTo>
                    <a:pt x="3193" y="1319"/>
                  </a:lnTo>
                  <a:lnTo>
                    <a:pt x="3208" y="1348"/>
                  </a:lnTo>
                  <a:lnTo>
                    <a:pt x="3220" y="1375"/>
                  </a:lnTo>
                  <a:lnTo>
                    <a:pt x="3229" y="1397"/>
                  </a:lnTo>
                  <a:lnTo>
                    <a:pt x="3234" y="1415"/>
                  </a:lnTo>
                  <a:lnTo>
                    <a:pt x="3235" y="1430"/>
                  </a:lnTo>
                  <a:lnTo>
                    <a:pt x="3231" y="1442"/>
                  </a:lnTo>
                  <a:lnTo>
                    <a:pt x="3222" y="1448"/>
                  </a:lnTo>
                  <a:lnTo>
                    <a:pt x="3208" y="1450"/>
                  </a:lnTo>
                  <a:lnTo>
                    <a:pt x="3181" y="1447"/>
                  </a:lnTo>
                  <a:lnTo>
                    <a:pt x="3153" y="1439"/>
                  </a:lnTo>
                  <a:lnTo>
                    <a:pt x="3129" y="1426"/>
                  </a:lnTo>
                  <a:lnTo>
                    <a:pt x="3106" y="1410"/>
                  </a:lnTo>
                  <a:lnTo>
                    <a:pt x="3084" y="1391"/>
                  </a:lnTo>
                  <a:lnTo>
                    <a:pt x="3067" y="1371"/>
                  </a:lnTo>
                  <a:lnTo>
                    <a:pt x="3050" y="1351"/>
                  </a:lnTo>
                  <a:lnTo>
                    <a:pt x="3036" y="1330"/>
                  </a:lnTo>
                  <a:lnTo>
                    <a:pt x="3024" y="1313"/>
                  </a:lnTo>
                  <a:lnTo>
                    <a:pt x="3015" y="1296"/>
                  </a:lnTo>
                  <a:lnTo>
                    <a:pt x="3008" y="1283"/>
                  </a:lnTo>
                  <a:lnTo>
                    <a:pt x="3005" y="1275"/>
                  </a:lnTo>
                  <a:lnTo>
                    <a:pt x="3003" y="1272"/>
                  </a:lnTo>
                  <a:lnTo>
                    <a:pt x="3005" y="1276"/>
                  </a:lnTo>
                  <a:lnTo>
                    <a:pt x="3007" y="1286"/>
                  </a:lnTo>
                  <a:lnTo>
                    <a:pt x="3012" y="1302"/>
                  </a:lnTo>
                  <a:lnTo>
                    <a:pt x="3019" y="1326"/>
                  </a:lnTo>
                  <a:lnTo>
                    <a:pt x="3026" y="1356"/>
                  </a:lnTo>
                  <a:lnTo>
                    <a:pt x="3035" y="1391"/>
                  </a:lnTo>
                  <a:lnTo>
                    <a:pt x="3044" y="1431"/>
                  </a:lnTo>
                  <a:lnTo>
                    <a:pt x="3053" y="1478"/>
                  </a:lnTo>
                  <a:lnTo>
                    <a:pt x="3060" y="1530"/>
                  </a:lnTo>
                  <a:lnTo>
                    <a:pt x="3068" y="1587"/>
                  </a:lnTo>
                  <a:lnTo>
                    <a:pt x="3074" y="1649"/>
                  </a:lnTo>
                  <a:lnTo>
                    <a:pt x="3078" y="1715"/>
                  </a:lnTo>
                  <a:lnTo>
                    <a:pt x="3081" y="1786"/>
                  </a:lnTo>
                  <a:lnTo>
                    <a:pt x="3082" y="1860"/>
                  </a:lnTo>
                  <a:lnTo>
                    <a:pt x="3079" y="1940"/>
                  </a:lnTo>
                  <a:lnTo>
                    <a:pt x="3074" y="2022"/>
                  </a:lnTo>
                  <a:lnTo>
                    <a:pt x="3065" y="2109"/>
                  </a:lnTo>
                  <a:lnTo>
                    <a:pt x="3055" y="2168"/>
                  </a:lnTo>
                  <a:lnTo>
                    <a:pt x="3043" y="2224"/>
                  </a:lnTo>
                  <a:lnTo>
                    <a:pt x="3025" y="2279"/>
                  </a:lnTo>
                  <a:lnTo>
                    <a:pt x="3005" y="2331"/>
                  </a:lnTo>
                  <a:lnTo>
                    <a:pt x="2982" y="2382"/>
                  </a:lnTo>
                  <a:lnTo>
                    <a:pt x="2955" y="2430"/>
                  </a:lnTo>
                  <a:lnTo>
                    <a:pt x="2927" y="2475"/>
                  </a:lnTo>
                  <a:lnTo>
                    <a:pt x="2898" y="2519"/>
                  </a:lnTo>
                  <a:lnTo>
                    <a:pt x="2868" y="2559"/>
                  </a:lnTo>
                  <a:lnTo>
                    <a:pt x="2836" y="2597"/>
                  </a:lnTo>
                  <a:lnTo>
                    <a:pt x="2805" y="2631"/>
                  </a:lnTo>
                  <a:lnTo>
                    <a:pt x="2772" y="2664"/>
                  </a:lnTo>
                  <a:lnTo>
                    <a:pt x="2741" y="2693"/>
                  </a:lnTo>
                  <a:lnTo>
                    <a:pt x="2711" y="2718"/>
                  </a:lnTo>
                  <a:lnTo>
                    <a:pt x="2681" y="2741"/>
                  </a:lnTo>
                  <a:lnTo>
                    <a:pt x="2654" y="2761"/>
                  </a:lnTo>
                  <a:lnTo>
                    <a:pt x="2629" y="2778"/>
                  </a:lnTo>
                  <a:lnTo>
                    <a:pt x="2606" y="2791"/>
                  </a:lnTo>
                  <a:lnTo>
                    <a:pt x="2586" y="2799"/>
                  </a:lnTo>
                  <a:lnTo>
                    <a:pt x="2569" y="2806"/>
                  </a:lnTo>
                  <a:lnTo>
                    <a:pt x="2557" y="2807"/>
                  </a:lnTo>
                  <a:lnTo>
                    <a:pt x="2548" y="2806"/>
                  </a:lnTo>
                  <a:lnTo>
                    <a:pt x="2544" y="2799"/>
                  </a:lnTo>
                  <a:lnTo>
                    <a:pt x="2545" y="2791"/>
                  </a:lnTo>
                  <a:lnTo>
                    <a:pt x="2552" y="2777"/>
                  </a:lnTo>
                  <a:lnTo>
                    <a:pt x="2574" y="2735"/>
                  </a:lnTo>
                  <a:lnTo>
                    <a:pt x="2593" y="2689"/>
                  </a:lnTo>
                  <a:lnTo>
                    <a:pt x="2607" y="2643"/>
                  </a:lnTo>
                  <a:lnTo>
                    <a:pt x="2619" y="2593"/>
                  </a:lnTo>
                  <a:lnTo>
                    <a:pt x="2627" y="2541"/>
                  </a:lnTo>
                  <a:lnTo>
                    <a:pt x="2633" y="2491"/>
                  </a:lnTo>
                  <a:lnTo>
                    <a:pt x="2635" y="2439"/>
                  </a:lnTo>
                  <a:lnTo>
                    <a:pt x="2636" y="2387"/>
                  </a:lnTo>
                  <a:lnTo>
                    <a:pt x="2635" y="2336"/>
                  </a:lnTo>
                  <a:lnTo>
                    <a:pt x="2633" y="2288"/>
                  </a:lnTo>
                  <a:lnTo>
                    <a:pt x="2629" y="2240"/>
                  </a:lnTo>
                  <a:lnTo>
                    <a:pt x="2624" y="2196"/>
                  </a:lnTo>
                  <a:lnTo>
                    <a:pt x="2619" y="2155"/>
                  </a:lnTo>
                  <a:lnTo>
                    <a:pt x="2614" y="2117"/>
                  </a:lnTo>
                  <a:lnTo>
                    <a:pt x="2607" y="2084"/>
                  </a:lnTo>
                  <a:lnTo>
                    <a:pt x="2602" y="2055"/>
                  </a:lnTo>
                  <a:lnTo>
                    <a:pt x="2598" y="2033"/>
                  </a:lnTo>
                  <a:lnTo>
                    <a:pt x="2595" y="2015"/>
                  </a:lnTo>
                  <a:lnTo>
                    <a:pt x="2592" y="2005"/>
                  </a:lnTo>
                  <a:lnTo>
                    <a:pt x="2591" y="2001"/>
                  </a:lnTo>
                  <a:lnTo>
                    <a:pt x="2588" y="2012"/>
                  </a:lnTo>
                  <a:lnTo>
                    <a:pt x="2582" y="2025"/>
                  </a:lnTo>
                  <a:lnTo>
                    <a:pt x="2574" y="2038"/>
                  </a:lnTo>
                  <a:lnTo>
                    <a:pt x="2565" y="2049"/>
                  </a:lnTo>
                  <a:lnTo>
                    <a:pt x="2557" y="2060"/>
                  </a:lnTo>
                  <a:lnTo>
                    <a:pt x="2546" y="2068"/>
                  </a:lnTo>
                  <a:lnTo>
                    <a:pt x="2535" y="2074"/>
                  </a:lnTo>
                  <a:lnTo>
                    <a:pt x="2525" y="2078"/>
                  </a:lnTo>
                  <a:lnTo>
                    <a:pt x="2516" y="2079"/>
                  </a:lnTo>
                  <a:lnTo>
                    <a:pt x="2508" y="2076"/>
                  </a:lnTo>
                  <a:lnTo>
                    <a:pt x="2502" y="2068"/>
                  </a:lnTo>
                  <a:lnTo>
                    <a:pt x="2497" y="2055"/>
                  </a:lnTo>
                  <a:lnTo>
                    <a:pt x="2495" y="2038"/>
                  </a:lnTo>
                  <a:lnTo>
                    <a:pt x="2491" y="1969"/>
                  </a:lnTo>
                  <a:lnTo>
                    <a:pt x="2483" y="1905"/>
                  </a:lnTo>
                  <a:lnTo>
                    <a:pt x="2472" y="1847"/>
                  </a:lnTo>
                  <a:lnTo>
                    <a:pt x="2458" y="1792"/>
                  </a:lnTo>
                  <a:lnTo>
                    <a:pt x="2441" y="1743"/>
                  </a:lnTo>
                  <a:lnTo>
                    <a:pt x="2424" y="1697"/>
                  </a:lnTo>
                  <a:lnTo>
                    <a:pt x="2403" y="1657"/>
                  </a:lnTo>
                  <a:lnTo>
                    <a:pt x="2383" y="1621"/>
                  </a:lnTo>
                  <a:lnTo>
                    <a:pt x="2362" y="1588"/>
                  </a:lnTo>
                  <a:lnTo>
                    <a:pt x="2341" y="1559"/>
                  </a:lnTo>
                  <a:lnTo>
                    <a:pt x="2320" y="1535"/>
                  </a:lnTo>
                  <a:lnTo>
                    <a:pt x="2300" y="1514"/>
                  </a:lnTo>
                  <a:lnTo>
                    <a:pt x="2281" y="1496"/>
                  </a:lnTo>
                  <a:lnTo>
                    <a:pt x="2263" y="1481"/>
                  </a:lnTo>
                  <a:lnTo>
                    <a:pt x="2249" y="1469"/>
                  </a:lnTo>
                  <a:lnTo>
                    <a:pt x="2236" y="1461"/>
                  </a:lnTo>
                  <a:lnTo>
                    <a:pt x="2226" y="1454"/>
                  </a:lnTo>
                  <a:lnTo>
                    <a:pt x="2220" y="1450"/>
                  </a:lnTo>
                  <a:lnTo>
                    <a:pt x="2219" y="1450"/>
                  </a:lnTo>
                  <a:lnTo>
                    <a:pt x="2220" y="1452"/>
                  </a:lnTo>
                  <a:lnTo>
                    <a:pt x="2222" y="1457"/>
                  </a:lnTo>
                  <a:lnTo>
                    <a:pt x="2228" y="1464"/>
                  </a:lnTo>
                  <a:lnTo>
                    <a:pt x="2233" y="1475"/>
                  </a:lnTo>
                  <a:lnTo>
                    <a:pt x="2238" y="1487"/>
                  </a:lnTo>
                  <a:lnTo>
                    <a:pt x="2243" y="1500"/>
                  </a:lnTo>
                  <a:lnTo>
                    <a:pt x="2246" y="1514"/>
                  </a:lnTo>
                  <a:lnTo>
                    <a:pt x="2249" y="1528"/>
                  </a:lnTo>
                  <a:lnTo>
                    <a:pt x="2250" y="1542"/>
                  </a:lnTo>
                  <a:lnTo>
                    <a:pt x="2248" y="1554"/>
                  </a:lnTo>
                  <a:lnTo>
                    <a:pt x="2243" y="1566"/>
                  </a:lnTo>
                  <a:lnTo>
                    <a:pt x="2234" y="1574"/>
                  </a:lnTo>
                  <a:lnTo>
                    <a:pt x="2221" y="1581"/>
                  </a:lnTo>
                  <a:lnTo>
                    <a:pt x="2203" y="1585"/>
                  </a:lnTo>
                  <a:lnTo>
                    <a:pt x="2179" y="1586"/>
                  </a:lnTo>
                  <a:lnTo>
                    <a:pt x="2107" y="1580"/>
                  </a:lnTo>
                  <a:lnTo>
                    <a:pt x="2038" y="1569"/>
                  </a:lnTo>
                  <a:lnTo>
                    <a:pt x="1972" y="1559"/>
                  </a:lnTo>
                  <a:lnTo>
                    <a:pt x="1910" y="1545"/>
                  </a:lnTo>
                  <a:lnTo>
                    <a:pt x="1852" y="1531"/>
                  </a:lnTo>
                  <a:lnTo>
                    <a:pt x="1798" y="1515"/>
                  </a:lnTo>
                  <a:lnTo>
                    <a:pt x="1748" y="1499"/>
                  </a:lnTo>
                  <a:lnTo>
                    <a:pt x="1704" y="1482"/>
                  </a:lnTo>
                  <a:lnTo>
                    <a:pt x="1663" y="1467"/>
                  </a:lnTo>
                  <a:lnTo>
                    <a:pt x="1628" y="1452"/>
                  </a:lnTo>
                  <a:lnTo>
                    <a:pt x="1596" y="1438"/>
                  </a:lnTo>
                  <a:lnTo>
                    <a:pt x="1571" y="1425"/>
                  </a:lnTo>
                  <a:lnTo>
                    <a:pt x="1550" y="1414"/>
                  </a:lnTo>
                  <a:lnTo>
                    <a:pt x="1536" y="1406"/>
                  </a:lnTo>
                  <a:lnTo>
                    <a:pt x="1528" y="1401"/>
                  </a:lnTo>
                  <a:lnTo>
                    <a:pt x="1524" y="1399"/>
                  </a:lnTo>
                  <a:lnTo>
                    <a:pt x="1525" y="1401"/>
                  </a:lnTo>
                  <a:lnTo>
                    <a:pt x="1529" y="1409"/>
                  </a:lnTo>
                  <a:lnTo>
                    <a:pt x="1533" y="1419"/>
                  </a:lnTo>
                  <a:lnTo>
                    <a:pt x="1539" y="1431"/>
                  </a:lnTo>
                  <a:lnTo>
                    <a:pt x="1545" y="1448"/>
                  </a:lnTo>
                  <a:lnTo>
                    <a:pt x="1550" y="1464"/>
                  </a:lnTo>
                  <a:lnTo>
                    <a:pt x="1557" y="1483"/>
                  </a:lnTo>
                  <a:lnTo>
                    <a:pt x="1562" y="1501"/>
                  </a:lnTo>
                  <a:lnTo>
                    <a:pt x="1564" y="1520"/>
                  </a:lnTo>
                  <a:lnTo>
                    <a:pt x="1566" y="1537"/>
                  </a:lnTo>
                  <a:lnTo>
                    <a:pt x="1564" y="1553"/>
                  </a:lnTo>
                  <a:lnTo>
                    <a:pt x="1559" y="1566"/>
                  </a:lnTo>
                  <a:lnTo>
                    <a:pt x="1552" y="1576"/>
                  </a:lnTo>
                  <a:lnTo>
                    <a:pt x="1540" y="1583"/>
                  </a:lnTo>
                  <a:lnTo>
                    <a:pt x="1524" y="1586"/>
                  </a:lnTo>
                  <a:lnTo>
                    <a:pt x="1472" y="1583"/>
                  </a:lnTo>
                  <a:lnTo>
                    <a:pt x="1420" y="1578"/>
                  </a:lnTo>
                  <a:lnTo>
                    <a:pt x="1368" y="1572"/>
                  </a:lnTo>
                  <a:lnTo>
                    <a:pt x="1319" y="1562"/>
                  </a:lnTo>
                  <a:lnTo>
                    <a:pt x="1269" y="1550"/>
                  </a:lnTo>
                  <a:lnTo>
                    <a:pt x="1223" y="1537"/>
                  </a:lnTo>
                  <a:lnTo>
                    <a:pt x="1177" y="1523"/>
                  </a:lnTo>
                  <a:lnTo>
                    <a:pt x="1134" y="1507"/>
                  </a:lnTo>
                  <a:lnTo>
                    <a:pt x="1092" y="1492"/>
                  </a:lnTo>
                  <a:lnTo>
                    <a:pt x="1056" y="1477"/>
                  </a:lnTo>
                  <a:lnTo>
                    <a:pt x="1020" y="1462"/>
                  </a:lnTo>
                  <a:lnTo>
                    <a:pt x="990" y="1448"/>
                  </a:lnTo>
                  <a:lnTo>
                    <a:pt x="963" y="1434"/>
                  </a:lnTo>
                  <a:lnTo>
                    <a:pt x="940" y="1423"/>
                  </a:lnTo>
                  <a:lnTo>
                    <a:pt x="921" y="1413"/>
                  </a:lnTo>
                  <a:lnTo>
                    <a:pt x="907" y="1405"/>
                  </a:lnTo>
                  <a:lnTo>
                    <a:pt x="900" y="1401"/>
                  </a:lnTo>
                  <a:lnTo>
                    <a:pt x="897" y="1399"/>
                  </a:lnTo>
                  <a:lnTo>
                    <a:pt x="895" y="1402"/>
                  </a:lnTo>
                  <a:lnTo>
                    <a:pt x="891" y="1413"/>
                  </a:lnTo>
                  <a:lnTo>
                    <a:pt x="883" y="1428"/>
                  </a:lnTo>
                  <a:lnTo>
                    <a:pt x="875" y="1448"/>
                  </a:lnTo>
                  <a:lnTo>
                    <a:pt x="864" y="1473"/>
                  </a:lnTo>
                  <a:lnTo>
                    <a:pt x="852" y="1504"/>
                  </a:lnTo>
                  <a:lnTo>
                    <a:pt x="839" y="1538"/>
                  </a:lnTo>
                  <a:lnTo>
                    <a:pt x="825" y="1574"/>
                  </a:lnTo>
                  <a:lnTo>
                    <a:pt x="811" y="1616"/>
                  </a:lnTo>
                  <a:lnTo>
                    <a:pt x="799" y="1659"/>
                  </a:lnTo>
                  <a:lnTo>
                    <a:pt x="786" y="1705"/>
                  </a:lnTo>
                  <a:lnTo>
                    <a:pt x="773" y="1752"/>
                  </a:lnTo>
                  <a:lnTo>
                    <a:pt x="763" y="1801"/>
                  </a:lnTo>
                  <a:lnTo>
                    <a:pt x="754" y="1850"/>
                  </a:lnTo>
                  <a:lnTo>
                    <a:pt x="748" y="1901"/>
                  </a:lnTo>
                  <a:lnTo>
                    <a:pt x="744" y="1950"/>
                  </a:lnTo>
                  <a:lnTo>
                    <a:pt x="744" y="2001"/>
                  </a:lnTo>
                  <a:lnTo>
                    <a:pt x="743" y="2019"/>
                  </a:lnTo>
                  <a:lnTo>
                    <a:pt x="739" y="2031"/>
                  </a:lnTo>
                  <a:lnTo>
                    <a:pt x="733" y="2039"/>
                  </a:lnTo>
                  <a:lnTo>
                    <a:pt x="724" y="2041"/>
                  </a:lnTo>
                  <a:lnTo>
                    <a:pt x="715" y="2039"/>
                  </a:lnTo>
                  <a:lnTo>
                    <a:pt x="705" y="2034"/>
                  </a:lnTo>
                  <a:lnTo>
                    <a:pt x="694" y="2025"/>
                  </a:lnTo>
                  <a:lnTo>
                    <a:pt x="683" y="2012"/>
                  </a:lnTo>
                  <a:lnTo>
                    <a:pt x="673" y="1998"/>
                  </a:lnTo>
                  <a:lnTo>
                    <a:pt x="663" y="1983"/>
                  </a:lnTo>
                  <a:lnTo>
                    <a:pt x="656" y="1967"/>
                  </a:lnTo>
                  <a:lnTo>
                    <a:pt x="649" y="1949"/>
                  </a:lnTo>
                  <a:lnTo>
                    <a:pt x="645" y="1933"/>
                  </a:lnTo>
                  <a:lnTo>
                    <a:pt x="643" y="1915"/>
                  </a:lnTo>
                  <a:lnTo>
                    <a:pt x="643" y="1920"/>
                  </a:lnTo>
                  <a:lnTo>
                    <a:pt x="640" y="1931"/>
                  </a:lnTo>
                  <a:lnTo>
                    <a:pt x="638" y="1949"/>
                  </a:lnTo>
                  <a:lnTo>
                    <a:pt x="634" y="1974"/>
                  </a:lnTo>
                  <a:lnTo>
                    <a:pt x="630" y="2005"/>
                  </a:lnTo>
                  <a:lnTo>
                    <a:pt x="626" y="2040"/>
                  </a:lnTo>
                  <a:lnTo>
                    <a:pt x="621" y="2081"/>
                  </a:lnTo>
                  <a:lnTo>
                    <a:pt x="618" y="2125"/>
                  </a:lnTo>
                  <a:lnTo>
                    <a:pt x="615" y="2173"/>
                  </a:lnTo>
                  <a:lnTo>
                    <a:pt x="613" y="2225"/>
                  </a:lnTo>
                  <a:lnTo>
                    <a:pt x="613" y="2278"/>
                  </a:lnTo>
                  <a:lnTo>
                    <a:pt x="613" y="2332"/>
                  </a:lnTo>
                  <a:lnTo>
                    <a:pt x="615" y="2388"/>
                  </a:lnTo>
                  <a:lnTo>
                    <a:pt x="619" y="2445"/>
                  </a:lnTo>
                  <a:lnTo>
                    <a:pt x="625" y="2502"/>
                  </a:lnTo>
                  <a:lnTo>
                    <a:pt x="634" y="2558"/>
                  </a:lnTo>
                  <a:lnTo>
                    <a:pt x="647" y="2612"/>
                  </a:lnTo>
                  <a:lnTo>
                    <a:pt x="661" y="2665"/>
                  </a:lnTo>
                  <a:lnTo>
                    <a:pt x="680" y="2716"/>
                  </a:lnTo>
                  <a:lnTo>
                    <a:pt x="701" y="2763"/>
                  </a:lnTo>
                  <a:lnTo>
                    <a:pt x="726" y="2807"/>
                  </a:lnTo>
                  <a:lnTo>
                    <a:pt x="734" y="2821"/>
                  </a:lnTo>
                  <a:lnTo>
                    <a:pt x="737" y="2831"/>
                  </a:lnTo>
                  <a:lnTo>
                    <a:pt x="734" y="2836"/>
                  </a:lnTo>
                  <a:lnTo>
                    <a:pt x="726" y="2839"/>
                  </a:lnTo>
                  <a:lnTo>
                    <a:pt x="715" y="2837"/>
                  </a:lnTo>
                  <a:lnTo>
                    <a:pt x="701" y="2832"/>
                  </a:lnTo>
                  <a:lnTo>
                    <a:pt x="682" y="2823"/>
                  </a:lnTo>
                  <a:lnTo>
                    <a:pt x="661" y="2812"/>
                  </a:lnTo>
                  <a:lnTo>
                    <a:pt x="637" y="2797"/>
                  </a:lnTo>
                  <a:lnTo>
                    <a:pt x="611" y="2779"/>
                  </a:lnTo>
                  <a:lnTo>
                    <a:pt x="583" y="2758"/>
                  </a:lnTo>
                  <a:lnTo>
                    <a:pt x="554" y="2734"/>
                  </a:lnTo>
                  <a:lnTo>
                    <a:pt x="524" y="2707"/>
                  </a:lnTo>
                  <a:lnTo>
                    <a:pt x="494" y="2677"/>
                  </a:lnTo>
                  <a:lnTo>
                    <a:pt x="462" y="2645"/>
                  </a:lnTo>
                  <a:lnTo>
                    <a:pt x="430" y="2611"/>
                  </a:lnTo>
                  <a:lnTo>
                    <a:pt x="400" y="2574"/>
                  </a:lnTo>
                  <a:lnTo>
                    <a:pt x="371" y="2535"/>
                  </a:lnTo>
                  <a:lnTo>
                    <a:pt x="342" y="2493"/>
                  </a:lnTo>
                  <a:lnTo>
                    <a:pt x="315" y="2450"/>
                  </a:lnTo>
                  <a:lnTo>
                    <a:pt x="291" y="2405"/>
                  </a:lnTo>
                  <a:lnTo>
                    <a:pt x="268" y="2358"/>
                  </a:lnTo>
                  <a:lnTo>
                    <a:pt x="249" y="2308"/>
                  </a:lnTo>
                  <a:lnTo>
                    <a:pt x="233" y="2258"/>
                  </a:lnTo>
                  <a:lnTo>
                    <a:pt x="220" y="2206"/>
                  </a:lnTo>
                  <a:lnTo>
                    <a:pt x="203" y="2107"/>
                  </a:lnTo>
                  <a:lnTo>
                    <a:pt x="187" y="2011"/>
                  </a:lnTo>
                  <a:lnTo>
                    <a:pt x="177" y="1917"/>
                  </a:lnTo>
                  <a:lnTo>
                    <a:pt x="170" y="1826"/>
                  </a:lnTo>
                  <a:lnTo>
                    <a:pt x="166" y="1739"/>
                  </a:lnTo>
                  <a:lnTo>
                    <a:pt x="163" y="1654"/>
                  </a:lnTo>
                  <a:lnTo>
                    <a:pt x="163" y="1573"/>
                  </a:lnTo>
                  <a:lnTo>
                    <a:pt x="166" y="1496"/>
                  </a:lnTo>
                  <a:lnTo>
                    <a:pt x="168" y="1423"/>
                  </a:lnTo>
                  <a:lnTo>
                    <a:pt x="173" y="1353"/>
                  </a:lnTo>
                  <a:lnTo>
                    <a:pt x="178" y="1287"/>
                  </a:lnTo>
                  <a:lnTo>
                    <a:pt x="184" y="1225"/>
                  </a:lnTo>
                  <a:lnTo>
                    <a:pt x="189" y="1170"/>
                  </a:lnTo>
                  <a:lnTo>
                    <a:pt x="194" y="1116"/>
                  </a:lnTo>
                  <a:lnTo>
                    <a:pt x="197" y="1070"/>
                  </a:lnTo>
                  <a:lnTo>
                    <a:pt x="201" y="1028"/>
                  </a:lnTo>
                  <a:lnTo>
                    <a:pt x="203" y="991"/>
                  </a:lnTo>
                  <a:lnTo>
                    <a:pt x="203" y="959"/>
                  </a:lnTo>
                  <a:lnTo>
                    <a:pt x="200" y="934"/>
                  </a:lnTo>
                  <a:lnTo>
                    <a:pt x="195" y="914"/>
                  </a:lnTo>
                  <a:lnTo>
                    <a:pt x="186" y="900"/>
                  </a:lnTo>
                  <a:lnTo>
                    <a:pt x="170" y="885"/>
                  </a:lnTo>
                  <a:lnTo>
                    <a:pt x="153" y="876"/>
                  </a:lnTo>
                  <a:lnTo>
                    <a:pt x="134" y="871"/>
                  </a:lnTo>
                  <a:lnTo>
                    <a:pt x="116" y="870"/>
                  </a:lnTo>
                  <a:lnTo>
                    <a:pt x="97" y="871"/>
                  </a:lnTo>
                  <a:lnTo>
                    <a:pt x="80" y="875"/>
                  </a:lnTo>
                  <a:lnTo>
                    <a:pt x="62" y="878"/>
                  </a:lnTo>
                  <a:lnTo>
                    <a:pt x="47" y="882"/>
                  </a:lnTo>
                  <a:lnTo>
                    <a:pt x="33" y="885"/>
                  </a:lnTo>
                  <a:lnTo>
                    <a:pt x="20" y="885"/>
                  </a:lnTo>
                  <a:lnTo>
                    <a:pt x="10" y="884"/>
                  </a:lnTo>
                  <a:lnTo>
                    <a:pt x="4" y="877"/>
                  </a:lnTo>
                  <a:lnTo>
                    <a:pt x="0" y="866"/>
                  </a:lnTo>
                  <a:lnTo>
                    <a:pt x="1" y="851"/>
                  </a:lnTo>
                  <a:lnTo>
                    <a:pt x="10" y="833"/>
                  </a:lnTo>
                  <a:lnTo>
                    <a:pt x="25" y="815"/>
                  </a:lnTo>
                  <a:lnTo>
                    <a:pt x="46" y="796"/>
                  </a:lnTo>
                  <a:lnTo>
                    <a:pt x="70" y="776"/>
                  </a:lnTo>
                  <a:lnTo>
                    <a:pt x="96" y="756"/>
                  </a:lnTo>
                  <a:lnTo>
                    <a:pt x="125" y="734"/>
                  </a:lnTo>
                  <a:lnTo>
                    <a:pt x="154" y="713"/>
                  </a:lnTo>
                  <a:lnTo>
                    <a:pt x="184" y="690"/>
                  </a:lnTo>
                  <a:lnTo>
                    <a:pt x="211" y="667"/>
                  </a:lnTo>
                  <a:lnTo>
                    <a:pt x="237" y="643"/>
                  </a:lnTo>
                  <a:lnTo>
                    <a:pt x="259" y="620"/>
                  </a:lnTo>
                  <a:lnTo>
                    <a:pt x="273" y="601"/>
                  </a:lnTo>
                  <a:lnTo>
                    <a:pt x="285" y="580"/>
                  </a:lnTo>
                  <a:lnTo>
                    <a:pt x="295" y="556"/>
                  </a:lnTo>
                  <a:lnTo>
                    <a:pt x="304" y="529"/>
                  </a:lnTo>
                  <a:lnTo>
                    <a:pt x="310" y="501"/>
                  </a:lnTo>
                  <a:lnTo>
                    <a:pt x="318" y="474"/>
                  </a:lnTo>
                  <a:lnTo>
                    <a:pt x="323" y="446"/>
                  </a:lnTo>
                  <a:lnTo>
                    <a:pt x="328" y="419"/>
                  </a:lnTo>
                  <a:lnTo>
                    <a:pt x="334" y="393"/>
                  </a:lnTo>
                  <a:lnTo>
                    <a:pt x="339" y="370"/>
                  </a:lnTo>
                  <a:lnTo>
                    <a:pt x="344" y="348"/>
                  </a:lnTo>
                  <a:lnTo>
                    <a:pt x="351" y="332"/>
                  </a:lnTo>
                  <a:lnTo>
                    <a:pt x="358" y="319"/>
                  </a:lnTo>
                  <a:lnTo>
                    <a:pt x="366" y="310"/>
                  </a:lnTo>
                  <a:lnTo>
                    <a:pt x="375" y="309"/>
                  </a:lnTo>
                  <a:lnTo>
                    <a:pt x="386" y="313"/>
                  </a:lnTo>
                  <a:lnTo>
                    <a:pt x="397" y="324"/>
                  </a:lnTo>
                  <a:lnTo>
                    <a:pt x="413" y="346"/>
                  </a:lnTo>
                  <a:lnTo>
                    <a:pt x="423" y="370"/>
                  </a:lnTo>
                  <a:lnTo>
                    <a:pt x="429" y="396"/>
                  </a:lnTo>
                  <a:lnTo>
                    <a:pt x="432" y="424"/>
                  </a:lnTo>
                  <a:lnTo>
                    <a:pt x="432" y="453"/>
                  </a:lnTo>
                  <a:lnTo>
                    <a:pt x="429" y="481"/>
                  </a:lnTo>
                  <a:lnTo>
                    <a:pt x="424" y="509"/>
                  </a:lnTo>
                  <a:lnTo>
                    <a:pt x="419" y="534"/>
                  </a:lnTo>
                  <a:lnTo>
                    <a:pt x="413" y="557"/>
                  </a:lnTo>
                  <a:lnTo>
                    <a:pt x="408" y="576"/>
                  </a:lnTo>
                  <a:lnTo>
                    <a:pt x="402" y="590"/>
                  </a:lnTo>
                  <a:lnTo>
                    <a:pt x="399" y="600"/>
                  </a:lnTo>
                  <a:lnTo>
                    <a:pt x="397" y="604"/>
                  </a:lnTo>
                  <a:lnTo>
                    <a:pt x="463" y="518"/>
                  </a:lnTo>
                  <a:lnTo>
                    <a:pt x="530" y="441"/>
                  </a:lnTo>
                  <a:lnTo>
                    <a:pt x="600" y="371"/>
                  </a:lnTo>
                  <a:lnTo>
                    <a:pt x="671" y="308"/>
                  </a:lnTo>
                  <a:lnTo>
                    <a:pt x="743" y="251"/>
                  </a:lnTo>
                  <a:lnTo>
                    <a:pt x="815" y="200"/>
                  </a:lnTo>
                  <a:lnTo>
                    <a:pt x="890" y="156"/>
                  </a:lnTo>
                  <a:lnTo>
                    <a:pt x="966" y="118"/>
                  </a:lnTo>
                  <a:lnTo>
                    <a:pt x="1042" y="85"/>
                  </a:lnTo>
                  <a:lnTo>
                    <a:pt x="1118" y="58"/>
                  </a:lnTo>
                  <a:lnTo>
                    <a:pt x="1195" y="37"/>
                  </a:lnTo>
                  <a:lnTo>
                    <a:pt x="1272" y="21"/>
                  </a:lnTo>
                  <a:lnTo>
                    <a:pt x="1349" y="9"/>
                  </a:lnTo>
                  <a:lnTo>
                    <a:pt x="1426" y="3"/>
                  </a:lnTo>
                  <a:lnTo>
                    <a:pt x="1504" y="0"/>
                  </a:lnTo>
                  <a:close/>
                </a:path>
              </a:pathLst>
            </a:custGeom>
            <a:solidFill>
              <a:srgbClr val="684B37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79">
              <a:extLst>
                <a:ext uri="{FF2B5EF4-FFF2-40B4-BE49-F238E27FC236}">
                  <a16:creationId xmlns:a16="http://schemas.microsoft.com/office/drawing/2014/main" xmlns="" id="{41465566-9557-46E2-E868-CBE5F9133C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" y="2110"/>
              <a:ext cx="158" cy="232"/>
            </a:xfrm>
            <a:custGeom>
              <a:avLst/>
              <a:gdLst>
                <a:gd name="T0" fmla="*/ 261 w 472"/>
                <a:gd name="T1" fmla="*/ 0 h 697"/>
                <a:gd name="T2" fmla="*/ 472 w 472"/>
                <a:gd name="T3" fmla="*/ 341 h 697"/>
                <a:gd name="T4" fmla="*/ 472 w 472"/>
                <a:gd name="T5" fmla="*/ 697 h 697"/>
                <a:gd name="T6" fmla="*/ 0 w 472"/>
                <a:gd name="T7" fmla="*/ 52 h 697"/>
                <a:gd name="T8" fmla="*/ 86 w 472"/>
                <a:gd name="T9" fmla="*/ 31 h 697"/>
                <a:gd name="T10" fmla="*/ 174 w 472"/>
                <a:gd name="T11" fmla="*/ 14 h 697"/>
                <a:gd name="T12" fmla="*/ 261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61" y="0"/>
                  </a:moveTo>
                  <a:lnTo>
                    <a:pt x="472" y="341"/>
                  </a:lnTo>
                  <a:lnTo>
                    <a:pt x="472" y="697"/>
                  </a:lnTo>
                  <a:lnTo>
                    <a:pt x="0" y="52"/>
                  </a:lnTo>
                  <a:lnTo>
                    <a:pt x="86" y="31"/>
                  </a:lnTo>
                  <a:lnTo>
                    <a:pt x="174" y="14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80">
              <a:extLst>
                <a:ext uri="{FF2B5EF4-FFF2-40B4-BE49-F238E27FC236}">
                  <a16:creationId xmlns:a16="http://schemas.microsoft.com/office/drawing/2014/main" xmlns="" id="{E314404F-72E5-5A2E-866F-9CE8D65D2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2" y="2110"/>
              <a:ext cx="157" cy="232"/>
            </a:xfrm>
            <a:custGeom>
              <a:avLst/>
              <a:gdLst>
                <a:gd name="T0" fmla="*/ 212 w 472"/>
                <a:gd name="T1" fmla="*/ 0 h 697"/>
                <a:gd name="T2" fmla="*/ 299 w 472"/>
                <a:gd name="T3" fmla="*/ 14 h 697"/>
                <a:gd name="T4" fmla="*/ 386 w 472"/>
                <a:gd name="T5" fmla="*/ 31 h 697"/>
                <a:gd name="T6" fmla="*/ 472 w 472"/>
                <a:gd name="T7" fmla="*/ 52 h 697"/>
                <a:gd name="T8" fmla="*/ 0 w 472"/>
                <a:gd name="T9" fmla="*/ 697 h 697"/>
                <a:gd name="T10" fmla="*/ 0 w 472"/>
                <a:gd name="T11" fmla="*/ 341 h 697"/>
                <a:gd name="T12" fmla="*/ 212 w 472"/>
                <a:gd name="T13" fmla="*/ 0 h 6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72" h="697">
                  <a:moveTo>
                    <a:pt x="212" y="0"/>
                  </a:moveTo>
                  <a:lnTo>
                    <a:pt x="299" y="14"/>
                  </a:lnTo>
                  <a:lnTo>
                    <a:pt x="386" y="31"/>
                  </a:lnTo>
                  <a:lnTo>
                    <a:pt x="472" y="52"/>
                  </a:lnTo>
                  <a:lnTo>
                    <a:pt x="0" y="697"/>
                  </a:lnTo>
                  <a:lnTo>
                    <a:pt x="0" y="341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rgbClr val="9D937C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81">
              <a:extLst>
                <a:ext uri="{FF2B5EF4-FFF2-40B4-BE49-F238E27FC236}">
                  <a16:creationId xmlns:a16="http://schemas.microsoft.com/office/drawing/2014/main" xmlns="" id="{44AFAF05-3674-AB46-ECA3-92201CE8B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8" y="2097"/>
              <a:ext cx="188" cy="161"/>
            </a:xfrm>
            <a:custGeom>
              <a:avLst/>
              <a:gdLst>
                <a:gd name="T0" fmla="*/ 252 w 565"/>
                <a:gd name="T1" fmla="*/ 0 h 483"/>
                <a:gd name="T2" fmla="*/ 298 w 565"/>
                <a:gd name="T3" fmla="*/ 1 h 483"/>
                <a:gd name="T4" fmla="*/ 342 w 565"/>
                <a:gd name="T5" fmla="*/ 4 h 483"/>
                <a:gd name="T6" fmla="*/ 384 w 565"/>
                <a:gd name="T7" fmla="*/ 8 h 483"/>
                <a:gd name="T8" fmla="*/ 423 w 565"/>
                <a:gd name="T9" fmla="*/ 13 h 483"/>
                <a:gd name="T10" fmla="*/ 457 w 565"/>
                <a:gd name="T11" fmla="*/ 19 h 483"/>
                <a:gd name="T12" fmla="*/ 489 w 565"/>
                <a:gd name="T13" fmla="*/ 27 h 483"/>
                <a:gd name="T14" fmla="*/ 514 w 565"/>
                <a:gd name="T15" fmla="*/ 33 h 483"/>
                <a:gd name="T16" fmla="*/ 536 w 565"/>
                <a:gd name="T17" fmla="*/ 38 h 483"/>
                <a:gd name="T18" fmla="*/ 552 w 565"/>
                <a:gd name="T19" fmla="*/ 43 h 483"/>
                <a:gd name="T20" fmla="*/ 561 w 565"/>
                <a:gd name="T21" fmla="*/ 47 h 483"/>
                <a:gd name="T22" fmla="*/ 565 w 565"/>
                <a:gd name="T23" fmla="*/ 47 h 483"/>
                <a:gd name="T24" fmla="*/ 282 w 565"/>
                <a:gd name="T25" fmla="*/ 483 h 483"/>
                <a:gd name="T26" fmla="*/ 0 w 565"/>
                <a:gd name="T27" fmla="*/ 48 h 483"/>
                <a:gd name="T28" fmla="*/ 51 w 565"/>
                <a:gd name="T29" fmla="*/ 30 h 483"/>
                <a:gd name="T30" fmla="*/ 103 w 565"/>
                <a:gd name="T31" fmla="*/ 16 h 483"/>
                <a:gd name="T32" fmla="*/ 153 w 565"/>
                <a:gd name="T33" fmla="*/ 8 h 483"/>
                <a:gd name="T34" fmla="*/ 203 w 565"/>
                <a:gd name="T35" fmla="*/ 3 h 483"/>
                <a:gd name="T36" fmla="*/ 252 w 565"/>
                <a:gd name="T3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5" h="483">
                  <a:moveTo>
                    <a:pt x="252" y="0"/>
                  </a:moveTo>
                  <a:lnTo>
                    <a:pt x="298" y="1"/>
                  </a:lnTo>
                  <a:lnTo>
                    <a:pt x="342" y="4"/>
                  </a:lnTo>
                  <a:lnTo>
                    <a:pt x="384" y="8"/>
                  </a:lnTo>
                  <a:lnTo>
                    <a:pt x="423" y="13"/>
                  </a:lnTo>
                  <a:lnTo>
                    <a:pt x="457" y="19"/>
                  </a:lnTo>
                  <a:lnTo>
                    <a:pt x="489" y="27"/>
                  </a:lnTo>
                  <a:lnTo>
                    <a:pt x="514" y="33"/>
                  </a:lnTo>
                  <a:lnTo>
                    <a:pt x="536" y="38"/>
                  </a:lnTo>
                  <a:lnTo>
                    <a:pt x="552" y="43"/>
                  </a:lnTo>
                  <a:lnTo>
                    <a:pt x="561" y="47"/>
                  </a:lnTo>
                  <a:lnTo>
                    <a:pt x="565" y="47"/>
                  </a:lnTo>
                  <a:lnTo>
                    <a:pt x="282" y="483"/>
                  </a:lnTo>
                  <a:lnTo>
                    <a:pt x="0" y="48"/>
                  </a:lnTo>
                  <a:lnTo>
                    <a:pt x="51" y="30"/>
                  </a:lnTo>
                  <a:lnTo>
                    <a:pt x="103" y="16"/>
                  </a:lnTo>
                  <a:lnTo>
                    <a:pt x="153" y="8"/>
                  </a:lnTo>
                  <a:lnTo>
                    <a:pt x="203" y="3"/>
                  </a:lnTo>
                  <a:lnTo>
                    <a:pt x="252" y="0"/>
                  </a:lnTo>
                  <a:close/>
                </a:path>
              </a:pathLst>
            </a:custGeom>
            <a:solidFill>
              <a:srgbClr val="FDCC9B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그룹 73">
            <a:extLst>
              <a:ext uri="{FF2B5EF4-FFF2-40B4-BE49-F238E27FC236}">
                <a16:creationId xmlns:a16="http://schemas.microsoft.com/office/drawing/2014/main" xmlns="" id="{0F0528C1-797C-EBAA-97A3-E9FE7AC51D5C}"/>
              </a:ext>
            </a:extLst>
          </p:cNvPr>
          <p:cNvGrpSpPr/>
          <p:nvPr/>
        </p:nvGrpSpPr>
        <p:grpSpPr>
          <a:xfrm>
            <a:off x="4712556" y="4424639"/>
            <a:ext cx="1296000" cy="1296000"/>
            <a:chOff x="2547739" y="4231535"/>
            <a:chExt cx="1296000" cy="1296000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xmlns="" id="{A5FF3B58-9815-DBFF-9203-DBCB3197536D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xmlns="" id="{F9AC0326-4667-6A22-0B7D-80228A9F1D12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b="1" dirty="0">
                <a:solidFill>
                  <a:srgbClr val="4F8DC5"/>
                </a:solidFill>
              </a:endParaRPr>
            </a:p>
          </p:txBody>
        </p: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xmlns="" id="{09EFDE99-C4E3-A5EB-12DB-11EE4282C4F5}"/>
              </a:ext>
            </a:extLst>
          </p:cNvPr>
          <p:cNvGrpSpPr/>
          <p:nvPr/>
        </p:nvGrpSpPr>
        <p:grpSpPr>
          <a:xfrm>
            <a:off x="6232885" y="4427472"/>
            <a:ext cx="1296000" cy="1296000"/>
            <a:chOff x="2547739" y="4231535"/>
            <a:chExt cx="1296000" cy="1296000"/>
          </a:xfrm>
        </p:grpSpPr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xmlns="" id="{51AF19AE-0791-0A2B-51AC-ADEFA843EB04}"/>
                </a:ext>
              </a:extLst>
            </p:cNvPr>
            <p:cNvSpPr/>
            <p:nvPr/>
          </p:nvSpPr>
          <p:spPr>
            <a:xfrm>
              <a:off x="2547739" y="4231535"/>
              <a:ext cx="1296000" cy="129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endParaRPr lang="en-US" altLang="ko-KR" sz="1100" dirty="0">
                <a:solidFill>
                  <a:srgbClr val="E7E6E6">
                    <a:lumMod val="50000"/>
                  </a:srgbClr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xmlns="" id="{4FCD0F92-6C8E-E2B5-C8A6-6D2B09DDF6F7}"/>
                </a:ext>
              </a:extLst>
            </p:cNvPr>
            <p:cNvSpPr/>
            <p:nvPr/>
          </p:nvSpPr>
          <p:spPr>
            <a:xfrm>
              <a:off x="3565584" y="4308273"/>
              <a:ext cx="216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50000"/>
                </a:lnSpc>
                <a:defRPr/>
              </a:pPr>
              <a:r>
                <a:rPr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v</a:t>
              </a:r>
            </a:p>
          </p:txBody>
        </p:sp>
      </p:grpSp>
      <p:pic>
        <p:nvPicPr>
          <p:cNvPr id="80" name="그림 79">
            <a:extLst>
              <a:ext uri="{FF2B5EF4-FFF2-40B4-BE49-F238E27FC236}">
                <a16:creationId xmlns:a16="http://schemas.microsoft.com/office/drawing/2014/main" xmlns="" id="{DA7054F7-E5A0-2C37-7DB3-A983806DAB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9726" y="4762617"/>
            <a:ext cx="965629" cy="965629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xmlns="" id="{B75174C4-6955-21DF-4F48-E643C34E7EC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5863" y="4675440"/>
            <a:ext cx="751163" cy="1045199"/>
          </a:xfrm>
          <a:prstGeom prst="rect">
            <a:avLst/>
          </a:prstGeom>
        </p:spPr>
      </p:pic>
      <p:sp>
        <p:nvSpPr>
          <p:cNvPr id="82" name="직사각형 81">
            <a:extLst>
              <a:ext uri="{FF2B5EF4-FFF2-40B4-BE49-F238E27FC236}">
                <a16:creationId xmlns:a16="http://schemas.microsoft.com/office/drawing/2014/main" xmlns="" id="{6B30D5D3-8B25-9546-7514-40402D2ABCD2}"/>
              </a:ext>
            </a:extLst>
          </p:cNvPr>
          <p:cNvSpPr/>
          <p:nvPr/>
        </p:nvSpPr>
        <p:spPr>
          <a:xfrm>
            <a:off x="7898188" y="1705339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xmlns="" id="{4B31CD92-D66B-698B-9625-58C0F2E969E9}"/>
              </a:ext>
            </a:extLst>
          </p:cNvPr>
          <p:cNvSpPr/>
          <p:nvPr/>
        </p:nvSpPr>
        <p:spPr>
          <a:xfrm>
            <a:off x="7898188" y="4545900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xmlns="" id="{A72B9905-792B-A1C9-BDC9-E98CBA45543F}"/>
              </a:ext>
            </a:extLst>
          </p:cNvPr>
          <p:cNvSpPr/>
          <p:nvPr/>
        </p:nvSpPr>
        <p:spPr>
          <a:xfrm>
            <a:off x="1628660" y="1707023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xmlns="" id="{23BB22DA-0863-B99B-2FD3-24ADF217A639}"/>
              </a:ext>
            </a:extLst>
          </p:cNvPr>
          <p:cNvSpPr/>
          <p:nvPr/>
        </p:nvSpPr>
        <p:spPr>
          <a:xfrm>
            <a:off x="1628660" y="4547584"/>
            <a:ext cx="257599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  <a:p>
            <a:pPr algn="r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컨텐츠에 대한 내용을 적어요</a:t>
            </a:r>
            <a:endParaRPr lang="en-US" altLang="ko-KR" sz="1200" b="1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>
                    <a:lumMod val="6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86" name="그룹 85">
            <a:extLst>
              <a:ext uri="{FF2B5EF4-FFF2-40B4-BE49-F238E27FC236}">
                <a16:creationId xmlns:a16="http://schemas.microsoft.com/office/drawing/2014/main" xmlns="" id="{7E8F0EDB-F2A6-1A92-ECE7-A2E7C74D3080}"/>
              </a:ext>
            </a:extLst>
          </p:cNvPr>
          <p:cNvGrpSpPr/>
          <p:nvPr/>
        </p:nvGrpSpPr>
        <p:grpSpPr>
          <a:xfrm>
            <a:off x="4709180" y="3090272"/>
            <a:ext cx="1296001" cy="438533"/>
            <a:chOff x="484650" y="3036798"/>
            <a:chExt cx="3646974" cy="750523"/>
          </a:xfrm>
        </p:grpSpPr>
        <p:sp>
          <p:nvSpPr>
            <p:cNvPr id="87" name="모서리가 둥근 직사각형 112">
              <a:extLst>
                <a:ext uri="{FF2B5EF4-FFF2-40B4-BE49-F238E27FC236}">
                  <a16:creationId xmlns:a16="http://schemas.microsoft.com/office/drawing/2014/main" xmlns="" id="{EF1B6479-E7D0-C40E-D767-3B0A6BF99488}"/>
                </a:ext>
              </a:extLst>
            </p:cNvPr>
            <p:cNvSpPr/>
            <p:nvPr/>
          </p:nvSpPr>
          <p:spPr>
            <a:xfrm>
              <a:off x="573327" y="3110252"/>
              <a:ext cx="3558297" cy="677069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1200" b="1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</a:t>
              </a:r>
              <a:r>
                <a:rPr lang="en-US" altLang="ko-KR" sz="12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</a:t>
              </a:r>
              <a:r>
                <a:rPr lang="en-US" altLang="ko-KR" sz="1200" b="1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ON</a:t>
              </a: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88" name="모서리가 둥근 직사각형 113">
              <a:extLst>
                <a:ext uri="{FF2B5EF4-FFF2-40B4-BE49-F238E27FC236}">
                  <a16:creationId xmlns:a16="http://schemas.microsoft.com/office/drawing/2014/main" xmlns="" id="{B028787F-4525-5211-E58D-C4F83F9B45DC}"/>
                </a:ext>
              </a:extLst>
            </p:cNvPr>
            <p:cNvSpPr/>
            <p:nvPr/>
          </p:nvSpPr>
          <p:spPr>
            <a:xfrm>
              <a:off x="484650" y="3036798"/>
              <a:ext cx="3545666" cy="677070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508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</a:rPr>
                <a:t>CONTENTS</a:t>
              </a:r>
            </a:p>
          </p:txBody>
        </p:sp>
      </p:grpSp>
      <p:grpSp>
        <p:nvGrpSpPr>
          <p:cNvPr id="89" name="그룹 88">
            <a:extLst>
              <a:ext uri="{FF2B5EF4-FFF2-40B4-BE49-F238E27FC236}">
                <a16:creationId xmlns:a16="http://schemas.microsoft.com/office/drawing/2014/main" xmlns="" id="{E80134BE-CCFA-7CB6-3E8A-FF393138A3FB}"/>
              </a:ext>
            </a:extLst>
          </p:cNvPr>
          <p:cNvGrpSpPr/>
          <p:nvPr/>
        </p:nvGrpSpPr>
        <p:grpSpPr>
          <a:xfrm>
            <a:off x="6232342" y="3090272"/>
            <a:ext cx="1296001" cy="438533"/>
            <a:chOff x="484650" y="3036798"/>
            <a:chExt cx="3646974" cy="750523"/>
          </a:xfrm>
          <a:solidFill>
            <a:schemeClr val="bg1">
              <a:lumMod val="95000"/>
            </a:schemeClr>
          </a:solidFill>
        </p:grpSpPr>
        <p:sp>
          <p:nvSpPr>
            <p:cNvPr id="90" name="모서리가 둥근 직사각형 115">
              <a:extLst>
                <a:ext uri="{FF2B5EF4-FFF2-40B4-BE49-F238E27FC236}">
                  <a16:creationId xmlns:a16="http://schemas.microsoft.com/office/drawing/2014/main" xmlns="" id="{15DCAA0F-A107-F62C-4061-4B0E930B99DA}"/>
                </a:ext>
              </a:extLst>
            </p:cNvPr>
            <p:cNvSpPr/>
            <p:nvPr/>
          </p:nvSpPr>
          <p:spPr>
            <a:xfrm>
              <a:off x="573327" y="3110252"/>
              <a:ext cx="3558297" cy="677069"/>
            </a:xfrm>
            <a:prstGeom prst="round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1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</a:t>
              </a:r>
              <a:r>
                <a:rPr lang="en-US" altLang="ko-KR" sz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</a:t>
              </a:r>
              <a:r>
                <a:rPr lang="en-US" altLang="ko-KR" sz="1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ON</a:t>
              </a:r>
              <a:endParaRPr lang="ko-KR" altLang="en-US" sz="8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1" name="모서리가 둥근 직사각형 116">
              <a:extLst>
                <a:ext uri="{FF2B5EF4-FFF2-40B4-BE49-F238E27FC236}">
                  <a16:creationId xmlns:a16="http://schemas.microsoft.com/office/drawing/2014/main" xmlns="" id="{EE119F24-C14C-D017-1547-C51D9BEF1220}"/>
                </a:ext>
              </a:extLst>
            </p:cNvPr>
            <p:cNvSpPr/>
            <p:nvPr/>
          </p:nvSpPr>
          <p:spPr>
            <a:xfrm>
              <a:off x="484650" y="3036798"/>
              <a:ext cx="3545666" cy="677070"/>
            </a:xfrm>
            <a:prstGeom prst="round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508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CONTENTS</a:t>
              </a: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xmlns="" id="{E2D5C492-DE35-BFCF-F206-EC40BE042CDE}"/>
              </a:ext>
            </a:extLst>
          </p:cNvPr>
          <p:cNvGrpSpPr/>
          <p:nvPr/>
        </p:nvGrpSpPr>
        <p:grpSpPr>
          <a:xfrm>
            <a:off x="6229509" y="3789492"/>
            <a:ext cx="1296001" cy="438533"/>
            <a:chOff x="484650" y="3036798"/>
            <a:chExt cx="3646974" cy="750523"/>
          </a:xfrm>
        </p:grpSpPr>
        <p:sp>
          <p:nvSpPr>
            <p:cNvPr id="93" name="모서리가 둥근 직사각형 118">
              <a:extLst>
                <a:ext uri="{FF2B5EF4-FFF2-40B4-BE49-F238E27FC236}">
                  <a16:creationId xmlns:a16="http://schemas.microsoft.com/office/drawing/2014/main" xmlns="" id="{FD9BE3FC-228D-BBDF-5709-F1CEB922BB6B}"/>
                </a:ext>
              </a:extLst>
            </p:cNvPr>
            <p:cNvSpPr/>
            <p:nvPr/>
          </p:nvSpPr>
          <p:spPr>
            <a:xfrm>
              <a:off x="573327" y="3110252"/>
              <a:ext cx="3558297" cy="677069"/>
            </a:xfrm>
            <a:prstGeom prst="roundRect">
              <a:avLst/>
            </a:prstGeom>
            <a:solidFill>
              <a:schemeClr val="bg1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1200" b="1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</a:t>
              </a:r>
              <a:r>
                <a:rPr lang="en-US" altLang="ko-KR" sz="1200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</a:t>
              </a:r>
              <a:r>
                <a:rPr lang="en-US" altLang="ko-KR" sz="1200" b="1" dirty="0">
                  <a:solidFill>
                    <a:prstClr val="white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ON</a:t>
              </a:r>
              <a:endParaRPr lang="ko-KR" altLang="en-US" sz="800" dirty="0">
                <a:solidFill>
                  <a:prstClr val="white"/>
                </a:solidFill>
              </a:endParaRPr>
            </a:p>
          </p:txBody>
        </p:sp>
        <p:sp>
          <p:nvSpPr>
            <p:cNvPr id="94" name="모서리가 둥근 직사각형 119">
              <a:extLst>
                <a:ext uri="{FF2B5EF4-FFF2-40B4-BE49-F238E27FC236}">
                  <a16:creationId xmlns:a16="http://schemas.microsoft.com/office/drawing/2014/main" xmlns="" id="{FB260703-F9F6-3770-BB7C-F3EEA817C916}"/>
                </a:ext>
              </a:extLst>
            </p:cNvPr>
            <p:cNvSpPr/>
            <p:nvPr/>
          </p:nvSpPr>
          <p:spPr>
            <a:xfrm>
              <a:off x="484650" y="3036798"/>
              <a:ext cx="3545666" cy="677070"/>
            </a:xfrm>
            <a:prstGeom prst="roundRect">
              <a:avLst/>
            </a:prstGeom>
            <a:solidFill>
              <a:srgbClr val="FDCF34"/>
            </a:solidFill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508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CONTENTS</a:t>
              </a: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xmlns="" id="{3ADF3FC4-47F0-E9A5-5CA9-024C4AE8DB44}"/>
              </a:ext>
            </a:extLst>
          </p:cNvPr>
          <p:cNvGrpSpPr/>
          <p:nvPr/>
        </p:nvGrpSpPr>
        <p:grpSpPr>
          <a:xfrm>
            <a:off x="4691179" y="3790210"/>
            <a:ext cx="1296001" cy="438533"/>
            <a:chOff x="484650" y="3036798"/>
            <a:chExt cx="3646974" cy="750523"/>
          </a:xfrm>
          <a:solidFill>
            <a:schemeClr val="bg1">
              <a:lumMod val="95000"/>
            </a:schemeClr>
          </a:solidFill>
        </p:grpSpPr>
        <p:sp>
          <p:nvSpPr>
            <p:cNvPr id="96" name="모서리가 둥근 직사각형 121">
              <a:extLst>
                <a:ext uri="{FF2B5EF4-FFF2-40B4-BE49-F238E27FC236}">
                  <a16:creationId xmlns:a16="http://schemas.microsoft.com/office/drawing/2014/main" xmlns="" id="{C7094B6D-B30E-6B35-ED69-8A634E3796D8}"/>
                </a:ext>
              </a:extLst>
            </p:cNvPr>
            <p:cNvSpPr/>
            <p:nvPr/>
          </p:nvSpPr>
          <p:spPr>
            <a:xfrm>
              <a:off x="573327" y="3110252"/>
              <a:ext cx="3558297" cy="677069"/>
            </a:xfrm>
            <a:prstGeom prst="round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 </a:t>
              </a:r>
              <a:r>
                <a:rPr lang="en-US" altLang="ko-KR" sz="1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</a:t>
              </a:r>
              <a:r>
                <a:rPr lang="en-US" altLang="ko-KR" sz="12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I</a:t>
              </a:r>
              <a:r>
                <a:rPr lang="en-US" altLang="ko-KR" sz="1200" b="1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ON</a:t>
              </a:r>
              <a:endParaRPr lang="ko-KR" altLang="en-US" sz="800" dirty="0">
                <a:solidFill>
                  <a:prstClr val="black">
                    <a:lumMod val="85000"/>
                    <a:lumOff val="15000"/>
                  </a:prstClr>
                </a:solidFill>
              </a:endParaRPr>
            </a:p>
          </p:txBody>
        </p:sp>
        <p:sp>
          <p:nvSpPr>
            <p:cNvPr id="97" name="모서리가 둥근 직사각형 122">
              <a:extLst>
                <a:ext uri="{FF2B5EF4-FFF2-40B4-BE49-F238E27FC236}">
                  <a16:creationId xmlns:a16="http://schemas.microsoft.com/office/drawing/2014/main" xmlns="" id="{5A2BD74F-697C-A81B-A0B5-FA3BF7D1B5A7}"/>
                </a:ext>
              </a:extLst>
            </p:cNvPr>
            <p:cNvSpPr/>
            <p:nvPr/>
          </p:nvSpPr>
          <p:spPr>
            <a:xfrm>
              <a:off x="484650" y="3036798"/>
              <a:ext cx="3545666" cy="677070"/>
            </a:xfrm>
            <a:prstGeom prst="roundRect">
              <a:avLst/>
            </a:prstGeom>
            <a:grpFill/>
            <a:ln w="22225">
              <a:solidFill>
                <a:schemeClr val="tx1">
                  <a:lumMod val="85000"/>
                  <a:lumOff val="15000"/>
                </a:schemeClr>
              </a:solidFill>
            </a:ln>
            <a:effectLst>
              <a:outerShdw blurRad="50800" dist="50800" dir="5400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black">
                      <a:lumMod val="85000"/>
                      <a:lumOff val="15000"/>
                    </a:prstClr>
                  </a:solidFill>
                </a:rPr>
                <a:t>CONTENTS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2633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CF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E06D11E5-019D-CBEA-6ABD-479DAC5C83E2}"/>
              </a:ext>
            </a:extLst>
          </p:cNvPr>
          <p:cNvGrpSpPr/>
          <p:nvPr/>
        </p:nvGrpSpPr>
        <p:grpSpPr>
          <a:xfrm>
            <a:off x="198118" y="182878"/>
            <a:ext cx="11795762" cy="6637022"/>
            <a:chOff x="198118" y="182878"/>
            <a:chExt cx="11795762" cy="6637022"/>
          </a:xfrm>
        </p:grpSpPr>
        <p:sp>
          <p:nvSpPr>
            <p:cNvPr id="3" name="자유형: 도형 2">
              <a:extLst>
                <a:ext uri="{FF2B5EF4-FFF2-40B4-BE49-F238E27FC236}">
                  <a16:creationId xmlns:a16="http://schemas.microsoft.com/office/drawing/2014/main" xmlns="" id="{D6ED0BA5-A0C9-3127-767E-6B40CD73F458}"/>
                </a:ext>
              </a:extLst>
            </p:cNvPr>
            <p:cNvSpPr/>
            <p:nvPr/>
          </p:nvSpPr>
          <p:spPr>
            <a:xfrm>
              <a:off x="198120" y="182880"/>
              <a:ext cx="11795760" cy="6637020"/>
            </a:xfrm>
            <a:custGeom>
              <a:avLst/>
              <a:gdLst>
                <a:gd name="connsiteX0" fmla="*/ 0 w 11795760"/>
                <a:gd name="connsiteY0" fmla="*/ 0 h 6637020"/>
                <a:gd name="connsiteX1" fmla="*/ 11795760 w 11795760"/>
                <a:gd name="connsiteY1" fmla="*/ 0 h 6637020"/>
                <a:gd name="connsiteX2" fmla="*/ 11795760 w 11795760"/>
                <a:gd name="connsiteY2" fmla="*/ 6486792 h 6637020"/>
                <a:gd name="connsiteX3" fmla="*/ 10941368 w 11795760"/>
                <a:gd name="connsiteY3" fmla="*/ 6486792 h 6637020"/>
                <a:gd name="connsiteX4" fmla="*/ 10806416 w 11795760"/>
                <a:gd name="connsiteY4" fmla="*/ 6637020 h 6637020"/>
                <a:gd name="connsiteX5" fmla="*/ 10671464 w 11795760"/>
                <a:gd name="connsiteY5" fmla="*/ 6486792 h 6637020"/>
                <a:gd name="connsiteX6" fmla="*/ 0 w 11795760"/>
                <a:gd name="connsiteY6" fmla="*/ 6486792 h 6637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95760" h="6637020">
                  <a:moveTo>
                    <a:pt x="0" y="0"/>
                  </a:moveTo>
                  <a:lnTo>
                    <a:pt x="11795760" y="0"/>
                  </a:lnTo>
                  <a:lnTo>
                    <a:pt x="11795760" y="6486792"/>
                  </a:lnTo>
                  <a:lnTo>
                    <a:pt x="10941368" y="6486792"/>
                  </a:lnTo>
                  <a:lnTo>
                    <a:pt x="10806416" y="6637020"/>
                  </a:lnTo>
                  <a:lnTo>
                    <a:pt x="10671464" y="6486792"/>
                  </a:lnTo>
                  <a:lnTo>
                    <a:pt x="0" y="6486792"/>
                  </a:lnTo>
                  <a:close/>
                </a:path>
              </a:pathLst>
            </a:custGeom>
            <a:solidFill>
              <a:schemeClr val="bg1"/>
            </a:solidFill>
            <a:ln w="31750">
              <a:solidFill>
                <a:schemeClr val="tx1">
                  <a:lumMod val="95000"/>
                  <a:lumOff val="5000"/>
                </a:schemeClr>
              </a:solidFill>
            </a:ln>
            <a:effectLst>
              <a:outerShdw dist="63500" dir="2700000" algn="tl" rotWithShape="0">
                <a:prstClr val="black">
                  <a:alpha val="25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xmlns="" id="{2CC76475-CB0F-D767-46EE-6E20E58C7EA4}"/>
                </a:ext>
              </a:extLst>
            </p:cNvPr>
            <p:cNvSpPr/>
            <p:nvPr/>
          </p:nvSpPr>
          <p:spPr>
            <a:xfrm>
              <a:off x="198119" y="182878"/>
              <a:ext cx="11795760" cy="329185"/>
            </a:xfrm>
            <a:prstGeom prst="rect">
              <a:avLst/>
            </a:prstGeom>
            <a:solidFill>
              <a:srgbClr val="FDCF34"/>
            </a:solidFill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901700">
                <a:defRPr/>
              </a:pPr>
              <a:r>
                <a:rPr lang="en-US" altLang="ko-KR" b="1" i="1" kern="0" dirty="0">
                  <a:ln w="9525">
                    <a:noFill/>
                  </a:ln>
                  <a:solidFill>
                    <a:prstClr val="black">
                      <a:lumMod val="95000"/>
                      <a:lumOff val="5000"/>
                    </a:prst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PPT PRESENTATION </a:t>
              </a:r>
              <a:r>
                <a:rPr lang="en-US" altLang="ko-KR" sz="600" kern="0" dirty="0">
                  <a:solidFill>
                    <a:prstClr val="black">
                      <a:lumMod val="95000"/>
                      <a:lumOff val="5000"/>
                    </a:prstClr>
                  </a:solidFill>
                </a:rPr>
                <a:t>Enjoy your stylish business and campus life with BIZCAM</a:t>
              </a:r>
              <a:endParaRPr lang="ko-KR" altLang="en-US" sz="1100" dirty="0">
                <a:solidFill>
                  <a:prstClr val="black">
                    <a:lumMod val="95000"/>
                    <a:lumOff val="5000"/>
                  </a:prstClr>
                </a:solidFill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xmlns="" id="{C8541409-1390-5C7E-AA78-4B73CE21CC0A}"/>
                </a:ext>
              </a:extLst>
            </p:cNvPr>
            <p:cNvGrpSpPr/>
            <p:nvPr/>
          </p:nvGrpSpPr>
          <p:grpSpPr>
            <a:xfrm>
              <a:off x="11353438" y="188328"/>
              <a:ext cx="323734" cy="323735"/>
              <a:chOff x="11187486" y="236503"/>
              <a:chExt cx="224420" cy="224421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xmlns="" id="{7EA005C0-C127-340A-E83B-74403A7E381E}"/>
                  </a:ext>
                </a:extLst>
              </p:cNvPr>
              <p:cNvSpPr/>
              <p:nvPr/>
            </p:nvSpPr>
            <p:spPr>
              <a:xfrm>
                <a:off x="11187486" y="236503"/>
                <a:ext cx="224420" cy="22442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xmlns="" id="{E2C28BE5-77E7-3699-4A4B-D2016E5C5558}"/>
                  </a:ext>
                </a:extLst>
              </p:cNvPr>
              <p:cNvSpPr/>
              <p:nvPr/>
            </p:nvSpPr>
            <p:spPr>
              <a:xfrm>
                <a:off x="11252043" y="301940"/>
                <a:ext cx="93545" cy="93545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xmlns="" id="{BC323B75-E11D-CA11-282B-A3258DD1B457}"/>
                </a:ext>
              </a:extLst>
            </p:cNvPr>
            <p:cNvGrpSpPr/>
            <p:nvPr/>
          </p:nvGrpSpPr>
          <p:grpSpPr>
            <a:xfrm>
              <a:off x="11028450" y="183213"/>
              <a:ext cx="323734" cy="323735"/>
              <a:chOff x="10849878" y="241618"/>
              <a:chExt cx="224420" cy="22442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xmlns="" id="{1BEB08D2-D4D3-05FB-6E21-73F7B3D33200}"/>
                  </a:ext>
                </a:extLst>
              </p:cNvPr>
              <p:cNvSpPr/>
              <p:nvPr/>
            </p:nvSpPr>
            <p:spPr>
              <a:xfrm>
                <a:off x="10849878" y="241618"/>
                <a:ext cx="224420" cy="224421"/>
              </a:xfrm>
              <a:prstGeom prst="rect">
                <a:avLst/>
              </a:prstGeom>
              <a:solidFill>
                <a:srgbClr val="FDCF34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xmlns="" id="{AC9089AB-376F-0460-8BB8-AD7E504FB47A}"/>
                  </a:ext>
                </a:extLst>
              </p:cNvPr>
              <p:cNvSpPr/>
              <p:nvPr/>
            </p:nvSpPr>
            <p:spPr>
              <a:xfrm>
                <a:off x="10889698" y="389192"/>
                <a:ext cx="144000" cy="24956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xmlns="" id="{54F778FB-FB96-6BFE-54A6-393385BCF1BF}"/>
                </a:ext>
              </a:extLst>
            </p:cNvPr>
            <p:cNvGrpSpPr/>
            <p:nvPr/>
          </p:nvGrpSpPr>
          <p:grpSpPr>
            <a:xfrm>
              <a:off x="11670145" y="183213"/>
              <a:ext cx="323734" cy="323735"/>
              <a:chOff x="11523334" y="241619"/>
              <a:chExt cx="224420" cy="224421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xmlns="" id="{5F0E256A-FCCA-A9B5-AFD3-DEB15E37A810}"/>
                  </a:ext>
                </a:extLst>
              </p:cNvPr>
              <p:cNvSpPr/>
              <p:nvPr/>
            </p:nvSpPr>
            <p:spPr>
              <a:xfrm>
                <a:off x="11523334" y="241619"/>
                <a:ext cx="224420" cy="224421"/>
              </a:xfrm>
              <a:prstGeom prst="rect">
                <a:avLst/>
              </a:prstGeom>
              <a:solidFill>
                <a:srgbClr val="FDCF34"/>
              </a:solidFill>
              <a:ln w="28575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atinLnBrk="0">
                  <a:defRPr/>
                </a:pPr>
                <a:endParaRPr lang="en-US" altLang="ko-KR" sz="2400" b="1" i="1" kern="0" dirty="0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xmlns="" id="{6F248DFA-C653-0709-CD94-656FCB57D284}"/>
                  </a:ext>
                </a:extLst>
              </p:cNvPr>
              <p:cNvSpPr/>
              <p:nvPr/>
            </p:nvSpPr>
            <p:spPr>
              <a:xfrm rot="2700000">
                <a:off x="11573208" y="346712"/>
                <a:ext cx="129545" cy="2267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xmlns="" id="{9D6DB476-99C3-7494-C3B9-08142B827A8F}"/>
                  </a:ext>
                </a:extLst>
              </p:cNvPr>
              <p:cNvSpPr/>
              <p:nvPr/>
            </p:nvSpPr>
            <p:spPr>
              <a:xfrm rot="18900000">
                <a:off x="11573207" y="344155"/>
                <a:ext cx="129545" cy="22670"/>
              </a:xfrm>
              <a:prstGeom prst="rect">
                <a:avLst/>
              </a:prstGeom>
              <a:solidFill>
                <a:schemeClr val="tx1"/>
              </a:solidFill>
              <a:ln w="254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xmlns="" id="{6DE59EED-E7B7-3332-BC31-B4D57095EA9E}"/>
                </a:ext>
              </a:extLst>
            </p:cNvPr>
            <p:cNvSpPr/>
            <p:nvPr/>
          </p:nvSpPr>
          <p:spPr>
            <a:xfrm>
              <a:off x="198118" y="182878"/>
              <a:ext cx="913926" cy="323734"/>
            </a:xfrm>
            <a:prstGeom prst="roundRect">
              <a:avLst>
                <a:gd name="adj" fmla="val 0"/>
              </a:avLst>
            </a:prstGeom>
            <a:solidFill>
              <a:srgbClr val="0036FA"/>
            </a:solidFill>
            <a:ln w="28575">
              <a:solidFill>
                <a:schemeClr val="tx1">
                  <a:lumMod val="95000"/>
                  <a:lumOff val="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050" b="1" dirty="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CONTENTS</a:t>
              </a:r>
              <a:endParaRPr lang="ko-KR" altLang="en-US" sz="105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6" name="모서리가 둥근 직사각형 12">
            <a:extLst>
              <a:ext uri="{FF2B5EF4-FFF2-40B4-BE49-F238E27FC236}">
                <a16:creationId xmlns:a16="http://schemas.microsoft.com/office/drawing/2014/main" xmlns="" id="{0E90BE06-8640-C33F-BF64-FD93181F3B60}"/>
              </a:ext>
            </a:extLst>
          </p:cNvPr>
          <p:cNvSpPr/>
          <p:nvPr/>
        </p:nvSpPr>
        <p:spPr>
          <a:xfrm>
            <a:off x="2220024" y="2800499"/>
            <a:ext cx="7433057" cy="623751"/>
          </a:xfrm>
          <a:prstGeom prst="roundRect">
            <a:avLst>
              <a:gd name="adj" fmla="val 50000"/>
            </a:avLst>
          </a:prstGeom>
          <a:pattFill prst="wdUpDiag">
            <a:fgClr>
              <a:srgbClr val="E8EDF5"/>
            </a:fgClr>
            <a:bgClr>
              <a:schemeClr val="bg1"/>
            </a:bgClr>
          </a:pattFill>
          <a:ln w="285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9" name="양쪽 모서리가 둥근 사각형 13">
            <a:extLst>
              <a:ext uri="{FF2B5EF4-FFF2-40B4-BE49-F238E27FC236}">
                <a16:creationId xmlns:a16="http://schemas.microsoft.com/office/drawing/2014/main" xmlns="" id="{E25E202F-73C5-5F57-85F8-F704460B6586}"/>
              </a:ext>
            </a:extLst>
          </p:cNvPr>
          <p:cNvSpPr/>
          <p:nvPr/>
        </p:nvSpPr>
        <p:spPr>
          <a:xfrm rot="16200000">
            <a:off x="4097502" y="923018"/>
            <a:ext cx="623751" cy="437870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DCF34"/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b="1" dirty="0">
              <a:solidFill>
                <a:prstClr val="white"/>
              </a:solidFill>
            </a:endParaRP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xmlns="" id="{12D19CE4-4EA4-F7ED-427C-D3190332C8CF}"/>
              </a:ext>
            </a:extLst>
          </p:cNvPr>
          <p:cNvCxnSpPr/>
          <p:nvPr/>
        </p:nvCxnSpPr>
        <p:spPr>
          <a:xfrm flipV="1">
            <a:off x="4409378" y="1868584"/>
            <a:ext cx="0" cy="936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xmlns="" id="{6C21FFFA-B9E2-B32E-14B2-C5BD5225F528}"/>
              </a:ext>
            </a:extLst>
          </p:cNvPr>
          <p:cNvCxnSpPr/>
          <p:nvPr/>
        </p:nvCxnSpPr>
        <p:spPr>
          <a:xfrm flipV="1">
            <a:off x="8117778" y="1875185"/>
            <a:ext cx="0" cy="936000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xmlns="" id="{3A4CE842-BF45-437A-ADDA-E0D4D789D77D}"/>
              </a:ext>
            </a:extLst>
          </p:cNvPr>
          <p:cNvGraphicFramePr>
            <a:graphicFrameLocks noGrp="1"/>
          </p:cNvGraphicFramePr>
          <p:nvPr/>
        </p:nvGraphicFramePr>
        <p:xfrm>
          <a:off x="2220024" y="3742898"/>
          <a:ext cx="7433060" cy="3108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33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743306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</a:tblGrid>
              <a:tr h="31084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50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80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90</a:t>
                      </a:r>
                      <a:endParaRPr lang="ko-KR" altLang="en-US" sz="105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56F69B24-DDA7-1974-53A4-4F5308D720DB}"/>
              </a:ext>
            </a:extLst>
          </p:cNvPr>
          <p:cNvSpPr/>
          <p:nvPr/>
        </p:nvSpPr>
        <p:spPr>
          <a:xfrm>
            <a:off x="4506114" y="1703949"/>
            <a:ext cx="17574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defRPr/>
            </a:pP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59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xmlns="" id="{A612420C-DFF3-22F7-7D4C-31FEDB28EC8A}"/>
              </a:ext>
            </a:extLst>
          </p:cNvPr>
          <p:cNvSpPr/>
          <p:nvPr/>
        </p:nvSpPr>
        <p:spPr>
          <a:xfrm>
            <a:off x="8214513" y="1703949"/>
            <a:ext cx="1757464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CONTENTS. A 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  <a:p>
            <a:pPr>
              <a:defRPr/>
            </a:pPr>
            <a:r>
              <a:rPr lang="en-US" altLang="ko-KR" sz="3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41</a:t>
            </a:r>
            <a:r>
              <a:rPr lang="en-US" altLang="ko-KR" sz="16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%</a:t>
            </a:r>
            <a:endParaRPr lang="en-US" altLang="ko-KR" sz="400" b="1" dirty="0">
              <a:solidFill>
                <a:prstClr val="black">
                  <a:lumMod val="75000"/>
                  <a:lumOff val="25000"/>
                </a:prstClr>
              </a:solidFill>
              <a:cs typeface="Aharoni" panose="02010803020104030203" pitchFamily="2" charset="-79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C2607EB5-F069-0C30-565E-351DBE1A7598}"/>
              </a:ext>
            </a:extLst>
          </p:cNvPr>
          <p:cNvSpPr txBox="1"/>
          <p:nvPr/>
        </p:nvSpPr>
        <p:spPr>
          <a:xfrm>
            <a:off x="2220024" y="4704599"/>
            <a:ext cx="3236530" cy="102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black">
                    <a:lumMod val="75000"/>
                    <a:lumOff val="25000"/>
                  </a:prstClr>
                </a:solidFill>
                <a:cs typeface="Aharoni" panose="02010803020104030203" pitchFamily="2" charset="-79"/>
              </a:rPr>
              <a:t>PowerPoint is a computer program created by Microsoft Office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xmlns="" id="{8A001C1D-4615-1B50-ED79-A73F74819E6A}"/>
              </a:ext>
            </a:extLst>
          </p:cNvPr>
          <p:cNvSpPr/>
          <p:nvPr/>
        </p:nvSpPr>
        <p:spPr>
          <a:xfrm>
            <a:off x="8145700" y="5316647"/>
            <a:ext cx="252000" cy="252000"/>
          </a:xfrm>
          <a:prstGeom prst="ellipse">
            <a:avLst/>
          </a:prstGeom>
          <a:pattFill prst="wdUpDiag">
            <a:fgClr>
              <a:srgbClr val="E8EDF5"/>
            </a:fgClr>
            <a:bgClr>
              <a:schemeClr val="bg1"/>
            </a:bgClr>
          </a:pattFill>
          <a:ln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6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xmlns="" id="{45FC5F33-15EC-4950-0AA0-BA9022CDA66A}"/>
              </a:ext>
            </a:extLst>
          </p:cNvPr>
          <p:cNvSpPr/>
          <p:nvPr/>
        </p:nvSpPr>
        <p:spPr>
          <a:xfrm>
            <a:off x="8144709" y="4877547"/>
            <a:ext cx="252991" cy="250183"/>
          </a:xfrm>
          <a:prstGeom prst="ellipse">
            <a:avLst/>
          </a:prstGeom>
          <a:solidFill>
            <a:srgbClr val="FDCF34"/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xmlns="" id="{A9D1DEB1-D50F-7624-73C7-962315312D1F}"/>
              </a:ext>
            </a:extLst>
          </p:cNvPr>
          <p:cNvSpPr/>
          <p:nvPr/>
        </p:nvSpPr>
        <p:spPr>
          <a:xfrm>
            <a:off x="8490424" y="4608791"/>
            <a:ext cx="128931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30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기준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A</a:t>
            </a:r>
          </a:p>
          <a:p>
            <a:pPr>
              <a:lnSpc>
                <a:spcPct val="300000"/>
              </a:lnSpc>
              <a:defRPr/>
            </a:pPr>
            <a:r>
              <a:rPr lang="ko-KR" altLang="en-US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데이터 기준 </a:t>
            </a:r>
            <a:r>
              <a:rPr lang="en-US" altLang="ko-KR" sz="1050" dirty="0">
                <a:solidFill>
                  <a:prstClr val="black">
                    <a:lumMod val="75000"/>
                    <a:lumOff val="25000"/>
                  </a:prstClr>
                </a:solidFill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25452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20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3116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416319" y="1907349"/>
            <a:ext cx="2579083" cy="2579083"/>
          </a:xfrm>
          <a:prstGeom prst="ellipse">
            <a:avLst/>
          </a:prstGeom>
          <a:solidFill>
            <a:srgbClr val="FDCF34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R 253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G 207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B 52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498531" y="1907349"/>
            <a:ext cx="2579083" cy="2579083"/>
          </a:xfrm>
          <a:prstGeom prst="ellipse">
            <a:avLst/>
          </a:prstGeom>
          <a:solidFill>
            <a:srgbClr val="0036FA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R 0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G 54</a:t>
            </a:r>
          </a:p>
          <a:p>
            <a:pPr algn="ctr">
              <a:lnSpc>
                <a:spcPct val="150000"/>
              </a:lnSpc>
            </a:pP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B 250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176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540</Words>
  <Application>Microsoft Office PowerPoint</Application>
  <PresentationFormat>와이드스크린</PresentationFormat>
  <Paragraphs>139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Aharoni</vt:lpstr>
      <vt:lpstr>Tmon몬소리 Black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</cp:revision>
  <dcterms:created xsi:type="dcterms:W3CDTF">2023-07-10T05:37:29Z</dcterms:created>
  <dcterms:modified xsi:type="dcterms:W3CDTF">2024-11-24T08:11:46Z</dcterms:modified>
</cp:coreProperties>
</file>