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AC8"/>
    <a:srgbClr val="DFE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8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2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1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5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수동 입력 27"/>
          <p:cNvSpPr/>
          <p:nvPr/>
        </p:nvSpPr>
        <p:spPr>
          <a:xfrm rot="16200000" flipH="1">
            <a:off x="4616610" y="-717388"/>
            <a:ext cx="6863488" cy="82872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 w 10000"/>
              <a:gd name="connsiteY0" fmla="*/ 501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4 w 10000"/>
              <a:gd name="connsiteY4" fmla="*/ 5017 h 10000"/>
              <a:gd name="connsiteX0" fmla="*/ 25 w 10000"/>
              <a:gd name="connsiteY0" fmla="*/ 479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5 w 10000"/>
              <a:gd name="connsiteY4" fmla="*/ 4796 h 10000"/>
              <a:gd name="connsiteX0" fmla="*/ 0 w 10008"/>
              <a:gd name="connsiteY0" fmla="*/ 479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47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0000">
                <a:moveTo>
                  <a:pt x="0" y="4796"/>
                </a:moveTo>
                <a:lnTo>
                  <a:pt x="10008" y="0"/>
                </a:lnTo>
                <a:lnTo>
                  <a:pt x="10008" y="10000"/>
                </a:lnTo>
                <a:lnTo>
                  <a:pt x="8" y="10000"/>
                </a:lnTo>
                <a:cubicBezTo>
                  <a:pt x="13" y="8339"/>
                  <a:pt x="-5" y="6457"/>
                  <a:pt x="0" y="4796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4A3C2BB6-BF4E-6E3D-A6A3-A03412F79395}"/>
              </a:ext>
            </a:extLst>
          </p:cNvPr>
          <p:cNvSpPr/>
          <p:nvPr/>
        </p:nvSpPr>
        <p:spPr>
          <a:xfrm>
            <a:off x="3904708" y="2720268"/>
            <a:ext cx="4354251" cy="4670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noFill/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srgbClr val="205AC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en-US" altLang="ko-KR" sz="700" kern="0" dirty="0">
              <a:solidFill>
                <a:srgbClr val="205AC8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46942" y="3303104"/>
            <a:ext cx="251863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700" kern="0" dirty="0">
                <a:solidFill>
                  <a:srgbClr val="DFE4F8"/>
                </a:solidFill>
              </a:rPr>
              <a:t>Enjoy your stylish business and campus life with BIZCAM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4062897" y="2860914"/>
            <a:ext cx="185738" cy="185738"/>
            <a:chOff x="863846" y="1895476"/>
            <a:chExt cx="185738" cy="185738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205AC8"/>
            </a:solidFill>
            <a:ln w="200025">
              <a:solidFill>
                <a:srgbClr val="205AC8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=""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4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=""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=""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=""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=""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=""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=""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=""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=""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=""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=""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44546A">
                      <a:lumMod val="75000"/>
                    </a:srgb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=""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=""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8" name="원호 27">
            <a:extLst>
              <a:ext uri="{FF2B5EF4-FFF2-40B4-BE49-F238E27FC236}">
                <a16:creationId xmlns=""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1784638" y="2538642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92A377F-797B-094C-101C-B483E393EB31}"/>
              </a:ext>
            </a:extLst>
          </p:cNvPr>
          <p:cNvSpPr txBox="1"/>
          <p:nvPr/>
        </p:nvSpPr>
        <p:spPr>
          <a:xfrm>
            <a:off x="1494711" y="4723232"/>
            <a:ext cx="2599154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Enjoy your stylish business and campus </a:t>
            </a:r>
            <a:endParaRPr lang="en-US" altLang="ko-KR" sz="800" dirty="0">
              <a:solidFill>
                <a:srgbClr val="5B9BD5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life with BIZCAM </a:t>
            </a:r>
            <a:endParaRPr lang="en-US" altLang="ko-KR" sz="800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=""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1784638" y="2538642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1691769" y="3558000"/>
            <a:ext cx="185738" cy="185738"/>
            <a:chOff x="863846" y="1895476"/>
            <a:chExt cx="185738" cy="185738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=""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205A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원호 65">
            <a:extLst>
              <a:ext uri="{FF2B5EF4-FFF2-40B4-BE49-F238E27FC236}">
                <a16:creationId xmlns=""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4899313" y="2532735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92A377F-797B-094C-101C-B483E393EB31}"/>
              </a:ext>
            </a:extLst>
          </p:cNvPr>
          <p:cNvSpPr txBox="1"/>
          <p:nvPr/>
        </p:nvSpPr>
        <p:spPr>
          <a:xfrm>
            <a:off x="4609386" y="4717325"/>
            <a:ext cx="2599154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Enjoy your stylish business and campus </a:t>
            </a:r>
            <a:endParaRPr lang="en-US" altLang="ko-KR" sz="800" dirty="0">
              <a:solidFill>
                <a:srgbClr val="5B9BD5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life with BIZCAM </a:t>
            </a:r>
            <a:endParaRPr lang="en-US" altLang="ko-KR" sz="800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8" name="원호 67">
            <a:extLst>
              <a:ext uri="{FF2B5EF4-FFF2-40B4-BE49-F238E27FC236}">
                <a16:creationId xmlns=""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4899313" y="2532735"/>
            <a:ext cx="2019300" cy="2019300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5828293" y="2439865"/>
            <a:ext cx="185738" cy="185738"/>
            <a:chOff x="863846" y="1895476"/>
            <a:chExt cx="185738" cy="185738"/>
          </a:xfrm>
        </p:grpSpPr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=""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205A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원호 71">
            <a:extLst>
              <a:ext uri="{FF2B5EF4-FFF2-40B4-BE49-F238E27FC236}">
                <a16:creationId xmlns=""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8038386" y="2532735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092A377F-797B-094C-101C-B483E393EB31}"/>
              </a:ext>
            </a:extLst>
          </p:cNvPr>
          <p:cNvSpPr txBox="1"/>
          <p:nvPr/>
        </p:nvSpPr>
        <p:spPr>
          <a:xfrm>
            <a:off x="7748459" y="4717325"/>
            <a:ext cx="2599154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Enjoy your stylish business and campus </a:t>
            </a:r>
            <a:endParaRPr lang="en-US" altLang="ko-KR" sz="800" dirty="0">
              <a:solidFill>
                <a:srgbClr val="5B9BD5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life with BIZCAM </a:t>
            </a:r>
            <a:endParaRPr lang="en-US" altLang="ko-KR" sz="800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4" name="원호 73">
            <a:extLst>
              <a:ext uri="{FF2B5EF4-FFF2-40B4-BE49-F238E27FC236}">
                <a16:creationId xmlns=""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8038386" y="2532735"/>
            <a:ext cx="2019300" cy="2019300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9964817" y="3478618"/>
            <a:ext cx="185738" cy="185738"/>
            <a:chOff x="863846" y="1895476"/>
            <a:chExt cx="185738" cy="185738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=""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205A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5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=""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=""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=""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=""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=""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=""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=""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=""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=""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=""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44546A">
                      <a:lumMod val="75000"/>
                    </a:srgb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=""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=""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2" name="원호 41">
            <a:extLst>
              <a:ext uri="{FF2B5EF4-FFF2-40B4-BE49-F238E27FC236}">
                <a16:creationId xmlns="" xmlns:a16="http://schemas.microsoft.com/office/drawing/2014/main" id="{37876D36-5A9A-C40A-C11E-6BCD19C314B2}"/>
              </a:ext>
            </a:extLst>
          </p:cNvPr>
          <p:cNvSpPr/>
          <p:nvPr/>
        </p:nvSpPr>
        <p:spPr>
          <a:xfrm>
            <a:off x="1578222" y="2874784"/>
            <a:ext cx="2299143" cy="2299143"/>
          </a:xfrm>
          <a:prstGeom prst="arc">
            <a:avLst>
              <a:gd name="adj1" fmla="val 14173945"/>
              <a:gd name="adj2" fmla="val 7439377"/>
            </a:avLst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458D24C-5DA8-423E-0A10-077B2EEC5764}"/>
              </a:ext>
            </a:extLst>
          </p:cNvPr>
          <p:cNvSpPr txBox="1"/>
          <p:nvPr/>
        </p:nvSpPr>
        <p:spPr>
          <a:xfrm>
            <a:off x="1040060" y="2303707"/>
            <a:ext cx="1076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1</a:t>
            </a:r>
            <a:endParaRPr lang="ko-KR" altLang="en-US" sz="220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527D35E-96A4-59EC-58D0-5DD0DF31A13E}"/>
              </a:ext>
            </a:extLst>
          </p:cNvPr>
          <p:cNvSpPr/>
          <p:nvPr/>
        </p:nvSpPr>
        <p:spPr>
          <a:xfrm>
            <a:off x="1629793" y="2926355"/>
            <a:ext cx="2196000" cy="2196000"/>
          </a:xfrm>
          <a:prstGeom prst="ellipse">
            <a:avLst/>
          </a:prstGeom>
          <a:solidFill>
            <a:schemeClr val="bg1"/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05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44546A">
                    <a:lumMod val="75000"/>
                  </a:srgbClr>
                </a:solidFill>
              </a:rPr>
              <a:t>Enjoy your stylish business and campus </a:t>
            </a:r>
            <a:endParaRPr lang="en-US" altLang="ko-KR" sz="7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44546A">
                    <a:lumMod val="75000"/>
                  </a:srgbClr>
                </a:solidFill>
              </a:rPr>
              <a:t>life with BIZCAM </a:t>
            </a:r>
          </a:p>
        </p:txBody>
      </p:sp>
      <p:sp>
        <p:nvSpPr>
          <p:cNvPr id="45" name="원호 44">
            <a:extLst>
              <a:ext uri="{FF2B5EF4-FFF2-40B4-BE49-F238E27FC236}">
                <a16:creationId xmlns="" xmlns:a16="http://schemas.microsoft.com/office/drawing/2014/main" id="{21A7B39C-F048-691D-8FE9-6A6AFEC8DE6B}"/>
              </a:ext>
            </a:extLst>
          </p:cNvPr>
          <p:cNvSpPr/>
          <p:nvPr/>
        </p:nvSpPr>
        <p:spPr>
          <a:xfrm>
            <a:off x="5010620" y="2874784"/>
            <a:ext cx="2299143" cy="2299143"/>
          </a:xfrm>
          <a:prstGeom prst="arc">
            <a:avLst>
              <a:gd name="adj1" fmla="val 14488032"/>
              <a:gd name="adj2" fmla="val 6697445"/>
            </a:avLst>
          </a:prstGeom>
          <a:solidFill>
            <a:srgbClr val="00B0F0"/>
          </a:solidFill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24FFE8E-8DA4-6A12-408A-9A32DC3DA7B2}"/>
              </a:ext>
            </a:extLst>
          </p:cNvPr>
          <p:cNvSpPr txBox="1"/>
          <p:nvPr/>
        </p:nvSpPr>
        <p:spPr>
          <a:xfrm>
            <a:off x="4472458" y="2303707"/>
            <a:ext cx="1076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2</a:t>
            </a:r>
            <a:endParaRPr lang="ko-KR" altLang="en-US" sz="220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="" xmlns:a16="http://schemas.microsoft.com/office/drawing/2014/main" id="{8B6809CD-7D9F-27E8-0C90-E8929327E5FB}"/>
              </a:ext>
            </a:extLst>
          </p:cNvPr>
          <p:cNvSpPr/>
          <p:nvPr/>
        </p:nvSpPr>
        <p:spPr>
          <a:xfrm>
            <a:off x="8858720" y="2874784"/>
            <a:ext cx="2299143" cy="2299143"/>
          </a:xfrm>
          <a:prstGeom prst="arc">
            <a:avLst>
              <a:gd name="adj1" fmla="val 14488032"/>
              <a:gd name="adj2" fmla="val 6990831"/>
            </a:avLst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2DB52DA-F090-DFA3-FFB4-3AB168FB0591}"/>
              </a:ext>
            </a:extLst>
          </p:cNvPr>
          <p:cNvSpPr txBox="1"/>
          <p:nvPr/>
        </p:nvSpPr>
        <p:spPr>
          <a:xfrm>
            <a:off x="8320558" y="2303707"/>
            <a:ext cx="1076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3</a:t>
            </a:r>
            <a:endParaRPr lang="ko-KR" altLang="en-US" sz="220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="" xmlns:a16="http://schemas.microsoft.com/office/drawing/2014/main" id="{7A4321F1-A07E-41C9-FD0A-5BDF8338B349}"/>
              </a:ext>
            </a:extLst>
          </p:cNvPr>
          <p:cNvSpPr>
            <a:spLocks/>
          </p:cNvSpPr>
          <p:nvPr/>
        </p:nvSpPr>
        <p:spPr bwMode="auto">
          <a:xfrm>
            <a:off x="2567480" y="3409726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D6437A6-2EDC-E1AD-B01A-CD5089AD4B7F}"/>
              </a:ext>
            </a:extLst>
          </p:cNvPr>
          <p:cNvSpPr/>
          <p:nvPr/>
        </p:nvSpPr>
        <p:spPr>
          <a:xfrm>
            <a:off x="5062191" y="2923063"/>
            <a:ext cx="2196000" cy="2196000"/>
          </a:xfrm>
          <a:prstGeom prst="ellipse">
            <a:avLst/>
          </a:prstGeom>
          <a:solidFill>
            <a:schemeClr val="bg1">
              <a:alpha val="99000"/>
            </a:schemeClr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05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44546A">
                    <a:lumMod val="75000"/>
                  </a:srgbClr>
                </a:solidFill>
              </a:rPr>
              <a:t>Enjoy your stylish business and campus </a:t>
            </a:r>
            <a:endParaRPr lang="en-US" altLang="ko-KR" sz="7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44546A">
                    <a:lumMod val="75000"/>
                  </a:srgbClr>
                </a:solidFill>
              </a:rPr>
              <a:t>life with BIZCAM 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="" xmlns:a16="http://schemas.microsoft.com/office/drawing/2014/main" id="{978AF055-F343-CBFD-498B-79F2CDD79CAB}"/>
              </a:ext>
            </a:extLst>
          </p:cNvPr>
          <p:cNvSpPr>
            <a:spLocks/>
          </p:cNvSpPr>
          <p:nvPr/>
        </p:nvSpPr>
        <p:spPr bwMode="auto">
          <a:xfrm>
            <a:off x="5999878" y="3406434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562BAA77-318D-36C3-1511-E73F5E76F66D}"/>
              </a:ext>
            </a:extLst>
          </p:cNvPr>
          <p:cNvSpPr/>
          <p:nvPr/>
        </p:nvSpPr>
        <p:spPr>
          <a:xfrm>
            <a:off x="8915742" y="2935500"/>
            <a:ext cx="2196000" cy="2196000"/>
          </a:xfrm>
          <a:prstGeom prst="ellipse">
            <a:avLst/>
          </a:prstGeom>
          <a:solidFill>
            <a:schemeClr val="bg1"/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05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44546A">
                    <a:lumMod val="75000"/>
                  </a:srgbClr>
                </a:solidFill>
              </a:rPr>
              <a:t>Enjoy your stylish business and campus </a:t>
            </a:r>
            <a:endParaRPr lang="en-US" altLang="ko-KR" sz="7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44546A">
                    <a:lumMod val="75000"/>
                  </a:srgbClr>
                </a:solidFill>
              </a:rPr>
              <a:t>life with BIZCAM </a:t>
            </a:r>
          </a:p>
        </p:txBody>
      </p:sp>
      <p:sp>
        <p:nvSpPr>
          <p:cNvPr id="53" name="Freeform 6">
            <a:extLst>
              <a:ext uri="{FF2B5EF4-FFF2-40B4-BE49-F238E27FC236}">
                <a16:creationId xmlns="" xmlns:a16="http://schemas.microsoft.com/office/drawing/2014/main" id="{08BDFC03-698A-7CFA-2226-EB87DF1060C2}"/>
              </a:ext>
            </a:extLst>
          </p:cNvPr>
          <p:cNvSpPr>
            <a:spLocks/>
          </p:cNvSpPr>
          <p:nvPr/>
        </p:nvSpPr>
        <p:spPr bwMode="auto">
          <a:xfrm>
            <a:off x="9853429" y="3418871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=""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=""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=""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=""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=""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=""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=""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=""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=""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=""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44546A">
                      <a:lumMod val="75000"/>
                    </a:srgb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=""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=""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F78A9177-D282-EB84-1E05-10C718AB56D1}"/>
              </a:ext>
            </a:extLst>
          </p:cNvPr>
          <p:cNvGrpSpPr/>
          <p:nvPr/>
        </p:nvGrpSpPr>
        <p:grpSpPr>
          <a:xfrm>
            <a:off x="3644457" y="2685041"/>
            <a:ext cx="3657601" cy="2781300"/>
            <a:chOff x="3482530" y="2606040"/>
            <a:chExt cx="3657601" cy="2781300"/>
          </a:xfrm>
        </p:grpSpPr>
        <p:sp>
          <p:nvSpPr>
            <p:cNvPr id="37" name="원호 36">
              <a:extLst>
                <a:ext uri="{FF2B5EF4-FFF2-40B4-BE49-F238E27FC236}">
                  <a16:creationId xmlns="" xmlns:a16="http://schemas.microsoft.com/office/drawing/2014/main" id="{50264806-5CAE-1A21-2F4D-24C26FA2FF61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자유형: 도형 8">
              <a:extLst>
                <a:ext uri="{FF2B5EF4-FFF2-40B4-BE49-F238E27FC236}">
                  <a16:creationId xmlns="" xmlns:a16="http://schemas.microsoft.com/office/drawing/2014/main" id="{97209A74-4405-9D54-E88E-F0978257A9A9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="" xmlns:a16="http://schemas.microsoft.com/office/drawing/2014/main" id="{69CC125B-B77A-14E0-D512-8F738357E9E4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87287BA2-D017-347A-FE16-BEE804FDD67C}"/>
              </a:ext>
            </a:extLst>
          </p:cNvPr>
          <p:cNvGrpSpPr/>
          <p:nvPr/>
        </p:nvGrpSpPr>
        <p:grpSpPr>
          <a:xfrm rot="5400000">
            <a:off x="4154995" y="2204027"/>
            <a:ext cx="3657601" cy="2781300"/>
            <a:chOff x="3482530" y="2606040"/>
            <a:chExt cx="3657601" cy="2781300"/>
          </a:xfrm>
        </p:grpSpPr>
        <p:sp>
          <p:nvSpPr>
            <p:cNvPr id="41" name="원호 40">
              <a:extLst>
                <a:ext uri="{FF2B5EF4-FFF2-40B4-BE49-F238E27FC236}">
                  <a16:creationId xmlns="" xmlns:a16="http://schemas.microsoft.com/office/drawing/2014/main" id="{864D59B7-E7B6-D957-BBEC-20E6C1FD26FE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자유형: 도형 16">
              <a:extLst>
                <a:ext uri="{FF2B5EF4-FFF2-40B4-BE49-F238E27FC236}">
                  <a16:creationId xmlns="" xmlns:a16="http://schemas.microsoft.com/office/drawing/2014/main" id="{35ADC5A8-9FC3-6392-15C1-5B41C050A9E0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="" xmlns:a16="http://schemas.microsoft.com/office/drawing/2014/main" id="{C07763E9-5E5E-7BE4-405C-2399347C841E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9691ED35-A249-D916-9EB0-F54C86C4591E}"/>
              </a:ext>
            </a:extLst>
          </p:cNvPr>
          <p:cNvGrpSpPr/>
          <p:nvPr/>
        </p:nvGrpSpPr>
        <p:grpSpPr>
          <a:xfrm rot="10800000">
            <a:off x="4624675" y="2697424"/>
            <a:ext cx="3657601" cy="2781300"/>
            <a:chOff x="3482530" y="2606040"/>
            <a:chExt cx="3657601" cy="2781300"/>
          </a:xfrm>
        </p:grpSpPr>
        <p:sp>
          <p:nvSpPr>
            <p:cNvPr id="57" name="원호 56">
              <a:extLst>
                <a:ext uri="{FF2B5EF4-FFF2-40B4-BE49-F238E27FC236}">
                  <a16:creationId xmlns="" xmlns:a16="http://schemas.microsoft.com/office/drawing/2014/main" id="{1D221543-21AA-16ED-88B3-D8F3B7C313A0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자유형: 도형 20">
              <a:extLst>
                <a:ext uri="{FF2B5EF4-FFF2-40B4-BE49-F238E27FC236}">
                  <a16:creationId xmlns="" xmlns:a16="http://schemas.microsoft.com/office/drawing/2014/main" id="{2184D8AB-2D37-3480-37D8-312EA731F89B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원호 58">
              <a:extLst>
                <a:ext uri="{FF2B5EF4-FFF2-40B4-BE49-F238E27FC236}">
                  <a16:creationId xmlns="" xmlns:a16="http://schemas.microsoft.com/office/drawing/2014/main" id="{E3ED3B3D-0558-5BDD-B533-54DCCE4F9288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B289C3FA-A456-25DE-D388-7D590C97074D}"/>
              </a:ext>
            </a:extLst>
          </p:cNvPr>
          <p:cNvGrpSpPr/>
          <p:nvPr/>
        </p:nvGrpSpPr>
        <p:grpSpPr>
          <a:xfrm rot="16200000">
            <a:off x="4126233" y="3169804"/>
            <a:ext cx="3657601" cy="2781300"/>
            <a:chOff x="3482530" y="2606040"/>
            <a:chExt cx="3657601" cy="2781300"/>
          </a:xfrm>
        </p:grpSpPr>
        <p:sp>
          <p:nvSpPr>
            <p:cNvPr id="61" name="원호 60">
              <a:extLst>
                <a:ext uri="{FF2B5EF4-FFF2-40B4-BE49-F238E27FC236}">
                  <a16:creationId xmlns="" xmlns:a16="http://schemas.microsoft.com/office/drawing/2014/main" id="{C2ACC722-24D6-A9F9-96A7-13884F893ED3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자유형: 도형 24">
              <a:extLst>
                <a:ext uri="{FF2B5EF4-FFF2-40B4-BE49-F238E27FC236}">
                  <a16:creationId xmlns="" xmlns:a16="http://schemas.microsoft.com/office/drawing/2014/main" id="{ECF3A7EB-7E75-42A8-8CCB-29A19936358D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원호 62">
              <a:extLst>
                <a:ext uri="{FF2B5EF4-FFF2-40B4-BE49-F238E27FC236}">
                  <a16:creationId xmlns="" xmlns:a16="http://schemas.microsoft.com/office/drawing/2014/main" id="{19A9E1E1-27E4-03A0-8316-25B0062BAC1C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C5FD2E63-BA29-CD88-9434-3FEA9C2F944B}"/>
              </a:ext>
            </a:extLst>
          </p:cNvPr>
          <p:cNvSpPr/>
          <p:nvPr/>
        </p:nvSpPr>
        <p:spPr>
          <a:xfrm>
            <a:off x="6971067" y="3479426"/>
            <a:ext cx="1207292" cy="1207292"/>
          </a:xfrm>
          <a:prstGeom prst="ellipse">
            <a:avLst/>
          </a:prstGeom>
          <a:solidFill>
            <a:schemeClr val="bg2">
              <a:lumMod val="25000"/>
            </a:schemeClr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BB520CB8-2263-4461-13FB-6CEFDE67F961}"/>
              </a:ext>
            </a:extLst>
          </p:cNvPr>
          <p:cNvSpPr/>
          <p:nvPr/>
        </p:nvSpPr>
        <p:spPr>
          <a:xfrm>
            <a:off x="5363769" y="1870672"/>
            <a:ext cx="1207292" cy="1207292"/>
          </a:xfrm>
          <a:prstGeom prst="ellipse">
            <a:avLst/>
          </a:prstGeom>
          <a:solidFill>
            <a:schemeClr val="bg2">
              <a:lumMod val="25000"/>
            </a:schemeClr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5C14FC2D-3B1C-F3D5-FB9B-CEEA58B25101}"/>
              </a:ext>
            </a:extLst>
          </p:cNvPr>
          <p:cNvSpPr/>
          <p:nvPr/>
        </p:nvSpPr>
        <p:spPr>
          <a:xfrm>
            <a:off x="3759362" y="3479426"/>
            <a:ext cx="1207292" cy="1207292"/>
          </a:xfrm>
          <a:prstGeom prst="ellipse">
            <a:avLst/>
          </a:prstGeom>
          <a:solidFill>
            <a:schemeClr val="bg2">
              <a:lumMod val="25000"/>
            </a:schemeClr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47872727-3264-8032-3154-BD96333D3AF5}"/>
              </a:ext>
            </a:extLst>
          </p:cNvPr>
          <p:cNvSpPr/>
          <p:nvPr/>
        </p:nvSpPr>
        <p:spPr>
          <a:xfrm>
            <a:off x="5359008" y="5072185"/>
            <a:ext cx="1207292" cy="1207292"/>
          </a:xfrm>
          <a:prstGeom prst="ellipse">
            <a:avLst/>
          </a:prstGeom>
          <a:solidFill>
            <a:schemeClr val="bg2">
              <a:lumMod val="25000"/>
            </a:schemeClr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8178359" y="3972217"/>
            <a:ext cx="185738" cy="185738"/>
            <a:chOff x="863846" y="1895476"/>
            <a:chExt cx="185738" cy="185738"/>
          </a:xfrm>
        </p:grpSpPr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=""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205A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92A377F-797B-094C-101C-B483E393EB31}"/>
              </a:ext>
            </a:extLst>
          </p:cNvPr>
          <p:cNvSpPr txBox="1"/>
          <p:nvPr/>
        </p:nvSpPr>
        <p:spPr>
          <a:xfrm>
            <a:off x="8561555" y="3585172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Enjoy your stylish business and campus </a:t>
            </a:r>
            <a:endParaRPr lang="en-US" altLang="ko-KR" sz="700" dirty="0">
              <a:solidFill>
                <a:srgbClr val="5B9BD5">
                  <a:lumMod val="60000"/>
                  <a:lumOff val="40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life with BIZCAM </a:t>
            </a:r>
            <a:endParaRPr lang="en-US" altLang="ko-KR" sz="700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6579376" y="5651107"/>
            <a:ext cx="185738" cy="185738"/>
            <a:chOff x="863846" y="1895476"/>
            <a:chExt cx="185738" cy="185738"/>
          </a:xfrm>
        </p:grpSpPr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=""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205A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92A377F-797B-094C-101C-B483E393EB31}"/>
              </a:ext>
            </a:extLst>
          </p:cNvPr>
          <p:cNvSpPr txBox="1"/>
          <p:nvPr/>
        </p:nvSpPr>
        <p:spPr>
          <a:xfrm>
            <a:off x="6915375" y="5265195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Enjoy your stylish business and campus </a:t>
            </a:r>
            <a:endParaRPr lang="en-US" altLang="ko-KR" sz="700" dirty="0">
              <a:solidFill>
                <a:srgbClr val="5B9BD5">
                  <a:lumMod val="60000"/>
                  <a:lumOff val="40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life with BIZCAM </a:t>
            </a:r>
            <a:endParaRPr lang="en-US" altLang="ko-KR" sz="700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5128953" y="2301660"/>
            <a:ext cx="185738" cy="185738"/>
            <a:chOff x="863846" y="1895476"/>
            <a:chExt cx="185738" cy="185738"/>
          </a:xfrm>
        </p:grpSpPr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=""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205A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92A377F-797B-094C-101C-B483E393EB31}"/>
              </a:ext>
            </a:extLst>
          </p:cNvPr>
          <p:cNvSpPr txBox="1"/>
          <p:nvPr/>
        </p:nvSpPr>
        <p:spPr>
          <a:xfrm>
            <a:off x="2858302" y="1930479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Enjoy your stylish business and campus </a:t>
            </a:r>
            <a:endParaRPr lang="en-US" altLang="ko-KR" sz="700" dirty="0">
              <a:solidFill>
                <a:srgbClr val="5B9BD5">
                  <a:lumMod val="60000"/>
                  <a:lumOff val="40000"/>
                </a:srgb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life with BIZCAM </a:t>
            </a:r>
            <a:endParaRPr lang="en-US" altLang="ko-KR" sz="700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3551588" y="4028072"/>
            <a:ext cx="185738" cy="185738"/>
            <a:chOff x="863846" y="1895476"/>
            <a:chExt cx="185738" cy="185738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Freeform 6">
              <a:extLst>
                <a:ext uri="{FF2B5EF4-FFF2-40B4-BE49-F238E27FC236}">
                  <a16:creationId xmlns=""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205A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092A377F-797B-094C-101C-B483E393EB31}"/>
              </a:ext>
            </a:extLst>
          </p:cNvPr>
          <p:cNvSpPr txBox="1"/>
          <p:nvPr/>
        </p:nvSpPr>
        <p:spPr>
          <a:xfrm>
            <a:off x="1280937" y="3656891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Enjoy your stylish business and campus </a:t>
            </a:r>
            <a:endParaRPr lang="en-US" altLang="ko-KR" sz="700" dirty="0">
              <a:solidFill>
                <a:srgbClr val="5B9BD5">
                  <a:lumMod val="60000"/>
                  <a:lumOff val="40000"/>
                </a:srgb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srgbClr val="5B9BD5">
                    <a:lumMod val="60000"/>
                    <a:lumOff val="40000"/>
                  </a:srgbClr>
                </a:solidFill>
              </a:rPr>
              <a:t>life with BIZCAM </a:t>
            </a:r>
            <a:endParaRPr lang="en-US" altLang="ko-KR" sz="700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53418" y="3760840"/>
            <a:ext cx="1046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>
                <a:solidFill>
                  <a:prstClr val="white"/>
                </a:solidFill>
              </a:rPr>
              <a:t>TEAM</a:t>
            </a:r>
            <a:endParaRPr lang="ko-KR" altLang="en-US" sz="2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=""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=""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=""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=""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=""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=""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=""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=""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=""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=""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44546A">
                      <a:lumMod val="75000"/>
                    </a:srgb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=""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=""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평행 사변형 106">
            <a:extLst>
              <a:ext uri="{FF2B5EF4-FFF2-40B4-BE49-F238E27FC236}">
                <a16:creationId xmlns="" xmlns:a16="http://schemas.microsoft.com/office/drawing/2014/main" id="{7F625F4E-9577-44F2-9E23-C08B14F682E4}"/>
              </a:ext>
            </a:extLst>
          </p:cNvPr>
          <p:cNvSpPr/>
          <p:nvPr/>
        </p:nvSpPr>
        <p:spPr>
          <a:xfrm>
            <a:off x="1807222" y="4021701"/>
            <a:ext cx="836332" cy="751164"/>
          </a:xfrm>
          <a:prstGeom prst="parallelogram">
            <a:avLst>
              <a:gd name="adj" fmla="val 586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8" name="평행 사변형 107">
            <a:extLst>
              <a:ext uri="{FF2B5EF4-FFF2-40B4-BE49-F238E27FC236}">
                <a16:creationId xmlns="" xmlns:a16="http://schemas.microsoft.com/office/drawing/2014/main" id="{48EA09A3-2DD2-4359-BC5C-6A259B6AC94F}"/>
              </a:ext>
            </a:extLst>
          </p:cNvPr>
          <p:cNvSpPr/>
          <p:nvPr/>
        </p:nvSpPr>
        <p:spPr>
          <a:xfrm flipH="1">
            <a:off x="2247311" y="4021701"/>
            <a:ext cx="1037332" cy="931694"/>
          </a:xfrm>
          <a:prstGeom prst="parallelogram">
            <a:avLst>
              <a:gd name="adj" fmla="val 586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9" name="평행 사변형 108">
            <a:extLst>
              <a:ext uri="{FF2B5EF4-FFF2-40B4-BE49-F238E27FC236}">
                <a16:creationId xmlns="" xmlns:a16="http://schemas.microsoft.com/office/drawing/2014/main" id="{D9893C69-9B8A-439B-95A3-136DAE658B0E}"/>
              </a:ext>
            </a:extLst>
          </p:cNvPr>
          <p:cNvSpPr/>
          <p:nvPr/>
        </p:nvSpPr>
        <p:spPr>
          <a:xfrm>
            <a:off x="2816945" y="3813440"/>
            <a:ext cx="1269206" cy="1139955"/>
          </a:xfrm>
          <a:prstGeom prst="parallelogram">
            <a:avLst>
              <a:gd name="adj" fmla="val 586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0" name="평행 사변형 109">
            <a:extLst>
              <a:ext uri="{FF2B5EF4-FFF2-40B4-BE49-F238E27FC236}">
                <a16:creationId xmlns="" xmlns:a16="http://schemas.microsoft.com/office/drawing/2014/main" id="{01B2B743-09C2-4A81-8BDB-2D24CE0561EF}"/>
              </a:ext>
            </a:extLst>
          </p:cNvPr>
          <p:cNvSpPr/>
          <p:nvPr/>
        </p:nvSpPr>
        <p:spPr>
          <a:xfrm flipH="1">
            <a:off x="3520076" y="3813440"/>
            <a:ext cx="1525487" cy="1370138"/>
          </a:xfrm>
          <a:prstGeom prst="parallelogram">
            <a:avLst>
              <a:gd name="adj" fmla="val 586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1" name="평행 사변형 110">
            <a:extLst>
              <a:ext uri="{FF2B5EF4-FFF2-40B4-BE49-F238E27FC236}">
                <a16:creationId xmlns="" xmlns:a16="http://schemas.microsoft.com/office/drawing/2014/main" id="{F9D11B6C-58EA-48BE-A26E-3744CB3643BE}"/>
              </a:ext>
            </a:extLst>
          </p:cNvPr>
          <p:cNvSpPr/>
          <p:nvPr/>
        </p:nvSpPr>
        <p:spPr>
          <a:xfrm>
            <a:off x="4321584" y="3477690"/>
            <a:ext cx="1899306" cy="1705889"/>
          </a:xfrm>
          <a:prstGeom prst="parallelogram">
            <a:avLst>
              <a:gd name="adj" fmla="val 586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2" name="평행 사변형 111">
            <a:extLst>
              <a:ext uri="{FF2B5EF4-FFF2-40B4-BE49-F238E27FC236}">
                <a16:creationId xmlns="" xmlns:a16="http://schemas.microsoft.com/office/drawing/2014/main" id="{DB744831-FDFA-4D52-BA2F-A70B9EE12534}"/>
              </a:ext>
            </a:extLst>
          </p:cNvPr>
          <p:cNvSpPr/>
          <p:nvPr/>
        </p:nvSpPr>
        <p:spPr>
          <a:xfrm flipH="1">
            <a:off x="5317452" y="3477690"/>
            <a:ext cx="2277745" cy="2045790"/>
          </a:xfrm>
          <a:prstGeom prst="parallelogram">
            <a:avLst>
              <a:gd name="adj" fmla="val 586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3" name="평행 사변형 112">
            <a:extLst>
              <a:ext uri="{FF2B5EF4-FFF2-40B4-BE49-F238E27FC236}">
                <a16:creationId xmlns="" xmlns:a16="http://schemas.microsoft.com/office/drawing/2014/main" id="{D4B9AD61-21E8-4D19-B655-629EB46879FE}"/>
              </a:ext>
            </a:extLst>
          </p:cNvPr>
          <p:cNvSpPr/>
          <p:nvPr/>
        </p:nvSpPr>
        <p:spPr>
          <a:xfrm>
            <a:off x="6553929" y="2925591"/>
            <a:ext cx="2890132" cy="2595814"/>
          </a:xfrm>
          <a:prstGeom prst="parallelogram">
            <a:avLst>
              <a:gd name="adj" fmla="val 58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4" name="이등변 삼각형 113">
            <a:extLst>
              <a:ext uri="{FF2B5EF4-FFF2-40B4-BE49-F238E27FC236}">
                <a16:creationId xmlns="" xmlns:a16="http://schemas.microsoft.com/office/drawing/2014/main" id="{A0F9948A-1DBE-4D5A-BBCA-707D8A1C7D9D}"/>
              </a:ext>
            </a:extLst>
          </p:cNvPr>
          <p:cNvSpPr/>
          <p:nvPr/>
        </p:nvSpPr>
        <p:spPr>
          <a:xfrm>
            <a:off x="7729507" y="2094112"/>
            <a:ext cx="2071649" cy="841930"/>
          </a:xfrm>
          <a:prstGeom prst="triangle">
            <a:avLst>
              <a:gd name="adj" fmla="val 67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615A8787-2072-4193-ACEE-4C24F8D11D2D}"/>
              </a:ext>
            </a:extLst>
          </p:cNvPr>
          <p:cNvSpPr/>
          <p:nvPr/>
        </p:nvSpPr>
        <p:spPr>
          <a:xfrm>
            <a:off x="3717465" y="5307199"/>
            <a:ext cx="217836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F6580E56-B5FF-40C5-A6DE-8B5F18365CBE}"/>
              </a:ext>
            </a:extLst>
          </p:cNvPr>
          <p:cNvSpPr/>
          <p:nvPr/>
        </p:nvSpPr>
        <p:spPr>
          <a:xfrm>
            <a:off x="1471051" y="2907424"/>
            <a:ext cx="217836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93E6A72E-6674-458C-BA00-2F25363BAA55}"/>
              </a:ext>
            </a:extLst>
          </p:cNvPr>
          <p:cNvSpPr/>
          <p:nvPr/>
        </p:nvSpPr>
        <p:spPr>
          <a:xfrm>
            <a:off x="4777768" y="2285642"/>
            <a:ext cx="217836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4C74A528-BCD1-449B-ADEF-C385BE5D6C2F}"/>
              </a:ext>
            </a:extLst>
          </p:cNvPr>
          <p:cNvSpPr/>
          <p:nvPr/>
        </p:nvSpPr>
        <p:spPr>
          <a:xfrm>
            <a:off x="9041856" y="3182175"/>
            <a:ext cx="217836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383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99127" y="1907347"/>
            <a:ext cx="2579083" cy="2579083"/>
          </a:xfrm>
          <a:prstGeom prst="ellipse">
            <a:avLst/>
          </a:prstGeom>
          <a:solidFill>
            <a:srgbClr val="DFE4F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223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228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248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5984" y="1907346"/>
            <a:ext cx="2579083" cy="2579083"/>
          </a:xfrm>
          <a:prstGeom prst="ellipse">
            <a:avLst/>
          </a:prstGeom>
          <a:solidFill>
            <a:srgbClr val="205AC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12841" y="1907345"/>
            <a:ext cx="2579083" cy="2579083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466</Words>
  <Application>Microsoft Office PowerPoint</Application>
  <PresentationFormat>와이드스크린</PresentationFormat>
  <Paragraphs>120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Aharoni</vt:lpstr>
      <vt:lpstr>Tmon몬소리 Black</vt:lpstr>
      <vt:lpstr>맑은 고딕</vt:lpstr>
      <vt:lpstr>Arial</vt:lpstr>
      <vt:lpstr>Impact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2023-07-24T07:15:13Z</dcterms:created>
  <dcterms:modified xsi:type="dcterms:W3CDTF">2024-11-24T23:08:35Z</dcterms:modified>
</cp:coreProperties>
</file>