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484"/>
    <a:srgbClr val="D3E9F6"/>
    <a:srgbClr val="9DD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77E-4019-93D2-80387848F62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77E-4019-93D2-80387848F6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77E-4019-93D2-80387848F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-1658407616"/>
        <c:axId val="-1658413056"/>
      </c:barChart>
      <c:catAx>
        <c:axId val="-165840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58413056"/>
        <c:crosses val="autoZero"/>
        <c:auto val="1"/>
        <c:lblAlgn val="ctr"/>
        <c:lblOffset val="100"/>
        <c:noMultiLvlLbl val="0"/>
      </c:catAx>
      <c:valAx>
        <c:axId val="-16584130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65840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5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3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1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6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3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9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3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0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9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D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xmlns="" id="{D83FEF0E-0DD9-B85E-5A0B-EFD43A9459C2}"/>
              </a:ext>
            </a:extLst>
          </p:cNvPr>
          <p:cNvSpPr/>
          <p:nvPr/>
        </p:nvSpPr>
        <p:spPr>
          <a:xfrm flipV="1">
            <a:off x="0" y="-42117"/>
            <a:ext cx="8783389" cy="5109416"/>
          </a:xfrm>
          <a:prstGeom prst="rtTriangle">
            <a:avLst/>
          </a:prstGeom>
          <a:solidFill>
            <a:srgbClr val="D3E9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FA51744-8723-9A6B-D445-F3EEE6B3CC3A}"/>
              </a:ext>
            </a:extLst>
          </p:cNvPr>
          <p:cNvSpPr/>
          <p:nvPr/>
        </p:nvSpPr>
        <p:spPr>
          <a:xfrm rot="19800000">
            <a:off x="-974566" y="2382993"/>
            <a:ext cx="10728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0AD5899-200F-48F7-92A1-FC44CEE0F4E7}"/>
              </a:ext>
            </a:extLst>
          </p:cNvPr>
          <p:cNvSpPr/>
          <p:nvPr/>
        </p:nvSpPr>
        <p:spPr>
          <a:xfrm rot="19800000">
            <a:off x="6298271" y="1698240"/>
            <a:ext cx="252000" cy="58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0CEC5C5-0B08-AB5F-FD76-081ED8B65B1F}"/>
              </a:ext>
            </a:extLst>
          </p:cNvPr>
          <p:cNvGrpSpPr/>
          <p:nvPr/>
        </p:nvGrpSpPr>
        <p:grpSpPr>
          <a:xfrm>
            <a:off x="4465936" y="3052160"/>
            <a:ext cx="782429" cy="753680"/>
            <a:chOff x="2088440" y="2152650"/>
            <a:chExt cx="368340" cy="35480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83A317DE-7667-4D67-0976-1D085A20818C}"/>
                </a:ext>
              </a:extLst>
            </p:cNvPr>
            <p:cNvSpPr/>
            <p:nvPr/>
          </p:nvSpPr>
          <p:spPr>
            <a:xfrm>
              <a:off x="2151980" y="2264569"/>
              <a:ext cx="304800" cy="242887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5A13F87-83FA-8C16-36F6-BD098C7201E3}"/>
                </a:ext>
              </a:extLst>
            </p:cNvPr>
            <p:cNvSpPr/>
            <p:nvPr/>
          </p:nvSpPr>
          <p:spPr>
            <a:xfrm>
              <a:off x="2088440" y="2152650"/>
              <a:ext cx="304800" cy="304800"/>
            </a:xfrm>
            <a:prstGeom prst="ellipse">
              <a:avLst/>
            </a:prstGeom>
            <a:solidFill>
              <a:srgbClr val="EDF484"/>
            </a:solidFill>
            <a:ln>
              <a:noFill/>
            </a:ln>
            <a:scene3d>
              <a:camera prst="orthographicFront"/>
              <a:lightRig rig="soft" dir="t">
                <a:rot lat="0" lon="0" rev="18000000"/>
              </a:lightRig>
            </a:scene3d>
            <a:sp3d prstMaterial="softEdge">
              <a:bevelT w="304800" h="266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C1892EF-2817-38F7-D750-6235B64F5CA8}"/>
              </a:ext>
            </a:extLst>
          </p:cNvPr>
          <p:cNvSpPr txBox="1"/>
          <p:nvPr/>
        </p:nvSpPr>
        <p:spPr>
          <a:xfrm>
            <a:off x="6424271" y="2251481"/>
            <a:ext cx="5767729" cy="1810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48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ko-KR" altLang="en-US" sz="48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48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7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D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xmlns="" id="{D83FEF0E-0DD9-B85E-5A0B-EFD43A9459C2}"/>
              </a:ext>
            </a:extLst>
          </p:cNvPr>
          <p:cNvSpPr/>
          <p:nvPr/>
        </p:nvSpPr>
        <p:spPr>
          <a:xfrm flipV="1">
            <a:off x="0" y="-5"/>
            <a:ext cx="10375900" cy="474783"/>
          </a:xfrm>
          <a:prstGeom prst="rtTriangle">
            <a:avLst/>
          </a:prstGeom>
          <a:solidFill>
            <a:srgbClr val="D3E9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FA51744-8723-9A6B-D445-F3EEE6B3CC3A}"/>
              </a:ext>
            </a:extLst>
          </p:cNvPr>
          <p:cNvSpPr/>
          <p:nvPr/>
        </p:nvSpPr>
        <p:spPr>
          <a:xfrm rot="21480000">
            <a:off x="-84" y="132053"/>
            <a:ext cx="122760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0AD5899-200F-48F7-92A1-FC44CEE0F4E7}"/>
              </a:ext>
            </a:extLst>
          </p:cNvPr>
          <p:cNvSpPr/>
          <p:nvPr/>
        </p:nvSpPr>
        <p:spPr>
          <a:xfrm rot="360000">
            <a:off x="-5151" y="-54464"/>
            <a:ext cx="187834" cy="42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0CEC5C5-0B08-AB5F-FD76-081ED8B65B1F}"/>
              </a:ext>
            </a:extLst>
          </p:cNvPr>
          <p:cNvGrpSpPr/>
          <p:nvPr/>
        </p:nvGrpSpPr>
        <p:grpSpPr>
          <a:xfrm>
            <a:off x="669406" y="297375"/>
            <a:ext cx="368340" cy="354806"/>
            <a:chOff x="2088440" y="2152650"/>
            <a:chExt cx="368340" cy="35480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83A317DE-7667-4D67-0976-1D085A20818C}"/>
                </a:ext>
              </a:extLst>
            </p:cNvPr>
            <p:cNvSpPr/>
            <p:nvPr/>
          </p:nvSpPr>
          <p:spPr>
            <a:xfrm>
              <a:off x="2151980" y="2264569"/>
              <a:ext cx="304800" cy="242887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5A13F87-83FA-8C16-36F6-BD098C7201E3}"/>
                </a:ext>
              </a:extLst>
            </p:cNvPr>
            <p:cNvSpPr/>
            <p:nvPr/>
          </p:nvSpPr>
          <p:spPr>
            <a:xfrm>
              <a:off x="2088440" y="2152650"/>
              <a:ext cx="304800" cy="304800"/>
            </a:xfrm>
            <a:prstGeom prst="ellipse">
              <a:avLst/>
            </a:prstGeom>
            <a:solidFill>
              <a:srgbClr val="EDF484"/>
            </a:solidFill>
            <a:ln>
              <a:noFill/>
            </a:ln>
            <a:scene3d>
              <a:camera prst="orthographicFront"/>
              <a:lightRig rig="soft" dir="t">
                <a:rot lat="0" lon="0" rev="18000000"/>
              </a:lightRig>
            </a:scene3d>
            <a:sp3d prstMaterial="softEdge">
              <a:bevelT w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9EEF36D2-6EA0-7387-9716-5E8C438016FE}"/>
                </a:ext>
              </a:extLst>
            </p:cNvPr>
            <p:cNvSpPr/>
            <p:nvPr/>
          </p:nvSpPr>
          <p:spPr>
            <a:xfrm>
              <a:off x="2088440" y="2152650"/>
              <a:ext cx="304800" cy="304800"/>
            </a:xfrm>
            <a:prstGeom prst="ellipse">
              <a:avLst/>
            </a:prstGeom>
            <a:blipFill dpi="0" rotWithShape="1">
              <a:blip r:embed="rId2">
                <a:alphaModFix amt="8000"/>
              </a:blip>
              <a:srcRect/>
              <a:tile tx="0" ty="0" sx="50000" sy="5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F2D88F-15C9-B2C7-4965-B8C5D7F1E46D}"/>
              </a:ext>
            </a:extLst>
          </p:cNvPr>
          <p:cNvSpPr txBox="1"/>
          <p:nvPr/>
        </p:nvSpPr>
        <p:spPr>
          <a:xfrm rot="21480000">
            <a:off x="408886" y="527883"/>
            <a:ext cx="10188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ko-KR" altLang="en-US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4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D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9319" y="-56532"/>
            <a:ext cx="12285235" cy="5976000"/>
            <a:chOff x="-9319" y="-56532"/>
            <a:chExt cx="12285235" cy="5976000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xmlns="" id="{D83FEF0E-0DD9-B85E-5A0B-EFD43A9459C2}"/>
                </a:ext>
              </a:extLst>
            </p:cNvPr>
            <p:cNvSpPr/>
            <p:nvPr/>
          </p:nvSpPr>
          <p:spPr>
            <a:xfrm flipV="1">
              <a:off x="0" y="-6"/>
              <a:ext cx="12192000" cy="350280"/>
            </a:xfrm>
            <a:prstGeom prst="rtTriangle">
              <a:avLst/>
            </a:prstGeom>
            <a:solidFill>
              <a:srgbClr val="D3E9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FA51744-8723-9A6B-D445-F3EEE6B3CC3A}"/>
                </a:ext>
              </a:extLst>
            </p:cNvPr>
            <p:cNvSpPr/>
            <p:nvPr/>
          </p:nvSpPr>
          <p:spPr>
            <a:xfrm rot="21540000">
              <a:off x="-84" y="104621"/>
              <a:ext cx="12276000" cy="209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0AD5899-200F-48F7-92A1-FC44CEE0F4E7}"/>
                </a:ext>
              </a:extLst>
            </p:cNvPr>
            <p:cNvSpPr/>
            <p:nvPr/>
          </p:nvSpPr>
          <p:spPr>
            <a:xfrm rot="240000">
              <a:off x="-9319" y="-56532"/>
              <a:ext cx="187834" cy="59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90CEC5C5-0B08-AB5F-FD76-081ED8B65B1F}"/>
                </a:ext>
              </a:extLst>
            </p:cNvPr>
            <p:cNvGrpSpPr/>
            <p:nvPr/>
          </p:nvGrpSpPr>
          <p:grpSpPr>
            <a:xfrm>
              <a:off x="669406" y="297375"/>
              <a:ext cx="368340" cy="354806"/>
              <a:chOff x="2088440" y="2152650"/>
              <a:chExt cx="368340" cy="35480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xmlns="" id="{83A317DE-7667-4D67-0976-1D085A20818C}"/>
                  </a:ext>
                </a:extLst>
              </p:cNvPr>
              <p:cNvSpPr/>
              <p:nvPr/>
            </p:nvSpPr>
            <p:spPr>
              <a:xfrm>
                <a:off x="2151980" y="2264569"/>
                <a:ext cx="304800" cy="242887"/>
              </a:xfrm>
              <a:prstGeom prst="ellipse">
                <a:avLst/>
              </a:prstGeom>
              <a:solidFill>
                <a:schemeClr val="tx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xmlns="" id="{D5A13F87-83FA-8C16-36F6-BD098C7201E3}"/>
                  </a:ext>
                </a:extLst>
              </p:cNvPr>
              <p:cNvSpPr/>
              <p:nvPr/>
            </p:nvSpPr>
            <p:spPr>
              <a:xfrm>
                <a:off x="2088440" y="2152650"/>
                <a:ext cx="304800" cy="304800"/>
              </a:xfrm>
              <a:prstGeom prst="ellipse">
                <a:avLst/>
              </a:prstGeom>
              <a:solidFill>
                <a:srgbClr val="EDF484"/>
              </a:solidFill>
              <a:ln>
                <a:noFill/>
              </a:ln>
              <a:scene3d>
                <a:camera prst="orthographicFront"/>
                <a:lightRig rig="soft" dir="t">
                  <a:rot lat="0" lon="0" rev="18000000"/>
                </a:lightRig>
              </a:scene3d>
              <a:sp3d prstMaterial="softEdge">
                <a:bevelT w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9EEF36D2-6EA0-7387-9716-5E8C438016FE}"/>
                  </a:ext>
                </a:extLst>
              </p:cNvPr>
              <p:cNvSpPr/>
              <p:nvPr/>
            </p:nvSpPr>
            <p:spPr>
              <a:xfrm>
                <a:off x="2088440" y="2152650"/>
                <a:ext cx="304800" cy="304800"/>
              </a:xfrm>
              <a:prstGeom prst="ellipse">
                <a:avLst/>
              </a:prstGeom>
              <a:blipFill dpi="0" rotWithShape="1">
                <a:blip r:embed="rId2">
                  <a:alphaModFix amt="8000"/>
                </a:blip>
                <a:srcRect/>
                <a:tile tx="0" ty="0" sx="50000" sy="5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F2D88F-15C9-B2C7-4965-B8C5D7F1E46D}"/>
              </a:ext>
            </a:extLst>
          </p:cNvPr>
          <p:cNvSpPr txBox="1"/>
          <p:nvPr/>
        </p:nvSpPr>
        <p:spPr>
          <a:xfrm rot="21540000">
            <a:off x="408886" y="546171"/>
            <a:ext cx="10188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ko-KR" altLang="en-US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37A90A49-6384-7A9C-A50B-CFC2C5F69AE7}"/>
              </a:ext>
            </a:extLst>
          </p:cNvPr>
          <p:cNvGraphicFramePr>
            <a:graphicFrameLocks noGrp="1"/>
          </p:cNvGraphicFramePr>
          <p:nvPr/>
        </p:nvGraphicFramePr>
        <p:xfrm>
          <a:off x="7186171" y="2763088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29F649B4-D92E-CD1D-BF5B-8697DF2F85F2}"/>
              </a:ext>
            </a:extLst>
          </p:cNvPr>
          <p:cNvGraphicFramePr>
            <a:graphicFrameLocks noGrp="1"/>
          </p:cNvGraphicFramePr>
          <p:nvPr/>
        </p:nvGraphicFramePr>
        <p:xfrm>
          <a:off x="5026172" y="5217884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A76773-DC2A-A92D-E40F-B02288DC1BF9}"/>
              </a:ext>
            </a:extLst>
          </p:cNvPr>
          <p:cNvSpPr/>
          <p:nvPr/>
        </p:nvSpPr>
        <p:spPr>
          <a:xfrm>
            <a:off x="3160524" y="5181309"/>
            <a:ext cx="7200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59BB92A-1F14-A2FF-FF65-2F9602DD4617}"/>
              </a:ext>
            </a:extLst>
          </p:cNvPr>
          <p:cNvSpPr/>
          <p:nvPr/>
        </p:nvSpPr>
        <p:spPr>
          <a:xfrm>
            <a:off x="3160524" y="5181309"/>
            <a:ext cx="2160000" cy="45719"/>
          </a:xfrm>
          <a:prstGeom prst="rect">
            <a:avLst/>
          </a:prstGeom>
          <a:solidFill>
            <a:srgbClr val="EDF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8840AE1-E915-A7F3-CEE1-6A800237F25D}"/>
              </a:ext>
            </a:extLst>
          </p:cNvPr>
          <p:cNvSpPr/>
          <p:nvPr/>
        </p:nvSpPr>
        <p:spPr>
          <a:xfrm>
            <a:off x="3071624" y="4163255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5185480E-E340-6CD2-73A5-7D65D8A3BC53}"/>
              </a:ext>
            </a:extLst>
          </p:cNvPr>
          <p:cNvSpPr/>
          <p:nvPr/>
        </p:nvSpPr>
        <p:spPr>
          <a:xfrm>
            <a:off x="1240130" y="4095021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76C4F24-1921-2A4A-DCD8-A701F881174E}"/>
              </a:ext>
            </a:extLst>
          </p:cNvPr>
          <p:cNvSpPr/>
          <p:nvPr/>
        </p:nvSpPr>
        <p:spPr>
          <a:xfrm>
            <a:off x="3160524" y="2774659"/>
            <a:ext cx="7200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C618770-53F5-3D8E-112A-8C5A63D88916}"/>
              </a:ext>
            </a:extLst>
          </p:cNvPr>
          <p:cNvSpPr/>
          <p:nvPr/>
        </p:nvSpPr>
        <p:spPr>
          <a:xfrm>
            <a:off x="3160524" y="2774659"/>
            <a:ext cx="4320000" cy="45719"/>
          </a:xfrm>
          <a:prstGeom prst="rect">
            <a:avLst/>
          </a:prstGeom>
          <a:solidFill>
            <a:srgbClr val="EDF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5494624-280C-A734-B994-BBCD8FC69A66}"/>
              </a:ext>
            </a:extLst>
          </p:cNvPr>
          <p:cNvSpPr/>
          <p:nvPr/>
        </p:nvSpPr>
        <p:spPr>
          <a:xfrm>
            <a:off x="3071624" y="1756605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AB91D195-C017-B86B-E429-5E1CA2F872DF}"/>
              </a:ext>
            </a:extLst>
          </p:cNvPr>
          <p:cNvSpPr/>
          <p:nvPr/>
        </p:nvSpPr>
        <p:spPr>
          <a:xfrm>
            <a:off x="1240131" y="1662410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모서리가 둥근 사각형 설명선 33">
            <a:extLst>
              <a:ext uri="{FF2B5EF4-FFF2-40B4-BE49-F238E27FC236}">
                <a16:creationId xmlns:a16="http://schemas.microsoft.com/office/drawing/2014/main" xmlns="" id="{47C9EAED-2266-94DA-16C6-BE5A93F5A607}"/>
              </a:ext>
            </a:extLst>
          </p:cNvPr>
          <p:cNvSpPr/>
          <p:nvPr/>
        </p:nvSpPr>
        <p:spPr>
          <a:xfrm>
            <a:off x="7623104" y="2306239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EDF48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3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D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9319" y="-56532"/>
            <a:ext cx="12285235" cy="5976000"/>
            <a:chOff x="-9319" y="-56532"/>
            <a:chExt cx="12285235" cy="5976000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xmlns="" id="{D83FEF0E-0DD9-B85E-5A0B-EFD43A9459C2}"/>
                </a:ext>
              </a:extLst>
            </p:cNvPr>
            <p:cNvSpPr/>
            <p:nvPr/>
          </p:nvSpPr>
          <p:spPr>
            <a:xfrm flipV="1">
              <a:off x="0" y="-6"/>
              <a:ext cx="12192000" cy="350280"/>
            </a:xfrm>
            <a:prstGeom prst="rtTriangle">
              <a:avLst/>
            </a:prstGeom>
            <a:solidFill>
              <a:srgbClr val="D3E9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FA51744-8723-9A6B-D445-F3EEE6B3CC3A}"/>
                </a:ext>
              </a:extLst>
            </p:cNvPr>
            <p:cNvSpPr/>
            <p:nvPr/>
          </p:nvSpPr>
          <p:spPr>
            <a:xfrm rot="21540000">
              <a:off x="-84" y="104621"/>
              <a:ext cx="12276000" cy="209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0AD5899-200F-48F7-92A1-FC44CEE0F4E7}"/>
                </a:ext>
              </a:extLst>
            </p:cNvPr>
            <p:cNvSpPr/>
            <p:nvPr/>
          </p:nvSpPr>
          <p:spPr>
            <a:xfrm rot="240000">
              <a:off x="-9319" y="-56532"/>
              <a:ext cx="187834" cy="59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90CEC5C5-0B08-AB5F-FD76-081ED8B65B1F}"/>
                </a:ext>
              </a:extLst>
            </p:cNvPr>
            <p:cNvGrpSpPr/>
            <p:nvPr/>
          </p:nvGrpSpPr>
          <p:grpSpPr>
            <a:xfrm>
              <a:off x="669406" y="297375"/>
              <a:ext cx="368340" cy="354806"/>
              <a:chOff x="2088440" y="2152650"/>
              <a:chExt cx="368340" cy="35480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xmlns="" id="{83A317DE-7667-4D67-0976-1D085A20818C}"/>
                  </a:ext>
                </a:extLst>
              </p:cNvPr>
              <p:cNvSpPr/>
              <p:nvPr/>
            </p:nvSpPr>
            <p:spPr>
              <a:xfrm>
                <a:off x="2151980" y="2264569"/>
                <a:ext cx="304800" cy="242887"/>
              </a:xfrm>
              <a:prstGeom prst="ellipse">
                <a:avLst/>
              </a:prstGeom>
              <a:solidFill>
                <a:schemeClr val="tx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xmlns="" id="{D5A13F87-83FA-8C16-36F6-BD098C7201E3}"/>
                  </a:ext>
                </a:extLst>
              </p:cNvPr>
              <p:cNvSpPr/>
              <p:nvPr/>
            </p:nvSpPr>
            <p:spPr>
              <a:xfrm>
                <a:off x="2088440" y="2152650"/>
                <a:ext cx="304800" cy="304800"/>
              </a:xfrm>
              <a:prstGeom prst="ellipse">
                <a:avLst/>
              </a:prstGeom>
              <a:solidFill>
                <a:srgbClr val="EDF484"/>
              </a:solidFill>
              <a:ln>
                <a:noFill/>
              </a:ln>
              <a:scene3d>
                <a:camera prst="orthographicFront"/>
                <a:lightRig rig="soft" dir="t">
                  <a:rot lat="0" lon="0" rev="18000000"/>
                </a:lightRig>
              </a:scene3d>
              <a:sp3d prstMaterial="softEdge">
                <a:bevelT w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9EEF36D2-6EA0-7387-9716-5E8C438016FE}"/>
                  </a:ext>
                </a:extLst>
              </p:cNvPr>
              <p:cNvSpPr/>
              <p:nvPr/>
            </p:nvSpPr>
            <p:spPr>
              <a:xfrm>
                <a:off x="2088440" y="2152650"/>
                <a:ext cx="304800" cy="304800"/>
              </a:xfrm>
              <a:prstGeom prst="ellipse">
                <a:avLst/>
              </a:prstGeom>
              <a:blipFill dpi="0" rotWithShape="1">
                <a:blip r:embed="rId2">
                  <a:alphaModFix amt="8000"/>
                </a:blip>
                <a:srcRect/>
                <a:tile tx="0" ty="0" sx="50000" sy="5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F2D88F-15C9-B2C7-4965-B8C5D7F1E46D}"/>
              </a:ext>
            </a:extLst>
          </p:cNvPr>
          <p:cNvSpPr txBox="1"/>
          <p:nvPr/>
        </p:nvSpPr>
        <p:spPr>
          <a:xfrm rot="21540000">
            <a:off x="408886" y="546171"/>
            <a:ext cx="10188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ko-KR" altLang="en-US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xmlns="" id="{491854D3-06A1-92C4-83AE-9AAE9A4CBADB}"/>
              </a:ext>
            </a:extLst>
          </p:cNvPr>
          <p:cNvGraphicFramePr/>
          <p:nvPr/>
        </p:nvGraphicFramePr>
        <p:xfrm>
          <a:off x="1669134" y="1779283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xmlns="" id="{6775D2D6-FEE6-BC5B-BDBA-13009368897A}"/>
              </a:ext>
            </a:extLst>
          </p:cNvPr>
          <p:cNvSpPr/>
          <p:nvPr/>
        </p:nvSpPr>
        <p:spPr>
          <a:xfrm>
            <a:off x="6532417" y="6089744"/>
            <a:ext cx="157437" cy="157437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DA36485-1015-1E65-3F79-E8D912086FEB}"/>
              </a:ext>
            </a:extLst>
          </p:cNvPr>
          <p:cNvSpPr/>
          <p:nvPr/>
        </p:nvSpPr>
        <p:spPr>
          <a:xfrm>
            <a:off x="6718855" y="602727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73BA478-7581-B738-9398-AFA11C4AB6D1}"/>
              </a:ext>
            </a:extLst>
          </p:cNvPr>
          <p:cNvSpPr/>
          <p:nvPr/>
        </p:nvSpPr>
        <p:spPr>
          <a:xfrm>
            <a:off x="4954663" y="6089744"/>
            <a:ext cx="157437" cy="157437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0C17350-086A-796E-68D2-2079D12262BF}"/>
              </a:ext>
            </a:extLst>
          </p:cNvPr>
          <p:cNvSpPr/>
          <p:nvPr/>
        </p:nvSpPr>
        <p:spPr>
          <a:xfrm>
            <a:off x="5141101" y="602727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9468DDE-3F59-63BD-6B8A-CC5E62BAC9DC}"/>
              </a:ext>
            </a:extLst>
          </p:cNvPr>
          <p:cNvSpPr/>
          <p:nvPr/>
        </p:nvSpPr>
        <p:spPr>
          <a:xfrm>
            <a:off x="4724361" y="1697585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1374712-BA47-E5AE-208C-A17749FA5A3F}"/>
              </a:ext>
            </a:extLst>
          </p:cNvPr>
          <p:cNvSpPr/>
          <p:nvPr/>
        </p:nvSpPr>
        <p:spPr>
          <a:xfrm>
            <a:off x="8603593" y="3032063"/>
            <a:ext cx="2922645" cy="1147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모서리가 둥근 직사각형 31">
            <a:extLst>
              <a:ext uri="{FF2B5EF4-FFF2-40B4-BE49-F238E27FC236}">
                <a16:creationId xmlns:a16="http://schemas.microsoft.com/office/drawing/2014/main" xmlns="" id="{20A6CC37-79EA-8811-AFEB-F46BC13E040F}"/>
              </a:ext>
            </a:extLst>
          </p:cNvPr>
          <p:cNvSpPr/>
          <p:nvPr/>
        </p:nvSpPr>
        <p:spPr>
          <a:xfrm>
            <a:off x="4794020" y="2609386"/>
            <a:ext cx="965398" cy="302979"/>
          </a:xfrm>
          <a:prstGeom prst="roundRect">
            <a:avLst>
              <a:gd name="adj" fmla="val 50000"/>
            </a:avLst>
          </a:prstGeom>
          <a:solidFill>
            <a:srgbClr val="EDF484"/>
          </a:solidFill>
          <a:ln w="28575" cmpd="dbl">
            <a:noFill/>
          </a:ln>
          <a:effectLst>
            <a:outerShdw blurRad="50800" dist="38100" dir="5400000" algn="t" rotWithShape="0">
              <a:srgbClr val="5B4BB9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412495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D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9319" y="-56532"/>
            <a:ext cx="12285235" cy="5976000"/>
            <a:chOff x="-9319" y="-56532"/>
            <a:chExt cx="12285235" cy="5976000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xmlns="" id="{D83FEF0E-0DD9-B85E-5A0B-EFD43A9459C2}"/>
                </a:ext>
              </a:extLst>
            </p:cNvPr>
            <p:cNvSpPr/>
            <p:nvPr/>
          </p:nvSpPr>
          <p:spPr>
            <a:xfrm flipV="1">
              <a:off x="0" y="-6"/>
              <a:ext cx="12192000" cy="350280"/>
            </a:xfrm>
            <a:prstGeom prst="rtTriangle">
              <a:avLst/>
            </a:prstGeom>
            <a:solidFill>
              <a:srgbClr val="D3E9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FA51744-8723-9A6B-D445-F3EEE6B3CC3A}"/>
                </a:ext>
              </a:extLst>
            </p:cNvPr>
            <p:cNvSpPr/>
            <p:nvPr/>
          </p:nvSpPr>
          <p:spPr>
            <a:xfrm rot="21540000">
              <a:off x="-84" y="104621"/>
              <a:ext cx="12276000" cy="209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0AD5899-200F-48F7-92A1-FC44CEE0F4E7}"/>
                </a:ext>
              </a:extLst>
            </p:cNvPr>
            <p:cNvSpPr/>
            <p:nvPr/>
          </p:nvSpPr>
          <p:spPr>
            <a:xfrm rot="240000">
              <a:off x="-9319" y="-56532"/>
              <a:ext cx="187834" cy="59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90CEC5C5-0B08-AB5F-FD76-081ED8B65B1F}"/>
                </a:ext>
              </a:extLst>
            </p:cNvPr>
            <p:cNvGrpSpPr/>
            <p:nvPr/>
          </p:nvGrpSpPr>
          <p:grpSpPr>
            <a:xfrm>
              <a:off x="669406" y="297375"/>
              <a:ext cx="368340" cy="354806"/>
              <a:chOff x="2088440" y="2152650"/>
              <a:chExt cx="368340" cy="35480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xmlns="" id="{83A317DE-7667-4D67-0976-1D085A20818C}"/>
                  </a:ext>
                </a:extLst>
              </p:cNvPr>
              <p:cNvSpPr/>
              <p:nvPr/>
            </p:nvSpPr>
            <p:spPr>
              <a:xfrm>
                <a:off x="2151980" y="2264569"/>
                <a:ext cx="304800" cy="242887"/>
              </a:xfrm>
              <a:prstGeom prst="ellipse">
                <a:avLst/>
              </a:prstGeom>
              <a:solidFill>
                <a:schemeClr val="tx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xmlns="" id="{D5A13F87-83FA-8C16-36F6-BD098C7201E3}"/>
                  </a:ext>
                </a:extLst>
              </p:cNvPr>
              <p:cNvSpPr/>
              <p:nvPr/>
            </p:nvSpPr>
            <p:spPr>
              <a:xfrm>
                <a:off x="2088440" y="2152650"/>
                <a:ext cx="304800" cy="304800"/>
              </a:xfrm>
              <a:prstGeom prst="ellipse">
                <a:avLst/>
              </a:prstGeom>
              <a:solidFill>
                <a:srgbClr val="EDF484"/>
              </a:solidFill>
              <a:ln>
                <a:noFill/>
              </a:ln>
              <a:scene3d>
                <a:camera prst="orthographicFront"/>
                <a:lightRig rig="soft" dir="t">
                  <a:rot lat="0" lon="0" rev="18000000"/>
                </a:lightRig>
              </a:scene3d>
              <a:sp3d prstMaterial="softEdge">
                <a:bevelT w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9EEF36D2-6EA0-7387-9716-5E8C438016FE}"/>
                  </a:ext>
                </a:extLst>
              </p:cNvPr>
              <p:cNvSpPr/>
              <p:nvPr/>
            </p:nvSpPr>
            <p:spPr>
              <a:xfrm>
                <a:off x="2088440" y="2152650"/>
                <a:ext cx="304800" cy="304800"/>
              </a:xfrm>
              <a:prstGeom prst="ellipse">
                <a:avLst/>
              </a:prstGeom>
              <a:blipFill dpi="0" rotWithShape="1">
                <a:blip r:embed="rId2">
                  <a:alphaModFix amt="8000"/>
                </a:blip>
                <a:srcRect/>
                <a:tile tx="0" ty="0" sx="50000" sy="5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F2D88F-15C9-B2C7-4965-B8C5D7F1E46D}"/>
              </a:ext>
            </a:extLst>
          </p:cNvPr>
          <p:cNvSpPr txBox="1"/>
          <p:nvPr/>
        </p:nvSpPr>
        <p:spPr>
          <a:xfrm rot="21540000">
            <a:off x="408886" y="546171"/>
            <a:ext cx="10188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ko-KR" altLang="en-US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200" i="1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891D286-454B-A5E8-901B-955084E6A727}"/>
              </a:ext>
            </a:extLst>
          </p:cNvPr>
          <p:cNvSpPr/>
          <p:nvPr/>
        </p:nvSpPr>
        <p:spPr>
          <a:xfrm>
            <a:off x="1675245" y="3531132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49.7%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5B84A06-2ACF-A49E-13FC-A2E3FE8F30D3}"/>
              </a:ext>
            </a:extLst>
          </p:cNvPr>
          <p:cNvSpPr/>
          <p:nvPr/>
        </p:nvSpPr>
        <p:spPr>
          <a:xfrm>
            <a:off x="1675245" y="3531132"/>
            <a:ext cx="1790700" cy="393700"/>
          </a:xfrm>
          <a:prstGeom prst="rect">
            <a:avLst/>
          </a:prstGeom>
          <a:solidFill>
            <a:srgbClr val="EDF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01B1ABF-8100-41EE-9FAD-CFC8B9294C60}"/>
              </a:ext>
            </a:extLst>
          </p:cNvPr>
          <p:cNvSpPr/>
          <p:nvPr/>
        </p:nvSpPr>
        <p:spPr>
          <a:xfrm>
            <a:off x="1675245" y="4068859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58.9%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7E0440B-FDD0-80D4-7DFA-F61F7ECB20F3}"/>
              </a:ext>
            </a:extLst>
          </p:cNvPr>
          <p:cNvSpPr/>
          <p:nvPr/>
        </p:nvSpPr>
        <p:spPr>
          <a:xfrm>
            <a:off x="1675245" y="4068859"/>
            <a:ext cx="2120900" cy="393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8317124-39FA-4A50-0F32-7EF91E8FA575}"/>
              </a:ext>
            </a:extLst>
          </p:cNvPr>
          <p:cNvSpPr/>
          <p:nvPr/>
        </p:nvSpPr>
        <p:spPr>
          <a:xfrm>
            <a:off x="1599045" y="2193374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D0C1DBC-AA6B-8467-BE0B-B46C38540F28}"/>
              </a:ext>
            </a:extLst>
          </p:cNvPr>
          <p:cNvSpPr/>
          <p:nvPr/>
        </p:nvSpPr>
        <p:spPr>
          <a:xfrm>
            <a:off x="1599045" y="4776653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xmlns="" id="{39BDE330-321D-65B6-E93B-4A0AD0DCD90B}"/>
              </a:ext>
            </a:extLst>
          </p:cNvPr>
          <p:cNvSpPr/>
          <p:nvPr/>
        </p:nvSpPr>
        <p:spPr>
          <a:xfrm>
            <a:off x="1203306" y="245204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xmlns="" id="{A06107FD-4D8B-9216-5E2A-C7A1DF11113F}"/>
              </a:ext>
            </a:extLst>
          </p:cNvPr>
          <p:cNvSpPr/>
          <p:nvPr/>
        </p:nvSpPr>
        <p:spPr>
          <a:xfrm>
            <a:off x="1203306" y="4231073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E906206-DE22-6CBA-153B-3DB2C8B3079F}"/>
              </a:ext>
            </a:extLst>
          </p:cNvPr>
          <p:cNvSpPr/>
          <p:nvPr/>
        </p:nvSpPr>
        <p:spPr>
          <a:xfrm>
            <a:off x="7263987" y="3571217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49.7%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7DF154F-0436-8562-0B4F-64F9FD3F7E8C}"/>
              </a:ext>
            </a:extLst>
          </p:cNvPr>
          <p:cNvSpPr/>
          <p:nvPr/>
        </p:nvSpPr>
        <p:spPr>
          <a:xfrm>
            <a:off x="7263987" y="3571217"/>
            <a:ext cx="1790700" cy="393700"/>
          </a:xfrm>
          <a:prstGeom prst="rect">
            <a:avLst/>
          </a:prstGeom>
          <a:solidFill>
            <a:srgbClr val="EDF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F09D865-66D3-AAE2-DF59-56135DB0B761}"/>
              </a:ext>
            </a:extLst>
          </p:cNvPr>
          <p:cNvSpPr/>
          <p:nvPr/>
        </p:nvSpPr>
        <p:spPr>
          <a:xfrm>
            <a:off x="7263987" y="4108944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58.9%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63AF1C2-6AB8-522E-5D12-2339C5D05C50}"/>
              </a:ext>
            </a:extLst>
          </p:cNvPr>
          <p:cNvSpPr/>
          <p:nvPr/>
        </p:nvSpPr>
        <p:spPr>
          <a:xfrm>
            <a:off x="7263987" y="4108944"/>
            <a:ext cx="2120900" cy="393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8BEB712-9A45-359F-A0B2-7135AEB78518}"/>
              </a:ext>
            </a:extLst>
          </p:cNvPr>
          <p:cNvSpPr/>
          <p:nvPr/>
        </p:nvSpPr>
        <p:spPr>
          <a:xfrm>
            <a:off x="7187787" y="2233459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D72853E-08B0-1809-E263-D8F6879AFD72}"/>
              </a:ext>
            </a:extLst>
          </p:cNvPr>
          <p:cNvSpPr/>
          <p:nvPr/>
        </p:nvSpPr>
        <p:spPr>
          <a:xfrm>
            <a:off x="7187787" y="4816738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왼쪽 대괄호 31">
            <a:extLst>
              <a:ext uri="{FF2B5EF4-FFF2-40B4-BE49-F238E27FC236}">
                <a16:creationId xmlns:a16="http://schemas.microsoft.com/office/drawing/2014/main" xmlns="" id="{054FE31A-BD64-BEBF-AE41-60F6FBD46578}"/>
              </a:ext>
            </a:extLst>
          </p:cNvPr>
          <p:cNvSpPr/>
          <p:nvPr/>
        </p:nvSpPr>
        <p:spPr>
          <a:xfrm>
            <a:off x="6792048" y="2492127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왼쪽 대괄호 32">
            <a:extLst>
              <a:ext uri="{FF2B5EF4-FFF2-40B4-BE49-F238E27FC236}">
                <a16:creationId xmlns:a16="http://schemas.microsoft.com/office/drawing/2014/main" xmlns="" id="{82422457-7B43-A3A1-714C-899EC6CF16AA}"/>
              </a:ext>
            </a:extLst>
          </p:cNvPr>
          <p:cNvSpPr/>
          <p:nvPr/>
        </p:nvSpPr>
        <p:spPr>
          <a:xfrm>
            <a:off x="6792048" y="4271158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0CA17981-35BE-2363-5A1E-42E75EC62F8D}"/>
              </a:ext>
            </a:extLst>
          </p:cNvPr>
          <p:cNvSpPr/>
          <p:nvPr/>
        </p:nvSpPr>
        <p:spPr>
          <a:xfrm>
            <a:off x="6499473" y="4610751"/>
            <a:ext cx="585149" cy="585149"/>
          </a:xfrm>
          <a:prstGeom prst="ellipse">
            <a:avLst/>
          </a:prstGeom>
          <a:solidFill>
            <a:srgbClr val="EDF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1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lvl="0"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 algn="ctr">
              <a:defRPr/>
            </a:pPr>
            <a:endParaRPr lang="en-US" altLang="ko-KR" sz="2800" i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03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03838" y="1907346"/>
            <a:ext cx="2579083" cy="2579083"/>
          </a:xfrm>
          <a:prstGeom prst="ellipse">
            <a:avLst/>
          </a:prstGeom>
          <a:solidFill>
            <a:srgbClr val="9DD3E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60695" y="1907345"/>
            <a:ext cx="2579083" cy="2579083"/>
          </a:xfrm>
          <a:prstGeom prst="ellipse">
            <a:avLst/>
          </a:prstGeom>
          <a:solidFill>
            <a:srgbClr val="D3E9F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211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233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246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17552" y="1907344"/>
            <a:ext cx="2579083" cy="2579083"/>
          </a:xfrm>
          <a:prstGeom prst="ellipse">
            <a:avLst/>
          </a:prstGeom>
          <a:solidFill>
            <a:srgbClr val="EDF484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237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244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132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439</Words>
  <Application>Microsoft Office PowerPoint</Application>
  <PresentationFormat>와이드스크린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2023-08-09T03:30:25Z</dcterms:created>
  <dcterms:modified xsi:type="dcterms:W3CDTF">2024-11-26T23:00:06Z</dcterms:modified>
</cp:coreProperties>
</file>