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8DA"/>
    <a:srgbClr val="FDB7B9"/>
    <a:srgbClr val="FFE0D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177800">
              <a:solidFill>
                <a:schemeClr val="accent1">
                  <a:lumMod val="20000"/>
                  <a:lumOff val="8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5050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AC-4FD4-979A-E9BCD89264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5050"/>
            </a:solidFill>
            <a:ln w="177800" cap="rnd">
              <a:solidFill>
                <a:srgbClr val="FF5050"/>
              </a:soli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AC-4FD4-979A-E9BCD8926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8"/>
        <c:overlap val="-85"/>
        <c:axId val="-1441346928"/>
        <c:axId val="-1441346384"/>
      </c:barChart>
      <c:catAx>
        <c:axId val="-144134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441346384"/>
        <c:crosses val="autoZero"/>
        <c:auto val="1"/>
        <c:lblAlgn val="ctr"/>
        <c:lblOffset val="100"/>
        <c:noMultiLvlLbl val="0"/>
      </c:catAx>
      <c:valAx>
        <c:axId val="-144134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44134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9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2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DB7B9"/>
          </a:fgClr>
          <a:bgClr>
            <a:srgbClr val="FFE0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6D4F31-D8E6-82EF-53C6-DBEE88EF1C19}"/>
              </a:ext>
            </a:extLst>
          </p:cNvPr>
          <p:cNvSpPr txBox="1"/>
          <p:nvPr/>
        </p:nvSpPr>
        <p:spPr>
          <a:xfrm>
            <a:off x="3060700" y="272085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6000" b="1" i="1" kern="0" dirty="0">
                <a:ln w="196850"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63500" dist="38100" dir="2700000" algn="tl" rotWithShape="0">
                    <a:srgbClr val="DD6C8D">
                      <a:alpha val="40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ko-KR" altLang="en-US" sz="4400" dirty="0">
              <a:ln w="196850"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63500" dist="38100" dir="2700000" algn="tl" rotWithShape="0">
                  <a:srgbClr val="DD6C8D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F56ED98-F249-0439-BEF0-D44B2CF9C97B}"/>
              </a:ext>
            </a:extLst>
          </p:cNvPr>
          <p:cNvSpPr txBox="1"/>
          <p:nvPr/>
        </p:nvSpPr>
        <p:spPr>
          <a:xfrm>
            <a:off x="3060700" y="270180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6000" b="1" i="1" kern="0" dirty="0">
                <a:ln w="19050">
                  <a:solidFill>
                    <a:srgbClr val="DD6C8D"/>
                  </a:solidFill>
                </a:ln>
                <a:solidFill>
                  <a:srgbClr val="FBD3D3"/>
                </a:solidFill>
                <a:effectLst>
                  <a:outerShdw dist="38100" dir="2700000" algn="tl" rotWithShape="0">
                    <a:srgbClr val="DD6C8D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ko-KR" altLang="en-US" sz="4400" dirty="0">
              <a:ln w="19050">
                <a:solidFill>
                  <a:srgbClr val="DD6C8D"/>
                </a:solidFill>
              </a:ln>
              <a:solidFill>
                <a:srgbClr val="FBD3D3"/>
              </a:solidFill>
              <a:effectLst>
                <a:outerShdw dist="38100" dir="2700000" algn="tl" rotWithShape="0">
                  <a:srgbClr val="DD6C8D"/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B3438B6-DBB0-E537-55C6-890BA45E7D8C}"/>
              </a:ext>
            </a:extLst>
          </p:cNvPr>
          <p:cNvSpPr txBox="1"/>
          <p:nvPr/>
        </p:nvSpPr>
        <p:spPr>
          <a:xfrm>
            <a:off x="6240268" y="3811559"/>
            <a:ext cx="2962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4000" b="1" i="1" kern="0" dirty="0">
                <a:ln w="149225"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63500" dist="38100" dir="2700000" algn="tl" rotWithShape="0">
                    <a:srgbClr val="5F9597">
                      <a:alpha val="40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ko-KR" altLang="en-US" sz="2800" dirty="0">
              <a:ln w="149225"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63500" dist="38100" dir="2700000" algn="tl" rotWithShape="0">
                  <a:srgbClr val="5F9597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919840-07CB-D99B-7EE5-4D073121AF31}"/>
              </a:ext>
            </a:extLst>
          </p:cNvPr>
          <p:cNvSpPr txBox="1"/>
          <p:nvPr/>
        </p:nvSpPr>
        <p:spPr>
          <a:xfrm>
            <a:off x="6240268" y="3811559"/>
            <a:ext cx="2865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4000" b="1" i="1" kern="0" dirty="0">
                <a:ln w="12700">
                  <a:solidFill>
                    <a:srgbClr val="5F9597"/>
                  </a:solidFill>
                </a:ln>
                <a:solidFill>
                  <a:srgbClr val="BED8DA"/>
                </a:solidFill>
                <a:effectLst>
                  <a:outerShdw dist="38100" dir="2700000" algn="tl" rotWithShape="0">
                    <a:srgbClr val="5F9597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ko-KR" altLang="en-US" sz="2800" dirty="0">
              <a:ln w="12700">
                <a:solidFill>
                  <a:srgbClr val="5F9597"/>
                </a:solidFill>
              </a:ln>
              <a:solidFill>
                <a:srgbClr val="BED8DA"/>
              </a:solidFill>
              <a:effectLst>
                <a:outerShdw dist="38100" dir="2700000" algn="tl" rotWithShape="0">
                  <a:srgbClr val="5F9597"/>
                </a:outerShdw>
              </a:effectLst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67675DED-1DB8-A081-0230-6A198045B086}"/>
              </a:ext>
            </a:extLst>
          </p:cNvPr>
          <p:cNvSpPr/>
          <p:nvPr/>
        </p:nvSpPr>
        <p:spPr>
          <a:xfrm>
            <a:off x="3374897" y="1982035"/>
            <a:ext cx="2509766" cy="486199"/>
          </a:xfrm>
          <a:custGeom>
            <a:avLst/>
            <a:gdLst>
              <a:gd name="connsiteX0" fmla="*/ 566928 w 2870118"/>
              <a:gd name="connsiteY0" fmla="*/ 83870 h 488192"/>
              <a:gd name="connsiteX1" fmla="*/ 228600 w 2870118"/>
              <a:gd name="connsiteY1" fmla="*/ 38150 h 488192"/>
              <a:gd name="connsiteX2" fmla="*/ 91440 w 2870118"/>
              <a:gd name="connsiteY2" fmla="*/ 147878 h 488192"/>
              <a:gd name="connsiteX3" fmla="*/ 0 w 2870118"/>
              <a:gd name="connsiteY3" fmla="*/ 266750 h 488192"/>
              <a:gd name="connsiteX4" fmla="*/ 91440 w 2870118"/>
              <a:gd name="connsiteY4" fmla="*/ 394766 h 488192"/>
              <a:gd name="connsiteX5" fmla="*/ 265176 w 2870118"/>
              <a:gd name="connsiteY5" fmla="*/ 449630 h 488192"/>
              <a:gd name="connsiteX6" fmla="*/ 512064 w 2870118"/>
              <a:gd name="connsiteY6" fmla="*/ 440486 h 488192"/>
              <a:gd name="connsiteX7" fmla="*/ 786384 w 2870118"/>
              <a:gd name="connsiteY7" fmla="*/ 449630 h 488192"/>
              <a:gd name="connsiteX8" fmla="*/ 1271016 w 2870118"/>
              <a:gd name="connsiteY8" fmla="*/ 486206 h 488192"/>
              <a:gd name="connsiteX9" fmla="*/ 1728216 w 2870118"/>
              <a:gd name="connsiteY9" fmla="*/ 477062 h 488192"/>
              <a:gd name="connsiteX10" fmla="*/ 2203704 w 2870118"/>
              <a:gd name="connsiteY10" fmla="*/ 486206 h 488192"/>
              <a:gd name="connsiteX11" fmla="*/ 2551176 w 2870118"/>
              <a:gd name="connsiteY11" fmla="*/ 431342 h 488192"/>
              <a:gd name="connsiteX12" fmla="*/ 2843784 w 2870118"/>
              <a:gd name="connsiteY12" fmla="*/ 349046 h 488192"/>
              <a:gd name="connsiteX13" fmla="*/ 2843784 w 2870118"/>
              <a:gd name="connsiteY13" fmla="*/ 193598 h 488192"/>
              <a:gd name="connsiteX14" fmla="*/ 2734056 w 2870118"/>
              <a:gd name="connsiteY14" fmla="*/ 83870 h 488192"/>
              <a:gd name="connsiteX15" fmla="*/ 2423160 w 2870118"/>
              <a:gd name="connsiteY15" fmla="*/ 47294 h 488192"/>
              <a:gd name="connsiteX16" fmla="*/ 2048256 w 2870118"/>
              <a:gd name="connsiteY16" fmla="*/ 10718 h 488192"/>
              <a:gd name="connsiteX17" fmla="*/ 1545336 w 2870118"/>
              <a:gd name="connsiteY17" fmla="*/ 1574 h 488192"/>
              <a:gd name="connsiteX18" fmla="*/ 1207008 w 2870118"/>
              <a:gd name="connsiteY18" fmla="*/ 38150 h 488192"/>
              <a:gd name="connsiteX19" fmla="*/ 832104 w 2870118"/>
              <a:gd name="connsiteY19" fmla="*/ 1574 h 488192"/>
              <a:gd name="connsiteX20" fmla="*/ 713232 w 2870118"/>
              <a:gd name="connsiteY20" fmla="*/ 65582 h 488192"/>
              <a:gd name="connsiteX21" fmla="*/ 566928 w 2870118"/>
              <a:gd name="connsiteY21" fmla="*/ 83870 h 488192"/>
              <a:gd name="connsiteX0" fmla="*/ 470233 w 2870118"/>
              <a:gd name="connsiteY0" fmla="*/ 36245 h 488192"/>
              <a:gd name="connsiteX1" fmla="*/ 228600 w 2870118"/>
              <a:gd name="connsiteY1" fmla="*/ 38150 h 488192"/>
              <a:gd name="connsiteX2" fmla="*/ 91440 w 2870118"/>
              <a:gd name="connsiteY2" fmla="*/ 147878 h 488192"/>
              <a:gd name="connsiteX3" fmla="*/ 0 w 2870118"/>
              <a:gd name="connsiteY3" fmla="*/ 266750 h 488192"/>
              <a:gd name="connsiteX4" fmla="*/ 91440 w 2870118"/>
              <a:gd name="connsiteY4" fmla="*/ 394766 h 488192"/>
              <a:gd name="connsiteX5" fmla="*/ 265176 w 2870118"/>
              <a:gd name="connsiteY5" fmla="*/ 449630 h 488192"/>
              <a:gd name="connsiteX6" fmla="*/ 512064 w 2870118"/>
              <a:gd name="connsiteY6" fmla="*/ 440486 h 488192"/>
              <a:gd name="connsiteX7" fmla="*/ 786384 w 2870118"/>
              <a:gd name="connsiteY7" fmla="*/ 449630 h 488192"/>
              <a:gd name="connsiteX8" fmla="*/ 1271016 w 2870118"/>
              <a:gd name="connsiteY8" fmla="*/ 486206 h 488192"/>
              <a:gd name="connsiteX9" fmla="*/ 1728216 w 2870118"/>
              <a:gd name="connsiteY9" fmla="*/ 477062 h 488192"/>
              <a:gd name="connsiteX10" fmla="*/ 2203704 w 2870118"/>
              <a:gd name="connsiteY10" fmla="*/ 486206 h 488192"/>
              <a:gd name="connsiteX11" fmla="*/ 2551176 w 2870118"/>
              <a:gd name="connsiteY11" fmla="*/ 431342 h 488192"/>
              <a:gd name="connsiteX12" fmla="*/ 2843784 w 2870118"/>
              <a:gd name="connsiteY12" fmla="*/ 349046 h 488192"/>
              <a:gd name="connsiteX13" fmla="*/ 2843784 w 2870118"/>
              <a:gd name="connsiteY13" fmla="*/ 193598 h 488192"/>
              <a:gd name="connsiteX14" fmla="*/ 2734056 w 2870118"/>
              <a:gd name="connsiteY14" fmla="*/ 83870 h 488192"/>
              <a:gd name="connsiteX15" fmla="*/ 2423160 w 2870118"/>
              <a:gd name="connsiteY15" fmla="*/ 47294 h 488192"/>
              <a:gd name="connsiteX16" fmla="*/ 2048256 w 2870118"/>
              <a:gd name="connsiteY16" fmla="*/ 10718 h 488192"/>
              <a:gd name="connsiteX17" fmla="*/ 1545336 w 2870118"/>
              <a:gd name="connsiteY17" fmla="*/ 1574 h 488192"/>
              <a:gd name="connsiteX18" fmla="*/ 1207008 w 2870118"/>
              <a:gd name="connsiteY18" fmla="*/ 38150 h 488192"/>
              <a:gd name="connsiteX19" fmla="*/ 832104 w 2870118"/>
              <a:gd name="connsiteY19" fmla="*/ 1574 h 488192"/>
              <a:gd name="connsiteX20" fmla="*/ 713232 w 2870118"/>
              <a:gd name="connsiteY20" fmla="*/ 65582 h 488192"/>
              <a:gd name="connsiteX21" fmla="*/ 470233 w 2870118"/>
              <a:gd name="connsiteY21" fmla="*/ 36245 h 488192"/>
              <a:gd name="connsiteX0" fmla="*/ 470233 w 2870118"/>
              <a:gd name="connsiteY0" fmla="*/ 36245 h 488192"/>
              <a:gd name="connsiteX1" fmla="*/ 228600 w 2870118"/>
              <a:gd name="connsiteY1" fmla="*/ 38150 h 488192"/>
              <a:gd name="connsiteX2" fmla="*/ 91440 w 2870118"/>
              <a:gd name="connsiteY2" fmla="*/ 147878 h 488192"/>
              <a:gd name="connsiteX3" fmla="*/ 0 w 2870118"/>
              <a:gd name="connsiteY3" fmla="*/ 266750 h 488192"/>
              <a:gd name="connsiteX4" fmla="*/ 91440 w 2870118"/>
              <a:gd name="connsiteY4" fmla="*/ 394766 h 488192"/>
              <a:gd name="connsiteX5" fmla="*/ 265176 w 2870118"/>
              <a:gd name="connsiteY5" fmla="*/ 449630 h 488192"/>
              <a:gd name="connsiteX6" fmla="*/ 512064 w 2870118"/>
              <a:gd name="connsiteY6" fmla="*/ 440486 h 488192"/>
              <a:gd name="connsiteX7" fmla="*/ 786384 w 2870118"/>
              <a:gd name="connsiteY7" fmla="*/ 449630 h 488192"/>
              <a:gd name="connsiteX8" fmla="*/ 1271016 w 2870118"/>
              <a:gd name="connsiteY8" fmla="*/ 486206 h 488192"/>
              <a:gd name="connsiteX9" fmla="*/ 1728216 w 2870118"/>
              <a:gd name="connsiteY9" fmla="*/ 477062 h 488192"/>
              <a:gd name="connsiteX10" fmla="*/ 2203704 w 2870118"/>
              <a:gd name="connsiteY10" fmla="*/ 486206 h 488192"/>
              <a:gd name="connsiteX11" fmla="*/ 2551176 w 2870118"/>
              <a:gd name="connsiteY11" fmla="*/ 431342 h 488192"/>
              <a:gd name="connsiteX12" fmla="*/ 2843784 w 2870118"/>
              <a:gd name="connsiteY12" fmla="*/ 349046 h 488192"/>
              <a:gd name="connsiteX13" fmla="*/ 2843784 w 2870118"/>
              <a:gd name="connsiteY13" fmla="*/ 193598 h 488192"/>
              <a:gd name="connsiteX14" fmla="*/ 2734056 w 2870118"/>
              <a:gd name="connsiteY14" fmla="*/ 83870 h 488192"/>
              <a:gd name="connsiteX15" fmla="*/ 2423160 w 2870118"/>
              <a:gd name="connsiteY15" fmla="*/ 47294 h 488192"/>
              <a:gd name="connsiteX16" fmla="*/ 2048256 w 2870118"/>
              <a:gd name="connsiteY16" fmla="*/ 10718 h 488192"/>
              <a:gd name="connsiteX17" fmla="*/ 1545336 w 2870118"/>
              <a:gd name="connsiteY17" fmla="*/ 1574 h 488192"/>
              <a:gd name="connsiteX18" fmla="*/ 1207008 w 2870118"/>
              <a:gd name="connsiteY18" fmla="*/ 38150 h 488192"/>
              <a:gd name="connsiteX19" fmla="*/ 832104 w 2870118"/>
              <a:gd name="connsiteY19" fmla="*/ 1574 h 488192"/>
              <a:gd name="connsiteX20" fmla="*/ 691744 w 2870118"/>
              <a:gd name="connsiteY20" fmla="*/ 37007 h 488192"/>
              <a:gd name="connsiteX21" fmla="*/ 470233 w 2870118"/>
              <a:gd name="connsiteY21" fmla="*/ 36245 h 488192"/>
              <a:gd name="connsiteX0" fmla="*/ 470233 w 2870118"/>
              <a:gd name="connsiteY0" fmla="*/ 36245 h 488192"/>
              <a:gd name="connsiteX1" fmla="*/ 228600 w 2870118"/>
              <a:gd name="connsiteY1" fmla="*/ 38150 h 488192"/>
              <a:gd name="connsiteX2" fmla="*/ 91440 w 2870118"/>
              <a:gd name="connsiteY2" fmla="*/ 147878 h 488192"/>
              <a:gd name="connsiteX3" fmla="*/ 0 w 2870118"/>
              <a:gd name="connsiteY3" fmla="*/ 266750 h 488192"/>
              <a:gd name="connsiteX4" fmla="*/ 91440 w 2870118"/>
              <a:gd name="connsiteY4" fmla="*/ 394766 h 488192"/>
              <a:gd name="connsiteX5" fmla="*/ 265176 w 2870118"/>
              <a:gd name="connsiteY5" fmla="*/ 449630 h 488192"/>
              <a:gd name="connsiteX6" fmla="*/ 512064 w 2870118"/>
              <a:gd name="connsiteY6" fmla="*/ 440486 h 488192"/>
              <a:gd name="connsiteX7" fmla="*/ 786384 w 2870118"/>
              <a:gd name="connsiteY7" fmla="*/ 449630 h 488192"/>
              <a:gd name="connsiteX8" fmla="*/ 1271016 w 2870118"/>
              <a:gd name="connsiteY8" fmla="*/ 486206 h 488192"/>
              <a:gd name="connsiteX9" fmla="*/ 1728216 w 2870118"/>
              <a:gd name="connsiteY9" fmla="*/ 477062 h 488192"/>
              <a:gd name="connsiteX10" fmla="*/ 2203704 w 2870118"/>
              <a:gd name="connsiteY10" fmla="*/ 486206 h 488192"/>
              <a:gd name="connsiteX11" fmla="*/ 2551176 w 2870118"/>
              <a:gd name="connsiteY11" fmla="*/ 431342 h 488192"/>
              <a:gd name="connsiteX12" fmla="*/ 2843784 w 2870118"/>
              <a:gd name="connsiteY12" fmla="*/ 349046 h 488192"/>
              <a:gd name="connsiteX13" fmla="*/ 2843784 w 2870118"/>
              <a:gd name="connsiteY13" fmla="*/ 193598 h 488192"/>
              <a:gd name="connsiteX14" fmla="*/ 2734056 w 2870118"/>
              <a:gd name="connsiteY14" fmla="*/ 83870 h 488192"/>
              <a:gd name="connsiteX15" fmla="*/ 2423160 w 2870118"/>
              <a:gd name="connsiteY15" fmla="*/ 47294 h 488192"/>
              <a:gd name="connsiteX16" fmla="*/ 2048256 w 2870118"/>
              <a:gd name="connsiteY16" fmla="*/ 10718 h 488192"/>
              <a:gd name="connsiteX17" fmla="*/ 1545336 w 2870118"/>
              <a:gd name="connsiteY17" fmla="*/ 1574 h 488192"/>
              <a:gd name="connsiteX18" fmla="*/ 1207008 w 2870118"/>
              <a:gd name="connsiteY18" fmla="*/ 38150 h 488192"/>
              <a:gd name="connsiteX19" fmla="*/ 950287 w 2870118"/>
              <a:gd name="connsiteY19" fmla="*/ 20624 h 488192"/>
              <a:gd name="connsiteX20" fmla="*/ 691744 w 2870118"/>
              <a:gd name="connsiteY20" fmla="*/ 37007 h 488192"/>
              <a:gd name="connsiteX21" fmla="*/ 470233 w 2870118"/>
              <a:gd name="connsiteY21" fmla="*/ 36245 h 488192"/>
              <a:gd name="connsiteX0" fmla="*/ 470664 w 2870549"/>
              <a:gd name="connsiteY0" fmla="*/ 36245 h 488192"/>
              <a:gd name="connsiteX1" fmla="*/ 229031 w 2870549"/>
              <a:gd name="connsiteY1" fmla="*/ 38150 h 488192"/>
              <a:gd name="connsiteX2" fmla="*/ 65010 w 2870549"/>
              <a:gd name="connsiteY2" fmla="*/ 133591 h 488192"/>
              <a:gd name="connsiteX3" fmla="*/ 431 w 2870549"/>
              <a:gd name="connsiteY3" fmla="*/ 266750 h 488192"/>
              <a:gd name="connsiteX4" fmla="*/ 91871 w 2870549"/>
              <a:gd name="connsiteY4" fmla="*/ 394766 h 488192"/>
              <a:gd name="connsiteX5" fmla="*/ 265607 w 2870549"/>
              <a:gd name="connsiteY5" fmla="*/ 449630 h 488192"/>
              <a:gd name="connsiteX6" fmla="*/ 512495 w 2870549"/>
              <a:gd name="connsiteY6" fmla="*/ 440486 h 488192"/>
              <a:gd name="connsiteX7" fmla="*/ 786815 w 2870549"/>
              <a:gd name="connsiteY7" fmla="*/ 449630 h 488192"/>
              <a:gd name="connsiteX8" fmla="*/ 1271447 w 2870549"/>
              <a:gd name="connsiteY8" fmla="*/ 486206 h 488192"/>
              <a:gd name="connsiteX9" fmla="*/ 1728647 w 2870549"/>
              <a:gd name="connsiteY9" fmla="*/ 477062 h 488192"/>
              <a:gd name="connsiteX10" fmla="*/ 2204135 w 2870549"/>
              <a:gd name="connsiteY10" fmla="*/ 486206 h 488192"/>
              <a:gd name="connsiteX11" fmla="*/ 2551607 w 2870549"/>
              <a:gd name="connsiteY11" fmla="*/ 431342 h 488192"/>
              <a:gd name="connsiteX12" fmla="*/ 2844215 w 2870549"/>
              <a:gd name="connsiteY12" fmla="*/ 349046 h 488192"/>
              <a:gd name="connsiteX13" fmla="*/ 2844215 w 2870549"/>
              <a:gd name="connsiteY13" fmla="*/ 193598 h 488192"/>
              <a:gd name="connsiteX14" fmla="*/ 2734487 w 2870549"/>
              <a:gd name="connsiteY14" fmla="*/ 83870 h 488192"/>
              <a:gd name="connsiteX15" fmla="*/ 2423591 w 2870549"/>
              <a:gd name="connsiteY15" fmla="*/ 47294 h 488192"/>
              <a:gd name="connsiteX16" fmla="*/ 2048687 w 2870549"/>
              <a:gd name="connsiteY16" fmla="*/ 10718 h 488192"/>
              <a:gd name="connsiteX17" fmla="*/ 1545767 w 2870549"/>
              <a:gd name="connsiteY17" fmla="*/ 1574 h 488192"/>
              <a:gd name="connsiteX18" fmla="*/ 1207439 w 2870549"/>
              <a:gd name="connsiteY18" fmla="*/ 38150 h 488192"/>
              <a:gd name="connsiteX19" fmla="*/ 950718 w 2870549"/>
              <a:gd name="connsiteY19" fmla="*/ 20624 h 488192"/>
              <a:gd name="connsiteX20" fmla="*/ 692175 w 2870549"/>
              <a:gd name="connsiteY20" fmla="*/ 37007 h 488192"/>
              <a:gd name="connsiteX21" fmla="*/ 470664 w 2870549"/>
              <a:gd name="connsiteY21" fmla="*/ 36245 h 488192"/>
              <a:gd name="connsiteX0" fmla="*/ 470664 w 2865187"/>
              <a:gd name="connsiteY0" fmla="*/ 36245 h 488600"/>
              <a:gd name="connsiteX1" fmla="*/ 229031 w 2865187"/>
              <a:gd name="connsiteY1" fmla="*/ 38150 h 488600"/>
              <a:gd name="connsiteX2" fmla="*/ 65010 w 2865187"/>
              <a:gd name="connsiteY2" fmla="*/ 133591 h 488600"/>
              <a:gd name="connsiteX3" fmla="*/ 431 w 2865187"/>
              <a:gd name="connsiteY3" fmla="*/ 266750 h 488600"/>
              <a:gd name="connsiteX4" fmla="*/ 91871 w 2865187"/>
              <a:gd name="connsiteY4" fmla="*/ 394766 h 488600"/>
              <a:gd name="connsiteX5" fmla="*/ 265607 w 2865187"/>
              <a:gd name="connsiteY5" fmla="*/ 449630 h 488600"/>
              <a:gd name="connsiteX6" fmla="*/ 512495 w 2865187"/>
              <a:gd name="connsiteY6" fmla="*/ 440486 h 488600"/>
              <a:gd name="connsiteX7" fmla="*/ 786815 w 2865187"/>
              <a:gd name="connsiteY7" fmla="*/ 449630 h 488600"/>
              <a:gd name="connsiteX8" fmla="*/ 1271447 w 2865187"/>
              <a:gd name="connsiteY8" fmla="*/ 486206 h 488600"/>
              <a:gd name="connsiteX9" fmla="*/ 1728647 w 2865187"/>
              <a:gd name="connsiteY9" fmla="*/ 477062 h 488600"/>
              <a:gd name="connsiteX10" fmla="*/ 2204135 w 2865187"/>
              <a:gd name="connsiteY10" fmla="*/ 486206 h 488600"/>
              <a:gd name="connsiteX11" fmla="*/ 2626814 w 2865187"/>
              <a:gd name="connsiteY11" fmla="*/ 474204 h 488600"/>
              <a:gd name="connsiteX12" fmla="*/ 2844215 w 2865187"/>
              <a:gd name="connsiteY12" fmla="*/ 349046 h 488600"/>
              <a:gd name="connsiteX13" fmla="*/ 2844215 w 2865187"/>
              <a:gd name="connsiteY13" fmla="*/ 193598 h 488600"/>
              <a:gd name="connsiteX14" fmla="*/ 2734487 w 2865187"/>
              <a:gd name="connsiteY14" fmla="*/ 83870 h 488600"/>
              <a:gd name="connsiteX15" fmla="*/ 2423591 w 2865187"/>
              <a:gd name="connsiteY15" fmla="*/ 47294 h 488600"/>
              <a:gd name="connsiteX16" fmla="*/ 2048687 w 2865187"/>
              <a:gd name="connsiteY16" fmla="*/ 10718 h 488600"/>
              <a:gd name="connsiteX17" fmla="*/ 1545767 w 2865187"/>
              <a:gd name="connsiteY17" fmla="*/ 1574 h 488600"/>
              <a:gd name="connsiteX18" fmla="*/ 1207439 w 2865187"/>
              <a:gd name="connsiteY18" fmla="*/ 38150 h 488600"/>
              <a:gd name="connsiteX19" fmla="*/ 950718 w 2865187"/>
              <a:gd name="connsiteY19" fmla="*/ 20624 h 488600"/>
              <a:gd name="connsiteX20" fmla="*/ 692175 w 2865187"/>
              <a:gd name="connsiteY20" fmla="*/ 37007 h 488600"/>
              <a:gd name="connsiteX21" fmla="*/ 470664 w 2865187"/>
              <a:gd name="connsiteY21" fmla="*/ 36245 h 488600"/>
              <a:gd name="connsiteX0" fmla="*/ 470664 w 2849636"/>
              <a:gd name="connsiteY0" fmla="*/ 36245 h 488600"/>
              <a:gd name="connsiteX1" fmla="*/ 229031 w 2849636"/>
              <a:gd name="connsiteY1" fmla="*/ 38150 h 488600"/>
              <a:gd name="connsiteX2" fmla="*/ 65010 w 2849636"/>
              <a:gd name="connsiteY2" fmla="*/ 133591 h 488600"/>
              <a:gd name="connsiteX3" fmla="*/ 431 w 2849636"/>
              <a:gd name="connsiteY3" fmla="*/ 266750 h 488600"/>
              <a:gd name="connsiteX4" fmla="*/ 91871 w 2849636"/>
              <a:gd name="connsiteY4" fmla="*/ 394766 h 488600"/>
              <a:gd name="connsiteX5" fmla="*/ 265607 w 2849636"/>
              <a:gd name="connsiteY5" fmla="*/ 449630 h 488600"/>
              <a:gd name="connsiteX6" fmla="*/ 512495 w 2849636"/>
              <a:gd name="connsiteY6" fmla="*/ 440486 h 488600"/>
              <a:gd name="connsiteX7" fmla="*/ 786815 w 2849636"/>
              <a:gd name="connsiteY7" fmla="*/ 449630 h 488600"/>
              <a:gd name="connsiteX8" fmla="*/ 1271447 w 2849636"/>
              <a:gd name="connsiteY8" fmla="*/ 486206 h 488600"/>
              <a:gd name="connsiteX9" fmla="*/ 1728647 w 2849636"/>
              <a:gd name="connsiteY9" fmla="*/ 477062 h 488600"/>
              <a:gd name="connsiteX10" fmla="*/ 2204135 w 2849636"/>
              <a:gd name="connsiteY10" fmla="*/ 486206 h 488600"/>
              <a:gd name="connsiteX11" fmla="*/ 2626814 w 2849636"/>
              <a:gd name="connsiteY11" fmla="*/ 474204 h 488600"/>
              <a:gd name="connsiteX12" fmla="*/ 2844215 w 2849636"/>
              <a:gd name="connsiteY12" fmla="*/ 349046 h 488600"/>
              <a:gd name="connsiteX13" fmla="*/ 2779752 w 2849636"/>
              <a:gd name="connsiteY13" fmla="*/ 203123 h 488600"/>
              <a:gd name="connsiteX14" fmla="*/ 2734487 w 2849636"/>
              <a:gd name="connsiteY14" fmla="*/ 83870 h 488600"/>
              <a:gd name="connsiteX15" fmla="*/ 2423591 w 2849636"/>
              <a:gd name="connsiteY15" fmla="*/ 47294 h 488600"/>
              <a:gd name="connsiteX16" fmla="*/ 2048687 w 2849636"/>
              <a:gd name="connsiteY16" fmla="*/ 10718 h 488600"/>
              <a:gd name="connsiteX17" fmla="*/ 1545767 w 2849636"/>
              <a:gd name="connsiteY17" fmla="*/ 1574 h 488600"/>
              <a:gd name="connsiteX18" fmla="*/ 1207439 w 2849636"/>
              <a:gd name="connsiteY18" fmla="*/ 38150 h 488600"/>
              <a:gd name="connsiteX19" fmla="*/ 950718 w 2849636"/>
              <a:gd name="connsiteY19" fmla="*/ 20624 h 488600"/>
              <a:gd name="connsiteX20" fmla="*/ 692175 w 2849636"/>
              <a:gd name="connsiteY20" fmla="*/ 37007 h 488600"/>
              <a:gd name="connsiteX21" fmla="*/ 470664 w 2849636"/>
              <a:gd name="connsiteY21" fmla="*/ 36245 h 488600"/>
              <a:gd name="connsiteX0" fmla="*/ 470664 w 2850067"/>
              <a:gd name="connsiteY0" fmla="*/ 36245 h 488600"/>
              <a:gd name="connsiteX1" fmla="*/ 229031 w 2850067"/>
              <a:gd name="connsiteY1" fmla="*/ 38150 h 488600"/>
              <a:gd name="connsiteX2" fmla="*/ 65010 w 2850067"/>
              <a:gd name="connsiteY2" fmla="*/ 133591 h 488600"/>
              <a:gd name="connsiteX3" fmla="*/ 431 w 2850067"/>
              <a:gd name="connsiteY3" fmla="*/ 266750 h 488600"/>
              <a:gd name="connsiteX4" fmla="*/ 91871 w 2850067"/>
              <a:gd name="connsiteY4" fmla="*/ 394766 h 488600"/>
              <a:gd name="connsiteX5" fmla="*/ 265607 w 2850067"/>
              <a:gd name="connsiteY5" fmla="*/ 449630 h 488600"/>
              <a:gd name="connsiteX6" fmla="*/ 512495 w 2850067"/>
              <a:gd name="connsiteY6" fmla="*/ 440486 h 488600"/>
              <a:gd name="connsiteX7" fmla="*/ 786815 w 2850067"/>
              <a:gd name="connsiteY7" fmla="*/ 449630 h 488600"/>
              <a:gd name="connsiteX8" fmla="*/ 1271447 w 2850067"/>
              <a:gd name="connsiteY8" fmla="*/ 486206 h 488600"/>
              <a:gd name="connsiteX9" fmla="*/ 1728647 w 2850067"/>
              <a:gd name="connsiteY9" fmla="*/ 477062 h 488600"/>
              <a:gd name="connsiteX10" fmla="*/ 2204135 w 2850067"/>
              <a:gd name="connsiteY10" fmla="*/ 486206 h 488600"/>
              <a:gd name="connsiteX11" fmla="*/ 2626814 w 2850067"/>
              <a:gd name="connsiteY11" fmla="*/ 474204 h 488600"/>
              <a:gd name="connsiteX12" fmla="*/ 2844215 w 2850067"/>
              <a:gd name="connsiteY12" fmla="*/ 349046 h 488600"/>
              <a:gd name="connsiteX13" fmla="*/ 2779752 w 2850067"/>
              <a:gd name="connsiteY13" fmla="*/ 203123 h 488600"/>
              <a:gd name="connsiteX14" fmla="*/ 2691512 w 2850067"/>
              <a:gd name="connsiteY14" fmla="*/ 83870 h 488600"/>
              <a:gd name="connsiteX15" fmla="*/ 2423591 w 2850067"/>
              <a:gd name="connsiteY15" fmla="*/ 47294 h 488600"/>
              <a:gd name="connsiteX16" fmla="*/ 2048687 w 2850067"/>
              <a:gd name="connsiteY16" fmla="*/ 10718 h 488600"/>
              <a:gd name="connsiteX17" fmla="*/ 1545767 w 2850067"/>
              <a:gd name="connsiteY17" fmla="*/ 1574 h 488600"/>
              <a:gd name="connsiteX18" fmla="*/ 1207439 w 2850067"/>
              <a:gd name="connsiteY18" fmla="*/ 38150 h 488600"/>
              <a:gd name="connsiteX19" fmla="*/ 950718 w 2850067"/>
              <a:gd name="connsiteY19" fmla="*/ 20624 h 488600"/>
              <a:gd name="connsiteX20" fmla="*/ 692175 w 2850067"/>
              <a:gd name="connsiteY20" fmla="*/ 37007 h 488600"/>
              <a:gd name="connsiteX21" fmla="*/ 470664 w 2850067"/>
              <a:gd name="connsiteY21" fmla="*/ 36245 h 488600"/>
              <a:gd name="connsiteX0" fmla="*/ 470664 w 2830149"/>
              <a:gd name="connsiteY0" fmla="*/ 36245 h 487752"/>
              <a:gd name="connsiteX1" fmla="*/ 229031 w 2830149"/>
              <a:gd name="connsiteY1" fmla="*/ 38150 h 487752"/>
              <a:gd name="connsiteX2" fmla="*/ 65010 w 2830149"/>
              <a:gd name="connsiteY2" fmla="*/ 133591 h 487752"/>
              <a:gd name="connsiteX3" fmla="*/ 431 w 2830149"/>
              <a:gd name="connsiteY3" fmla="*/ 266750 h 487752"/>
              <a:gd name="connsiteX4" fmla="*/ 91871 w 2830149"/>
              <a:gd name="connsiteY4" fmla="*/ 394766 h 487752"/>
              <a:gd name="connsiteX5" fmla="*/ 265607 w 2830149"/>
              <a:gd name="connsiteY5" fmla="*/ 449630 h 487752"/>
              <a:gd name="connsiteX6" fmla="*/ 512495 w 2830149"/>
              <a:gd name="connsiteY6" fmla="*/ 440486 h 487752"/>
              <a:gd name="connsiteX7" fmla="*/ 786815 w 2830149"/>
              <a:gd name="connsiteY7" fmla="*/ 449630 h 487752"/>
              <a:gd name="connsiteX8" fmla="*/ 1271447 w 2830149"/>
              <a:gd name="connsiteY8" fmla="*/ 486206 h 487752"/>
              <a:gd name="connsiteX9" fmla="*/ 1728647 w 2830149"/>
              <a:gd name="connsiteY9" fmla="*/ 477062 h 487752"/>
              <a:gd name="connsiteX10" fmla="*/ 2204135 w 2830149"/>
              <a:gd name="connsiteY10" fmla="*/ 486206 h 487752"/>
              <a:gd name="connsiteX11" fmla="*/ 2626814 w 2830149"/>
              <a:gd name="connsiteY11" fmla="*/ 474204 h 487752"/>
              <a:gd name="connsiteX12" fmla="*/ 2822727 w 2830149"/>
              <a:gd name="connsiteY12" fmla="*/ 363334 h 487752"/>
              <a:gd name="connsiteX13" fmla="*/ 2779752 w 2830149"/>
              <a:gd name="connsiteY13" fmla="*/ 203123 h 487752"/>
              <a:gd name="connsiteX14" fmla="*/ 2691512 w 2830149"/>
              <a:gd name="connsiteY14" fmla="*/ 83870 h 487752"/>
              <a:gd name="connsiteX15" fmla="*/ 2423591 w 2830149"/>
              <a:gd name="connsiteY15" fmla="*/ 47294 h 487752"/>
              <a:gd name="connsiteX16" fmla="*/ 2048687 w 2830149"/>
              <a:gd name="connsiteY16" fmla="*/ 10718 h 487752"/>
              <a:gd name="connsiteX17" fmla="*/ 1545767 w 2830149"/>
              <a:gd name="connsiteY17" fmla="*/ 1574 h 487752"/>
              <a:gd name="connsiteX18" fmla="*/ 1207439 w 2830149"/>
              <a:gd name="connsiteY18" fmla="*/ 38150 h 487752"/>
              <a:gd name="connsiteX19" fmla="*/ 950718 w 2830149"/>
              <a:gd name="connsiteY19" fmla="*/ 20624 h 487752"/>
              <a:gd name="connsiteX20" fmla="*/ 692175 w 2830149"/>
              <a:gd name="connsiteY20" fmla="*/ 37007 h 487752"/>
              <a:gd name="connsiteX21" fmla="*/ 470664 w 2830149"/>
              <a:gd name="connsiteY21" fmla="*/ 36245 h 487752"/>
              <a:gd name="connsiteX0" fmla="*/ 470664 w 2830930"/>
              <a:gd name="connsiteY0" fmla="*/ 36245 h 487752"/>
              <a:gd name="connsiteX1" fmla="*/ 229031 w 2830930"/>
              <a:gd name="connsiteY1" fmla="*/ 38150 h 487752"/>
              <a:gd name="connsiteX2" fmla="*/ 65010 w 2830930"/>
              <a:gd name="connsiteY2" fmla="*/ 133591 h 487752"/>
              <a:gd name="connsiteX3" fmla="*/ 431 w 2830930"/>
              <a:gd name="connsiteY3" fmla="*/ 266750 h 487752"/>
              <a:gd name="connsiteX4" fmla="*/ 91871 w 2830930"/>
              <a:gd name="connsiteY4" fmla="*/ 394766 h 487752"/>
              <a:gd name="connsiteX5" fmla="*/ 265607 w 2830930"/>
              <a:gd name="connsiteY5" fmla="*/ 449630 h 487752"/>
              <a:gd name="connsiteX6" fmla="*/ 512495 w 2830930"/>
              <a:gd name="connsiteY6" fmla="*/ 440486 h 487752"/>
              <a:gd name="connsiteX7" fmla="*/ 786815 w 2830930"/>
              <a:gd name="connsiteY7" fmla="*/ 449630 h 487752"/>
              <a:gd name="connsiteX8" fmla="*/ 1271447 w 2830930"/>
              <a:gd name="connsiteY8" fmla="*/ 486206 h 487752"/>
              <a:gd name="connsiteX9" fmla="*/ 1728647 w 2830930"/>
              <a:gd name="connsiteY9" fmla="*/ 477062 h 487752"/>
              <a:gd name="connsiteX10" fmla="*/ 2204135 w 2830930"/>
              <a:gd name="connsiteY10" fmla="*/ 486206 h 487752"/>
              <a:gd name="connsiteX11" fmla="*/ 2626814 w 2830930"/>
              <a:gd name="connsiteY11" fmla="*/ 474204 h 487752"/>
              <a:gd name="connsiteX12" fmla="*/ 2822727 w 2830930"/>
              <a:gd name="connsiteY12" fmla="*/ 363334 h 487752"/>
              <a:gd name="connsiteX13" fmla="*/ 2779752 w 2830930"/>
              <a:gd name="connsiteY13" fmla="*/ 203123 h 487752"/>
              <a:gd name="connsiteX14" fmla="*/ 2648536 w 2830930"/>
              <a:gd name="connsiteY14" fmla="*/ 83870 h 487752"/>
              <a:gd name="connsiteX15" fmla="*/ 2423591 w 2830930"/>
              <a:gd name="connsiteY15" fmla="*/ 47294 h 487752"/>
              <a:gd name="connsiteX16" fmla="*/ 2048687 w 2830930"/>
              <a:gd name="connsiteY16" fmla="*/ 10718 h 487752"/>
              <a:gd name="connsiteX17" fmla="*/ 1545767 w 2830930"/>
              <a:gd name="connsiteY17" fmla="*/ 1574 h 487752"/>
              <a:gd name="connsiteX18" fmla="*/ 1207439 w 2830930"/>
              <a:gd name="connsiteY18" fmla="*/ 38150 h 487752"/>
              <a:gd name="connsiteX19" fmla="*/ 950718 w 2830930"/>
              <a:gd name="connsiteY19" fmla="*/ 20624 h 487752"/>
              <a:gd name="connsiteX20" fmla="*/ 692175 w 2830930"/>
              <a:gd name="connsiteY20" fmla="*/ 37007 h 487752"/>
              <a:gd name="connsiteX21" fmla="*/ 470664 w 2830930"/>
              <a:gd name="connsiteY21" fmla="*/ 36245 h 487752"/>
              <a:gd name="connsiteX0" fmla="*/ 470664 w 2830930"/>
              <a:gd name="connsiteY0" fmla="*/ 34692 h 486199"/>
              <a:gd name="connsiteX1" fmla="*/ 229031 w 2830930"/>
              <a:gd name="connsiteY1" fmla="*/ 36597 h 486199"/>
              <a:gd name="connsiteX2" fmla="*/ 65010 w 2830930"/>
              <a:gd name="connsiteY2" fmla="*/ 132038 h 486199"/>
              <a:gd name="connsiteX3" fmla="*/ 431 w 2830930"/>
              <a:gd name="connsiteY3" fmla="*/ 265197 h 486199"/>
              <a:gd name="connsiteX4" fmla="*/ 91871 w 2830930"/>
              <a:gd name="connsiteY4" fmla="*/ 393213 h 486199"/>
              <a:gd name="connsiteX5" fmla="*/ 265607 w 2830930"/>
              <a:gd name="connsiteY5" fmla="*/ 448077 h 486199"/>
              <a:gd name="connsiteX6" fmla="*/ 512495 w 2830930"/>
              <a:gd name="connsiteY6" fmla="*/ 438933 h 486199"/>
              <a:gd name="connsiteX7" fmla="*/ 786815 w 2830930"/>
              <a:gd name="connsiteY7" fmla="*/ 448077 h 486199"/>
              <a:gd name="connsiteX8" fmla="*/ 1271447 w 2830930"/>
              <a:gd name="connsiteY8" fmla="*/ 484653 h 486199"/>
              <a:gd name="connsiteX9" fmla="*/ 1728647 w 2830930"/>
              <a:gd name="connsiteY9" fmla="*/ 475509 h 486199"/>
              <a:gd name="connsiteX10" fmla="*/ 2204135 w 2830930"/>
              <a:gd name="connsiteY10" fmla="*/ 484653 h 486199"/>
              <a:gd name="connsiteX11" fmla="*/ 2626814 w 2830930"/>
              <a:gd name="connsiteY11" fmla="*/ 472651 h 486199"/>
              <a:gd name="connsiteX12" fmla="*/ 2822727 w 2830930"/>
              <a:gd name="connsiteY12" fmla="*/ 361781 h 486199"/>
              <a:gd name="connsiteX13" fmla="*/ 2779752 w 2830930"/>
              <a:gd name="connsiteY13" fmla="*/ 201570 h 486199"/>
              <a:gd name="connsiteX14" fmla="*/ 2648536 w 2830930"/>
              <a:gd name="connsiteY14" fmla="*/ 82317 h 486199"/>
              <a:gd name="connsiteX15" fmla="*/ 2423591 w 2830930"/>
              <a:gd name="connsiteY15" fmla="*/ 45741 h 486199"/>
              <a:gd name="connsiteX16" fmla="*/ 2016455 w 2830930"/>
              <a:gd name="connsiteY16" fmla="*/ 42502 h 486199"/>
              <a:gd name="connsiteX17" fmla="*/ 1545767 w 2830930"/>
              <a:gd name="connsiteY17" fmla="*/ 21 h 486199"/>
              <a:gd name="connsiteX18" fmla="*/ 1207439 w 2830930"/>
              <a:gd name="connsiteY18" fmla="*/ 36597 h 486199"/>
              <a:gd name="connsiteX19" fmla="*/ 950718 w 2830930"/>
              <a:gd name="connsiteY19" fmla="*/ 19071 h 486199"/>
              <a:gd name="connsiteX20" fmla="*/ 692175 w 2830930"/>
              <a:gd name="connsiteY20" fmla="*/ 35454 h 486199"/>
              <a:gd name="connsiteX21" fmla="*/ 470664 w 2830930"/>
              <a:gd name="connsiteY21" fmla="*/ 34692 h 4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0930" h="486199">
                <a:moveTo>
                  <a:pt x="470664" y="34692"/>
                </a:moveTo>
                <a:cubicBezTo>
                  <a:pt x="393473" y="34882"/>
                  <a:pt x="296640" y="20373"/>
                  <a:pt x="229031" y="36597"/>
                </a:cubicBezTo>
                <a:cubicBezTo>
                  <a:pt x="161422" y="52821"/>
                  <a:pt x="103110" y="93938"/>
                  <a:pt x="65010" y="132038"/>
                </a:cubicBezTo>
                <a:cubicBezTo>
                  <a:pt x="26910" y="170138"/>
                  <a:pt x="-4046" y="221668"/>
                  <a:pt x="431" y="265197"/>
                </a:cubicBezTo>
                <a:cubicBezTo>
                  <a:pt x="4908" y="308726"/>
                  <a:pt x="47675" y="362733"/>
                  <a:pt x="91871" y="393213"/>
                </a:cubicBezTo>
                <a:cubicBezTo>
                  <a:pt x="136067" y="423693"/>
                  <a:pt x="195503" y="440457"/>
                  <a:pt x="265607" y="448077"/>
                </a:cubicBezTo>
                <a:cubicBezTo>
                  <a:pt x="335711" y="455697"/>
                  <a:pt x="425627" y="438933"/>
                  <a:pt x="512495" y="438933"/>
                </a:cubicBezTo>
                <a:cubicBezTo>
                  <a:pt x="599363" y="438933"/>
                  <a:pt x="660323" y="440457"/>
                  <a:pt x="786815" y="448077"/>
                </a:cubicBezTo>
                <a:cubicBezTo>
                  <a:pt x="913307" y="455697"/>
                  <a:pt x="1114475" y="480081"/>
                  <a:pt x="1271447" y="484653"/>
                </a:cubicBezTo>
                <a:cubicBezTo>
                  <a:pt x="1428419" y="489225"/>
                  <a:pt x="1573199" y="475509"/>
                  <a:pt x="1728647" y="475509"/>
                </a:cubicBezTo>
                <a:cubicBezTo>
                  <a:pt x="1884095" y="475509"/>
                  <a:pt x="2054441" y="485129"/>
                  <a:pt x="2204135" y="484653"/>
                </a:cubicBezTo>
                <a:cubicBezTo>
                  <a:pt x="2353829" y="484177"/>
                  <a:pt x="2523715" y="493130"/>
                  <a:pt x="2626814" y="472651"/>
                </a:cubicBezTo>
                <a:cubicBezTo>
                  <a:pt x="2729913" y="452172"/>
                  <a:pt x="2797237" y="406961"/>
                  <a:pt x="2822727" y="361781"/>
                </a:cubicBezTo>
                <a:cubicBezTo>
                  <a:pt x="2848217" y="316601"/>
                  <a:pt x="2808784" y="248147"/>
                  <a:pt x="2779752" y="201570"/>
                </a:cubicBezTo>
                <a:cubicBezTo>
                  <a:pt x="2750720" y="154993"/>
                  <a:pt x="2707896" y="108289"/>
                  <a:pt x="2648536" y="82317"/>
                </a:cubicBezTo>
                <a:cubicBezTo>
                  <a:pt x="2589176" y="56346"/>
                  <a:pt x="2528938" y="52377"/>
                  <a:pt x="2423591" y="45741"/>
                </a:cubicBezTo>
                <a:cubicBezTo>
                  <a:pt x="2318244" y="39105"/>
                  <a:pt x="2162759" y="50122"/>
                  <a:pt x="2016455" y="42502"/>
                </a:cubicBezTo>
                <a:cubicBezTo>
                  <a:pt x="1870151" y="34882"/>
                  <a:pt x="1680603" y="1005"/>
                  <a:pt x="1545767" y="21"/>
                </a:cubicBezTo>
                <a:cubicBezTo>
                  <a:pt x="1410931" y="-963"/>
                  <a:pt x="1306614" y="33422"/>
                  <a:pt x="1207439" y="36597"/>
                </a:cubicBezTo>
                <a:cubicBezTo>
                  <a:pt x="1108264" y="39772"/>
                  <a:pt x="1033014" y="14499"/>
                  <a:pt x="950718" y="19071"/>
                </a:cubicBezTo>
                <a:cubicBezTo>
                  <a:pt x="868422" y="23643"/>
                  <a:pt x="772184" y="32851"/>
                  <a:pt x="692175" y="35454"/>
                </a:cubicBezTo>
                <a:cubicBezTo>
                  <a:pt x="612166" y="38058"/>
                  <a:pt x="547855" y="34502"/>
                  <a:pt x="470664" y="34692"/>
                </a:cubicBezTo>
                <a:close/>
              </a:path>
            </a:pathLst>
          </a:custGeom>
          <a:solidFill>
            <a:srgbClr val="FDB7B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FDB7B9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 </a:t>
            </a:r>
            <a:r>
              <a:rPr lang="en-US" altLang="ko-KR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0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DB7B9"/>
          </a:fgClr>
          <a:bgClr>
            <a:srgbClr val="FFE0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xmlns="" id="{ABA3D05E-F55F-746F-3232-A55E44BF44C8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srgbClr val="FF505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xmlns="" id="{9F27F40F-C5CF-606F-FA06-F9317E575308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FDB7B9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marL="536575">
              <a:tabLst>
                <a:tab pos="1524000" algn="l"/>
                <a:tab pos="2419350" algn="l"/>
              </a:tabLst>
              <a:defRPr/>
            </a:pPr>
            <a:r>
              <a:rPr lang="ko-KR" altLang="en-US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331FEBA-5550-15B0-EC3E-E60E6B51AF5B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CB2290EF-F5DB-B1DE-0218-00C890CCB65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7FFE43AD-DE5E-01E0-5737-56D6262A1878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8BCD66F0-BE75-F0A1-237F-24283AD40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E9C6304A-AA8D-9428-D43E-5DEC8C0AFB38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B0FF9348-9804-8553-6DF2-8B0AC88B310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xmlns="" id="{A97ABE39-ADD4-73D8-3F4A-7B8DAC66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C06B518-D086-7B60-4134-B3F43660ECF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83B662C5-6876-3168-0714-0164C134376B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24" name="모서리가 둥근 직사각형 31">
                <a:extLst>
                  <a:ext uri="{FF2B5EF4-FFF2-40B4-BE49-F238E27FC236}">
                    <a16:creationId xmlns:a16="http://schemas.microsoft.com/office/drawing/2014/main" xmlns="" id="{766831AB-E7FC-5486-5D8F-25595B8D05D2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12">
                <a:extLst>
                  <a:ext uri="{FF2B5EF4-FFF2-40B4-BE49-F238E27FC236}">
                    <a16:creationId xmlns:a16="http://schemas.microsoft.com/office/drawing/2014/main" xmlns="" id="{2CB5939A-0E41-4C64-53B7-FD2DE58C46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B91A2E2C-6107-3FF9-D416-60E73009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xmlns="" id="{91BC5123-4776-66B6-164A-82049E9AB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21BCA96E-A291-3537-2330-41F3097866AC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xmlns="" id="{390361E8-6960-F29F-9C9C-3AE1E0A1E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A143B401-78F4-01C1-2089-522A87C75F36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56E2A04C-5291-2BB1-5110-76ABF9602C52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xmlns="" id="{10BBADBC-CDFD-6B71-2B95-A29BCA2DBD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F48BA836-CCDF-CDD4-921E-3DEB30F08073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5ABAD9F-31DA-BBB9-9FCC-B61B094056F2}"/>
              </a:ext>
            </a:extLst>
          </p:cNvPr>
          <p:cNvSpPr txBox="1"/>
          <p:nvPr/>
        </p:nvSpPr>
        <p:spPr>
          <a:xfrm>
            <a:off x="3264941" y="3291581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A0EDBB-E8C4-31BF-C020-D9DA2148FDB3}"/>
              </a:ext>
            </a:extLst>
          </p:cNvPr>
          <p:cNvSpPr/>
          <p:nvPr/>
        </p:nvSpPr>
        <p:spPr>
          <a:xfrm>
            <a:off x="2429328" y="4103661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51EE8936-9362-F010-C1CF-7C4B35313E21}"/>
              </a:ext>
            </a:extLst>
          </p:cNvPr>
          <p:cNvGrpSpPr/>
          <p:nvPr/>
        </p:nvGrpSpPr>
        <p:grpSpPr>
          <a:xfrm>
            <a:off x="2216737" y="2082349"/>
            <a:ext cx="3341009" cy="1742506"/>
            <a:chOff x="1483181" y="2679815"/>
            <a:chExt cx="3341009" cy="17425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FC5978F9-1BB1-4104-BDF3-990F288CA068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40" name="오른쪽 대괄호 39">
                <a:extLst>
                  <a:ext uri="{FF2B5EF4-FFF2-40B4-BE49-F238E27FC236}">
                    <a16:creationId xmlns:a16="http://schemas.microsoft.com/office/drawing/2014/main" xmlns="" id="{5284E1CE-22C8-D56C-CD5B-420DECAE6BA7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오른쪽 대괄호 40">
                <a:extLst>
                  <a:ext uri="{FF2B5EF4-FFF2-40B4-BE49-F238E27FC236}">
                    <a16:creationId xmlns:a16="http://schemas.microsoft.com/office/drawing/2014/main" xmlns="" id="{7E301CC6-87F5-5B14-7706-FC1DDF7DE6E0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4F5B1C24-05B8-C348-269A-DF17A829A086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30A8A267-F353-CCDB-D4C8-55B94FBDE7C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43D2E9A4-D6D2-7CC8-B6A4-665B3C32945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원호 41">
            <a:extLst>
              <a:ext uri="{FF2B5EF4-FFF2-40B4-BE49-F238E27FC236}">
                <a16:creationId xmlns:a16="http://schemas.microsoft.com/office/drawing/2014/main" xmlns="" id="{3D402F0E-DD45-BF24-1F09-9B9E97E9F7B6}"/>
              </a:ext>
            </a:extLst>
          </p:cNvPr>
          <p:cNvSpPr/>
          <p:nvPr/>
        </p:nvSpPr>
        <p:spPr>
          <a:xfrm>
            <a:off x="2522596" y="2454101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29D4E44-A8F2-2ACA-FD23-0AD705C2CB44}"/>
              </a:ext>
            </a:extLst>
          </p:cNvPr>
          <p:cNvSpPr txBox="1"/>
          <p:nvPr/>
        </p:nvSpPr>
        <p:spPr>
          <a:xfrm>
            <a:off x="7695517" y="3284312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51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23C660F-9520-50C4-8550-C1B3B5838E95}"/>
              </a:ext>
            </a:extLst>
          </p:cNvPr>
          <p:cNvSpPr/>
          <p:nvPr/>
        </p:nvSpPr>
        <p:spPr>
          <a:xfrm>
            <a:off x="6859904" y="4096392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F1AF9AD-6E66-F5E2-6096-64E1B80716F7}"/>
              </a:ext>
            </a:extLst>
          </p:cNvPr>
          <p:cNvGrpSpPr/>
          <p:nvPr/>
        </p:nvGrpSpPr>
        <p:grpSpPr>
          <a:xfrm>
            <a:off x="6647313" y="2075080"/>
            <a:ext cx="3341009" cy="1742506"/>
            <a:chOff x="1483181" y="2679815"/>
            <a:chExt cx="3341009" cy="174250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36067E17-0187-FA54-DF42-55B600CD6162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50" name="오른쪽 대괄호 49">
                <a:extLst>
                  <a:ext uri="{FF2B5EF4-FFF2-40B4-BE49-F238E27FC236}">
                    <a16:creationId xmlns:a16="http://schemas.microsoft.com/office/drawing/2014/main" xmlns="" id="{A9C941C4-3D72-C231-3351-E14B9BBA2D00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오른쪽 대괄호 50">
                <a:extLst>
                  <a:ext uri="{FF2B5EF4-FFF2-40B4-BE49-F238E27FC236}">
                    <a16:creationId xmlns:a16="http://schemas.microsoft.com/office/drawing/2014/main" xmlns="" id="{EEF1D8A2-3EE8-2F83-592E-4F1F43951545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FAFD4879-5763-3905-90E4-9CF1506B034A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D7089236-19CC-860B-7818-5800E282B09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D5589A7B-7E37-6130-F88F-618E91EA6BC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원호 51">
            <a:extLst>
              <a:ext uri="{FF2B5EF4-FFF2-40B4-BE49-F238E27FC236}">
                <a16:creationId xmlns:a16="http://schemas.microsoft.com/office/drawing/2014/main" xmlns="" id="{A13413AF-C88B-26BC-AF8A-947BC140D230}"/>
              </a:ext>
            </a:extLst>
          </p:cNvPr>
          <p:cNvSpPr/>
          <p:nvPr/>
        </p:nvSpPr>
        <p:spPr>
          <a:xfrm>
            <a:off x="6953172" y="2446832"/>
            <a:ext cx="2741507" cy="2741507"/>
          </a:xfrm>
          <a:prstGeom prst="arc">
            <a:avLst>
              <a:gd name="adj1" fmla="val 10808693"/>
              <a:gd name="adj2" fmla="val 16336205"/>
            </a:avLst>
          </a:prstGeom>
          <a:noFill/>
          <a:ln w="425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DB7B9"/>
          </a:fgClr>
          <a:bgClr>
            <a:srgbClr val="FFE0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xmlns="" id="{ABA3D05E-F55F-746F-3232-A55E44BF44C8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srgbClr val="FF505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3" name="한쪽 모서리가 둥근 사각형 6">
            <a:extLst>
              <a:ext uri="{FF2B5EF4-FFF2-40B4-BE49-F238E27FC236}">
                <a16:creationId xmlns:a16="http://schemas.microsoft.com/office/drawing/2014/main" xmlns="" id="{9F27F40F-C5CF-606F-FA06-F9317E575308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FDB7B9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marL="536575">
              <a:tabLst>
                <a:tab pos="1524000" algn="l"/>
                <a:tab pos="2419350" algn="l"/>
              </a:tabLst>
              <a:defRPr/>
            </a:pPr>
            <a:r>
              <a:rPr lang="ko-KR" altLang="en-US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331FEBA-5550-15B0-EC3E-E60E6B51AF5B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B2290EF-F5DB-B1DE-0218-00C890CCB65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7FFE43AD-DE5E-01E0-5737-56D6262A1878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8BCD66F0-BE75-F0A1-237F-24283AD40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E9C6304A-AA8D-9428-D43E-5DEC8C0AFB38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0FF9348-9804-8553-6DF2-8B0AC88B310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xmlns="" id="{A97ABE39-ADD4-73D8-3F4A-7B8DAC66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C06B518-D086-7B60-4134-B3F43660ECF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83B662C5-6876-3168-0714-0164C134376B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9" name="모서리가 둥근 직사각형 31">
                <a:extLst>
                  <a:ext uri="{FF2B5EF4-FFF2-40B4-BE49-F238E27FC236}">
                    <a16:creationId xmlns:a16="http://schemas.microsoft.com/office/drawing/2014/main" xmlns="" id="{766831AB-E7FC-5486-5D8F-25595B8D05D2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Group 12">
                <a:extLst>
                  <a:ext uri="{FF2B5EF4-FFF2-40B4-BE49-F238E27FC236}">
                    <a16:creationId xmlns:a16="http://schemas.microsoft.com/office/drawing/2014/main" xmlns="" id="{2CB5939A-0E41-4C64-53B7-FD2DE58C46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1" name="Freeform 13">
                  <a:extLst>
                    <a:ext uri="{FF2B5EF4-FFF2-40B4-BE49-F238E27FC236}">
                      <a16:creationId xmlns:a16="http://schemas.microsoft.com/office/drawing/2014/main" xmlns="" id="{B91A2E2C-6107-3FF9-D416-60E73009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4">
                  <a:extLst>
                    <a:ext uri="{FF2B5EF4-FFF2-40B4-BE49-F238E27FC236}">
                      <a16:creationId xmlns:a16="http://schemas.microsoft.com/office/drawing/2014/main" xmlns="" id="{91BC5123-4776-66B6-164A-82049E9AB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21BCA96E-A291-3537-2330-41F3097866AC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xmlns="" id="{390361E8-6960-F29F-9C9C-3AE1E0A1E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A143B401-78F4-01C1-2089-522A87C75F36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56E2A04C-5291-2BB1-5110-76ABF9602C52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xmlns="" id="{10BBADBC-CDFD-6B71-2B95-A29BCA2DBD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F48BA836-CCDF-CDD4-921E-3DEB30F08073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xmlns="" id="{14B08CDB-7BD3-5F26-BA13-554BAB5AE242}"/>
              </a:ext>
            </a:extLst>
          </p:cNvPr>
          <p:cNvGraphicFramePr/>
          <p:nvPr/>
        </p:nvGraphicFramePr>
        <p:xfrm>
          <a:off x="690562" y="2085974"/>
          <a:ext cx="10606088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88AA9A05-82B7-7F5D-BBD8-934982E4D6C9}"/>
              </a:ext>
            </a:extLst>
          </p:cNvPr>
          <p:cNvSpPr/>
          <p:nvPr/>
        </p:nvSpPr>
        <p:spPr>
          <a:xfrm rot="16200000">
            <a:off x="11530013" y="6355555"/>
            <a:ext cx="388145" cy="388145"/>
          </a:xfrm>
          <a:prstGeom prst="rtTriangle">
            <a:avLst/>
          </a:prstGeom>
          <a:solidFill>
            <a:srgbClr val="E8E3E0"/>
          </a:solidFill>
          <a:ln>
            <a:noFill/>
          </a:ln>
          <a:effectLst>
            <a:outerShdw dist="12700" dir="13500000" algn="br" rotWithShape="0">
              <a:srgbClr val="E2575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 anchor="ctr"/>
          <a:lstStyle/>
          <a:p>
            <a:pPr algn="ctr">
              <a:defRPr/>
            </a:pPr>
            <a:r>
              <a:rPr lang="en-US" altLang="ko-KR" sz="1100" dirty="0">
                <a:solidFill>
                  <a:srgbClr val="E25757"/>
                </a:solidFill>
              </a:rPr>
              <a:t>  01</a:t>
            </a:r>
            <a:endParaRPr lang="ko-KR" altLang="en-US" sz="1100" dirty="0">
              <a:solidFill>
                <a:srgbClr val="E25757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E1D8C5F5-0E23-09C7-D92B-55C54F416ECA}"/>
              </a:ext>
            </a:extLst>
          </p:cNvPr>
          <p:cNvSpPr/>
          <p:nvPr/>
        </p:nvSpPr>
        <p:spPr>
          <a:xfrm>
            <a:off x="4216051" y="1745883"/>
            <a:ext cx="1780542" cy="1780542"/>
          </a:xfrm>
          <a:prstGeom prst="ellipse">
            <a:avLst/>
          </a:prstGeom>
          <a:ln w="41275" cap="rnd">
            <a:solidFill>
              <a:srgbClr val="FF5050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D0476F4-C42A-6472-C415-3F7BDB8548B8}"/>
              </a:ext>
            </a:extLst>
          </p:cNvPr>
          <p:cNvSpPr/>
          <p:nvPr/>
        </p:nvSpPr>
        <p:spPr>
          <a:xfrm>
            <a:off x="6195409" y="1786651"/>
            <a:ext cx="308610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자유형 17">
            <a:extLst>
              <a:ext uri="{FF2B5EF4-FFF2-40B4-BE49-F238E27FC236}">
                <a16:creationId xmlns:a16="http://schemas.microsoft.com/office/drawing/2014/main" xmlns="" id="{16F54CFC-F67C-F268-8767-5F370DD3C9FA}"/>
              </a:ext>
            </a:extLst>
          </p:cNvPr>
          <p:cNvSpPr/>
          <p:nvPr/>
        </p:nvSpPr>
        <p:spPr>
          <a:xfrm>
            <a:off x="2475128" y="2524125"/>
            <a:ext cx="1540897" cy="1184522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391 w 1921397"/>
              <a:gd name="connsiteY2" fmla="*/ 1759351 h 1759351"/>
              <a:gd name="connsiteX0" fmla="*/ 1700636 w 1700636"/>
              <a:gd name="connsiteY0" fmla="*/ 0 h 1307317"/>
              <a:gd name="connsiteX1" fmla="*/ 0 w 1700636"/>
              <a:gd name="connsiteY1" fmla="*/ 855905 h 1307317"/>
              <a:gd name="connsiteX2" fmla="*/ 1391 w 1700636"/>
              <a:gd name="connsiteY2" fmla="*/ 1307317 h 13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36" h="1307317">
                <a:moveTo>
                  <a:pt x="1700636" y="0"/>
                </a:moveTo>
                <a:lnTo>
                  <a:pt x="0" y="855905"/>
                </a:lnTo>
                <a:cubicBezTo>
                  <a:pt x="2800" y="1006376"/>
                  <a:pt x="-1409" y="1156846"/>
                  <a:pt x="1391" y="1307317"/>
                </a:cubicBezTo>
              </a:path>
            </a:pathLst>
          </a:custGeom>
          <a:noFill/>
          <a:ln>
            <a:solidFill>
              <a:srgbClr val="E25757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A8DF5D3-496C-3BD2-DE9C-86F487E3DA95}"/>
              </a:ext>
            </a:extLst>
          </p:cNvPr>
          <p:cNvSpPr/>
          <p:nvPr/>
        </p:nvSpPr>
        <p:spPr>
          <a:xfrm>
            <a:off x="4901534" y="1570651"/>
            <a:ext cx="432000" cy="43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E25757"/>
                </a:solidFill>
              </a:rPr>
              <a:t>Top</a:t>
            </a:r>
            <a:endParaRPr lang="ko-KR" altLang="en-US" sz="1200" b="1" i="1" dirty="0">
              <a:solidFill>
                <a:srgbClr val="E2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7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DB7B9"/>
          </a:fgClr>
          <a:bgClr>
            <a:srgbClr val="FFE0D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4">
            <a:extLst>
              <a:ext uri="{FF2B5EF4-FFF2-40B4-BE49-F238E27FC236}">
                <a16:creationId xmlns:a16="http://schemas.microsoft.com/office/drawing/2014/main" xmlns="" id="{ABA3D05E-F55F-746F-3232-A55E44BF44C8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88900" dir="2700000" algn="tl" rotWithShape="0">
              <a:srgbClr val="FF505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3" name="한쪽 모서리가 둥근 사각형 6">
            <a:extLst>
              <a:ext uri="{FF2B5EF4-FFF2-40B4-BE49-F238E27FC236}">
                <a16:creationId xmlns:a16="http://schemas.microsoft.com/office/drawing/2014/main" xmlns="" id="{9F27F40F-C5CF-606F-FA06-F9317E575308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FDB7B9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marL="536575">
              <a:tabLst>
                <a:tab pos="1524000" algn="l"/>
                <a:tab pos="2419350" algn="l"/>
              </a:tabLst>
              <a:defRPr/>
            </a:pPr>
            <a:r>
              <a:rPr lang="ko-KR" altLang="en-US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32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331FEBA-5550-15B0-EC3E-E60E6B51AF5B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CB2290EF-F5DB-B1DE-0218-00C890CCB65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7FFE43AD-DE5E-01E0-5737-56D6262A1878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8BCD66F0-BE75-F0A1-237F-24283AD40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E9C6304A-AA8D-9428-D43E-5DEC8C0AFB38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0FF9348-9804-8553-6DF2-8B0AC88B310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xmlns="" id="{A97ABE39-ADD4-73D8-3F4A-7B8DAC66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C06B518-D086-7B60-4134-B3F43660ECFE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83B662C5-6876-3168-0714-0164C134376B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9" name="모서리가 둥근 직사각형 31">
                <a:extLst>
                  <a:ext uri="{FF2B5EF4-FFF2-40B4-BE49-F238E27FC236}">
                    <a16:creationId xmlns:a16="http://schemas.microsoft.com/office/drawing/2014/main" xmlns="" id="{766831AB-E7FC-5486-5D8F-25595B8D05D2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Group 12">
                <a:extLst>
                  <a:ext uri="{FF2B5EF4-FFF2-40B4-BE49-F238E27FC236}">
                    <a16:creationId xmlns:a16="http://schemas.microsoft.com/office/drawing/2014/main" xmlns="" id="{2CB5939A-0E41-4C64-53B7-FD2DE58C46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1" name="Freeform 13">
                  <a:extLst>
                    <a:ext uri="{FF2B5EF4-FFF2-40B4-BE49-F238E27FC236}">
                      <a16:creationId xmlns:a16="http://schemas.microsoft.com/office/drawing/2014/main" xmlns="" id="{B91A2E2C-6107-3FF9-D416-60E73009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14">
                  <a:extLst>
                    <a:ext uri="{FF2B5EF4-FFF2-40B4-BE49-F238E27FC236}">
                      <a16:creationId xmlns:a16="http://schemas.microsoft.com/office/drawing/2014/main" xmlns="" id="{91BC5123-4776-66B6-164A-82049E9AB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FDB7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21BCA96E-A291-3537-2330-41F3097866AC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xmlns="" id="{390361E8-6960-F29F-9C9C-3AE1E0A1E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A143B401-78F4-01C1-2089-522A87C75F36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56E2A04C-5291-2BB1-5110-76ABF9602C52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xmlns="" id="{10BBADBC-CDFD-6B71-2B95-A29BCA2DBD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F48BA836-CCDF-CDD4-921E-3DEB30F08073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E4C79D65-B03C-2268-64B9-01EA33FB1FDD}"/>
              </a:ext>
            </a:extLst>
          </p:cNvPr>
          <p:cNvGrpSpPr/>
          <p:nvPr/>
        </p:nvGrpSpPr>
        <p:grpSpPr>
          <a:xfrm>
            <a:off x="1688108" y="2410467"/>
            <a:ext cx="8778432" cy="1899841"/>
            <a:chOff x="3604035" y="2817302"/>
            <a:chExt cx="5652836" cy="1223395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xmlns="" id="{81B7AEA9-6F6B-D9D7-0B80-58CCB63995EA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25400">
              <a:solidFill>
                <a:srgbClr val="FF505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xmlns="" id="{58F0F9A1-D9C7-6956-01C2-4B696A089BB9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E9842F6-AB71-5C88-641B-F422F922F4E6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25400">
              <a:solidFill>
                <a:srgbClr val="FF5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D18D0CC6-F938-F05A-969C-800BB919684A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xmlns="" id="{48AA7836-5660-65A5-3D29-F4F1C825F17D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254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xmlns="" id="{A9AB86F0-106E-39D7-FDAE-D7C51BE4C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25400">
                <a:solidFill>
                  <a:srgbClr val="FF5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xmlns="" id="{E58E0A0A-9B80-84B1-5FB1-83CBF8F283A0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xmlns="" id="{7033B1A9-0F67-CC5D-2ACC-ED06E37C58AE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25400">
              <a:solidFill>
                <a:srgbClr val="FF505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xmlns="" id="{123ABB36-DDD2-E126-D7E1-AF3F6FD2E22B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2B137F60-48DF-7AB8-1847-7ECA3227D745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25400">
              <a:solidFill>
                <a:srgbClr val="FF5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D4C6F226-CC7A-DB16-A11A-D6592E2D2340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4C77B841-3BE3-1837-8F79-8990FBED3891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xmlns="" id="{AA1731B5-54C6-C5CE-074F-DC2CC50921C4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25400">
                  <a:solidFill>
                    <a:srgbClr val="FF5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xmlns="" id="{C2D086EE-CACB-B4DA-6EA7-6C202E582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25400">
                  <a:solidFill>
                    <a:srgbClr val="FF5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xmlns="" id="{0E41E990-D48D-FEFB-549B-E12E27821584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254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BA3F6BA-027A-0F13-A6AB-90798BEA150C}"/>
              </a:ext>
            </a:extLst>
          </p:cNvPr>
          <p:cNvSpPr/>
          <p:nvPr/>
        </p:nvSpPr>
        <p:spPr>
          <a:xfrm>
            <a:off x="1326661" y="4630680"/>
            <a:ext cx="262273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6916BB6-C38B-C2A2-B2BF-222233650261}"/>
              </a:ext>
            </a:extLst>
          </p:cNvPr>
          <p:cNvSpPr/>
          <p:nvPr/>
        </p:nvSpPr>
        <p:spPr>
          <a:xfrm>
            <a:off x="4831215" y="4630680"/>
            <a:ext cx="262273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3C8B220-E0B6-08AB-4B13-341F04D8F779}"/>
              </a:ext>
            </a:extLst>
          </p:cNvPr>
          <p:cNvSpPr/>
          <p:nvPr/>
        </p:nvSpPr>
        <p:spPr>
          <a:xfrm>
            <a:off x="8205252" y="4630679"/>
            <a:ext cx="262273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ED1ED03-DCCE-00CA-7DA9-D999AAF9CD0B}"/>
              </a:ext>
            </a:extLst>
          </p:cNvPr>
          <p:cNvSpPr/>
          <p:nvPr/>
        </p:nvSpPr>
        <p:spPr>
          <a:xfrm>
            <a:off x="5604045" y="1680204"/>
            <a:ext cx="1148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63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186B607-C668-E87B-2F16-E7A649AE9058}"/>
              </a:ext>
            </a:extLst>
          </p:cNvPr>
          <p:cNvSpPr/>
          <p:nvPr/>
        </p:nvSpPr>
        <p:spPr>
          <a:xfrm>
            <a:off x="2063980" y="1680204"/>
            <a:ext cx="1148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2967813-FBFE-75F2-24B5-0F56FB78F6AD}"/>
              </a:ext>
            </a:extLst>
          </p:cNvPr>
          <p:cNvSpPr/>
          <p:nvPr/>
        </p:nvSpPr>
        <p:spPr>
          <a:xfrm>
            <a:off x="8991298" y="1680204"/>
            <a:ext cx="1148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82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사각형: 둥근 모서리 20">
            <a:extLst>
              <a:ext uri="{FF2B5EF4-FFF2-40B4-BE49-F238E27FC236}">
                <a16:creationId xmlns:a16="http://schemas.microsoft.com/office/drawing/2014/main" xmlns="" id="{BD49F98C-862E-AD22-6E8C-D49A7E2081BA}"/>
              </a:ext>
            </a:extLst>
          </p:cNvPr>
          <p:cNvSpPr/>
          <p:nvPr/>
        </p:nvSpPr>
        <p:spPr>
          <a:xfrm>
            <a:off x="5384378" y="2582335"/>
            <a:ext cx="1560170" cy="1561777"/>
          </a:xfrm>
          <a:prstGeom prst="ellipse">
            <a:avLst/>
          </a:prstGeom>
          <a:pattFill prst="dotGrid">
            <a:fgClr>
              <a:srgbClr val="FFE0D9"/>
            </a:fgClr>
            <a:bgClr>
              <a:schemeClr val="bg1"/>
            </a:bgClr>
          </a:pattFill>
          <a:ln>
            <a:noFill/>
          </a:ln>
          <a:effectLst>
            <a:outerShdw dist="101600" dir="2700000" sx="98000" sy="98000" algn="tl" rotWithShape="0">
              <a:srgbClr val="FF505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46" name="사각형: 둥근 모서리 20">
            <a:extLst>
              <a:ext uri="{FF2B5EF4-FFF2-40B4-BE49-F238E27FC236}">
                <a16:creationId xmlns:a16="http://schemas.microsoft.com/office/drawing/2014/main" xmlns="" id="{17A42B8D-92CB-D089-DAEF-F2AC413AF228}"/>
              </a:ext>
            </a:extLst>
          </p:cNvPr>
          <p:cNvSpPr/>
          <p:nvPr/>
        </p:nvSpPr>
        <p:spPr>
          <a:xfrm>
            <a:off x="8731008" y="2587734"/>
            <a:ext cx="1560170" cy="1561777"/>
          </a:xfrm>
          <a:prstGeom prst="ellipse">
            <a:avLst/>
          </a:prstGeom>
          <a:pattFill prst="dotGrid">
            <a:fgClr>
              <a:srgbClr val="FFE0D9"/>
            </a:fgClr>
            <a:bgClr>
              <a:schemeClr val="bg1"/>
            </a:bgClr>
          </a:pattFill>
          <a:ln>
            <a:noFill/>
          </a:ln>
          <a:effectLst>
            <a:outerShdw dist="101600" dir="2700000" sx="98000" sy="98000" algn="tl" rotWithShape="0">
              <a:srgbClr val="FF505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47" name="사각형: 둥근 모서리 20">
            <a:extLst>
              <a:ext uri="{FF2B5EF4-FFF2-40B4-BE49-F238E27FC236}">
                <a16:creationId xmlns:a16="http://schemas.microsoft.com/office/drawing/2014/main" xmlns="" id="{A03E622F-D37F-5566-3EE5-EC68E53142F8}"/>
              </a:ext>
            </a:extLst>
          </p:cNvPr>
          <p:cNvSpPr/>
          <p:nvPr/>
        </p:nvSpPr>
        <p:spPr>
          <a:xfrm>
            <a:off x="1875060" y="2597923"/>
            <a:ext cx="1560170" cy="1561777"/>
          </a:xfrm>
          <a:prstGeom prst="ellipse">
            <a:avLst/>
          </a:prstGeom>
          <a:pattFill prst="dotGrid">
            <a:fgClr>
              <a:srgbClr val="FFE0D9"/>
            </a:fgClr>
            <a:bgClr>
              <a:schemeClr val="bg1"/>
            </a:bgClr>
          </a:pattFill>
          <a:ln>
            <a:noFill/>
          </a:ln>
          <a:effectLst>
            <a:outerShdw dist="101600" dir="2700000" sx="98000" sy="98000" algn="tl" rotWithShape="0">
              <a:srgbClr val="FF505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333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7098" y="1907343"/>
            <a:ext cx="2579083" cy="2579083"/>
          </a:xfrm>
          <a:prstGeom prst="ellipse">
            <a:avLst/>
          </a:prstGeom>
          <a:solidFill>
            <a:srgbClr val="FFE0D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224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217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08118" y="1907342"/>
            <a:ext cx="2579083" cy="2579083"/>
          </a:xfrm>
          <a:prstGeom prst="ellipse">
            <a:avLst/>
          </a:prstGeom>
          <a:solidFill>
            <a:srgbClr val="FDB7B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89137" y="1907341"/>
            <a:ext cx="2579083" cy="2579083"/>
          </a:xfrm>
          <a:prstGeom prst="ellipse">
            <a:avLst/>
          </a:prstGeom>
          <a:solidFill>
            <a:srgbClr val="FF5050"/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6078" y="1907341"/>
            <a:ext cx="2579083" cy="2579083"/>
          </a:xfrm>
          <a:prstGeom prst="ellipse">
            <a:avLst/>
          </a:prstGeom>
          <a:solidFill>
            <a:srgbClr val="BED8D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190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216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218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350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Aharoni</vt:lpstr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2023-08-16T15:26:22Z</dcterms:created>
  <dcterms:modified xsi:type="dcterms:W3CDTF">2024-11-26T23:04:49Z</dcterms:modified>
</cp:coreProperties>
</file>