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816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35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9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83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90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566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62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80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725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95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71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6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자유형: 도형 32">
            <a:extLst>
              <a:ext uri="{FF2B5EF4-FFF2-40B4-BE49-F238E27FC236}">
                <a16:creationId xmlns:a16="http://schemas.microsoft.com/office/drawing/2014/main" xmlns="" id="{541B4911-5458-9670-FE8B-D328CBA000EC}"/>
              </a:ext>
            </a:extLst>
          </p:cNvPr>
          <p:cNvSpPr/>
          <p:nvPr/>
        </p:nvSpPr>
        <p:spPr>
          <a:xfrm>
            <a:off x="4975221" y="2350743"/>
            <a:ext cx="2241767" cy="2246568"/>
          </a:xfrm>
          <a:custGeom>
            <a:avLst/>
            <a:gdLst>
              <a:gd name="connsiteX0" fmla="*/ 1640932 w 2241767"/>
              <a:gd name="connsiteY0" fmla="*/ 2046287 h 2246568"/>
              <a:gd name="connsiteX1" fmla="*/ 1644714 w 2241767"/>
              <a:gd name="connsiteY1" fmla="*/ 2116283 h 2246568"/>
              <a:gd name="connsiteX2" fmla="*/ 1626092 w 2241767"/>
              <a:gd name="connsiteY2" fmla="*/ 2126765 h 2246568"/>
              <a:gd name="connsiteX3" fmla="*/ 1120780 w 2241767"/>
              <a:gd name="connsiteY3" fmla="*/ 2246568 h 2246568"/>
              <a:gd name="connsiteX4" fmla="*/ 683547 w 2241767"/>
              <a:gd name="connsiteY4" fmla="*/ 2158295 h 2246568"/>
              <a:gd name="connsiteX5" fmla="*/ 626706 w 2241767"/>
              <a:gd name="connsiteY5" fmla="*/ 2130914 h 2246568"/>
              <a:gd name="connsiteX6" fmla="*/ 680321 w 2241767"/>
              <a:gd name="connsiteY6" fmla="*/ 2086985 h 2246568"/>
              <a:gd name="connsiteX7" fmla="*/ 708032 w 2241767"/>
              <a:gd name="connsiteY7" fmla="*/ 2100334 h 2246568"/>
              <a:gd name="connsiteX8" fmla="*/ 1120780 w 2241767"/>
              <a:gd name="connsiteY8" fmla="*/ 2183664 h 2246568"/>
              <a:gd name="connsiteX9" fmla="*/ 1597794 w 2241767"/>
              <a:gd name="connsiteY9" fmla="*/ 2070570 h 2246568"/>
              <a:gd name="connsiteX10" fmla="*/ 2654 w 2241767"/>
              <a:gd name="connsiteY10" fmla="*/ 1205043 h 2246568"/>
              <a:gd name="connsiteX11" fmla="*/ 67039 w 2241767"/>
              <a:gd name="connsiteY11" fmla="*/ 1228524 h 2246568"/>
              <a:gd name="connsiteX12" fmla="*/ 68920 w 2241767"/>
              <a:gd name="connsiteY12" fmla="*/ 1258338 h 2246568"/>
              <a:gd name="connsiteX13" fmla="*/ 527911 w 2241767"/>
              <a:gd name="connsiteY13" fmla="*/ 2002568 h 2246568"/>
              <a:gd name="connsiteX14" fmla="*/ 572031 w 2241767"/>
              <a:gd name="connsiteY14" fmla="*/ 2029371 h 2246568"/>
              <a:gd name="connsiteX15" fmla="*/ 520500 w 2241767"/>
              <a:gd name="connsiteY15" fmla="*/ 2071593 h 2246568"/>
              <a:gd name="connsiteX16" fmla="*/ 492741 w 2241767"/>
              <a:gd name="connsiteY16" fmla="*/ 2054729 h 2246568"/>
              <a:gd name="connsiteX17" fmla="*/ 6521 w 2241767"/>
              <a:gd name="connsiteY17" fmla="*/ 1266349 h 2246568"/>
              <a:gd name="connsiteX18" fmla="*/ 2180609 w 2241767"/>
              <a:gd name="connsiteY18" fmla="*/ 1134199 h 2246568"/>
              <a:gd name="connsiteX19" fmla="*/ 2241767 w 2241767"/>
              <a:gd name="connsiteY19" fmla="*/ 1168781 h 2246568"/>
              <a:gd name="connsiteX20" fmla="*/ 2238265 w 2241767"/>
              <a:gd name="connsiteY20" fmla="*/ 1238133 h 2246568"/>
              <a:gd name="connsiteX21" fmla="*/ 1798252 w 2241767"/>
              <a:gd name="connsiteY21" fmla="*/ 2019353 h 2246568"/>
              <a:gd name="connsiteX22" fmla="*/ 1754466 w 2241767"/>
              <a:gd name="connsiteY22" fmla="*/ 2049509 h 2246568"/>
              <a:gd name="connsiteX23" fmla="*/ 1750247 w 2241767"/>
              <a:gd name="connsiteY23" fmla="*/ 1971413 h 2246568"/>
              <a:gd name="connsiteX24" fmla="*/ 1833756 w 2241767"/>
              <a:gd name="connsiteY24" fmla="*/ 1908197 h 2246568"/>
              <a:gd name="connsiteX25" fmla="*/ 2175685 w 2241767"/>
              <a:gd name="connsiteY25" fmla="*/ 1231702 h 2246568"/>
              <a:gd name="connsiteX26" fmla="*/ 496425 w 2241767"/>
              <a:gd name="connsiteY26" fmla="*/ 189601 h 2246568"/>
              <a:gd name="connsiteX27" fmla="*/ 497119 w 2241767"/>
              <a:gd name="connsiteY27" fmla="*/ 267026 h 2246568"/>
              <a:gd name="connsiteX28" fmla="*/ 446280 w 2241767"/>
              <a:gd name="connsiteY28" fmla="*/ 305043 h 2246568"/>
              <a:gd name="connsiteX29" fmla="*/ 67315 w 2241767"/>
              <a:gd name="connsiteY29" fmla="*/ 1001523 h 2246568"/>
              <a:gd name="connsiteX30" fmla="*/ 61383 w 2241767"/>
              <a:gd name="connsiteY30" fmla="*/ 1105973 h 2246568"/>
              <a:gd name="connsiteX31" fmla="*/ 0 w 2241767"/>
              <a:gd name="connsiteY31" fmla="*/ 1083587 h 2246568"/>
              <a:gd name="connsiteX32" fmla="*/ 6521 w 2241767"/>
              <a:gd name="connsiteY32" fmla="*/ 980219 h 2246568"/>
              <a:gd name="connsiteX33" fmla="*/ 492741 w 2241767"/>
              <a:gd name="connsiteY33" fmla="*/ 191839 h 2246568"/>
              <a:gd name="connsiteX34" fmla="*/ 1735847 w 2241767"/>
              <a:gd name="connsiteY34" fmla="*/ 183959 h 2246568"/>
              <a:gd name="connsiteX35" fmla="*/ 1748819 w 2241767"/>
              <a:gd name="connsiteY35" fmla="*/ 191839 h 2246568"/>
              <a:gd name="connsiteX36" fmla="*/ 2235039 w 2241767"/>
              <a:gd name="connsiteY36" fmla="*/ 980219 h 2246568"/>
              <a:gd name="connsiteX37" fmla="*/ 2238619 w 2241767"/>
              <a:gd name="connsiteY37" fmla="*/ 1036961 h 2246568"/>
              <a:gd name="connsiteX38" fmla="*/ 2173388 w 2241767"/>
              <a:gd name="connsiteY38" fmla="*/ 1000076 h 2246568"/>
              <a:gd name="connsiteX39" fmla="*/ 2172641 w 2241767"/>
              <a:gd name="connsiteY39" fmla="*/ 988230 h 2246568"/>
              <a:gd name="connsiteX40" fmla="*/ 1713649 w 2241767"/>
              <a:gd name="connsiteY40" fmla="*/ 244000 h 2246568"/>
              <a:gd name="connsiteX41" fmla="*/ 1674415 w 2241767"/>
              <a:gd name="connsiteY41" fmla="*/ 220165 h 2246568"/>
              <a:gd name="connsiteX42" fmla="*/ 1120780 w 2241767"/>
              <a:gd name="connsiteY42" fmla="*/ 0 h 2246568"/>
              <a:gd name="connsiteX43" fmla="*/ 1558013 w 2241767"/>
              <a:gd name="connsiteY43" fmla="*/ 88273 h 2246568"/>
              <a:gd name="connsiteX44" fmla="*/ 1622529 w 2241767"/>
              <a:gd name="connsiteY44" fmla="*/ 119352 h 2246568"/>
              <a:gd name="connsiteX45" fmla="*/ 1557404 w 2241767"/>
              <a:gd name="connsiteY45" fmla="*/ 157736 h 2246568"/>
              <a:gd name="connsiteX46" fmla="*/ 1533528 w 2241767"/>
              <a:gd name="connsiteY46" fmla="*/ 146234 h 2246568"/>
              <a:gd name="connsiteX47" fmla="*/ 1120780 w 2241767"/>
              <a:gd name="connsiteY47" fmla="*/ 62904 h 2246568"/>
              <a:gd name="connsiteX48" fmla="*/ 615340 w 2241767"/>
              <a:gd name="connsiteY48" fmla="*/ 190886 h 2246568"/>
              <a:gd name="connsiteX49" fmla="*/ 609667 w 2241767"/>
              <a:gd name="connsiteY49" fmla="*/ 194332 h 2246568"/>
              <a:gd name="connsiteX50" fmla="*/ 609038 w 2241767"/>
              <a:gd name="connsiteY50" fmla="*/ 124166 h 2246568"/>
              <a:gd name="connsiteX51" fmla="*/ 683547 w 2241767"/>
              <a:gd name="connsiteY51" fmla="*/ 88273 h 2246568"/>
              <a:gd name="connsiteX52" fmla="*/ 1120780 w 2241767"/>
              <a:gd name="connsiteY52" fmla="*/ 0 h 224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241767" h="2246568">
                <a:moveTo>
                  <a:pt x="1640932" y="2046287"/>
                </a:moveTo>
                <a:lnTo>
                  <a:pt x="1644714" y="2116283"/>
                </a:lnTo>
                <a:lnTo>
                  <a:pt x="1626092" y="2126765"/>
                </a:lnTo>
                <a:cubicBezTo>
                  <a:pt x="1474198" y="2203403"/>
                  <a:pt x="1302530" y="2246568"/>
                  <a:pt x="1120780" y="2246568"/>
                </a:cubicBezTo>
                <a:cubicBezTo>
                  <a:pt x="965687" y="2246568"/>
                  <a:pt x="817935" y="2215136"/>
                  <a:pt x="683547" y="2158295"/>
                </a:cubicBezTo>
                <a:lnTo>
                  <a:pt x="626706" y="2130914"/>
                </a:lnTo>
                <a:lnTo>
                  <a:pt x="680321" y="2086985"/>
                </a:lnTo>
                <a:lnTo>
                  <a:pt x="708032" y="2100334"/>
                </a:lnTo>
                <a:cubicBezTo>
                  <a:pt x="834894" y="2153992"/>
                  <a:pt x="974372" y="2183664"/>
                  <a:pt x="1120780" y="2183664"/>
                </a:cubicBezTo>
                <a:cubicBezTo>
                  <a:pt x="1292352" y="2183664"/>
                  <a:pt x="1454406" y="2142916"/>
                  <a:pt x="1597794" y="2070570"/>
                </a:cubicBezTo>
                <a:close/>
                <a:moveTo>
                  <a:pt x="2654" y="1205043"/>
                </a:moveTo>
                <a:lnTo>
                  <a:pt x="67039" y="1228524"/>
                </a:lnTo>
                <a:lnTo>
                  <a:pt x="68920" y="1258338"/>
                </a:lnTo>
                <a:cubicBezTo>
                  <a:pt x="108272" y="1567916"/>
                  <a:pt x="281106" y="1835830"/>
                  <a:pt x="527911" y="2002568"/>
                </a:cubicBezTo>
                <a:lnTo>
                  <a:pt x="572031" y="2029371"/>
                </a:lnTo>
                <a:lnTo>
                  <a:pt x="520500" y="2071593"/>
                </a:lnTo>
                <a:lnTo>
                  <a:pt x="492741" y="2054729"/>
                </a:lnTo>
                <a:cubicBezTo>
                  <a:pt x="231295" y="1878100"/>
                  <a:pt x="48208" y="1594292"/>
                  <a:pt x="6521" y="1266349"/>
                </a:cubicBezTo>
                <a:close/>
                <a:moveTo>
                  <a:pt x="2180609" y="1134199"/>
                </a:moveTo>
                <a:lnTo>
                  <a:pt x="2241767" y="1168781"/>
                </a:lnTo>
                <a:lnTo>
                  <a:pt x="2238265" y="1238133"/>
                </a:lnTo>
                <a:cubicBezTo>
                  <a:pt x="2205908" y="1556746"/>
                  <a:pt x="2040395" y="1835995"/>
                  <a:pt x="1798252" y="2019353"/>
                </a:cubicBezTo>
                <a:lnTo>
                  <a:pt x="1754466" y="2049509"/>
                </a:lnTo>
                <a:lnTo>
                  <a:pt x="1750247" y="1971413"/>
                </a:lnTo>
                <a:lnTo>
                  <a:pt x="1833756" y="1908197"/>
                </a:lnTo>
                <a:cubicBezTo>
                  <a:pt x="2022065" y="1737044"/>
                  <a:pt x="2148534" y="1499054"/>
                  <a:pt x="2175685" y="1231702"/>
                </a:cubicBezTo>
                <a:close/>
                <a:moveTo>
                  <a:pt x="496425" y="189601"/>
                </a:moveTo>
                <a:lnTo>
                  <a:pt x="497119" y="267026"/>
                </a:lnTo>
                <a:lnTo>
                  <a:pt x="446280" y="305043"/>
                </a:lnTo>
                <a:cubicBezTo>
                  <a:pt x="240071" y="475222"/>
                  <a:pt x="99289" y="721843"/>
                  <a:pt x="67315" y="1001523"/>
                </a:cubicBezTo>
                <a:lnTo>
                  <a:pt x="61383" y="1105973"/>
                </a:lnTo>
                <a:lnTo>
                  <a:pt x="0" y="1083587"/>
                </a:lnTo>
                <a:lnTo>
                  <a:pt x="6521" y="980219"/>
                </a:lnTo>
                <a:cubicBezTo>
                  <a:pt x="48208" y="652276"/>
                  <a:pt x="231295" y="368469"/>
                  <a:pt x="492741" y="191839"/>
                </a:cubicBezTo>
                <a:close/>
                <a:moveTo>
                  <a:pt x="1735847" y="183959"/>
                </a:moveTo>
                <a:lnTo>
                  <a:pt x="1748819" y="191839"/>
                </a:lnTo>
                <a:cubicBezTo>
                  <a:pt x="2010265" y="368469"/>
                  <a:pt x="2193352" y="652276"/>
                  <a:pt x="2235039" y="980219"/>
                </a:cubicBezTo>
                <a:lnTo>
                  <a:pt x="2238619" y="1036961"/>
                </a:lnTo>
                <a:lnTo>
                  <a:pt x="2173388" y="1000076"/>
                </a:lnTo>
                <a:lnTo>
                  <a:pt x="2172641" y="988230"/>
                </a:lnTo>
                <a:cubicBezTo>
                  <a:pt x="2133288" y="678652"/>
                  <a:pt x="1960454" y="410738"/>
                  <a:pt x="1713649" y="244000"/>
                </a:cubicBezTo>
                <a:lnTo>
                  <a:pt x="1674415" y="220165"/>
                </a:lnTo>
                <a:close/>
                <a:moveTo>
                  <a:pt x="1120780" y="0"/>
                </a:moveTo>
                <a:cubicBezTo>
                  <a:pt x="1275873" y="0"/>
                  <a:pt x="1423625" y="31432"/>
                  <a:pt x="1558013" y="88273"/>
                </a:cubicBezTo>
                <a:lnTo>
                  <a:pt x="1622529" y="119352"/>
                </a:lnTo>
                <a:lnTo>
                  <a:pt x="1557404" y="157736"/>
                </a:lnTo>
                <a:lnTo>
                  <a:pt x="1533528" y="146234"/>
                </a:lnTo>
                <a:cubicBezTo>
                  <a:pt x="1406666" y="92576"/>
                  <a:pt x="1267188" y="62904"/>
                  <a:pt x="1120780" y="62904"/>
                </a:cubicBezTo>
                <a:cubicBezTo>
                  <a:pt x="937770" y="62904"/>
                  <a:pt x="765589" y="109266"/>
                  <a:pt x="615340" y="190886"/>
                </a:cubicBezTo>
                <a:lnTo>
                  <a:pt x="609667" y="194332"/>
                </a:lnTo>
                <a:lnTo>
                  <a:pt x="609038" y="124166"/>
                </a:lnTo>
                <a:lnTo>
                  <a:pt x="683547" y="88273"/>
                </a:lnTo>
                <a:cubicBezTo>
                  <a:pt x="817935" y="31432"/>
                  <a:pt x="965687" y="0"/>
                  <a:pt x="112078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xmlns="" id="{7A5E761F-0066-9DE2-A8EC-C295544AD2EE}"/>
              </a:ext>
            </a:extLst>
          </p:cNvPr>
          <p:cNvSpPr/>
          <p:nvPr/>
        </p:nvSpPr>
        <p:spPr>
          <a:xfrm>
            <a:off x="3772856" y="1752287"/>
            <a:ext cx="1760220" cy="1760220"/>
          </a:xfrm>
          <a:prstGeom prst="arc">
            <a:avLst>
              <a:gd name="adj1" fmla="val 7226508"/>
              <a:gd name="adj2" fmla="val 960156"/>
            </a:avLst>
          </a:prstGeom>
          <a:noFill/>
          <a:ln w="44450">
            <a:solidFill>
              <a:srgbClr val="FF6600"/>
            </a:solidFill>
            <a:tailEnd type="stealt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xmlns="" id="{49ACEBC9-01EF-5971-651A-0FA98EC8640F}"/>
              </a:ext>
            </a:extLst>
          </p:cNvPr>
          <p:cNvSpPr/>
          <p:nvPr/>
        </p:nvSpPr>
        <p:spPr>
          <a:xfrm>
            <a:off x="5215890" y="929327"/>
            <a:ext cx="1760220" cy="1760220"/>
          </a:xfrm>
          <a:prstGeom prst="arc">
            <a:avLst>
              <a:gd name="adj1" fmla="val 10898409"/>
              <a:gd name="adj2" fmla="val 4522719"/>
            </a:avLst>
          </a:prstGeom>
          <a:noFill/>
          <a:ln w="44450">
            <a:solidFill>
              <a:srgbClr val="FF6600"/>
            </a:solidFill>
            <a:tailEnd type="stealt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3" name="원호 22">
            <a:extLst>
              <a:ext uri="{FF2B5EF4-FFF2-40B4-BE49-F238E27FC236}">
                <a16:creationId xmlns:a16="http://schemas.microsoft.com/office/drawing/2014/main" xmlns="" id="{765EDE85-2C2A-8F5C-521F-92ACCB015B7A}"/>
              </a:ext>
            </a:extLst>
          </p:cNvPr>
          <p:cNvSpPr/>
          <p:nvPr/>
        </p:nvSpPr>
        <p:spPr>
          <a:xfrm>
            <a:off x="6658924" y="1752287"/>
            <a:ext cx="1760220" cy="1760220"/>
          </a:xfrm>
          <a:prstGeom prst="arc">
            <a:avLst>
              <a:gd name="adj1" fmla="val 14302848"/>
              <a:gd name="adj2" fmla="val 7982466"/>
            </a:avLst>
          </a:prstGeom>
          <a:noFill/>
          <a:ln w="44450">
            <a:solidFill>
              <a:srgbClr val="FF6600"/>
            </a:solidFill>
            <a:tailEnd type="stealt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xmlns="" id="{06197E05-8989-58A4-2220-22E434454A37}"/>
              </a:ext>
            </a:extLst>
          </p:cNvPr>
          <p:cNvSpPr/>
          <p:nvPr/>
        </p:nvSpPr>
        <p:spPr>
          <a:xfrm>
            <a:off x="6658924" y="3435548"/>
            <a:ext cx="1760220" cy="1760220"/>
          </a:xfrm>
          <a:prstGeom prst="arc">
            <a:avLst>
              <a:gd name="adj1" fmla="val 17992751"/>
              <a:gd name="adj2" fmla="val 11594815"/>
            </a:avLst>
          </a:prstGeom>
          <a:noFill/>
          <a:ln w="44450">
            <a:solidFill>
              <a:srgbClr val="FF6600"/>
            </a:solidFill>
            <a:tailEnd type="stealt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:a16="http://schemas.microsoft.com/office/drawing/2014/main" xmlns="" id="{02D47F64-465D-9480-46C3-297F0EA3DD09}"/>
              </a:ext>
            </a:extLst>
          </p:cNvPr>
          <p:cNvSpPr/>
          <p:nvPr/>
        </p:nvSpPr>
        <p:spPr>
          <a:xfrm>
            <a:off x="5215890" y="4258508"/>
            <a:ext cx="1760220" cy="1760220"/>
          </a:xfrm>
          <a:prstGeom prst="arc">
            <a:avLst>
              <a:gd name="adj1" fmla="val 25586"/>
              <a:gd name="adj2" fmla="val 15215010"/>
            </a:avLst>
          </a:prstGeom>
          <a:noFill/>
          <a:ln w="44450">
            <a:solidFill>
              <a:srgbClr val="FF6600"/>
            </a:solidFill>
            <a:tailEnd type="stealt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xmlns="" id="{F51EBA87-0650-A80B-67C7-5F153F261842}"/>
              </a:ext>
            </a:extLst>
          </p:cNvPr>
          <p:cNvSpPr/>
          <p:nvPr/>
        </p:nvSpPr>
        <p:spPr>
          <a:xfrm>
            <a:off x="3790950" y="3435548"/>
            <a:ext cx="1760220" cy="1760220"/>
          </a:xfrm>
          <a:prstGeom prst="arc">
            <a:avLst>
              <a:gd name="adj1" fmla="val 3639748"/>
              <a:gd name="adj2" fmla="val 18624349"/>
            </a:avLst>
          </a:prstGeom>
          <a:noFill/>
          <a:ln w="44450">
            <a:solidFill>
              <a:srgbClr val="FF6600"/>
            </a:solidFill>
            <a:tailEnd type="stealt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xmlns="" id="{350E89C7-B6E0-7958-46B5-656DD1EC1634}"/>
              </a:ext>
            </a:extLst>
          </p:cNvPr>
          <p:cNvSpPr>
            <a:spLocks/>
          </p:cNvSpPr>
          <p:nvPr/>
        </p:nvSpPr>
        <p:spPr bwMode="auto">
          <a:xfrm>
            <a:off x="4458199" y="2430687"/>
            <a:ext cx="306600" cy="404618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자유형 23">
            <a:extLst>
              <a:ext uri="{FF2B5EF4-FFF2-40B4-BE49-F238E27FC236}">
                <a16:creationId xmlns:a16="http://schemas.microsoft.com/office/drawing/2014/main" xmlns="" id="{644C048F-AC6B-5021-1C82-9933F3640D79}"/>
              </a:ext>
            </a:extLst>
          </p:cNvPr>
          <p:cNvSpPr>
            <a:spLocks/>
          </p:cNvSpPr>
          <p:nvPr/>
        </p:nvSpPr>
        <p:spPr bwMode="auto">
          <a:xfrm>
            <a:off x="5864841" y="1479587"/>
            <a:ext cx="462318" cy="404620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FF6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0" name="Group 16">
            <a:extLst>
              <a:ext uri="{FF2B5EF4-FFF2-40B4-BE49-F238E27FC236}">
                <a16:creationId xmlns:a16="http://schemas.microsoft.com/office/drawing/2014/main" xmlns="" id="{6D3094B3-45AA-98E3-50E2-7621D4962D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13172" y="4112750"/>
            <a:ext cx="440503" cy="506314"/>
            <a:chOff x="1039" y="1681"/>
            <a:chExt cx="1071" cy="1231"/>
          </a:xfrm>
          <a:solidFill>
            <a:srgbClr val="FF6600"/>
          </a:solidFill>
        </p:grpSpPr>
        <p:sp>
          <p:nvSpPr>
            <p:cNvPr id="49" name="Freeform 17">
              <a:extLst>
                <a:ext uri="{FF2B5EF4-FFF2-40B4-BE49-F238E27FC236}">
                  <a16:creationId xmlns:a16="http://schemas.microsoft.com/office/drawing/2014/main" xmlns="" id="{8B77A700-69F1-58B9-9945-DC0F70F1CB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50" name="Freeform 18">
              <a:extLst>
                <a:ext uri="{FF2B5EF4-FFF2-40B4-BE49-F238E27FC236}">
                  <a16:creationId xmlns:a16="http://schemas.microsoft.com/office/drawing/2014/main" xmlns="" id="{CA11DAD3-DECA-967A-2AF5-C607685E6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xmlns="" id="{442474CD-A855-B5A0-60A9-62A9320F7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xmlns="" id="{7168EFB4-3124-A8AF-05A1-362F997C9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8" name="Group 36">
            <a:extLst>
              <a:ext uri="{FF2B5EF4-FFF2-40B4-BE49-F238E27FC236}">
                <a16:creationId xmlns:a16="http://schemas.microsoft.com/office/drawing/2014/main" xmlns="" id="{8D267C5D-EFF9-A834-F41F-B4BA8C84E77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71324" y="4983591"/>
            <a:ext cx="196730" cy="508220"/>
            <a:chOff x="2375" y="2182"/>
            <a:chExt cx="144" cy="372"/>
          </a:xfrm>
          <a:solidFill>
            <a:srgbClr val="FF6600"/>
          </a:solidFill>
        </p:grpSpPr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xmlns="" id="{47CE20B9-19B7-ACD9-4D5C-A9B405352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xmlns="" id="{5A81EBA0-B5D3-F16F-08EB-B245F560E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39">
              <a:extLst>
                <a:ext uri="{FF2B5EF4-FFF2-40B4-BE49-F238E27FC236}">
                  <a16:creationId xmlns:a16="http://schemas.microsoft.com/office/drawing/2014/main" xmlns="" id="{18A69FDF-DF55-C24A-5AEE-FF66EFFC9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xmlns="" id="{818F7E0C-3FE4-D48F-983F-7D80571E8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xmlns="" id="{BD2D6181-2DA4-B705-C42E-0DAFBBDEFA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9" name="Freeform 6">
            <a:extLst>
              <a:ext uri="{FF2B5EF4-FFF2-40B4-BE49-F238E27FC236}">
                <a16:creationId xmlns:a16="http://schemas.microsoft.com/office/drawing/2014/main" xmlns="" id="{1B0CBAF8-36CD-A51C-A919-E7175315507D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431764" y="4201604"/>
            <a:ext cx="369721" cy="327796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FF66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30" name="Group 23">
            <a:extLst>
              <a:ext uri="{FF2B5EF4-FFF2-40B4-BE49-F238E27FC236}">
                <a16:creationId xmlns:a16="http://schemas.microsoft.com/office/drawing/2014/main" xmlns="" id="{6457E877-9438-7624-58CC-8D0206F2BC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76187" y="2381742"/>
            <a:ext cx="462318" cy="424351"/>
            <a:chOff x="2577" y="1104"/>
            <a:chExt cx="414" cy="380"/>
          </a:xfrm>
          <a:solidFill>
            <a:srgbClr val="FF6600"/>
          </a:solidFill>
        </p:grpSpPr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xmlns="" id="{41A161EE-07B7-EA6B-7E79-12FF767CBB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xmlns="" id="{06C13772-5464-AE8D-7B14-8D91AEA862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xmlns="" id="{D78D55EB-DD1A-3204-2F07-F5C84E124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xmlns="" id="{91ACF67E-9BE6-9729-EF80-064B92FC3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xmlns="" id="{86D5042D-498B-8F6E-5CE0-412DCE5DC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3" name="모서리가 둥근 사각형 설명선 75">
            <a:extLst>
              <a:ext uri="{FF2B5EF4-FFF2-40B4-BE49-F238E27FC236}">
                <a16:creationId xmlns:a16="http://schemas.microsoft.com/office/drawing/2014/main" xmlns="" id="{4283BFB7-5037-C199-9312-EB60306044D2}"/>
              </a:ext>
            </a:extLst>
          </p:cNvPr>
          <p:cNvSpPr/>
          <p:nvPr/>
        </p:nvSpPr>
        <p:spPr>
          <a:xfrm>
            <a:off x="7104666" y="921089"/>
            <a:ext cx="509993" cy="242893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FF6600"/>
          </a:solidFill>
          <a:ln w="19050">
            <a:noFill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50" b="1" dirty="0">
                <a:solidFill>
                  <a:prstClr val="white"/>
                </a:solidFill>
              </a:rPr>
              <a:t>60%</a:t>
            </a:r>
            <a:endParaRPr lang="ko-KR" altLang="en-US" sz="1050" b="1" dirty="0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CF514D28-297B-A5FD-E65A-4529AA718A29}"/>
              </a:ext>
            </a:extLst>
          </p:cNvPr>
          <p:cNvSpPr/>
          <p:nvPr/>
        </p:nvSpPr>
        <p:spPr>
          <a:xfrm>
            <a:off x="8633919" y="3988341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D5793597-FD67-34B8-EA1D-AA19BEA0665C}"/>
              </a:ext>
            </a:extLst>
          </p:cNvPr>
          <p:cNvSpPr txBox="1"/>
          <p:nvPr/>
        </p:nvSpPr>
        <p:spPr>
          <a:xfrm>
            <a:off x="3185338" y="3047534"/>
            <a:ext cx="5987691" cy="8771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4400" b="1" i="1" kern="0" dirty="0">
                <a:ln w="15875">
                  <a:noFill/>
                </a:ln>
                <a:solidFill>
                  <a:prstClr val="white">
                    <a:lumMod val="6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DIAGRAM</a:t>
            </a:r>
          </a:p>
          <a:p>
            <a:pPr algn="ctr">
              <a:defRPr/>
            </a:pPr>
            <a:r>
              <a:rPr lang="en-US" altLang="ko-KR" sz="600" i="1" kern="0" dirty="0">
                <a:ln w="15875">
                  <a:noFill/>
                </a:ln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56706FB4-4D38-097A-A43E-BD2388C5556E}"/>
              </a:ext>
            </a:extLst>
          </p:cNvPr>
          <p:cNvSpPr/>
          <p:nvPr/>
        </p:nvSpPr>
        <p:spPr>
          <a:xfrm>
            <a:off x="7065654" y="5472675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EBDE33A7-6E38-9A2E-4A54-809B2A5CFA3A}"/>
              </a:ext>
            </a:extLst>
          </p:cNvPr>
          <p:cNvSpPr/>
          <p:nvPr/>
        </p:nvSpPr>
        <p:spPr>
          <a:xfrm>
            <a:off x="1564251" y="4203901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DA371F1-8FA3-CC3F-C544-78FEDEDF3342}"/>
              </a:ext>
            </a:extLst>
          </p:cNvPr>
          <p:cNvSpPr/>
          <p:nvPr/>
        </p:nvSpPr>
        <p:spPr>
          <a:xfrm>
            <a:off x="1648079" y="1963251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B739C461-07B9-1D9E-2A5A-C47A4CFA2591}"/>
              </a:ext>
            </a:extLst>
          </p:cNvPr>
          <p:cNvSpPr/>
          <p:nvPr/>
        </p:nvSpPr>
        <p:spPr>
          <a:xfrm>
            <a:off x="3110126" y="609237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8C570C14-A3A1-4130-B122-CCB7EE043615}"/>
              </a:ext>
            </a:extLst>
          </p:cNvPr>
          <p:cNvSpPr/>
          <p:nvPr/>
        </p:nvSpPr>
        <p:spPr>
          <a:xfrm>
            <a:off x="8660022" y="1963251"/>
            <a:ext cx="1985429" cy="93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04808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254055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06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61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672024" y="1853244"/>
            <a:ext cx="2687292" cy="2687292"/>
          </a:xfrm>
          <a:prstGeom prst="ellipse">
            <a:avLst/>
          </a:prstGeom>
          <a:solidFill>
            <a:srgbClr val="FF6600"/>
          </a:solidFill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74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279</Words>
  <Application>Microsoft Office PowerPoint</Application>
  <PresentationFormat>와이드스크린</PresentationFormat>
  <Paragraphs>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2023-10-10T22:50:43Z</dcterms:created>
  <dcterms:modified xsi:type="dcterms:W3CDTF">2024-12-01T02:31:55Z</dcterms:modified>
</cp:coreProperties>
</file>