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E1F0"/>
    <a:srgbClr val="64E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16E1F0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522-4D8E-8020-24D247DB6AF2}"/>
              </c:ext>
            </c:extLst>
          </c:dPt>
          <c:dPt>
            <c:idx val="11"/>
            <c:invertIfNegative val="0"/>
            <c:bubble3D val="0"/>
            <c:spPr>
              <a:solidFill>
                <a:srgbClr val="64E5AD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522-4D8E-8020-24D247DB6A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>
                        <a:lumMod val="6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522-4D8E-8020-24D247DB6A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-1344049360"/>
        <c:axId val="-1344053168"/>
      </c:barChart>
      <c:catAx>
        <c:axId val="-134404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44053168"/>
        <c:crosses val="autoZero"/>
        <c:auto val="1"/>
        <c:lblAlgn val="ctr"/>
        <c:lblOffset val="100"/>
        <c:noMultiLvlLbl val="0"/>
      </c:catAx>
      <c:valAx>
        <c:axId val="-13440531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34404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2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9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4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4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5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2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4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3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3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xmlns="" id="{CD5B75A1-A225-4A93-864C-851A837B2334}"/>
              </a:ext>
            </a:extLst>
          </p:cNvPr>
          <p:cNvSpPr/>
          <p:nvPr/>
        </p:nvSpPr>
        <p:spPr>
          <a:xfrm flipH="1">
            <a:off x="3770722" y="2511717"/>
            <a:ext cx="4854804" cy="424971"/>
          </a:xfrm>
          <a:prstGeom prst="round1Rect">
            <a:avLst>
              <a:gd name="adj" fmla="val 33317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i="1" kern="0" dirty="0">
                <a:solidFill>
                  <a:prstClr val="white"/>
                </a:solidFill>
              </a:rPr>
              <a:t>경영학과 </a:t>
            </a:r>
            <a:r>
              <a:rPr lang="en-US" altLang="ko-KR" sz="1200" b="1" i="1" kern="0" dirty="0">
                <a:solidFill>
                  <a:prstClr val="white"/>
                </a:solidFill>
              </a:rPr>
              <a:t>201234567 </a:t>
            </a:r>
            <a:r>
              <a:rPr lang="ko-KR" altLang="en-US" sz="1200" b="1" i="1" kern="0" dirty="0">
                <a:solidFill>
                  <a:prstClr val="white"/>
                </a:solidFill>
              </a:rPr>
              <a:t>조땡</a:t>
            </a:r>
            <a:endParaRPr lang="en-US" altLang="ko-KR" sz="1200" b="1" i="1" kern="0" dirty="0">
              <a:solidFill>
                <a:prstClr val="white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03FD53F-74F6-48A4-9123-434C1E2CE943}"/>
              </a:ext>
            </a:extLst>
          </p:cNvPr>
          <p:cNvSpPr txBox="1"/>
          <p:nvPr/>
        </p:nvSpPr>
        <p:spPr>
          <a:xfrm>
            <a:off x="3022600" y="3063795"/>
            <a:ext cx="614680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 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105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324663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74552" y="1962320"/>
            <a:ext cx="2469140" cy="2469140"/>
          </a:xfrm>
          <a:prstGeom prst="ellipse">
            <a:avLst/>
          </a:prstGeom>
          <a:solidFill>
            <a:srgbClr val="16E1F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240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504308" y="1962320"/>
            <a:ext cx="2469140" cy="2469140"/>
          </a:xfrm>
          <a:prstGeom prst="ellipse">
            <a:avLst/>
          </a:prstGeom>
          <a:solidFill>
            <a:srgbClr val="64E5AD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100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173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xmlns="" id="{8E4B0DA7-7507-4993-8397-C6E62D8FB46A}"/>
              </a:ext>
            </a:extLst>
          </p:cNvPr>
          <p:cNvSpPr/>
          <p:nvPr/>
        </p:nvSpPr>
        <p:spPr>
          <a:xfrm flipH="1">
            <a:off x="291306" y="250825"/>
            <a:ext cx="11609388" cy="6381750"/>
          </a:xfrm>
          <a:prstGeom prst="round1Rect">
            <a:avLst>
              <a:gd name="adj" fmla="val 2111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xmlns="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005779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CONTENTS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007798F-AF7B-4423-9084-EEB61E17D666}"/>
              </a:ext>
            </a:extLst>
          </p:cNvPr>
          <p:cNvSpPr/>
          <p:nvPr/>
        </p:nvSpPr>
        <p:spPr>
          <a:xfrm>
            <a:off x="8902974" y="4881606"/>
            <a:ext cx="291459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64E5A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xmlns="" id="{D2175AC8-6A68-45FF-A63C-5EDAC570F4FF}"/>
              </a:ext>
            </a:extLst>
          </p:cNvPr>
          <p:cNvGraphicFramePr/>
          <p:nvPr/>
        </p:nvGraphicFramePr>
        <p:xfrm>
          <a:off x="819935" y="1148692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EBB46D8-AE8F-4E22-868C-9B8BCCF4F5CA}"/>
              </a:ext>
            </a:extLst>
          </p:cNvPr>
          <p:cNvSpPr/>
          <p:nvPr/>
        </p:nvSpPr>
        <p:spPr>
          <a:xfrm>
            <a:off x="10169321" y="2570273"/>
            <a:ext cx="486641" cy="2227978"/>
          </a:xfrm>
          <a:prstGeom prst="rect">
            <a:avLst/>
          </a:prstGeom>
          <a:noFill/>
          <a:ln w="9525">
            <a:solidFill>
              <a:srgbClr val="64E5A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F4CE50DE-514E-4ADB-BFBC-5CCC30C4BF6C}"/>
              </a:ext>
            </a:extLst>
          </p:cNvPr>
          <p:cNvGrpSpPr/>
          <p:nvPr/>
        </p:nvGrpSpPr>
        <p:grpSpPr>
          <a:xfrm>
            <a:off x="9796664" y="1822877"/>
            <a:ext cx="1228070" cy="535465"/>
            <a:chOff x="9955683" y="6767733"/>
            <a:chExt cx="1228070" cy="535465"/>
          </a:xfrm>
        </p:grpSpPr>
        <p:sp>
          <p:nvSpPr>
            <p:cNvPr id="13" name="모서리가 둥근 직사각형 33">
              <a:extLst>
                <a:ext uri="{FF2B5EF4-FFF2-40B4-BE49-F238E27FC236}">
                  <a16:creationId xmlns:a16="http://schemas.microsoft.com/office/drawing/2014/main" xmlns="" id="{79D37DD8-77C4-49CD-A8C9-E30DEC5295F2}"/>
                </a:ext>
              </a:extLst>
            </p:cNvPr>
            <p:cNvSpPr/>
            <p:nvPr/>
          </p:nvSpPr>
          <p:spPr>
            <a:xfrm>
              <a:off x="9955683" y="6767733"/>
              <a:ext cx="1228070" cy="535465"/>
            </a:xfrm>
            <a:prstGeom prst="roundRect">
              <a:avLst>
                <a:gd name="adj" fmla="val 15448"/>
              </a:avLst>
            </a:prstGeom>
            <a:solidFill>
              <a:schemeClr val="bg1"/>
            </a:solidFill>
            <a:ln>
              <a:solidFill>
                <a:srgbClr val="64E5AD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CHECK!!</a:t>
              </a:r>
            </a:p>
          </p:txBody>
        </p:sp>
        <p:sp>
          <p:nvSpPr>
            <p:cNvPr id="14" name="자유형 34">
              <a:extLst>
                <a:ext uri="{FF2B5EF4-FFF2-40B4-BE49-F238E27FC236}">
                  <a16:creationId xmlns:a16="http://schemas.microsoft.com/office/drawing/2014/main" xmlns="" id="{ECB3EBCD-17CB-4AD8-88D1-AFA5FFF838CD}"/>
                </a:ext>
              </a:extLst>
            </p:cNvPr>
            <p:cNvSpPr/>
            <p:nvPr/>
          </p:nvSpPr>
          <p:spPr>
            <a:xfrm>
              <a:off x="9955683" y="6767733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64E5AD"/>
            </a:solidFill>
            <a:ln>
              <a:solidFill>
                <a:srgbClr val="64E5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5" name="자유형 35">
              <a:extLst>
                <a:ext uri="{FF2B5EF4-FFF2-40B4-BE49-F238E27FC236}">
                  <a16:creationId xmlns:a16="http://schemas.microsoft.com/office/drawing/2014/main" xmlns="" id="{25C83A58-EA0A-4015-8F02-BFB8405882F6}"/>
                </a:ext>
              </a:extLst>
            </p:cNvPr>
            <p:cNvSpPr/>
            <p:nvPr/>
          </p:nvSpPr>
          <p:spPr>
            <a:xfrm rot="18000000">
              <a:off x="9983535" y="6822464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2FB15E5C-4ADD-4CA0-8910-377D347638D7}"/>
              </a:ext>
            </a:extLst>
          </p:cNvPr>
          <p:cNvGrpSpPr/>
          <p:nvPr/>
        </p:nvGrpSpPr>
        <p:grpSpPr>
          <a:xfrm>
            <a:off x="4158085" y="5074124"/>
            <a:ext cx="2450596" cy="1053977"/>
            <a:chOff x="9469764" y="6767733"/>
            <a:chExt cx="2450596" cy="1053977"/>
          </a:xfrm>
        </p:grpSpPr>
        <p:sp>
          <p:nvSpPr>
            <p:cNvPr id="17" name="모서리가 둥근 직사각형 37">
              <a:extLst>
                <a:ext uri="{FF2B5EF4-FFF2-40B4-BE49-F238E27FC236}">
                  <a16:creationId xmlns:a16="http://schemas.microsoft.com/office/drawing/2014/main" xmlns="" id="{67F91D58-6739-4AF7-9258-20308D6950B2}"/>
                </a:ext>
              </a:extLst>
            </p:cNvPr>
            <p:cNvSpPr/>
            <p:nvPr/>
          </p:nvSpPr>
          <p:spPr>
            <a:xfrm>
              <a:off x="9469764" y="6767733"/>
              <a:ext cx="2450596" cy="1053977"/>
            </a:xfrm>
            <a:prstGeom prst="roundRect">
              <a:avLst>
                <a:gd name="adj" fmla="val 13279"/>
              </a:avLst>
            </a:prstGeom>
            <a:solidFill>
              <a:schemeClr val="bg1"/>
            </a:solidFill>
            <a:ln>
              <a:solidFill>
                <a:srgbClr val="16E1F0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1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</a:t>
              </a:r>
              <a:r>
                <a:rPr lang="ko-KR" alt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대한 내용을 적어요</a:t>
              </a:r>
              <a:endPara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18" name="자유형 38">
              <a:extLst>
                <a:ext uri="{FF2B5EF4-FFF2-40B4-BE49-F238E27FC236}">
                  <a16:creationId xmlns:a16="http://schemas.microsoft.com/office/drawing/2014/main" xmlns="" id="{7EFBEFB9-DD43-409F-AD59-9D2948C9BA94}"/>
                </a:ext>
              </a:extLst>
            </p:cNvPr>
            <p:cNvSpPr/>
            <p:nvPr/>
          </p:nvSpPr>
          <p:spPr>
            <a:xfrm>
              <a:off x="9469764" y="6767733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6E1F0"/>
            </a:solidFill>
            <a:ln>
              <a:solidFill>
                <a:srgbClr val="16E1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9" name="자유형 39">
              <a:extLst>
                <a:ext uri="{FF2B5EF4-FFF2-40B4-BE49-F238E27FC236}">
                  <a16:creationId xmlns:a16="http://schemas.microsoft.com/office/drawing/2014/main" xmlns="" id="{086AF0B6-B20F-4615-BE87-04EA5BAFA463}"/>
                </a:ext>
              </a:extLst>
            </p:cNvPr>
            <p:cNvSpPr/>
            <p:nvPr/>
          </p:nvSpPr>
          <p:spPr>
            <a:xfrm rot="18000000">
              <a:off x="9514725" y="6812939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89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xmlns="" id="{8E4B0DA7-7507-4993-8397-C6E62D8FB46A}"/>
              </a:ext>
            </a:extLst>
          </p:cNvPr>
          <p:cNvSpPr/>
          <p:nvPr/>
        </p:nvSpPr>
        <p:spPr>
          <a:xfrm flipH="1">
            <a:off x="291306" y="250825"/>
            <a:ext cx="11609388" cy="6381750"/>
          </a:xfrm>
          <a:prstGeom prst="round1Rect">
            <a:avLst>
              <a:gd name="adj" fmla="val 2111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xmlns="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005779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CONTENTS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D6E43C3-A33B-45ED-A2B1-CB22653D0B0B}"/>
              </a:ext>
            </a:extLst>
          </p:cNvPr>
          <p:cNvSpPr/>
          <p:nvPr/>
        </p:nvSpPr>
        <p:spPr>
          <a:xfrm>
            <a:off x="651235" y="4701900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모서리가 둥근 직사각형 46">
            <a:extLst>
              <a:ext uri="{FF2B5EF4-FFF2-40B4-BE49-F238E27FC236}">
                <a16:creationId xmlns:a16="http://schemas.microsoft.com/office/drawing/2014/main" xmlns="" id="{ED8A1E2D-8F48-4923-A70C-9948650ED7A8}"/>
              </a:ext>
            </a:extLst>
          </p:cNvPr>
          <p:cNvSpPr/>
          <p:nvPr/>
        </p:nvSpPr>
        <p:spPr>
          <a:xfrm>
            <a:off x="1242893" y="4266808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64E5AD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78FB900-9F33-49FF-8598-D12089654B80}"/>
              </a:ext>
            </a:extLst>
          </p:cNvPr>
          <p:cNvSpPr/>
          <p:nvPr/>
        </p:nvSpPr>
        <p:spPr>
          <a:xfrm>
            <a:off x="3430721" y="4701900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3" name="모서리가 둥근 직사각형 48">
            <a:extLst>
              <a:ext uri="{FF2B5EF4-FFF2-40B4-BE49-F238E27FC236}">
                <a16:creationId xmlns:a16="http://schemas.microsoft.com/office/drawing/2014/main" xmlns="" id="{34D6068A-7408-422C-A4C1-448F531FC2E7}"/>
              </a:ext>
            </a:extLst>
          </p:cNvPr>
          <p:cNvSpPr/>
          <p:nvPr/>
        </p:nvSpPr>
        <p:spPr>
          <a:xfrm>
            <a:off x="4022379" y="4266808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16E1F0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A2DE81B-7492-4D4E-B3E2-EE50190E6738}"/>
              </a:ext>
            </a:extLst>
          </p:cNvPr>
          <p:cNvSpPr/>
          <p:nvPr/>
        </p:nvSpPr>
        <p:spPr>
          <a:xfrm>
            <a:off x="6144321" y="4701900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5" name="모서리가 둥근 직사각형 50">
            <a:extLst>
              <a:ext uri="{FF2B5EF4-FFF2-40B4-BE49-F238E27FC236}">
                <a16:creationId xmlns:a16="http://schemas.microsoft.com/office/drawing/2014/main" xmlns="" id="{A729C36A-1159-4C8E-8DBD-8BFC3357E55E}"/>
              </a:ext>
            </a:extLst>
          </p:cNvPr>
          <p:cNvSpPr/>
          <p:nvPr/>
        </p:nvSpPr>
        <p:spPr>
          <a:xfrm>
            <a:off x="6735979" y="4266808"/>
            <a:ext cx="1180422" cy="2760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050" b="1" dirty="0">
                <a:solidFill>
                  <a:srgbClr val="53585B"/>
                </a:solidFill>
              </a:rPr>
              <a:t>CONTENTS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168281E-A051-4A9A-9A62-D6849B1E273C}"/>
              </a:ext>
            </a:extLst>
          </p:cNvPr>
          <p:cNvSpPr/>
          <p:nvPr/>
        </p:nvSpPr>
        <p:spPr>
          <a:xfrm>
            <a:off x="8923807" y="2377800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7" name="모서리가 둥근 직사각형 52">
            <a:extLst>
              <a:ext uri="{FF2B5EF4-FFF2-40B4-BE49-F238E27FC236}">
                <a16:creationId xmlns:a16="http://schemas.microsoft.com/office/drawing/2014/main" xmlns="" id="{C70F7B56-AAA0-4DBA-9813-4774FC1971F9}"/>
              </a:ext>
            </a:extLst>
          </p:cNvPr>
          <p:cNvSpPr/>
          <p:nvPr/>
        </p:nvSpPr>
        <p:spPr>
          <a:xfrm>
            <a:off x="9515465" y="1942708"/>
            <a:ext cx="1180422" cy="2760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050" b="1" dirty="0">
                <a:solidFill>
                  <a:srgbClr val="53585B"/>
                </a:solidFill>
              </a:rPr>
              <a:t>CONTENTS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D2984A39-BD52-4F85-9270-06AF96A2406D}"/>
              </a:ext>
            </a:extLst>
          </p:cNvPr>
          <p:cNvCxnSpPr>
            <a:cxnSpLocks/>
          </p:cNvCxnSpPr>
          <p:nvPr/>
        </p:nvCxnSpPr>
        <p:spPr>
          <a:xfrm flipH="1">
            <a:off x="2693096" y="4404854"/>
            <a:ext cx="1080000" cy="0"/>
          </a:xfrm>
          <a:prstGeom prst="line">
            <a:avLst/>
          </a:prstGeom>
          <a:ln w="19050">
            <a:solidFill>
              <a:srgbClr val="16E1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5EF53F18-2BF7-4642-AD62-27DBAFB60784}"/>
              </a:ext>
            </a:extLst>
          </p:cNvPr>
          <p:cNvCxnSpPr>
            <a:cxnSpLocks/>
          </p:cNvCxnSpPr>
          <p:nvPr/>
        </p:nvCxnSpPr>
        <p:spPr>
          <a:xfrm flipH="1">
            <a:off x="5455014" y="4404854"/>
            <a:ext cx="1080000" cy="0"/>
          </a:xfrm>
          <a:prstGeom prst="line">
            <a:avLst/>
          </a:prstGeom>
          <a:ln w="19050">
            <a:solidFill>
              <a:srgbClr val="16E1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DABAF1E2-91C4-44DE-8607-5A3E9BF7382D}"/>
              </a:ext>
            </a:extLst>
          </p:cNvPr>
          <p:cNvCxnSpPr>
            <a:cxnSpLocks/>
          </p:cNvCxnSpPr>
          <p:nvPr/>
        </p:nvCxnSpPr>
        <p:spPr>
          <a:xfrm flipH="1">
            <a:off x="7995242" y="4404854"/>
            <a:ext cx="928565" cy="0"/>
          </a:xfrm>
          <a:prstGeom prst="line">
            <a:avLst/>
          </a:prstGeom>
          <a:ln w="19050">
            <a:solidFill>
              <a:srgbClr val="16E1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CE6B9DD9-AF15-4634-B9A4-C44A1E086A87}"/>
              </a:ext>
            </a:extLst>
          </p:cNvPr>
          <p:cNvSpPr/>
          <p:nvPr/>
        </p:nvSpPr>
        <p:spPr>
          <a:xfrm>
            <a:off x="846815" y="1732554"/>
            <a:ext cx="1972580" cy="1972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CC7B544E-85E5-482F-91A4-9D23935F6FB6}"/>
              </a:ext>
            </a:extLst>
          </p:cNvPr>
          <p:cNvSpPr/>
          <p:nvPr/>
        </p:nvSpPr>
        <p:spPr>
          <a:xfrm>
            <a:off x="3603192" y="1732554"/>
            <a:ext cx="1972580" cy="1972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933BE460-535B-41AE-A5B3-574C6B14FA1A}"/>
              </a:ext>
            </a:extLst>
          </p:cNvPr>
          <p:cNvSpPr/>
          <p:nvPr/>
        </p:nvSpPr>
        <p:spPr>
          <a:xfrm>
            <a:off x="6339900" y="1717085"/>
            <a:ext cx="1972580" cy="1972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115E83BB-A9A9-4C14-9908-7ED024DC92FB}"/>
              </a:ext>
            </a:extLst>
          </p:cNvPr>
          <p:cNvSpPr/>
          <p:nvPr/>
        </p:nvSpPr>
        <p:spPr>
          <a:xfrm>
            <a:off x="9119386" y="3715610"/>
            <a:ext cx="1972580" cy="1972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5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xmlns="" id="{8E4B0DA7-7507-4993-8397-C6E62D8FB46A}"/>
              </a:ext>
            </a:extLst>
          </p:cNvPr>
          <p:cNvSpPr/>
          <p:nvPr/>
        </p:nvSpPr>
        <p:spPr>
          <a:xfrm flipH="1">
            <a:off x="291306" y="250825"/>
            <a:ext cx="11609388" cy="6381750"/>
          </a:xfrm>
          <a:prstGeom prst="round1Rect">
            <a:avLst>
              <a:gd name="adj" fmla="val 2111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xmlns="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005779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CONTENTS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sp>
        <p:nvSpPr>
          <p:cNvPr id="35" name="도넛 40">
            <a:extLst>
              <a:ext uri="{FF2B5EF4-FFF2-40B4-BE49-F238E27FC236}">
                <a16:creationId xmlns:a16="http://schemas.microsoft.com/office/drawing/2014/main" xmlns="" id="{E3A7EFD0-A94D-4441-8323-88783D0C81A7}"/>
              </a:ext>
            </a:extLst>
          </p:cNvPr>
          <p:cNvSpPr/>
          <p:nvPr/>
        </p:nvSpPr>
        <p:spPr>
          <a:xfrm>
            <a:off x="4604346" y="2249845"/>
            <a:ext cx="2737078" cy="2737078"/>
          </a:xfrm>
          <a:prstGeom prst="donut">
            <a:avLst>
              <a:gd name="adj" fmla="val 12674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막힌 원호 35">
            <a:extLst>
              <a:ext uri="{FF2B5EF4-FFF2-40B4-BE49-F238E27FC236}">
                <a16:creationId xmlns:a16="http://schemas.microsoft.com/office/drawing/2014/main" xmlns="" id="{FD38A4C0-7990-4465-85C0-2C397DFDF5CC}"/>
              </a:ext>
            </a:extLst>
          </p:cNvPr>
          <p:cNvSpPr/>
          <p:nvPr/>
        </p:nvSpPr>
        <p:spPr>
          <a:xfrm>
            <a:off x="4604346" y="2249845"/>
            <a:ext cx="2737078" cy="2737078"/>
          </a:xfrm>
          <a:prstGeom prst="blockArc">
            <a:avLst>
              <a:gd name="adj1" fmla="val 1104852"/>
              <a:gd name="adj2" fmla="val 16224034"/>
              <a:gd name="adj3" fmla="val 12767"/>
            </a:avLst>
          </a:prstGeom>
          <a:gradFill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</a:gradFill>
          <a:ln w="9525">
            <a:solidFill>
              <a:srgbClr val="64E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7454FDF-A653-4E07-8100-2CAD8A43D035}"/>
              </a:ext>
            </a:extLst>
          </p:cNvPr>
          <p:cNvSpPr/>
          <p:nvPr/>
        </p:nvSpPr>
        <p:spPr>
          <a:xfrm>
            <a:off x="4907742" y="2960511"/>
            <a:ext cx="2130286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36,246,753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(68%)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모서리가 둥근 사각형 설명선 59">
            <a:extLst>
              <a:ext uri="{FF2B5EF4-FFF2-40B4-BE49-F238E27FC236}">
                <a16:creationId xmlns:a16="http://schemas.microsoft.com/office/drawing/2014/main" xmlns="" id="{5595BFAF-FF2C-432B-B753-96D21D9651C2}"/>
              </a:ext>
            </a:extLst>
          </p:cNvPr>
          <p:cNvSpPr/>
          <p:nvPr/>
        </p:nvSpPr>
        <p:spPr>
          <a:xfrm>
            <a:off x="7578499" y="3618383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53585B"/>
          </a:solidFill>
          <a:ln w="19050">
            <a:solidFill>
              <a:srgbClr val="53585B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68%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39" name="Group 4">
            <a:extLst>
              <a:ext uri="{FF2B5EF4-FFF2-40B4-BE49-F238E27FC236}">
                <a16:creationId xmlns:a16="http://schemas.microsoft.com/office/drawing/2014/main" xmlns="" id="{7E890B59-E565-42E2-9208-D2ABB05F03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76009" y="1826354"/>
            <a:ext cx="226087" cy="467247"/>
            <a:chOff x="3696" y="1863"/>
            <a:chExt cx="285" cy="589"/>
          </a:xfrm>
          <a:solidFill>
            <a:srgbClr val="53585B"/>
          </a:solidFill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xmlns="" id="{586C53D1-6FDC-4C21-8136-A6F52CC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xmlns="" id="{00C0936F-AF31-4F8F-8BB4-26EC64FDA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9">
            <a:extLst>
              <a:ext uri="{FF2B5EF4-FFF2-40B4-BE49-F238E27FC236}">
                <a16:creationId xmlns:a16="http://schemas.microsoft.com/office/drawing/2014/main" xmlns="" id="{1B2B0737-A4F9-4079-B135-5E26629CF7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93121" y="4414200"/>
            <a:ext cx="205723" cy="463241"/>
            <a:chOff x="4426" y="2133"/>
            <a:chExt cx="282" cy="635"/>
          </a:xfrm>
          <a:solidFill>
            <a:srgbClr val="16E1F0"/>
          </a:solidFill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xmlns="" id="{61B4DBB7-829F-48D8-876C-D4E09312E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xmlns="" id="{A1869365-BF08-4DB8-9260-4D9FAE3FB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">
            <a:extLst>
              <a:ext uri="{FF2B5EF4-FFF2-40B4-BE49-F238E27FC236}">
                <a16:creationId xmlns:a16="http://schemas.microsoft.com/office/drawing/2014/main" xmlns="" id="{24885069-C78E-4FB9-BCCB-5B2C51046A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44632" y="1826354"/>
            <a:ext cx="226087" cy="467247"/>
            <a:chOff x="3696" y="1863"/>
            <a:chExt cx="285" cy="589"/>
          </a:xfrm>
          <a:solidFill>
            <a:srgbClr val="53585B"/>
          </a:solid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xmlns="" id="{C13C6139-ACA0-4D7A-80D3-7E42E607D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0B80F729-E3BB-4CDF-9B95-4D7C28480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Group 4">
            <a:extLst>
              <a:ext uri="{FF2B5EF4-FFF2-40B4-BE49-F238E27FC236}">
                <a16:creationId xmlns:a16="http://schemas.microsoft.com/office/drawing/2014/main" xmlns="" id="{A271BEA0-AD7F-4AAC-B999-2D705AFECB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13255" y="1826354"/>
            <a:ext cx="226087" cy="467247"/>
            <a:chOff x="3696" y="1863"/>
            <a:chExt cx="285" cy="589"/>
          </a:xfrm>
          <a:solidFill>
            <a:srgbClr val="53585B"/>
          </a:solidFill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xmlns="" id="{D3082831-872A-4533-976C-508A6EAA8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xmlns="" id="{6B196890-67AB-45CD-ABE7-501BF697A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4">
            <a:extLst>
              <a:ext uri="{FF2B5EF4-FFF2-40B4-BE49-F238E27FC236}">
                <a16:creationId xmlns:a16="http://schemas.microsoft.com/office/drawing/2014/main" xmlns="" id="{7BE53AF7-3FAA-408E-891F-310EF7253F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81878" y="1826354"/>
            <a:ext cx="226087" cy="467247"/>
            <a:chOff x="3696" y="1863"/>
            <a:chExt cx="285" cy="589"/>
          </a:xfrm>
          <a:solidFill>
            <a:srgbClr val="53585B"/>
          </a:solidFill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xmlns="" id="{D27AC849-BDC2-4618-90E6-C539362D4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xmlns="" id="{F7214AEA-A997-4712-9B03-647061416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4">
            <a:extLst>
              <a:ext uri="{FF2B5EF4-FFF2-40B4-BE49-F238E27FC236}">
                <a16:creationId xmlns:a16="http://schemas.microsoft.com/office/drawing/2014/main" xmlns="" id="{22E0B698-08AE-4A24-97A2-6EFE0F4111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50501" y="1826354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xmlns="" id="{5CE575C0-D52B-483A-8E77-4540EDAC3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xmlns="" id="{95B4535C-F552-4204-A0B3-CBB5D63DB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Group 4">
            <a:extLst>
              <a:ext uri="{FF2B5EF4-FFF2-40B4-BE49-F238E27FC236}">
                <a16:creationId xmlns:a16="http://schemas.microsoft.com/office/drawing/2014/main" xmlns="" id="{6105752F-8052-4F56-8FDF-82E308AC59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77931" y="2481245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FB054D5E-3B0B-4B52-A2F3-6673515B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xmlns="" id="{41DB817F-FE99-4FA3-9B62-B6E6ABBAC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0" name="Group 4">
            <a:extLst>
              <a:ext uri="{FF2B5EF4-FFF2-40B4-BE49-F238E27FC236}">
                <a16:creationId xmlns:a16="http://schemas.microsoft.com/office/drawing/2014/main" xmlns="" id="{6DA640E2-42A3-4B01-9E78-BE1CC28BA25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46554" y="2481245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xmlns="" id="{32EB7C85-33DA-426D-8A02-C61D13AB4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xmlns="" id="{CD0ABCD0-5925-4E5D-AD63-1AE13BDC8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4">
            <a:extLst>
              <a:ext uri="{FF2B5EF4-FFF2-40B4-BE49-F238E27FC236}">
                <a16:creationId xmlns:a16="http://schemas.microsoft.com/office/drawing/2014/main" xmlns="" id="{EA4DA138-1372-4955-AA61-4E122526B0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15177" y="2481245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xmlns="" id="{217CEF2F-A919-4556-9CCB-48291333A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xmlns="" id="{2A40D8D4-1605-40C3-A5CF-95C64892F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Group 4">
            <a:extLst>
              <a:ext uri="{FF2B5EF4-FFF2-40B4-BE49-F238E27FC236}">
                <a16:creationId xmlns:a16="http://schemas.microsoft.com/office/drawing/2014/main" xmlns="" id="{DC31A479-92F2-48C6-B97F-A35E23387D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83800" y="2481245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xmlns="" id="{5AE8DFCC-7979-49C0-ACBF-3AA6AF455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xmlns="" id="{C0B1D061-AD04-4275-A949-D82310170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Group 4">
            <a:extLst>
              <a:ext uri="{FF2B5EF4-FFF2-40B4-BE49-F238E27FC236}">
                <a16:creationId xmlns:a16="http://schemas.microsoft.com/office/drawing/2014/main" xmlns="" id="{C193265C-9A3C-4296-AA8D-22978F37D1E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52423" y="2481245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xmlns="" id="{87DFCD50-17B7-4361-89B4-2CC0E3C00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xmlns="" id="{A135F25A-065D-4C0F-A695-54017FEA0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xmlns="" id="{714E40D1-97E3-4551-B413-F4DDDADDBB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60914" y="4416887"/>
            <a:ext cx="205723" cy="463241"/>
            <a:chOff x="4426" y="2133"/>
            <a:chExt cx="282" cy="635"/>
          </a:xfrm>
          <a:solidFill>
            <a:srgbClr val="16E1F0"/>
          </a:solidFill>
        </p:grpSpPr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xmlns="" id="{FF095372-F0A0-4C27-AEB1-44B520DFB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xmlns="" id="{82D20A29-5EDA-473D-B474-854BF3375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Group 9">
            <a:extLst>
              <a:ext uri="{FF2B5EF4-FFF2-40B4-BE49-F238E27FC236}">
                <a16:creationId xmlns:a16="http://schemas.microsoft.com/office/drawing/2014/main" xmlns="" id="{C9D94E6A-7944-4867-829F-4128EBB05E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28707" y="4419574"/>
            <a:ext cx="205723" cy="463241"/>
            <a:chOff x="4426" y="2133"/>
            <a:chExt cx="282" cy="635"/>
          </a:xfrm>
          <a:solidFill>
            <a:srgbClr val="16E1F0"/>
          </a:solidFill>
        </p:grpSpPr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xmlns="" id="{A261A188-3702-4453-B822-E08907B56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xmlns="" id="{DF7307C1-66B6-407F-8266-93853D568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Group 9">
            <a:extLst>
              <a:ext uri="{FF2B5EF4-FFF2-40B4-BE49-F238E27FC236}">
                <a16:creationId xmlns:a16="http://schemas.microsoft.com/office/drawing/2014/main" xmlns="" id="{E5B4CA9D-A870-439E-961A-1E5445B78C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96500" y="4422261"/>
            <a:ext cx="205723" cy="463241"/>
            <a:chOff x="4426" y="2133"/>
            <a:chExt cx="282" cy="635"/>
          </a:xfrm>
          <a:solidFill>
            <a:srgbClr val="16E1F0"/>
          </a:solidFill>
        </p:grpSpPr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xmlns="" id="{3150396B-C13F-4165-89F1-A2DB78714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xmlns="" id="{F774EB99-AFD8-45EA-86D1-8C64E6729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Group 9">
            <a:extLst>
              <a:ext uri="{FF2B5EF4-FFF2-40B4-BE49-F238E27FC236}">
                <a16:creationId xmlns:a16="http://schemas.microsoft.com/office/drawing/2014/main" xmlns="" id="{0CE7E8DA-63DC-473E-9C75-B7484E29DE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64293" y="4424948"/>
            <a:ext cx="205723" cy="463241"/>
            <a:chOff x="4426" y="2133"/>
            <a:chExt cx="282" cy="635"/>
          </a:xfrm>
          <a:solidFill>
            <a:srgbClr val="16E1F0"/>
          </a:solidFill>
        </p:grpSpPr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xmlns="" id="{3406BB55-FC65-4772-ADE2-69FFCA6CD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xmlns="" id="{566CA1EA-5B85-4948-8317-AF2C16DD7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4" name="Group 9">
            <a:extLst>
              <a:ext uri="{FF2B5EF4-FFF2-40B4-BE49-F238E27FC236}">
                <a16:creationId xmlns:a16="http://schemas.microsoft.com/office/drawing/2014/main" xmlns="" id="{A3101562-C41D-4D75-A9A4-73287CBE7C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78499" y="5087606"/>
            <a:ext cx="205723" cy="463241"/>
            <a:chOff x="4426" y="2133"/>
            <a:chExt cx="282" cy="635"/>
          </a:xfrm>
          <a:solidFill>
            <a:srgbClr val="16E1F0"/>
          </a:solidFill>
        </p:grpSpPr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xmlns="" id="{EDFD8D4A-B1D0-4F3B-B553-19937BEB0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xmlns="" id="{C49BF7C6-679D-4175-BD6C-DCCFFB2E2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7" name="Group 9">
            <a:extLst>
              <a:ext uri="{FF2B5EF4-FFF2-40B4-BE49-F238E27FC236}">
                <a16:creationId xmlns:a16="http://schemas.microsoft.com/office/drawing/2014/main" xmlns="" id="{AA16C7E4-E2D7-4465-BA54-C3641EE8024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46292" y="5090293"/>
            <a:ext cx="205723" cy="463241"/>
            <a:chOff x="4426" y="2133"/>
            <a:chExt cx="282" cy="635"/>
          </a:xfrm>
          <a:solidFill>
            <a:srgbClr val="16E1F0"/>
          </a:solidFill>
        </p:grpSpPr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xmlns="" id="{EA4CEC47-2D1F-427A-90B6-81F12EA1B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xmlns="" id="{1895279D-CAF9-4742-94E7-9941BDF4F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Group 9">
            <a:extLst>
              <a:ext uri="{FF2B5EF4-FFF2-40B4-BE49-F238E27FC236}">
                <a16:creationId xmlns:a16="http://schemas.microsoft.com/office/drawing/2014/main" xmlns="" id="{4C6DE500-CD87-471F-A615-48A89661F4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14085" y="5092980"/>
            <a:ext cx="205723" cy="463241"/>
            <a:chOff x="4426" y="2133"/>
            <a:chExt cx="282" cy="635"/>
          </a:xfrm>
          <a:solidFill>
            <a:srgbClr val="16E1F0"/>
          </a:solidFill>
        </p:grpSpPr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xmlns="" id="{89F154C8-FA6D-4AD0-843A-8EACC79A5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xmlns="" id="{228C617F-DC35-41C2-B82E-90F910FF4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Group 9">
            <a:extLst>
              <a:ext uri="{FF2B5EF4-FFF2-40B4-BE49-F238E27FC236}">
                <a16:creationId xmlns:a16="http://schemas.microsoft.com/office/drawing/2014/main" xmlns="" id="{F4AB4747-0017-4FE2-A6EB-82AFCBB541E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81878" y="5095667"/>
            <a:ext cx="205723" cy="463241"/>
            <a:chOff x="4426" y="2133"/>
            <a:chExt cx="282" cy="635"/>
          </a:xfrm>
          <a:solidFill>
            <a:srgbClr val="16E1F0"/>
          </a:solidFill>
        </p:grpSpPr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xmlns="" id="{45F88959-03D3-447E-8B1C-97483E656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xmlns="" id="{EDE8DE5B-84F9-44FA-8058-10C13A2C7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6" name="Group 9">
            <a:extLst>
              <a:ext uri="{FF2B5EF4-FFF2-40B4-BE49-F238E27FC236}">
                <a16:creationId xmlns:a16="http://schemas.microsoft.com/office/drawing/2014/main" xmlns="" id="{C89B2C58-E062-45CA-9E95-1D27747914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49668" y="5098354"/>
            <a:ext cx="205723" cy="463241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xmlns="" id="{41471C8C-16F6-4EEA-8AC0-4B100726E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xmlns="" id="{5241DDE8-F496-4D86-AA8C-A820D7B2F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99EB0EEA-9115-4ADE-AC25-BB3C9EC5EA1E}"/>
              </a:ext>
            </a:extLst>
          </p:cNvPr>
          <p:cNvSpPr/>
          <p:nvPr/>
        </p:nvSpPr>
        <p:spPr>
          <a:xfrm>
            <a:off x="9432763" y="1779005"/>
            <a:ext cx="2130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53585B"/>
                </a:solidFill>
              </a:rPr>
              <a:t>43</a:t>
            </a:r>
            <a:r>
              <a:rPr lang="en-US" altLang="ko-KR" dirty="0">
                <a:solidFill>
                  <a:srgbClr val="53585B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F3376A66-9653-4D0C-B8A6-97B12332A220}"/>
              </a:ext>
            </a:extLst>
          </p:cNvPr>
          <p:cNvSpPr/>
          <p:nvPr/>
        </p:nvSpPr>
        <p:spPr>
          <a:xfrm>
            <a:off x="9432763" y="4276256"/>
            <a:ext cx="2130286" cy="1253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16E1F0"/>
                </a:solidFill>
              </a:rPr>
              <a:t>93</a:t>
            </a:r>
            <a:r>
              <a:rPr lang="en-US" altLang="ko-KR" dirty="0">
                <a:solidFill>
                  <a:srgbClr val="16E1F0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  <p:grpSp>
        <p:nvGrpSpPr>
          <p:cNvPr id="101" name="Group 9">
            <a:extLst>
              <a:ext uri="{FF2B5EF4-FFF2-40B4-BE49-F238E27FC236}">
                <a16:creationId xmlns:a16="http://schemas.microsoft.com/office/drawing/2014/main" xmlns="" id="{1F9A01C6-6868-4B7C-BF1B-1D0A8709155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12783" y="3046680"/>
            <a:ext cx="205723" cy="463241"/>
            <a:chOff x="4426" y="2133"/>
            <a:chExt cx="282" cy="635"/>
          </a:xfrm>
          <a:solidFill>
            <a:srgbClr val="64E5AD"/>
          </a:solidFill>
        </p:grpSpPr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xmlns="" id="{7CB7BFCA-C2BE-40FB-BE7E-4EDDEFF03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4E5AD"/>
                </a:solidFill>
              </a:endParaRPr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xmlns="" id="{60C5E16A-A567-4F8B-AC46-380769CA0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4E5AD"/>
                </a:solidFill>
              </a:endParaRPr>
            </a:p>
          </p:txBody>
        </p:sp>
      </p:grpSp>
      <p:grpSp>
        <p:nvGrpSpPr>
          <p:cNvPr id="104" name="Group 9">
            <a:extLst>
              <a:ext uri="{FF2B5EF4-FFF2-40B4-BE49-F238E27FC236}">
                <a16:creationId xmlns:a16="http://schemas.microsoft.com/office/drawing/2014/main" xmlns="" id="{53625573-6F03-42DF-BC4D-B1BD9309FD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80576" y="3049367"/>
            <a:ext cx="205723" cy="463241"/>
            <a:chOff x="4426" y="2133"/>
            <a:chExt cx="282" cy="635"/>
          </a:xfrm>
          <a:solidFill>
            <a:srgbClr val="64E5AD"/>
          </a:solidFill>
        </p:grpSpPr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xmlns="" id="{B9D92C52-D4FA-47F7-A124-71C5658F3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4E5AD"/>
                </a:solidFill>
              </a:endParaRPr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xmlns="" id="{71E694BD-5D67-4A3A-BFE0-F52AB45ED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4E5AD"/>
                </a:solidFill>
              </a:endParaRPr>
            </a:p>
          </p:txBody>
        </p:sp>
      </p:grpSp>
      <p:grpSp>
        <p:nvGrpSpPr>
          <p:cNvPr id="107" name="Group 9">
            <a:extLst>
              <a:ext uri="{FF2B5EF4-FFF2-40B4-BE49-F238E27FC236}">
                <a16:creationId xmlns:a16="http://schemas.microsoft.com/office/drawing/2014/main" xmlns="" id="{3B7BA7ED-0A8B-4A1A-8873-9511B68D32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48369" y="3052054"/>
            <a:ext cx="205723" cy="463241"/>
            <a:chOff x="4426" y="2133"/>
            <a:chExt cx="282" cy="635"/>
          </a:xfrm>
          <a:solidFill>
            <a:srgbClr val="64E5AD"/>
          </a:solidFill>
        </p:grpSpPr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xmlns="" id="{CBC94E3F-D12E-4967-A13B-4EBAC37DE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4E5AD"/>
                </a:solidFill>
              </a:endParaRPr>
            </a:p>
          </p:txBody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xmlns="" id="{796676A7-A20D-4D2B-81D3-1EC24EA4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4E5AD"/>
                </a:solidFill>
              </a:endParaRPr>
            </a:p>
          </p:txBody>
        </p:sp>
      </p:grpSp>
      <p:grpSp>
        <p:nvGrpSpPr>
          <p:cNvPr id="110" name="Group 9">
            <a:extLst>
              <a:ext uri="{FF2B5EF4-FFF2-40B4-BE49-F238E27FC236}">
                <a16:creationId xmlns:a16="http://schemas.microsoft.com/office/drawing/2014/main" xmlns="" id="{19B96783-C175-4426-A22D-FF9A7D56D5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16162" y="3054741"/>
            <a:ext cx="205723" cy="463241"/>
            <a:chOff x="4426" y="2133"/>
            <a:chExt cx="282" cy="635"/>
          </a:xfrm>
          <a:solidFill>
            <a:srgbClr val="64E5AD"/>
          </a:solidFill>
        </p:grpSpPr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xmlns="" id="{1E8327C4-5FA4-47B9-BE18-0D27286BE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4E5AD"/>
                </a:solidFill>
              </a:endParaRPr>
            </a:p>
          </p:txBody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xmlns="" id="{BAB73C31-615F-49C8-B130-AA7C6EAD1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4E5AD"/>
                </a:solidFill>
              </a:endParaRPr>
            </a:p>
          </p:txBody>
        </p:sp>
      </p:grpSp>
      <p:grpSp>
        <p:nvGrpSpPr>
          <p:cNvPr id="113" name="Group 9">
            <a:extLst>
              <a:ext uri="{FF2B5EF4-FFF2-40B4-BE49-F238E27FC236}">
                <a16:creationId xmlns:a16="http://schemas.microsoft.com/office/drawing/2014/main" xmlns="" id="{59A52672-D782-4BF8-980C-4AEFB79213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83955" y="3057428"/>
            <a:ext cx="205723" cy="463241"/>
            <a:chOff x="4426" y="2133"/>
            <a:chExt cx="282" cy="635"/>
          </a:xfrm>
          <a:solidFill>
            <a:srgbClr val="64E5AD"/>
          </a:solidFill>
        </p:grpSpPr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xmlns="" id="{244013CD-1A29-4720-9660-8AA225408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4E5AD"/>
                </a:solidFill>
              </a:endParaRPr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xmlns="" id="{B9D0B116-B086-4CBA-8B09-08997F95A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4E5AD"/>
                </a:solidFill>
              </a:endParaRPr>
            </a:p>
          </p:txBody>
        </p:sp>
      </p:grpSp>
      <p:grpSp>
        <p:nvGrpSpPr>
          <p:cNvPr id="116" name="Group 9">
            <a:extLst>
              <a:ext uri="{FF2B5EF4-FFF2-40B4-BE49-F238E27FC236}">
                <a16:creationId xmlns:a16="http://schemas.microsoft.com/office/drawing/2014/main" xmlns="" id="{A05E0F51-D90E-4189-AFD2-D76A0082AFC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98161" y="3720086"/>
            <a:ext cx="205723" cy="463241"/>
            <a:chOff x="4426" y="2133"/>
            <a:chExt cx="282" cy="635"/>
          </a:xfrm>
          <a:solidFill>
            <a:srgbClr val="64E5AD"/>
          </a:solidFill>
        </p:grpSpPr>
        <p:sp>
          <p:nvSpPr>
            <p:cNvPr id="117" name="Freeform 10">
              <a:extLst>
                <a:ext uri="{FF2B5EF4-FFF2-40B4-BE49-F238E27FC236}">
                  <a16:creationId xmlns:a16="http://schemas.microsoft.com/office/drawing/2014/main" xmlns="" id="{255839C1-56F8-4791-A1A7-B659417C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4E5AD"/>
                </a:solidFill>
              </a:endParaRPr>
            </a:p>
          </p:txBody>
        </p:sp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xmlns="" id="{9FB20D11-ECCB-47CF-AE32-BC3FA9681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4E5AD"/>
                </a:solidFill>
              </a:endParaRPr>
            </a:p>
          </p:txBody>
        </p:sp>
      </p:grpSp>
      <p:grpSp>
        <p:nvGrpSpPr>
          <p:cNvPr id="119" name="Group 9">
            <a:extLst>
              <a:ext uri="{FF2B5EF4-FFF2-40B4-BE49-F238E27FC236}">
                <a16:creationId xmlns:a16="http://schemas.microsoft.com/office/drawing/2014/main" xmlns="" id="{20E380B1-6BDC-47EA-B65F-A4BBA38725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65954" y="3722773"/>
            <a:ext cx="205723" cy="463241"/>
            <a:chOff x="4426" y="2133"/>
            <a:chExt cx="282" cy="635"/>
          </a:xfrm>
          <a:solidFill>
            <a:srgbClr val="64E5AD"/>
          </a:solidFill>
        </p:grpSpPr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xmlns="" id="{6DDF1631-2E10-4F2D-8A73-DDBE36658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4E5AD"/>
                </a:solidFill>
              </a:endParaRPr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xmlns="" id="{F4A6EE05-29AE-4586-B057-C49D4F28D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4E5AD"/>
                </a:solidFill>
              </a:endParaRPr>
            </a:p>
          </p:txBody>
        </p:sp>
      </p:grpSp>
      <p:grpSp>
        <p:nvGrpSpPr>
          <p:cNvPr id="122" name="Group 9">
            <a:extLst>
              <a:ext uri="{FF2B5EF4-FFF2-40B4-BE49-F238E27FC236}">
                <a16:creationId xmlns:a16="http://schemas.microsoft.com/office/drawing/2014/main" xmlns="" id="{5FB562B2-C0C2-44A4-9554-7F4D0AAC9A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33747" y="3725460"/>
            <a:ext cx="205723" cy="463241"/>
            <a:chOff x="4426" y="2133"/>
            <a:chExt cx="282" cy="635"/>
          </a:xfrm>
          <a:solidFill>
            <a:srgbClr val="64E5AD"/>
          </a:solidFill>
        </p:grpSpPr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xmlns="" id="{84B983EA-DAA6-4F33-89D0-AFC2DC7F1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4E5AD"/>
                </a:solidFill>
              </a:endParaRPr>
            </a:p>
          </p:txBody>
        </p:sp>
        <p:sp>
          <p:nvSpPr>
            <p:cNvPr id="124" name="Freeform 11">
              <a:extLst>
                <a:ext uri="{FF2B5EF4-FFF2-40B4-BE49-F238E27FC236}">
                  <a16:creationId xmlns:a16="http://schemas.microsoft.com/office/drawing/2014/main" xmlns="" id="{8D09888D-C7AC-4ACB-A077-2AEA2F155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4E5AD"/>
                </a:solidFill>
              </a:endParaRPr>
            </a:p>
          </p:txBody>
        </p:sp>
      </p:grpSp>
      <p:grpSp>
        <p:nvGrpSpPr>
          <p:cNvPr id="125" name="Group 9">
            <a:extLst>
              <a:ext uri="{FF2B5EF4-FFF2-40B4-BE49-F238E27FC236}">
                <a16:creationId xmlns:a16="http://schemas.microsoft.com/office/drawing/2014/main" xmlns="" id="{6D9051C8-FFEA-46AF-B670-379232FE6F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01540" y="3728147"/>
            <a:ext cx="205723" cy="463241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xmlns="" id="{58305258-7439-422E-AE6E-1367E11C8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xmlns="" id="{ED0071FD-4FBE-4986-A758-CA79196B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Group 9">
            <a:extLst>
              <a:ext uri="{FF2B5EF4-FFF2-40B4-BE49-F238E27FC236}">
                <a16:creationId xmlns:a16="http://schemas.microsoft.com/office/drawing/2014/main" xmlns="" id="{C0739CAB-E340-4BC7-AF9A-4ABC64BA72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69330" y="3730834"/>
            <a:ext cx="205723" cy="463241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xmlns="" id="{B6579A89-16DC-47CC-AD6B-12D04EC2F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xmlns="" id="{C07999D7-0532-4410-B32E-650E07D4F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3D08B896-5937-4008-AAE0-5290874D0DC6}"/>
              </a:ext>
            </a:extLst>
          </p:cNvPr>
          <p:cNvSpPr/>
          <p:nvPr/>
        </p:nvSpPr>
        <p:spPr>
          <a:xfrm>
            <a:off x="554309" y="2960511"/>
            <a:ext cx="2130286" cy="1253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64E5AD"/>
                </a:solidFill>
              </a:rPr>
              <a:t>93</a:t>
            </a:r>
            <a:r>
              <a:rPr lang="en-US" altLang="ko-KR" dirty="0">
                <a:solidFill>
                  <a:srgbClr val="64E5AD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71308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xmlns="" id="{8E4B0DA7-7507-4993-8397-C6E62D8FB46A}"/>
              </a:ext>
            </a:extLst>
          </p:cNvPr>
          <p:cNvSpPr/>
          <p:nvPr/>
        </p:nvSpPr>
        <p:spPr>
          <a:xfrm flipH="1">
            <a:off x="291306" y="250825"/>
            <a:ext cx="11609388" cy="6381750"/>
          </a:xfrm>
          <a:prstGeom prst="round1Rect">
            <a:avLst>
              <a:gd name="adj" fmla="val 2111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xmlns="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005779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CONTENTS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sp>
        <p:nvSpPr>
          <p:cNvPr id="132" name="대각선 방향의 모서리가 둥근 사각형 32">
            <a:extLst>
              <a:ext uri="{FF2B5EF4-FFF2-40B4-BE49-F238E27FC236}">
                <a16:creationId xmlns:a16="http://schemas.microsoft.com/office/drawing/2014/main" xmlns="" id="{3D2E9693-1638-4782-AF4E-D468B08F54B4}"/>
              </a:ext>
            </a:extLst>
          </p:cNvPr>
          <p:cNvSpPr/>
          <p:nvPr/>
        </p:nvSpPr>
        <p:spPr>
          <a:xfrm>
            <a:off x="1179991" y="2790210"/>
            <a:ext cx="2859314" cy="1596571"/>
          </a:xfrm>
          <a:prstGeom prst="round1Rect">
            <a:avLst>
              <a:gd name="adj" fmla="val 22571"/>
            </a:avLst>
          </a:prstGeom>
          <a:solidFill>
            <a:schemeClr val="bg1"/>
          </a:solidFill>
          <a:ln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ED3E0AE5-4EA0-48D5-B906-FB47808A7938}"/>
              </a:ext>
            </a:extLst>
          </p:cNvPr>
          <p:cNvSpPr/>
          <p:nvPr/>
        </p:nvSpPr>
        <p:spPr>
          <a:xfrm>
            <a:off x="1349077" y="4707441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F6984E0C-0A8B-4041-A645-12F0F186F6ED}"/>
              </a:ext>
            </a:extLst>
          </p:cNvPr>
          <p:cNvSpPr/>
          <p:nvPr/>
        </p:nvSpPr>
        <p:spPr>
          <a:xfrm>
            <a:off x="3184499" y="1394605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46" name="직각 삼각형 145">
            <a:extLst>
              <a:ext uri="{FF2B5EF4-FFF2-40B4-BE49-F238E27FC236}">
                <a16:creationId xmlns:a16="http://schemas.microsoft.com/office/drawing/2014/main" xmlns="" id="{D8BD8B15-4203-4042-9EA6-E2515E360F31}"/>
              </a:ext>
            </a:extLst>
          </p:cNvPr>
          <p:cNvSpPr/>
          <p:nvPr/>
        </p:nvSpPr>
        <p:spPr>
          <a:xfrm rot="5400000">
            <a:off x="1190596" y="2790209"/>
            <a:ext cx="468085" cy="468085"/>
          </a:xfrm>
          <a:prstGeom prst="rtTriangle">
            <a:avLst/>
          </a:prstGeom>
          <a:gradFill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</a:gradFill>
          <a:ln>
            <a:solidFill>
              <a:srgbClr val="00E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47" name="대각선 방향의 모서리가 둥근 사각형 32">
            <a:extLst>
              <a:ext uri="{FF2B5EF4-FFF2-40B4-BE49-F238E27FC236}">
                <a16:creationId xmlns:a16="http://schemas.microsoft.com/office/drawing/2014/main" xmlns="" id="{E9E62383-E490-40F3-8B8F-D27FBD2541B5}"/>
              </a:ext>
            </a:extLst>
          </p:cNvPr>
          <p:cNvSpPr/>
          <p:nvPr/>
        </p:nvSpPr>
        <p:spPr>
          <a:xfrm>
            <a:off x="4666343" y="2790210"/>
            <a:ext cx="2859314" cy="1596571"/>
          </a:xfrm>
          <a:prstGeom prst="round1Rect">
            <a:avLst>
              <a:gd name="adj" fmla="val 22571"/>
            </a:avLst>
          </a:prstGeom>
          <a:solidFill>
            <a:schemeClr val="bg1"/>
          </a:solidFill>
          <a:ln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271BD9D1-FFA0-4E7F-A00F-43CF6138B98D}"/>
              </a:ext>
            </a:extLst>
          </p:cNvPr>
          <p:cNvSpPr/>
          <p:nvPr/>
        </p:nvSpPr>
        <p:spPr>
          <a:xfrm>
            <a:off x="4835429" y="4707441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B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9" name="직각 삼각형 148">
            <a:extLst>
              <a:ext uri="{FF2B5EF4-FFF2-40B4-BE49-F238E27FC236}">
                <a16:creationId xmlns:a16="http://schemas.microsoft.com/office/drawing/2014/main" xmlns="" id="{851F15B2-F8D0-4929-BD04-39FF3C2E20B9}"/>
              </a:ext>
            </a:extLst>
          </p:cNvPr>
          <p:cNvSpPr/>
          <p:nvPr/>
        </p:nvSpPr>
        <p:spPr>
          <a:xfrm rot="5400000">
            <a:off x="4676948" y="2790209"/>
            <a:ext cx="468085" cy="468085"/>
          </a:xfrm>
          <a:prstGeom prst="rtTriangle">
            <a:avLst/>
          </a:prstGeom>
          <a:gradFill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</a:gradFill>
          <a:ln>
            <a:solidFill>
              <a:srgbClr val="00E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50" name="대각선 방향의 모서리가 둥근 사각형 32">
            <a:extLst>
              <a:ext uri="{FF2B5EF4-FFF2-40B4-BE49-F238E27FC236}">
                <a16:creationId xmlns:a16="http://schemas.microsoft.com/office/drawing/2014/main" xmlns="" id="{97371414-6292-47F7-9100-2E37C092C90C}"/>
              </a:ext>
            </a:extLst>
          </p:cNvPr>
          <p:cNvSpPr/>
          <p:nvPr/>
        </p:nvSpPr>
        <p:spPr>
          <a:xfrm>
            <a:off x="8152695" y="2790210"/>
            <a:ext cx="2859314" cy="1596571"/>
          </a:xfrm>
          <a:prstGeom prst="round1Rect">
            <a:avLst>
              <a:gd name="adj" fmla="val 22571"/>
            </a:avLst>
          </a:prstGeom>
          <a:solidFill>
            <a:schemeClr val="bg1"/>
          </a:solidFill>
          <a:ln>
            <a:solidFill>
              <a:srgbClr val="16E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71394B3A-26DC-4CF4-9DA9-EC7BC3897D80}"/>
              </a:ext>
            </a:extLst>
          </p:cNvPr>
          <p:cNvSpPr/>
          <p:nvPr/>
        </p:nvSpPr>
        <p:spPr>
          <a:xfrm>
            <a:off x="8321781" y="4707441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C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2" name="직각 삼각형 151">
            <a:extLst>
              <a:ext uri="{FF2B5EF4-FFF2-40B4-BE49-F238E27FC236}">
                <a16:creationId xmlns:a16="http://schemas.microsoft.com/office/drawing/2014/main" xmlns="" id="{73B23B75-7670-4C78-B2C9-3D3F4999EC6A}"/>
              </a:ext>
            </a:extLst>
          </p:cNvPr>
          <p:cNvSpPr/>
          <p:nvPr/>
        </p:nvSpPr>
        <p:spPr>
          <a:xfrm rot="5400000">
            <a:off x="8163300" y="2790209"/>
            <a:ext cx="468085" cy="468085"/>
          </a:xfrm>
          <a:prstGeom prst="rtTriangle">
            <a:avLst/>
          </a:prstGeom>
          <a:gradFill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</a:gradFill>
          <a:ln>
            <a:solidFill>
              <a:srgbClr val="00E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5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xmlns="" id="{8E4B0DA7-7507-4993-8397-C6E62D8FB46A}"/>
              </a:ext>
            </a:extLst>
          </p:cNvPr>
          <p:cNvSpPr/>
          <p:nvPr/>
        </p:nvSpPr>
        <p:spPr>
          <a:xfrm flipH="1">
            <a:off x="291306" y="250825"/>
            <a:ext cx="11609388" cy="6381750"/>
          </a:xfrm>
          <a:prstGeom prst="round1Rect">
            <a:avLst>
              <a:gd name="adj" fmla="val 2111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xmlns="" id="{CD5B75A1-A225-4A93-864C-851A837B2334}"/>
              </a:ext>
            </a:extLst>
          </p:cNvPr>
          <p:cNvSpPr/>
          <p:nvPr/>
        </p:nvSpPr>
        <p:spPr>
          <a:xfrm flipH="1">
            <a:off x="291306" y="250825"/>
            <a:ext cx="11609388" cy="495300"/>
          </a:xfrm>
          <a:prstGeom prst="round1Rect">
            <a:avLst>
              <a:gd name="adj" fmla="val 31319"/>
            </a:avLst>
          </a:prstGeom>
          <a:gradFill flip="none" rotWithShape="1">
            <a:gsLst>
              <a:gs pos="0">
                <a:srgbClr val="64E5AD"/>
              </a:gs>
              <a:gs pos="100000">
                <a:srgbClr val="16E1F0"/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C636412-03B6-4CCD-8EBF-52B80213E8DE}"/>
              </a:ext>
            </a:extLst>
          </p:cNvPr>
          <p:cNvSpPr/>
          <p:nvPr/>
        </p:nvSpPr>
        <p:spPr>
          <a:xfrm>
            <a:off x="511871" y="366395"/>
            <a:ext cx="1005779" cy="264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6E1F0"/>
                </a:solidFill>
              </a:rPr>
              <a:t>CONTENTS</a:t>
            </a:r>
            <a:endParaRPr lang="ko-KR" altLang="en-US" sz="1100" b="1" dirty="0">
              <a:solidFill>
                <a:srgbClr val="16E1F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8C768B5-8DD0-4BA9-AE03-C4DE737A0B38}"/>
              </a:ext>
            </a:extLst>
          </p:cNvPr>
          <p:cNvSpPr/>
          <p:nvPr/>
        </p:nvSpPr>
        <p:spPr>
          <a:xfrm>
            <a:off x="7414004" y="1306251"/>
            <a:ext cx="3482104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D6705E1-0A05-4744-BA06-8CABE7A5195F}"/>
              </a:ext>
            </a:extLst>
          </p:cNvPr>
          <p:cNvSpPr/>
          <p:nvPr/>
        </p:nvSpPr>
        <p:spPr>
          <a:xfrm>
            <a:off x="7414004" y="2299554"/>
            <a:ext cx="3482104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5E1EF753-27E7-488F-925F-C024C9852E49}"/>
              </a:ext>
            </a:extLst>
          </p:cNvPr>
          <p:cNvSpPr/>
          <p:nvPr/>
        </p:nvSpPr>
        <p:spPr>
          <a:xfrm>
            <a:off x="7414004" y="3292857"/>
            <a:ext cx="3482104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33E5D59-7BCD-44B2-8C9D-D7B28C5A2714}"/>
              </a:ext>
            </a:extLst>
          </p:cNvPr>
          <p:cNvSpPr/>
          <p:nvPr/>
        </p:nvSpPr>
        <p:spPr>
          <a:xfrm>
            <a:off x="7414004" y="4507352"/>
            <a:ext cx="3482104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81A19A2C-82C2-4EE4-A7C5-40D472C48B91}"/>
              </a:ext>
            </a:extLst>
          </p:cNvPr>
          <p:cNvGrpSpPr/>
          <p:nvPr/>
        </p:nvGrpSpPr>
        <p:grpSpPr>
          <a:xfrm flipH="1">
            <a:off x="3100062" y="2684813"/>
            <a:ext cx="3752367" cy="3528453"/>
            <a:chOff x="5686838" y="3766412"/>
            <a:chExt cx="1563547" cy="1470246"/>
          </a:xfrm>
          <a:solidFill>
            <a:schemeClr val="bg1">
              <a:alpha val="50000"/>
            </a:schemeClr>
          </a:solidFill>
        </p:grpSpPr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xmlns="" id="{9534FFC6-0FC9-45DE-B927-22794723D768}"/>
                </a:ext>
              </a:extLst>
            </p:cNvPr>
            <p:cNvSpPr/>
            <p:nvPr/>
          </p:nvSpPr>
          <p:spPr>
            <a:xfrm>
              <a:off x="5686838" y="3904347"/>
              <a:ext cx="1140140" cy="1332311"/>
            </a:xfrm>
            <a:custGeom>
              <a:avLst/>
              <a:gdLst>
                <a:gd name="connsiteX0" fmla="*/ 1041693 w 1140140"/>
                <a:gd name="connsiteY0" fmla="*/ 0 h 1293987"/>
                <a:gd name="connsiteX1" fmla="*/ 1041693 w 1140140"/>
                <a:gd name="connsiteY1" fmla="*/ 402149 h 1293987"/>
                <a:gd name="connsiteX2" fmla="*/ 1040283 w 1140140"/>
                <a:gd name="connsiteY2" fmla="*/ 402157 h 1293987"/>
                <a:gd name="connsiteX3" fmla="*/ 1042781 w 1140140"/>
                <a:gd name="connsiteY3" fmla="*/ 405186 h 1293987"/>
                <a:gd name="connsiteX4" fmla="*/ 1140140 w 1140140"/>
                <a:gd name="connsiteY4" fmla="*/ 723917 h 1293987"/>
                <a:gd name="connsiteX5" fmla="*/ 570070 w 1140140"/>
                <a:gd name="connsiteY5" fmla="*/ 1293987 h 1293987"/>
                <a:gd name="connsiteX6" fmla="*/ 0 w 1140140"/>
                <a:gd name="connsiteY6" fmla="*/ 723917 h 1293987"/>
                <a:gd name="connsiteX7" fmla="*/ 166969 w 1140140"/>
                <a:gd name="connsiteY7" fmla="*/ 320817 h 1293987"/>
                <a:gd name="connsiteX8" fmla="*/ 204907 w 1140140"/>
                <a:gd name="connsiteY8" fmla="*/ 289516 h 1293987"/>
                <a:gd name="connsiteX9" fmla="*/ 205883 w 1140140"/>
                <a:gd name="connsiteY9" fmla="*/ 286944 h 1293987"/>
                <a:gd name="connsiteX10" fmla="*/ 1041693 w 1140140"/>
                <a:gd name="connsiteY10" fmla="*/ 0 h 1293987"/>
                <a:gd name="connsiteX0" fmla="*/ 1077857 w 1140140"/>
                <a:gd name="connsiteY0" fmla="*/ 0 h 1327186"/>
                <a:gd name="connsiteX1" fmla="*/ 1041693 w 1140140"/>
                <a:gd name="connsiteY1" fmla="*/ 435348 h 1327186"/>
                <a:gd name="connsiteX2" fmla="*/ 1040283 w 1140140"/>
                <a:gd name="connsiteY2" fmla="*/ 435356 h 1327186"/>
                <a:gd name="connsiteX3" fmla="*/ 1042781 w 1140140"/>
                <a:gd name="connsiteY3" fmla="*/ 438385 h 1327186"/>
                <a:gd name="connsiteX4" fmla="*/ 1140140 w 1140140"/>
                <a:gd name="connsiteY4" fmla="*/ 757116 h 1327186"/>
                <a:gd name="connsiteX5" fmla="*/ 570070 w 1140140"/>
                <a:gd name="connsiteY5" fmla="*/ 1327186 h 1327186"/>
                <a:gd name="connsiteX6" fmla="*/ 0 w 1140140"/>
                <a:gd name="connsiteY6" fmla="*/ 757116 h 1327186"/>
                <a:gd name="connsiteX7" fmla="*/ 166969 w 1140140"/>
                <a:gd name="connsiteY7" fmla="*/ 354016 h 1327186"/>
                <a:gd name="connsiteX8" fmla="*/ 204907 w 1140140"/>
                <a:gd name="connsiteY8" fmla="*/ 322715 h 1327186"/>
                <a:gd name="connsiteX9" fmla="*/ 205883 w 1140140"/>
                <a:gd name="connsiteY9" fmla="*/ 320143 h 1327186"/>
                <a:gd name="connsiteX10" fmla="*/ 1077857 w 1140140"/>
                <a:gd name="connsiteY10" fmla="*/ 0 h 1327186"/>
                <a:gd name="connsiteX0" fmla="*/ 1077857 w 1140140"/>
                <a:gd name="connsiteY0" fmla="*/ 0 h 1327186"/>
                <a:gd name="connsiteX1" fmla="*/ 1041693 w 1140140"/>
                <a:gd name="connsiteY1" fmla="*/ 435348 h 1327186"/>
                <a:gd name="connsiteX2" fmla="*/ 1040283 w 1140140"/>
                <a:gd name="connsiteY2" fmla="*/ 435356 h 1327186"/>
                <a:gd name="connsiteX3" fmla="*/ 1042781 w 1140140"/>
                <a:gd name="connsiteY3" fmla="*/ 438385 h 1327186"/>
                <a:gd name="connsiteX4" fmla="*/ 1140140 w 1140140"/>
                <a:gd name="connsiteY4" fmla="*/ 757116 h 1327186"/>
                <a:gd name="connsiteX5" fmla="*/ 570070 w 1140140"/>
                <a:gd name="connsiteY5" fmla="*/ 1327186 h 1327186"/>
                <a:gd name="connsiteX6" fmla="*/ 0 w 1140140"/>
                <a:gd name="connsiteY6" fmla="*/ 757116 h 1327186"/>
                <a:gd name="connsiteX7" fmla="*/ 166969 w 1140140"/>
                <a:gd name="connsiteY7" fmla="*/ 354016 h 1327186"/>
                <a:gd name="connsiteX8" fmla="*/ 204907 w 1140140"/>
                <a:gd name="connsiteY8" fmla="*/ 322715 h 1327186"/>
                <a:gd name="connsiteX9" fmla="*/ 205883 w 1140140"/>
                <a:gd name="connsiteY9" fmla="*/ 320143 h 1327186"/>
                <a:gd name="connsiteX10" fmla="*/ 1077857 w 1140140"/>
                <a:gd name="connsiteY10" fmla="*/ 0 h 1327186"/>
                <a:gd name="connsiteX0" fmla="*/ 1082361 w 1140140"/>
                <a:gd name="connsiteY0" fmla="*/ 0 h 1332311"/>
                <a:gd name="connsiteX1" fmla="*/ 1041693 w 1140140"/>
                <a:gd name="connsiteY1" fmla="*/ 440473 h 1332311"/>
                <a:gd name="connsiteX2" fmla="*/ 1040283 w 1140140"/>
                <a:gd name="connsiteY2" fmla="*/ 440481 h 1332311"/>
                <a:gd name="connsiteX3" fmla="*/ 1042781 w 1140140"/>
                <a:gd name="connsiteY3" fmla="*/ 443510 h 1332311"/>
                <a:gd name="connsiteX4" fmla="*/ 1140140 w 1140140"/>
                <a:gd name="connsiteY4" fmla="*/ 762241 h 1332311"/>
                <a:gd name="connsiteX5" fmla="*/ 570070 w 1140140"/>
                <a:gd name="connsiteY5" fmla="*/ 1332311 h 1332311"/>
                <a:gd name="connsiteX6" fmla="*/ 0 w 1140140"/>
                <a:gd name="connsiteY6" fmla="*/ 762241 h 1332311"/>
                <a:gd name="connsiteX7" fmla="*/ 166969 w 1140140"/>
                <a:gd name="connsiteY7" fmla="*/ 359141 h 1332311"/>
                <a:gd name="connsiteX8" fmla="*/ 204907 w 1140140"/>
                <a:gd name="connsiteY8" fmla="*/ 327840 h 1332311"/>
                <a:gd name="connsiteX9" fmla="*/ 205883 w 1140140"/>
                <a:gd name="connsiteY9" fmla="*/ 325268 h 1332311"/>
                <a:gd name="connsiteX10" fmla="*/ 1082361 w 1140140"/>
                <a:gd name="connsiteY10" fmla="*/ 0 h 133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0140" h="1332311">
                  <a:moveTo>
                    <a:pt x="1082361" y="0"/>
                  </a:moveTo>
                  <a:cubicBezTo>
                    <a:pt x="991114" y="118522"/>
                    <a:pt x="950446" y="321951"/>
                    <a:pt x="1041693" y="440473"/>
                  </a:cubicBezTo>
                  <a:lnTo>
                    <a:pt x="1040283" y="440481"/>
                  </a:lnTo>
                  <a:lnTo>
                    <a:pt x="1042781" y="443510"/>
                  </a:lnTo>
                  <a:cubicBezTo>
                    <a:pt x="1104249" y="534493"/>
                    <a:pt x="1140140" y="644176"/>
                    <a:pt x="1140140" y="762241"/>
                  </a:cubicBezTo>
                  <a:cubicBezTo>
                    <a:pt x="1140140" y="1077082"/>
                    <a:pt x="884911" y="1332311"/>
                    <a:pt x="570070" y="1332311"/>
                  </a:cubicBezTo>
                  <a:cubicBezTo>
                    <a:pt x="255229" y="1332311"/>
                    <a:pt x="0" y="1077082"/>
                    <a:pt x="0" y="762241"/>
                  </a:cubicBezTo>
                  <a:cubicBezTo>
                    <a:pt x="0" y="604821"/>
                    <a:pt x="63807" y="462303"/>
                    <a:pt x="166969" y="359141"/>
                  </a:cubicBezTo>
                  <a:lnTo>
                    <a:pt x="204907" y="327840"/>
                  </a:lnTo>
                  <a:lnTo>
                    <a:pt x="205883" y="325268"/>
                  </a:lnTo>
                  <a:cubicBezTo>
                    <a:pt x="286821" y="212050"/>
                    <a:pt x="974990" y="24384"/>
                    <a:pt x="1082361" y="0"/>
                  </a:cubicBezTo>
                  <a:close/>
                </a:path>
              </a:pathLst>
            </a:custGeom>
            <a:grpFill/>
            <a:ln w="15875">
              <a:solidFill>
                <a:srgbClr val="16E1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E164D73B-2AC0-4748-8068-64BA66800A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4205" y="3766412"/>
              <a:ext cx="796180" cy="221229"/>
            </a:xfrm>
            <a:prstGeom prst="line">
              <a:avLst/>
            </a:prstGeom>
            <a:grpFill/>
            <a:ln w="15875">
              <a:solidFill>
                <a:srgbClr val="16E1F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E21C6820-D708-47F4-86A2-543A4D9160FA}"/>
              </a:ext>
            </a:extLst>
          </p:cNvPr>
          <p:cNvGrpSpPr/>
          <p:nvPr/>
        </p:nvGrpSpPr>
        <p:grpSpPr>
          <a:xfrm>
            <a:off x="3861372" y="1934252"/>
            <a:ext cx="3856931" cy="3841180"/>
            <a:chOff x="4337806" y="1896806"/>
            <a:chExt cx="3349787" cy="333610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237F9DF9-6952-4734-9135-94E0C5C64C7A}"/>
                </a:ext>
              </a:extLst>
            </p:cNvPr>
            <p:cNvGrpSpPr/>
            <p:nvPr/>
          </p:nvGrpSpPr>
          <p:grpSpPr>
            <a:xfrm rot="19800000">
              <a:off x="4337806" y="1896806"/>
              <a:ext cx="3349787" cy="3336107"/>
              <a:chOff x="5686838" y="3361997"/>
              <a:chExt cx="1882348" cy="1874661"/>
            </a:xfrm>
            <a:solidFill>
              <a:srgbClr val="64E5AD">
                <a:alpha val="50000"/>
              </a:srgbClr>
            </a:solidFill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xmlns="" id="{83CB6061-AF1C-4D05-9B19-922F1176C167}"/>
                  </a:ext>
                </a:extLst>
              </p:cNvPr>
              <p:cNvSpPr/>
              <p:nvPr/>
            </p:nvSpPr>
            <p:spPr>
              <a:xfrm>
                <a:off x="5686838" y="3904347"/>
                <a:ext cx="1140140" cy="1332311"/>
              </a:xfrm>
              <a:custGeom>
                <a:avLst/>
                <a:gdLst>
                  <a:gd name="connsiteX0" fmla="*/ 1041693 w 1140140"/>
                  <a:gd name="connsiteY0" fmla="*/ 0 h 1293987"/>
                  <a:gd name="connsiteX1" fmla="*/ 1041693 w 1140140"/>
                  <a:gd name="connsiteY1" fmla="*/ 402149 h 1293987"/>
                  <a:gd name="connsiteX2" fmla="*/ 1040283 w 1140140"/>
                  <a:gd name="connsiteY2" fmla="*/ 402157 h 1293987"/>
                  <a:gd name="connsiteX3" fmla="*/ 1042781 w 1140140"/>
                  <a:gd name="connsiteY3" fmla="*/ 405186 h 1293987"/>
                  <a:gd name="connsiteX4" fmla="*/ 1140140 w 1140140"/>
                  <a:gd name="connsiteY4" fmla="*/ 723917 h 1293987"/>
                  <a:gd name="connsiteX5" fmla="*/ 570070 w 1140140"/>
                  <a:gd name="connsiteY5" fmla="*/ 1293987 h 1293987"/>
                  <a:gd name="connsiteX6" fmla="*/ 0 w 1140140"/>
                  <a:gd name="connsiteY6" fmla="*/ 723917 h 1293987"/>
                  <a:gd name="connsiteX7" fmla="*/ 166969 w 1140140"/>
                  <a:gd name="connsiteY7" fmla="*/ 320817 h 1293987"/>
                  <a:gd name="connsiteX8" fmla="*/ 204907 w 1140140"/>
                  <a:gd name="connsiteY8" fmla="*/ 289516 h 1293987"/>
                  <a:gd name="connsiteX9" fmla="*/ 205883 w 1140140"/>
                  <a:gd name="connsiteY9" fmla="*/ 286944 h 1293987"/>
                  <a:gd name="connsiteX10" fmla="*/ 1041693 w 1140140"/>
                  <a:gd name="connsiteY10" fmla="*/ 0 h 1293987"/>
                  <a:gd name="connsiteX0" fmla="*/ 1077857 w 1140140"/>
                  <a:gd name="connsiteY0" fmla="*/ 0 h 1327186"/>
                  <a:gd name="connsiteX1" fmla="*/ 1041693 w 1140140"/>
                  <a:gd name="connsiteY1" fmla="*/ 435348 h 1327186"/>
                  <a:gd name="connsiteX2" fmla="*/ 1040283 w 1140140"/>
                  <a:gd name="connsiteY2" fmla="*/ 435356 h 1327186"/>
                  <a:gd name="connsiteX3" fmla="*/ 1042781 w 1140140"/>
                  <a:gd name="connsiteY3" fmla="*/ 438385 h 1327186"/>
                  <a:gd name="connsiteX4" fmla="*/ 1140140 w 1140140"/>
                  <a:gd name="connsiteY4" fmla="*/ 757116 h 1327186"/>
                  <a:gd name="connsiteX5" fmla="*/ 570070 w 1140140"/>
                  <a:gd name="connsiteY5" fmla="*/ 1327186 h 1327186"/>
                  <a:gd name="connsiteX6" fmla="*/ 0 w 1140140"/>
                  <a:gd name="connsiteY6" fmla="*/ 757116 h 1327186"/>
                  <a:gd name="connsiteX7" fmla="*/ 166969 w 1140140"/>
                  <a:gd name="connsiteY7" fmla="*/ 354016 h 1327186"/>
                  <a:gd name="connsiteX8" fmla="*/ 204907 w 1140140"/>
                  <a:gd name="connsiteY8" fmla="*/ 322715 h 1327186"/>
                  <a:gd name="connsiteX9" fmla="*/ 205883 w 1140140"/>
                  <a:gd name="connsiteY9" fmla="*/ 320143 h 1327186"/>
                  <a:gd name="connsiteX10" fmla="*/ 1077857 w 1140140"/>
                  <a:gd name="connsiteY10" fmla="*/ 0 h 1327186"/>
                  <a:gd name="connsiteX0" fmla="*/ 1077857 w 1140140"/>
                  <a:gd name="connsiteY0" fmla="*/ 0 h 1327186"/>
                  <a:gd name="connsiteX1" fmla="*/ 1041693 w 1140140"/>
                  <a:gd name="connsiteY1" fmla="*/ 435348 h 1327186"/>
                  <a:gd name="connsiteX2" fmla="*/ 1040283 w 1140140"/>
                  <a:gd name="connsiteY2" fmla="*/ 435356 h 1327186"/>
                  <a:gd name="connsiteX3" fmla="*/ 1042781 w 1140140"/>
                  <a:gd name="connsiteY3" fmla="*/ 438385 h 1327186"/>
                  <a:gd name="connsiteX4" fmla="*/ 1140140 w 1140140"/>
                  <a:gd name="connsiteY4" fmla="*/ 757116 h 1327186"/>
                  <a:gd name="connsiteX5" fmla="*/ 570070 w 1140140"/>
                  <a:gd name="connsiteY5" fmla="*/ 1327186 h 1327186"/>
                  <a:gd name="connsiteX6" fmla="*/ 0 w 1140140"/>
                  <a:gd name="connsiteY6" fmla="*/ 757116 h 1327186"/>
                  <a:gd name="connsiteX7" fmla="*/ 166969 w 1140140"/>
                  <a:gd name="connsiteY7" fmla="*/ 354016 h 1327186"/>
                  <a:gd name="connsiteX8" fmla="*/ 204907 w 1140140"/>
                  <a:gd name="connsiteY8" fmla="*/ 322715 h 1327186"/>
                  <a:gd name="connsiteX9" fmla="*/ 205883 w 1140140"/>
                  <a:gd name="connsiteY9" fmla="*/ 320143 h 1327186"/>
                  <a:gd name="connsiteX10" fmla="*/ 1077857 w 1140140"/>
                  <a:gd name="connsiteY10" fmla="*/ 0 h 1327186"/>
                  <a:gd name="connsiteX0" fmla="*/ 1082361 w 1140140"/>
                  <a:gd name="connsiteY0" fmla="*/ 0 h 1332311"/>
                  <a:gd name="connsiteX1" fmla="*/ 1041693 w 1140140"/>
                  <a:gd name="connsiteY1" fmla="*/ 440473 h 1332311"/>
                  <a:gd name="connsiteX2" fmla="*/ 1040283 w 1140140"/>
                  <a:gd name="connsiteY2" fmla="*/ 440481 h 1332311"/>
                  <a:gd name="connsiteX3" fmla="*/ 1042781 w 1140140"/>
                  <a:gd name="connsiteY3" fmla="*/ 443510 h 1332311"/>
                  <a:gd name="connsiteX4" fmla="*/ 1140140 w 1140140"/>
                  <a:gd name="connsiteY4" fmla="*/ 762241 h 1332311"/>
                  <a:gd name="connsiteX5" fmla="*/ 570070 w 1140140"/>
                  <a:gd name="connsiteY5" fmla="*/ 1332311 h 1332311"/>
                  <a:gd name="connsiteX6" fmla="*/ 0 w 1140140"/>
                  <a:gd name="connsiteY6" fmla="*/ 762241 h 1332311"/>
                  <a:gd name="connsiteX7" fmla="*/ 166969 w 1140140"/>
                  <a:gd name="connsiteY7" fmla="*/ 359141 h 1332311"/>
                  <a:gd name="connsiteX8" fmla="*/ 204907 w 1140140"/>
                  <a:gd name="connsiteY8" fmla="*/ 327840 h 1332311"/>
                  <a:gd name="connsiteX9" fmla="*/ 205883 w 1140140"/>
                  <a:gd name="connsiteY9" fmla="*/ 325268 h 1332311"/>
                  <a:gd name="connsiteX10" fmla="*/ 1082361 w 1140140"/>
                  <a:gd name="connsiteY10" fmla="*/ 0 h 13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0140" h="1332311">
                    <a:moveTo>
                      <a:pt x="1082361" y="0"/>
                    </a:moveTo>
                    <a:cubicBezTo>
                      <a:pt x="991114" y="118522"/>
                      <a:pt x="950446" y="321951"/>
                      <a:pt x="1041693" y="440473"/>
                    </a:cubicBezTo>
                    <a:lnTo>
                      <a:pt x="1040283" y="440481"/>
                    </a:lnTo>
                    <a:lnTo>
                      <a:pt x="1042781" y="443510"/>
                    </a:lnTo>
                    <a:cubicBezTo>
                      <a:pt x="1104249" y="534493"/>
                      <a:pt x="1140140" y="644176"/>
                      <a:pt x="1140140" y="762241"/>
                    </a:cubicBezTo>
                    <a:cubicBezTo>
                      <a:pt x="1140140" y="1077082"/>
                      <a:pt x="884911" y="1332311"/>
                      <a:pt x="570070" y="1332311"/>
                    </a:cubicBezTo>
                    <a:cubicBezTo>
                      <a:pt x="255229" y="1332311"/>
                      <a:pt x="0" y="1077082"/>
                      <a:pt x="0" y="762241"/>
                    </a:cubicBezTo>
                    <a:cubicBezTo>
                      <a:pt x="0" y="604821"/>
                      <a:pt x="63807" y="462303"/>
                      <a:pt x="166969" y="359141"/>
                    </a:cubicBezTo>
                    <a:lnTo>
                      <a:pt x="204907" y="327840"/>
                    </a:lnTo>
                    <a:lnTo>
                      <a:pt x="205883" y="325268"/>
                    </a:lnTo>
                    <a:cubicBezTo>
                      <a:pt x="286821" y="212050"/>
                      <a:pt x="974990" y="24384"/>
                      <a:pt x="1082361" y="0"/>
                    </a:cubicBezTo>
                    <a:close/>
                  </a:path>
                </a:pathLst>
              </a:custGeom>
              <a:solidFill>
                <a:srgbClr val="64E5AD">
                  <a:alpha val="30000"/>
                </a:srgbClr>
              </a:solidFill>
              <a:ln w="15875">
                <a:solidFill>
                  <a:srgbClr val="64E5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CE16C634-66E6-4D70-AACA-E826C727475E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V="1">
                <a:off x="6621846" y="3361997"/>
                <a:ext cx="947340" cy="924402"/>
              </a:xfrm>
              <a:prstGeom prst="line">
                <a:avLst/>
              </a:prstGeom>
              <a:grpFill/>
              <a:ln w="15875">
                <a:solidFill>
                  <a:srgbClr val="64E5AD">
                    <a:alpha val="80000"/>
                  </a:srgbClr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E869E54C-E1EB-4E2D-A1D4-9E56D13F335A}"/>
                </a:ext>
              </a:extLst>
            </p:cNvPr>
            <p:cNvGrpSpPr/>
            <p:nvPr/>
          </p:nvGrpSpPr>
          <p:grpSpPr>
            <a:xfrm rot="20700000">
              <a:off x="4807798" y="2609483"/>
              <a:ext cx="2444423" cy="2574378"/>
              <a:chOff x="5686838" y="3428188"/>
              <a:chExt cx="1717178" cy="1808470"/>
            </a:xfrm>
            <a:solidFill>
              <a:srgbClr val="64E5AD">
                <a:alpha val="50000"/>
              </a:srgbClr>
            </a:solidFill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xmlns="" id="{11DEEAED-865E-4151-A727-5A2BF51E1767}"/>
                  </a:ext>
                </a:extLst>
              </p:cNvPr>
              <p:cNvSpPr/>
              <p:nvPr/>
            </p:nvSpPr>
            <p:spPr>
              <a:xfrm>
                <a:off x="5686838" y="3904347"/>
                <a:ext cx="1140140" cy="1332311"/>
              </a:xfrm>
              <a:custGeom>
                <a:avLst/>
                <a:gdLst>
                  <a:gd name="connsiteX0" fmla="*/ 1041693 w 1140140"/>
                  <a:gd name="connsiteY0" fmla="*/ 0 h 1293987"/>
                  <a:gd name="connsiteX1" fmla="*/ 1041693 w 1140140"/>
                  <a:gd name="connsiteY1" fmla="*/ 402149 h 1293987"/>
                  <a:gd name="connsiteX2" fmla="*/ 1040283 w 1140140"/>
                  <a:gd name="connsiteY2" fmla="*/ 402157 h 1293987"/>
                  <a:gd name="connsiteX3" fmla="*/ 1042781 w 1140140"/>
                  <a:gd name="connsiteY3" fmla="*/ 405186 h 1293987"/>
                  <a:gd name="connsiteX4" fmla="*/ 1140140 w 1140140"/>
                  <a:gd name="connsiteY4" fmla="*/ 723917 h 1293987"/>
                  <a:gd name="connsiteX5" fmla="*/ 570070 w 1140140"/>
                  <a:gd name="connsiteY5" fmla="*/ 1293987 h 1293987"/>
                  <a:gd name="connsiteX6" fmla="*/ 0 w 1140140"/>
                  <a:gd name="connsiteY6" fmla="*/ 723917 h 1293987"/>
                  <a:gd name="connsiteX7" fmla="*/ 166969 w 1140140"/>
                  <a:gd name="connsiteY7" fmla="*/ 320817 h 1293987"/>
                  <a:gd name="connsiteX8" fmla="*/ 204907 w 1140140"/>
                  <a:gd name="connsiteY8" fmla="*/ 289516 h 1293987"/>
                  <a:gd name="connsiteX9" fmla="*/ 205883 w 1140140"/>
                  <a:gd name="connsiteY9" fmla="*/ 286944 h 1293987"/>
                  <a:gd name="connsiteX10" fmla="*/ 1041693 w 1140140"/>
                  <a:gd name="connsiteY10" fmla="*/ 0 h 1293987"/>
                  <a:gd name="connsiteX0" fmla="*/ 1077857 w 1140140"/>
                  <a:gd name="connsiteY0" fmla="*/ 0 h 1327186"/>
                  <a:gd name="connsiteX1" fmla="*/ 1041693 w 1140140"/>
                  <a:gd name="connsiteY1" fmla="*/ 435348 h 1327186"/>
                  <a:gd name="connsiteX2" fmla="*/ 1040283 w 1140140"/>
                  <a:gd name="connsiteY2" fmla="*/ 435356 h 1327186"/>
                  <a:gd name="connsiteX3" fmla="*/ 1042781 w 1140140"/>
                  <a:gd name="connsiteY3" fmla="*/ 438385 h 1327186"/>
                  <a:gd name="connsiteX4" fmla="*/ 1140140 w 1140140"/>
                  <a:gd name="connsiteY4" fmla="*/ 757116 h 1327186"/>
                  <a:gd name="connsiteX5" fmla="*/ 570070 w 1140140"/>
                  <a:gd name="connsiteY5" fmla="*/ 1327186 h 1327186"/>
                  <a:gd name="connsiteX6" fmla="*/ 0 w 1140140"/>
                  <a:gd name="connsiteY6" fmla="*/ 757116 h 1327186"/>
                  <a:gd name="connsiteX7" fmla="*/ 166969 w 1140140"/>
                  <a:gd name="connsiteY7" fmla="*/ 354016 h 1327186"/>
                  <a:gd name="connsiteX8" fmla="*/ 204907 w 1140140"/>
                  <a:gd name="connsiteY8" fmla="*/ 322715 h 1327186"/>
                  <a:gd name="connsiteX9" fmla="*/ 205883 w 1140140"/>
                  <a:gd name="connsiteY9" fmla="*/ 320143 h 1327186"/>
                  <a:gd name="connsiteX10" fmla="*/ 1077857 w 1140140"/>
                  <a:gd name="connsiteY10" fmla="*/ 0 h 1327186"/>
                  <a:gd name="connsiteX0" fmla="*/ 1077857 w 1140140"/>
                  <a:gd name="connsiteY0" fmla="*/ 0 h 1327186"/>
                  <a:gd name="connsiteX1" fmla="*/ 1041693 w 1140140"/>
                  <a:gd name="connsiteY1" fmla="*/ 435348 h 1327186"/>
                  <a:gd name="connsiteX2" fmla="*/ 1040283 w 1140140"/>
                  <a:gd name="connsiteY2" fmla="*/ 435356 h 1327186"/>
                  <a:gd name="connsiteX3" fmla="*/ 1042781 w 1140140"/>
                  <a:gd name="connsiteY3" fmla="*/ 438385 h 1327186"/>
                  <a:gd name="connsiteX4" fmla="*/ 1140140 w 1140140"/>
                  <a:gd name="connsiteY4" fmla="*/ 757116 h 1327186"/>
                  <a:gd name="connsiteX5" fmla="*/ 570070 w 1140140"/>
                  <a:gd name="connsiteY5" fmla="*/ 1327186 h 1327186"/>
                  <a:gd name="connsiteX6" fmla="*/ 0 w 1140140"/>
                  <a:gd name="connsiteY6" fmla="*/ 757116 h 1327186"/>
                  <a:gd name="connsiteX7" fmla="*/ 166969 w 1140140"/>
                  <a:gd name="connsiteY7" fmla="*/ 354016 h 1327186"/>
                  <a:gd name="connsiteX8" fmla="*/ 204907 w 1140140"/>
                  <a:gd name="connsiteY8" fmla="*/ 322715 h 1327186"/>
                  <a:gd name="connsiteX9" fmla="*/ 205883 w 1140140"/>
                  <a:gd name="connsiteY9" fmla="*/ 320143 h 1327186"/>
                  <a:gd name="connsiteX10" fmla="*/ 1077857 w 1140140"/>
                  <a:gd name="connsiteY10" fmla="*/ 0 h 1327186"/>
                  <a:gd name="connsiteX0" fmla="*/ 1082361 w 1140140"/>
                  <a:gd name="connsiteY0" fmla="*/ 0 h 1332311"/>
                  <a:gd name="connsiteX1" fmla="*/ 1041693 w 1140140"/>
                  <a:gd name="connsiteY1" fmla="*/ 440473 h 1332311"/>
                  <a:gd name="connsiteX2" fmla="*/ 1040283 w 1140140"/>
                  <a:gd name="connsiteY2" fmla="*/ 440481 h 1332311"/>
                  <a:gd name="connsiteX3" fmla="*/ 1042781 w 1140140"/>
                  <a:gd name="connsiteY3" fmla="*/ 443510 h 1332311"/>
                  <a:gd name="connsiteX4" fmla="*/ 1140140 w 1140140"/>
                  <a:gd name="connsiteY4" fmla="*/ 762241 h 1332311"/>
                  <a:gd name="connsiteX5" fmla="*/ 570070 w 1140140"/>
                  <a:gd name="connsiteY5" fmla="*/ 1332311 h 1332311"/>
                  <a:gd name="connsiteX6" fmla="*/ 0 w 1140140"/>
                  <a:gd name="connsiteY6" fmla="*/ 762241 h 1332311"/>
                  <a:gd name="connsiteX7" fmla="*/ 166969 w 1140140"/>
                  <a:gd name="connsiteY7" fmla="*/ 359141 h 1332311"/>
                  <a:gd name="connsiteX8" fmla="*/ 204907 w 1140140"/>
                  <a:gd name="connsiteY8" fmla="*/ 327840 h 1332311"/>
                  <a:gd name="connsiteX9" fmla="*/ 205883 w 1140140"/>
                  <a:gd name="connsiteY9" fmla="*/ 325268 h 1332311"/>
                  <a:gd name="connsiteX10" fmla="*/ 1082361 w 1140140"/>
                  <a:gd name="connsiteY10" fmla="*/ 0 h 13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0140" h="1332311">
                    <a:moveTo>
                      <a:pt x="1082361" y="0"/>
                    </a:moveTo>
                    <a:cubicBezTo>
                      <a:pt x="991114" y="118522"/>
                      <a:pt x="950446" y="321951"/>
                      <a:pt x="1041693" y="440473"/>
                    </a:cubicBezTo>
                    <a:lnTo>
                      <a:pt x="1040283" y="440481"/>
                    </a:lnTo>
                    <a:lnTo>
                      <a:pt x="1042781" y="443510"/>
                    </a:lnTo>
                    <a:cubicBezTo>
                      <a:pt x="1104249" y="534493"/>
                      <a:pt x="1140140" y="644176"/>
                      <a:pt x="1140140" y="762241"/>
                    </a:cubicBezTo>
                    <a:cubicBezTo>
                      <a:pt x="1140140" y="1077082"/>
                      <a:pt x="884911" y="1332311"/>
                      <a:pt x="570070" y="1332311"/>
                    </a:cubicBezTo>
                    <a:cubicBezTo>
                      <a:pt x="255229" y="1332311"/>
                      <a:pt x="0" y="1077082"/>
                      <a:pt x="0" y="762241"/>
                    </a:cubicBezTo>
                    <a:cubicBezTo>
                      <a:pt x="0" y="604821"/>
                      <a:pt x="63807" y="462303"/>
                      <a:pt x="166969" y="359141"/>
                    </a:cubicBezTo>
                    <a:lnTo>
                      <a:pt x="204907" y="327840"/>
                    </a:lnTo>
                    <a:lnTo>
                      <a:pt x="205883" y="325268"/>
                    </a:lnTo>
                    <a:cubicBezTo>
                      <a:pt x="286821" y="212050"/>
                      <a:pt x="974990" y="24384"/>
                      <a:pt x="1082361" y="0"/>
                    </a:cubicBezTo>
                    <a:close/>
                  </a:path>
                </a:pathLst>
              </a:custGeom>
              <a:solidFill>
                <a:srgbClr val="64E5AD">
                  <a:alpha val="30000"/>
                </a:srgbClr>
              </a:solidFill>
              <a:ln w="15875">
                <a:solidFill>
                  <a:srgbClr val="64E5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xmlns="" id="{60787B8A-4CF5-4907-9E07-CA471EF2F740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V="1">
                <a:off x="6604110" y="3428188"/>
                <a:ext cx="799906" cy="813953"/>
              </a:xfrm>
              <a:prstGeom prst="line">
                <a:avLst/>
              </a:prstGeom>
              <a:grpFill/>
              <a:ln w="15875">
                <a:solidFill>
                  <a:srgbClr val="64E5AD">
                    <a:alpha val="80000"/>
                  </a:srgbClr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xmlns="" id="{53A5770D-B465-41E7-B7E5-B6268289D7AD}"/>
                </a:ext>
              </a:extLst>
            </p:cNvPr>
            <p:cNvGrpSpPr/>
            <p:nvPr/>
          </p:nvGrpSpPr>
          <p:grpSpPr>
            <a:xfrm>
              <a:off x="5179501" y="3225376"/>
              <a:ext cx="1744048" cy="1836768"/>
              <a:chOff x="5686838" y="3428188"/>
              <a:chExt cx="1717178" cy="1808470"/>
            </a:xfrm>
            <a:solidFill>
              <a:srgbClr val="64E5AD">
                <a:alpha val="50000"/>
              </a:srgbClr>
            </a:solidFill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xmlns="" id="{3DBE7837-6350-402C-A8DB-BC3F665AE489}"/>
                  </a:ext>
                </a:extLst>
              </p:cNvPr>
              <p:cNvSpPr/>
              <p:nvPr/>
            </p:nvSpPr>
            <p:spPr>
              <a:xfrm>
                <a:off x="5686838" y="3904347"/>
                <a:ext cx="1140140" cy="1332311"/>
              </a:xfrm>
              <a:custGeom>
                <a:avLst/>
                <a:gdLst>
                  <a:gd name="connsiteX0" fmla="*/ 1041693 w 1140140"/>
                  <a:gd name="connsiteY0" fmla="*/ 0 h 1293987"/>
                  <a:gd name="connsiteX1" fmla="*/ 1041693 w 1140140"/>
                  <a:gd name="connsiteY1" fmla="*/ 402149 h 1293987"/>
                  <a:gd name="connsiteX2" fmla="*/ 1040283 w 1140140"/>
                  <a:gd name="connsiteY2" fmla="*/ 402157 h 1293987"/>
                  <a:gd name="connsiteX3" fmla="*/ 1042781 w 1140140"/>
                  <a:gd name="connsiteY3" fmla="*/ 405186 h 1293987"/>
                  <a:gd name="connsiteX4" fmla="*/ 1140140 w 1140140"/>
                  <a:gd name="connsiteY4" fmla="*/ 723917 h 1293987"/>
                  <a:gd name="connsiteX5" fmla="*/ 570070 w 1140140"/>
                  <a:gd name="connsiteY5" fmla="*/ 1293987 h 1293987"/>
                  <a:gd name="connsiteX6" fmla="*/ 0 w 1140140"/>
                  <a:gd name="connsiteY6" fmla="*/ 723917 h 1293987"/>
                  <a:gd name="connsiteX7" fmla="*/ 166969 w 1140140"/>
                  <a:gd name="connsiteY7" fmla="*/ 320817 h 1293987"/>
                  <a:gd name="connsiteX8" fmla="*/ 204907 w 1140140"/>
                  <a:gd name="connsiteY8" fmla="*/ 289516 h 1293987"/>
                  <a:gd name="connsiteX9" fmla="*/ 205883 w 1140140"/>
                  <a:gd name="connsiteY9" fmla="*/ 286944 h 1293987"/>
                  <a:gd name="connsiteX10" fmla="*/ 1041693 w 1140140"/>
                  <a:gd name="connsiteY10" fmla="*/ 0 h 1293987"/>
                  <a:gd name="connsiteX0" fmla="*/ 1077857 w 1140140"/>
                  <a:gd name="connsiteY0" fmla="*/ 0 h 1327186"/>
                  <a:gd name="connsiteX1" fmla="*/ 1041693 w 1140140"/>
                  <a:gd name="connsiteY1" fmla="*/ 435348 h 1327186"/>
                  <a:gd name="connsiteX2" fmla="*/ 1040283 w 1140140"/>
                  <a:gd name="connsiteY2" fmla="*/ 435356 h 1327186"/>
                  <a:gd name="connsiteX3" fmla="*/ 1042781 w 1140140"/>
                  <a:gd name="connsiteY3" fmla="*/ 438385 h 1327186"/>
                  <a:gd name="connsiteX4" fmla="*/ 1140140 w 1140140"/>
                  <a:gd name="connsiteY4" fmla="*/ 757116 h 1327186"/>
                  <a:gd name="connsiteX5" fmla="*/ 570070 w 1140140"/>
                  <a:gd name="connsiteY5" fmla="*/ 1327186 h 1327186"/>
                  <a:gd name="connsiteX6" fmla="*/ 0 w 1140140"/>
                  <a:gd name="connsiteY6" fmla="*/ 757116 h 1327186"/>
                  <a:gd name="connsiteX7" fmla="*/ 166969 w 1140140"/>
                  <a:gd name="connsiteY7" fmla="*/ 354016 h 1327186"/>
                  <a:gd name="connsiteX8" fmla="*/ 204907 w 1140140"/>
                  <a:gd name="connsiteY8" fmla="*/ 322715 h 1327186"/>
                  <a:gd name="connsiteX9" fmla="*/ 205883 w 1140140"/>
                  <a:gd name="connsiteY9" fmla="*/ 320143 h 1327186"/>
                  <a:gd name="connsiteX10" fmla="*/ 1077857 w 1140140"/>
                  <a:gd name="connsiteY10" fmla="*/ 0 h 1327186"/>
                  <a:gd name="connsiteX0" fmla="*/ 1077857 w 1140140"/>
                  <a:gd name="connsiteY0" fmla="*/ 0 h 1327186"/>
                  <a:gd name="connsiteX1" fmla="*/ 1041693 w 1140140"/>
                  <a:gd name="connsiteY1" fmla="*/ 435348 h 1327186"/>
                  <a:gd name="connsiteX2" fmla="*/ 1040283 w 1140140"/>
                  <a:gd name="connsiteY2" fmla="*/ 435356 h 1327186"/>
                  <a:gd name="connsiteX3" fmla="*/ 1042781 w 1140140"/>
                  <a:gd name="connsiteY3" fmla="*/ 438385 h 1327186"/>
                  <a:gd name="connsiteX4" fmla="*/ 1140140 w 1140140"/>
                  <a:gd name="connsiteY4" fmla="*/ 757116 h 1327186"/>
                  <a:gd name="connsiteX5" fmla="*/ 570070 w 1140140"/>
                  <a:gd name="connsiteY5" fmla="*/ 1327186 h 1327186"/>
                  <a:gd name="connsiteX6" fmla="*/ 0 w 1140140"/>
                  <a:gd name="connsiteY6" fmla="*/ 757116 h 1327186"/>
                  <a:gd name="connsiteX7" fmla="*/ 166969 w 1140140"/>
                  <a:gd name="connsiteY7" fmla="*/ 354016 h 1327186"/>
                  <a:gd name="connsiteX8" fmla="*/ 204907 w 1140140"/>
                  <a:gd name="connsiteY8" fmla="*/ 322715 h 1327186"/>
                  <a:gd name="connsiteX9" fmla="*/ 205883 w 1140140"/>
                  <a:gd name="connsiteY9" fmla="*/ 320143 h 1327186"/>
                  <a:gd name="connsiteX10" fmla="*/ 1077857 w 1140140"/>
                  <a:gd name="connsiteY10" fmla="*/ 0 h 1327186"/>
                  <a:gd name="connsiteX0" fmla="*/ 1082361 w 1140140"/>
                  <a:gd name="connsiteY0" fmla="*/ 0 h 1332311"/>
                  <a:gd name="connsiteX1" fmla="*/ 1041693 w 1140140"/>
                  <a:gd name="connsiteY1" fmla="*/ 440473 h 1332311"/>
                  <a:gd name="connsiteX2" fmla="*/ 1040283 w 1140140"/>
                  <a:gd name="connsiteY2" fmla="*/ 440481 h 1332311"/>
                  <a:gd name="connsiteX3" fmla="*/ 1042781 w 1140140"/>
                  <a:gd name="connsiteY3" fmla="*/ 443510 h 1332311"/>
                  <a:gd name="connsiteX4" fmla="*/ 1140140 w 1140140"/>
                  <a:gd name="connsiteY4" fmla="*/ 762241 h 1332311"/>
                  <a:gd name="connsiteX5" fmla="*/ 570070 w 1140140"/>
                  <a:gd name="connsiteY5" fmla="*/ 1332311 h 1332311"/>
                  <a:gd name="connsiteX6" fmla="*/ 0 w 1140140"/>
                  <a:gd name="connsiteY6" fmla="*/ 762241 h 1332311"/>
                  <a:gd name="connsiteX7" fmla="*/ 166969 w 1140140"/>
                  <a:gd name="connsiteY7" fmla="*/ 359141 h 1332311"/>
                  <a:gd name="connsiteX8" fmla="*/ 204907 w 1140140"/>
                  <a:gd name="connsiteY8" fmla="*/ 327840 h 1332311"/>
                  <a:gd name="connsiteX9" fmla="*/ 205883 w 1140140"/>
                  <a:gd name="connsiteY9" fmla="*/ 325268 h 1332311"/>
                  <a:gd name="connsiteX10" fmla="*/ 1082361 w 1140140"/>
                  <a:gd name="connsiteY10" fmla="*/ 0 h 13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0140" h="1332311">
                    <a:moveTo>
                      <a:pt x="1082361" y="0"/>
                    </a:moveTo>
                    <a:cubicBezTo>
                      <a:pt x="991114" y="118522"/>
                      <a:pt x="950446" y="321951"/>
                      <a:pt x="1041693" y="440473"/>
                    </a:cubicBezTo>
                    <a:lnTo>
                      <a:pt x="1040283" y="440481"/>
                    </a:lnTo>
                    <a:lnTo>
                      <a:pt x="1042781" y="443510"/>
                    </a:lnTo>
                    <a:cubicBezTo>
                      <a:pt x="1104249" y="534493"/>
                      <a:pt x="1140140" y="644176"/>
                      <a:pt x="1140140" y="762241"/>
                    </a:cubicBezTo>
                    <a:cubicBezTo>
                      <a:pt x="1140140" y="1077082"/>
                      <a:pt x="884911" y="1332311"/>
                      <a:pt x="570070" y="1332311"/>
                    </a:cubicBezTo>
                    <a:cubicBezTo>
                      <a:pt x="255229" y="1332311"/>
                      <a:pt x="0" y="1077082"/>
                      <a:pt x="0" y="762241"/>
                    </a:cubicBezTo>
                    <a:cubicBezTo>
                      <a:pt x="0" y="604821"/>
                      <a:pt x="63807" y="462303"/>
                      <a:pt x="166969" y="359141"/>
                    </a:cubicBezTo>
                    <a:lnTo>
                      <a:pt x="204907" y="327840"/>
                    </a:lnTo>
                    <a:lnTo>
                      <a:pt x="205883" y="325268"/>
                    </a:lnTo>
                    <a:cubicBezTo>
                      <a:pt x="286821" y="212050"/>
                      <a:pt x="974990" y="24384"/>
                      <a:pt x="1082361" y="0"/>
                    </a:cubicBezTo>
                    <a:close/>
                  </a:path>
                </a:pathLst>
              </a:custGeom>
              <a:solidFill>
                <a:srgbClr val="64E5AD">
                  <a:alpha val="30000"/>
                </a:srgbClr>
              </a:solidFill>
              <a:ln w="15875">
                <a:solidFill>
                  <a:srgbClr val="64E5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xmlns="" id="{4289882E-3D9D-4BAE-9687-D823D528A87B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V="1">
                <a:off x="6604110" y="3428188"/>
                <a:ext cx="799906" cy="813953"/>
              </a:xfrm>
              <a:prstGeom prst="line">
                <a:avLst/>
              </a:prstGeom>
              <a:grpFill/>
              <a:ln w="15875">
                <a:solidFill>
                  <a:srgbClr val="64E5AD">
                    <a:alpha val="80000"/>
                  </a:srgbClr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47F16F18-877B-44F4-8A77-715874711291}"/>
                </a:ext>
              </a:extLst>
            </p:cNvPr>
            <p:cNvGrpSpPr/>
            <p:nvPr/>
          </p:nvGrpSpPr>
          <p:grpSpPr>
            <a:xfrm rot="1800000">
              <a:off x="5369010" y="3917024"/>
              <a:ext cx="1546883" cy="1211738"/>
              <a:chOff x="5686838" y="3650797"/>
              <a:chExt cx="2024483" cy="1585862"/>
            </a:xfrm>
            <a:solidFill>
              <a:srgbClr val="64E5AD">
                <a:alpha val="50000"/>
              </a:srgbClr>
            </a:solidFill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xmlns="" id="{FA37AB7E-A42B-4FF5-9E09-FA5A4BA93089}"/>
                  </a:ext>
                </a:extLst>
              </p:cNvPr>
              <p:cNvSpPr/>
              <p:nvPr/>
            </p:nvSpPr>
            <p:spPr>
              <a:xfrm>
                <a:off x="5686838" y="3904347"/>
                <a:ext cx="1140141" cy="1332312"/>
              </a:xfrm>
              <a:custGeom>
                <a:avLst/>
                <a:gdLst>
                  <a:gd name="connsiteX0" fmla="*/ 1041693 w 1140140"/>
                  <a:gd name="connsiteY0" fmla="*/ 0 h 1293987"/>
                  <a:gd name="connsiteX1" fmla="*/ 1041693 w 1140140"/>
                  <a:gd name="connsiteY1" fmla="*/ 402149 h 1293987"/>
                  <a:gd name="connsiteX2" fmla="*/ 1040283 w 1140140"/>
                  <a:gd name="connsiteY2" fmla="*/ 402157 h 1293987"/>
                  <a:gd name="connsiteX3" fmla="*/ 1042781 w 1140140"/>
                  <a:gd name="connsiteY3" fmla="*/ 405186 h 1293987"/>
                  <a:gd name="connsiteX4" fmla="*/ 1140140 w 1140140"/>
                  <a:gd name="connsiteY4" fmla="*/ 723917 h 1293987"/>
                  <a:gd name="connsiteX5" fmla="*/ 570070 w 1140140"/>
                  <a:gd name="connsiteY5" fmla="*/ 1293987 h 1293987"/>
                  <a:gd name="connsiteX6" fmla="*/ 0 w 1140140"/>
                  <a:gd name="connsiteY6" fmla="*/ 723917 h 1293987"/>
                  <a:gd name="connsiteX7" fmla="*/ 166969 w 1140140"/>
                  <a:gd name="connsiteY7" fmla="*/ 320817 h 1293987"/>
                  <a:gd name="connsiteX8" fmla="*/ 204907 w 1140140"/>
                  <a:gd name="connsiteY8" fmla="*/ 289516 h 1293987"/>
                  <a:gd name="connsiteX9" fmla="*/ 205883 w 1140140"/>
                  <a:gd name="connsiteY9" fmla="*/ 286944 h 1293987"/>
                  <a:gd name="connsiteX10" fmla="*/ 1041693 w 1140140"/>
                  <a:gd name="connsiteY10" fmla="*/ 0 h 1293987"/>
                  <a:gd name="connsiteX0" fmla="*/ 1077857 w 1140140"/>
                  <a:gd name="connsiteY0" fmla="*/ 0 h 1327186"/>
                  <a:gd name="connsiteX1" fmla="*/ 1041693 w 1140140"/>
                  <a:gd name="connsiteY1" fmla="*/ 435348 h 1327186"/>
                  <a:gd name="connsiteX2" fmla="*/ 1040283 w 1140140"/>
                  <a:gd name="connsiteY2" fmla="*/ 435356 h 1327186"/>
                  <a:gd name="connsiteX3" fmla="*/ 1042781 w 1140140"/>
                  <a:gd name="connsiteY3" fmla="*/ 438385 h 1327186"/>
                  <a:gd name="connsiteX4" fmla="*/ 1140140 w 1140140"/>
                  <a:gd name="connsiteY4" fmla="*/ 757116 h 1327186"/>
                  <a:gd name="connsiteX5" fmla="*/ 570070 w 1140140"/>
                  <a:gd name="connsiteY5" fmla="*/ 1327186 h 1327186"/>
                  <a:gd name="connsiteX6" fmla="*/ 0 w 1140140"/>
                  <a:gd name="connsiteY6" fmla="*/ 757116 h 1327186"/>
                  <a:gd name="connsiteX7" fmla="*/ 166969 w 1140140"/>
                  <a:gd name="connsiteY7" fmla="*/ 354016 h 1327186"/>
                  <a:gd name="connsiteX8" fmla="*/ 204907 w 1140140"/>
                  <a:gd name="connsiteY8" fmla="*/ 322715 h 1327186"/>
                  <a:gd name="connsiteX9" fmla="*/ 205883 w 1140140"/>
                  <a:gd name="connsiteY9" fmla="*/ 320143 h 1327186"/>
                  <a:gd name="connsiteX10" fmla="*/ 1077857 w 1140140"/>
                  <a:gd name="connsiteY10" fmla="*/ 0 h 1327186"/>
                  <a:gd name="connsiteX0" fmla="*/ 1077857 w 1140140"/>
                  <a:gd name="connsiteY0" fmla="*/ 0 h 1327186"/>
                  <a:gd name="connsiteX1" fmla="*/ 1041693 w 1140140"/>
                  <a:gd name="connsiteY1" fmla="*/ 435348 h 1327186"/>
                  <a:gd name="connsiteX2" fmla="*/ 1040283 w 1140140"/>
                  <a:gd name="connsiteY2" fmla="*/ 435356 h 1327186"/>
                  <a:gd name="connsiteX3" fmla="*/ 1042781 w 1140140"/>
                  <a:gd name="connsiteY3" fmla="*/ 438385 h 1327186"/>
                  <a:gd name="connsiteX4" fmla="*/ 1140140 w 1140140"/>
                  <a:gd name="connsiteY4" fmla="*/ 757116 h 1327186"/>
                  <a:gd name="connsiteX5" fmla="*/ 570070 w 1140140"/>
                  <a:gd name="connsiteY5" fmla="*/ 1327186 h 1327186"/>
                  <a:gd name="connsiteX6" fmla="*/ 0 w 1140140"/>
                  <a:gd name="connsiteY6" fmla="*/ 757116 h 1327186"/>
                  <a:gd name="connsiteX7" fmla="*/ 166969 w 1140140"/>
                  <a:gd name="connsiteY7" fmla="*/ 354016 h 1327186"/>
                  <a:gd name="connsiteX8" fmla="*/ 204907 w 1140140"/>
                  <a:gd name="connsiteY8" fmla="*/ 322715 h 1327186"/>
                  <a:gd name="connsiteX9" fmla="*/ 205883 w 1140140"/>
                  <a:gd name="connsiteY9" fmla="*/ 320143 h 1327186"/>
                  <a:gd name="connsiteX10" fmla="*/ 1077857 w 1140140"/>
                  <a:gd name="connsiteY10" fmla="*/ 0 h 1327186"/>
                  <a:gd name="connsiteX0" fmla="*/ 1082361 w 1140140"/>
                  <a:gd name="connsiteY0" fmla="*/ 0 h 1332311"/>
                  <a:gd name="connsiteX1" fmla="*/ 1041693 w 1140140"/>
                  <a:gd name="connsiteY1" fmla="*/ 440473 h 1332311"/>
                  <a:gd name="connsiteX2" fmla="*/ 1040283 w 1140140"/>
                  <a:gd name="connsiteY2" fmla="*/ 440481 h 1332311"/>
                  <a:gd name="connsiteX3" fmla="*/ 1042781 w 1140140"/>
                  <a:gd name="connsiteY3" fmla="*/ 443510 h 1332311"/>
                  <a:gd name="connsiteX4" fmla="*/ 1140140 w 1140140"/>
                  <a:gd name="connsiteY4" fmla="*/ 762241 h 1332311"/>
                  <a:gd name="connsiteX5" fmla="*/ 570070 w 1140140"/>
                  <a:gd name="connsiteY5" fmla="*/ 1332311 h 1332311"/>
                  <a:gd name="connsiteX6" fmla="*/ 0 w 1140140"/>
                  <a:gd name="connsiteY6" fmla="*/ 762241 h 1332311"/>
                  <a:gd name="connsiteX7" fmla="*/ 166969 w 1140140"/>
                  <a:gd name="connsiteY7" fmla="*/ 359141 h 1332311"/>
                  <a:gd name="connsiteX8" fmla="*/ 204907 w 1140140"/>
                  <a:gd name="connsiteY8" fmla="*/ 327840 h 1332311"/>
                  <a:gd name="connsiteX9" fmla="*/ 205883 w 1140140"/>
                  <a:gd name="connsiteY9" fmla="*/ 325268 h 1332311"/>
                  <a:gd name="connsiteX10" fmla="*/ 1082361 w 1140140"/>
                  <a:gd name="connsiteY10" fmla="*/ 0 h 13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0140" h="1332311">
                    <a:moveTo>
                      <a:pt x="1082361" y="0"/>
                    </a:moveTo>
                    <a:cubicBezTo>
                      <a:pt x="991114" y="118522"/>
                      <a:pt x="950446" y="321951"/>
                      <a:pt x="1041693" y="440473"/>
                    </a:cubicBezTo>
                    <a:lnTo>
                      <a:pt x="1040283" y="440481"/>
                    </a:lnTo>
                    <a:lnTo>
                      <a:pt x="1042781" y="443510"/>
                    </a:lnTo>
                    <a:cubicBezTo>
                      <a:pt x="1104249" y="534493"/>
                      <a:pt x="1140140" y="644176"/>
                      <a:pt x="1140140" y="762241"/>
                    </a:cubicBezTo>
                    <a:cubicBezTo>
                      <a:pt x="1140140" y="1077082"/>
                      <a:pt x="884911" y="1332311"/>
                      <a:pt x="570070" y="1332311"/>
                    </a:cubicBezTo>
                    <a:cubicBezTo>
                      <a:pt x="255229" y="1332311"/>
                      <a:pt x="0" y="1077082"/>
                      <a:pt x="0" y="762241"/>
                    </a:cubicBezTo>
                    <a:cubicBezTo>
                      <a:pt x="0" y="604821"/>
                      <a:pt x="63807" y="462303"/>
                      <a:pt x="166969" y="359141"/>
                    </a:cubicBezTo>
                    <a:lnTo>
                      <a:pt x="204907" y="327840"/>
                    </a:lnTo>
                    <a:lnTo>
                      <a:pt x="205883" y="325268"/>
                    </a:lnTo>
                    <a:cubicBezTo>
                      <a:pt x="286821" y="212050"/>
                      <a:pt x="974990" y="24384"/>
                      <a:pt x="1082361" y="0"/>
                    </a:cubicBezTo>
                    <a:close/>
                  </a:path>
                </a:pathLst>
              </a:custGeom>
              <a:solidFill>
                <a:srgbClr val="64E5AD">
                  <a:alpha val="30000"/>
                </a:srgbClr>
              </a:solidFill>
              <a:ln w="15875">
                <a:solidFill>
                  <a:srgbClr val="64E5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xmlns="" id="{BDCB9F0A-1172-4415-A3C3-CFB0D6C4C71E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>
                <a:off x="6452046" y="3650797"/>
                <a:ext cx="1259275" cy="328782"/>
              </a:xfrm>
              <a:prstGeom prst="line">
                <a:avLst/>
              </a:prstGeom>
              <a:grpFill/>
              <a:ln w="15875">
                <a:solidFill>
                  <a:srgbClr val="64E5AD">
                    <a:alpha val="80000"/>
                  </a:srgbClr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611E84F3-E3E8-48A1-BC5A-B60C54539A38}"/>
              </a:ext>
            </a:extLst>
          </p:cNvPr>
          <p:cNvSpPr/>
          <p:nvPr/>
        </p:nvSpPr>
        <p:spPr>
          <a:xfrm>
            <a:off x="1364784" y="2475247"/>
            <a:ext cx="2606835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05348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6000" b="1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lvl="0" algn="ctr">
              <a:defRPr/>
            </a:pPr>
            <a:endParaRPr lang="en-US" altLang="ko-KR" sz="3600" b="1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0" algn="ctr">
              <a:defRPr/>
            </a:pPr>
            <a:endParaRPr lang="en-US" altLang="ko-KR" sz="2800" i="1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PPTBIZCAM 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상당한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여러분들 핸드폰 데이터 같은 거에요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비즈캠은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달 거의 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800GB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가까운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발생하고 데이터 무제한 요금이라도 있는 핸드폰 요금과는 달리 </a:t>
            </a:r>
            <a:endParaRPr lang="en-US" altLang="ko-KR" sz="1600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그에 준하는 비용을 지불합니다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관심 있는 광고를 클릭하셨을 때 배분되는 수익이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웹호스팅을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가능하게 하니까요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부탁드립니다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600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78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9427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578</Words>
  <Application>Microsoft Office PowerPoint</Application>
  <PresentationFormat>와이드스크린</PresentationFormat>
  <Paragraphs>135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Tmon몬소리 Black</vt:lpstr>
      <vt:lpstr>맑은 고딕</vt:lpstr>
      <vt:lpstr>Arial</vt:lpstr>
      <vt:lpstr>53_Office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</cp:revision>
  <dcterms:created xsi:type="dcterms:W3CDTF">2023-10-24T01:40:52Z</dcterms:created>
  <dcterms:modified xsi:type="dcterms:W3CDTF">2024-12-02T22:23:31Z</dcterms:modified>
</cp:coreProperties>
</file>