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5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6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5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6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3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9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9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2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3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4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="" xmlns:a16="http://schemas.microsoft.com/office/drawing/2014/main" id="{1B4B29A6-B23A-EA9B-390F-5C3AF984229E}"/>
              </a:ext>
            </a:extLst>
          </p:cNvPr>
          <p:cNvSpPr/>
          <p:nvPr/>
        </p:nvSpPr>
        <p:spPr>
          <a:xfrm rot="16200000">
            <a:off x="4119321" y="2249714"/>
            <a:ext cx="2097584" cy="209758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270000" dist="317500" dir="10800000" sx="96000" sy="96000" algn="r" rotWithShape="0">
              <a:srgbClr val="00B0F0"/>
            </a:outerShd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318AC8F2-23CA-3DD8-6DFE-9E7F22E1E191}"/>
              </a:ext>
            </a:extLst>
          </p:cNvPr>
          <p:cNvSpPr/>
          <p:nvPr/>
        </p:nvSpPr>
        <p:spPr>
          <a:xfrm>
            <a:off x="4570953" y="876693"/>
            <a:ext cx="4977352" cy="4977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47700" dist="317500" dir="10800000" sx="96000" sy="96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202DA787-0042-4D34-60C8-664FDEB69CCA}"/>
              </a:ext>
            </a:extLst>
          </p:cNvPr>
          <p:cNvSpPr/>
          <p:nvPr/>
        </p:nvSpPr>
        <p:spPr>
          <a:xfrm>
            <a:off x="4570953" y="321297"/>
            <a:ext cx="6088144" cy="608814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3835CCA-FC05-5584-292A-0D746295E6E7}"/>
              </a:ext>
            </a:extLst>
          </p:cNvPr>
          <p:cNvSpPr txBox="1"/>
          <p:nvPr/>
        </p:nvSpPr>
        <p:spPr>
          <a:xfrm>
            <a:off x="2006677" y="2802776"/>
            <a:ext cx="8429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800" b="1" i="1" dirty="0">
                <a:gradFill flip="none" rotWithShape="1">
                  <a:gsLst>
                    <a:gs pos="30000">
                      <a:prstClr val="white"/>
                    </a:gs>
                    <a:gs pos="54000">
                      <a:srgbClr val="FFFFFF">
                        <a:alpha val="19000"/>
                      </a:srgbClr>
                    </a:gs>
                    <a:gs pos="100000">
                      <a:prstClr val="white">
                        <a:alpha val="0"/>
                      </a:prstClr>
                    </a:gs>
                  </a:gsLst>
                  <a:lin ang="600000" scaled="0"/>
                  <a:tileRect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Science and Astronomy</a:t>
            </a:r>
          </a:p>
        </p:txBody>
      </p:sp>
    </p:spTree>
    <p:extLst>
      <p:ext uri="{BB962C8B-B14F-4D97-AF65-F5344CB8AC3E}">
        <p14:creationId xmlns:p14="http://schemas.microsoft.com/office/powerpoint/2010/main" val="48666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E710D78-8E57-74E3-7D18-F6C8BF93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08774" y="147346"/>
            <a:ext cx="787525" cy="6986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6B30343-318B-3777-CF5D-83300FCF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4" y="131125"/>
            <a:ext cx="787525" cy="698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3835CCA-FC05-5584-292A-0D746295E6E7}"/>
              </a:ext>
            </a:extLst>
          </p:cNvPr>
          <p:cNvSpPr txBox="1"/>
          <p:nvPr/>
        </p:nvSpPr>
        <p:spPr>
          <a:xfrm>
            <a:off x="450912" y="249603"/>
            <a:ext cx="815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b="1" i="1" dirty="0">
                <a:gradFill flip="none" rotWithShape="1">
                  <a:gsLst>
                    <a:gs pos="30000">
                      <a:prstClr val="white"/>
                    </a:gs>
                    <a:gs pos="54000">
                      <a:srgbClr val="FFFFFF">
                        <a:alpha val="19000"/>
                      </a:srgbClr>
                    </a:gs>
                    <a:gs pos="100000">
                      <a:prstClr val="white">
                        <a:alpha val="0"/>
                      </a:prstClr>
                    </a:gs>
                  </a:gsLst>
                  <a:lin ang="600000" scaled="0"/>
                  <a:tileRect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1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24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모서리가 둥근 직사각형 56">
            <a:extLst>
              <a:ext uri="{FF2B5EF4-FFF2-40B4-BE49-F238E27FC236}">
                <a16:creationId xmlns="" xmlns:a16="http://schemas.microsoft.com/office/drawing/2014/main" id="{9897F93C-DC0D-BC7A-7D36-64B77915E5A7}"/>
              </a:ext>
            </a:extLst>
          </p:cNvPr>
          <p:cNvSpPr/>
          <p:nvPr/>
        </p:nvSpPr>
        <p:spPr>
          <a:xfrm>
            <a:off x="2301268" y="2241566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57">
            <a:extLst>
              <a:ext uri="{FF2B5EF4-FFF2-40B4-BE49-F238E27FC236}">
                <a16:creationId xmlns="" xmlns:a16="http://schemas.microsoft.com/office/drawing/2014/main" id="{92B2E696-6C69-95D0-F3A6-82EA0F84C280}"/>
              </a:ext>
            </a:extLst>
          </p:cNvPr>
          <p:cNvSpPr/>
          <p:nvPr/>
        </p:nvSpPr>
        <p:spPr>
          <a:xfrm rot="10800000">
            <a:off x="2301268" y="4108353"/>
            <a:ext cx="159494" cy="1728000"/>
          </a:xfrm>
          <a:prstGeom prst="roundRect">
            <a:avLst>
              <a:gd name="adj" fmla="val 50000"/>
            </a:avLst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2C44A4B-76E7-E420-4897-B8EFC6E288BC}"/>
              </a:ext>
            </a:extLst>
          </p:cNvPr>
          <p:cNvSpPr/>
          <p:nvPr/>
        </p:nvSpPr>
        <p:spPr>
          <a:xfrm>
            <a:off x="7885658" y="2118704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6" name="모서리가 둥근 직사각형 102">
            <a:extLst>
              <a:ext uri="{FF2B5EF4-FFF2-40B4-BE49-F238E27FC236}">
                <a16:creationId xmlns="" xmlns:a16="http://schemas.microsoft.com/office/drawing/2014/main" id="{3E2D79F3-F638-9D58-0E64-5E984CD00B98}"/>
              </a:ext>
            </a:extLst>
          </p:cNvPr>
          <p:cNvSpPr/>
          <p:nvPr/>
        </p:nvSpPr>
        <p:spPr>
          <a:xfrm>
            <a:off x="3249951" y="2241566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103">
            <a:extLst>
              <a:ext uri="{FF2B5EF4-FFF2-40B4-BE49-F238E27FC236}">
                <a16:creationId xmlns="" xmlns:a16="http://schemas.microsoft.com/office/drawing/2014/main" id="{F5B33F64-AC20-E34B-DBE1-6178252336B1}"/>
              </a:ext>
            </a:extLst>
          </p:cNvPr>
          <p:cNvSpPr/>
          <p:nvPr/>
        </p:nvSpPr>
        <p:spPr>
          <a:xfrm rot="10800000">
            <a:off x="3249951" y="4216353"/>
            <a:ext cx="159494" cy="1620000"/>
          </a:xfrm>
          <a:prstGeom prst="roundRect">
            <a:avLst>
              <a:gd name="adj" fmla="val 50000"/>
            </a:avLst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104">
            <a:extLst>
              <a:ext uri="{FF2B5EF4-FFF2-40B4-BE49-F238E27FC236}">
                <a16:creationId xmlns="" xmlns:a16="http://schemas.microsoft.com/office/drawing/2014/main" id="{1AB2C869-D8F0-D75F-1481-2B3B0E4923B7}"/>
              </a:ext>
            </a:extLst>
          </p:cNvPr>
          <p:cNvSpPr/>
          <p:nvPr/>
        </p:nvSpPr>
        <p:spPr>
          <a:xfrm>
            <a:off x="4198634" y="2241566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105">
            <a:extLst>
              <a:ext uri="{FF2B5EF4-FFF2-40B4-BE49-F238E27FC236}">
                <a16:creationId xmlns="" xmlns:a16="http://schemas.microsoft.com/office/drawing/2014/main" id="{F883B8C0-9732-51F3-4846-07E826656C61}"/>
              </a:ext>
            </a:extLst>
          </p:cNvPr>
          <p:cNvSpPr/>
          <p:nvPr/>
        </p:nvSpPr>
        <p:spPr>
          <a:xfrm rot="10800000">
            <a:off x="4198634" y="3928353"/>
            <a:ext cx="159494" cy="1908000"/>
          </a:xfrm>
          <a:prstGeom prst="roundRect">
            <a:avLst>
              <a:gd name="adj" fmla="val 50000"/>
            </a:avLst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106">
            <a:extLst>
              <a:ext uri="{FF2B5EF4-FFF2-40B4-BE49-F238E27FC236}">
                <a16:creationId xmlns="" xmlns:a16="http://schemas.microsoft.com/office/drawing/2014/main" id="{A8C3B084-D1F0-7F80-AB93-5DE1849CB623}"/>
              </a:ext>
            </a:extLst>
          </p:cNvPr>
          <p:cNvSpPr/>
          <p:nvPr/>
        </p:nvSpPr>
        <p:spPr>
          <a:xfrm>
            <a:off x="5147317" y="2241566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107">
            <a:extLst>
              <a:ext uri="{FF2B5EF4-FFF2-40B4-BE49-F238E27FC236}">
                <a16:creationId xmlns="" xmlns:a16="http://schemas.microsoft.com/office/drawing/2014/main" id="{1C0DF8A5-7AC4-FF76-E042-43BA65D9EADA}"/>
              </a:ext>
            </a:extLst>
          </p:cNvPr>
          <p:cNvSpPr/>
          <p:nvPr/>
        </p:nvSpPr>
        <p:spPr>
          <a:xfrm rot="10800000">
            <a:off x="5147317" y="3280353"/>
            <a:ext cx="159494" cy="2556000"/>
          </a:xfrm>
          <a:prstGeom prst="roundRect">
            <a:avLst>
              <a:gd name="adj" fmla="val 50000"/>
            </a:avLst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108">
            <a:extLst>
              <a:ext uri="{FF2B5EF4-FFF2-40B4-BE49-F238E27FC236}">
                <a16:creationId xmlns="" xmlns:a16="http://schemas.microsoft.com/office/drawing/2014/main" id="{A0DB9020-B3F3-C278-D82E-F4A7EE542C57}"/>
              </a:ext>
            </a:extLst>
          </p:cNvPr>
          <p:cNvSpPr/>
          <p:nvPr/>
        </p:nvSpPr>
        <p:spPr>
          <a:xfrm>
            <a:off x="6096000" y="2241566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109">
            <a:extLst>
              <a:ext uri="{FF2B5EF4-FFF2-40B4-BE49-F238E27FC236}">
                <a16:creationId xmlns="" xmlns:a16="http://schemas.microsoft.com/office/drawing/2014/main" id="{AB83F82A-E316-E684-643B-8C49A772A970}"/>
              </a:ext>
            </a:extLst>
          </p:cNvPr>
          <p:cNvSpPr/>
          <p:nvPr/>
        </p:nvSpPr>
        <p:spPr>
          <a:xfrm rot="10800000">
            <a:off x="6096000" y="4648353"/>
            <a:ext cx="159494" cy="1188000"/>
          </a:xfrm>
          <a:prstGeom prst="roundRect">
            <a:avLst>
              <a:gd name="adj" fmla="val 50000"/>
            </a:avLst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110">
            <a:extLst>
              <a:ext uri="{FF2B5EF4-FFF2-40B4-BE49-F238E27FC236}">
                <a16:creationId xmlns="" xmlns:a16="http://schemas.microsoft.com/office/drawing/2014/main" id="{FD648C63-D36E-E051-5102-3D35E19558E4}"/>
              </a:ext>
            </a:extLst>
          </p:cNvPr>
          <p:cNvSpPr/>
          <p:nvPr/>
        </p:nvSpPr>
        <p:spPr>
          <a:xfrm>
            <a:off x="7044683" y="2241566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111">
            <a:extLst>
              <a:ext uri="{FF2B5EF4-FFF2-40B4-BE49-F238E27FC236}">
                <a16:creationId xmlns="" xmlns:a16="http://schemas.microsoft.com/office/drawing/2014/main" id="{FC032414-A39F-E611-5A8F-8577B1524308}"/>
              </a:ext>
            </a:extLst>
          </p:cNvPr>
          <p:cNvSpPr/>
          <p:nvPr/>
        </p:nvSpPr>
        <p:spPr>
          <a:xfrm rot="10800000">
            <a:off x="7044683" y="5008353"/>
            <a:ext cx="159494" cy="82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EB2A162E-D606-9993-F31B-81B94BE54A3D}"/>
              </a:ext>
            </a:extLst>
          </p:cNvPr>
          <p:cNvGraphicFramePr>
            <a:graphicFrameLocks noGrp="1"/>
          </p:cNvGraphicFramePr>
          <p:nvPr/>
        </p:nvGraphicFramePr>
        <p:xfrm>
          <a:off x="1917305" y="5989651"/>
          <a:ext cx="5664204" cy="20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40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40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40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40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440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0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사각형: 둥근 모서리 4">
            <a:extLst>
              <a:ext uri="{FF2B5EF4-FFF2-40B4-BE49-F238E27FC236}">
                <a16:creationId xmlns="" xmlns:a16="http://schemas.microsoft.com/office/drawing/2014/main" id="{9F8F293E-8671-587C-5EAD-BA67F13BA193}"/>
              </a:ext>
            </a:extLst>
          </p:cNvPr>
          <p:cNvSpPr/>
          <p:nvPr/>
        </p:nvSpPr>
        <p:spPr>
          <a:xfrm>
            <a:off x="4860152" y="1760611"/>
            <a:ext cx="733821" cy="335492"/>
          </a:xfrm>
          <a:prstGeom prst="roundRect">
            <a:avLst>
              <a:gd name="adj" fmla="val 50000"/>
            </a:avLst>
          </a:prstGeom>
          <a:solidFill>
            <a:srgbClr val="0C81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71%</a:t>
            </a:r>
          </a:p>
        </p:txBody>
      </p:sp>
      <p:cxnSp>
        <p:nvCxnSpPr>
          <p:cNvPr id="38" name="꺾인 연결선 112">
            <a:extLst>
              <a:ext uri="{FF2B5EF4-FFF2-40B4-BE49-F238E27FC236}">
                <a16:creationId xmlns="" xmlns:a16="http://schemas.microsoft.com/office/drawing/2014/main" id="{1C9F2EDB-05E4-7405-160B-35BE7871933F}"/>
              </a:ext>
            </a:extLst>
          </p:cNvPr>
          <p:cNvCxnSpPr>
            <a:stCxn id="37" idx="0"/>
            <a:endCxn id="25" idx="0"/>
          </p:cNvCxnSpPr>
          <p:nvPr/>
        </p:nvCxnSpPr>
        <p:spPr>
          <a:xfrm rot="16200000" flipH="1">
            <a:off x="7009906" y="-22233"/>
            <a:ext cx="358093" cy="3923781"/>
          </a:xfrm>
          <a:prstGeom prst="bentConnector3">
            <a:avLst>
              <a:gd name="adj1" fmla="val -63838"/>
            </a:avLst>
          </a:prstGeom>
          <a:ln w="12700">
            <a:solidFill>
              <a:srgbClr val="0C81F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3ADE82D-EC18-631A-16D9-8AF45BC799C1}"/>
              </a:ext>
            </a:extLst>
          </p:cNvPr>
          <p:cNvSpPr/>
          <p:nvPr/>
        </p:nvSpPr>
        <p:spPr>
          <a:xfrm>
            <a:off x="7885657" y="478012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0" name="사각형: 둥근 모서리 4">
            <a:extLst>
              <a:ext uri="{FF2B5EF4-FFF2-40B4-BE49-F238E27FC236}">
                <a16:creationId xmlns="" xmlns:a16="http://schemas.microsoft.com/office/drawing/2014/main" id="{D19EE3F7-0223-9190-F937-AC44829BEFFC}"/>
              </a:ext>
            </a:extLst>
          </p:cNvPr>
          <p:cNvSpPr/>
          <p:nvPr/>
        </p:nvSpPr>
        <p:spPr>
          <a:xfrm>
            <a:off x="8783932" y="4312861"/>
            <a:ext cx="733821" cy="33549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23%</a:t>
            </a:r>
          </a:p>
        </p:txBody>
      </p:sp>
      <p:cxnSp>
        <p:nvCxnSpPr>
          <p:cNvPr id="41" name="꺾인 연결선 119">
            <a:extLst>
              <a:ext uri="{FF2B5EF4-FFF2-40B4-BE49-F238E27FC236}">
                <a16:creationId xmlns="" xmlns:a16="http://schemas.microsoft.com/office/drawing/2014/main" id="{B1F9AB63-DE07-2373-3284-EB065CD005FC}"/>
              </a:ext>
            </a:extLst>
          </p:cNvPr>
          <p:cNvCxnSpPr>
            <a:stCxn id="35" idx="2"/>
            <a:endCxn id="40" idx="0"/>
          </p:cNvCxnSpPr>
          <p:nvPr/>
        </p:nvCxnSpPr>
        <p:spPr>
          <a:xfrm rot="5400000" flipH="1" flipV="1">
            <a:off x="7789890" y="3647401"/>
            <a:ext cx="695492" cy="2026413"/>
          </a:xfrm>
          <a:prstGeom prst="bentConnector3">
            <a:avLst>
              <a:gd name="adj1" fmla="val 13286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1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E710D78-8E57-74E3-7D18-F6C8BF93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08774" y="147346"/>
            <a:ext cx="787525" cy="6986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6B30343-318B-3777-CF5D-83300FCF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4" y="131125"/>
            <a:ext cx="787525" cy="698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3835CCA-FC05-5584-292A-0D746295E6E7}"/>
              </a:ext>
            </a:extLst>
          </p:cNvPr>
          <p:cNvSpPr txBox="1"/>
          <p:nvPr/>
        </p:nvSpPr>
        <p:spPr>
          <a:xfrm>
            <a:off x="450912" y="249603"/>
            <a:ext cx="815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b="1" i="1" dirty="0">
                <a:gradFill flip="none" rotWithShape="1">
                  <a:gsLst>
                    <a:gs pos="30000">
                      <a:prstClr val="white"/>
                    </a:gs>
                    <a:gs pos="54000">
                      <a:srgbClr val="FFFFFF">
                        <a:alpha val="19000"/>
                      </a:srgbClr>
                    </a:gs>
                    <a:gs pos="100000">
                      <a:prstClr val="white">
                        <a:alpha val="0"/>
                      </a:prstClr>
                    </a:gs>
                  </a:gsLst>
                  <a:lin ang="600000" scaled="0"/>
                  <a:tileRect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1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24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자유형 169">
            <a:extLst>
              <a:ext uri="{FF2B5EF4-FFF2-40B4-BE49-F238E27FC236}">
                <a16:creationId xmlns="" xmlns:a16="http://schemas.microsoft.com/office/drawing/2014/main" id="{C488AF42-B11B-8C50-25A8-BE2B8CB52C80}"/>
              </a:ext>
            </a:extLst>
          </p:cNvPr>
          <p:cNvSpPr/>
          <p:nvPr/>
        </p:nvSpPr>
        <p:spPr>
          <a:xfrm>
            <a:off x="1876620" y="238110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" name="자유형 170">
            <a:extLst>
              <a:ext uri="{FF2B5EF4-FFF2-40B4-BE49-F238E27FC236}">
                <a16:creationId xmlns="" xmlns:a16="http://schemas.microsoft.com/office/drawing/2014/main" id="{D4B56E3B-154F-22D7-C83E-DB612A8090B8}"/>
              </a:ext>
            </a:extLst>
          </p:cNvPr>
          <p:cNvSpPr/>
          <p:nvPr/>
        </p:nvSpPr>
        <p:spPr>
          <a:xfrm>
            <a:off x="1647633" y="290362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3BB8272-C39F-D1BF-2AC1-0FA080AE501D}"/>
              </a:ext>
            </a:extLst>
          </p:cNvPr>
          <p:cNvSpPr/>
          <p:nvPr/>
        </p:nvSpPr>
        <p:spPr>
          <a:xfrm>
            <a:off x="1734793" y="5129280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3" name="자유형 172">
            <a:extLst>
              <a:ext uri="{FF2B5EF4-FFF2-40B4-BE49-F238E27FC236}">
                <a16:creationId xmlns="" xmlns:a16="http://schemas.microsoft.com/office/drawing/2014/main" id="{1B2E3B0A-0BAC-5D9E-E04F-C5A3195D8BAA}"/>
              </a:ext>
            </a:extLst>
          </p:cNvPr>
          <p:cNvSpPr/>
          <p:nvPr/>
        </p:nvSpPr>
        <p:spPr>
          <a:xfrm>
            <a:off x="5086737" y="238110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4" name="자유형 173">
            <a:extLst>
              <a:ext uri="{FF2B5EF4-FFF2-40B4-BE49-F238E27FC236}">
                <a16:creationId xmlns="" xmlns:a16="http://schemas.microsoft.com/office/drawing/2014/main" id="{CC481EA8-1493-F44D-20AF-27A499A70C2B}"/>
              </a:ext>
            </a:extLst>
          </p:cNvPr>
          <p:cNvSpPr/>
          <p:nvPr/>
        </p:nvSpPr>
        <p:spPr>
          <a:xfrm>
            <a:off x="4857750" y="290362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1ED0E3B-7041-7729-1BE4-50686A51CD48}"/>
              </a:ext>
            </a:extLst>
          </p:cNvPr>
          <p:cNvSpPr/>
          <p:nvPr/>
        </p:nvSpPr>
        <p:spPr>
          <a:xfrm>
            <a:off x="4944910" y="5129280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6" name="자유형 175">
            <a:extLst>
              <a:ext uri="{FF2B5EF4-FFF2-40B4-BE49-F238E27FC236}">
                <a16:creationId xmlns="" xmlns:a16="http://schemas.microsoft.com/office/drawing/2014/main" id="{29B5B283-7B2C-5A5C-845E-A7903C0B4BFD}"/>
              </a:ext>
            </a:extLst>
          </p:cNvPr>
          <p:cNvSpPr/>
          <p:nvPr/>
        </p:nvSpPr>
        <p:spPr>
          <a:xfrm>
            <a:off x="8296854" y="238110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7" name="자유형 176">
            <a:extLst>
              <a:ext uri="{FF2B5EF4-FFF2-40B4-BE49-F238E27FC236}">
                <a16:creationId xmlns="" xmlns:a16="http://schemas.microsoft.com/office/drawing/2014/main" id="{5AADD89B-4B73-A9BC-FCC0-178E96E5AB96}"/>
              </a:ext>
            </a:extLst>
          </p:cNvPr>
          <p:cNvSpPr/>
          <p:nvPr/>
        </p:nvSpPr>
        <p:spPr>
          <a:xfrm>
            <a:off x="8067867" y="290362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A5C47BD-E1B3-5F30-D1FF-97DE7F7A6A9F}"/>
              </a:ext>
            </a:extLst>
          </p:cNvPr>
          <p:cNvSpPr/>
          <p:nvPr/>
        </p:nvSpPr>
        <p:spPr>
          <a:xfrm>
            <a:off x="8155027" y="5129280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19" name="꺾인 연결선 10">
            <a:extLst>
              <a:ext uri="{FF2B5EF4-FFF2-40B4-BE49-F238E27FC236}">
                <a16:creationId xmlns="" xmlns:a16="http://schemas.microsoft.com/office/drawing/2014/main" id="{382D00C1-C302-7AD9-B17B-8B501E46F080}"/>
              </a:ext>
            </a:extLst>
          </p:cNvPr>
          <p:cNvCxnSpPr>
            <a:stCxn id="10" idx="0"/>
            <a:endCxn id="13" idx="0"/>
          </p:cNvCxnSpPr>
          <p:nvPr/>
        </p:nvCxnSpPr>
        <p:spPr>
          <a:xfrm>
            <a:off x="2885883" y="2381109"/>
            <a:ext cx="3210117" cy="12700"/>
          </a:xfrm>
          <a:prstGeom prst="bentConnector5">
            <a:avLst>
              <a:gd name="adj1" fmla="val -430"/>
              <a:gd name="adj2" fmla="val -4114283"/>
              <a:gd name="adj3" fmla="val 100000"/>
            </a:avLst>
          </a:prstGeom>
          <a:ln w="12700">
            <a:solidFill>
              <a:srgbClr val="0C81F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78">
            <a:extLst>
              <a:ext uri="{FF2B5EF4-FFF2-40B4-BE49-F238E27FC236}">
                <a16:creationId xmlns="" xmlns:a16="http://schemas.microsoft.com/office/drawing/2014/main" id="{30D817C1-9341-925D-B67E-D3190C9D32D0}"/>
              </a:ext>
            </a:extLst>
          </p:cNvPr>
          <p:cNvCxnSpPr>
            <a:endCxn id="16" idx="0"/>
          </p:cNvCxnSpPr>
          <p:nvPr/>
        </p:nvCxnSpPr>
        <p:spPr>
          <a:xfrm>
            <a:off x="2891726" y="2381109"/>
            <a:ext cx="6414391" cy="12700"/>
          </a:xfrm>
          <a:prstGeom prst="bentConnector5">
            <a:avLst>
              <a:gd name="adj1" fmla="val -237"/>
              <a:gd name="adj2" fmla="val -6700000"/>
              <a:gd name="adj3" fmla="val 100000"/>
            </a:avLst>
          </a:prstGeom>
          <a:ln w="12700">
            <a:solidFill>
              <a:srgbClr val="0C81F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43">
            <a:extLst>
              <a:ext uri="{FF2B5EF4-FFF2-40B4-BE49-F238E27FC236}">
                <a16:creationId xmlns="" xmlns:a16="http://schemas.microsoft.com/office/drawing/2014/main" id="{97940A79-7D9D-C95A-6916-EFA2B67DEE20}"/>
              </a:ext>
            </a:extLst>
          </p:cNvPr>
          <p:cNvSpPr/>
          <p:nvPr/>
        </p:nvSpPr>
        <p:spPr>
          <a:xfrm>
            <a:off x="6831584" y="1403311"/>
            <a:ext cx="1005331" cy="254226"/>
          </a:xfrm>
          <a:prstGeom prst="roundRect">
            <a:avLst>
              <a:gd name="adj" fmla="val 50000"/>
            </a:avLst>
          </a:prstGeom>
          <a:solidFill>
            <a:srgbClr val="0C81F2"/>
          </a:solidFill>
          <a:ln w="9525">
            <a:noFill/>
            <a:prstDash val="solid"/>
          </a:ln>
          <a:effectLst>
            <a:outerShdw blurRad="304800" dist="38100" dir="2700000" algn="tl" rotWithShape="0">
              <a:srgbClr val="0C81F2">
                <a:alpha val="17000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Cause. 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43">
            <a:extLst>
              <a:ext uri="{FF2B5EF4-FFF2-40B4-BE49-F238E27FC236}">
                <a16:creationId xmlns="" xmlns:a16="http://schemas.microsoft.com/office/drawing/2014/main" id="{318B5004-89B8-A171-CECA-B0CC8B56EB58}"/>
              </a:ext>
            </a:extLst>
          </p:cNvPr>
          <p:cNvSpPr/>
          <p:nvPr/>
        </p:nvSpPr>
        <p:spPr>
          <a:xfrm>
            <a:off x="3832002" y="1721288"/>
            <a:ext cx="1005331" cy="254226"/>
          </a:xfrm>
          <a:prstGeom prst="roundRect">
            <a:avLst>
              <a:gd name="adj" fmla="val 50000"/>
            </a:avLst>
          </a:prstGeom>
          <a:solidFill>
            <a:srgbClr val="0C81F2"/>
          </a:solidFill>
          <a:ln w="9525">
            <a:noFill/>
            <a:prstDash val="solid"/>
          </a:ln>
          <a:effectLst>
            <a:outerShdw blurRad="304800" dist="38100" dir="2700000" algn="tl" rotWithShape="0">
              <a:srgbClr val="0C81F2">
                <a:alpha val="17000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Cause. 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4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E710D78-8E57-74E3-7D18-F6C8BF93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08774" y="147346"/>
            <a:ext cx="787525" cy="6986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6B30343-318B-3777-CF5D-83300FCF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4" y="131125"/>
            <a:ext cx="787525" cy="698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3835CCA-FC05-5584-292A-0D746295E6E7}"/>
              </a:ext>
            </a:extLst>
          </p:cNvPr>
          <p:cNvSpPr txBox="1"/>
          <p:nvPr/>
        </p:nvSpPr>
        <p:spPr>
          <a:xfrm>
            <a:off x="450912" y="249603"/>
            <a:ext cx="815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b="1" i="1" dirty="0">
                <a:gradFill flip="none" rotWithShape="1">
                  <a:gsLst>
                    <a:gs pos="30000">
                      <a:prstClr val="white"/>
                    </a:gs>
                    <a:gs pos="54000">
                      <a:srgbClr val="FFFFFF">
                        <a:alpha val="19000"/>
                      </a:srgbClr>
                    </a:gs>
                    <a:gs pos="100000">
                      <a:prstClr val="white">
                        <a:alpha val="0"/>
                      </a:prstClr>
                    </a:gs>
                  </a:gsLst>
                  <a:lin ang="600000" scaled="0"/>
                  <a:tileRect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1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24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53B77422-4180-8379-FC4E-BE9D48E93F12}"/>
              </a:ext>
            </a:extLst>
          </p:cNvPr>
          <p:cNvGraphicFramePr>
            <a:graphicFrameLocks noGrp="1"/>
          </p:cNvGraphicFramePr>
          <p:nvPr/>
        </p:nvGraphicFramePr>
        <p:xfrm>
          <a:off x="1177688" y="1364496"/>
          <a:ext cx="9616369" cy="183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37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37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37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737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737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737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&lt;          2023         &gt;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99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모서리가 둥근 직사각형 62">
            <a:extLst>
              <a:ext uri="{FF2B5EF4-FFF2-40B4-BE49-F238E27FC236}">
                <a16:creationId xmlns="" xmlns:a16="http://schemas.microsoft.com/office/drawing/2014/main" id="{D1E7272A-E4CE-6FDC-487A-C5B696FAB2C8}"/>
              </a:ext>
            </a:extLst>
          </p:cNvPr>
          <p:cNvSpPr/>
          <p:nvPr/>
        </p:nvSpPr>
        <p:spPr>
          <a:xfrm>
            <a:off x="2889412" y="4053403"/>
            <a:ext cx="1250621" cy="360000"/>
          </a:xfrm>
          <a:prstGeom prst="roundRect">
            <a:avLst>
              <a:gd name="adj" fmla="val 50000"/>
            </a:avLst>
          </a:prstGeom>
          <a:solidFill>
            <a:srgbClr val="0C81F2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B683AC6-7597-E46B-5528-7BE9BA688852}"/>
              </a:ext>
            </a:extLst>
          </p:cNvPr>
          <p:cNvSpPr/>
          <p:nvPr/>
        </p:nvSpPr>
        <p:spPr>
          <a:xfrm>
            <a:off x="4347573" y="3943205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</p:txBody>
      </p:sp>
      <p:sp>
        <p:nvSpPr>
          <p:cNvPr id="6" name="모서리가 둥근 직사각형 64">
            <a:extLst>
              <a:ext uri="{FF2B5EF4-FFF2-40B4-BE49-F238E27FC236}">
                <a16:creationId xmlns="" xmlns:a16="http://schemas.microsoft.com/office/drawing/2014/main" id="{96D3394F-D80F-1176-4E4D-B0E74247F63D}"/>
              </a:ext>
            </a:extLst>
          </p:cNvPr>
          <p:cNvSpPr/>
          <p:nvPr/>
        </p:nvSpPr>
        <p:spPr>
          <a:xfrm>
            <a:off x="4527712" y="5259903"/>
            <a:ext cx="1250621" cy="3600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C81F2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ED454E0-1307-E595-3701-5339C9BFB623}"/>
              </a:ext>
            </a:extLst>
          </p:cNvPr>
          <p:cNvSpPr/>
          <p:nvPr/>
        </p:nvSpPr>
        <p:spPr>
          <a:xfrm>
            <a:off x="5985873" y="5149705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</p:txBody>
      </p:sp>
      <p:sp>
        <p:nvSpPr>
          <p:cNvPr id="23" name="모서리가 둥근 직사각형 66">
            <a:extLst>
              <a:ext uri="{FF2B5EF4-FFF2-40B4-BE49-F238E27FC236}">
                <a16:creationId xmlns="" xmlns:a16="http://schemas.microsoft.com/office/drawing/2014/main" id="{FCC60DE0-E61A-757D-54CB-D1B35417250B}"/>
              </a:ext>
            </a:extLst>
          </p:cNvPr>
          <p:cNvSpPr/>
          <p:nvPr/>
        </p:nvSpPr>
        <p:spPr>
          <a:xfrm>
            <a:off x="1568925" y="2575685"/>
            <a:ext cx="3589774" cy="70428"/>
          </a:xfrm>
          <a:prstGeom prst="roundRect">
            <a:avLst>
              <a:gd name="adj" fmla="val 50000"/>
            </a:avLst>
          </a:prstGeom>
          <a:solidFill>
            <a:srgbClr val="0C81F2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72">
            <a:extLst>
              <a:ext uri="{FF2B5EF4-FFF2-40B4-BE49-F238E27FC236}">
                <a16:creationId xmlns="" xmlns:a16="http://schemas.microsoft.com/office/drawing/2014/main" id="{3237B663-D7D5-D3E7-D224-C806C05470A0}"/>
              </a:ext>
            </a:extLst>
          </p:cNvPr>
          <p:cNvSpPr/>
          <p:nvPr/>
        </p:nvSpPr>
        <p:spPr>
          <a:xfrm>
            <a:off x="4343249" y="2948476"/>
            <a:ext cx="4714009" cy="8313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C81F2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0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E710D78-8E57-74E3-7D18-F6C8BF93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08774" y="147346"/>
            <a:ext cx="787525" cy="6986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6B30343-318B-3777-CF5D-83300FCF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4" y="131125"/>
            <a:ext cx="787525" cy="698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3835CCA-FC05-5584-292A-0D746295E6E7}"/>
              </a:ext>
            </a:extLst>
          </p:cNvPr>
          <p:cNvSpPr txBox="1"/>
          <p:nvPr/>
        </p:nvSpPr>
        <p:spPr>
          <a:xfrm>
            <a:off x="450912" y="249603"/>
            <a:ext cx="815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b="1" i="1" dirty="0">
                <a:gradFill flip="none" rotWithShape="1">
                  <a:gsLst>
                    <a:gs pos="30000">
                      <a:prstClr val="white"/>
                    </a:gs>
                    <a:gs pos="54000">
                      <a:srgbClr val="FFFFFF">
                        <a:alpha val="19000"/>
                      </a:srgbClr>
                    </a:gs>
                    <a:gs pos="100000">
                      <a:prstClr val="white">
                        <a:alpha val="0"/>
                      </a:prstClr>
                    </a:gs>
                  </a:gsLst>
                  <a:lin ang="600000" scaled="0"/>
                  <a:tileRect/>
                </a:gra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1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24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="" xmlns:a16="http://schemas.microsoft.com/office/drawing/2014/main" id="{077DD131-0412-97D1-979A-EFE29844EC7D}"/>
              </a:ext>
            </a:extLst>
          </p:cNvPr>
          <p:cNvSpPr/>
          <p:nvPr/>
        </p:nvSpPr>
        <p:spPr>
          <a:xfrm>
            <a:off x="1873222" y="1835412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0C81F2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="" xmlns:a16="http://schemas.microsoft.com/office/drawing/2014/main" id="{245AB750-4293-94A6-1458-771F5745B0F8}"/>
              </a:ext>
            </a:extLst>
          </p:cNvPr>
          <p:cNvSpPr/>
          <p:nvPr/>
        </p:nvSpPr>
        <p:spPr>
          <a:xfrm>
            <a:off x="1931704" y="1893894"/>
            <a:ext cx="2023129" cy="2023129"/>
          </a:xfrm>
          <a:prstGeom prst="arc">
            <a:avLst>
              <a:gd name="adj1" fmla="val 16200000"/>
              <a:gd name="adj2" fmla="val 8777927"/>
            </a:avLst>
          </a:prstGeom>
          <a:solidFill>
            <a:schemeClr val="tx1">
              <a:alpha val="63000"/>
            </a:scheme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E480835-A352-489B-89DD-5D9AD25BDAEC}"/>
              </a:ext>
            </a:extLst>
          </p:cNvPr>
          <p:cNvSpPr txBox="1"/>
          <p:nvPr/>
        </p:nvSpPr>
        <p:spPr>
          <a:xfrm>
            <a:off x="1166093" y="1899438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</a:rPr>
              <a:t>65</a:t>
            </a:r>
            <a:r>
              <a:rPr lang="en-US" altLang="ko-KR" b="1" dirty="0">
                <a:solidFill>
                  <a:prstClr val="white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3" name="원호 12">
            <a:extLst>
              <a:ext uri="{FF2B5EF4-FFF2-40B4-BE49-F238E27FC236}">
                <a16:creationId xmlns="" xmlns:a16="http://schemas.microsoft.com/office/drawing/2014/main" id="{CB09BFFA-C79E-F466-2DB9-8977E2B7F979}"/>
              </a:ext>
            </a:extLst>
          </p:cNvPr>
          <p:cNvSpPr/>
          <p:nvPr/>
        </p:nvSpPr>
        <p:spPr>
          <a:xfrm>
            <a:off x="5255004" y="1845734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0C81F2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="" xmlns:a16="http://schemas.microsoft.com/office/drawing/2014/main" id="{C900EE61-55BD-B35E-FDB9-33DAA2F7CD58}"/>
              </a:ext>
            </a:extLst>
          </p:cNvPr>
          <p:cNvSpPr/>
          <p:nvPr/>
        </p:nvSpPr>
        <p:spPr>
          <a:xfrm>
            <a:off x="5313486" y="1904216"/>
            <a:ext cx="2023129" cy="2023129"/>
          </a:xfrm>
          <a:prstGeom prst="arc">
            <a:avLst>
              <a:gd name="adj1" fmla="val 16200000"/>
              <a:gd name="adj2" fmla="val 5422716"/>
            </a:avLst>
          </a:prstGeom>
          <a:solidFill>
            <a:schemeClr val="tx1">
              <a:alpha val="63000"/>
            </a:scheme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B86F160-1D9E-B1A8-F04F-D000D60CEED8}"/>
              </a:ext>
            </a:extLst>
          </p:cNvPr>
          <p:cNvSpPr txBox="1"/>
          <p:nvPr/>
        </p:nvSpPr>
        <p:spPr>
          <a:xfrm>
            <a:off x="4547875" y="1909762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</a:rPr>
              <a:t>50</a:t>
            </a:r>
            <a:r>
              <a:rPr lang="en-US" altLang="ko-KR" b="1" dirty="0">
                <a:solidFill>
                  <a:prstClr val="white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6" name="원호 15">
            <a:extLst>
              <a:ext uri="{FF2B5EF4-FFF2-40B4-BE49-F238E27FC236}">
                <a16:creationId xmlns="" xmlns:a16="http://schemas.microsoft.com/office/drawing/2014/main" id="{37451FF8-B7AF-B4AC-815E-8BDDC46F87CF}"/>
              </a:ext>
            </a:extLst>
          </p:cNvPr>
          <p:cNvSpPr/>
          <p:nvPr/>
        </p:nvSpPr>
        <p:spPr>
          <a:xfrm>
            <a:off x="8636785" y="1906858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0C81F2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="" xmlns:a16="http://schemas.microsoft.com/office/drawing/2014/main" id="{DC087C1C-106A-FF93-2259-95322195E557}"/>
              </a:ext>
            </a:extLst>
          </p:cNvPr>
          <p:cNvSpPr/>
          <p:nvPr/>
        </p:nvSpPr>
        <p:spPr>
          <a:xfrm>
            <a:off x="8695268" y="1914540"/>
            <a:ext cx="2023129" cy="2023129"/>
          </a:xfrm>
          <a:prstGeom prst="arc">
            <a:avLst>
              <a:gd name="adj1" fmla="val 16200000"/>
              <a:gd name="adj2" fmla="val 742434"/>
            </a:avLst>
          </a:prstGeom>
          <a:solidFill>
            <a:schemeClr val="tx1">
              <a:alpha val="63000"/>
            </a:scheme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7CAD9ED-9688-A62D-9B7C-56690F3DE4DE}"/>
              </a:ext>
            </a:extLst>
          </p:cNvPr>
          <p:cNvSpPr txBox="1"/>
          <p:nvPr/>
        </p:nvSpPr>
        <p:spPr>
          <a:xfrm>
            <a:off x="7929657" y="1920084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</a:rPr>
              <a:t>27</a:t>
            </a:r>
            <a:r>
              <a:rPr lang="en-US" altLang="ko-KR" b="1" dirty="0">
                <a:solidFill>
                  <a:prstClr val="white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9E21D1A-C608-336A-2882-3B1B0CD21BE3}"/>
              </a:ext>
            </a:extLst>
          </p:cNvPr>
          <p:cNvSpPr/>
          <p:nvPr/>
        </p:nvSpPr>
        <p:spPr>
          <a:xfrm>
            <a:off x="1597946" y="4709163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0" name="사각형: 둥근 모서리 109">
            <a:extLst>
              <a:ext uri="{FF2B5EF4-FFF2-40B4-BE49-F238E27FC236}">
                <a16:creationId xmlns="" xmlns:a16="http://schemas.microsoft.com/office/drawing/2014/main" id="{F435C157-615F-C360-88B6-BCFB55A94CE1}"/>
              </a:ext>
            </a:extLst>
          </p:cNvPr>
          <p:cNvSpPr/>
          <p:nvPr/>
        </p:nvSpPr>
        <p:spPr>
          <a:xfrm>
            <a:off x="2784994" y="4288610"/>
            <a:ext cx="330200" cy="297818"/>
          </a:xfrm>
          <a:prstGeom prst="roundRect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AA881F2B-1504-D57E-4E95-1972E5484F67}"/>
              </a:ext>
            </a:extLst>
          </p:cNvPr>
          <p:cNvGrpSpPr/>
          <p:nvPr/>
        </p:nvGrpSpPr>
        <p:grpSpPr>
          <a:xfrm>
            <a:off x="2883119" y="4219196"/>
            <a:ext cx="133949" cy="303374"/>
            <a:chOff x="8382927" y="1565632"/>
            <a:chExt cx="133949" cy="303374"/>
          </a:xfrm>
        </p:grpSpPr>
        <p:sp>
          <p:nvSpPr>
            <p:cNvPr id="22" name="사각형: 둥근 모서리 111">
              <a:extLst>
                <a:ext uri="{FF2B5EF4-FFF2-40B4-BE49-F238E27FC236}">
                  <a16:creationId xmlns="" xmlns:a16="http://schemas.microsoft.com/office/drawing/2014/main" id="{EA626674-A9EC-0134-1CEC-04FFE7276BB5}"/>
                </a:ext>
              </a:extLst>
            </p:cNvPr>
            <p:cNvSpPr/>
            <p:nvPr/>
          </p:nvSpPr>
          <p:spPr>
            <a:xfrm rot="7200000">
              <a:off x="8356189" y="1708319"/>
              <a:ext cx="303374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112">
              <a:extLst>
                <a:ext uri="{FF2B5EF4-FFF2-40B4-BE49-F238E27FC236}">
                  <a16:creationId xmlns="" xmlns:a16="http://schemas.microsoft.com/office/drawing/2014/main" id="{BD6CDC53-A2ED-6476-4203-3F18B017DF13}"/>
                </a:ext>
              </a:extLst>
            </p:cNvPr>
            <p:cNvSpPr/>
            <p:nvPr/>
          </p:nvSpPr>
          <p:spPr>
            <a:xfrm rot="3600000">
              <a:off x="8301927" y="1761741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1EB082C-0513-F3E5-D816-FE2CEF64C88E}"/>
              </a:ext>
            </a:extLst>
          </p:cNvPr>
          <p:cNvSpPr/>
          <p:nvPr/>
        </p:nvSpPr>
        <p:spPr>
          <a:xfrm>
            <a:off x="4981970" y="4709163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7" name="사각형: 둥근 모서리 109">
            <a:extLst>
              <a:ext uri="{FF2B5EF4-FFF2-40B4-BE49-F238E27FC236}">
                <a16:creationId xmlns="" xmlns:a16="http://schemas.microsoft.com/office/drawing/2014/main" id="{B19BE98D-022D-2A2F-08D6-B9ABB92308A9}"/>
              </a:ext>
            </a:extLst>
          </p:cNvPr>
          <p:cNvSpPr/>
          <p:nvPr/>
        </p:nvSpPr>
        <p:spPr>
          <a:xfrm>
            <a:off x="6169018" y="4288610"/>
            <a:ext cx="330200" cy="297818"/>
          </a:xfrm>
          <a:prstGeom prst="roundRect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C986E2B-890F-483E-9767-D116C28E6C2D}"/>
              </a:ext>
            </a:extLst>
          </p:cNvPr>
          <p:cNvSpPr/>
          <p:nvPr/>
        </p:nvSpPr>
        <p:spPr>
          <a:xfrm>
            <a:off x="8365994" y="4709163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9" name="사각형: 둥근 모서리 109">
            <a:extLst>
              <a:ext uri="{FF2B5EF4-FFF2-40B4-BE49-F238E27FC236}">
                <a16:creationId xmlns="" xmlns:a16="http://schemas.microsoft.com/office/drawing/2014/main" id="{E24643B7-C373-AB19-6513-EFF826C71B85}"/>
              </a:ext>
            </a:extLst>
          </p:cNvPr>
          <p:cNvSpPr/>
          <p:nvPr/>
        </p:nvSpPr>
        <p:spPr>
          <a:xfrm>
            <a:off x="9553042" y="4288610"/>
            <a:ext cx="330200" cy="297818"/>
          </a:xfrm>
          <a:prstGeom prst="roundRect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88717" y="1778239"/>
            <a:ext cx="2837302" cy="2837302"/>
          </a:xfrm>
          <a:prstGeom prst="ellipse">
            <a:avLst/>
          </a:prstGeom>
          <a:solidFill>
            <a:srgbClr val="0C81F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12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129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242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400</Words>
  <Application>Microsoft Office PowerPoint</Application>
  <PresentationFormat>와이드스크린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2023-11-06T06:20:44Z</dcterms:created>
  <dcterms:modified xsi:type="dcterms:W3CDTF">2024-12-03T23:56:33Z</dcterms:modified>
</cp:coreProperties>
</file>