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7" r:id="rId8"/>
    <p:sldId id="268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73D6"/>
    <a:srgbClr val="1C4289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3" autoAdjust="0"/>
    <p:restoredTop sz="94660"/>
  </p:normalViewPr>
  <p:slideViewPr>
    <p:cSldViewPr snapToGrid="0">
      <p:cViewPr varScale="1">
        <p:scale>
          <a:sx n="74" d="100"/>
          <a:sy n="74" d="100"/>
        </p:scale>
        <p:origin x="78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1FEB5E-636E-42FC-B703-E8AF8A398875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6E1F0B0C-7180-40BA-9A37-71EDB37D3565}">
      <dgm:prSet phldrT="[텍스트]"/>
      <dgm:spPr/>
      <dgm:t>
        <a:bodyPr/>
        <a:lstStyle/>
        <a:p>
          <a:pPr algn="l" latinLnBrk="1"/>
          <a:r>
            <a:rPr lang="en-US" altLang="ko-KR" b="1" dirty="0">
              <a:solidFill>
                <a:schemeClr val="tx1">
                  <a:lumMod val="65000"/>
                  <a:lumOff val="35000"/>
                </a:schemeClr>
              </a:solidFill>
            </a:rPr>
            <a:t>CONTENTS A</a:t>
          </a:r>
        </a:p>
        <a:p>
          <a:pPr algn="l" latinLnBrk="1"/>
          <a:r>
            <a:rPr lang="ko-KR" altLang="en-US" dirty="0">
              <a:solidFill>
                <a:schemeClr val="tx1">
                  <a:lumMod val="65000"/>
                  <a:lumOff val="35000"/>
                </a:schemeClr>
              </a:solidFill>
            </a:rPr>
            <a:t>컨텐츠에 대한 내용을 적어요</a:t>
          </a:r>
          <a:endParaRPr lang="en-US" altLang="ko-KR" dirty="0">
            <a:solidFill>
              <a:schemeClr val="tx1">
                <a:lumMod val="65000"/>
                <a:lumOff val="35000"/>
              </a:schemeClr>
            </a:solidFill>
          </a:endParaRPr>
        </a:p>
        <a:p>
          <a:pPr algn="l" latinLnBrk="1"/>
          <a:r>
            <a:rPr lang="ko-KR" altLang="en-US" dirty="0">
              <a:solidFill>
                <a:schemeClr val="tx1">
                  <a:lumMod val="65000"/>
                  <a:lumOff val="35000"/>
                </a:schemeClr>
              </a:solidFill>
            </a:rPr>
            <a:t>Enjoy your stylish business and campus life with BIZCAM </a:t>
          </a:r>
        </a:p>
      </dgm:t>
    </dgm:pt>
    <dgm:pt modelId="{3F50BC5A-A67D-4604-A696-0FB775FC6246}" type="parTrans" cxnId="{9C9BD9EC-79CE-4250-A67B-FBAA6616F24B}">
      <dgm:prSet/>
      <dgm:spPr/>
      <dgm:t>
        <a:bodyPr/>
        <a:lstStyle/>
        <a:p>
          <a:pPr latinLnBrk="1"/>
          <a:endParaRPr lang="ko-KR" altLang="en-US"/>
        </a:p>
      </dgm:t>
    </dgm:pt>
    <dgm:pt modelId="{71FFC5F5-B3EF-473A-B372-99A4025E29B4}" type="sibTrans" cxnId="{9C9BD9EC-79CE-4250-A67B-FBAA6616F24B}">
      <dgm:prSet/>
      <dgm:spPr>
        <a:ln w="15875">
          <a:solidFill>
            <a:srgbClr val="1C4289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D8CDDC13-C825-4851-853B-CC0567EFCDE1}" type="pres">
      <dgm:prSet presAssocID="{821FEB5E-636E-42FC-B703-E8AF8A398875}" presName="Name0" presStyleCnt="0">
        <dgm:presLayoutVars>
          <dgm:chMax val="7"/>
          <dgm:chPref val="7"/>
          <dgm:dir/>
        </dgm:presLayoutVars>
      </dgm:prSet>
      <dgm:spPr/>
    </dgm:pt>
    <dgm:pt modelId="{30114658-595F-45A3-875B-1668503675CA}" type="pres">
      <dgm:prSet presAssocID="{821FEB5E-636E-42FC-B703-E8AF8A398875}" presName="Name1" presStyleCnt="0"/>
      <dgm:spPr/>
    </dgm:pt>
    <dgm:pt modelId="{310AA89F-93D3-435C-8E33-17B67BB1D4E0}" type="pres">
      <dgm:prSet presAssocID="{71FFC5F5-B3EF-473A-B372-99A4025E29B4}" presName="picture_1" presStyleCnt="0"/>
      <dgm:spPr/>
    </dgm:pt>
    <dgm:pt modelId="{F9BCA059-F00D-4597-9486-B165F60DC98F}" type="pres">
      <dgm:prSet presAssocID="{71FFC5F5-B3EF-473A-B372-99A4025E29B4}" presName="pictureRepeatNode" presStyleLbl="alignImgPlace1" presStyleIdx="0" presStyleCnt="1" custScaleX="59445" custScaleY="59445" custLinFactX="-22335" custLinFactNeighborX="-100000" custLinFactNeighborY="14536"/>
      <dgm:spPr/>
      <dgm:t>
        <a:bodyPr/>
        <a:lstStyle/>
        <a:p>
          <a:pPr latinLnBrk="1"/>
          <a:endParaRPr lang="ko-KR" altLang="en-US"/>
        </a:p>
      </dgm:t>
    </dgm:pt>
    <dgm:pt modelId="{CAAA867E-0FFF-4B25-9F2D-DB8E39959D6E}" type="pres">
      <dgm:prSet presAssocID="{6E1F0B0C-7180-40BA-9A37-71EDB37D3565}" presName="text_1" presStyleLbl="node1" presStyleIdx="0" presStyleCnt="0" custScaleX="368582" custScaleY="155692" custLinFactNeighborX="57315" custLinFactNeighborY="-2422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D3BB933C-E335-4B67-AAD0-E0B1AEC6B69E}" type="presOf" srcId="{6E1F0B0C-7180-40BA-9A37-71EDB37D3565}" destId="{CAAA867E-0FFF-4B25-9F2D-DB8E39959D6E}" srcOrd="0" destOrd="0" presId="urn:microsoft.com/office/officeart/2008/layout/CircularPictureCallout"/>
    <dgm:cxn modelId="{9C9BD9EC-79CE-4250-A67B-FBAA6616F24B}" srcId="{821FEB5E-636E-42FC-B703-E8AF8A398875}" destId="{6E1F0B0C-7180-40BA-9A37-71EDB37D3565}" srcOrd="0" destOrd="0" parTransId="{3F50BC5A-A67D-4604-A696-0FB775FC6246}" sibTransId="{71FFC5F5-B3EF-473A-B372-99A4025E29B4}"/>
    <dgm:cxn modelId="{F578B8D8-BEAD-40CE-B5B1-034FB9906E49}" type="presOf" srcId="{71FFC5F5-B3EF-473A-B372-99A4025E29B4}" destId="{F9BCA059-F00D-4597-9486-B165F60DC98F}" srcOrd="0" destOrd="0" presId="urn:microsoft.com/office/officeart/2008/layout/CircularPictureCallout"/>
    <dgm:cxn modelId="{D68B2B15-DEFB-4867-B6E3-386F33C91AC7}" type="presOf" srcId="{821FEB5E-636E-42FC-B703-E8AF8A398875}" destId="{D8CDDC13-C825-4851-853B-CC0567EFCDE1}" srcOrd="0" destOrd="0" presId="urn:microsoft.com/office/officeart/2008/layout/CircularPictureCallout"/>
    <dgm:cxn modelId="{E0983C13-3755-40CC-AFC1-72BB689FB87C}" type="presParOf" srcId="{D8CDDC13-C825-4851-853B-CC0567EFCDE1}" destId="{30114658-595F-45A3-875B-1668503675CA}" srcOrd="0" destOrd="0" presId="urn:microsoft.com/office/officeart/2008/layout/CircularPictureCallout"/>
    <dgm:cxn modelId="{B36E4E46-A788-4A86-8003-388D35DE5BF9}" type="presParOf" srcId="{30114658-595F-45A3-875B-1668503675CA}" destId="{310AA89F-93D3-435C-8E33-17B67BB1D4E0}" srcOrd="0" destOrd="0" presId="urn:microsoft.com/office/officeart/2008/layout/CircularPictureCallout"/>
    <dgm:cxn modelId="{4755CA8E-85DC-44AA-9B92-58325137C836}" type="presParOf" srcId="{310AA89F-93D3-435C-8E33-17B67BB1D4E0}" destId="{F9BCA059-F00D-4597-9486-B165F60DC98F}" srcOrd="0" destOrd="0" presId="urn:microsoft.com/office/officeart/2008/layout/CircularPictureCallout"/>
    <dgm:cxn modelId="{99AB7ADB-F9BE-4B23-BB8C-7E23B06A36F9}" type="presParOf" srcId="{30114658-595F-45A3-875B-1668503675CA}" destId="{CAAA867E-0FFF-4B25-9F2D-DB8E39959D6E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1FEB5E-636E-42FC-B703-E8AF8A398875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6E1F0B0C-7180-40BA-9A37-71EDB37D3565}">
      <dgm:prSet phldrT="[텍스트]"/>
      <dgm:spPr/>
      <dgm:t>
        <a:bodyPr/>
        <a:lstStyle/>
        <a:p>
          <a:pPr algn="l" latinLnBrk="1"/>
          <a:r>
            <a:rPr lang="en-US" altLang="ko-KR" b="1" dirty="0">
              <a:solidFill>
                <a:schemeClr val="tx1">
                  <a:lumMod val="65000"/>
                  <a:lumOff val="35000"/>
                </a:schemeClr>
              </a:solidFill>
            </a:rPr>
            <a:t>CONTENTS A</a:t>
          </a:r>
        </a:p>
        <a:p>
          <a:pPr algn="l" latinLnBrk="1"/>
          <a:r>
            <a:rPr lang="ko-KR" altLang="en-US" dirty="0">
              <a:solidFill>
                <a:schemeClr val="tx1">
                  <a:lumMod val="65000"/>
                  <a:lumOff val="35000"/>
                </a:schemeClr>
              </a:solidFill>
            </a:rPr>
            <a:t>컨텐츠에 대한 내용을 적어요</a:t>
          </a:r>
          <a:endParaRPr lang="en-US" altLang="ko-KR" dirty="0">
            <a:solidFill>
              <a:schemeClr val="tx1">
                <a:lumMod val="65000"/>
                <a:lumOff val="35000"/>
              </a:schemeClr>
            </a:solidFill>
          </a:endParaRPr>
        </a:p>
        <a:p>
          <a:pPr algn="l" latinLnBrk="1"/>
          <a:r>
            <a:rPr lang="ko-KR" altLang="en-US" dirty="0">
              <a:solidFill>
                <a:schemeClr val="tx1">
                  <a:lumMod val="65000"/>
                  <a:lumOff val="35000"/>
                </a:schemeClr>
              </a:solidFill>
            </a:rPr>
            <a:t>Enjoy your stylish business and campus life with BIZCAM </a:t>
          </a:r>
        </a:p>
      </dgm:t>
    </dgm:pt>
    <dgm:pt modelId="{3F50BC5A-A67D-4604-A696-0FB775FC6246}" type="parTrans" cxnId="{9C9BD9EC-79CE-4250-A67B-FBAA6616F24B}">
      <dgm:prSet/>
      <dgm:spPr/>
      <dgm:t>
        <a:bodyPr/>
        <a:lstStyle/>
        <a:p>
          <a:pPr latinLnBrk="1"/>
          <a:endParaRPr lang="ko-KR" altLang="en-US"/>
        </a:p>
      </dgm:t>
    </dgm:pt>
    <dgm:pt modelId="{71FFC5F5-B3EF-473A-B372-99A4025E29B4}" type="sibTrans" cxnId="{9C9BD9EC-79CE-4250-A67B-FBAA6616F24B}">
      <dgm:prSet/>
      <dgm:spPr>
        <a:ln w="15875">
          <a:solidFill>
            <a:srgbClr val="1C4289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D8CDDC13-C825-4851-853B-CC0567EFCDE1}" type="pres">
      <dgm:prSet presAssocID="{821FEB5E-636E-42FC-B703-E8AF8A398875}" presName="Name0" presStyleCnt="0">
        <dgm:presLayoutVars>
          <dgm:chMax val="7"/>
          <dgm:chPref val="7"/>
          <dgm:dir/>
        </dgm:presLayoutVars>
      </dgm:prSet>
      <dgm:spPr/>
    </dgm:pt>
    <dgm:pt modelId="{30114658-595F-45A3-875B-1668503675CA}" type="pres">
      <dgm:prSet presAssocID="{821FEB5E-636E-42FC-B703-E8AF8A398875}" presName="Name1" presStyleCnt="0"/>
      <dgm:spPr/>
    </dgm:pt>
    <dgm:pt modelId="{310AA89F-93D3-435C-8E33-17B67BB1D4E0}" type="pres">
      <dgm:prSet presAssocID="{71FFC5F5-B3EF-473A-B372-99A4025E29B4}" presName="picture_1" presStyleCnt="0"/>
      <dgm:spPr/>
    </dgm:pt>
    <dgm:pt modelId="{F9BCA059-F00D-4597-9486-B165F60DC98F}" type="pres">
      <dgm:prSet presAssocID="{71FFC5F5-B3EF-473A-B372-99A4025E29B4}" presName="pictureRepeatNode" presStyleLbl="alignImgPlace1" presStyleIdx="0" presStyleCnt="1" custScaleX="59445" custScaleY="59445" custLinFactX="-22335" custLinFactNeighborX="-100000" custLinFactNeighborY="14536"/>
      <dgm:spPr/>
      <dgm:t>
        <a:bodyPr/>
        <a:lstStyle/>
        <a:p>
          <a:pPr latinLnBrk="1"/>
          <a:endParaRPr lang="ko-KR" altLang="en-US"/>
        </a:p>
      </dgm:t>
    </dgm:pt>
    <dgm:pt modelId="{CAAA867E-0FFF-4B25-9F2D-DB8E39959D6E}" type="pres">
      <dgm:prSet presAssocID="{6E1F0B0C-7180-40BA-9A37-71EDB37D3565}" presName="text_1" presStyleLbl="node1" presStyleIdx="0" presStyleCnt="0" custScaleX="368582" custScaleY="155692" custLinFactNeighborX="57315" custLinFactNeighborY="-2422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59FEA94E-551D-498E-88F8-68D2473F4549}" type="presOf" srcId="{821FEB5E-636E-42FC-B703-E8AF8A398875}" destId="{D8CDDC13-C825-4851-853B-CC0567EFCDE1}" srcOrd="0" destOrd="0" presId="urn:microsoft.com/office/officeart/2008/layout/CircularPictureCallout"/>
    <dgm:cxn modelId="{FBC5D0C4-F3AE-4E94-BD39-AB2A7E1D71AF}" type="presOf" srcId="{71FFC5F5-B3EF-473A-B372-99A4025E29B4}" destId="{F9BCA059-F00D-4597-9486-B165F60DC98F}" srcOrd="0" destOrd="0" presId="urn:microsoft.com/office/officeart/2008/layout/CircularPictureCallout"/>
    <dgm:cxn modelId="{9C9BD9EC-79CE-4250-A67B-FBAA6616F24B}" srcId="{821FEB5E-636E-42FC-B703-E8AF8A398875}" destId="{6E1F0B0C-7180-40BA-9A37-71EDB37D3565}" srcOrd="0" destOrd="0" parTransId="{3F50BC5A-A67D-4604-A696-0FB775FC6246}" sibTransId="{71FFC5F5-B3EF-473A-B372-99A4025E29B4}"/>
    <dgm:cxn modelId="{51D3B888-5BB1-4A91-88DA-77332AB65CEB}" type="presOf" srcId="{6E1F0B0C-7180-40BA-9A37-71EDB37D3565}" destId="{CAAA867E-0FFF-4B25-9F2D-DB8E39959D6E}" srcOrd="0" destOrd="0" presId="urn:microsoft.com/office/officeart/2008/layout/CircularPictureCallout"/>
    <dgm:cxn modelId="{78EA5DC6-C4EA-4632-BDF4-0D05FCBFC1B4}" type="presParOf" srcId="{D8CDDC13-C825-4851-853B-CC0567EFCDE1}" destId="{30114658-595F-45A3-875B-1668503675CA}" srcOrd="0" destOrd="0" presId="urn:microsoft.com/office/officeart/2008/layout/CircularPictureCallout"/>
    <dgm:cxn modelId="{FC7F3A97-2F83-4063-8779-0383424EA633}" type="presParOf" srcId="{30114658-595F-45A3-875B-1668503675CA}" destId="{310AA89F-93D3-435C-8E33-17B67BB1D4E0}" srcOrd="0" destOrd="0" presId="urn:microsoft.com/office/officeart/2008/layout/CircularPictureCallout"/>
    <dgm:cxn modelId="{C38226EA-BECE-4A6C-B6B9-ECAC2D0D74E2}" type="presParOf" srcId="{310AA89F-93D3-435C-8E33-17B67BB1D4E0}" destId="{F9BCA059-F00D-4597-9486-B165F60DC98F}" srcOrd="0" destOrd="0" presId="urn:microsoft.com/office/officeart/2008/layout/CircularPictureCallout"/>
    <dgm:cxn modelId="{7D788A48-EC12-49CF-BE3E-C6F48F05A11F}" type="presParOf" srcId="{30114658-595F-45A3-875B-1668503675CA}" destId="{CAAA867E-0FFF-4B25-9F2D-DB8E39959D6E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21FEB5E-636E-42FC-B703-E8AF8A398875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6E1F0B0C-7180-40BA-9A37-71EDB37D3565}">
      <dgm:prSet phldrT="[텍스트]"/>
      <dgm:spPr/>
      <dgm:t>
        <a:bodyPr/>
        <a:lstStyle/>
        <a:p>
          <a:pPr algn="l" latinLnBrk="1"/>
          <a:r>
            <a:rPr lang="en-US" altLang="ko-KR" b="1" dirty="0">
              <a:solidFill>
                <a:schemeClr val="tx1">
                  <a:lumMod val="65000"/>
                  <a:lumOff val="35000"/>
                </a:schemeClr>
              </a:solidFill>
            </a:rPr>
            <a:t>CONTENTS A</a:t>
          </a:r>
        </a:p>
        <a:p>
          <a:pPr algn="l" latinLnBrk="1"/>
          <a:r>
            <a:rPr lang="ko-KR" altLang="en-US" dirty="0">
              <a:solidFill>
                <a:schemeClr val="tx1">
                  <a:lumMod val="65000"/>
                  <a:lumOff val="35000"/>
                </a:schemeClr>
              </a:solidFill>
            </a:rPr>
            <a:t>컨텐츠에 대한 내용을 적어요</a:t>
          </a:r>
          <a:endParaRPr lang="en-US" altLang="ko-KR" dirty="0">
            <a:solidFill>
              <a:schemeClr val="tx1">
                <a:lumMod val="65000"/>
                <a:lumOff val="35000"/>
              </a:schemeClr>
            </a:solidFill>
          </a:endParaRPr>
        </a:p>
        <a:p>
          <a:pPr algn="l" latinLnBrk="1"/>
          <a:r>
            <a:rPr lang="ko-KR" altLang="en-US" dirty="0">
              <a:solidFill>
                <a:schemeClr val="tx1">
                  <a:lumMod val="65000"/>
                  <a:lumOff val="35000"/>
                </a:schemeClr>
              </a:solidFill>
            </a:rPr>
            <a:t>Enjoy your stylish business and campus life with BIZCAM </a:t>
          </a:r>
        </a:p>
      </dgm:t>
    </dgm:pt>
    <dgm:pt modelId="{3F50BC5A-A67D-4604-A696-0FB775FC6246}" type="parTrans" cxnId="{9C9BD9EC-79CE-4250-A67B-FBAA6616F24B}">
      <dgm:prSet/>
      <dgm:spPr/>
      <dgm:t>
        <a:bodyPr/>
        <a:lstStyle/>
        <a:p>
          <a:pPr latinLnBrk="1"/>
          <a:endParaRPr lang="ko-KR" altLang="en-US"/>
        </a:p>
      </dgm:t>
    </dgm:pt>
    <dgm:pt modelId="{71FFC5F5-B3EF-473A-B372-99A4025E29B4}" type="sibTrans" cxnId="{9C9BD9EC-79CE-4250-A67B-FBAA6616F24B}">
      <dgm:prSet/>
      <dgm:spPr>
        <a:ln w="15875">
          <a:solidFill>
            <a:srgbClr val="1C4289"/>
          </a:solidFill>
        </a:ln>
      </dgm:spPr>
      <dgm:t>
        <a:bodyPr/>
        <a:lstStyle/>
        <a:p>
          <a:pPr latinLnBrk="1"/>
          <a:endParaRPr lang="ko-KR" altLang="en-US"/>
        </a:p>
      </dgm:t>
    </dgm:pt>
    <dgm:pt modelId="{D8CDDC13-C825-4851-853B-CC0567EFCDE1}" type="pres">
      <dgm:prSet presAssocID="{821FEB5E-636E-42FC-B703-E8AF8A398875}" presName="Name0" presStyleCnt="0">
        <dgm:presLayoutVars>
          <dgm:chMax val="7"/>
          <dgm:chPref val="7"/>
          <dgm:dir/>
        </dgm:presLayoutVars>
      </dgm:prSet>
      <dgm:spPr/>
    </dgm:pt>
    <dgm:pt modelId="{30114658-595F-45A3-875B-1668503675CA}" type="pres">
      <dgm:prSet presAssocID="{821FEB5E-636E-42FC-B703-E8AF8A398875}" presName="Name1" presStyleCnt="0"/>
      <dgm:spPr/>
    </dgm:pt>
    <dgm:pt modelId="{310AA89F-93D3-435C-8E33-17B67BB1D4E0}" type="pres">
      <dgm:prSet presAssocID="{71FFC5F5-B3EF-473A-B372-99A4025E29B4}" presName="picture_1" presStyleCnt="0"/>
      <dgm:spPr/>
    </dgm:pt>
    <dgm:pt modelId="{F9BCA059-F00D-4597-9486-B165F60DC98F}" type="pres">
      <dgm:prSet presAssocID="{71FFC5F5-B3EF-473A-B372-99A4025E29B4}" presName="pictureRepeatNode" presStyleLbl="alignImgPlace1" presStyleIdx="0" presStyleCnt="1" custScaleX="59445" custScaleY="59445" custLinFactX="-22335" custLinFactNeighborX="-100000" custLinFactNeighborY="14536"/>
      <dgm:spPr/>
      <dgm:t>
        <a:bodyPr/>
        <a:lstStyle/>
        <a:p>
          <a:pPr latinLnBrk="1"/>
          <a:endParaRPr lang="ko-KR" altLang="en-US"/>
        </a:p>
      </dgm:t>
    </dgm:pt>
    <dgm:pt modelId="{CAAA867E-0FFF-4B25-9F2D-DB8E39959D6E}" type="pres">
      <dgm:prSet presAssocID="{6E1F0B0C-7180-40BA-9A37-71EDB37D3565}" presName="text_1" presStyleLbl="node1" presStyleIdx="0" presStyleCnt="0" custScaleX="368582" custScaleY="155692" custLinFactNeighborX="57315" custLinFactNeighborY="-24221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491A8CE-721F-414C-B57B-5E09DA298CB0}" type="presOf" srcId="{821FEB5E-636E-42FC-B703-E8AF8A398875}" destId="{D8CDDC13-C825-4851-853B-CC0567EFCDE1}" srcOrd="0" destOrd="0" presId="urn:microsoft.com/office/officeart/2008/layout/CircularPictureCallout"/>
    <dgm:cxn modelId="{9C9BD9EC-79CE-4250-A67B-FBAA6616F24B}" srcId="{821FEB5E-636E-42FC-B703-E8AF8A398875}" destId="{6E1F0B0C-7180-40BA-9A37-71EDB37D3565}" srcOrd="0" destOrd="0" parTransId="{3F50BC5A-A67D-4604-A696-0FB775FC6246}" sibTransId="{71FFC5F5-B3EF-473A-B372-99A4025E29B4}"/>
    <dgm:cxn modelId="{52AC952D-6BEC-4C3A-B564-4BD5BFF8CBD9}" type="presOf" srcId="{6E1F0B0C-7180-40BA-9A37-71EDB37D3565}" destId="{CAAA867E-0FFF-4B25-9F2D-DB8E39959D6E}" srcOrd="0" destOrd="0" presId="urn:microsoft.com/office/officeart/2008/layout/CircularPictureCallout"/>
    <dgm:cxn modelId="{D2A50780-780E-43A8-875C-1C29F1594A84}" type="presOf" srcId="{71FFC5F5-B3EF-473A-B372-99A4025E29B4}" destId="{F9BCA059-F00D-4597-9486-B165F60DC98F}" srcOrd="0" destOrd="0" presId="urn:microsoft.com/office/officeart/2008/layout/CircularPictureCallout"/>
    <dgm:cxn modelId="{ABB3CF04-5118-454D-9888-DF9651169E93}" type="presParOf" srcId="{D8CDDC13-C825-4851-853B-CC0567EFCDE1}" destId="{30114658-595F-45A3-875B-1668503675CA}" srcOrd="0" destOrd="0" presId="urn:microsoft.com/office/officeart/2008/layout/CircularPictureCallout"/>
    <dgm:cxn modelId="{6B904C43-046A-43D3-B599-902C9DF718B3}" type="presParOf" srcId="{30114658-595F-45A3-875B-1668503675CA}" destId="{310AA89F-93D3-435C-8E33-17B67BB1D4E0}" srcOrd="0" destOrd="0" presId="urn:microsoft.com/office/officeart/2008/layout/CircularPictureCallout"/>
    <dgm:cxn modelId="{51ACDA65-3904-4885-A330-8A99F3C3B277}" type="presParOf" srcId="{310AA89F-93D3-435C-8E33-17B67BB1D4E0}" destId="{F9BCA059-F00D-4597-9486-B165F60DC98F}" srcOrd="0" destOrd="0" presId="urn:microsoft.com/office/officeart/2008/layout/CircularPictureCallout"/>
    <dgm:cxn modelId="{45D95998-247B-40FF-BE1E-C64667F7320E}" type="presParOf" srcId="{30114658-595F-45A3-875B-1668503675CA}" destId="{CAAA867E-0FFF-4B25-9F2D-DB8E39959D6E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533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701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572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767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5688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87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8255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457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648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544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259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405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image" Target="../media/image1.png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C3D5F3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="" xmlns:a16="http://schemas.microsoft.com/office/drawing/2014/main" id="{E5FAEE6B-ECF0-0C7C-9183-0D1164605063}"/>
              </a:ext>
            </a:extLst>
          </p:cNvPr>
          <p:cNvGrpSpPr/>
          <p:nvPr/>
        </p:nvGrpSpPr>
        <p:grpSpPr>
          <a:xfrm>
            <a:off x="-18467" y="2457451"/>
            <a:ext cx="9057204" cy="1311842"/>
            <a:chOff x="-18467" y="2827131"/>
            <a:chExt cx="6504857" cy="942161"/>
          </a:xfrm>
        </p:grpSpPr>
        <p:sp>
          <p:nvSpPr>
            <p:cNvPr id="8" name="사각형: 둥근 한쪽 모서리 7">
              <a:extLst>
                <a:ext uri="{FF2B5EF4-FFF2-40B4-BE49-F238E27FC236}">
                  <a16:creationId xmlns="" xmlns:a16="http://schemas.microsoft.com/office/drawing/2014/main" id="{1EF60D0A-91FC-1947-C758-247B7BBEB229}"/>
                </a:ext>
              </a:extLst>
            </p:cNvPr>
            <p:cNvSpPr/>
            <p:nvPr/>
          </p:nvSpPr>
          <p:spPr>
            <a:xfrm>
              <a:off x="-18467" y="2830770"/>
              <a:ext cx="6504857" cy="938522"/>
            </a:xfrm>
            <a:prstGeom prst="round1Rect">
              <a:avLst>
                <a:gd name="adj" fmla="val 27529"/>
              </a:avLst>
            </a:prstGeom>
            <a:solidFill>
              <a:schemeClr val="bg1"/>
            </a:solidFill>
            <a:ln w="19050">
              <a:solidFill>
                <a:srgbClr val="3973D6"/>
              </a:solidFill>
            </a:ln>
            <a:effectLst>
              <a:outerShdw dist="50800" dir="18900000" algn="bl" rotWithShape="0">
                <a:srgbClr val="3973D6">
                  <a:alpha val="21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="" xmlns:a16="http://schemas.microsoft.com/office/drawing/2014/main" id="{95A17195-7D1B-3190-CF1F-80C89BC982F1}"/>
                </a:ext>
              </a:extLst>
            </p:cNvPr>
            <p:cNvSpPr/>
            <p:nvPr/>
          </p:nvSpPr>
          <p:spPr>
            <a:xfrm>
              <a:off x="6185331" y="2958958"/>
              <a:ext cx="169296" cy="16929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3973D6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1000" b="1" dirty="0">
                  <a:solidFill>
                    <a:srgbClr val="3973D6"/>
                  </a:solidFill>
                </a:rPr>
                <a:t>X</a:t>
              </a:r>
              <a:endParaRPr lang="ko-KR" altLang="en-US" sz="1000" b="1" dirty="0">
                <a:solidFill>
                  <a:srgbClr val="3973D6"/>
                </a:solidFill>
              </a:endParaRPr>
            </a:p>
          </p:txBody>
        </p:sp>
        <p:sp>
          <p:nvSpPr>
            <p:cNvPr id="6" name="사각형: 둥근 한쪽 모서리 5">
              <a:extLst>
                <a:ext uri="{FF2B5EF4-FFF2-40B4-BE49-F238E27FC236}">
                  <a16:creationId xmlns="" xmlns:a16="http://schemas.microsoft.com/office/drawing/2014/main" id="{98028FA1-25F9-990A-D54C-8555090CDF84}"/>
                </a:ext>
              </a:extLst>
            </p:cNvPr>
            <p:cNvSpPr/>
            <p:nvPr/>
          </p:nvSpPr>
          <p:spPr>
            <a:xfrm>
              <a:off x="-18465" y="2827131"/>
              <a:ext cx="6114465" cy="942161"/>
            </a:xfrm>
            <a:prstGeom prst="round1Rect">
              <a:avLst>
                <a:gd name="adj" fmla="val 36266"/>
              </a:avLst>
            </a:prstGeom>
            <a:solidFill>
              <a:srgbClr val="183A76"/>
            </a:solidFill>
            <a:ln w="19050">
              <a:solidFill>
                <a:srgbClr val="183A76"/>
              </a:solidFill>
            </a:ln>
            <a:effectLst>
              <a:outerShdw dist="38100" dir="2700000" algn="tl" rotWithShape="0">
                <a:srgbClr val="1C4289">
                  <a:alpha val="2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7800">
                <a:defRPr/>
              </a:pPr>
              <a:r>
                <a:rPr lang="en-US" altLang="ko-KR" sz="3200" i="1" kern="0" dirty="0">
                  <a:ln w="9525">
                    <a:noFill/>
                  </a:ln>
                  <a:solidFill>
                    <a:srgbClr val="FF7C80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</a:t>
              </a:r>
              <a:r>
                <a:rPr lang="en-US" altLang="ko-KR" sz="3200" i="1" kern="0" dirty="0">
                  <a:ln w="9525">
                    <a:noFill/>
                  </a:ln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PRESENTATION </a:t>
              </a:r>
            </a:p>
            <a:p>
              <a:pPr marL="177800">
                <a:defRPr/>
              </a:pPr>
              <a:r>
                <a:rPr lang="en-US" altLang="ko-KR" sz="900" kern="0" dirty="0">
                  <a:solidFill>
                    <a:prstClr val="white"/>
                  </a:solidFill>
                </a:rPr>
                <a:t>Enjoy your stylish business and campus life with BIZCAM</a:t>
              </a:r>
              <a:endParaRPr lang="ko-KR" altLang="en-US" sz="2000" dirty="0">
                <a:solidFill>
                  <a:prstClr val="white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="" xmlns:a16="http://schemas.microsoft.com/office/drawing/2014/main" id="{FF887002-B891-B8F4-1714-E1F82D60C037}"/>
                </a:ext>
              </a:extLst>
            </p:cNvPr>
            <p:cNvSpPr/>
            <p:nvPr/>
          </p:nvSpPr>
          <p:spPr>
            <a:xfrm>
              <a:off x="-18466" y="2830770"/>
              <a:ext cx="45719" cy="938522"/>
            </a:xfrm>
            <a:prstGeom prst="rect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="" xmlns:a16="http://schemas.microsoft.com/office/drawing/2014/main" id="{AA98BC8A-7311-CD9F-6DF5-1A0A23FAD17A}"/>
                </a:ext>
              </a:extLst>
            </p:cNvPr>
            <p:cNvGrpSpPr/>
            <p:nvPr/>
          </p:nvGrpSpPr>
          <p:grpSpPr>
            <a:xfrm>
              <a:off x="4889452" y="3022100"/>
              <a:ext cx="973495" cy="740193"/>
              <a:chOff x="10824412" y="-850538"/>
              <a:chExt cx="705424" cy="536366"/>
            </a:xfrm>
          </p:grpSpPr>
          <p:grpSp>
            <p:nvGrpSpPr>
              <p:cNvPr id="16" name="그룹 15">
                <a:extLst>
                  <a:ext uri="{FF2B5EF4-FFF2-40B4-BE49-F238E27FC236}">
                    <a16:creationId xmlns="" xmlns:a16="http://schemas.microsoft.com/office/drawing/2014/main" id="{BDB50844-E359-D9A9-207B-AFDC699EE1DD}"/>
                  </a:ext>
                </a:extLst>
              </p:cNvPr>
              <p:cNvGrpSpPr/>
              <p:nvPr/>
            </p:nvGrpSpPr>
            <p:grpSpPr>
              <a:xfrm>
                <a:off x="10860024" y="-822306"/>
                <a:ext cx="508134" cy="508134"/>
                <a:chOff x="10936224" y="56464"/>
                <a:chExt cx="508134" cy="508134"/>
              </a:xfrm>
            </p:grpSpPr>
            <p:pic>
              <p:nvPicPr>
                <p:cNvPr id="11" name="그림 10">
                  <a:extLst>
                    <a:ext uri="{FF2B5EF4-FFF2-40B4-BE49-F238E27FC236}">
                      <a16:creationId xmlns="" xmlns:a16="http://schemas.microsoft.com/office/drawing/2014/main" id="{48323C35-0E9A-7A70-4AC6-673A469D2A8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936224" y="56464"/>
                  <a:ext cx="508134" cy="508134"/>
                </a:xfrm>
                <a:prstGeom prst="rect">
                  <a:avLst/>
                </a:prstGeom>
              </p:spPr>
            </p:pic>
            <p:grpSp>
              <p:nvGrpSpPr>
                <p:cNvPr id="12" name="그룹 11">
                  <a:extLst>
                    <a:ext uri="{FF2B5EF4-FFF2-40B4-BE49-F238E27FC236}">
                      <a16:creationId xmlns="" xmlns:a16="http://schemas.microsoft.com/office/drawing/2014/main" id="{75A151A0-8B6B-442F-B9CD-ECC11EA05AFA}"/>
                    </a:ext>
                  </a:extLst>
                </p:cNvPr>
                <p:cNvGrpSpPr/>
                <p:nvPr/>
              </p:nvGrpSpPr>
              <p:grpSpPr>
                <a:xfrm>
                  <a:off x="11197779" y="450792"/>
                  <a:ext cx="186683" cy="67433"/>
                  <a:chOff x="7783479" y="606851"/>
                  <a:chExt cx="925099" cy="334160"/>
                </a:xfrm>
                <a:solidFill>
                  <a:schemeClr val="bg1"/>
                </a:solidFill>
                <a:effectLst/>
              </p:grpSpPr>
              <p:sp>
                <p:nvSpPr>
                  <p:cNvPr id="13" name="자유형: 도형 12">
                    <a:extLst>
                      <a:ext uri="{FF2B5EF4-FFF2-40B4-BE49-F238E27FC236}">
                        <a16:creationId xmlns="" xmlns:a16="http://schemas.microsoft.com/office/drawing/2014/main" id="{385A49B0-FBA4-E78A-9517-712E986D584E}"/>
                      </a:ext>
                    </a:extLst>
                  </p:cNvPr>
                  <p:cNvSpPr/>
                  <p:nvPr/>
                </p:nvSpPr>
                <p:spPr>
                  <a:xfrm rot="20462479" flipH="1">
                    <a:off x="7834871" y="746304"/>
                    <a:ext cx="319975" cy="194707"/>
                  </a:xfrm>
                  <a:custGeom>
                    <a:avLst/>
                    <a:gdLst>
                      <a:gd name="connsiteX0" fmla="*/ 0 w 319975"/>
                      <a:gd name="connsiteY0" fmla="*/ 52008 h 194707"/>
                      <a:gd name="connsiteX1" fmla="*/ 151396 w 319975"/>
                      <a:gd name="connsiteY1" fmla="*/ 0 h 194707"/>
                      <a:gd name="connsiteX2" fmla="*/ 154196 w 319975"/>
                      <a:gd name="connsiteY2" fmla="*/ 17412 h 194707"/>
                      <a:gd name="connsiteX3" fmla="*/ 319975 w 319975"/>
                      <a:gd name="connsiteY3" fmla="*/ 194706 h 194707"/>
                      <a:gd name="connsiteX4" fmla="*/ 319975 w 319975"/>
                      <a:gd name="connsiteY4" fmla="*/ 194707 h 194707"/>
                      <a:gd name="connsiteX5" fmla="*/ 26717 w 319975"/>
                      <a:gd name="connsiteY5" fmla="*/ 86247 h 1947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19975" h="194707">
                        <a:moveTo>
                          <a:pt x="0" y="52008"/>
                        </a:moveTo>
                        <a:lnTo>
                          <a:pt x="151396" y="0"/>
                        </a:lnTo>
                        <a:lnTo>
                          <a:pt x="154196" y="17412"/>
                        </a:lnTo>
                        <a:cubicBezTo>
                          <a:pt x="176300" y="85158"/>
                          <a:pt x="231560" y="148581"/>
                          <a:pt x="319975" y="194706"/>
                        </a:cubicBezTo>
                        <a:lnTo>
                          <a:pt x="319975" y="194707"/>
                        </a:lnTo>
                        <a:cubicBezTo>
                          <a:pt x="197900" y="194707"/>
                          <a:pt x="90271" y="151684"/>
                          <a:pt x="26717" y="86247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>
                      <a:defRPr/>
                    </a:pPr>
                    <a:endParaRPr lang="ko-KR" altLang="en-US" sz="800">
                      <a:solidFill>
                        <a:srgbClr val="FF7C80"/>
                      </a:solidFill>
                    </a:endParaRPr>
                  </a:p>
                </p:txBody>
              </p:sp>
              <p:sp>
                <p:nvSpPr>
                  <p:cNvPr id="14" name="사각형: 둥근 모서리 11">
                    <a:extLst>
                      <a:ext uri="{FF2B5EF4-FFF2-40B4-BE49-F238E27FC236}">
                        <a16:creationId xmlns="" xmlns:a16="http://schemas.microsoft.com/office/drawing/2014/main" id="{A83B9B2F-6D90-6A22-9BFD-9BD7817F71E7}"/>
                      </a:ext>
                    </a:extLst>
                  </p:cNvPr>
                  <p:cNvSpPr/>
                  <p:nvPr/>
                </p:nvSpPr>
                <p:spPr>
                  <a:xfrm>
                    <a:off x="7783479" y="606851"/>
                    <a:ext cx="925099" cy="260612"/>
                  </a:xfrm>
                  <a:prstGeom prst="roundRect">
                    <a:avLst>
                      <a:gd name="adj" fmla="val 50000"/>
                    </a:avLst>
                  </a:prstGeom>
                  <a:grpFill/>
                  <a:ln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>
                      <a:defRPr/>
                    </a:pPr>
                    <a:endParaRPr lang="ko-KR" altLang="en-US" sz="300" b="1" dirty="0">
                      <a:solidFill>
                        <a:srgbClr val="FF7C80"/>
                      </a:solidFill>
                    </a:endParaRPr>
                  </a:p>
                </p:txBody>
              </p:sp>
            </p:grpSp>
          </p:grpSp>
          <p:grpSp>
            <p:nvGrpSpPr>
              <p:cNvPr id="24" name="그룹 23">
                <a:extLst>
                  <a:ext uri="{FF2B5EF4-FFF2-40B4-BE49-F238E27FC236}">
                    <a16:creationId xmlns="" xmlns:a16="http://schemas.microsoft.com/office/drawing/2014/main" id="{0515C556-A0AA-05BC-4335-94FC07C4EC61}"/>
                  </a:ext>
                </a:extLst>
              </p:cNvPr>
              <p:cNvGrpSpPr/>
              <p:nvPr/>
            </p:nvGrpSpPr>
            <p:grpSpPr>
              <a:xfrm>
                <a:off x="10824412" y="-850538"/>
                <a:ext cx="527114" cy="508133"/>
                <a:chOff x="2413313" y="69542"/>
                <a:chExt cx="533612" cy="433841"/>
              </a:xfrm>
            </p:grpSpPr>
            <p:sp>
              <p:nvSpPr>
                <p:cNvPr id="22" name="자유형: 도형 21">
                  <a:extLst>
                    <a:ext uri="{FF2B5EF4-FFF2-40B4-BE49-F238E27FC236}">
                      <a16:creationId xmlns="" xmlns:a16="http://schemas.microsoft.com/office/drawing/2014/main" id="{7AA44150-87FB-66AD-ADB0-4A78CDAC1637}"/>
                    </a:ext>
                  </a:extLst>
                </p:cNvPr>
                <p:cNvSpPr/>
                <p:nvPr/>
              </p:nvSpPr>
              <p:spPr>
                <a:xfrm>
                  <a:off x="2413313" y="69542"/>
                  <a:ext cx="533612" cy="425513"/>
                </a:xfrm>
                <a:custGeom>
                  <a:avLst/>
                  <a:gdLst>
                    <a:gd name="connsiteX0" fmla="*/ 230549 w 573503"/>
                    <a:gd name="connsiteY0" fmla="*/ 337117 h 337117"/>
                    <a:gd name="connsiteX1" fmla="*/ 1949 w 573503"/>
                    <a:gd name="connsiteY1" fmla="*/ 152967 h 337117"/>
                    <a:gd name="connsiteX2" fmla="*/ 344849 w 573503"/>
                    <a:gd name="connsiteY2" fmla="*/ 567 h 337117"/>
                    <a:gd name="connsiteX3" fmla="*/ 573449 w 573503"/>
                    <a:gd name="connsiteY3" fmla="*/ 108517 h 337117"/>
                    <a:gd name="connsiteX4" fmla="*/ 325799 w 573503"/>
                    <a:gd name="connsiteY4" fmla="*/ 292667 h 337117"/>
                    <a:gd name="connsiteX0" fmla="*/ 230549 w 573503"/>
                    <a:gd name="connsiteY0" fmla="*/ 337117 h 406967"/>
                    <a:gd name="connsiteX1" fmla="*/ 1949 w 573503"/>
                    <a:gd name="connsiteY1" fmla="*/ 152967 h 406967"/>
                    <a:gd name="connsiteX2" fmla="*/ 344849 w 573503"/>
                    <a:gd name="connsiteY2" fmla="*/ 567 h 406967"/>
                    <a:gd name="connsiteX3" fmla="*/ 573449 w 573503"/>
                    <a:gd name="connsiteY3" fmla="*/ 108517 h 406967"/>
                    <a:gd name="connsiteX4" fmla="*/ 271030 w 573503"/>
                    <a:gd name="connsiteY4" fmla="*/ 406967 h 406967"/>
                    <a:gd name="connsiteX0" fmla="*/ 190830 w 533781"/>
                    <a:gd name="connsiteY0" fmla="*/ 336828 h 406678"/>
                    <a:gd name="connsiteX1" fmla="*/ 2711 w 533781"/>
                    <a:gd name="connsiteY1" fmla="*/ 138390 h 406678"/>
                    <a:gd name="connsiteX2" fmla="*/ 305130 w 533781"/>
                    <a:gd name="connsiteY2" fmla="*/ 278 h 406678"/>
                    <a:gd name="connsiteX3" fmla="*/ 533730 w 533781"/>
                    <a:gd name="connsiteY3" fmla="*/ 108228 h 406678"/>
                    <a:gd name="connsiteX4" fmla="*/ 231311 w 533781"/>
                    <a:gd name="connsiteY4" fmla="*/ 406678 h 406678"/>
                    <a:gd name="connsiteX0" fmla="*/ 189790 w 532741"/>
                    <a:gd name="connsiteY0" fmla="*/ 336828 h 406678"/>
                    <a:gd name="connsiteX1" fmla="*/ 1671 w 532741"/>
                    <a:gd name="connsiteY1" fmla="*/ 138390 h 406678"/>
                    <a:gd name="connsiteX2" fmla="*/ 304090 w 532741"/>
                    <a:gd name="connsiteY2" fmla="*/ 278 h 406678"/>
                    <a:gd name="connsiteX3" fmla="*/ 532690 w 532741"/>
                    <a:gd name="connsiteY3" fmla="*/ 108228 h 406678"/>
                    <a:gd name="connsiteX4" fmla="*/ 230271 w 532741"/>
                    <a:gd name="connsiteY4" fmla="*/ 406678 h 406678"/>
                    <a:gd name="connsiteX0" fmla="*/ 189790 w 532741"/>
                    <a:gd name="connsiteY0" fmla="*/ 336828 h 406678"/>
                    <a:gd name="connsiteX1" fmla="*/ 1671 w 532741"/>
                    <a:gd name="connsiteY1" fmla="*/ 138390 h 406678"/>
                    <a:gd name="connsiteX2" fmla="*/ 304090 w 532741"/>
                    <a:gd name="connsiteY2" fmla="*/ 278 h 406678"/>
                    <a:gd name="connsiteX3" fmla="*/ 532690 w 532741"/>
                    <a:gd name="connsiteY3" fmla="*/ 108228 h 406678"/>
                    <a:gd name="connsiteX4" fmla="*/ 230271 w 532741"/>
                    <a:gd name="connsiteY4" fmla="*/ 406678 h 406678"/>
                    <a:gd name="connsiteX0" fmla="*/ 189790 w 532761"/>
                    <a:gd name="connsiteY0" fmla="*/ 336632 h 406482"/>
                    <a:gd name="connsiteX1" fmla="*/ 1671 w 532761"/>
                    <a:gd name="connsiteY1" fmla="*/ 138194 h 406482"/>
                    <a:gd name="connsiteX2" fmla="*/ 304090 w 532761"/>
                    <a:gd name="connsiteY2" fmla="*/ 82 h 406482"/>
                    <a:gd name="connsiteX3" fmla="*/ 532690 w 532761"/>
                    <a:gd name="connsiteY3" fmla="*/ 108032 h 406482"/>
                    <a:gd name="connsiteX4" fmla="*/ 230271 w 532761"/>
                    <a:gd name="connsiteY4" fmla="*/ 406482 h 406482"/>
                    <a:gd name="connsiteX0" fmla="*/ 188325 w 531296"/>
                    <a:gd name="connsiteY0" fmla="*/ 336632 h 406482"/>
                    <a:gd name="connsiteX1" fmla="*/ 206 w 531296"/>
                    <a:gd name="connsiteY1" fmla="*/ 138194 h 406482"/>
                    <a:gd name="connsiteX2" fmla="*/ 302625 w 531296"/>
                    <a:gd name="connsiteY2" fmla="*/ 82 h 406482"/>
                    <a:gd name="connsiteX3" fmla="*/ 531225 w 531296"/>
                    <a:gd name="connsiteY3" fmla="*/ 108032 h 406482"/>
                    <a:gd name="connsiteX4" fmla="*/ 228806 w 531296"/>
                    <a:gd name="connsiteY4" fmla="*/ 406482 h 406482"/>
                    <a:gd name="connsiteX0" fmla="*/ 190644 w 533612"/>
                    <a:gd name="connsiteY0" fmla="*/ 355663 h 425513"/>
                    <a:gd name="connsiteX1" fmla="*/ 2525 w 533612"/>
                    <a:gd name="connsiteY1" fmla="*/ 157225 h 425513"/>
                    <a:gd name="connsiteX2" fmla="*/ 300181 w 533612"/>
                    <a:gd name="connsiteY2" fmla="*/ 63 h 425513"/>
                    <a:gd name="connsiteX3" fmla="*/ 533544 w 533612"/>
                    <a:gd name="connsiteY3" fmla="*/ 127063 h 425513"/>
                    <a:gd name="connsiteX4" fmla="*/ 231125 w 533612"/>
                    <a:gd name="connsiteY4" fmla="*/ 425513 h 4255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33612" h="425513">
                      <a:moveTo>
                        <a:pt x="190644" y="355663"/>
                      </a:moveTo>
                      <a:cubicBezTo>
                        <a:pt x="66819" y="291634"/>
                        <a:pt x="-15731" y="216492"/>
                        <a:pt x="2525" y="157225"/>
                      </a:cubicBezTo>
                      <a:cubicBezTo>
                        <a:pt x="20781" y="97958"/>
                        <a:pt x="171197" y="2708"/>
                        <a:pt x="300181" y="63"/>
                      </a:cubicBezTo>
                      <a:cubicBezTo>
                        <a:pt x="429165" y="-2582"/>
                        <a:pt x="536719" y="78380"/>
                        <a:pt x="533544" y="127063"/>
                      </a:cubicBezTo>
                      <a:cubicBezTo>
                        <a:pt x="520844" y="275758"/>
                        <a:pt x="353362" y="357779"/>
                        <a:pt x="231125" y="425513"/>
                      </a:cubicBezTo>
                    </a:path>
                  </a:pathLst>
                </a:custGeom>
                <a:noFill/>
                <a:ln w="9525" cap="rnd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자유형: 도형 22">
                  <a:extLst>
                    <a:ext uri="{FF2B5EF4-FFF2-40B4-BE49-F238E27FC236}">
                      <a16:creationId xmlns="" xmlns:a16="http://schemas.microsoft.com/office/drawing/2014/main" id="{BE530C6E-E9A2-5B8A-6AFC-9BDEE060C1CE}"/>
                    </a:ext>
                  </a:extLst>
                </p:cNvPr>
                <p:cNvSpPr/>
                <p:nvPr/>
              </p:nvSpPr>
              <p:spPr>
                <a:xfrm>
                  <a:off x="2438116" y="69542"/>
                  <a:ext cx="508809" cy="433841"/>
                </a:xfrm>
                <a:custGeom>
                  <a:avLst/>
                  <a:gdLst>
                    <a:gd name="connsiteX0" fmla="*/ 230549 w 573503"/>
                    <a:gd name="connsiteY0" fmla="*/ 337117 h 337117"/>
                    <a:gd name="connsiteX1" fmla="*/ 1949 w 573503"/>
                    <a:gd name="connsiteY1" fmla="*/ 152967 h 337117"/>
                    <a:gd name="connsiteX2" fmla="*/ 344849 w 573503"/>
                    <a:gd name="connsiteY2" fmla="*/ 567 h 337117"/>
                    <a:gd name="connsiteX3" fmla="*/ 573449 w 573503"/>
                    <a:gd name="connsiteY3" fmla="*/ 108517 h 337117"/>
                    <a:gd name="connsiteX4" fmla="*/ 325799 w 573503"/>
                    <a:gd name="connsiteY4" fmla="*/ 292667 h 337117"/>
                    <a:gd name="connsiteX0" fmla="*/ 230549 w 573503"/>
                    <a:gd name="connsiteY0" fmla="*/ 337117 h 406967"/>
                    <a:gd name="connsiteX1" fmla="*/ 1949 w 573503"/>
                    <a:gd name="connsiteY1" fmla="*/ 152967 h 406967"/>
                    <a:gd name="connsiteX2" fmla="*/ 344849 w 573503"/>
                    <a:gd name="connsiteY2" fmla="*/ 567 h 406967"/>
                    <a:gd name="connsiteX3" fmla="*/ 573449 w 573503"/>
                    <a:gd name="connsiteY3" fmla="*/ 108517 h 406967"/>
                    <a:gd name="connsiteX4" fmla="*/ 271030 w 573503"/>
                    <a:gd name="connsiteY4" fmla="*/ 406967 h 406967"/>
                    <a:gd name="connsiteX0" fmla="*/ 190830 w 533781"/>
                    <a:gd name="connsiteY0" fmla="*/ 336828 h 406678"/>
                    <a:gd name="connsiteX1" fmla="*/ 2711 w 533781"/>
                    <a:gd name="connsiteY1" fmla="*/ 138390 h 406678"/>
                    <a:gd name="connsiteX2" fmla="*/ 305130 w 533781"/>
                    <a:gd name="connsiteY2" fmla="*/ 278 h 406678"/>
                    <a:gd name="connsiteX3" fmla="*/ 533730 w 533781"/>
                    <a:gd name="connsiteY3" fmla="*/ 108228 h 406678"/>
                    <a:gd name="connsiteX4" fmla="*/ 231311 w 533781"/>
                    <a:gd name="connsiteY4" fmla="*/ 406678 h 406678"/>
                    <a:gd name="connsiteX0" fmla="*/ 189790 w 532741"/>
                    <a:gd name="connsiteY0" fmla="*/ 336828 h 406678"/>
                    <a:gd name="connsiteX1" fmla="*/ 1671 w 532741"/>
                    <a:gd name="connsiteY1" fmla="*/ 138390 h 406678"/>
                    <a:gd name="connsiteX2" fmla="*/ 304090 w 532741"/>
                    <a:gd name="connsiteY2" fmla="*/ 278 h 406678"/>
                    <a:gd name="connsiteX3" fmla="*/ 532690 w 532741"/>
                    <a:gd name="connsiteY3" fmla="*/ 108228 h 406678"/>
                    <a:gd name="connsiteX4" fmla="*/ 230271 w 532741"/>
                    <a:gd name="connsiteY4" fmla="*/ 406678 h 406678"/>
                    <a:gd name="connsiteX0" fmla="*/ 189790 w 532741"/>
                    <a:gd name="connsiteY0" fmla="*/ 336828 h 406678"/>
                    <a:gd name="connsiteX1" fmla="*/ 1671 w 532741"/>
                    <a:gd name="connsiteY1" fmla="*/ 138390 h 406678"/>
                    <a:gd name="connsiteX2" fmla="*/ 304090 w 532741"/>
                    <a:gd name="connsiteY2" fmla="*/ 278 h 406678"/>
                    <a:gd name="connsiteX3" fmla="*/ 532690 w 532741"/>
                    <a:gd name="connsiteY3" fmla="*/ 108228 h 406678"/>
                    <a:gd name="connsiteX4" fmla="*/ 230271 w 532741"/>
                    <a:gd name="connsiteY4" fmla="*/ 406678 h 406678"/>
                    <a:gd name="connsiteX0" fmla="*/ 189790 w 532761"/>
                    <a:gd name="connsiteY0" fmla="*/ 336632 h 406482"/>
                    <a:gd name="connsiteX1" fmla="*/ 1671 w 532761"/>
                    <a:gd name="connsiteY1" fmla="*/ 138194 h 406482"/>
                    <a:gd name="connsiteX2" fmla="*/ 304090 w 532761"/>
                    <a:gd name="connsiteY2" fmla="*/ 82 h 406482"/>
                    <a:gd name="connsiteX3" fmla="*/ 532690 w 532761"/>
                    <a:gd name="connsiteY3" fmla="*/ 108032 h 406482"/>
                    <a:gd name="connsiteX4" fmla="*/ 230271 w 532761"/>
                    <a:gd name="connsiteY4" fmla="*/ 406482 h 406482"/>
                    <a:gd name="connsiteX0" fmla="*/ 188325 w 531296"/>
                    <a:gd name="connsiteY0" fmla="*/ 336632 h 406482"/>
                    <a:gd name="connsiteX1" fmla="*/ 206 w 531296"/>
                    <a:gd name="connsiteY1" fmla="*/ 138194 h 406482"/>
                    <a:gd name="connsiteX2" fmla="*/ 302625 w 531296"/>
                    <a:gd name="connsiteY2" fmla="*/ 82 h 406482"/>
                    <a:gd name="connsiteX3" fmla="*/ 531225 w 531296"/>
                    <a:gd name="connsiteY3" fmla="*/ 108032 h 406482"/>
                    <a:gd name="connsiteX4" fmla="*/ 228806 w 531296"/>
                    <a:gd name="connsiteY4" fmla="*/ 406482 h 406482"/>
                    <a:gd name="connsiteX0" fmla="*/ 190644 w 533612"/>
                    <a:gd name="connsiteY0" fmla="*/ 355663 h 425513"/>
                    <a:gd name="connsiteX1" fmla="*/ 2525 w 533612"/>
                    <a:gd name="connsiteY1" fmla="*/ 157225 h 425513"/>
                    <a:gd name="connsiteX2" fmla="*/ 300181 w 533612"/>
                    <a:gd name="connsiteY2" fmla="*/ 63 h 425513"/>
                    <a:gd name="connsiteX3" fmla="*/ 533544 w 533612"/>
                    <a:gd name="connsiteY3" fmla="*/ 127063 h 425513"/>
                    <a:gd name="connsiteX4" fmla="*/ 231125 w 533612"/>
                    <a:gd name="connsiteY4" fmla="*/ 425513 h 4255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33612" h="425513">
                      <a:moveTo>
                        <a:pt x="190644" y="355663"/>
                      </a:moveTo>
                      <a:cubicBezTo>
                        <a:pt x="66819" y="291634"/>
                        <a:pt x="-15731" y="216492"/>
                        <a:pt x="2525" y="157225"/>
                      </a:cubicBezTo>
                      <a:cubicBezTo>
                        <a:pt x="20781" y="97958"/>
                        <a:pt x="171197" y="2708"/>
                        <a:pt x="300181" y="63"/>
                      </a:cubicBezTo>
                      <a:cubicBezTo>
                        <a:pt x="429165" y="-2582"/>
                        <a:pt x="536719" y="78380"/>
                        <a:pt x="533544" y="127063"/>
                      </a:cubicBezTo>
                      <a:cubicBezTo>
                        <a:pt x="520844" y="275758"/>
                        <a:pt x="353362" y="357779"/>
                        <a:pt x="231125" y="425513"/>
                      </a:cubicBezTo>
                    </a:path>
                  </a:pathLst>
                </a:custGeom>
                <a:noFill/>
                <a:ln w="6350" cap="rnd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  <p:sp>
            <p:nvSpPr>
              <p:cNvPr id="2" name="자유형: 도형 1">
                <a:extLst>
                  <a:ext uri="{FF2B5EF4-FFF2-40B4-BE49-F238E27FC236}">
                    <a16:creationId xmlns="" xmlns:a16="http://schemas.microsoft.com/office/drawing/2014/main" id="{15071E6A-D962-AA14-1481-F28BE80C6EAE}"/>
                  </a:ext>
                </a:extLst>
              </p:cNvPr>
              <p:cNvSpPr/>
              <p:nvPr/>
            </p:nvSpPr>
            <p:spPr>
              <a:xfrm>
                <a:off x="11375788" y="-831393"/>
                <a:ext cx="142959" cy="150019"/>
              </a:xfrm>
              <a:custGeom>
                <a:avLst/>
                <a:gdLst>
                  <a:gd name="connsiteX0" fmla="*/ 0 w 192881"/>
                  <a:gd name="connsiteY0" fmla="*/ 109537 h 202406"/>
                  <a:gd name="connsiteX1" fmla="*/ 180975 w 192881"/>
                  <a:gd name="connsiteY1" fmla="*/ 28575 h 202406"/>
                  <a:gd name="connsiteX2" fmla="*/ 69056 w 192881"/>
                  <a:gd name="connsiteY2" fmla="*/ 202406 h 202406"/>
                  <a:gd name="connsiteX3" fmla="*/ 52387 w 192881"/>
                  <a:gd name="connsiteY3" fmla="*/ 0 h 202406"/>
                  <a:gd name="connsiteX4" fmla="*/ 192881 w 192881"/>
                  <a:gd name="connsiteY4" fmla="*/ 145256 h 202406"/>
                  <a:gd name="connsiteX5" fmla="*/ 0 w 192881"/>
                  <a:gd name="connsiteY5" fmla="*/ 109537 h 202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2881" h="202406">
                    <a:moveTo>
                      <a:pt x="0" y="109537"/>
                    </a:moveTo>
                    <a:lnTo>
                      <a:pt x="180975" y="28575"/>
                    </a:lnTo>
                    <a:lnTo>
                      <a:pt x="69056" y="202406"/>
                    </a:lnTo>
                    <a:lnTo>
                      <a:pt x="52387" y="0"/>
                    </a:lnTo>
                    <a:lnTo>
                      <a:pt x="192881" y="145256"/>
                    </a:lnTo>
                    <a:lnTo>
                      <a:pt x="0" y="109537"/>
                    </a:lnTo>
                    <a:close/>
                  </a:path>
                </a:pathLst>
              </a:custGeom>
              <a:noFill/>
              <a:ln w="12700" cap="rnd" cmpd="dbl">
                <a:solidFill>
                  <a:srgbClr val="FFC000"/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" name="자유형: 도형 2">
                <a:extLst>
                  <a:ext uri="{FF2B5EF4-FFF2-40B4-BE49-F238E27FC236}">
                    <a16:creationId xmlns="" xmlns:a16="http://schemas.microsoft.com/office/drawing/2014/main" id="{63356C37-3CD9-BD6A-0136-4A3D00F06E36}"/>
                  </a:ext>
                </a:extLst>
              </p:cNvPr>
              <p:cNvSpPr/>
              <p:nvPr/>
            </p:nvSpPr>
            <p:spPr>
              <a:xfrm rot="1490236">
                <a:off x="11454193" y="-673684"/>
                <a:ext cx="75643" cy="79379"/>
              </a:xfrm>
              <a:custGeom>
                <a:avLst/>
                <a:gdLst>
                  <a:gd name="connsiteX0" fmla="*/ 0 w 192881"/>
                  <a:gd name="connsiteY0" fmla="*/ 109537 h 202406"/>
                  <a:gd name="connsiteX1" fmla="*/ 180975 w 192881"/>
                  <a:gd name="connsiteY1" fmla="*/ 28575 h 202406"/>
                  <a:gd name="connsiteX2" fmla="*/ 69056 w 192881"/>
                  <a:gd name="connsiteY2" fmla="*/ 202406 h 202406"/>
                  <a:gd name="connsiteX3" fmla="*/ 52387 w 192881"/>
                  <a:gd name="connsiteY3" fmla="*/ 0 h 202406"/>
                  <a:gd name="connsiteX4" fmla="*/ 192881 w 192881"/>
                  <a:gd name="connsiteY4" fmla="*/ 145256 h 202406"/>
                  <a:gd name="connsiteX5" fmla="*/ 0 w 192881"/>
                  <a:gd name="connsiteY5" fmla="*/ 109537 h 2024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92881" h="202406">
                    <a:moveTo>
                      <a:pt x="0" y="109537"/>
                    </a:moveTo>
                    <a:lnTo>
                      <a:pt x="180975" y="28575"/>
                    </a:lnTo>
                    <a:lnTo>
                      <a:pt x="69056" y="202406"/>
                    </a:lnTo>
                    <a:lnTo>
                      <a:pt x="52387" y="0"/>
                    </a:lnTo>
                    <a:lnTo>
                      <a:pt x="192881" y="145256"/>
                    </a:lnTo>
                    <a:lnTo>
                      <a:pt x="0" y="109537"/>
                    </a:lnTo>
                    <a:close/>
                  </a:path>
                </a:pathLst>
              </a:custGeom>
              <a:noFill/>
              <a:ln w="6350" cap="rnd" cmpd="sng">
                <a:solidFill>
                  <a:srgbClr val="FFC000"/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96082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47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277393"/>
            <a:ext cx="730247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*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점선 테두리는 기본 컬러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1347793" y="1778239"/>
            <a:ext cx="2837302" cy="2837302"/>
          </a:xfrm>
          <a:prstGeom prst="ellipse">
            <a:avLst/>
          </a:prstGeom>
          <a:solidFill>
            <a:srgbClr val="1C4289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600" b="1" dirty="0">
                <a:ln w="3175">
                  <a:noFill/>
                </a:ln>
                <a:solidFill>
                  <a:prstClr val="white"/>
                </a:solidFill>
              </a:rPr>
              <a:t>R </a:t>
            </a:r>
            <a:r>
              <a:rPr lang="en-US" altLang="ko-KR" sz="3600" b="1" dirty="0" smtClean="0">
                <a:ln w="3175">
                  <a:noFill/>
                </a:ln>
                <a:solidFill>
                  <a:prstClr val="white"/>
                </a:solidFill>
              </a:rPr>
              <a:t>28</a:t>
            </a:r>
            <a:endParaRPr lang="en-US" altLang="ko-KR" sz="36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6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3600" b="1" dirty="0" smtClean="0">
                <a:ln w="3175">
                  <a:noFill/>
                </a:ln>
                <a:solidFill>
                  <a:prstClr val="white"/>
                </a:solidFill>
              </a:rPr>
              <a:t>66</a:t>
            </a:r>
            <a:endParaRPr lang="en-US" altLang="ko-KR" sz="36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600" b="1" dirty="0">
                <a:ln w="3175">
                  <a:noFill/>
                </a:ln>
                <a:solidFill>
                  <a:prstClr val="white"/>
                </a:solidFill>
              </a:rPr>
              <a:t>B </a:t>
            </a:r>
            <a:r>
              <a:rPr lang="en-US" altLang="ko-KR" sz="3600" b="1" dirty="0" smtClean="0">
                <a:ln w="3175">
                  <a:noFill/>
                </a:ln>
                <a:solidFill>
                  <a:prstClr val="white"/>
                </a:solidFill>
              </a:rPr>
              <a:t>137</a:t>
            </a:r>
            <a:endParaRPr lang="en-US" altLang="ko-KR" sz="36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4657849" y="1778239"/>
            <a:ext cx="2837302" cy="2837302"/>
          </a:xfrm>
          <a:prstGeom prst="ellipse">
            <a:avLst/>
          </a:prstGeom>
          <a:solidFill>
            <a:srgbClr val="3973D6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600" b="1" dirty="0">
                <a:ln w="3175">
                  <a:noFill/>
                </a:ln>
                <a:solidFill>
                  <a:prstClr val="white"/>
                </a:solidFill>
              </a:rPr>
              <a:t>R </a:t>
            </a:r>
            <a:r>
              <a:rPr lang="en-US" altLang="ko-KR" sz="3600" b="1" dirty="0" smtClean="0">
                <a:ln w="3175">
                  <a:noFill/>
                </a:ln>
                <a:solidFill>
                  <a:prstClr val="white"/>
                </a:solidFill>
              </a:rPr>
              <a:t>57</a:t>
            </a:r>
            <a:endParaRPr lang="en-US" altLang="ko-KR" sz="36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6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3600" b="1" dirty="0" smtClean="0">
                <a:ln w="3175">
                  <a:noFill/>
                </a:ln>
                <a:solidFill>
                  <a:prstClr val="white"/>
                </a:solidFill>
              </a:rPr>
              <a:t>115</a:t>
            </a:r>
            <a:endParaRPr lang="en-US" altLang="ko-KR" sz="36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600" b="1" dirty="0">
                <a:ln w="3175">
                  <a:noFill/>
                </a:ln>
                <a:solidFill>
                  <a:prstClr val="white"/>
                </a:solidFill>
              </a:rPr>
              <a:t>B </a:t>
            </a:r>
            <a:r>
              <a:rPr lang="en-US" altLang="ko-KR" sz="3600" b="1" dirty="0" smtClean="0">
                <a:ln w="3175">
                  <a:noFill/>
                </a:ln>
                <a:solidFill>
                  <a:prstClr val="white"/>
                </a:solidFill>
              </a:rPr>
              <a:t>214</a:t>
            </a:r>
            <a:endParaRPr lang="en-US" altLang="ko-KR" sz="36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7967905" y="1778239"/>
            <a:ext cx="2837302" cy="2837302"/>
          </a:xfrm>
          <a:prstGeom prst="ellipse">
            <a:avLst/>
          </a:prstGeom>
          <a:solidFill>
            <a:srgbClr val="FF7C80"/>
          </a:solidFill>
          <a:ln w="15875">
            <a:solidFill>
              <a:srgbClr val="3973D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3600" b="1" dirty="0" smtClean="0">
                <a:ln w="3175">
                  <a:noFill/>
                </a:ln>
                <a:solidFill>
                  <a:prstClr val="white"/>
                </a:solidFill>
              </a:rPr>
              <a:t>기본</a:t>
            </a:r>
            <a:endParaRPr lang="en-US" altLang="ko-KR" sz="36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0877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C3D5F3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32AD4007-12A1-8248-82B0-952CDF8A38A7}"/>
              </a:ext>
            </a:extLst>
          </p:cNvPr>
          <p:cNvGrpSpPr/>
          <p:nvPr/>
        </p:nvGrpSpPr>
        <p:grpSpPr>
          <a:xfrm>
            <a:off x="0" y="338328"/>
            <a:ext cx="12070080" cy="6519672"/>
            <a:chOff x="0" y="338328"/>
            <a:chExt cx="12070080" cy="6519672"/>
          </a:xfrm>
        </p:grpSpPr>
        <p:sp>
          <p:nvSpPr>
            <p:cNvPr id="8" name="사각형: 둥근 한쪽 모서리 7">
              <a:extLst>
                <a:ext uri="{FF2B5EF4-FFF2-40B4-BE49-F238E27FC236}">
                  <a16:creationId xmlns="" xmlns:a16="http://schemas.microsoft.com/office/drawing/2014/main" id="{1EF60D0A-91FC-1947-C758-247B7BBEB229}"/>
                </a:ext>
              </a:extLst>
            </p:cNvPr>
            <p:cNvSpPr/>
            <p:nvPr/>
          </p:nvSpPr>
          <p:spPr>
            <a:xfrm>
              <a:off x="0" y="338328"/>
              <a:ext cx="12070080" cy="6519672"/>
            </a:xfrm>
            <a:prstGeom prst="round1Rect">
              <a:avLst>
                <a:gd name="adj" fmla="val 2192"/>
              </a:avLst>
            </a:prstGeom>
            <a:solidFill>
              <a:schemeClr val="bg1"/>
            </a:solidFill>
            <a:ln w="15875">
              <a:solidFill>
                <a:srgbClr val="3973D6"/>
              </a:solidFill>
            </a:ln>
            <a:effectLst>
              <a:outerShdw dist="50800" dir="18900000" algn="bl" rotWithShape="0">
                <a:srgbClr val="3973D6">
                  <a:alpha val="21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="" xmlns:a16="http://schemas.microsoft.com/office/drawing/2014/main" id="{95A17195-7D1B-3190-CF1F-80C89BC982F1}"/>
                </a:ext>
              </a:extLst>
            </p:cNvPr>
            <p:cNvSpPr/>
            <p:nvPr/>
          </p:nvSpPr>
          <p:spPr>
            <a:xfrm>
              <a:off x="11845545" y="430097"/>
              <a:ext cx="136830" cy="13683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3973D6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700" b="1" dirty="0">
                  <a:solidFill>
                    <a:srgbClr val="3973D6"/>
                  </a:solidFill>
                </a:rPr>
                <a:t>X</a:t>
              </a:r>
              <a:endParaRPr lang="ko-KR" altLang="en-US" sz="700" b="1" dirty="0">
                <a:solidFill>
                  <a:srgbClr val="3973D6"/>
                </a:solidFill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021F3518-28B0-D59B-50A3-41AE1CB2FD12}"/>
              </a:ext>
            </a:extLst>
          </p:cNvPr>
          <p:cNvGrpSpPr/>
          <p:nvPr/>
        </p:nvGrpSpPr>
        <p:grpSpPr>
          <a:xfrm>
            <a:off x="0" y="-3"/>
            <a:ext cx="11795940" cy="566929"/>
            <a:chOff x="0" y="-3"/>
            <a:chExt cx="11795940" cy="566929"/>
          </a:xfrm>
        </p:grpSpPr>
        <p:sp>
          <p:nvSpPr>
            <p:cNvPr id="6" name="사각형: 둥근 한쪽 모서리 5">
              <a:extLst>
                <a:ext uri="{FF2B5EF4-FFF2-40B4-BE49-F238E27FC236}">
                  <a16:creationId xmlns="" xmlns:a16="http://schemas.microsoft.com/office/drawing/2014/main" id="{98028FA1-25F9-990A-D54C-8555090CDF84}"/>
                </a:ext>
              </a:extLst>
            </p:cNvPr>
            <p:cNvSpPr/>
            <p:nvPr/>
          </p:nvSpPr>
          <p:spPr>
            <a:xfrm flipV="1">
              <a:off x="0" y="-3"/>
              <a:ext cx="11795940" cy="566929"/>
            </a:xfrm>
            <a:prstGeom prst="round1Rect">
              <a:avLst>
                <a:gd name="adj" fmla="val 36266"/>
              </a:avLst>
            </a:prstGeom>
            <a:pattFill prst="lgGrid">
              <a:fgClr>
                <a:srgbClr val="183A76"/>
              </a:fgClr>
              <a:bgClr>
                <a:srgbClr val="1C4289"/>
              </a:bgClr>
            </a:pattFill>
            <a:ln>
              <a:noFill/>
            </a:ln>
            <a:effectLst>
              <a:outerShdw dist="38100" dir="2700000" algn="tl" rotWithShape="0">
                <a:srgbClr val="1C4289">
                  <a:alpha val="2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="" xmlns:a16="http://schemas.microsoft.com/office/drawing/2014/main" id="{BDB50844-E359-D9A9-207B-AFDC699EE1DD}"/>
                </a:ext>
              </a:extLst>
            </p:cNvPr>
            <p:cNvGrpSpPr/>
            <p:nvPr/>
          </p:nvGrpSpPr>
          <p:grpSpPr>
            <a:xfrm>
              <a:off x="10936224" y="56464"/>
              <a:ext cx="508134" cy="508134"/>
              <a:chOff x="10936224" y="56464"/>
              <a:chExt cx="508134" cy="508134"/>
            </a:xfrm>
          </p:grpSpPr>
          <p:pic>
            <p:nvPicPr>
              <p:cNvPr id="11" name="그림 10">
                <a:extLst>
                  <a:ext uri="{FF2B5EF4-FFF2-40B4-BE49-F238E27FC236}">
                    <a16:creationId xmlns="" xmlns:a16="http://schemas.microsoft.com/office/drawing/2014/main" id="{48323C35-0E9A-7A70-4AC6-673A469D2A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36224" y="56464"/>
                <a:ext cx="508134" cy="508134"/>
              </a:xfrm>
              <a:prstGeom prst="rect">
                <a:avLst/>
              </a:prstGeom>
            </p:spPr>
          </p:pic>
          <p:grpSp>
            <p:nvGrpSpPr>
              <p:cNvPr id="12" name="그룹 11">
                <a:extLst>
                  <a:ext uri="{FF2B5EF4-FFF2-40B4-BE49-F238E27FC236}">
                    <a16:creationId xmlns="" xmlns:a16="http://schemas.microsoft.com/office/drawing/2014/main" id="{75A151A0-8B6B-442F-B9CD-ECC11EA05AFA}"/>
                  </a:ext>
                </a:extLst>
              </p:cNvPr>
              <p:cNvGrpSpPr/>
              <p:nvPr/>
            </p:nvGrpSpPr>
            <p:grpSpPr>
              <a:xfrm>
                <a:off x="11197779" y="450792"/>
                <a:ext cx="186683" cy="67433"/>
                <a:chOff x="7783479" y="606851"/>
                <a:chExt cx="925099" cy="334160"/>
              </a:xfrm>
              <a:solidFill>
                <a:schemeClr val="bg1"/>
              </a:solidFill>
              <a:effectLst/>
            </p:grpSpPr>
            <p:sp>
              <p:nvSpPr>
                <p:cNvPr id="13" name="자유형: 도형 12">
                  <a:extLst>
                    <a:ext uri="{FF2B5EF4-FFF2-40B4-BE49-F238E27FC236}">
                      <a16:creationId xmlns="" xmlns:a16="http://schemas.microsoft.com/office/drawing/2014/main" id="{385A49B0-FBA4-E78A-9517-712E986D584E}"/>
                    </a:ext>
                  </a:extLst>
                </p:cNvPr>
                <p:cNvSpPr/>
                <p:nvPr/>
              </p:nvSpPr>
              <p:spPr>
                <a:xfrm rot="20462479" flipH="1">
                  <a:off x="7834871" y="746304"/>
                  <a:ext cx="319975" cy="194707"/>
                </a:xfrm>
                <a:custGeom>
                  <a:avLst/>
                  <a:gdLst>
                    <a:gd name="connsiteX0" fmla="*/ 0 w 319975"/>
                    <a:gd name="connsiteY0" fmla="*/ 52008 h 194707"/>
                    <a:gd name="connsiteX1" fmla="*/ 151396 w 319975"/>
                    <a:gd name="connsiteY1" fmla="*/ 0 h 194707"/>
                    <a:gd name="connsiteX2" fmla="*/ 154196 w 319975"/>
                    <a:gd name="connsiteY2" fmla="*/ 17412 h 194707"/>
                    <a:gd name="connsiteX3" fmla="*/ 319975 w 319975"/>
                    <a:gd name="connsiteY3" fmla="*/ 194706 h 194707"/>
                    <a:gd name="connsiteX4" fmla="*/ 319975 w 319975"/>
                    <a:gd name="connsiteY4" fmla="*/ 194707 h 194707"/>
                    <a:gd name="connsiteX5" fmla="*/ 26717 w 319975"/>
                    <a:gd name="connsiteY5" fmla="*/ 86247 h 1947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19975" h="194707">
                      <a:moveTo>
                        <a:pt x="0" y="52008"/>
                      </a:moveTo>
                      <a:lnTo>
                        <a:pt x="151396" y="0"/>
                      </a:lnTo>
                      <a:lnTo>
                        <a:pt x="154196" y="17412"/>
                      </a:lnTo>
                      <a:cubicBezTo>
                        <a:pt x="176300" y="85158"/>
                        <a:pt x="231560" y="148581"/>
                        <a:pt x="319975" y="194706"/>
                      </a:cubicBezTo>
                      <a:lnTo>
                        <a:pt x="319975" y="194707"/>
                      </a:lnTo>
                      <a:cubicBezTo>
                        <a:pt x="197900" y="194707"/>
                        <a:pt x="90271" y="151684"/>
                        <a:pt x="26717" y="862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>
                    <a:defRPr/>
                  </a:pPr>
                  <a:endParaRPr lang="ko-KR" altLang="en-US" sz="800">
                    <a:solidFill>
                      <a:srgbClr val="FF7C80"/>
                    </a:solidFill>
                  </a:endParaRPr>
                </a:p>
              </p:txBody>
            </p:sp>
            <p:sp>
              <p:nvSpPr>
                <p:cNvPr id="14" name="사각형: 둥근 모서리 11">
                  <a:extLst>
                    <a:ext uri="{FF2B5EF4-FFF2-40B4-BE49-F238E27FC236}">
                      <a16:creationId xmlns="" xmlns:a16="http://schemas.microsoft.com/office/drawing/2014/main" id="{A83B9B2F-6D90-6A22-9BFD-9BD7817F71E7}"/>
                    </a:ext>
                  </a:extLst>
                </p:cNvPr>
                <p:cNvSpPr/>
                <p:nvPr/>
              </p:nvSpPr>
              <p:spPr>
                <a:xfrm>
                  <a:off x="7783479" y="606851"/>
                  <a:ext cx="925099" cy="26061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>
                    <a:defRPr/>
                  </a:pPr>
                  <a:endParaRPr lang="ko-KR" altLang="en-US" sz="300" b="1" dirty="0">
                    <a:solidFill>
                      <a:srgbClr val="FF7C80"/>
                    </a:solidFill>
                  </a:endParaRPr>
                </a:p>
              </p:txBody>
            </p:sp>
          </p:grpSp>
        </p:grpSp>
        <p:sp>
          <p:nvSpPr>
            <p:cNvPr id="17" name="직사각형 16">
              <a:extLst>
                <a:ext uri="{FF2B5EF4-FFF2-40B4-BE49-F238E27FC236}">
                  <a16:creationId xmlns="" xmlns:a16="http://schemas.microsoft.com/office/drawing/2014/main" id="{FF887002-B891-B8F4-1714-E1F82D60C037}"/>
                </a:ext>
              </a:extLst>
            </p:cNvPr>
            <p:cNvSpPr/>
            <p:nvPr/>
          </p:nvSpPr>
          <p:spPr>
            <a:xfrm>
              <a:off x="0" y="0"/>
              <a:ext cx="36000" cy="564598"/>
            </a:xfrm>
            <a:prstGeom prst="rect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="" xmlns:a16="http://schemas.microsoft.com/office/drawing/2014/main" id="{0515C556-A0AA-05BC-4335-94FC07C4EC61}"/>
                </a:ext>
              </a:extLst>
            </p:cNvPr>
            <p:cNvGrpSpPr/>
            <p:nvPr/>
          </p:nvGrpSpPr>
          <p:grpSpPr>
            <a:xfrm>
              <a:off x="10900612" y="28232"/>
              <a:ext cx="527114" cy="508133"/>
              <a:chOff x="2413313" y="69542"/>
              <a:chExt cx="533612" cy="433841"/>
            </a:xfrm>
          </p:grpSpPr>
          <p:sp>
            <p:nvSpPr>
              <p:cNvPr id="22" name="자유형: 도형 21">
                <a:extLst>
                  <a:ext uri="{FF2B5EF4-FFF2-40B4-BE49-F238E27FC236}">
                    <a16:creationId xmlns="" xmlns:a16="http://schemas.microsoft.com/office/drawing/2014/main" id="{7AA44150-87FB-66AD-ADB0-4A78CDAC1637}"/>
                  </a:ext>
                </a:extLst>
              </p:cNvPr>
              <p:cNvSpPr/>
              <p:nvPr/>
            </p:nvSpPr>
            <p:spPr>
              <a:xfrm>
                <a:off x="2413313" y="69542"/>
                <a:ext cx="533612" cy="425513"/>
              </a:xfrm>
              <a:custGeom>
                <a:avLst/>
                <a:gdLst>
                  <a:gd name="connsiteX0" fmla="*/ 230549 w 573503"/>
                  <a:gd name="connsiteY0" fmla="*/ 337117 h 337117"/>
                  <a:gd name="connsiteX1" fmla="*/ 1949 w 573503"/>
                  <a:gd name="connsiteY1" fmla="*/ 152967 h 337117"/>
                  <a:gd name="connsiteX2" fmla="*/ 344849 w 573503"/>
                  <a:gd name="connsiteY2" fmla="*/ 567 h 337117"/>
                  <a:gd name="connsiteX3" fmla="*/ 573449 w 573503"/>
                  <a:gd name="connsiteY3" fmla="*/ 108517 h 337117"/>
                  <a:gd name="connsiteX4" fmla="*/ 325799 w 573503"/>
                  <a:gd name="connsiteY4" fmla="*/ 292667 h 337117"/>
                  <a:gd name="connsiteX0" fmla="*/ 230549 w 573503"/>
                  <a:gd name="connsiteY0" fmla="*/ 337117 h 406967"/>
                  <a:gd name="connsiteX1" fmla="*/ 1949 w 573503"/>
                  <a:gd name="connsiteY1" fmla="*/ 152967 h 406967"/>
                  <a:gd name="connsiteX2" fmla="*/ 344849 w 573503"/>
                  <a:gd name="connsiteY2" fmla="*/ 567 h 406967"/>
                  <a:gd name="connsiteX3" fmla="*/ 573449 w 573503"/>
                  <a:gd name="connsiteY3" fmla="*/ 108517 h 406967"/>
                  <a:gd name="connsiteX4" fmla="*/ 271030 w 573503"/>
                  <a:gd name="connsiteY4" fmla="*/ 406967 h 406967"/>
                  <a:gd name="connsiteX0" fmla="*/ 190830 w 533781"/>
                  <a:gd name="connsiteY0" fmla="*/ 336828 h 406678"/>
                  <a:gd name="connsiteX1" fmla="*/ 2711 w 533781"/>
                  <a:gd name="connsiteY1" fmla="*/ 138390 h 406678"/>
                  <a:gd name="connsiteX2" fmla="*/ 305130 w 533781"/>
                  <a:gd name="connsiteY2" fmla="*/ 278 h 406678"/>
                  <a:gd name="connsiteX3" fmla="*/ 533730 w 533781"/>
                  <a:gd name="connsiteY3" fmla="*/ 108228 h 406678"/>
                  <a:gd name="connsiteX4" fmla="*/ 231311 w 533781"/>
                  <a:gd name="connsiteY4" fmla="*/ 406678 h 406678"/>
                  <a:gd name="connsiteX0" fmla="*/ 189790 w 532741"/>
                  <a:gd name="connsiteY0" fmla="*/ 336828 h 406678"/>
                  <a:gd name="connsiteX1" fmla="*/ 1671 w 532741"/>
                  <a:gd name="connsiteY1" fmla="*/ 138390 h 406678"/>
                  <a:gd name="connsiteX2" fmla="*/ 304090 w 532741"/>
                  <a:gd name="connsiteY2" fmla="*/ 278 h 406678"/>
                  <a:gd name="connsiteX3" fmla="*/ 532690 w 532741"/>
                  <a:gd name="connsiteY3" fmla="*/ 108228 h 406678"/>
                  <a:gd name="connsiteX4" fmla="*/ 230271 w 532741"/>
                  <a:gd name="connsiteY4" fmla="*/ 406678 h 406678"/>
                  <a:gd name="connsiteX0" fmla="*/ 189790 w 532741"/>
                  <a:gd name="connsiteY0" fmla="*/ 336828 h 406678"/>
                  <a:gd name="connsiteX1" fmla="*/ 1671 w 532741"/>
                  <a:gd name="connsiteY1" fmla="*/ 138390 h 406678"/>
                  <a:gd name="connsiteX2" fmla="*/ 304090 w 532741"/>
                  <a:gd name="connsiteY2" fmla="*/ 278 h 406678"/>
                  <a:gd name="connsiteX3" fmla="*/ 532690 w 532741"/>
                  <a:gd name="connsiteY3" fmla="*/ 108228 h 406678"/>
                  <a:gd name="connsiteX4" fmla="*/ 230271 w 532741"/>
                  <a:gd name="connsiteY4" fmla="*/ 406678 h 406678"/>
                  <a:gd name="connsiteX0" fmla="*/ 189790 w 532761"/>
                  <a:gd name="connsiteY0" fmla="*/ 336632 h 406482"/>
                  <a:gd name="connsiteX1" fmla="*/ 1671 w 532761"/>
                  <a:gd name="connsiteY1" fmla="*/ 138194 h 406482"/>
                  <a:gd name="connsiteX2" fmla="*/ 304090 w 532761"/>
                  <a:gd name="connsiteY2" fmla="*/ 82 h 406482"/>
                  <a:gd name="connsiteX3" fmla="*/ 532690 w 532761"/>
                  <a:gd name="connsiteY3" fmla="*/ 108032 h 406482"/>
                  <a:gd name="connsiteX4" fmla="*/ 230271 w 532761"/>
                  <a:gd name="connsiteY4" fmla="*/ 406482 h 406482"/>
                  <a:gd name="connsiteX0" fmla="*/ 188325 w 531296"/>
                  <a:gd name="connsiteY0" fmla="*/ 336632 h 406482"/>
                  <a:gd name="connsiteX1" fmla="*/ 206 w 531296"/>
                  <a:gd name="connsiteY1" fmla="*/ 138194 h 406482"/>
                  <a:gd name="connsiteX2" fmla="*/ 302625 w 531296"/>
                  <a:gd name="connsiteY2" fmla="*/ 82 h 406482"/>
                  <a:gd name="connsiteX3" fmla="*/ 531225 w 531296"/>
                  <a:gd name="connsiteY3" fmla="*/ 108032 h 406482"/>
                  <a:gd name="connsiteX4" fmla="*/ 228806 w 531296"/>
                  <a:gd name="connsiteY4" fmla="*/ 406482 h 406482"/>
                  <a:gd name="connsiteX0" fmla="*/ 190644 w 533612"/>
                  <a:gd name="connsiteY0" fmla="*/ 355663 h 425513"/>
                  <a:gd name="connsiteX1" fmla="*/ 2525 w 533612"/>
                  <a:gd name="connsiteY1" fmla="*/ 157225 h 425513"/>
                  <a:gd name="connsiteX2" fmla="*/ 300181 w 533612"/>
                  <a:gd name="connsiteY2" fmla="*/ 63 h 425513"/>
                  <a:gd name="connsiteX3" fmla="*/ 533544 w 533612"/>
                  <a:gd name="connsiteY3" fmla="*/ 127063 h 425513"/>
                  <a:gd name="connsiteX4" fmla="*/ 231125 w 533612"/>
                  <a:gd name="connsiteY4" fmla="*/ 425513 h 425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3612" h="425513">
                    <a:moveTo>
                      <a:pt x="190644" y="355663"/>
                    </a:moveTo>
                    <a:cubicBezTo>
                      <a:pt x="66819" y="291634"/>
                      <a:pt x="-15731" y="216492"/>
                      <a:pt x="2525" y="157225"/>
                    </a:cubicBezTo>
                    <a:cubicBezTo>
                      <a:pt x="20781" y="97958"/>
                      <a:pt x="171197" y="2708"/>
                      <a:pt x="300181" y="63"/>
                    </a:cubicBezTo>
                    <a:cubicBezTo>
                      <a:pt x="429165" y="-2582"/>
                      <a:pt x="536719" y="78380"/>
                      <a:pt x="533544" y="127063"/>
                    </a:cubicBezTo>
                    <a:cubicBezTo>
                      <a:pt x="520844" y="275758"/>
                      <a:pt x="353362" y="357779"/>
                      <a:pt x="231125" y="425513"/>
                    </a:cubicBezTo>
                  </a:path>
                </a:pathLst>
              </a:custGeom>
              <a:noFill/>
              <a:ln w="9525" cap="rnd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자유형: 도형 22">
                <a:extLst>
                  <a:ext uri="{FF2B5EF4-FFF2-40B4-BE49-F238E27FC236}">
                    <a16:creationId xmlns="" xmlns:a16="http://schemas.microsoft.com/office/drawing/2014/main" id="{BE530C6E-E9A2-5B8A-6AFC-9BDEE060C1CE}"/>
                  </a:ext>
                </a:extLst>
              </p:cNvPr>
              <p:cNvSpPr/>
              <p:nvPr/>
            </p:nvSpPr>
            <p:spPr>
              <a:xfrm>
                <a:off x="2438116" y="69542"/>
                <a:ext cx="508809" cy="433841"/>
              </a:xfrm>
              <a:custGeom>
                <a:avLst/>
                <a:gdLst>
                  <a:gd name="connsiteX0" fmla="*/ 230549 w 573503"/>
                  <a:gd name="connsiteY0" fmla="*/ 337117 h 337117"/>
                  <a:gd name="connsiteX1" fmla="*/ 1949 w 573503"/>
                  <a:gd name="connsiteY1" fmla="*/ 152967 h 337117"/>
                  <a:gd name="connsiteX2" fmla="*/ 344849 w 573503"/>
                  <a:gd name="connsiteY2" fmla="*/ 567 h 337117"/>
                  <a:gd name="connsiteX3" fmla="*/ 573449 w 573503"/>
                  <a:gd name="connsiteY3" fmla="*/ 108517 h 337117"/>
                  <a:gd name="connsiteX4" fmla="*/ 325799 w 573503"/>
                  <a:gd name="connsiteY4" fmla="*/ 292667 h 337117"/>
                  <a:gd name="connsiteX0" fmla="*/ 230549 w 573503"/>
                  <a:gd name="connsiteY0" fmla="*/ 337117 h 406967"/>
                  <a:gd name="connsiteX1" fmla="*/ 1949 w 573503"/>
                  <a:gd name="connsiteY1" fmla="*/ 152967 h 406967"/>
                  <a:gd name="connsiteX2" fmla="*/ 344849 w 573503"/>
                  <a:gd name="connsiteY2" fmla="*/ 567 h 406967"/>
                  <a:gd name="connsiteX3" fmla="*/ 573449 w 573503"/>
                  <a:gd name="connsiteY3" fmla="*/ 108517 h 406967"/>
                  <a:gd name="connsiteX4" fmla="*/ 271030 w 573503"/>
                  <a:gd name="connsiteY4" fmla="*/ 406967 h 406967"/>
                  <a:gd name="connsiteX0" fmla="*/ 190830 w 533781"/>
                  <a:gd name="connsiteY0" fmla="*/ 336828 h 406678"/>
                  <a:gd name="connsiteX1" fmla="*/ 2711 w 533781"/>
                  <a:gd name="connsiteY1" fmla="*/ 138390 h 406678"/>
                  <a:gd name="connsiteX2" fmla="*/ 305130 w 533781"/>
                  <a:gd name="connsiteY2" fmla="*/ 278 h 406678"/>
                  <a:gd name="connsiteX3" fmla="*/ 533730 w 533781"/>
                  <a:gd name="connsiteY3" fmla="*/ 108228 h 406678"/>
                  <a:gd name="connsiteX4" fmla="*/ 231311 w 533781"/>
                  <a:gd name="connsiteY4" fmla="*/ 406678 h 406678"/>
                  <a:gd name="connsiteX0" fmla="*/ 189790 w 532741"/>
                  <a:gd name="connsiteY0" fmla="*/ 336828 h 406678"/>
                  <a:gd name="connsiteX1" fmla="*/ 1671 w 532741"/>
                  <a:gd name="connsiteY1" fmla="*/ 138390 h 406678"/>
                  <a:gd name="connsiteX2" fmla="*/ 304090 w 532741"/>
                  <a:gd name="connsiteY2" fmla="*/ 278 h 406678"/>
                  <a:gd name="connsiteX3" fmla="*/ 532690 w 532741"/>
                  <a:gd name="connsiteY3" fmla="*/ 108228 h 406678"/>
                  <a:gd name="connsiteX4" fmla="*/ 230271 w 532741"/>
                  <a:gd name="connsiteY4" fmla="*/ 406678 h 406678"/>
                  <a:gd name="connsiteX0" fmla="*/ 189790 w 532741"/>
                  <a:gd name="connsiteY0" fmla="*/ 336828 h 406678"/>
                  <a:gd name="connsiteX1" fmla="*/ 1671 w 532741"/>
                  <a:gd name="connsiteY1" fmla="*/ 138390 h 406678"/>
                  <a:gd name="connsiteX2" fmla="*/ 304090 w 532741"/>
                  <a:gd name="connsiteY2" fmla="*/ 278 h 406678"/>
                  <a:gd name="connsiteX3" fmla="*/ 532690 w 532741"/>
                  <a:gd name="connsiteY3" fmla="*/ 108228 h 406678"/>
                  <a:gd name="connsiteX4" fmla="*/ 230271 w 532741"/>
                  <a:gd name="connsiteY4" fmla="*/ 406678 h 406678"/>
                  <a:gd name="connsiteX0" fmla="*/ 189790 w 532761"/>
                  <a:gd name="connsiteY0" fmla="*/ 336632 h 406482"/>
                  <a:gd name="connsiteX1" fmla="*/ 1671 w 532761"/>
                  <a:gd name="connsiteY1" fmla="*/ 138194 h 406482"/>
                  <a:gd name="connsiteX2" fmla="*/ 304090 w 532761"/>
                  <a:gd name="connsiteY2" fmla="*/ 82 h 406482"/>
                  <a:gd name="connsiteX3" fmla="*/ 532690 w 532761"/>
                  <a:gd name="connsiteY3" fmla="*/ 108032 h 406482"/>
                  <a:gd name="connsiteX4" fmla="*/ 230271 w 532761"/>
                  <a:gd name="connsiteY4" fmla="*/ 406482 h 406482"/>
                  <a:gd name="connsiteX0" fmla="*/ 188325 w 531296"/>
                  <a:gd name="connsiteY0" fmla="*/ 336632 h 406482"/>
                  <a:gd name="connsiteX1" fmla="*/ 206 w 531296"/>
                  <a:gd name="connsiteY1" fmla="*/ 138194 h 406482"/>
                  <a:gd name="connsiteX2" fmla="*/ 302625 w 531296"/>
                  <a:gd name="connsiteY2" fmla="*/ 82 h 406482"/>
                  <a:gd name="connsiteX3" fmla="*/ 531225 w 531296"/>
                  <a:gd name="connsiteY3" fmla="*/ 108032 h 406482"/>
                  <a:gd name="connsiteX4" fmla="*/ 228806 w 531296"/>
                  <a:gd name="connsiteY4" fmla="*/ 406482 h 406482"/>
                  <a:gd name="connsiteX0" fmla="*/ 190644 w 533612"/>
                  <a:gd name="connsiteY0" fmla="*/ 355663 h 425513"/>
                  <a:gd name="connsiteX1" fmla="*/ 2525 w 533612"/>
                  <a:gd name="connsiteY1" fmla="*/ 157225 h 425513"/>
                  <a:gd name="connsiteX2" fmla="*/ 300181 w 533612"/>
                  <a:gd name="connsiteY2" fmla="*/ 63 h 425513"/>
                  <a:gd name="connsiteX3" fmla="*/ 533544 w 533612"/>
                  <a:gd name="connsiteY3" fmla="*/ 127063 h 425513"/>
                  <a:gd name="connsiteX4" fmla="*/ 231125 w 533612"/>
                  <a:gd name="connsiteY4" fmla="*/ 425513 h 425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3612" h="425513">
                    <a:moveTo>
                      <a:pt x="190644" y="355663"/>
                    </a:moveTo>
                    <a:cubicBezTo>
                      <a:pt x="66819" y="291634"/>
                      <a:pt x="-15731" y="216492"/>
                      <a:pt x="2525" y="157225"/>
                    </a:cubicBezTo>
                    <a:cubicBezTo>
                      <a:pt x="20781" y="97958"/>
                      <a:pt x="171197" y="2708"/>
                      <a:pt x="300181" y="63"/>
                    </a:cubicBezTo>
                    <a:cubicBezTo>
                      <a:pt x="429165" y="-2582"/>
                      <a:pt x="536719" y="78380"/>
                      <a:pt x="533544" y="127063"/>
                    </a:cubicBezTo>
                    <a:cubicBezTo>
                      <a:pt x="520844" y="275758"/>
                      <a:pt x="353362" y="357779"/>
                      <a:pt x="231125" y="425513"/>
                    </a:cubicBezTo>
                  </a:path>
                </a:pathLst>
              </a:custGeom>
              <a:noFill/>
              <a:ln w="6350" cap="rnd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" name="자유형: 도형 1">
              <a:extLst>
                <a:ext uri="{FF2B5EF4-FFF2-40B4-BE49-F238E27FC236}">
                  <a16:creationId xmlns="" xmlns:a16="http://schemas.microsoft.com/office/drawing/2014/main" id="{15071E6A-D962-AA14-1481-F28BE80C6EAE}"/>
                </a:ext>
              </a:extLst>
            </p:cNvPr>
            <p:cNvSpPr/>
            <p:nvPr/>
          </p:nvSpPr>
          <p:spPr>
            <a:xfrm>
              <a:off x="11451988" y="47377"/>
              <a:ext cx="142959" cy="150019"/>
            </a:xfrm>
            <a:custGeom>
              <a:avLst/>
              <a:gdLst>
                <a:gd name="connsiteX0" fmla="*/ 0 w 192881"/>
                <a:gd name="connsiteY0" fmla="*/ 109537 h 202406"/>
                <a:gd name="connsiteX1" fmla="*/ 180975 w 192881"/>
                <a:gd name="connsiteY1" fmla="*/ 28575 h 202406"/>
                <a:gd name="connsiteX2" fmla="*/ 69056 w 192881"/>
                <a:gd name="connsiteY2" fmla="*/ 202406 h 202406"/>
                <a:gd name="connsiteX3" fmla="*/ 52387 w 192881"/>
                <a:gd name="connsiteY3" fmla="*/ 0 h 202406"/>
                <a:gd name="connsiteX4" fmla="*/ 192881 w 192881"/>
                <a:gd name="connsiteY4" fmla="*/ 145256 h 202406"/>
                <a:gd name="connsiteX5" fmla="*/ 0 w 192881"/>
                <a:gd name="connsiteY5" fmla="*/ 109537 h 202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2881" h="202406">
                  <a:moveTo>
                    <a:pt x="0" y="109537"/>
                  </a:moveTo>
                  <a:lnTo>
                    <a:pt x="180975" y="28575"/>
                  </a:lnTo>
                  <a:lnTo>
                    <a:pt x="69056" y="202406"/>
                  </a:lnTo>
                  <a:lnTo>
                    <a:pt x="52387" y="0"/>
                  </a:lnTo>
                  <a:lnTo>
                    <a:pt x="192881" y="145256"/>
                  </a:lnTo>
                  <a:lnTo>
                    <a:pt x="0" y="109537"/>
                  </a:lnTo>
                  <a:close/>
                </a:path>
              </a:pathLst>
            </a:custGeom>
            <a:noFill/>
            <a:ln w="12700" cap="rnd" cmpd="dbl">
              <a:solidFill>
                <a:srgbClr val="FFC000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자유형: 도형 2">
              <a:extLst>
                <a:ext uri="{FF2B5EF4-FFF2-40B4-BE49-F238E27FC236}">
                  <a16:creationId xmlns="" xmlns:a16="http://schemas.microsoft.com/office/drawing/2014/main" id="{63356C37-3CD9-BD6A-0136-4A3D00F06E36}"/>
                </a:ext>
              </a:extLst>
            </p:cNvPr>
            <p:cNvSpPr/>
            <p:nvPr/>
          </p:nvSpPr>
          <p:spPr>
            <a:xfrm rot="1490236">
              <a:off x="11530393" y="205086"/>
              <a:ext cx="75643" cy="79379"/>
            </a:xfrm>
            <a:custGeom>
              <a:avLst/>
              <a:gdLst>
                <a:gd name="connsiteX0" fmla="*/ 0 w 192881"/>
                <a:gd name="connsiteY0" fmla="*/ 109537 h 202406"/>
                <a:gd name="connsiteX1" fmla="*/ 180975 w 192881"/>
                <a:gd name="connsiteY1" fmla="*/ 28575 h 202406"/>
                <a:gd name="connsiteX2" fmla="*/ 69056 w 192881"/>
                <a:gd name="connsiteY2" fmla="*/ 202406 h 202406"/>
                <a:gd name="connsiteX3" fmla="*/ 52387 w 192881"/>
                <a:gd name="connsiteY3" fmla="*/ 0 h 202406"/>
                <a:gd name="connsiteX4" fmla="*/ 192881 w 192881"/>
                <a:gd name="connsiteY4" fmla="*/ 145256 h 202406"/>
                <a:gd name="connsiteX5" fmla="*/ 0 w 192881"/>
                <a:gd name="connsiteY5" fmla="*/ 109537 h 202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2881" h="202406">
                  <a:moveTo>
                    <a:pt x="0" y="109537"/>
                  </a:moveTo>
                  <a:lnTo>
                    <a:pt x="180975" y="28575"/>
                  </a:lnTo>
                  <a:lnTo>
                    <a:pt x="69056" y="202406"/>
                  </a:lnTo>
                  <a:lnTo>
                    <a:pt x="52387" y="0"/>
                  </a:lnTo>
                  <a:lnTo>
                    <a:pt x="192881" y="145256"/>
                  </a:lnTo>
                  <a:lnTo>
                    <a:pt x="0" y="109537"/>
                  </a:lnTo>
                  <a:close/>
                </a:path>
              </a:pathLst>
            </a:custGeom>
            <a:noFill/>
            <a:ln w="6350" cap="rnd" cmpd="sng">
              <a:solidFill>
                <a:srgbClr val="FFC000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21112A0-0E7D-7123-961D-CD37F25674F0}"/>
              </a:ext>
            </a:extLst>
          </p:cNvPr>
          <p:cNvSpPr txBox="1"/>
          <p:nvPr/>
        </p:nvSpPr>
        <p:spPr>
          <a:xfrm>
            <a:off x="159945" y="71347"/>
            <a:ext cx="69632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i="1" kern="0" dirty="0">
                <a:ln w="9525">
                  <a:noFill/>
                </a:ln>
                <a:solidFill>
                  <a:srgbClr val="FF7C8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</a:t>
            </a:r>
            <a:r>
              <a:rPr lang="en-US" altLang="ko-KR" sz="20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PRESENTATION  </a:t>
            </a:r>
            <a:r>
              <a:rPr lang="en-US" altLang="ko-KR" sz="6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045AF87E-2679-1430-788B-581D2AD26D4A}"/>
              </a:ext>
            </a:extLst>
          </p:cNvPr>
          <p:cNvSpPr/>
          <p:nvPr/>
        </p:nvSpPr>
        <p:spPr>
          <a:xfrm>
            <a:off x="1657764" y="3180106"/>
            <a:ext cx="3600000" cy="393700"/>
          </a:xfrm>
          <a:prstGeom prst="rect">
            <a:avLst/>
          </a:prstGeom>
          <a:solidFill>
            <a:srgbClr val="EFF3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defRPr/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49.7%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B5471246-A680-2B0A-385B-DB298325E890}"/>
              </a:ext>
            </a:extLst>
          </p:cNvPr>
          <p:cNvSpPr/>
          <p:nvPr/>
        </p:nvSpPr>
        <p:spPr>
          <a:xfrm>
            <a:off x="1657764" y="3180106"/>
            <a:ext cx="1790700" cy="393700"/>
          </a:xfrm>
          <a:prstGeom prst="rect">
            <a:avLst/>
          </a:prstGeom>
          <a:solidFill>
            <a:srgbClr val="183A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1000" b="1" dirty="0">
                <a:solidFill>
                  <a:prstClr val="white"/>
                </a:solidFill>
              </a:rPr>
              <a:t>CONTENT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C1547E26-FA2D-EAE1-0CD2-2050CE00EC34}"/>
              </a:ext>
            </a:extLst>
          </p:cNvPr>
          <p:cNvSpPr/>
          <p:nvPr/>
        </p:nvSpPr>
        <p:spPr>
          <a:xfrm>
            <a:off x="1657764" y="3717833"/>
            <a:ext cx="3600000" cy="393700"/>
          </a:xfrm>
          <a:prstGeom prst="rect">
            <a:avLst/>
          </a:prstGeom>
          <a:solidFill>
            <a:srgbClr val="EFF3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defRPr/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58.9%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="" xmlns:a16="http://schemas.microsoft.com/office/drawing/2014/main" id="{B047D537-4D76-66BC-4C90-10914CDD03A2}"/>
              </a:ext>
            </a:extLst>
          </p:cNvPr>
          <p:cNvSpPr/>
          <p:nvPr/>
        </p:nvSpPr>
        <p:spPr>
          <a:xfrm>
            <a:off x="1581564" y="1842348"/>
            <a:ext cx="3676200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="" xmlns:a16="http://schemas.microsoft.com/office/drawing/2014/main" id="{93D62D62-5FCE-B98F-30D3-CEB539B271F7}"/>
              </a:ext>
            </a:extLst>
          </p:cNvPr>
          <p:cNvSpPr/>
          <p:nvPr/>
        </p:nvSpPr>
        <p:spPr>
          <a:xfrm>
            <a:off x="1581564" y="4425627"/>
            <a:ext cx="3676200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1" name="왼쪽 대괄호 20">
            <a:extLst>
              <a:ext uri="{FF2B5EF4-FFF2-40B4-BE49-F238E27FC236}">
                <a16:creationId xmlns="" xmlns:a16="http://schemas.microsoft.com/office/drawing/2014/main" id="{835340C4-799C-8156-A46D-8B87AE2ABF13}"/>
              </a:ext>
            </a:extLst>
          </p:cNvPr>
          <p:cNvSpPr/>
          <p:nvPr/>
        </p:nvSpPr>
        <p:spPr>
          <a:xfrm>
            <a:off x="1185825" y="2101016"/>
            <a:ext cx="244825" cy="1264337"/>
          </a:xfrm>
          <a:prstGeom prst="leftBracket">
            <a:avLst>
              <a:gd name="adj" fmla="val 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5" name="왼쪽 대괄호 24">
            <a:extLst>
              <a:ext uri="{FF2B5EF4-FFF2-40B4-BE49-F238E27FC236}">
                <a16:creationId xmlns="" xmlns:a16="http://schemas.microsoft.com/office/drawing/2014/main" id="{1C50FEB2-ED88-1A7A-F3CB-D4898D717022}"/>
              </a:ext>
            </a:extLst>
          </p:cNvPr>
          <p:cNvSpPr/>
          <p:nvPr/>
        </p:nvSpPr>
        <p:spPr>
          <a:xfrm>
            <a:off x="1185825" y="3880047"/>
            <a:ext cx="244825" cy="1264337"/>
          </a:xfrm>
          <a:prstGeom prst="leftBracket">
            <a:avLst>
              <a:gd name="adj" fmla="val 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C3DF0B38-B9CF-62E9-4F64-99ED458288ED}"/>
              </a:ext>
            </a:extLst>
          </p:cNvPr>
          <p:cNvSpPr/>
          <p:nvPr/>
        </p:nvSpPr>
        <p:spPr>
          <a:xfrm>
            <a:off x="7246506" y="3220191"/>
            <a:ext cx="3600000" cy="393700"/>
          </a:xfrm>
          <a:prstGeom prst="rect">
            <a:avLst/>
          </a:prstGeom>
          <a:solidFill>
            <a:srgbClr val="EFF3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defRPr/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49.7%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717F5C8C-7C43-E5D9-7E7D-533671C0009B}"/>
              </a:ext>
            </a:extLst>
          </p:cNvPr>
          <p:cNvSpPr/>
          <p:nvPr/>
        </p:nvSpPr>
        <p:spPr>
          <a:xfrm>
            <a:off x="7246506" y="3757918"/>
            <a:ext cx="3600000" cy="393700"/>
          </a:xfrm>
          <a:prstGeom prst="rect">
            <a:avLst/>
          </a:prstGeom>
          <a:solidFill>
            <a:srgbClr val="EFF3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defRPr/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58.9%</a:t>
            </a:r>
            <a:endParaRPr lang="ko-KR" altLang="en-US" sz="1100" dirty="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="" xmlns:a16="http://schemas.microsoft.com/office/drawing/2014/main" id="{AAAAAF7E-E76B-778A-E9F9-74B18AC73F4D}"/>
              </a:ext>
            </a:extLst>
          </p:cNvPr>
          <p:cNvSpPr/>
          <p:nvPr/>
        </p:nvSpPr>
        <p:spPr>
          <a:xfrm>
            <a:off x="7170306" y="1882433"/>
            <a:ext cx="3676200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="" xmlns:a16="http://schemas.microsoft.com/office/drawing/2014/main" id="{CDBDF46E-0055-5452-D7B9-E33A299819B4}"/>
              </a:ext>
            </a:extLst>
          </p:cNvPr>
          <p:cNvSpPr/>
          <p:nvPr/>
        </p:nvSpPr>
        <p:spPr>
          <a:xfrm>
            <a:off x="7170306" y="4465712"/>
            <a:ext cx="3676200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0" name="왼쪽 대괄호 29">
            <a:extLst>
              <a:ext uri="{FF2B5EF4-FFF2-40B4-BE49-F238E27FC236}">
                <a16:creationId xmlns="" xmlns:a16="http://schemas.microsoft.com/office/drawing/2014/main" id="{D10B6021-A418-43D5-C594-6112EC8B8822}"/>
              </a:ext>
            </a:extLst>
          </p:cNvPr>
          <p:cNvSpPr/>
          <p:nvPr/>
        </p:nvSpPr>
        <p:spPr>
          <a:xfrm>
            <a:off x="6774567" y="2141101"/>
            <a:ext cx="244825" cy="1264337"/>
          </a:xfrm>
          <a:prstGeom prst="leftBracket">
            <a:avLst>
              <a:gd name="adj" fmla="val 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1" name="왼쪽 대괄호 30">
            <a:extLst>
              <a:ext uri="{FF2B5EF4-FFF2-40B4-BE49-F238E27FC236}">
                <a16:creationId xmlns="" xmlns:a16="http://schemas.microsoft.com/office/drawing/2014/main" id="{EA7C97E0-CF79-F1CF-535C-03A16603F60F}"/>
              </a:ext>
            </a:extLst>
          </p:cNvPr>
          <p:cNvSpPr/>
          <p:nvPr/>
        </p:nvSpPr>
        <p:spPr>
          <a:xfrm>
            <a:off x="6774567" y="3920132"/>
            <a:ext cx="244825" cy="1264337"/>
          </a:xfrm>
          <a:prstGeom prst="leftBracket">
            <a:avLst>
              <a:gd name="adj" fmla="val 0"/>
            </a:avLst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="" xmlns:a16="http://schemas.microsoft.com/office/drawing/2014/main" id="{62AD304F-3BFD-696F-EB84-3F630565DC97}"/>
              </a:ext>
            </a:extLst>
          </p:cNvPr>
          <p:cNvSpPr/>
          <p:nvPr/>
        </p:nvSpPr>
        <p:spPr>
          <a:xfrm>
            <a:off x="6481992" y="4275684"/>
            <a:ext cx="585149" cy="585149"/>
          </a:xfrm>
          <a:prstGeom prst="ellipse">
            <a:avLst/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prstClr val="white"/>
                </a:solidFill>
              </a:rPr>
              <a:t>Check</a:t>
            </a:r>
            <a:endParaRPr lang="ko-KR" altLang="en-US" sz="1100" b="1" dirty="0">
              <a:solidFill>
                <a:prstClr val="white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92FABB47-B25F-BE16-85DC-375CAD56CACA}"/>
              </a:ext>
            </a:extLst>
          </p:cNvPr>
          <p:cNvSpPr/>
          <p:nvPr/>
        </p:nvSpPr>
        <p:spPr>
          <a:xfrm>
            <a:off x="1657764" y="3723282"/>
            <a:ext cx="2120400" cy="393700"/>
          </a:xfrm>
          <a:prstGeom prst="rect">
            <a:avLst/>
          </a:prstGeom>
          <a:solidFill>
            <a:srgbClr val="183A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1000" b="1" dirty="0">
                <a:solidFill>
                  <a:prstClr val="white"/>
                </a:solidFill>
              </a:rPr>
              <a:t>CONTENT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="" xmlns:a16="http://schemas.microsoft.com/office/drawing/2014/main" id="{85B909EE-0C84-7BFF-F759-78AA324621E7}"/>
              </a:ext>
            </a:extLst>
          </p:cNvPr>
          <p:cNvSpPr/>
          <p:nvPr/>
        </p:nvSpPr>
        <p:spPr>
          <a:xfrm>
            <a:off x="7246506" y="3220191"/>
            <a:ext cx="1790700" cy="393700"/>
          </a:xfrm>
          <a:prstGeom prst="rect">
            <a:avLst/>
          </a:prstGeom>
          <a:solidFill>
            <a:srgbClr val="183A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1000" b="1" dirty="0">
                <a:solidFill>
                  <a:prstClr val="white"/>
                </a:solidFill>
              </a:rPr>
              <a:t>CONTENT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="" xmlns:a16="http://schemas.microsoft.com/office/drawing/2014/main" id="{86EDDF80-19B4-9BD4-0375-603D482C3879}"/>
              </a:ext>
            </a:extLst>
          </p:cNvPr>
          <p:cNvSpPr/>
          <p:nvPr/>
        </p:nvSpPr>
        <p:spPr>
          <a:xfrm>
            <a:off x="7246506" y="3763367"/>
            <a:ext cx="2120400" cy="393700"/>
          </a:xfrm>
          <a:prstGeom prst="rect">
            <a:avLst/>
          </a:prstGeom>
          <a:solidFill>
            <a:srgbClr val="183A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altLang="ko-KR" sz="1000" b="1" dirty="0">
                <a:solidFill>
                  <a:prstClr val="white"/>
                </a:solidFill>
              </a:rPr>
              <a:t>CONTENT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37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C3D5F3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32AD4007-12A1-8248-82B0-952CDF8A38A7}"/>
              </a:ext>
            </a:extLst>
          </p:cNvPr>
          <p:cNvGrpSpPr/>
          <p:nvPr/>
        </p:nvGrpSpPr>
        <p:grpSpPr>
          <a:xfrm>
            <a:off x="0" y="338328"/>
            <a:ext cx="12070080" cy="6519672"/>
            <a:chOff x="0" y="338328"/>
            <a:chExt cx="12070080" cy="6519672"/>
          </a:xfrm>
        </p:grpSpPr>
        <p:sp>
          <p:nvSpPr>
            <p:cNvPr id="8" name="사각형: 둥근 한쪽 모서리 7">
              <a:extLst>
                <a:ext uri="{FF2B5EF4-FFF2-40B4-BE49-F238E27FC236}">
                  <a16:creationId xmlns="" xmlns:a16="http://schemas.microsoft.com/office/drawing/2014/main" id="{1EF60D0A-91FC-1947-C758-247B7BBEB229}"/>
                </a:ext>
              </a:extLst>
            </p:cNvPr>
            <p:cNvSpPr/>
            <p:nvPr/>
          </p:nvSpPr>
          <p:spPr>
            <a:xfrm>
              <a:off x="0" y="338328"/>
              <a:ext cx="12070080" cy="6519672"/>
            </a:xfrm>
            <a:prstGeom prst="round1Rect">
              <a:avLst>
                <a:gd name="adj" fmla="val 2192"/>
              </a:avLst>
            </a:prstGeom>
            <a:solidFill>
              <a:schemeClr val="bg1"/>
            </a:solidFill>
            <a:ln w="15875">
              <a:solidFill>
                <a:srgbClr val="3973D6"/>
              </a:solidFill>
            </a:ln>
            <a:effectLst>
              <a:outerShdw dist="50800" dir="18900000" algn="bl" rotWithShape="0">
                <a:srgbClr val="3973D6">
                  <a:alpha val="21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="" xmlns:a16="http://schemas.microsoft.com/office/drawing/2014/main" id="{95A17195-7D1B-3190-CF1F-80C89BC982F1}"/>
                </a:ext>
              </a:extLst>
            </p:cNvPr>
            <p:cNvSpPr/>
            <p:nvPr/>
          </p:nvSpPr>
          <p:spPr>
            <a:xfrm>
              <a:off x="11845545" y="430097"/>
              <a:ext cx="136830" cy="13683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3973D6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700" b="1" dirty="0">
                  <a:solidFill>
                    <a:srgbClr val="3973D6"/>
                  </a:solidFill>
                </a:rPr>
                <a:t>X</a:t>
              </a:r>
              <a:endParaRPr lang="ko-KR" altLang="en-US" sz="700" b="1" dirty="0">
                <a:solidFill>
                  <a:srgbClr val="3973D6"/>
                </a:solidFill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021F3518-28B0-D59B-50A3-41AE1CB2FD12}"/>
              </a:ext>
            </a:extLst>
          </p:cNvPr>
          <p:cNvGrpSpPr/>
          <p:nvPr/>
        </p:nvGrpSpPr>
        <p:grpSpPr>
          <a:xfrm>
            <a:off x="0" y="-3"/>
            <a:ext cx="11795940" cy="566929"/>
            <a:chOff x="0" y="-3"/>
            <a:chExt cx="11795940" cy="566929"/>
          </a:xfrm>
        </p:grpSpPr>
        <p:sp>
          <p:nvSpPr>
            <p:cNvPr id="6" name="사각형: 둥근 한쪽 모서리 5">
              <a:extLst>
                <a:ext uri="{FF2B5EF4-FFF2-40B4-BE49-F238E27FC236}">
                  <a16:creationId xmlns="" xmlns:a16="http://schemas.microsoft.com/office/drawing/2014/main" id="{98028FA1-25F9-990A-D54C-8555090CDF84}"/>
                </a:ext>
              </a:extLst>
            </p:cNvPr>
            <p:cNvSpPr/>
            <p:nvPr/>
          </p:nvSpPr>
          <p:spPr>
            <a:xfrm flipV="1">
              <a:off x="0" y="-3"/>
              <a:ext cx="11795940" cy="566929"/>
            </a:xfrm>
            <a:prstGeom prst="round1Rect">
              <a:avLst>
                <a:gd name="adj" fmla="val 36266"/>
              </a:avLst>
            </a:prstGeom>
            <a:pattFill prst="lgGrid">
              <a:fgClr>
                <a:srgbClr val="183A76"/>
              </a:fgClr>
              <a:bgClr>
                <a:srgbClr val="1C4289"/>
              </a:bgClr>
            </a:pattFill>
            <a:ln>
              <a:noFill/>
            </a:ln>
            <a:effectLst>
              <a:outerShdw dist="38100" dir="2700000" algn="tl" rotWithShape="0">
                <a:srgbClr val="1C4289">
                  <a:alpha val="2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="" xmlns:a16="http://schemas.microsoft.com/office/drawing/2014/main" id="{BDB50844-E359-D9A9-207B-AFDC699EE1DD}"/>
                </a:ext>
              </a:extLst>
            </p:cNvPr>
            <p:cNvGrpSpPr/>
            <p:nvPr/>
          </p:nvGrpSpPr>
          <p:grpSpPr>
            <a:xfrm>
              <a:off x="10936224" y="56464"/>
              <a:ext cx="508134" cy="508134"/>
              <a:chOff x="10936224" y="56464"/>
              <a:chExt cx="508134" cy="508134"/>
            </a:xfrm>
          </p:grpSpPr>
          <p:pic>
            <p:nvPicPr>
              <p:cNvPr id="11" name="그림 10">
                <a:extLst>
                  <a:ext uri="{FF2B5EF4-FFF2-40B4-BE49-F238E27FC236}">
                    <a16:creationId xmlns="" xmlns:a16="http://schemas.microsoft.com/office/drawing/2014/main" id="{48323C35-0E9A-7A70-4AC6-673A469D2A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36224" y="56464"/>
                <a:ext cx="508134" cy="508134"/>
              </a:xfrm>
              <a:prstGeom prst="rect">
                <a:avLst/>
              </a:prstGeom>
            </p:spPr>
          </p:pic>
          <p:grpSp>
            <p:nvGrpSpPr>
              <p:cNvPr id="12" name="그룹 11">
                <a:extLst>
                  <a:ext uri="{FF2B5EF4-FFF2-40B4-BE49-F238E27FC236}">
                    <a16:creationId xmlns="" xmlns:a16="http://schemas.microsoft.com/office/drawing/2014/main" id="{75A151A0-8B6B-442F-B9CD-ECC11EA05AFA}"/>
                  </a:ext>
                </a:extLst>
              </p:cNvPr>
              <p:cNvGrpSpPr/>
              <p:nvPr/>
            </p:nvGrpSpPr>
            <p:grpSpPr>
              <a:xfrm>
                <a:off x="11197779" y="450792"/>
                <a:ext cx="186683" cy="67433"/>
                <a:chOff x="7783479" y="606851"/>
                <a:chExt cx="925099" cy="334160"/>
              </a:xfrm>
              <a:solidFill>
                <a:schemeClr val="bg1"/>
              </a:solidFill>
              <a:effectLst/>
            </p:grpSpPr>
            <p:sp>
              <p:nvSpPr>
                <p:cNvPr id="13" name="자유형: 도형 12">
                  <a:extLst>
                    <a:ext uri="{FF2B5EF4-FFF2-40B4-BE49-F238E27FC236}">
                      <a16:creationId xmlns="" xmlns:a16="http://schemas.microsoft.com/office/drawing/2014/main" id="{385A49B0-FBA4-E78A-9517-712E986D584E}"/>
                    </a:ext>
                  </a:extLst>
                </p:cNvPr>
                <p:cNvSpPr/>
                <p:nvPr/>
              </p:nvSpPr>
              <p:spPr>
                <a:xfrm rot="20462479" flipH="1">
                  <a:off x="7834871" y="746304"/>
                  <a:ext cx="319975" cy="194707"/>
                </a:xfrm>
                <a:custGeom>
                  <a:avLst/>
                  <a:gdLst>
                    <a:gd name="connsiteX0" fmla="*/ 0 w 319975"/>
                    <a:gd name="connsiteY0" fmla="*/ 52008 h 194707"/>
                    <a:gd name="connsiteX1" fmla="*/ 151396 w 319975"/>
                    <a:gd name="connsiteY1" fmla="*/ 0 h 194707"/>
                    <a:gd name="connsiteX2" fmla="*/ 154196 w 319975"/>
                    <a:gd name="connsiteY2" fmla="*/ 17412 h 194707"/>
                    <a:gd name="connsiteX3" fmla="*/ 319975 w 319975"/>
                    <a:gd name="connsiteY3" fmla="*/ 194706 h 194707"/>
                    <a:gd name="connsiteX4" fmla="*/ 319975 w 319975"/>
                    <a:gd name="connsiteY4" fmla="*/ 194707 h 194707"/>
                    <a:gd name="connsiteX5" fmla="*/ 26717 w 319975"/>
                    <a:gd name="connsiteY5" fmla="*/ 86247 h 1947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19975" h="194707">
                      <a:moveTo>
                        <a:pt x="0" y="52008"/>
                      </a:moveTo>
                      <a:lnTo>
                        <a:pt x="151396" y="0"/>
                      </a:lnTo>
                      <a:lnTo>
                        <a:pt x="154196" y="17412"/>
                      </a:lnTo>
                      <a:cubicBezTo>
                        <a:pt x="176300" y="85158"/>
                        <a:pt x="231560" y="148581"/>
                        <a:pt x="319975" y="194706"/>
                      </a:cubicBezTo>
                      <a:lnTo>
                        <a:pt x="319975" y="194707"/>
                      </a:lnTo>
                      <a:cubicBezTo>
                        <a:pt x="197900" y="194707"/>
                        <a:pt x="90271" y="151684"/>
                        <a:pt x="26717" y="862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>
                    <a:defRPr/>
                  </a:pPr>
                  <a:endParaRPr lang="ko-KR" altLang="en-US" sz="800">
                    <a:solidFill>
                      <a:srgbClr val="FF7C80"/>
                    </a:solidFill>
                  </a:endParaRPr>
                </a:p>
              </p:txBody>
            </p:sp>
            <p:sp>
              <p:nvSpPr>
                <p:cNvPr id="14" name="사각형: 둥근 모서리 11">
                  <a:extLst>
                    <a:ext uri="{FF2B5EF4-FFF2-40B4-BE49-F238E27FC236}">
                      <a16:creationId xmlns="" xmlns:a16="http://schemas.microsoft.com/office/drawing/2014/main" id="{A83B9B2F-6D90-6A22-9BFD-9BD7817F71E7}"/>
                    </a:ext>
                  </a:extLst>
                </p:cNvPr>
                <p:cNvSpPr/>
                <p:nvPr/>
              </p:nvSpPr>
              <p:spPr>
                <a:xfrm>
                  <a:off x="7783479" y="606851"/>
                  <a:ext cx="925099" cy="26061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>
                    <a:defRPr/>
                  </a:pPr>
                  <a:endParaRPr lang="ko-KR" altLang="en-US" sz="300" b="1" dirty="0">
                    <a:solidFill>
                      <a:srgbClr val="FF7C80"/>
                    </a:solidFill>
                  </a:endParaRPr>
                </a:p>
              </p:txBody>
            </p:sp>
          </p:grpSp>
        </p:grpSp>
        <p:sp>
          <p:nvSpPr>
            <p:cNvPr id="17" name="직사각형 16">
              <a:extLst>
                <a:ext uri="{FF2B5EF4-FFF2-40B4-BE49-F238E27FC236}">
                  <a16:creationId xmlns="" xmlns:a16="http://schemas.microsoft.com/office/drawing/2014/main" id="{FF887002-B891-B8F4-1714-E1F82D60C037}"/>
                </a:ext>
              </a:extLst>
            </p:cNvPr>
            <p:cNvSpPr/>
            <p:nvPr/>
          </p:nvSpPr>
          <p:spPr>
            <a:xfrm>
              <a:off x="0" y="0"/>
              <a:ext cx="36000" cy="564598"/>
            </a:xfrm>
            <a:prstGeom prst="rect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="" xmlns:a16="http://schemas.microsoft.com/office/drawing/2014/main" id="{0515C556-A0AA-05BC-4335-94FC07C4EC61}"/>
                </a:ext>
              </a:extLst>
            </p:cNvPr>
            <p:cNvGrpSpPr/>
            <p:nvPr/>
          </p:nvGrpSpPr>
          <p:grpSpPr>
            <a:xfrm>
              <a:off x="10900612" y="28232"/>
              <a:ext cx="527114" cy="508133"/>
              <a:chOff x="2413313" y="69542"/>
              <a:chExt cx="533612" cy="433841"/>
            </a:xfrm>
          </p:grpSpPr>
          <p:sp>
            <p:nvSpPr>
              <p:cNvPr id="22" name="자유형: 도형 21">
                <a:extLst>
                  <a:ext uri="{FF2B5EF4-FFF2-40B4-BE49-F238E27FC236}">
                    <a16:creationId xmlns="" xmlns:a16="http://schemas.microsoft.com/office/drawing/2014/main" id="{7AA44150-87FB-66AD-ADB0-4A78CDAC1637}"/>
                  </a:ext>
                </a:extLst>
              </p:cNvPr>
              <p:cNvSpPr/>
              <p:nvPr/>
            </p:nvSpPr>
            <p:spPr>
              <a:xfrm>
                <a:off x="2413313" y="69542"/>
                <a:ext cx="533612" cy="425513"/>
              </a:xfrm>
              <a:custGeom>
                <a:avLst/>
                <a:gdLst>
                  <a:gd name="connsiteX0" fmla="*/ 230549 w 573503"/>
                  <a:gd name="connsiteY0" fmla="*/ 337117 h 337117"/>
                  <a:gd name="connsiteX1" fmla="*/ 1949 w 573503"/>
                  <a:gd name="connsiteY1" fmla="*/ 152967 h 337117"/>
                  <a:gd name="connsiteX2" fmla="*/ 344849 w 573503"/>
                  <a:gd name="connsiteY2" fmla="*/ 567 h 337117"/>
                  <a:gd name="connsiteX3" fmla="*/ 573449 w 573503"/>
                  <a:gd name="connsiteY3" fmla="*/ 108517 h 337117"/>
                  <a:gd name="connsiteX4" fmla="*/ 325799 w 573503"/>
                  <a:gd name="connsiteY4" fmla="*/ 292667 h 337117"/>
                  <a:gd name="connsiteX0" fmla="*/ 230549 w 573503"/>
                  <a:gd name="connsiteY0" fmla="*/ 337117 h 406967"/>
                  <a:gd name="connsiteX1" fmla="*/ 1949 w 573503"/>
                  <a:gd name="connsiteY1" fmla="*/ 152967 h 406967"/>
                  <a:gd name="connsiteX2" fmla="*/ 344849 w 573503"/>
                  <a:gd name="connsiteY2" fmla="*/ 567 h 406967"/>
                  <a:gd name="connsiteX3" fmla="*/ 573449 w 573503"/>
                  <a:gd name="connsiteY3" fmla="*/ 108517 h 406967"/>
                  <a:gd name="connsiteX4" fmla="*/ 271030 w 573503"/>
                  <a:gd name="connsiteY4" fmla="*/ 406967 h 406967"/>
                  <a:gd name="connsiteX0" fmla="*/ 190830 w 533781"/>
                  <a:gd name="connsiteY0" fmla="*/ 336828 h 406678"/>
                  <a:gd name="connsiteX1" fmla="*/ 2711 w 533781"/>
                  <a:gd name="connsiteY1" fmla="*/ 138390 h 406678"/>
                  <a:gd name="connsiteX2" fmla="*/ 305130 w 533781"/>
                  <a:gd name="connsiteY2" fmla="*/ 278 h 406678"/>
                  <a:gd name="connsiteX3" fmla="*/ 533730 w 533781"/>
                  <a:gd name="connsiteY3" fmla="*/ 108228 h 406678"/>
                  <a:gd name="connsiteX4" fmla="*/ 231311 w 533781"/>
                  <a:gd name="connsiteY4" fmla="*/ 406678 h 406678"/>
                  <a:gd name="connsiteX0" fmla="*/ 189790 w 532741"/>
                  <a:gd name="connsiteY0" fmla="*/ 336828 h 406678"/>
                  <a:gd name="connsiteX1" fmla="*/ 1671 w 532741"/>
                  <a:gd name="connsiteY1" fmla="*/ 138390 h 406678"/>
                  <a:gd name="connsiteX2" fmla="*/ 304090 w 532741"/>
                  <a:gd name="connsiteY2" fmla="*/ 278 h 406678"/>
                  <a:gd name="connsiteX3" fmla="*/ 532690 w 532741"/>
                  <a:gd name="connsiteY3" fmla="*/ 108228 h 406678"/>
                  <a:gd name="connsiteX4" fmla="*/ 230271 w 532741"/>
                  <a:gd name="connsiteY4" fmla="*/ 406678 h 406678"/>
                  <a:gd name="connsiteX0" fmla="*/ 189790 w 532741"/>
                  <a:gd name="connsiteY0" fmla="*/ 336828 h 406678"/>
                  <a:gd name="connsiteX1" fmla="*/ 1671 w 532741"/>
                  <a:gd name="connsiteY1" fmla="*/ 138390 h 406678"/>
                  <a:gd name="connsiteX2" fmla="*/ 304090 w 532741"/>
                  <a:gd name="connsiteY2" fmla="*/ 278 h 406678"/>
                  <a:gd name="connsiteX3" fmla="*/ 532690 w 532741"/>
                  <a:gd name="connsiteY3" fmla="*/ 108228 h 406678"/>
                  <a:gd name="connsiteX4" fmla="*/ 230271 w 532741"/>
                  <a:gd name="connsiteY4" fmla="*/ 406678 h 406678"/>
                  <a:gd name="connsiteX0" fmla="*/ 189790 w 532761"/>
                  <a:gd name="connsiteY0" fmla="*/ 336632 h 406482"/>
                  <a:gd name="connsiteX1" fmla="*/ 1671 w 532761"/>
                  <a:gd name="connsiteY1" fmla="*/ 138194 h 406482"/>
                  <a:gd name="connsiteX2" fmla="*/ 304090 w 532761"/>
                  <a:gd name="connsiteY2" fmla="*/ 82 h 406482"/>
                  <a:gd name="connsiteX3" fmla="*/ 532690 w 532761"/>
                  <a:gd name="connsiteY3" fmla="*/ 108032 h 406482"/>
                  <a:gd name="connsiteX4" fmla="*/ 230271 w 532761"/>
                  <a:gd name="connsiteY4" fmla="*/ 406482 h 406482"/>
                  <a:gd name="connsiteX0" fmla="*/ 188325 w 531296"/>
                  <a:gd name="connsiteY0" fmla="*/ 336632 h 406482"/>
                  <a:gd name="connsiteX1" fmla="*/ 206 w 531296"/>
                  <a:gd name="connsiteY1" fmla="*/ 138194 h 406482"/>
                  <a:gd name="connsiteX2" fmla="*/ 302625 w 531296"/>
                  <a:gd name="connsiteY2" fmla="*/ 82 h 406482"/>
                  <a:gd name="connsiteX3" fmla="*/ 531225 w 531296"/>
                  <a:gd name="connsiteY3" fmla="*/ 108032 h 406482"/>
                  <a:gd name="connsiteX4" fmla="*/ 228806 w 531296"/>
                  <a:gd name="connsiteY4" fmla="*/ 406482 h 406482"/>
                  <a:gd name="connsiteX0" fmla="*/ 190644 w 533612"/>
                  <a:gd name="connsiteY0" fmla="*/ 355663 h 425513"/>
                  <a:gd name="connsiteX1" fmla="*/ 2525 w 533612"/>
                  <a:gd name="connsiteY1" fmla="*/ 157225 h 425513"/>
                  <a:gd name="connsiteX2" fmla="*/ 300181 w 533612"/>
                  <a:gd name="connsiteY2" fmla="*/ 63 h 425513"/>
                  <a:gd name="connsiteX3" fmla="*/ 533544 w 533612"/>
                  <a:gd name="connsiteY3" fmla="*/ 127063 h 425513"/>
                  <a:gd name="connsiteX4" fmla="*/ 231125 w 533612"/>
                  <a:gd name="connsiteY4" fmla="*/ 425513 h 425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3612" h="425513">
                    <a:moveTo>
                      <a:pt x="190644" y="355663"/>
                    </a:moveTo>
                    <a:cubicBezTo>
                      <a:pt x="66819" y="291634"/>
                      <a:pt x="-15731" y="216492"/>
                      <a:pt x="2525" y="157225"/>
                    </a:cubicBezTo>
                    <a:cubicBezTo>
                      <a:pt x="20781" y="97958"/>
                      <a:pt x="171197" y="2708"/>
                      <a:pt x="300181" y="63"/>
                    </a:cubicBezTo>
                    <a:cubicBezTo>
                      <a:pt x="429165" y="-2582"/>
                      <a:pt x="536719" y="78380"/>
                      <a:pt x="533544" y="127063"/>
                    </a:cubicBezTo>
                    <a:cubicBezTo>
                      <a:pt x="520844" y="275758"/>
                      <a:pt x="353362" y="357779"/>
                      <a:pt x="231125" y="425513"/>
                    </a:cubicBezTo>
                  </a:path>
                </a:pathLst>
              </a:custGeom>
              <a:noFill/>
              <a:ln w="9525" cap="rnd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자유형: 도형 22">
                <a:extLst>
                  <a:ext uri="{FF2B5EF4-FFF2-40B4-BE49-F238E27FC236}">
                    <a16:creationId xmlns="" xmlns:a16="http://schemas.microsoft.com/office/drawing/2014/main" id="{BE530C6E-E9A2-5B8A-6AFC-9BDEE060C1CE}"/>
                  </a:ext>
                </a:extLst>
              </p:cNvPr>
              <p:cNvSpPr/>
              <p:nvPr/>
            </p:nvSpPr>
            <p:spPr>
              <a:xfrm>
                <a:off x="2438116" y="69542"/>
                <a:ext cx="508809" cy="433841"/>
              </a:xfrm>
              <a:custGeom>
                <a:avLst/>
                <a:gdLst>
                  <a:gd name="connsiteX0" fmla="*/ 230549 w 573503"/>
                  <a:gd name="connsiteY0" fmla="*/ 337117 h 337117"/>
                  <a:gd name="connsiteX1" fmla="*/ 1949 w 573503"/>
                  <a:gd name="connsiteY1" fmla="*/ 152967 h 337117"/>
                  <a:gd name="connsiteX2" fmla="*/ 344849 w 573503"/>
                  <a:gd name="connsiteY2" fmla="*/ 567 h 337117"/>
                  <a:gd name="connsiteX3" fmla="*/ 573449 w 573503"/>
                  <a:gd name="connsiteY3" fmla="*/ 108517 h 337117"/>
                  <a:gd name="connsiteX4" fmla="*/ 325799 w 573503"/>
                  <a:gd name="connsiteY4" fmla="*/ 292667 h 337117"/>
                  <a:gd name="connsiteX0" fmla="*/ 230549 w 573503"/>
                  <a:gd name="connsiteY0" fmla="*/ 337117 h 406967"/>
                  <a:gd name="connsiteX1" fmla="*/ 1949 w 573503"/>
                  <a:gd name="connsiteY1" fmla="*/ 152967 h 406967"/>
                  <a:gd name="connsiteX2" fmla="*/ 344849 w 573503"/>
                  <a:gd name="connsiteY2" fmla="*/ 567 h 406967"/>
                  <a:gd name="connsiteX3" fmla="*/ 573449 w 573503"/>
                  <a:gd name="connsiteY3" fmla="*/ 108517 h 406967"/>
                  <a:gd name="connsiteX4" fmla="*/ 271030 w 573503"/>
                  <a:gd name="connsiteY4" fmla="*/ 406967 h 406967"/>
                  <a:gd name="connsiteX0" fmla="*/ 190830 w 533781"/>
                  <a:gd name="connsiteY0" fmla="*/ 336828 h 406678"/>
                  <a:gd name="connsiteX1" fmla="*/ 2711 w 533781"/>
                  <a:gd name="connsiteY1" fmla="*/ 138390 h 406678"/>
                  <a:gd name="connsiteX2" fmla="*/ 305130 w 533781"/>
                  <a:gd name="connsiteY2" fmla="*/ 278 h 406678"/>
                  <a:gd name="connsiteX3" fmla="*/ 533730 w 533781"/>
                  <a:gd name="connsiteY3" fmla="*/ 108228 h 406678"/>
                  <a:gd name="connsiteX4" fmla="*/ 231311 w 533781"/>
                  <a:gd name="connsiteY4" fmla="*/ 406678 h 406678"/>
                  <a:gd name="connsiteX0" fmla="*/ 189790 w 532741"/>
                  <a:gd name="connsiteY0" fmla="*/ 336828 h 406678"/>
                  <a:gd name="connsiteX1" fmla="*/ 1671 w 532741"/>
                  <a:gd name="connsiteY1" fmla="*/ 138390 h 406678"/>
                  <a:gd name="connsiteX2" fmla="*/ 304090 w 532741"/>
                  <a:gd name="connsiteY2" fmla="*/ 278 h 406678"/>
                  <a:gd name="connsiteX3" fmla="*/ 532690 w 532741"/>
                  <a:gd name="connsiteY3" fmla="*/ 108228 h 406678"/>
                  <a:gd name="connsiteX4" fmla="*/ 230271 w 532741"/>
                  <a:gd name="connsiteY4" fmla="*/ 406678 h 406678"/>
                  <a:gd name="connsiteX0" fmla="*/ 189790 w 532741"/>
                  <a:gd name="connsiteY0" fmla="*/ 336828 h 406678"/>
                  <a:gd name="connsiteX1" fmla="*/ 1671 w 532741"/>
                  <a:gd name="connsiteY1" fmla="*/ 138390 h 406678"/>
                  <a:gd name="connsiteX2" fmla="*/ 304090 w 532741"/>
                  <a:gd name="connsiteY2" fmla="*/ 278 h 406678"/>
                  <a:gd name="connsiteX3" fmla="*/ 532690 w 532741"/>
                  <a:gd name="connsiteY3" fmla="*/ 108228 h 406678"/>
                  <a:gd name="connsiteX4" fmla="*/ 230271 w 532741"/>
                  <a:gd name="connsiteY4" fmla="*/ 406678 h 406678"/>
                  <a:gd name="connsiteX0" fmla="*/ 189790 w 532761"/>
                  <a:gd name="connsiteY0" fmla="*/ 336632 h 406482"/>
                  <a:gd name="connsiteX1" fmla="*/ 1671 w 532761"/>
                  <a:gd name="connsiteY1" fmla="*/ 138194 h 406482"/>
                  <a:gd name="connsiteX2" fmla="*/ 304090 w 532761"/>
                  <a:gd name="connsiteY2" fmla="*/ 82 h 406482"/>
                  <a:gd name="connsiteX3" fmla="*/ 532690 w 532761"/>
                  <a:gd name="connsiteY3" fmla="*/ 108032 h 406482"/>
                  <a:gd name="connsiteX4" fmla="*/ 230271 w 532761"/>
                  <a:gd name="connsiteY4" fmla="*/ 406482 h 406482"/>
                  <a:gd name="connsiteX0" fmla="*/ 188325 w 531296"/>
                  <a:gd name="connsiteY0" fmla="*/ 336632 h 406482"/>
                  <a:gd name="connsiteX1" fmla="*/ 206 w 531296"/>
                  <a:gd name="connsiteY1" fmla="*/ 138194 h 406482"/>
                  <a:gd name="connsiteX2" fmla="*/ 302625 w 531296"/>
                  <a:gd name="connsiteY2" fmla="*/ 82 h 406482"/>
                  <a:gd name="connsiteX3" fmla="*/ 531225 w 531296"/>
                  <a:gd name="connsiteY3" fmla="*/ 108032 h 406482"/>
                  <a:gd name="connsiteX4" fmla="*/ 228806 w 531296"/>
                  <a:gd name="connsiteY4" fmla="*/ 406482 h 406482"/>
                  <a:gd name="connsiteX0" fmla="*/ 190644 w 533612"/>
                  <a:gd name="connsiteY0" fmla="*/ 355663 h 425513"/>
                  <a:gd name="connsiteX1" fmla="*/ 2525 w 533612"/>
                  <a:gd name="connsiteY1" fmla="*/ 157225 h 425513"/>
                  <a:gd name="connsiteX2" fmla="*/ 300181 w 533612"/>
                  <a:gd name="connsiteY2" fmla="*/ 63 h 425513"/>
                  <a:gd name="connsiteX3" fmla="*/ 533544 w 533612"/>
                  <a:gd name="connsiteY3" fmla="*/ 127063 h 425513"/>
                  <a:gd name="connsiteX4" fmla="*/ 231125 w 533612"/>
                  <a:gd name="connsiteY4" fmla="*/ 425513 h 425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3612" h="425513">
                    <a:moveTo>
                      <a:pt x="190644" y="355663"/>
                    </a:moveTo>
                    <a:cubicBezTo>
                      <a:pt x="66819" y="291634"/>
                      <a:pt x="-15731" y="216492"/>
                      <a:pt x="2525" y="157225"/>
                    </a:cubicBezTo>
                    <a:cubicBezTo>
                      <a:pt x="20781" y="97958"/>
                      <a:pt x="171197" y="2708"/>
                      <a:pt x="300181" y="63"/>
                    </a:cubicBezTo>
                    <a:cubicBezTo>
                      <a:pt x="429165" y="-2582"/>
                      <a:pt x="536719" y="78380"/>
                      <a:pt x="533544" y="127063"/>
                    </a:cubicBezTo>
                    <a:cubicBezTo>
                      <a:pt x="520844" y="275758"/>
                      <a:pt x="353362" y="357779"/>
                      <a:pt x="231125" y="425513"/>
                    </a:cubicBezTo>
                  </a:path>
                </a:pathLst>
              </a:custGeom>
              <a:noFill/>
              <a:ln w="6350" cap="rnd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" name="자유형: 도형 1">
              <a:extLst>
                <a:ext uri="{FF2B5EF4-FFF2-40B4-BE49-F238E27FC236}">
                  <a16:creationId xmlns="" xmlns:a16="http://schemas.microsoft.com/office/drawing/2014/main" id="{15071E6A-D962-AA14-1481-F28BE80C6EAE}"/>
                </a:ext>
              </a:extLst>
            </p:cNvPr>
            <p:cNvSpPr/>
            <p:nvPr/>
          </p:nvSpPr>
          <p:spPr>
            <a:xfrm>
              <a:off x="11451988" y="47377"/>
              <a:ext cx="142959" cy="150019"/>
            </a:xfrm>
            <a:custGeom>
              <a:avLst/>
              <a:gdLst>
                <a:gd name="connsiteX0" fmla="*/ 0 w 192881"/>
                <a:gd name="connsiteY0" fmla="*/ 109537 h 202406"/>
                <a:gd name="connsiteX1" fmla="*/ 180975 w 192881"/>
                <a:gd name="connsiteY1" fmla="*/ 28575 h 202406"/>
                <a:gd name="connsiteX2" fmla="*/ 69056 w 192881"/>
                <a:gd name="connsiteY2" fmla="*/ 202406 h 202406"/>
                <a:gd name="connsiteX3" fmla="*/ 52387 w 192881"/>
                <a:gd name="connsiteY3" fmla="*/ 0 h 202406"/>
                <a:gd name="connsiteX4" fmla="*/ 192881 w 192881"/>
                <a:gd name="connsiteY4" fmla="*/ 145256 h 202406"/>
                <a:gd name="connsiteX5" fmla="*/ 0 w 192881"/>
                <a:gd name="connsiteY5" fmla="*/ 109537 h 202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2881" h="202406">
                  <a:moveTo>
                    <a:pt x="0" y="109537"/>
                  </a:moveTo>
                  <a:lnTo>
                    <a:pt x="180975" y="28575"/>
                  </a:lnTo>
                  <a:lnTo>
                    <a:pt x="69056" y="202406"/>
                  </a:lnTo>
                  <a:lnTo>
                    <a:pt x="52387" y="0"/>
                  </a:lnTo>
                  <a:lnTo>
                    <a:pt x="192881" y="145256"/>
                  </a:lnTo>
                  <a:lnTo>
                    <a:pt x="0" y="109537"/>
                  </a:lnTo>
                  <a:close/>
                </a:path>
              </a:pathLst>
            </a:custGeom>
            <a:noFill/>
            <a:ln w="12700" cap="rnd" cmpd="dbl">
              <a:solidFill>
                <a:srgbClr val="FFC000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자유형: 도형 2">
              <a:extLst>
                <a:ext uri="{FF2B5EF4-FFF2-40B4-BE49-F238E27FC236}">
                  <a16:creationId xmlns="" xmlns:a16="http://schemas.microsoft.com/office/drawing/2014/main" id="{63356C37-3CD9-BD6A-0136-4A3D00F06E36}"/>
                </a:ext>
              </a:extLst>
            </p:cNvPr>
            <p:cNvSpPr/>
            <p:nvPr/>
          </p:nvSpPr>
          <p:spPr>
            <a:xfrm rot="1490236">
              <a:off x="11530393" y="205086"/>
              <a:ext cx="75643" cy="79379"/>
            </a:xfrm>
            <a:custGeom>
              <a:avLst/>
              <a:gdLst>
                <a:gd name="connsiteX0" fmla="*/ 0 w 192881"/>
                <a:gd name="connsiteY0" fmla="*/ 109537 h 202406"/>
                <a:gd name="connsiteX1" fmla="*/ 180975 w 192881"/>
                <a:gd name="connsiteY1" fmla="*/ 28575 h 202406"/>
                <a:gd name="connsiteX2" fmla="*/ 69056 w 192881"/>
                <a:gd name="connsiteY2" fmla="*/ 202406 h 202406"/>
                <a:gd name="connsiteX3" fmla="*/ 52387 w 192881"/>
                <a:gd name="connsiteY3" fmla="*/ 0 h 202406"/>
                <a:gd name="connsiteX4" fmla="*/ 192881 w 192881"/>
                <a:gd name="connsiteY4" fmla="*/ 145256 h 202406"/>
                <a:gd name="connsiteX5" fmla="*/ 0 w 192881"/>
                <a:gd name="connsiteY5" fmla="*/ 109537 h 202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2881" h="202406">
                  <a:moveTo>
                    <a:pt x="0" y="109537"/>
                  </a:moveTo>
                  <a:lnTo>
                    <a:pt x="180975" y="28575"/>
                  </a:lnTo>
                  <a:lnTo>
                    <a:pt x="69056" y="202406"/>
                  </a:lnTo>
                  <a:lnTo>
                    <a:pt x="52387" y="0"/>
                  </a:lnTo>
                  <a:lnTo>
                    <a:pt x="192881" y="145256"/>
                  </a:lnTo>
                  <a:lnTo>
                    <a:pt x="0" y="109537"/>
                  </a:lnTo>
                  <a:close/>
                </a:path>
              </a:pathLst>
            </a:custGeom>
            <a:noFill/>
            <a:ln w="6350" cap="rnd" cmpd="sng">
              <a:solidFill>
                <a:srgbClr val="FFC000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21112A0-0E7D-7123-961D-CD37F25674F0}"/>
              </a:ext>
            </a:extLst>
          </p:cNvPr>
          <p:cNvSpPr txBox="1"/>
          <p:nvPr/>
        </p:nvSpPr>
        <p:spPr>
          <a:xfrm>
            <a:off x="159945" y="71347"/>
            <a:ext cx="69632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i="1" kern="0" dirty="0">
                <a:ln w="9525">
                  <a:noFill/>
                </a:ln>
                <a:solidFill>
                  <a:srgbClr val="FF7C8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</a:t>
            </a:r>
            <a:r>
              <a:rPr lang="en-US" altLang="ko-KR" sz="20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PRESENTATION  </a:t>
            </a:r>
            <a:r>
              <a:rPr lang="en-US" altLang="ko-KR" sz="6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36" name="원호 35">
            <a:extLst>
              <a:ext uri="{FF2B5EF4-FFF2-40B4-BE49-F238E27FC236}">
                <a16:creationId xmlns="" xmlns:a16="http://schemas.microsoft.com/office/drawing/2014/main" id="{0A874273-1DF0-AE65-664E-62EFA960A793}"/>
              </a:ext>
            </a:extLst>
          </p:cNvPr>
          <p:cNvSpPr/>
          <p:nvPr/>
        </p:nvSpPr>
        <p:spPr>
          <a:xfrm>
            <a:off x="1755553" y="3910904"/>
            <a:ext cx="776215" cy="776215"/>
          </a:xfrm>
          <a:prstGeom prst="arc">
            <a:avLst/>
          </a:prstGeom>
          <a:ln w="19050">
            <a:solidFill>
              <a:srgbClr val="1C42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7" name="원호 36">
            <a:extLst>
              <a:ext uri="{FF2B5EF4-FFF2-40B4-BE49-F238E27FC236}">
                <a16:creationId xmlns="" xmlns:a16="http://schemas.microsoft.com/office/drawing/2014/main" id="{4E31A516-B77D-E4FF-A0D5-B94962A01C77}"/>
              </a:ext>
            </a:extLst>
          </p:cNvPr>
          <p:cNvSpPr/>
          <p:nvPr/>
        </p:nvSpPr>
        <p:spPr>
          <a:xfrm>
            <a:off x="1130942" y="1885465"/>
            <a:ext cx="2025440" cy="2025440"/>
          </a:xfrm>
          <a:prstGeom prst="arc">
            <a:avLst>
              <a:gd name="adj1" fmla="val 5365069"/>
              <a:gd name="adj2" fmla="val 32305"/>
            </a:avLst>
          </a:prstGeom>
          <a:ln w="19050">
            <a:solidFill>
              <a:srgbClr val="1C42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="" xmlns:a16="http://schemas.microsoft.com/office/drawing/2014/main" id="{E9FA1409-FA63-CEDA-538D-A2A63433AD33}"/>
              </a:ext>
            </a:extLst>
          </p:cNvPr>
          <p:cNvCxnSpPr>
            <a:cxnSpLocks/>
            <a:endCxn id="36" idx="2"/>
          </p:cNvCxnSpPr>
          <p:nvPr/>
        </p:nvCxnSpPr>
        <p:spPr>
          <a:xfrm flipV="1">
            <a:off x="2531768" y="4299012"/>
            <a:ext cx="0" cy="1208190"/>
          </a:xfrm>
          <a:prstGeom prst="line">
            <a:avLst/>
          </a:prstGeom>
          <a:ln w="19050">
            <a:solidFill>
              <a:srgbClr val="1C4289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="" xmlns:a16="http://schemas.microsoft.com/office/drawing/2014/main" id="{A2DFF22F-EC10-E152-46BB-0965D69A7955}"/>
              </a:ext>
            </a:extLst>
          </p:cNvPr>
          <p:cNvSpPr/>
          <p:nvPr/>
        </p:nvSpPr>
        <p:spPr>
          <a:xfrm>
            <a:off x="1341057" y="2095580"/>
            <a:ext cx="1605209" cy="1605209"/>
          </a:xfrm>
          <a:prstGeom prst="ellipse">
            <a:avLst/>
          </a:prstGeom>
          <a:solidFill>
            <a:srgbClr val="EFF3FE"/>
          </a:solidFill>
          <a:ln w="19050">
            <a:solidFill>
              <a:srgbClr val="1C42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="" xmlns:a16="http://schemas.microsoft.com/office/drawing/2014/main" id="{6F889269-CB57-A7A1-CCD9-6CC3F3D5712F}"/>
              </a:ext>
            </a:extLst>
          </p:cNvPr>
          <p:cNvGrpSpPr/>
          <p:nvPr/>
        </p:nvGrpSpPr>
        <p:grpSpPr>
          <a:xfrm rot="5400000" flipV="1">
            <a:off x="3156381" y="2510077"/>
            <a:ext cx="776216" cy="776215"/>
            <a:chOff x="4401724" y="2464763"/>
            <a:chExt cx="776216" cy="776215"/>
          </a:xfrm>
        </p:grpSpPr>
        <p:sp>
          <p:nvSpPr>
            <p:cNvPr id="41" name="원호 40">
              <a:extLst>
                <a:ext uri="{FF2B5EF4-FFF2-40B4-BE49-F238E27FC236}">
                  <a16:creationId xmlns="" xmlns:a16="http://schemas.microsoft.com/office/drawing/2014/main" id="{43F0AE62-16A2-B866-6B31-51BE1E48D329}"/>
                </a:ext>
              </a:extLst>
            </p:cNvPr>
            <p:cNvSpPr/>
            <p:nvPr/>
          </p:nvSpPr>
          <p:spPr>
            <a:xfrm>
              <a:off x="4401724" y="2464763"/>
              <a:ext cx="776215" cy="776215"/>
            </a:xfrm>
            <a:prstGeom prst="arc">
              <a:avLst/>
            </a:prstGeom>
            <a:ln w="19050">
              <a:solidFill>
                <a:srgbClr val="1C42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="" xmlns:a16="http://schemas.microsoft.com/office/drawing/2014/main" id="{AFBB4C6F-6FB1-DA60-C9E1-CF79A271CD8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015940" y="3014871"/>
              <a:ext cx="324000" cy="0"/>
            </a:xfrm>
            <a:prstGeom prst="line">
              <a:avLst/>
            </a:prstGeom>
            <a:ln w="19050">
              <a:solidFill>
                <a:srgbClr val="1C4289"/>
              </a:solidFill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직사각형 42">
            <a:extLst>
              <a:ext uri="{FF2B5EF4-FFF2-40B4-BE49-F238E27FC236}">
                <a16:creationId xmlns="" xmlns:a16="http://schemas.microsoft.com/office/drawing/2014/main" id="{456E902F-E81D-03B1-AE44-FA45E0659F0B}"/>
              </a:ext>
            </a:extLst>
          </p:cNvPr>
          <p:cNvSpPr/>
          <p:nvPr/>
        </p:nvSpPr>
        <p:spPr>
          <a:xfrm>
            <a:off x="2817686" y="4426009"/>
            <a:ext cx="236773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4" name="Freeform 6">
            <a:extLst>
              <a:ext uri="{FF2B5EF4-FFF2-40B4-BE49-F238E27FC236}">
                <a16:creationId xmlns="" xmlns:a16="http://schemas.microsoft.com/office/drawing/2014/main" id="{A9979AC6-F29F-18F5-3507-5C2417684525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1926276" y="2653017"/>
            <a:ext cx="425626" cy="377359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rgbClr val="1C428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5" name="원호 44">
            <a:extLst>
              <a:ext uri="{FF2B5EF4-FFF2-40B4-BE49-F238E27FC236}">
                <a16:creationId xmlns="" xmlns:a16="http://schemas.microsoft.com/office/drawing/2014/main" id="{413E7221-1C95-E924-ECE8-A380F35A245D}"/>
              </a:ext>
            </a:extLst>
          </p:cNvPr>
          <p:cNvSpPr/>
          <p:nvPr/>
        </p:nvSpPr>
        <p:spPr>
          <a:xfrm>
            <a:off x="4945316" y="3910904"/>
            <a:ext cx="776215" cy="776215"/>
          </a:xfrm>
          <a:prstGeom prst="arc">
            <a:avLst/>
          </a:prstGeom>
          <a:ln w="19050">
            <a:solidFill>
              <a:srgbClr val="1C42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6" name="원호 45">
            <a:extLst>
              <a:ext uri="{FF2B5EF4-FFF2-40B4-BE49-F238E27FC236}">
                <a16:creationId xmlns="" xmlns:a16="http://schemas.microsoft.com/office/drawing/2014/main" id="{7AD638D6-D53C-6EE8-DFF8-5B6D08B24CB2}"/>
              </a:ext>
            </a:extLst>
          </p:cNvPr>
          <p:cNvSpPr/>
          <p:nvPr/>
        </p:nvSpPr>
        <p:spPr>
          <a:xfrm>
            <a:off x="4320705" y="1885465"/>
            <a:ext cx="2025440" cy="2025440"/>
          </a:xfrm>
          <a:prstGeom prst="arc">
            <a:avLst>
              <a:gd name="adj1" fmla="val 5365069"/>
              <a:gd name="adj2" fmla="val 32305"/>
            </a:avLst>
          </a:prstGeom>
          <a:ln w="19050">
            <a:solidFill>
              <a:srgbClr val="1C42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="" xmlns:a16="http://schemas.microsoft.com/office/drawing/2014/main" id="{78075B3A-DA4A-D70E-8808-CEEDC2982D62}"/>
              </a:ext>
            </a:extLst>
          </p:cNvPr>
          <p:cNvCxnSpPr>
            <a:cxnSpLocks/>
            <a:endCxn id="45" idx="2"/>
          </p:cNvCxnSpPr>
          <p:nvPr/>
        </p:nvCxnSpPr>
        <p:spPr>
          <a:xfrm flipV="1">
            <a:off x="5721531" y="4299012"/>
            <a:ext cx="0" cy="1208190"/>
          </a:xfrm>
          <a:prstGeom prst="line">
            <a:avLst/>
          </a:prstGeom>
          <a:ln w="19050">
            <a:solidFill>
              <a:srgbClr val="1C4289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="" xmlns:a16="http://schemas.microsoft.com/office/drawing/2014/main" id="{3978245C-8667-3941-BC0C-77FE9A381B13}"/>
              </a:ext>
            </a:extLst>
          </p:cNvPr>
          <p:cNvSpPr/>
          <p:nvPr/>
        </p:nvSpPr>
        <p:spPr>
          <a:xfrm>
            <a:off x="4530820" y="2095580"/>
            <a:ext cx="1605209" cy="1605209"/>
          </a:xfrm>
          <a:prstGeom prst="ellipse">
            <a:avLst/>
          </a:prstGeom>
          <a:solidFill>
            <a:srgbClr val="EFF3FE"/>
          </a:solidFill>
          <a:ln w="19050">
            <a:solidFill>
              <a:srgbClr val="1C42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="" xmlns:a16="http://schemas.microsoft.com/office/drawing/2014/main" id="{11EDA981-CC0B-728E-636D-B8791A02979D}"/>
              </a:ext>
            </a:extLst>
          </p:cNvPr>
          <p:cNvGrpSpPr/>
          <p:nvPr/>
        </p:nvGrpSpPr>
        <p:grpSpPr>
          <a:xfrm rot="5400000" flipV="1">
            <a:off x="6346144" y="2510077"/>
            <a:ext cx="776216" cy="776215"/>
            <a:chOff x="4401724" y="2464763"/>
            <a:chExt cx="776216" cy="776215"/>
          </a:xfrm>
        </p:grpSpPr>
        <p:sp>
          <p:nvSpPr>
            <p:cNvPr id="50" name="원호 49">
              <a:extLst>
                <a:ext uri="{FF2B5EF4-FFF2-40B4-BE49-F238E27FC236}">
                  <a16:creationId xmlns="" xmlns:a16="http://schemas.microsoft.com/office/drawing/2014/main" id="{E4529046-9043-1228-4F0A-F97336FEBAFF}"/>
                </a:ext>
              </a:extLst>
            </p:cNvPr>
            <p:cNvSpPr/>
            <p:nvPr/>
          </p:nvSpPr>
          <p:spPr>
            <a:xfrm>
              <a:off x="4401724" y="2464763"/>
              <a:ext cx="776215" cy="776215"/>
            </a:xfrm>
            <a:prstGeom prst="arc">
              <a:avLst/>
            </a:prstGeom>
            <a:ln w="19050">
              <a:solidFill>
                <a:srgbClr val="1C42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1" name="직선 연결선 50">
              <a:extLst>
                <a:ext uri="{FF2B5EF4-FFF2-40B4-BE49-F238E27FC236}">
                  <a16:creationId xmlns="" xmlns:a16="http://schemas.microsoft.com/office/drawing/2014/main" id="{A86DC82A-93A1-D750-7E3E-117AF3A00DD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015940" y="3014871"/>
              <a:ext cx="324000" cy="0"/>
            </a:xfrm>
            <a:prstGeom prst="line">
              <a:avLst/>
            </a:prstGeom>
            <a:ln w="19050">
              <a:solidFill>
                <a:srgbClr val="1C4289"/>
              </a:solidFill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A92FAE55-0012-A7FE-6943-8D9E91C8BCB8}"/>
              </a:ext>
            </a:extLst>
          </p:cNvPr>
          <p:cNvSpPr/>
          <p:nvPr/>
        </p:nvSpPr>
        <p:spPr>
          <a:xfrm>
            <a:off x="6007449" y="4426009"/>
            <a:ext cx="236773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3" name="원호 52">
            <a:extLst>
              <a:ext uri="{FF2B5EF4-FFF2-40B4-BE49-F238E27FC236}">
                <a16:creationId xmlns="" xmlns:a16="http://schemas.microsoft.com/office/drawing/2014/main" id="{210B640E-D7E7-4085-8EB0-9989890C15F3}"/>
              </a:ext>
            </a:extLst>
          </p:cNvPr>
          <p:cNvSpPr/>
          <p:nvPr/>
        </p:nvSpPr>
        <p:spPr>
          <a:xfrm>
            <a:off x="8135079" y="3910904"/>
            <a:ext cx="776215" cy="776215"/>
          </a:xfrm>
          <a:prstGeom prst="arc">
            <a:avLst/>
          </a:prstGeom>
          <a:ln w="19050">
            <a:solidFill>
              <a:srgbClr val="1C42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4" name="원호 53">
            <a:extLst>
              <a:ext uri="{FF2B5EF4-FFF2-40B4-BE49-F238E27FC236}">
                <a16:creationId xmlns="" xmlns:a16="http://schemas.microsoft.com/office/drawing/2014/main" id="{1AECB33C-2EEB-3C8A-7A18-564F54F3F619}"/>
              </a:ext>
            </a:extLst>
          </p:cNvPr>
          <p:cNvSpPr/>
          <p:nvPr/>
        </p:nvSpPr>
        <p:spPr>
          <a:xfrm>
            <a:off x="7510468" y="1885465"/>
            <a:ext cx="2025440" cy="2025440"/>
          </a:xfrm>
          <a:prstGeom prst="arc">
            <a:avLst>
              <a:gd name="adj1" fmla="val 5365069"/>
              <a:gd name="adj2" fmla="val 32305"/>
            </a:avLst>
          </a:prstGeom>
          <a:ln w="19050">
            <a:solidFill>
              <a:srgbClr val="1C42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55" name="직선 연결선 54">
            <a:extLst>
              <a:ext uri="{FF2B5EF4-FFF2-40B4-BE49-F238E27FC236}">
                <a16:creationId xmlns="" xmlns:a16="http://schemas.microsoft.com/office/drawing/2014/main" id="{017189CC-4AE4-4C18-3AC3-EF3B849EB52C}"/>
              </a:ext>
            </a:extLst>
          </p:cNvPr>
          <p:cNvCxnSpPr>
            <a:cxnSpLocks/>
            <a:endCxn id="53" idx="2"/>
          </p:cNvCxnSpPr>
          <p:nvPr/>
        </p:nvCxnSpPr>
        <p:spPr>
          <a:xfrm flipV="1">
            <a:off x="8911294" y="4299012"/>
            <a:ext cx="0" cy="1208190"/>
          </a:xfrm>
          <a:prstGeom prst="line">
            <a:avLst/>
          </a:prstGeom>
          <a:ln w="19050">
            <a:solidFill>
              <a:srgbClr val="1C4289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="" xmlns:a16="http://schemas.microsoft.com/office/drawing/2014/main" id="{F282B7F0-0C48-C8E4-2CA1-1099DBABB924}"/>
              </a:ext>
            </a:extLst>
          </p:cNvPr>
          <p:cNvSpPr/>
          <p:nvPr/>
        </p:nvSpPr>
        <p:spPr>
          <a:xfrm>
            <a:off x="7720583" y="2095580"/>
            <a:ext cx="1605209" cy="1605209"/>
          </a:xfrm>
          <a:prstGeom prst="ellipse">
            <a:avLst/>
          </a:prstGeom>
          <a:solidFill>
            <a:srgbClr val="EFF3FE"/>
          </a:solidFill>
          <a:ln w="19050">
            <a:solidFill>
              <a:srgbClr val="1C42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="" xmlns:a16="http://schemas.microsoft.com/office/drawing/2014/main" id="{936BAA12-E787-9761-38E1-5976217BEF78}"/>
              </a:ext>
            </a:extLst>
          </p:cNvPr>
          <p:cNvGrpSpPr/>
          <p:nvPr/>
        </p:nvGrpSpPr>
        <p:grpSpPr>
          <a:xfrm rot="5400000" flipV="1">
            <a:off x="9535907" y="2510077"/>
            <a:ext cx="776216" cy="776215"/>
            <a:chOff x="4401724" y="2464763"/>
            <a:chExt cx="776216" cy="776215"/>
          </a:xfrm>
        </p:grpSpPr>
        <p:sp>
          <p:nvSpPr>
            <p:cNvPr id="58" name="원호 57">
              <a:extLst>
                <a:ext uri="{FF2B5EF4-FFF2-40B4-BE49-F238E27FC236}">
                  <a16:creationId xmlns="" xmlns:a16="http://schemas.microsoft.com/office/drawing/2014/main" id="{408920F3-FEE9-D445-79C0-A109FA758534}"/>
                </a:ext>
              </a:extLst>
            </p:cNvPr>
            <p:cNvSpPr/>
            <p:nvPr/>
          </p:nvSpPr>
          <p:spPr>
            <a:xfrm>
              <a:off x="4401724" y="2464763"/>
              <a:ext cx="776215" cy="776215"/>
            </a:xfrm>
            <a:prstGeom prst="arc">
              <a:avLst/>
            </a:prstGeom>
            <a:ln w="19050">
              <a:solidFill>
                <a:srgbClr val="1C428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59" name="직선 연결선 58">
              <a:extLst>
                <a:ext uri="{FF2B5EF4-FFF2-40B4-BE49-F238E27FC236}">
                  <a16:creationId xmlns="" xmlns:a16="http://schemas.microsoft.com/office/drawing/2014/main" id="{9A3AE7E4-5A1C-29E8-CE13-5AA22FE07AE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015940" y="3014871"/>
              <a:ext cx="324000" cy="0"/>
            </a:xfrm>
            <a:prstGeom prst="line">
              <a:avLst/>
            </a:prstGeom>
            <a:ln w="19050">
              <a:solidFill>
                <a:srgbClr val="1C4289"/>
              </a:solidFill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2EAC1ACD-6405-2C22-A83D-001DA46F3F01}"/>
              </a:ext>
            </a:extLst>
          </p:cNvPr>
          <p:cNvSpPr/>
          <p:nvPr/>
        </p:nvSpPr>
        <p:spPr>
          <a:xfrm>
            <a:off x="9197212" y="4426009"/>
            <a:ext cx="236773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1" name="Freeform 9">
            <a:extLst>
              <a:ext uri="{FF2B5EF4-FFF2-40B4-BE49-F238E27FC236}">
                <a16:creationId xmlns="" xmlns:a16="http://schemas.microsoft.com/office/drawing/2014/main" id="{2D0AC7D4-11A8-B48B-0BAF-085B09E9F02C}"/>
              </a:ext>
            </a:extLst>
          </p:cNvPr>
          <p:cNvSpPr>
            <a:spLocks/>
          </p:cNvSpPr>
          <p:nvPr/>
        </p:nvSpPr>
        <p:spPr bwMode="auto">
          <a:xfrm>
            <a:off x="8348400" y="2627031"/>
            <a:ext cx="349571" cy="461324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rgbClr val="1C428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2" name="자유형 23">
            <a:extLst>
              <a:ext uri="{FF2B5EF4-FFF2-40B4-BE49-F238E27FC236}">
                <a16:creationId xmlns="" xmlns:a16="http://schemas.microsoft.com/office/drawing/2014/main" id="{3A2104CF-A211-7B02-929A-5B502321163A}"/>
              </a:ext>
            </a:extLst>
          </p:cNvPr>
          <p:cNvSpPr>
            <a:spLocks/>
          </p:cNvSpPr>
          <p:nvPr/>
        </p:nvSpPr>
        <p:spPr bwMode="auto">
          <a:xfrm>
            <a:off x="5096921" y="2673366"/>
            <a:ext cx="421224" cy="368654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1C4289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3" name="타원 62">
            <a:extLst>
              <a:ext uri="{FF2B5EF4-FFF2-40B4-BE49-F238E27FC236}">
                <a16:creationId xmlns="" xmlns:a16="http://schemas.microsoft.com/office/drawing/2014/main" id="{CB932644-1609-3C28-55D1-FF31EFEAA730}"/>
              </a:ext>
            </a:extLst>
          </p:cNvPr>
          <p:cNvSpPr/>
          <p:nvPr/>
        </p:nvSpPr>
        <p:spPr>
          <a:xfrm>
            <a:off x="10447857" y="2959324"/>
            <a:ext cx="653936" cy="653936"/>
          </a:xfrm>
          <a:prstGeom prst="ellipse">
            <a:avLst/>
          </a:prstGeom>
          <a:solidFill>
            <a:srgbClr val="FF7C8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GOAL</a:t>
            </a:r>
            <a:endParaRPr lang="ko-KR" altLang="en-US" sz="1200" b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279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C3D5F3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32AD4007-12A1-8248-82B0-952CDF8A38A7}"/>
              </a:ext>
            </a:extLst>
          </p:cNvPr>
          <p:cNvGrpSpPr/>
          <p:nvPr/>
        </p:nvGrpSpPr>
        <p:grpSpPr>
          <a:xfrm>
            <a:off x="0" y="338328"/>
            <a:ext cx="12070080" cy="6519672"/>
            <a:chOff x="0" y="338328"/>
            <a:chExt cx="12070080" cy="6519672"/>
          </a:xfrm>
        </p:grpSpPr>
        <p:sp>
          <p:nvSpPr>
            <p:cNvPr id="8" name="사각형: 둥근 한쪽 모서리 7">
              <a:extLst>
                <a:ext uri="{FF2B5EF4-FFF2-40B4-BE49-F238E27FC236}">
                  <a16:creationId xmlns="" xmlns:a16="http://schemas.microsoft.com/office/drawing/2014/main" id="{1EF60D0A-91FC-1947-C758-247B7BBEB229}"/>
                </a:ext>
              </a:extLst>
            </p:cNvPr>
            <p:cNvSpPr/>
            <p:nvPr/>
          </p:nvSpPr>
          <p:spPr>
            <a:xfrm>
              <a:off x="0" y="338328"/>
              <a:ext cx="12070080" cy="6519672"/>
            </a:xfrm>
            <a:prstGeom prst="round1Rect">
              <a:avLst>
                <a:gd name="adj" fmla="val 2192"/>
              </a:avLst>
            </a:prstGeom>
            <a:solidFill>
              <a:schemeClr val="bg1"/>
            </a:solidFill>
            <a:ln w="15875">
              <a:solidFill>
                <a:srgbClr val="3973D6"/>
              </a:solidFill>
            </a:ln>
            <a:effectLst>
              <a:outerShdw dist="50800" dir="18900000" algn="bl" rotWithShape="0">
                <a:srgbClr val="3973D6">
                  <a:alpha val="21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="" xmlns:a16="http://schemas.microsoft.com/office/drawing/2014/main" id="{95A17195-7D1B-3190-CF1F-80C89BC982F1}"/>
                </a:ext>
              </a:extLst>
            </p:cNvPr>
            <p:cNvSpPr/>
            <p:nvPr/>
          </p:nvSpPr>
          <p:spPr>
            <a:xfrm>
              <a:off x="11845545" y="430097"/>
              <a:ext cx="136830" cy="13683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3973D6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700" b="1" dirty="0">
                  <a:solidFill>
                    <a:srgbClr val="3973D6"/>
                  </a:solidFill>
                </a:rPr>
                <a:t>X</a:t>
              </a:r>
              <a:endParaRPr lang="ko-KR" altLang="en-US" sz="700" b="1" dirty="0">
                <a:solidFill>
                  <a:srgbClr val="3973D6"/>
                </a:solidFill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021F3518-28B0-D59B-50A3-41AE1CB2FD12}"/>
              </a:ext>
            </a:extLst>
          </p:cNvPr>
          <p:cNvGrpSpPr/>
          <p:nvPr/>
        </p:nvGrpSpPr>
        <p:grpSpPr>
          <a:xfrm>
            <a:off x="0" y="-3"/>
            <a:ext cx="11795940" cy="566929"/>
            <a:chOff x="0" y="-3"/>
            <a:chExt cx="11795940" cy="566929"/>
          </a:xfrm>
        </p:grpSpPr>
        <p:sp>
          <p:nvSpPr>
            <p:cNvPr id="6" name="사각형: 둥근 한쪽 모서리 5">
              <a:extLst>
                <a:ext uri="{FF2B5EF4-FFF2-40B4-BE49-F238E27FC236}">
                  <a16:creationId xmlns="" xmlns:a16="http://schemas.microsoft.com/office/drawing/2014/main" id="{98028FA1-25F9-990A-D54C-8555090CDF84}"/>
                </a:ext>
              </a:extLst>
            </p:cNvPr>
            <p:cNvSpPr/>
            <p:nvPr/>
          </p:nvSpPr>
          <p:spPr>
            <a:xfrm flipV="1">
              <a:off x="0" y="-3"/>
              <a:ext cx="11795940" cy="566929"/>
            </a:xfrm>
            <a:prstGeom prst="round1Rect">
              <a:avLst>
                <a:gd name="adj" fmla="val 36266"/>
              </a:avLst>
            </a:prstGeom>
            <a:pattFill prst="lgGrid">
              <a:fgClr>
                <a:srgbClr val="183A76"/>
              </a:fgClr>
              <a:bgClr>
                <a:srgbClr val="1C4289"/>
              </a:bgClr>
            </a:pattFill>
            <a:ln>
              <a:noFill/>
            </a:ln>
            <a:effectLst>
              <a:outerShdw dist="38100" dir="2700000" algn="tl" rotWithShape="0">
                <a:srgbClr val="1C4289">
                  <a:alpha val="2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="" xmlns:a16="http://schemas.microsoft.com/office/drawing/2014/main" id="{BDB50844-E359-D9A9-207B-AFDC699EE1DD}"/>
                </a:ext>
              </a:extLst>
            </p:cNvPr>
            <p:cNvGrpSpPr/>
            <p:nvPr/>
          </p:nvGrpSpPr>
          <p:grpSpPr>
            <a:xfrm>
              <a:off x="10936224" y="56464"/>
              <a:ext cx="508134" cy="508134"/>
              <a:chOff x="10936224" y="56464"/>
              <a:chExt cx="508134" cy="508134"/>
            </a:xfrm>
          </p:grpSpPr>
          <p:pic>
            <p:nvPicPr>
              <p:cNvPr id="11" name="그림 10">
                <a:extLst>
                  <a:ext uri="{FF2B5EF4-FFF2-40B4-BE49-F238E27FC236}">
                    <a16:creationId xmlns="" xmlns:a16="http://schemas.microsoft.com/office/drawing/2014/main" id="{48323C35-0E9A-7A70-4AC6-673A469D2A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36224" y="56464"/>
                <a:ext cx="508134" cy="508134"/>
              </a:xfrm>
              <a:prstGeom prst="rect">
                <a:avLst/>
              </a:prstGeom>
            </p:spPr>
          </p:pic>
          <p:grpSp>
            <p:nvGrpSpPr>
              <p:cNvPr id="12" name="그룹 11">
                <a:extLst>
                  <a:ext uri="{FF2B5EF4-FFF2-40B4-BE49-F238E27FC236}">
                    <a16:creationId xmlns="" xmlns:a16="http://schemas.microsoft.com/office/drawing/2014/main" id="{75A151A0-8B6B-442F-B9CD-ECC11EA05AFA}"/>
                  </a:ext>
                </a:extLst>
              </p:cNvPr>
              <p:cNvGrpSpPr/>
              <p:nvPr/>
            </p:nvGrpSpPr>
            <p:grpSpPr>
              <a:xfrm>
                <a:off x="11197779" y="450792"/>
                <a:ext cx="186683" cy="67433"/>
                <a:chOff x="7783479" y="606851"/>
                <a:chExt cx="925099" cy="334160"/>
              </a:xfrm>
              <a:solidFill>
                <a:schemeClr val="bg1"/>
              </a:solidFill>
              <a:effectLst/>
            </p:grpSpPr>
            <p:sp>
              <p:nvSpPr>
                <p:cNvPr id="13" name="자유형: 도형 12">
                  <a:extLst>
                    <a:ext uri="{FF2B5EF4-FFF2-40B4-BE49-F238E27FC236}">
                      <a16:creationId xmlns="" xmlns:a16="http://schemas.microsoft.com/office/drawing/2014/main" id="{385A49B0-FBA4-E78A-9517-712E986D584E}"/>
                    </a:ext>
                  </a:extLst>
                </p:cNvPr>
                <p:cNvSpPr/>
                <p:nvPr/>
              </p:nvSpPr>
              <p:spPr>
                <a:xfrm rot="20462479" flipH="1">
                  <a:off x="7834871" y="746304"/>
                  <a:ext cx="319975" cy="194707"/>
                </a:xfrm>
                <a:custGeom>
                  <a:avLst/>
                  <a:gdLst>
                    <a:gd name="connsiteX0" fmla="*/ 0 w 319975"/>
                    <a:gd name="connsiteY0" fmla="*/ 52008 h 194707"/>
                    <a:gd name="connsiteX1" fmla="*/ 151396 w 319975"/>
                    <a:gd name="connsiteY1" fmla="*/ 0 h 194707"/>
                    <a:gd name="connsiteX2" fmla="*/ 154196 w 319975"/>
                    <a:gd name="connsiteY2" fmla="*/ 17412 h 194707"/>
                    <a:gd name="connsiteX3" fmla="*/ 319975 w 319975"/>
                    <a:gd name="connsiteY3" fmla="*/ 194706 h 194707"/>
                    <a:gd name="connsiteX4" fmla="*/ 319975 w 319975"/>
                    <a:gd name="connsiteY4" fmla="*/ 194707 h 194707"/>
                    <a:gd name="connsiteX5" fmla="*/ 26717 w 319975"/>
                    <a:gd name="connsiteY5" fmla="*/ 86247 h 1947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19975" h="194707">
                      <a:moveTo>
                        <a:pt x="0" y="52008"/>
                      </a:moveTo>
                      <a:lnTo>
                        <a:pt x="151396" y="0"/>
                      </a:lnTo>
                      <a:lnTo>
                        <a:pt x="154196" y="17412"/>
                      </a:lnTo>
                      <a:cubicBezTo>
                        <a:pt x="176300" y="85158"/>
                        <a:pt x="231560" y="148581"/>
                        <a:pt x="319975" y="194706"/>
                      </a:cubicBezTo>
                      <a:lnTo>
                        <a:pt x="319975" y="194707"/>
                      </a:lnTo>
                      <a:cubicBezTo>
                        <a:pt x="197900" y="194707"/>
                        <a:pt x="90271" y="151684"/>
                        <a:pt x="26717" y="862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>
                    <a:defRPr/>
                  </a:pPr>
                  <a:endParaRPr lang="ko-KR" altLang="en-US" sz="800">
                    <a:solidFill>
                      <a:srgbClr val="FF7C80"/>
                    </a:solidFill>
                  </a:endParaRPr>
                </a:p>
              </p:txBody>
            </p:sp>
            <p:sp>
              <p:nvSpPr>
                <p:cNvPr id="14" name="사각형: 둥근 모서리 11">
                  <a:extLst>
                    <a:ext uri="{FF2B5EF4-FFF2-40B4-BE49-F238E27FC236}">
                      <a16:creationId xmlns="" xmlns:a16="http://schemas.microsoft.com/office/drawing/2014/main" id="{A83B9B2F-6D90-6A22-9BFD-9BD7817F71E7}"/>
                    </a:ext>
                  </a:extLst>
                </p:cNvPr>
                <p:cNvSpPr/>
                <p:nvPr/>
              </p:nvSpPr>
              <p:spPr>
                <a:xfrm>
                  <a:off x="7783479" y="606851"/>
                  <a:ext cx="925099" cy="26061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>
                    <a:defRPr/>
                  </a:pPr>
                  <a:endParaRPr lang="ko-KR" altLang="en-US" sz="300" b="1" dirty="0">
                    <a:solidFill>
                      <a:srgbClr val="FF7C80"/>
                    </a:solidFill>
                  </a:endParaRPr>
                </a:p>
              </p:txBody>
            </p:sp>
          </p:grpSp>
        </p:grpSp>
        <p:sp>
          <p:nvSpPr>
            <p:cNvPr id="17" name="직사각형 16">
              <a:extLst>
                <a:ext uri="{FF2B5EF4-FFF2-40B4-BE49-F238E27FC236}">
                  <a16:creationId xmlns="" xmlns:a16="http://schemas.microsoft.com/office/drawing/2014/main" id="{FF887002-B891-B8F4-1714-E1F82D60C037}"/>
                </a:ext>
              </a:extLst>
            </p:cNvPr>
            <p:cNvSpPr/>
            <p:nvPr/>
          </p:nvSpPr>
          <p:spPr>
            <a:xfrm>
              <a:off x="0" y="0"/>
              <a:ext cx="36000" cy="564598"/>
            </a:xfrm>
            <a:prstGeom prst="rect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="" xmlns:a16="http://schemas.microsoft.com/office/drawing/2014/main" id="{0515C556-A0AA-05BC-4335-94FC07C4EC61}"/>
                </a:ext>
              </a:extLst>
            </p:cNvPr>
            <p:cNvGrpSpPr/>
            <p:nvPr/>
          </p:nvGrpSpPr>
          <p:grpSpPr>
            <a:xfrm>
              <a:off x="10900612" y="28232"/>
              <a:ext cx="527114" cy="508133"/>
              <a:chOff x="2413313" y="69542"/>
              <a:chExt cx="533612" cy="433841"/>
            </a:xfrm>
          </p:grpSpPr>
          <p:sp>
            <p:nvSpPr>
              <p:cNvPr id="22" name="자유형: 도형 21">
                <a:extLst>
                  <a:ext uri="{FF2B5EF4-FFF2-40B4-BE49-F238E27FC236}">
                    <a16:creationId xmlns="" xmlns:a16="http://schemas.microsoft.com/office/drawing/2014/main" id="{7AA44150-87FB-66AD-ADB0-4A78CDAC1637}"/>
                  </a:ext>
                </a:extLst>
              </p:cNvPr>
              <p:cNvSpPr/>
              <p:nvPr/>
            </p:nvSpPr>
            <p:spPr>
              <a:xfrm>
                <a:off x="2413313" y="69542"/>
                <a:ext cx="533612" cy="425513"/>
              </a:xfrm>
              <a:custGeom>
                <a:avLst/>
                <a:gdLst>
                  <a:gd name="connsiteX0" fmla="*/ 230549 w 573503"/>
                  <a:gd name="connsiteY0" fmla="*/ 337117 h 337117"/>
                  <a:gd name="connsiteX1" fmla="*/ 1949 w 573503"/>
                  <a:gd name="connsiteY1" fmla="*/ 152967 h 337117"/>
                  <a:gd name="connsiteX2" fmla="*/ 344849 w 573503"/>
                  <a:gd name="connsiteY2" fmla="*/ 567 h 337117"/>
                  <a:gd name="connsiteX3" fmla="*/ 573449 w 573503"/>
                  <a:gd name="connsiteY3" fmla="*/ 108517 h 337117"/>
                  <a:gd name="connsiteX4" fmla="*/ 325799 w 573503"/>
                  <a:gd name="connsiteY4" fmla="*/ 292667 h 337117"/>
                  <a:gd name="connsiteX0" fmla="*/ 230549 w 573503"/>
                  <a:gd name="connsiteY0" fmla="*/ 337117 h 406967"/>
                  <a:gd name="connsiteX1" fmla="*/ 1949 w 573503"/>
                  <a:gd name="connsiteY1" fmla="*/ 152967 h 406967"/>
                  <a:gd name="connsiteX2" fmla="*/ 344849 w 573503"/>
                  <a:gd name="connsiteY2" fmla="*/ 567 h 406967"/>
                  <a:gd name="connsiteX3" fmla="*/ 573449 w 573503"/>
                  <a:gd name="connsiteY3" fmla="*/ 108517 h 406967"/>
                  <a:gd name="connsiteX4" fmla="*/ 271030 w 573503"/>
                  <a:gd name="connsiteY4" fmla="*/ 406967 h 406967"/>
                  <a:gd name="connsiteX0" fmla="*/ 190830 w 533781"/>
                  <a:gd name="connsiteY0" fmla="*/ 336828 h 406678"/>
                  <a:gd name="connsiteX1" fmla="*/ 2711 w 533781"/>
                  <a:gd name="connsiteY1" fmla="*/ 138390 h 406678"/>
                  <a:gd name="connsiteX2" fmla="*/ 305130 w 533781"/>
                  <a:gd name="connsiteY2" fmla="*/ 278 h 406678"/>
                  <a:gd name="connsiteX3" fmla="*/ 533730 w 533781"/>
                  <a:gd name="connsiteY3" fmla="*/ 108228 h 406678"/>
                  <a:gd name="connsiteX4" fmla="*/ 231311 w 533781"/>
                  <a:gd name="connsiteY4" fmla="*/ 406678 h 406678"/>
                  <a:gd name="connsiteX0" fmla="*/ 189790 w 532741"/>
                  <a:gd name="connsiteY0" fmla="*/ 336828 h 406678"/>
                  <a:gd name="connsiteX1" fmla="*/ 1671 w 532741"/>
                  <a:gd name="connsiteY1" fmla="*/ 138390 h 406678"/>
                  <a:gd name="connsiteX2" fmla="*/ 304090 w 532741"/>
                  <a:gd name="connsiteY2" fmla="*/ 278 h 406678"/>
                  <a:gd name="connsiteX3" fmla="*/ 532690 w 532741"/>
                  <a:gd name="connsiteY3" fmla="*/ 108228 h 406678"/>
                  <a:gd name="connsiteX4" fmla="*/ 230271 w 532741"/>
                  <a:gd name="connsiteY4" fmla="*/ 406678 h 406678"/>
                  <a:gd name="connsiteX0" fmla="*/ 189790 w 532741"/>
                  <a:gd name="connsiteY0" fmla="*/ 336828 h 406678"/>
                  <a:gd name="connsiteX1" fmla="*/ 1671 w 532741"/>
                  <a:gd name="connsiteY1" fmla="*/ 138390 h 406678"/>
                  <a:gd name="connsiteX2" fmla="*/ 304090 w 532741"/>
                  <a:gd name="connsiteY2" fmla="*/ 278 h 406678"/>
                  <a:gd name="connsiteX3" fmla="*/ 532690 w 532741"/>
                  <a:gd name="connsiteY3" fmla="*/ 108228 h 406678"/>
                  <a:gd name="connsiteX4" fmla="*/ 230271 w 532741"/>
                  <a:gd name="connsiteY4" fmla="*/ 406678 h 406678"/>
                  <a:gd name="connsiteX0" fmla="*/ 189790 w 532761"/>
                  <a:gd name="connsiteY0" fmla="*/ 336632 h 406482"/>
                  <a:gd name="connsiteX1" fmla="*/ 1671 w 532761"/>
                  <a:gd name="connsiteY1" fmla="*/ 138194 h 406482"/>
                  <a:gd name="connsiteX2" fmla="*/ 304090 w 532761"/>
                  <a:gd name="connsiteY2" fmla="*/ 82 h 406482"/>
                  <a:gd name="connsiteX3" fmla="*/ 532690 w 532761"/>
                  <a:gd name="connsiteY3" fmla="*/ 108032 h 406482"/>
                  <a:gd name="connsiteX4" fmla="*/ 230271 w 532761"/>
                  <a:gd name="connsiteY4" fmla="*/ 406482 h 406482"/>
                  <a:gd name="connsiteX0" fmla="*/ 188325 w 531296"/>
                  <a:gd name="connsiteY0" fmla="*/ 336632 h 406482"/>
                  <a:gd name="connsiteX1" fmla="*/ 206 w 531296"/>
                  <a:gd name="connsiteY1" fmla="*/ 138194 h 406482"/>
                  <a:gd name="connsiteX2" fmla="*/ 302625 w 531296"/>
                  <a:gd name="connsiteY2" fmla="*/ 82 h 406482"/>
                  <a:gd name="connsiteX3" fmla="*/ 531225 w 531296"/>
                  <a:gd name="connsiteY3" fmla="*/ 108032 h 406482"/>
                  <a:gd name="connsiteX4" fmla="*/ 228806 w 531296"/>
                  <a:gd name="connsiteY4" fmla="*/ 406482 h 406482"/>
                  <a:gd name="connsiteX0" fmla="*/ 190644 w 533612"/>
                  <a:gd name="connsiteY0" fmla="*/ 355663 h 425513"/>
                  <a:gd name="connsiteX1" fmla="*/ 2525 w 533612"/>
                  <a:gd name="connsiteY1" fmla="*/ 157225 h 425513"/>
                  <a:gd name="connsiteX2" fmla="*/ 300181 w 533612"/>
                  <a:gd name="connsiteY2" fmla="*/ 63 h 425513"/>
                  <a:gd name="connsiteX3" fmla="*/ 533544 w 533612"/>
                  <a:gd name="connsiteY3" fmla="*/ 127063 h 425513"/>
                  <a:gd name="connsiteX4" fmla="*/ 231125 w 533612"/>
                  <a:gd name="connsiteY4" fmla="*/ 425513 h 425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3612" h="425513">
                    <a:moveTo>
                      <a:pt x="190644" y="355663"/>
                    </a:moveTo>
                    <a:cubicBezTo>
                      <a:pt x="66819" y="291634"/>
                      <a:pt x="-15731" y="216492"/>
                      <a:pt x="2525" y="157225"/>
                    </a:cubicBezTo>
                    <a:cubicBezTo>
                      <a:pt x="20781" y="97958"/>
                      <a:pt x="171197" y="2708"/>
                      <a:pt x="300181" y="63"/>
                    </a:cubicBezTo>
                    <a:cubicBezTo>
                      <a:pt x="429165" y="-2582"/>
                      <a:pt x="536719" y="78380"/>
                      <a:pt x="533544" y="127063"/>
                    </a:cubicBezTo>
                    <a:cubicBezTo>
                      <a:pt x="520844" y="275758"/>
                      <a:pt x="353362" y="357779"/>
                      <a:pt x="231125" y="425513"/>
                    </a:cubicBezTo>
                  </a:path>
                </a:pathLst>
              </a:custGeom>
              <a:noFill/>
              <a:ln w="9525" cap="rnd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자유형: 도형 22">
                <a:extLst>
                  <a:ext uri="{FF2B5EF4-FFF2-40B4-BE49-F238E27FC236}">
                    <a16:creationId xmlns="" xmlns:a16="http://schemas.microsoft.com/office/drawing/2014/main" id="{BE530C6E-E9A2-5B8A-6AFC-9BDEE060C1CE}"/>
                  </a:ext>
                </a:extLst>
              </p:cNvPr>
              <p:cNvSpPr/>
              <p:nvPr/>
            </p:nvSpPr>
            <p:spPr>
              <a:xfrm>
                <a:off x="2438116" y="69542"/>
                <a:ext cx="508809" cy="433841"/>
              </a:xfrm>
              <a:custGeom>
                <a:avLst/>
                <a:gdLst>
                  <a:gd name="connsiteX0" fmla="*/ 230549 w 573503"/>
                  <a:gd name="connsiteY0" fmla="*/ 337117 h 337117"/>
                  <a:gd name="connsiteX1" fmla="*/ 1949 w 573503"/>
                  <a:gd name="connsiteY1" fmla="*/ 152967 h 337117"/>
                  <a:gd name="connsiteX2" fmla="*/ 344849 w 573503"/>
                  <a:gd name="connsiteY2" fmla="*/ 567 h 337117"/>
                  <a:gd name="connsiteX3" fmla="*/ 573449 w 573503"/>
                  <a:gd name="connsiteY3" fmla="*/ 108517 h 337117"/>
                  <a:gd name="connsiteX4" fmla="*/ 325799 w 573503"/>
                  <a:gd name="connsiteY4" fmla="*/ 292667 h 337117"/>
                  <a:gd name="connsiteX0" fmla="*/ 230549 w 573503"/>
                  <a:gd name="connsiteY0" fmla="*/ 337117 h 406967"/>
                  <a:gd name="connsiteX1" fmla="*/ 1949 w 573503"/>
                  <a:gd name="connsiteY1" fmla="*/ 152967 h 406967"/>
                  <a:gd name="connsiteX2" fmla="*/ 344849 w 573503"/>
                  <a:gd name="connsiteY2" fmla="*/ 567 h 406967"/>
                  <a:gd name="connsiteX3" fmla="*/ 573449 w 573503"/>
                  <a:gd name="connsiteY3" fmla="*/ 108517 h 406967"/>
                  <a:gd name="connsiteX4" fmla="*/ 271030 w 573503"/>
                  <a:gd name="connsiteY4" fmla="*/ 406967 h 406967"/>
                  <a:gd name="connsiteX0" fmla="*/ 190830 w 533781"/>
                  <a:gd name="connsiteY0" fmla="*/ 336828 h 406678"/>
                  <a:gd name="connsiteX1" fmla="*/ 2711 w 533781"/>
                  <a:gd name="connsiteY1" fmla="*/ 138390 h 406678"/>
                  <a:gd name="connsiteX2" fmla="*/ 305130 w 533781"/>
                  <a:gd name="connsiteY2" fmla="*/ 278 h 406678"/>
                  <a:gd name="connsiteX3" fmla="*/ 533730 w 533781"/>
                  <a:gd name="connsiteY3" fmla="*/ 108228 h 406678"/>
                  <a:gd name="connsiteX4" fmla="*/ 231311 w 533781"/>
                  <a:gd name="connsiteY4" fmla="*/ 406678 h 406678"/>
                  <a:gd name="connsiteX0" fmla="*/ 189790 w 532741"/>
                  <a:gd name="connsiteY0" fmla="*/ 336828 h 406678"/>
                  <a:gd name="connsiteX1" fmla="*/ 1671 w 532741"/>
                  <a:gd name="connsiteY1" fmla="*/ 138390 h 406678"/>
                  <a:gd name="connsiteX2" fmla="*/ 304090 w 532741"/>
                  <a:gd name="connsiteY2" fmla="*/ 278 h 406678"/>
                  <a:gd name="connsiteX3" fmla="*/ 532690 w 532741"/>
                  <a:gd name="connsiteY3" fmla="*/ 108228 h 406678"/>
                  <a:gd name="connsiteX4" fmla="*/ 230271 w 532741"/>
                  <a:gd name="connsiteY4" fmla="*/ 406678 h 406678"/>
                  <a:gd name="connsiteX0" fmla="*/ 189790 w 532741"/>
                  <a:gd name="connsiteY0" fmla="*/ 336828 h 406678"/>
                  <a:gd name="connsiteX1" fmla="*/ 1671 w 532741"/>
                  <a:gd name="connsiteY1" fmla="*/ 138390 h 406678"/>
                  <a:gd name="connsiteX2" fmla="*/ 304090 w 532741"/>
                  <a:gd name="connsiteY2" fmla="*/ 278 h 406678"/>
                  <a:gd name="connsiteX3" fmla="*/ 532690 w 532741"/>
                  <a:gd name="connsiteY3" fmla="*/ 108228 h 406678"/>
                  <a:gd name="connsiteX4" fmla="*/ 230271 w 532741"/>
                  <a:gd name="connsiteY4" fmla="*/ 406678 h 406678"/>
                  <a:gd name="connsiteX0" fmla="*/ 189790 w 532761"/>
                  <a:gd name="connsiteY0" fmla="*/ 336632 h 406482"/>
                  <a:gd name="connsiteX1" fmla="*/ 1671 w 532761"/>
                  <a:gd name="connsiteY1" fmla="*/ 138194 h 406482"/>
                  <a:gd name="connsiteX2" fmla="*/ 304090 w 532761"/>
                  <a:gd name="connsiteY2" fmla="*/ 82 h 406482"/>
                  <a:gd name="connsiteX3" fmla="*/ 532690 w 532761"/>
                  <a:gd name="connsiteY3" fmla="*/ 108032 h 406482"/>
                  <a:gd name="connsiteX4" fmla="*/ 230271 w 532761"/>
                  <a:gd name="connsiteY4" fmla="*/ 406482 h 406482"/>
                  <a:gd name="connsiteX0" fmla="*/ 188325 w 531296"/>
                  <a:gd name="connsiteY0" fmla="*/ 336632 h 406482"/>
                  <a:gd name="connsiteX1" fmla="*/ 206 w 531296"/>
                  <a:gd name="connsiteY1" fmla="*/ 138194 h 406482"/>
                  <a:gd name="connsiteX2" fmla="*/ 302625 w 531296"/>
                  <a:gd name="connsiteY2" fmla="*/ 82 h 406482"/>
                  <a:gd name="connsiteX3" fmla="*/ 531225 w 531296"/>
                  <a:gd name="connsiteY3" fmla="*/ 108032 h 406482"/>
                  <a:gd name="connsiteX4" fmla="*/ 228806 w 531296"/>
                  <a:gd name="connsiteY4" fmla="*/ 406482 h 406482"/>
                  <a:gd name="connsiteX0" fmla="*/ 190644 w 533612"/>
                  <a:gd name="connsiteY0" fmla="*/ 355663 h 425513"/>
                  <a:gd name="connsiteX1" fmla="*/ 2525 w 533612"/>
                  <a:gd name="connsiteY1" fmla="*/ 157225 h 425513"/>
                  <a:gd name="connsiteX2" fmla="*/ 300181 w 533612"/>
                  <a:gd name="connsiteY2" fmla="*/ 63 h 425513"/>
                  <a:gd name="connsiteX3" fmla="*/ 533544 w 533612"/>
                  <a:gd name="connsiteY3" fmla="*/ 127063 h 425513"/>
                  <a:gd name="connsiteX4" fmla="*/ 231125 w 533612"/>
                  <a:gd name="connsiteY4" fmla="*/ 425513 h 425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3612" h="425513">
                    <a:moveTo>
                      <a:pt x="190644" y="355663"/>
                    </a:moveTo>
                    <a:cubicBezTo>
                      <a:pt x="66819" y="291634"/>
                      <a:pt x="-15731" y="216492"/>
                      <a:pt x="2525" y="157225"/>
                    </a:cubicBezTo>
                    <a:cubicBezTo>
                      <a:pt x="20781" y="97958"/>
                      <a:pt x="171197" y="2708"/>
                      <a:pt x="300181" y="63"/>
                    </a:cubicBezTo>
                    <a:cubicBezTo>
                      <a:pt x="429165" y="-2582"/>
                      <a:pt x="536719" y="78380"/>
                      <a:pt x="533544" y="127063"/>
                    </a:cubicBezTo>
                    <a:cubicBezTo>
                      <a:pt x="520844" y="275758"/>
                      <a:pt x="353362" y="357779"/>
                      <a:pt x="231125" y="425513"/>
                    </a:cubicBezTo>
                  </a:path>
                </a:pathLst>
              </a:custGeom>
              <a:noFill/>
              <a:ln w="6350" cap="rnd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" name="자유형: 도형 1">
              <a:extLst>
                <a:ext uri="{FF2B5EF4-FFF2-40B4-BE49-F238E27FC236}">
                  <a16:creationId xmlns="" xmlns:a16="http://schemas.microsoft.com/office/drawing/2014/main" id="{15071E6A-D962-AA14-1481-F28BE80C6EAE}"/>
                </a:ext>
              </a:extLst>
            </p:cNvPr>
            <p:cNvSpPr/>
            <p:nvPr/>
          </p:nvSpPr>
          <p:spPr>
            <a:xfrm>
              <a:off x="11451988" y="47377"/>
              <a:ext cx="142959" cy="150019"/>
            </a:xfrm>
            <a:custGeom>
              <a:avLst/>
              <a:gdLst>
                <a:gd name="connsiteX0" fmla="*/ 0 w 192881"/>
                <a:gd name="connsiteY0" fmla="*/ 109537 h 202406"/>
                <a:gd name="connsiteX1" fmla="*/ 180975 w 192881"/>
                <a:gd name="connsiteY1" fmla="*/ 28575 h 202406"/>
                <a:gd name="connsiteX2" fmla="*/ 69056 w 192881"/>
                <a:gd name="connsiteY2" fmla="*/ 202406 h 202406"/>
                <a:gd name="connsiteX3" fmla="*/ 52387 w 192881"/>
                <a:gd name="connsiteY3" fmla="*/ 0 h 202406"/>
                <a:gd name="connsiteX4" fmla="*/ 192881 w 192881"/>
                <a:gd name="connsiteY4" fmla="*/ 145256 h 202406"/>
                <a:gd name="connsiteX5" fmla="*/ 0 w 192881"/>
                <a:gd name="connsiteY5" fmla="*/ 109537 h 202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2881" h="202406">
                  <a:moveTo>
                    <a:pt x="0" y="109537"/>
                  </a:moveTo>
                  <a:lnTo>
                    <a:pt x="180975" y="28575"/>
                  </a:lnTo>
                  <a:lnTo>
                    <a:pt x="69056" y="202406"/>
                  </a:lnTo>
                  <a:lnTo>
                    <a:pt x="52387" y="0"/>
                  </a:lnTo>
                  <a:lnTo>
                    <a:pt x="192881" y="145256"/>
                  </a:lnTo>
                  <a:lnTo>
                    <a:pt x="0" y="109537"/>
                  </a:lnTo>
                  <a:close/>
                </a:path>
              </a:pathLst>
            </a:custGeom>
            <a:noFill/>
            <a:ln w="12700" cap="rnd" cmpd="dbl">
              <a:solidFill>
                <a:srgbClr val="FFC000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자유형: 도형 2">
              <a:extLst>
                <a:ext uri="{FF2B5EF4-FFF2-40B4-BE49-F238E27FC236}">
                  <a16:creationId xmlns="" xmlns:a16="http://schemas.microsoft.com/office/drawing/2014/main" id="{63356C37-3CD9-BD6A-0136-4A3D00F06E36}"/>
                </a:ext>
              </a:extLst>
            </p:cNvPr>
            <p:cNvSpPr/>
            <p:nvPr/>
          </p:nvSpPr>
          <p:spPr>
            <a:xfrm rot="1490236">
              <a:off x="11530393" y="205086"/>
              <a:ext cx="75643" cy="79379"/>
            </a:xfrm>
            <a:custGeom>
              <a:avLst/>
              <a:gdLst>
                <a:gd name="connsiteX0" fmla="*/ 0 w 192881"/>
                <a:gd name="connsiteY0" fmla="*/ 109537 h 202406"/>
                <a:gd name="connsiteX1" fmla="*/ 180975 w 192881"/>
                <a:gd name="connsiteY1" fmla="*/ 28575 h 202406"/>
                <a:gd name="connsiteX2" fmla="*/ 69056 w 192881"/>
                <a:gd name="connsiteY2" fmla="*/ 202406 h 202406"/>
                <a:gd name="connsiteX3" fmla="*/ 52387 w 192881"/>
                <a:gd name="connsiteY3" fmla="*/ 0 h 202406"/>
                <a:gd name="connsiteX4" fmla="*/ 192881 w 192881"/>
                <a:gd name="connsiteY4" fmla="*/ 145256 h 202406"/>
                <a:gd name="connsiteX5" fmla="*/ 0 w 192881"/>
                <a:gd name="connsiteY5" fmla="*/ 109537 h 202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2881" h="202406">
                  <a:moveTo>
                    <a:pt x="0" y="109537"/>
                  </a:moveTo>
                  <a:lnTo>
                    <a:pt x="180975" y="28575"/>
                  </a:lnTo>
                  <a:lnTo>
                    <a:pt x="69056" y="202406"/>
                  </a:lnTo>
                  <a:lnTo>
                    <a:pt x="52387" y="0"/>
                  </a:lnTo>
                  <a:lnTo>
                    <a:pt x="192881" y="145256"/>
                  </a:lnTo>
                  <a:lnTo>
                    <a:pt x="0" y="109537"/>
                  </a:lnTo>
                  <a:close/>
                </a:path>
              </a:pathLst>
            </a:custGeom>
            <a:noFill/>
            <a:ln w="6350" cap="rnd" cmpd="sng">
              <a:solidFill>
                <a:srgbClr val="FFC000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21112A0-0E7D-7123-961D-CD37F25674F0}"/>
              </a:ext>
            </a:extLst>
          </p:cNvPr>
          <p:cNvSpPr txBox="1"/>
          <p:nvPr/>
        </p:nvSpPr>
        <p:spPr>
          <a:xfrm>
            <a:off x="159945" y="71347"/>
            <a:ext cx="69632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i="1" kern="0" dirty="0">
                <a:ln w="9525">
                  <a:noFill/>
                </a:ln>
                <a:solidFill>
                  <a:srgbClr val="FF7C8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</a:t>
            </a:r>
            <a:r>
              <a:rPr lang="en-US" altLang="ko-KR" sz="20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PRESENTATION  </a:t>
            </a:r>
            <a:r>
              <a:rPr lang="en-US" altLang="ko-KR" sz="6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10" name="사각형: 둥근 모서리 5">
            <a:extLst>
              <a:ext uri="{FF2B5EF4-FFF2-40B4-BE49-F238E27FC236}">
                <a16:creationId xmlns="" xmlns:a16="http://schemas.microsoft.com/office/drawing/2014/main" id="{5F1D0356-3517-AB2D-56B4-FE55B957C942}"/>
              </a:ext>
            </a:extLst>
          </p:cNvPr>
          <p:cNvSpPr/>
          <p:nvPr/>
        </p:nvSpPr>
        <p:spPr>
          <a:xfrm>
            <a:off x="1595430" y="4168056"/>
            <a:ext cx="3600000" cy="72000"/>
          </a:xfrm>
          <a:prstGeom prst="roundRect">
            <a:avLst>
              <a:gd name="adj" fmla="val 50000"/>
            </a:avLst>
          </a:prstGeom>
          <a:solidFill>
            <a:schemeClr val="tx1">
              <a:alpha val="15000"/>
            </a:schemeClr>
          </a:solidFill>
          <a:ln>
            <a:noFill/>
          </a:ln>
          <a:effectLst>
            <a:innerShdw blurRad="50800" dist="38100" dir="189000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id="{2BD0DB2F-3781-6B19-4248-F500BE207AE3}"/>
              </a:ext>
            </a:extLst>
          </p:cNvPr>
          <p:cNvCxnSpPr>
            <a:cxnSpLocks/>
          </p:cNvCxnSpPr>
          <p:nvPr/>
        </p:nvCxnSpPr>
        <p:spPr>
          <a:xfrm>
            <a:off x="1658930" y="4199209"/>
            <a:ext cx="1800000" cy="0"/>
          </a:xfrm>
          <a:prstGeom prst="line">
            <a:avLst/>
          </a:prstGeom>
          <a:ln w="53975" cap="rnd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19C391FC-6B3D-DB95-9AC9-5E4B8B9CE42C}"/>
              </a:ext>
            </a:extLst>
          </p:cNvPr>
          <p:cNvSpPr txBox="1"/>
          <p:nvPr/>
        </p:nvSpPr>
        <p:spPr>
          <a:xfrm>
            <a:off x="1464108" y="3845903"/>
            <a:ext cx="38964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800" kern="0" dirty="0">
                <a:solidFill>
                  <a:prstClr val="white">
                    <a:lumMod val="65000"/>
                  </a:prstClr>
                </a:solidFill>
              </a:rPr>
              <a:t>0%</a:t>
            </a:r>
            <a:endParaRPr lang="ko-KR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9" name="사각형: 둥근 모서리 5">
            <a:extLst>
              <a:ext uri="{FF2B5EF4-FFF2-40B4-BE49-F238E27FC236}">
                <a16:creationId xmlns="" xmlns:a16="http://schemas.microsoft.com/office/drawing/2014/main" id="{722B5322-A250-09D8-C80B-A6226F178C13}"/>
              </a:ext>
            </a:extLst>
          </p:cNvPr>
          <p:cNvSpPr/>
          <p:nvPr/>
        </p:nvSpPr>
        <p:spPr>
          <a:xfrm>
            <a:off x="6986580" y="4168056"/>
            <a:ext cx="3600000" cy="72000"/>
          </a:xfrm>
          <a:prstGeom prst="roundRect">
            <a:avLst>
              <a:gd name="adj" fmla="val 50000"/>
            </a:avLst>
          </a:prstGeom>
          <a:solidFill>
            <a:schemeClr val="tx1">
              <a:alpha val="15000"/>
            </a:schemeClr>
          </a:solidFill>
          <a:ln>
            <a:noFill/>
          </a:ln>
          <a:effectLst>
            <a:innerShdw blurRad="50800" dist="38100" dir="189000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="" xmlns:a16="http://schemas.microsoft.com/office/drawing/2014/main" id="{005FADB7-E5E3-8160-FA86-30869A7838E4}"/>
              </a:ext>
            </a:extLst>
          </p:cNvPr>
          <p:cNvCxnSpPr>
            <a:cxnSpLocks/>
          </p:cNvCxnSpPr>
          <p:nvPr/>
        </p:nvCxnSpPr>
        <p:spPr>
          <a:xfrm>
            <a:off x="7050080" y="4199209"/>
            <a:ext cx="720000" cy="0"/>
          </a:xfrm>
          <a:prstGeom prst="line">
            <a:avLst/>
          </a:prstGeom>
          <a:ln w="53975" cap="rnd">
            <a:solidFill>
              <a:srgbClr val="FF7C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44451CE7-294C-3820-7496-D9211947FFE8}"/>
              </a:ext>
            </a:extLst>
          </p:cNvPr>
          <p:cNvSpPr txBox="1"/>
          <p:nvPr/>
        </p:nvSpPr>
        <p:spPr>
          <a:xfrm>
            <a:off x="6855258" y="3845903"/>
            <a:ext cx="38964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800" kern="0" dirty="0">
                <a:solidFill>
                  <a:prstClr val="white">
                    <a:lumMod val="65000"/>
                  </a:prstClr>
                </a:solidFill>
              </a:rPr>
              <a:t>0%</a:t>
            </a:r>
            <a:endParaRPr lang="ko-KR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25" name="사각형: 둥근 모서리 25">
            <a:extLst>
              <a:ext uri="{FF2B5EF4-FFF2-40B4-BE49-F238E27FC236}">
                <a16:creationId xmlns="" xmlns:a16="http://schemas.microsoft.com/office/drawing/2014/main" id="{9AB844E8-DE78-AAA6-360B-03A62F7D9837}"/>
              </a:ext>
            </a:extLst>
          </p:cNvPr>
          <p:cNvSpPr/>
          <p:nvPr/>
        </p:nvSpPr>
        <p:spPr>
          <a:xfrm>
            <a:off x="6855259" y="4637938"/>
            <a:ext cx="3731321" cy="1436566"/>
          </a:xfrm>
          <a:prstGeom prst="roundRect">
            <a:avLst>
              <a:gd name="adj" fmla="val 5028"/>
            </a:avLst>
          </a:prstGeom>
          <a:solidFill>
            <a:schemeClr val="tx1">
              <a:alpha val="4000"/>
            </a:schemeClr>
          </a:solidFill>
          <a:ln>
            <a:noFill/>
          </a:ln>
          <a:effectLst>
            <a:outerShdw blurRad="152400" sx="101000" sy="101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You can use a software program such as Microsoft Power Point to provide the audience with slides that contains your major points or essential information.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7351168D-D0B7-9220-297D-CDD116C9A227}"/>
              </a:ext>
            </a:extLst>
          </p:cNvPr>
          <p:cNvSpPr/>
          <p:nvPr/>
        </p:nvSpPr>
        <p:spPr>
          <a:xfrm>
            <a:off x="1524608" y="4651376"/>
            <a:ext cx="3756868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You can use a software program such as Microsoft Power Point to provide the audience with slides that contains your major points or essential information.</a:t>
            </a:r>
          </a:p>
        </p:txBody>
      </p:sp>
      <p:sp>
        <p:nvSpPr>
          <p:cNvPr id="27" name="사각형: 둥근 모서리 5">
            <a:extLst>
              <a:ext uri="{FF2B5EF4-FFF2-40B4-BE49-F238E27FC236}">
                <a16:creationId xmlns="" xmlns:a16="http://schemas.microsoft.com/office/drawing/2014/main" id="{E064DC16-68E5-76DE-7B62-02A5511F5A5D}"/>
              </a:ext>
            </a:extLst>
          </p:cNvPr>
          <p:cNvSpPr/>
          <p:nvPr/>
        </p:nvSpPr>
        <p:spPr>
          <a:xfrm>
            <a:off x="1595430" y="3392475"/>
            <a:ext cx="3600000" cy="72000"/>
          </a:xfrm>
          <a:prstGeom prst="roundRect">
            <a:avLst>
              <a:gd name="adj" fmla="val 50000"/>
            </a:avLst>
          </a:prstGeom>
          <a:solidFill>
            <a:schemeClr val="tx1">
              <a:alpha val="15000"/>
            </a:schemeClr>
          </a:solidFill>
          <a:ln>
            <a:noFill/>
          </a:ln>
          <a:effectLst>
            <a:innerShdw blurRad="50800" dist="38100" dir="189000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="" xmlns:a16="http://schemas.microsoft.com/office/drawing/2014/main" id="{C1462B71-47A3-60F6-97ED-64D2D6D53B96}"/>
              </a:ext>
            </a:extLst>
          </p:cNvPr>
          <p:cNvCxnSpPr>
            <a:cxnSpLocks/>
          </p:cNvCxnSpPr>
          <p:nvPr/>
        </p:nvCxnSpPr>
        <p:spPr>
          <a:xfrm>
            <a:off x="1658930" y="3423628"/>
            <a:ext cx="2520000" cy="0"/>
          </a:xfrm>
          <a:prstGeom prst="line">
            <a:avLst/>
          </a:prstGeom>
          <a:ln w="53975" cap="rnd">
            <a:solidFill>
              <a:srgbClr val="1C42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453AFC21-F722-1A09-B844-60EC86E84C83}"/>
              </a:ext>
            </a:extLst>
          </p:cNvPr>
          <p:cNvSpPr txBox="1"/>
          <p:nvPr/>
        </p:nvSpPr>
        <p:spPr>
          <a:xfrm>
            <a:off x="1464108" y="3070322"/>
            <a:ext cx="38964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800" kern="0" dirty="0">
                <a:solidFill>
                  <a:prstClr val="white">
                    <a:lumMod val="65000"/>
                  </a:prstClr>
                </a:solidFill>
              </a:rPr>
              <a:t>0%</a:t>
            </a:r>
            <a:endParaRPr lang="ko-KR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30" name="사각형: 둥근 모서리 5">
            <a:extLst>
              <a:ext uri="{FF2B5EF4-FFF2-40B4-BE49-F238E27FC236}">
                <a16:creationId xmlns="" xmlns:a16="http://schemas.microsoft.com/office/drawing/2014/main" id="{845012C5-1A9D-FC37-3466-3AFEE126F3FB}"/>
              </a:ext>
            </a:extLst>
          </p:cNvPr>
          <p:cNvSpPr/>
          <p:nvPr/>
        </p:nvSpPr>
        <p:spPr>
          <a:xfrm>
            <a:off x="6986580" y="3392475"/>
            <a:ext cx="3600000" cy="72000"/>
          </a:xfrm>
          <a:prstGeom prst="roundRect">
            <a:avLst>
              <a:gd name="adj" fmla="val 50000"/>
            </a:avLst>
          </a:prstGeom>
          <a:solidFill>
            <a:schemeClr val="tx1">
              <a:alpha val="15000"/>
            </a:schemeClr>
          </a:solidFill>
          <a:ln>
            <a:noFill/>
          </a:ln>
          <a:effectLst>
            <a:innerShdw blurRad="50800" dist="38100" dir="18900000">
              <a:prstClr val="black">
                <a:alpha val="1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="" xmlns:a16="http://schemas.microsoft.com/office/drawing/2014/main" id="{6BBC8E01-8B99-12F9-54A8-27B4681232BF}"/>
              </a:ext>
            </a:extLst>
          </p:cNvPr>
          <p:cNvCxnSpPr>
            <a:cxnSpLocks/>
          </p:cNvCxnSpPr>
          <p:nvPr/>
        </p:nvCxnSpPr>
        <p:spPr>
          <a:xfrm>
            <a:off x="7050080" y="3423628"/>
            <a:ext cx="2520000" cy="0"/>
          </a:xfrm>
          <a:prstGeom prst="line">
            <a:avLst/>
          </a:prstGeom>
          <a:ln w="53975" cap="rnd">
            <a:solidFill>
              <a:srgbClr val="1C428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="" xmlns:a16="http://schemas.microsoft.com/office/drawing/2014/main" id="{B40C7E67-01D3-A165-DC50-234F88C3938C}"/>
              </a:ext>
            </a:extLst>
          </p:cNvPr>
          <p:cNvSpPr txBox="1"/>
          <p:nvPr/>
        </p:nvSpPr>
        <p:spPr>
          <a:xfrm>
            <a:off x="6855258" y="3070322"/>
            <a:ext cx="38964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800" kern="0" dirty="0">
                <a:solidFill>
                  <a:prstClr val="white">
                    <a:lumMod val="65000"/>
                  </a:prstClr>
                </a:solidFill>
              </a:rPr>
              <a:t>0%</a:t>
            </a:r>
            <a:endParaRPr lang="ko-KR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="" xmlns:a16="http://schemas.microsoft.com/office/drawing/2014/main" id="{A0A2FC79-3D01-49D7-F042-5BE3F0D6B5CA}"/>
              </a:ext>
            </a:extLst>
          </p:cNvPr>
          <p:cNvSpPr/>
          <p:nvPr/>
        </p:nvSpPr>
        <p:spPr>
          <a:xfrm>
            <a:off x="1524608" y="1445439"/>
            <a:ext cx="3756868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You can use a software program such as Microsoft Power Point to provide the audience with slides that contains your major points or essential information.</a:t>
            </a:r>
          </a:p>
        </p:txBody>
      </p:sp>
      <p:sp>
        <p:nvSpPr>
          <p:cNvPr id="34" name="사각형: 둥근 모서리 25">
            <a:extLst>
              <a:ext uri="{FF2B5EF4-FFF2-40B4-BE49-F238E27FC236}">
                <a16:creationId xmlns="" xmlns:a16="http://schemas.microsoft.com/office/drawing/2014/main" id="{74FF262B-6E84-279B-238D-892CD01DF180}"/>
              </a:ext>
            </a:extLst>
          </p:cNvPr>
          <p:cNvSpPr/>
          <p:nvPr/>
        </p:nvSpPr>
        <p:spPr>
          <a:xfrm>
            <a:off x="6855259" y="1350421"/>
            <a:ext cx="3731321" cy="1436566"/>
          </a:xfrm>
          <a:prstGeom prst="roundRect">
            <a:avLst>
              <a:gd name="adj" fmla="val 5028"/>
            </a:avLst>
          </a:prstGeom>
          <a:solidFill>
            <a:schemeClr val="tx1">
              <a:alpha val="4000"/>
            </a:schemeClr>
          </a:solidFill>
          <a:ln>
            <a:noFill/>
          </a:ln>
          <a:effectLst>
            <a:outerShdw blurRad="152400" sx="101000" sy="101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You can use a software program such as Microsoft Power Point to provide the audience with slides that contains your major points or essential information.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="" xmlns:a16="http://schemas.microsoft.com/office/drawing/2014/main" id="{191257C6-3B7D-5B74-0602-84137FE9957F}"/>
              </a:ext>
            </a:extLst>
          </p:cNvPr>
          <p:cNvSpPr/>
          <p:nvPr/>
        </p:nvSpPr>
        <p:spPr>
          <a:xfrm>
            <a:off x="3914611" y="3050112"/>
            <a:ext cx="528637" cy="274719"/>
          </a:xfrm>
          <a:prstGeom prst="roundRect">
            <a:avLst>
              <a:gd name="adj" fmla="val 50000"/>
            </a:avLst>
          </a:prstGeom>
          <a:solidFill>
            <a:srgbClr val="C3E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1400" b="1" kern="0" dirty="0">
                <a:solidFill>
                  <a:sysClr val="windowText" lastClr="000000"/>
                </a:solidFill>
              </a:rPr>
              <a:t>70</a:t>
            </a:r>
            <a:r>
              <a:rPr lang="en-US" altLang="ko-KR" sz="1000" kern="0" dirty="0">
                <a:solidFill>
                  <a:sysClr val="windowText" lastClr="000000"/>
                </a:solidFill>
              </a:rPr>
              <a:t>%</a:t>
            </a:r>
            <a:endParaRPr lang="ko-KR" altLang="en-US" sz="4000" dirty="0">
              <a:solidFill>
                <a:sysClr val="windowText" lastClr="000000"/>
              </a:solidFill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="" xmlns:a16="http://schemas.microsoft.com/office/drawing/2014/main" id="{B5C53179-D5E3-D702-8C46-C6FEFB3B70C0}"/>
              </a:ext>
            </a:extLst>
          </p:cNvPr>
          <p:cNvSpPr/>
          <p:nvPr/>
        </p:nvSpPr>
        <p:spPr>
          <a:xfrm>
            <a:off x="3203411" y="3834949"/>
            <a:ext cx="528637" cy="274719"/>
          </a:xfrm>
          <a:prstGeom prst="roundRect">
            <a:avLst>
              <a:gd name="adj" fmla="val 50000"/>
            </a:avLst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1400" b="1" kern="0" dirty="0">
                <a:solidFill>
                  <a:prstClr val="white"/>
                </a:solidFill>
              </a:rPr>
              <a:t>50</a:t>
            </a:r>
            <a:r>
              <a:rPr lang="en-US" altLang="ko-KR" sz="1000" kern="0" dirty="0">
                <a:solidFill>
                  <a:prstClr val="white"/>
                </a:solidFill>
              </a:rPr>
              <a:t>%</a:t>
            </a:r>
            <a:endParaRPr lang="ko-KR" altLang="en-US" sz="4000" dirty="0">
              <a:solidFill>
                <a:prstClr val="white"/>
              </a:solidFill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="" xmlns:a16="http://schemas.microsoft.com/office/drawing/2014/main" id="{71BE9285-CFCA-D5AB-040F-D776BC154816}"/>
              </a:ext>
            </a:extLst>
          </p:cNvPr>
          <p:cNvSpPr/>
          <p:nvPr/>
        </p:nvSpPr>
        <p:spPr>
          <a:xfrm>
            <a:off x="9305761" y="3055886"/>
            <a:ext cx="528637" cy="274719"/>
          </a:xfrm>
          <a:prstGeom prst="roundRect">
            <a:avLst>
              <a:gd name="adj" fmla="val 50000"/>
            </a:avLst>
          </a:prstGeom>
          <a:solidFill>
            <a:srgbClr val="C3E6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1400" b="1" kern="0" dirty="0">
                <a:solidFill>
                  <a:sysClr val="windowText" lastClr="000000"/>
                </a:solidFill>
              </a:rPr>
              <a:t>70</a:t>
            </a:r>
            <a:r>
              <a:rPr lang="en-US" altLang="ko-KR" sz="1000" kern="0" dirty="0">
                <a:solidFill>
                  <a:sysClr val="windowText" lastClr="000000"/>
                </a:solidFill>
              </a:rPr>
              <a:t>%</a:t>
            </a:r>
            <a:endParaRPr lang="ko-KR" altLang="en-US" sz="4000" dirty="0">
              <a:solidFill>
                <a:sysClr val="windowText" lastClr="000000"/>
              </a:solidFill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="" xmlns:a16="http://schemas.microsoft.com/office/drawing/2014/main" id="{8FD82732-FD65-F1B7-5523-9FF550D09915}"/>
              </a:ext>
            </a:extLst>
          </p:cNvPr>
          <p:cNvSpPr/>
          <p:nvPr/>
        </p:nvSpPr>
        <p:spPr>
          <a:xfrm>
            <a:off x="7505988" y="3841789"/>
            <a:ext cx="528637" cy="274719"/>
          </a:xfrm>
          <a:prstGeom prst="roundRect">
            <a:avLst>
              <a:gd name="adj" fmla="val 50000"/>
            </a:avLst>
          </a:pr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1400" b="1" kern="0" dirty="0">
                <a:solidFill>
                  <a:prstClr val="white"/>
                </a:solidFill>
              </a:rPr>
              <a:t>20</a:t>
            </a:r>
            <a:r>
              <a:rPr lang="en-US" altLang="ko-KR" sz="1000" kern="0" dirty="0">
                <a:solidFill>
                  <a:prstClr val="white"/>
                </a:solidFill>
              </a:rPr>
              <a:t>%</a:t>
            </a:r>
            <a:endParaRPr lang="ko-KR" altLang="en-US" sz="4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641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C3D5F3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32AD4007-12A1-8248-82B0-952CDF8A38A7}"/>
              </a:ext>
            </a:extLst>
          </p:cNvPr>
          <p:cNvGrpSpPr/>
          <p:nvPr/>
        </p:nvGrpSpPr>
        <p:grpSpPr>
          <a:xfrm>
            <a:off x="0" y="338328"/>
            <a:ext cx="12070080" cy="6519672"/>
            <a:chOff x="0" y="338328"/>
            <a:chExt cx="12070080" cy="6519672"/>
          </a:xfrm>
        </p:grpSpPr>
        <p:sp>
          <p:nvSpPr>
            <p:cNvPr id="8" name="사각형: 둥근 한쪽 모서리 7">
              <a:extLst>
                <a:ext uri="{FF2B5EF4-FFF2-40B4-BE49-F238E27FC236}">
                  <a16:creationId xmlns="" xmlns:a16="http://schemas.microsoft.com/office/drawing/2014/main" id="{1EF60D0A-91FC-1947-C758-247B7BBEB229}"/>
                </a:ext>
              </a:extLst>
            </p:cNvPr>
            <p:cNvSpPr/>
            <p:nvPr/>
          </p:nvSpPr>
          <p:spPr>
            <a:xfrm>
              <a:off x="0" y="338328"/>
              <a:ext cx="12070080" cy="6519672"/>
            </a:xfrm>
            <a:prstGeom prst="round1Rect">
              <a:avLst>
                <a:gd name="adj" fmla="val 2192"/>
              </a:avLst>
            </a:prstGeom>
            <a:solidFill>
              <a:schemeClr val="bg1"/>
            </a:solidFill>
            <a:ln w="15875">
              <a:solidFill>
                <a:srgbClr val="3973D6"/>
              </a:solidFill>
            </a:ln>
            <a:effectLst>
              <a:outerShdw dist="50800" dir="18900000" algn="bl" rotWithShape="0">
                <a:srgbClr val="3973D6">
                  <a:alpha val="21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="" xmlns:a16="http://schemas.microsoft.com/office/drawing/2014/main" id="{95A17195-7D1B-3190-CF1F-80C89BC982F1}"/>
                </a:ext>
              </a:extLst>
            </p:cNvPr>
            <p:cNvSpPr/>
            <p:nvPr/>
          </p:nvSpPr>
          <p:spPr>
            <a:xfrm>
              <a:off x="11845545" y="430097"/>
              <a:ext cx="136830" cy="13683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3973D6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700" b="1" dirty="0">
                  <a:solidFill>
                    <a:srgbClr val="3973D6"/>
                  </a:solidFill>
                </a:rPr>
                <a:t>X</a:t>
              </a:r>
              <a:endParaRPr lang="ko-KR" altLang="en-US" sz="700" b="1" dirty="0">
                <a:solidFill>
                  <a:srgbClr val="3973D6"/>
                </a:solidFill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021F3518-28B0-D59B-50A3-41AE1CB2FD12}"/>
              </a:ext>
            </a:extLst>
          </p:cNvPr>
          <p:cNvGrpSpPr/>
          <p:nvPr/>
        </p:nvGrpSpPr>
        <p:grpSpPr>
          <a:xfrm>
            <a:off x="0" y="-3"/>
            <a:ext cx="11795940" cy="566929"/>
            <a:chOff x="0" y="-3"/>
            <a:chExt cx="11795940" cy="566929"/>
          </a:xfrm>
        </p:grpSpPr>
        <p:sp>
          <p:nvSpPr>
            <p:cNvPr id="6" name="사각형: 둥근 한쪽 모서리 5">
              <a:extLst>
                <a:ext uri="{FF2B5EF4-FFF2-40B4-BE49-F238E27FC236}">
                  <a16:creationId xmlns="" xmlns:a16="http://schemas.microsoft.com/office/drawing/2014/main" id="{98028FA1-25F9-990A-D54C-8555090CDF84}"/>
                </a:ext>
              </a:extLst>
            </p:cNvPr>
            <p:cNvSpPr/>
            <p:nvPr/>
          </p:nvSpPr>
          <p:spPr>
            <a:xfrm flipV="1">
              <a:off x="0" y="-3"/>
              <a:ext cx="11795940" cy="566929"/>
            </a:xfrm>
            <a:prstGeom prst="round1Rect">
              <a:avLst>
                <a:gd name="adj" fmla="val 36266"/>
              </a:avLst>
            </a:prstGeom>
            <a:pattFill prst="lgGrid">
              <a:fgClr>
                <a:srgbClr val="183A76"/>
              </a:fgClr>
              <a:bgClr>
                <a:srgbClr val="1C4289"/>
              </a:bgClr>
            </a:pattFill>
            <a:ln>
              <a:noFill/>
            </a:ln>
            <a:effectLst>
              <a:outerShdw dist="38100" dir="2700000" algn="tl" rotWithShape="0">
                <a:srgbClr val="1C4289">
                  <a:alpha val="2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="" xmlns:a16="http://schemas.microsoft.com/office/drawing/2014/main" id="{BDB50844-E359-D9A9-207B-AFDC699EE1DD}"/>
                </a:ext>
              </a:extLst>
            </p:cNvPr>
            <p:cNvGrpSpPr/>
            <p:nvPr/>
          </p:nvGrpSpPr>
          <p:grpSpPr>
            <a:xfrm>
              <a:off x="10936224" y="56464"/>
              <a:ext cx="508134" cy="508134"/>
              <a:chOff x="10936224" y="56464"/>
              <a:chExt cx="508134" cy="508134"/>
            </a:xfrm>
          </p:grpSpPr>
          <p:pic>
            <p:nvPicPr>
              <p:cNvPr id="11" name="그림 10">
                <a:extLst>
                  <a:ext uri="{FF2B5EF4-FFF2-40B4-BE49-F238E27FC236}">
                    <a16:creationId xmlns="" xmlns:a16="http://schemas.microsoft.com/office/drawing/2014/main" id="{48323C35-0E9A-7A70-4AC6-673A469D2A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36224" y="56464"/>
                <a:ext cx="508134" cy="508134"/>
              </a:xfrm>
              <a:prstGeom prst="rect">
                <a:avLst/>
              </a:prstGeom>
            </p:spPr>
          </p:pic>
          <p:grpSp>
            <p:nvGrpSpPr>
              <p:cNvPr id="12" name="그룹 11">
                <a:extLst>
                  <a:ext uri="{FF2B5EF4-FFF2-40B4-BE49-F238E27FC236}">
                    <a16:creationId xmlns="" xmlns:a16="http://schemas.microsoft.com/office/drawing/2014/main" id="{75A151A0-8B6B-442F-B9CD-ECC11EA05AFA}"/>
                  </a:ext>
                </a:extLst>
              </p:cNvPr>
              <p:cNvGrpSpPr/>
              <p:nvPr/>
            </p:nvGrpSpPr>
            <p:grpSpPr>
              <a:xfrm>
                <a:off x="11197779" y="450792"/>
                <a:ext cx="186683" cy="67433"/>
                <a:chOff x="7783479" y="606851"/>
                <a:chExt cx="925099" cy="334160"/>
              </a:xfrm>
              <a:solidFill>
                <a:schemeClr val="bg1"/>
              </a:solidFill>
              <a:effectLst/>
            </p:grpSpPr>
            <p:sp>
              <p:nvSpPr>
                <p:cNvPr id="13" name="자유형: 도형 12">
                  <a:extLst>
                    <a:ext uri="{FF2B5EF4-FFF2-40B4-BE49-F238E27FC236}">
                      <a16:creationId xmlns="" xmlns:a16="http://schemas.microsoft.com/office/drawing/2014/main" id="{385A49B0-FBA4-E78A-9517-712E986D584E}"/>
                    </a:ext>
                  </a:extLst>
                </p:cNvPr>
                <p:cNvSpPr/>
                <p:nvPr/>
              </p:nvSpPr>
              <p:spPr>
                <a:xfrm rot="20462479" flipH="1">
                  <a:off x="7834871" y="746304"/>
                  <a:ext cx="319975" cy="194707"/>
                </a:xfrm>
                <a:custGeom>
                  <a:avLst/>
                  <a:gdLst>
                    <a:gd name="connsiteX0" fmla="*/ 0 w 319975"/>
                    <a:gd name="connsiteY0" fmla="*/ 52008 h 194707"/>
                    <a:gd name="connsiteX1" fmla="*/ 151396 w 319975"/>
                    <a:gd name="connsiteY1" fmla="*/ 0 h 194707"/>
                    <a:gd name="connsiteX2" fmla="*/ 154196 w 319975"/>
                    <a:gd name="connsiteY2" fmla="*/ 17412 h 194707"/>
                    <a:gd name="connsiteX3" fmla="*/ 319975 w 319975"/>
                    <a:gd name="connsiteY3" fmla="*/ 194706 h 194707"/>
                    <a:gd name="connsiteX4" fmla="*/ 319975 w 319975"/>
                    <a:gd name="connsiteY4" fmla="*/ 194707 h 194707"/>
                    <a:gd name="connsiteX5" fmla="*/ 26717 w 319975"/>
                    <a:gd name="connsiteY5" fmla="*/ 86247 h 1947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19975" h="194707">
                      <a:moveTo>
                        <a:pt x="0" y="52008"/>
                      </a:moveTo>
                      <a:lnTo>
                        <a:pt x="151396" y="0"/>
                      </a:lnTo>
                      <a:lnTo>
                        <a:pt x="154196" y="17412"/>
                      </a:lnTo>
                      <a:cubicBezTo>
                        <a:pt x="176300" y="85158"/>
                        <a:pt x="231560" y="148581"/>
                        <a:pt x="319975" y="194706"/>
                      </a:cubicBezTo>
                      <a:lnTo>
                        <a:pt x="319975" y="194707"/>
                      </a:lnTo>
                      <a:cubicBezTo>
                        <a:pt x="197900" y="194707"/>
                        <a:pt x="90271" y="151684"/>
                        <a:pt x="26717" y="862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>
                    <a:defRPr/>
                  </a:pPr>
                  <a:endParaRPr lang="ko-KR" altLang="en-US" sz="800">
                    <a:solidFill>
                      <a:srgbClr val="FF7C80"/>
                    </a:solidFill>
                  </a:endParaRPr>
                </a:p>
              </p:txBody>
            </p:sp>
            <p:sp>
              <p:nvSpPr>
                <p:cNvPr id="14" name="사각형: 둥근 모서리 11">
                  <a:extLst>
                    <a:ext uri="{FF2B5EF4-FFF2-40B4-BE49-F238E27FC236}">
                      <a16:creationId xmlns="" xmlns:a16="http://schemas.microsoft.com/office/drawing/2014/main" id="{A83B9B2F-6D90-6A22-9BFD-9BD7817F71E7}"/>
                    </a:ext>
                  </a:extLst>
                </p:cNvPr>
                <p:cNvSpPr/>
                <p:nvPr/>
              </p:nvSpPr>
              <p:spPr>
                <a:xfrm>
                  <a:off x="7783479" y="606851"/>
                  <a:ext cx="925099" cy="26061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>
                    <a:defRPr/>
                  </a:pPr>
                  <a:endParaRPr lang="ko-KR" altLang="en-US" sz="300" b="1" dirty="0">
                    <a:solidFill>
                      <a:srgbClr val="FF7C80"/>
                    </a:solidFill>
                  </a:endParaRPr>
                </a:p>
              </p:txBody>
            </p:sp>
          </p:grpSp>
        </p:grpSp>
        <p:sp>
          <p:nvSpPr>
            <p:cNvPr id="17" name="직사각형 16">
              <a:extLst>
                <a:ext uri="{FF2B5EF4-FFF2-40B4-BE49-F238E27FC236}">
                  <a16:creationId xmlns="" xmlns:a16="http://schemas.microsoft.com/office/drawing/2014/main" id="{FF887002-B891-B8F4-1714-E1F82D60C037}"/>
                </a:ext>
              </a:extLst>
            </p:cNvPr>
            <p:cNvSpPr/>
            <p:nvPr/>
          </p:nvSpPr>
          <p:spPr>
            <a:xfrm>
              <a:off x="0" y="0"/>
              <a:ext cx="36000" cy="564598"/>
            </a:xfrm>
            <a:prstGeom prst="rect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="" xmlns:a16="http://schemas.microsoft.com/office/drawing/2014/main" id="{0515C556-A0AA-05BC-4335-94FC07C4EC61}"/>
                </a:ext>
              </a:extLst>
            </p:cNvPr>
            <p:cNvGrpSpPr/>
            <p:nvPr/>
          </p:nvGrpSpPr>
          <p:grpSpPr>
            <a:xfrm>
              <a:off x="10900612" y="28232"/>
              <a:ext cx="527114" cy="508133"/>
              <a:chOff x="2413313" y="69542"/>
              <a:chExt cx="533612" cy="433841"/>
            </a:xfrm>
          </p:grpSpPr>
          <p:sp>
            <p:nvSpPr>
              <p:cNvPr id="22" name="자유형: 도형 21">
                <a:extLst>
                  <a:ext uri="{FF2B5EF4-FFF2-40B4-BE49-F238E27FC236}">
                    <a16:creationId xmlns="" xmlns:a16="http://schemas.microsoft.com/office/drawing/2014/main" id="{7AA44150-87FB-66AD-ADB0-4A78CDAC1637}"/>
                  </a:ext>
                </a:extLst>
              </p:cNvPr>
              <p:cNvSpPr/>
              <p:nvPr/>
            </p:nvSpPr>
            <p:spPr>
              <a:xfrm>
                <a:off x="2413313" y="69542"/>
                <a:ext cx="533612" cy="425513"/>
              </a:xfrm>
              <a:custGeom>
                <a:avLst/>
                <a:gdLst>
                  <a:gd name="connsiteX0" fmla="*/ 230549 w 573503"/>
                  <a:gd name="connsiteY0" fmla="*/ 337117 h 337117"/>
                  <a:gd name="connsiteX1" fmla="*/ 1949 w 573503"/>
                  <a:gd name="connsiteY1" fmla="*/ 152967 h 337117"/>
                  <a:gd name="connsiteX2" fmla="*/ 344849 w 573503"/>
                  <a:gd name="connsiteY2" fmla="*/ 567 h 337117"/>
                  <a:gd name="connsiteX3" fmla="*/ 573449 w 573503"/>
                  <a:gd name="connsiteY3" fmla="*/ 108517 h 337117"/>
                  <a:gd name="connsiteX4" fmla="*/ 325799 w 573503"/>
                  <a:gd name="connsiteY4" fmla="*/ 292667 h 337117"/>
                  <a:gd name="connsiteX0" fmla="*/ 230549 w 573503"/>
                  <a:gd name="connsiteY0" fmla="*/ 337117 h 406967"/>
                  <a:gd name="connsiteX1" fmla="*/ 1949 w 573503"/>
                  <a:gd name="connsiteY1" fmla="*/ 152967 h 406967"/>
                  <a:gd name="connsiteX2" fmla="*/ 344849 w 573503"/>
                  <a:gd name="connsiteY2" fmla="*/ 567 h 406967"/>
                  <a:gd name="connsiteX3" fmla="*/ 573449 w 573503"/>
                  <a:gd name="connsiteY3" fmla="*/ 108517 h 406967"/>
                  <a:gd name="connsiteX4" fmla="*/ 271030 w 573503"/>
                  <a:gd name="connsiteY4" fmla="*/ 406967 h 406967"/>
                  <a:gd name="connsiteX0" fmla="*/ 190830 w 533781"/>
                  <a:gd name="connsiteY0" fmla="*/ 336828 h 406678"/>
                  <a:gd name="connsiteX1" fmla="*/ 2711 w 533781"/>
                  <a:gd name="connsiteY1" fmla="*/ 138390 h 406678"/>
                  <a:gd name="connsiteX2" fmla="*/ 305130 w 533781"/>
                  <a:gd name="connsiteY2" fmla="*/ 278 h 406678"/>
                  <a:gd name="connsiteX3" fmla="*/ 533730 w 533781"/>
                  <a:gd name="connsiteY3" fmla="*/ 108228 h 406678"/>
                  <a:gd name="connsiteX4" fmla="*/ 231311 w 533781"/>
                  <a:gd name="connsiteY4" fmla="*/ 406678 h 406678"/>
                  <a:gd name="connsiteX0" fmla="*/ 189790 w 532741"/>
                  <a:gd name="connsiteY0" fmla="*/ 336828 h 406678"/>
                  <a:gd name="connsiteX1" fmla="*/ 1671 w 532741"/>
                  <a:gd name="connsiteY1" fmla="*/ 138390 h 406678"/>
                  <a:gd name="connsiteX2" fmla="*/ 304090 w 532741"/>
                  <a:gd name="connsiteY2" fmla="*/ 278 h 406678"/>
                  <a:gd name="connsiteX3" fmla="*/ 532690 w 532741"/>
                  <a:gd name="connsiteY3" fmla="*/ 108228 h 406678"/>
                  <a:gd name="connsiteX4" fmla="*/ 230271 w 532741"/>
                  <a:gd name="connsiteY4" fmla="*/ 406678 h 406678"/>
                  <a:gd name="connsiteX0" fmla="*/ 189790 w 532741"/>
                  <a:gd name="connsiteY0" fmla="*/ 336828 h 406678"/>
                  <a:gd name="connsiteX1" fmla="*/ 1671 w 532741"/>
                  <a:gd name="connsiteY1" fmla="*/ 138390 h 406678"/>
                  <a:gd name="connsiteX2" fmla="*/ 304090 w 532741"/>
                  <a:gd name="connsiteY2" fmla="*/ 278 h 406678"/>
                  <a:gd name="connsiteX3" fmla="*/ 532690 w 532741"/>
                  <a:gd name="connsiteY3" fmla="*/ 108228 h 406678"/>
                  <a:gd name="connsiteX4" fmla="*/ 230271 w 532741"/>
                  <a:gd name="connsiteY4" fmla="*/ 406678 h 406678"/>
                  <a:gd name="connsiteX0" fmla="*/ 189790 w 532761"/>
                  <a:gd name="connsiteY0" fmla="*/ 336632 h 406482"/>
                  <a:gd name="connsiteX1" fmla="*/ 1671 w 532761"/>
                  <a:gd name="connsiteY1" fmla="*/ 138194 h 406482"/>
                  <a:gd name="connsiteX2" fmla="*/ 304090 w 532761"/>
                  <a:gd name="connsiteY2" fmla="*/ 82 h 406482"/>
                  <a:gd name="connsiteX3" fmla="*/ 532690 w 532761"/>
                  <a:gd name="connsiteY3" fmla="*/ 108032 h 406482"/>
                  <a:gd name="connsiteX4" fmla="*/ 230271 w 532761"/>
                  <a:gd name="connsiteY4" fmla="*/ 406482 h 406482"/>
                  <a:gd name="connsiteX0" fmla="*/ 188325 w 531296"/>
                  <a:gd name="connsiteY0" fmla="*/ 336632 h 406482"/>
                  <a:gd name="connsiteX1" fmla="*/ 206 w 531296"/>
                  <a:gd name="connsiteY1" fmla="*/ 138194 h 406482"/>
                  <a:gd name="connsiteX2" fmla="*/ 302625 w 531296"/>
                  <a:gd name="connsiteY2" fmla="*/ 82 h 406482"/>
                  <a:gd name="connsiteX3" fmla="*/ 531225 w 531296"/>
                  <a:gd name="connsiteY3" fmla="*/ 108032 h 406482"/>
                  <a:gd name="connsiteX4" fmla="*/ 228806 w 531296"/>
                  <a:gd name="connsiteY4" fmla="*/ 406482 h 406482"/>
                  <a:gd name="connsiteX0" fmla="*/ 190644 w 533612"/>
                  <a:gd name="connsiteY0" fmla="*/ 355663 h 425513"/>
                  <a:gd name="connsiteX1" fmla="*/ 2525 w 533612"/>
                  <a:gd name="connsiteY1" fmla="*/ 157225 h 425513"/>
                  <a:gd name="connsiteX2" fmla="*/ 300181 w 533612"/>
                  <a:gd name="connsiteY2" fmla="*/ 63 h 425513"/>
                  <a:gd name="connsiteX3" fmla="*/ 533544 w 533612"/>
                  <a:gd name="connsiteY3" fmla="*/ 127063 h 425513"/>
                  <a:gd name="connsiteX4" fmla="*/ 231125 w 533612"/>
                  <a:gd name="connsiteY4" fmla="*/ 425513 h 425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3612" h="425513">
                    <a:moveTo>
                      <a:pt x="190644" y="355663"/>
                    </a:moveTo>
                    <a:cubicBezTo>
                      <a:pt x="66819" y="291634"/>
                      <a:pt x="-15731" y="216492"/>
                      <a:pt x="2525" y="157225"/>
                    </a:cubicBezTo>
                    <a:cubicBezTo>
                      <a:pt x="20781" y="97958"/>
                      <a:pt x="171197" y="2708"/>
                      <a:pt x="300181" y="63"/>
                    </a:cubicBezTo>
                    <a:cubicBezTo>
                      <a:pt x="429165" y="-2582"/>
                      <a:pt x="536719" y="78380"/>
                      <a:pt x="533544" y="127063"/>
                    </a:cubicBezTo>
                    <a:cubicBezTo>
                      <a:pt x="520844" y="275758"/>
                      <a:pt x="353362" y="357779"/>
                      <a:pt x="231125" y="425513"/>
                    </a:cubicBezTo>
                  </a:path>
                </a:pathLst>
              </a:custGeom>
              <a:noFill/>
              <a:ln w="9525" cap="rnd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자유형: 도형 22">
                <a:extLst>
                  <a:ext uri="{FF2B5EF4-FFF2-40B4-BE49-F238E27FC236}">
                    <a16:creationId xmlns="" xmlns:a16="http://schemas.microsoft.com/office/drawing/2014/main" id="{BE530C6E-E9A2-5B8A-6AFC-9BDEE060C1CE}"/>
                  </a:ext>
                </a:extLst>
              </p:cNvPr>
              <p:cNvSpPr/>
              <p:nvPr/>
            </p:nvSpPr>
            <p:spPr>
              <a:xfrm>
                <a:off x="2438116" y="69542"/>
                <a:ext cx="508809" cy="433841"/>
              </a:xfrm>
              <a:custGeom>
                <a:avLst/>
                <a:gdLst>
                  <a:gd name="connsiteX0" fmla="*/ 230549 w 573503"/>
                  <a:gd name="connsiteY0" fmla="*/ 337117 h 337117"/>
                  <a:gd name="connsiteX1" fmla="*/ 1949 w 573503"/>
                  <a:gd name="connsiteY1" fmla="*/ 152967 h 337117"/>
                  <a:gd name="connsiteX2" fmla="*/ 344849 w 573503"/>
                  <a:gd name="connsiteY2" fmla="*/ 567 h 337117"/>
                  <a:gd name="connsiteX3" fmla="*/ 573449 w 573503"/>
                  <a:gd name="connsiteY3" fmla="*/ 108517 h 337117"/>
                  <a:gd name="connsiteX4" fmla="*/ 325799 w 573503"/>
                  <a:gd name="connsiteY4" fmla="*/ 292667 h 337117"/>
                  <a:gd name="connsiteX0" fmla="*/ 230549 w 573503"/>
                  <a:gd name="connsiteY0" fmla="*/ 337117 h 406967"/>
                  <a:gd name="connsiteX1" fmla="*/ 1949 w 573503"/>
                  <a:gd name="connsiteY1" fmla="*/ 152967 h 406967"/>
                  <a:gd name="connsiteX2" fmla="*/ 344849 w 573503"/>
                  <a:gd name="connsiteY2" fmla="*/ 567 h 406967"/>
                  <a:gd name="connsiteX3" fmla="*/ 573449 w 573503"/>
                  <a:gd name="connsiteY3" fmla="*/ 108517 h 406967"/>
                  <a:gd name="connsiteX4" fmla="*/ 271030 w 573503"/>
                  <a:gd name="connsiteY4" fmla="*/ 406967 h 406967"/>
                  <a:gd name="connsiteX0" fmla="*/ 190830 w 533781"/>
                  <a:gd name="connsiteY0" fmla="*/ 336828 h 406678"/>
                  <a:gd name="connsiteX1" fmla="*/ 2711 w 533781"/>
                  <a:gd name="connsiteY1" fmla="*/ 138390 h 406678"/>
                  <a:gd name="connsiteX2" fmla="*/ 305130 w 533781"/>
                  <a:gd name="connsiteY2" fmla="*/ 278 h 406678"/>
                  <a:gd name="connsiteX3" fmla="*/ 533730 w 533781"/>
                  <a:gd name="connsiteY3" fmla="*/ 108228 h 406678"/>
                  <a:gd name="connsiteX4" fmla="*/ 231311 w 533781"/>
                  <a:gd name="connsiteY4" fmla="*/ 406678 h 406678"/>
                  <a:gd name="connsiteX0" fmla="*/ 189790 w 532741"/>
                  <a:gd name="connsiteY0" fmla="*/ 336828 h 406678"/>
                  <a:gd name="connsiteX1" fmla="*/ 1671 w 532741"/>
                  <a:gd name="connsiteY1" fmla="*/ 138390 h 406678"/>
                  <a:gd name="connsiteX2" fmla="*/ 304090 w 532741"/>
                  <a:gd name="connsiteY2" fmla="*/ 278 h 406678"/>
                  <a:gd name="connsiteX3" fmla="*/ 532690 w 532741"/>
                  <a:gd name="connsiteY3" fmla="*/ 108228 h 406678"/>
                  <a:gd name="connsiteX4" fmla="*/ 230271 w 532741"/>
                  <a:gd name="connsiteY4" fmla="*/ 406678 h 406678"/>
                  <a:gd name="connsiteX0" fmla="*/ 189790 w 532741"/>
                  <a:gd name="connsiteY0" fmla="*/ 336828 h 406678"/>
                  <a:gd name="connsiteX1" fmla="*/ 1671 w 532741"/>
                  <a:gd name="connsiteY1" fmla="*/ 138390 h 406678"/>
                  <a:gd name="connsiteX2" fmla="*/ 304090 w 532741"/>
                  <a:gd name="connsiteY2" fmla="*/ 278 h 406678"/>
                  <a:gd name="connsiteX3" fmla="*/ 532690 w 532741"/>
                  <a:gd name="connsiteY3" fmla="*/ 108228 h 406678"/>
                  <a:gd name="connsiteX4" fmla="*/ 230271 w 532741"/>
                  <a:gd name="connsiteY4" fmla="*/ 406678 h 406678"/>
                  <a:gd name="connsiteX0" fmla="*/ 189790 w 532761"/>
                  <a:gd name="connsiteY0" fmla="*/ 336632 h 406482"/>
                  <a:gd name="connsiteX1" fmla="*/ 1671 w 532761"/>
                  <a:gd name="connsiteY1" fmla="*/ 138194 h 406482"/>
                  <a:gd name="connsiteX2" fmla="*/ 304090 w 532761"/>
                  <a:gd name="connsiteY2" fmla="*/ 82 h 406482"/>
                  <a:gd name="connsiteX3" fmla="*/ 532690 w 532761"/>
                  <a:gd name="connsiteY3" fmla="*/ 108032 h 406482"/>
                  <a:gd name="connsiteX4" fmla="*/ 230271 w 532761"/>
                  <a:gd name="connsiteY4" fmla="*/ 406482 h 406482"/>
                  <a:gd name="connsiteX0" fmla="*/ 188325 w 531296"/>
                  <a:gd name="connsiteY0" fmla="*/ 336632 h 406482"/>
                  <a:gd name="connsiteX1" fmla="*/ 206 w 531296"/>
                  <a:gd name="connsiteY1" fmla="*/ 138194 h 406482"/>
                  <a:gd name="connsiteX2" fmla="*/ 302625 w 531296"/>
                  <a:gd name="connsiteY2" fmla="*/ 82 h 406482"/>
                  <a:gd name="connsiteX3" fmla="*/ 531225 w 531296"/>
                  <a:gd name="connsiteY3" fmla="*/ 108032 h 406482"/>
                  <a:gd name="connsiteX4" fmla="*/ 228806 w 531296"/>
                  <a:gd name="connsiteY4" fmla="*/ 406482 h 406482"/>
                  <a:gd name="connsiteX0" fmla="*/ 190644 w 533612"/>
                  <a:gd name="connsiteY0" fmla="*/ 355663 h 425513"/>
                  <a:gd name="connsiteX1" fmla="*/ 2525 w 533612"/>
                  <a:gd name="connsiteY1" fmla="*/ 157225 h 425513"/>
                  <a:gd name="connsiteX2" fmla="*/ 300181 w 533612"/>
                  <a:gd name="connsiteY2" fmla="*/ 63 h 425513"/>
                  <a:gd name="connsiteX3" fmla="*/ 533544 w 533612"/>
                  <a:gd name="connsiteY3" fmla="*/ 127063 h 425513"/>
                  <a:gd name="connsiteX4" fmla="*/ 231125 w 533612"/>
                  <a:gd name="connsiteY4" fmla="*/ 425513 h 425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3612" h="425513">
                    <a:moveTo>
                      <a:pt x="190644" y="355663"/>
                    </a:moveTo>
                    <a:cubicBezTo>
                      <a:pt x="66819" y="291634"/>
                      <a:pt x="-15731" y="216492"/>
                      <a:pt x="2525" y="157225"/>
                    </a:cubicBezTo>
                    <a:cubicBezTo>
                      <a:pt x="20781" y="97958"/>
                      <a:pt x="171197" y="2708"/>
                      <a:pt x="300181" y="63"/>
                    </a:cubicBezTo>
                    <a:cubicBezTo>
                      <a:pt x="429165" y="-2582"/>
                      <a:pt x="536719" y="78380"/>
                      <a:pt x="533544" y="127063"/>
                    </a:cubicBezTo>
                    <a:cubicBezTo>
                      <a:pt x="520844" y="275758"/>
                      <a:pt x="353362" y="357779"/>
                      <a:pt x="231125" y="425513"/>
                    </a:cubicBezTo>
                  </a:path>
                </a:pathLst>
              </a:custGeom>
              <a:noFill/>
              <a:ln w="6350" cap="rnd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" name="자유형: 도형 1">
              <a:extLst>
                <a:ext uri="{FF2B5EF4-FFF2-40B4-BE49-F238E27FC236}">
                  <a16:creationId xmlns="" xmlns:a16="http://schemas.microsoft.com/office/drawing/2014/main" id="{15071E6A-D962-AA14-1481-F28BE80C6EAE}"/>
                </a:ext>
              </a:extLst>
            </p:cNvPr>
            <p:cNvSpPr/>
            <p:nvPr/>
          </p:nvSpPr>
          <p:spPr>
            <a:xfrm>
              <a:off x="11451988" y="47377"/>
              <a:ext cx="142959" cy="150019"/>
            </a:xfrm>
            <a:custGeom>
              <a:avLst/>
              <a:gdLst>
                <a:gd name="connsiteX0" fmla="*/ 0 w 192881"/>
                <a:gd name="connsiteY0" fmla="*/ 109537 h 202406"/>
                <a:gd name="connsiteX1" fmla="*/ 180975 w 192881"/>
                <a:gd name="connsiteY1" fmla="*/ 28575 h 202406"/>
                <a:gd name="connsiteX2" fmla="*/ 69056 w 192881"/>
                <a:gd name="connsiteY2" fmla="*/ 202406 h 202406"/>
                <a:gd name="connsiteX3" fmla="*/ 52387 w 192881"/>
                <a:gd name="connsiteY3" fmla="*/ 0 h 202406"/>
                <a:gd name="connsiteX4" fmla="*/ 192881 w 192881"/>
                <a:gd name="connsiteY4" fmla="*/ 145256 h 202406"/>
                <a:gd name="connsiteX5" fmla="*/ 0 w 192881"/>
                <a:gd name="connsiteY5" fmla="*/ 109537 h 202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2881" h="202406">
                  <a:moveTo>
                    <a:pt x="0" y="109537"/>
                  </a:moveTo>
                  <a:lnTo>
                    <a:pt x="180975" y="28575"/>
                  </a:lnTo>
                  <a:lnTo>
                    <a:pt x="69056" y="202406"/>
                  </a:lnTo>
                  <a:lnTo>
                    <a:pt x="52387" y="0"/>
                  </a:lnTo>
                  <a:lnTo>
                    <a:pt x="192881" y="145256"/>
                  </a:lnTo>
                  <a:lnTo>
                    <a:pt x="0" y="109537"/>
                  </a:lnTo>
                  <a:close/>
                </a:path>
              </a:pathLst>
            </a:custGeom>
            <a:noFill/>
            <a:ln w="12700" cap="rnd" cmpd="dbl">
              <a:solidFill>
                <a:srgbClr val="FFC000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자유형: 도형 2">
              <a:extLst>
                <a:ext uri="{FF2B5EF4-FFF2-40B4-BE49-F238E27FC236}">
                  <a16:creationId xmlns="" xmlns:a16="http://schemas.microsoft.com/office/drawing/2014/main" id="{63356C37-3CD9-BD6A-0136-4A3D00F06E36}"/>
                </a:ext>
              </a:extLst>
            </p:cNvPr>
            <p:cNvSpPr/>
            <p:nvPr/>
          </p:nvSpPr>
          <p:spPr>
            <a:xfrm rot="1490236">
              <a:off x="11530393" y="205086"/>
              <a:ext cx="75643" cy="79379"/>
            </a:xfrm>
            <a:custGeom>
              <a:avLst/>
              <a:gdLst>
                <a:gd name="connsiteX0" fmla="*/ 0 w 192881"/>
                <a:gd name="connsiteY0" fmla="*/ 109537 h 202406"/>
                <a:gd name="connsiteX1" fmla="*/ 180975 w 192881"/>
                <a:gd name="connsiteY1" fmla="*/ 28575 h 202406"/>
                <a:gd name="connsiteX2" fmla="*/ 69056 w 192881"/>
                <a:gd name="connsiteY2" fmla="*/ 202406 h 202406"/>
                <a:gd name="connsiteX3" fmla="*/ 52387 w 192881"/>
                <a:gd name="connsiteY3" fmla="*/ 0 h 202406"/>
                <a:gd name="connsiteX4" fmla="*/ 192881 w 192881"/>
                <a:gd name="connsiteY4" fmla="*/ 145256 h 202406"/>
                <a:gd name="connsiteX5" fmla="*/ 0 w 192881"/>
                <a:gd name="connsiteY5" fmla="*/ 109537 h 202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2881" h="202406">
                  <a:moveTo>
                    <a:pt x="0" y="109537"/>
                  </a:moveTo>
                  <a:lnTo>
                    <a:pt x="180975" y="28575"/>
                  </a:lnTo>
                  <a:lnTo>
                    <a:pt x="69056" y="202406"/>
                  </a:lnTo>
                  <a:lnTo>
                    <a:pt x="52387" y="0"/>
                  </a:lnTo>
                  <a:lnTo>
                    <a:pt x="192881" y="145256"/>
                  </a:lnTo>
                  <a:lnTo>
                    <a:pt x="0" y="109537"/>
                  </a:lnTo>
                  <a:close/>
                </a:path>
              </a:pathLst>
            </a:custGeom>
            <a:noFill/>
            <a:ln w="6350" cap="rnd" cmpd="sng">
              <a:solidFill>
                <a:srgbClr val="FFC000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21112A0-0E7D-7123-961D-CD37F25674F0}"/>
              </a:ext>
            </a:extLst>
          </p:cNvPr>
          <p:cNvSpPr txBox="1"/>
          <p:nvPr/>
        </p:nvSpPr>
        <p:spPr>
          <a:xfrm>
            <a:off x="159945" y="71347"/>
            <a:ext cx="69632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i="1" kern="0" dirty="0">
                <a:ln w="9525">
                  <a:noFill/>
                </a:ln>
                <a:solidFill>
                  <a:srgbClr val="FF7C8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</a:t>
            </a:r>
            <a:r>
              <a:rPr lang="en-US" altLang="ko-KR" sz="20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PRESENTATION  </a:t>
            </a:r>
            <a:r>
              <a:rPr lang="en-US" altLang="ko-KR" sz="6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graphicFrame>
        <p:nvGraphicFramePr>
          <p:cNvPr id="36" name="다이어그램 35">
            <a:extLst>
              <a:ext uri="{FF2B5EF4-FFF2-40B4-BE49-F238E27FC236}">
                <a16:creationId xmlns="" xmlns:a16="http://schemas.microsoft.com/office/drawing/2014/main" id="{CB2F5371-BFDF-6DCD-D7B7-659302A193D5}"/>
              </a:ext>
            </a:extLst>
          </p:cNvPr>
          <p:cNvGraphicFramePr/>
          <p:nvPr/>
        </p:nvGraphicFramePr>
        <p:xfrm>
          <a:off x="5214540" y="2655036"/>
          <a:ext cx="5817921" cy="1842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7" name="다이어그램 36">
            <a:extLst>
              <a:ext uri="{FF2B5EF4-FFF2-40B4-BE49-F238E27FC236}">
                <a16:creationId xmlns="" xmlns:a16="http://schemas.microsoft.com/office/drawing/2014/main" id="{8DE4CAC9-391B-EDC4-2664-E898864CCD26}"/>
              </a:ext>
            </a:extLst>
          </p:cNvPr>
          <p:cNvGraphicFramePr/>
          <p:nvPr/>
        </p:nvGraphicFramePr>
        <p:xfrm>
          <a:off x="5214540" y="4293792"/>
          <a:ext cx="5817921" cy="1842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pSp>
        <p:nvGrpSpPr>
          <p:cNvPr id="38" name="Group 4">
            <a:extLst>
              <a:ext uri="{FF2B5EF4-FFF2-40B4-BE49-F238E27FC236}">
                <a16:creationId xmlns="" xmlns:a16="http://schemas.microsoft.com/office/drawing/2014/main" id="{BED48054-3C07-D90A-2914-6E5FD242E80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838455" y="1383359"/>
            <a:ext cx="2631945" cy="4737237"/>
            <a:chOff x="1080" y="584"/>
            <a:chExt cx="1984" cy="3571"/>
          </a:xfrm>
          <a:solidFill>
            <a:srgbClr val="E8EFF7"/>
          </a:solidFill>
        </p:grpSpPr>
        <p:sp>
          <p:nvSpPr>
            <p:cNvPr id="39" name="Freeform 5">
              <a:extLst>
                <a:ext uri="{FF2B5EF4-FFF2-40B4-BE49-F238E27FC236}">
                  <a16:creationId xmlns="" xmlns:a16="http://schemas.microsoft.com/office/drawing/2014/main" id="{E0F98FA7-821A-0D27-E6B4-925C0C67C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0" y="1053"/>
              <a:ext cx="64" cy="385"/>
            </a:xfrm>
            <a:custGeom>
              <a:avLst/>
              <a:gdLst>
                <a:gd name="T0" fmla="*/ 0 w 384"/>
                <a:gd name="T1" fmla="*/ 0 h 1155"/>
                <a:gd name="T2" fmla="*/ 0 w 384"/>
                <a:gd name="T3" fmla="*/ 1155 h 1155"/>
                <a:gd name="T4" fmla="*/ 196 w 384"/>
                <a:gd name="T5" fmla="*/ 1155 h 1155"/>
                <a:gd name="T6" fmla="*/ 216 w 384"/>
                <a:gd name="T7" fmla="*/ 1155 h 1155"/>
                <a:gd name="T8" fmla="*/ 255 w 384"/>
                <a:gd name="T9" fmla="*/ 1148 h 1155"/>
                <a:gd name="T10" fmla="*/ 289 w 384"/>
                <a:gd name="T11" fmla="*/ 1135 h 1155"/>
                <a:gd name="T12" fmla="*/ 320 w 384"/>
                <a:gd name="T13" fmla="*/ 1115 h 1155"/>
                <a:gd name="T14" fmla="*/ 344 w 384"/>
                <a:gd name="T15" fmla="*/ 1090 h 1155"/>
                <a:gd name="T16" fmla="*/ 363 w 384"/>
                <a:gd name="T17" fmla="*/ 1060 h 1155"/>
                <a:gd name="T18" fmla="*/ 376 w 384"/>
                <a:gd name="T19" fmla="*/ 1025 h 1155"/>
                <a:gd name="T20" fmla="*/ 383 w 384"/>
                <a:gd name="T21" fmla="*/ 988 h 1155"/>
                <a:gd name="T22" fmla="*/ 384 w 384"/>
                <a:gd name="T23" fmla="*/ 966 h 1155"/>
                <a:gd name="T24" fmla="*/ 384 w 384"/>
                <a:gd name="T25" fmla="*/ 189 h 1155"/>
                <a:gd name="T26" fmla="*/ 383 w 384"/>
                <a:gd name="T27" fmla="*/ 168 h 1155"/>
                <a:gd name="T28" fmla="*/ 376 w 384"/>
                <a:gd name="T29" fmla="*/ 130 h 1155"/>
                <a:gd name="T30" fmla="*/ 363 w 384"/>
                <a:gd name="T31" fmla="*/ 95 h 1155"/>
                <a:gd name="T32" fmla="*/ 344 w 384"/>
                <a:gd name="T33" fmla="*/ 65 h 1155"/>
                <a:gd name="T34" fmla="*/ 320 w 384"/>
                <a:gd name="T35" fmla="*/ 40 h 1155"/>
                <a:gd name="T36" fmla="*/ 289 w 384"/>
                <a:gd name="T37" fmla="*/ 22 h 1155"/>
                <a:gd name="T38" fmla="*/ 255 w 384"/>
                <a:gd name="T39" fmla="*/ 9 h 1155"/>
                <a:gd name="T40" fmla="*/ 216 w 384"/>
                <a:gd name="T41" fmla="*/ 1 h 1155"/>
                <a:gd name="T42" fmla="*/ 196 w 384"/>
                <a:gd name="T43" fmla="*/ 0 h 1155"/>
                <a:gd name="T44" fmla="*/ 0 w 384"/>
                <a:gd name="T45" fmla="*/ 0 h 1155"/>
                <a:gd name="T46" fmla="*/ 0 w 384"/>
                <a:gd name="T47" fmla="*/ 0 h 11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84" h="1155">
                  <a:moveTo>
                    <a:pt x="0" y="0"/>
                  </a:moveTo>
                  <a:lnTo>
                    <a:pt x="0" y="1155"/>
                  </a:lnTo>
                  <a:lnTo>
                    <a:pt x="196" y="1155"/>
                  </a:lnTo>
                  <a:lnTo>
                    <a:pt x="216" y="1155"/>
                  </a:lnTo>
                  <a:lnTo>
                    <a:pt x="255" y="1148"/>
                  </a:lnTo>
                  <a:lnTo>
                    <a:pt x="289" y="1135"/>
                  </a:lnTo>
                  <a:lnTo>
                    <a:pt x="320" y="1115"/>
                  </a:lnTo>
                  <a:lnTo>
                    <a:pt x="344" y="1090"/>
                  </a:lnTo>
                  <a:lnTo>
                    <a:pt x="363" y="1060"/>
                  </a:lnTo>
                  <a:lnTo>
                    <a:pt x="376" y="1025"/>
                  </a:lnTo>
                  <a:lnTo>
                    <a:pt x="383" y="988"/>
                  </a:lnTo>
                  <a:lnTo>
                    <a:pt x="384" y="966"/>
                  </a:lnTo>
                  <a:lnTo>
                    <a:pt x="384" y="189"/>
                  </a:lnTo>
                  <a:lnTo>
                    <a:pt x="383" y="168"/>
                  </a:lnTo>
                  <a:lnTo>
                    <a:pt x="376" y="130"/>
                  </a:lnTo>
                  <a:lnTo>
                    <a:pt x="363" y="95"/>
                  </a:lnTo>
                  <a:lnTo>
                    <a:pt x="344" y="65"/>
                  </a:lnTo>
                  <a:lnTo>
                    <a:pt x="320" y="40"/>
                  </a:lnTo>
                  <a:lnTo>
                    <a:pt x="289" y="22"/>
                  </a:lnTo>
                  <a:lnTo>
                    <a:pt x="255" y="9"/>
                  </a:lnTo>
                  <a:lnTo>
                    <a:pt x="216" y="1"/>
                  </a:lnTo>
                  <a:lnTo>
                    <a:pt x="19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F1F7"/>
            </a:solidFill>
            <a:ln w="15875">
              <a:solidFill>
                <a:srgbClr val="1C4289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7">
              <a:extLst>
                <a:ext uri="{FF2B5EF4-FFF2-40B4-BE49-F238E27FC236}">
                  <a16:creationId xmlns="" xmlns:a16="http://schemas.microsoft.com/office/drawing/2014/main" id="{4AE23A72-AA18-809B-2D7C-2D3F315B45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3" y="1589"/>
              <a:ext cx="101" cy="640"/>
            </a:xfrm>
            <a:custGeom>
              <a:avLst/>
              <a:gdLst>
                <a:gd name="T0" fmla="*/ 0 w 302"/>
                <a:gd name="T1" fmla="*/ 1920 h 1920"/>
                <a:gd name="T2" fmla="*/ 114 w 302"/>
                <a:gd name="T3" fmla="*/ 1920 h 1920"/>
                <a:gd name="T4" fmla="*/ 135 w 302"/>
                <a:gd name="T5" fmla="*/ 1920 h 1920"/>
                <a:gd name="T6" fmla="*/ 174 w 302"/>
                <a:gd name="T7" fmla="*/ 1913 h 1920"/>
                <a:gd name="T8" fmla="*/ 209 w 302"/>
                <a:gd name="T9" fmla="*/ 1900 h 1920"/>
                <a:gd name="T10" fmla="*/ 238 w 302"/>
                <a:gd name="T11" fmla="*/ 1880 h 1920"/>
                <a:gd name="T12" fmla="*/ 264 w 302"/>
                <a:gd name="T13" fmla="*/ 1855 h 1920"/>
                <a:gd name="T14" fmla="*/ 282 w 302"/>
                <a:gd name="T15" fmla="*/ 1825 h 1920"/>
                <a:gd name="T16" fmla="*/ 295 w 302"/>
                <a:gd name="T17" fmla="*/ 1790 h 1920"/>
                <a:gd name="T18" fmla="*/ 302 w 302"/>
                <a:gd name="T19" fmla="*/ 1753 h 1920"/>
                <a:gd name="T20" fmla="*/ 302 w 302"/>
                <a:gd name="T21" fmla="*/ 1731 h 1920"/>
                <a:gd name="T22" fmla="*/ 302 w 302"/>
                <a:gd name="T23" fmla="*/ 189 h 1920"/>
                <a:gd name="T24" fmla="*/ 302 w 302"/>
                <a:gd name="T25" fmla="*/ 167 h 1920"/>
                <a:gd name="T26" fmla="*/ 295 w 302"/>
                <a:gd name="T27" fmla="*/ 128 h 1920"/>
                <a:gd name="T28" fmla="*/ 282 w 302"/>
                <a:gd name="T29" fmla="*/ 94 h 1920"/>
                <a:gd name="T30" fmla="*/ 264 w 302"/>
                <a:gd name="T31" fmla="*/ 65 h 1920"/>
                <a:gd name="T32" fmla="*/ 238 w 302"/>
                <a:gd name="T33" fmla="*/ 39 h 1920"/>
                <a:gd name="T34" fmla="*/ 209 w 302"/>
                <a:gd name="T35" fmla="*/ 20 h 1920"/>
                <a:gd name="T36" fmla="*/ 174 w 302"/>
                <a:gd name="T37" fmla="*/ 7 h 1920"/>
                <a:gd name="T38" fmla="*/ 135 w 302"/>
                <a:gd name="T39" fmla="*/ 0 h 1920"/>
                <a:gd name="T40" fmla="*/ 114 w 302"/>
                <a:gd name="T41" fmla="*/ 0 h 1920"/>
                <a:gd name="T42" fmla="*/ 0 w 302"/>
                <a:gd name="T43" fmla="*/ 0 h 1920"/>
                <a:gd name="T44" fmla="*/ 0 w 302"/>
                <a:gd name="T45" fmla="*/ 1920 h 19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2" h="1920">
                  <a:moveTo>
                    <a:pt x="0" y="1920"/>
                  </a:moveTo>
                  <a:lnTo>
                    <a:pt x="114" y="1920"/>
                  </a:lnTo>
                  <a:lnTo>
                    <a:pt x="135" y="1920"/>
                  </a:lnTo>
                  <a:lnTo>
                    <a:pt x="174" y="1913"/>
                  </a:lnTo>
                  <a:lnTo>
                    <a:pt x="209" y="1900"/>
                  </a:lnTo>
                  <a:lnTo>
                    <a:pt x="238" y="1880"/>
                  </a:lnTo>
                  <a:lnTo>
                    <a:pt x="264" y="1855"/>
                  </a:lnTo>
                  <a:lnTo>
                    <a:pt x="282" y="1825"/>
                  </a:lnTo>
                  <a:lnTo>
                    <a:pt x="295" y="1790"/>
                  </a:lnTo>
                  <a:lnTo>
                    <a:pt x="302" y="1753"/>
                  </a:lnTo>
                  <a:lnTo>
                    <a:pt x="302" y="1731"/>
                  </a:lnTo>
                  <a:lnTo>
                    <a:pt x="302" y="189"/>
                  </a:lnTo>
                  <a:lnTo>
                    <a:pt x="302" y="167"/>
                  </a:lnTo>
                  <a:lnTo>
                    <a:pt x="295" y="128"/>
                  </a:lnTo>
                  <a:lnTo>
                    <a:pt x="282" y="94"/>
                  </a:lnTo>
                  <a:lnTo>
                    <a:pt x="264" y="65"/>
                  </a:lnTo>
                  <a:lnTo>
                    <a:pt x="238" y="39"/>
                  </a:lnTo>
                  <a:lnTo>
                    <a:pt x="209" y="20"/>
                  </a:lnTo>
                  <a:lnTo>
                    <a:pt x="174" y="7"/>
                  </a:lnTo>
                  <a:lnTo>
                    <a:pt x="135" y="0"/>
                  </a:lnTo>
                  <a:lnTo>
                    <a:pt x="114" y="0"/>
                  </a:lnTo>
                  <a:lnTo>
                    <a:pt x="0" y="0"/>
                  </a:lnTo>
                  <a:lnTo>
                    <a:pt x="0" y="1920"/>
                  </a:lnTo>
                  <a:close/>
                </a:path>
              </a:pathLst>
            </a:custGeom>
            <a:solidFill>
              <a:srgbClr val="ECF1F7"/>
            </a:solidFill>
            <a:ln w="15875">
              <a:solidFill>
                <a:srgbClr val="1C4289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11">
              <a:extLst>
                <a:ext uri="{FF2B5EF4-FFF2-40B4-BE49-F238E27FC236}">
                  <a16:creationId xmlns="" xmlns:a16="http://schemas.microsoft.com/office/drawing/2014/main" id="{EC5D47C8-34BE-002E-0868-D772D163B1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0" y="1851"/>
              <a:ext cx="1920" cy="2304"/>
            </a:xfrm>
            <a:custGeom>
              <a:avLst/>
              <a:gdLst>
                <a:gd name="T0" fmla="*/ 1152 w 5761"/>
                <a:gd name="T1" fmla="*/ 0 h 6913"/>
                <a:gd name="T2" fmla="*/ 976 w 5761"/>
                <a:gd name="T3" fmla="*/ 13 h 6913"/>
                <a:gd name="T4" fmla="*/ 756 w 5761"/>
                <a:gd name="T5" fmla="*/ 69 h 6913"/>
                <a:gd name="T6" fmla="*/ 554 w 5761"/>
                <a:gd name="T7" fmla="*/ 165 h 6913"/>
                <a:gd name="T8" fmla="*/ 377 w 5761"/>
                <a:gd name="T9" fmla="*/ 298 h 6913"/>
                <a:gd name="T10" fmla="*/ 229 w 5761"/>
                <a:gd name="T11" fmla="*/ 462 h 6913"/>
                <a:gd name="T12" fmla="*/ 114 w 5761"/>
                <a:gd name="T13" fmla="*/ 652 h 6913"/>
                <a:gd name="T14" fmla="*/ 36 w 5761"/>
                <a:gd name="T15" fmla="*/ 864 h 6913"/>
                <a:gd name="T16" fmla="*/ 1 w 5761"/>
                <a:gd name="T17" fmla="*/ 1091 h 6913"/>
                <a:gd name="T18" fmla="*/ 0 w 5761"/>
                <a:gd name="T19" fmla="*/ 3456 h 6913"/>
                <a:gd name="T20" fmla="*/ 1 w 5761"/>
                <a:gd name="T21" fmla="*/ 5820 h 6913"/>
                <a:gd name="T22" fmla="*/ 36 w 5761"/>
                <a:gd name="T23" fmla="*/ 6049 h 6913"/>
                <a:gd name="T24" fmla="*/ 114 w 5761"/>
                <a:gd name="T25" fmla="*/ 6260 h 6913"/>
                <a:gd name="T26" fmla="*/ 229 w 5761"/>
                <a:gd name="T27" fmla="*/ 6450 h 6913"/>
                <a:gd name="T28" fmla="*/ 377 w 5761"/>
                <a:gd name="T29" fmla="*/ 6613 h 6913"/>
                <a:gd name="T30" fmla="*/ 554 w 5761"/>
                <a:gd name="T31" fmla="*/ 6746 h 6913"/>
                <a:gd name="T32" fmla="*/ 756 w 5761"/>
                <a:gd name="T33" fmla="*/ 6842 h 6913"/>
                <a:gd name="T34" fmla="*/ 976 w 5761"/>
                <a:gd name="T35" fmla="*/ 6900 h 6913"/>
                <a:gd name="T36" fmla="*/ 1152 w 5761"/>
                <a:gd name="T37" fmla="*/ 6913 h 6913"/>
                <a:gd name="T38" fmla="*/ 4668 w 5761"/>
                <a:gd name="T39" fmla="*/ 6911 h 6913"/>
                <a:gd name="T40" fmla="*/ 4897 w 5761"/>
                <a:gd name="T41" fmla="*/ 6877 h 6913"/>
                <a:gd name="T42" fmla="*/ 5108 w 5761"/>
                <a:gd name="T43" fmla="*/ 6799 h 6913"/>
                <a:gd name="T44" fmla="*/ 5299 w 5761"/>
                <a:gd name="T45" fmla="*/ 6684 h 6913"/>
                <a:gd name="T46" fmla="*/ 5461 w 5761"/>
                <a:gd name="T47" fmla="*/ 6535 h 6913"/>
                <a:gd name="T48" fmla="*/ 5594 w 5761"/>
                <a:gd name="T49" fmla="*/ 6358 h 6913"/>
                <a:gd name="T50" fmla="*/ 5692 w 5761"/>
                <a:gd name="T51" fmla="*/ 6157 h 6913"/>
                <a:gd name="T52" fmla="*/ 5748 w 5761"/>
                <a:gd name="T53" fmla="*/ 5936 h 6913"/>
                <a:gd name="T54" fmla="*/ 5761 w 5761"/>
                <a:gd name="T55" fmla="*/ 5761 h 6913"/>
                <a:gd name="T56" fmla="*/ 5761 w 5761"/>
                <a:gd name="T57" fmla="*/ 1152 h 6913"/>
                <a:gd name="T58" fmla="*/ 5748 w 5761"/>
                <a:gd name="T59" fmla="*/ 976 h 6913"/>
                <a:gd name="T60" fmla="*/ 5692 w 5761"/>
                <a:gd name="T61" fmla="*/ 756 h 6913"/>
                <a:gd name="T62" fmla="*/ 5594 w 5761"/>
                <a:gd name="T63" fmla="*/ 554 h 6913"/>
                <a:gd name="T64" fmla="*/ 5461 w 5761"/>
                <a:gd name="T65" fmla="*/ 377 h 6913"/>
                <a:gd name="T66" fmla="*/ 5299 w 5761"/>
                <a:gd name="T67" fmla="*/ 227 h 6913"/>
                <a:gd name="T68" fmla="*/ 5108 w 5761"/>
                <a:gd name="T69" fmla="*/ 112 h 6913"/>
                <a:gd name="T70" fmla="*/ 4897 w 5761"/>
                <a:gd name="T71" fmla="*/ 36 h 6913"/>
                <a:gd name="T72" fmla="*/ 4668 w 5761"/>
                <a:gd name="T73" fmla="*/ 0 h 6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761" h="6913">
                  <a:moveTo>
                    <a:pt x="4609" y="0"/>
                  </a:moveTo>
                  <a:lnTo>
                    <a:pt x="1152" y="0"/>
                  </a:lnTo>
                  <a:lnTo>
                    <a:pt x="1093" y="0"/>
                  </a:lnTo>
                  <a:lnTo>
                    <a:pt x="976" y="13"/>
                  </a:lnTo>
                  <a:lnTo>
                    <a:pt x="864" y="36"/>
                  </a:lnTo>
                  <a:lnTo>
                    <a:pt x="756" y="69"/>
                  </a:lnTo>
                  <a:lnTo>
                    <a:pt x="652" y="112"/>
                  </a:lnTo>
                  <a:lnTo>
                    <a:pt x="554" y="165"/>
                  </a:lnTo>
                  <a:lnTo>
                    <a:pt x="462" y="227"/>
                  </a:lnTo>
                  <a:lnTo>
                    <a:pt x="377" y="298"/>
                  </a:lnTo>
                  <a:lnTo>
                    <a:pt x="300" y="377"/>
                  </a:lnTo>
                  <a:lnTo>
                    <a:pt x="229" y="462"/>
                  </a:lnTo>
                  <a:lnTo>
                    <a:pt x="167" y="554"/>
                  </a:lnTo>
                  <a:lnTo>
                    <a:pt x="114" y="652"/>
                  </a:lnTo>
                  <a:lnTo>
                    <a:pt x="69" y="756"/>
                  </a:lnTo>
                  <a:lnTo>
                    <a:pt x="36" y="864"/>
                  </a:lnTo>
                  <a:lnTo>
                    <a:pt x="13" y="976"/>
                  </a:lnTo>
                  <a:lnTo>
                    <a:pt x="1" y="1091"/>
                  </a:lnTo>
                  <a:lnTo>
                    <a:pt x="0" y="1152"/>
                  </a:lnTo>
                  <a:lnTo>
                    <a:pt x="0" y="3456"/>
                  </a:lnTo>
                  <a:lnTo>
                    <a:pt x="0" y="5761"/>
                  </a:lnTo>
                  <a:lnTo>
                    <a:pt x="1" y="5820"/>
                  </a:lnTo>
                  <a:lnTo>
                    <a:pt x="13" y="5936"/>
                  </a:lnTo>
                  <a:lnTo>
                    <a:pt x="36" y="6049"/>
                  </a:lnTo>
                  <a:lnTo>
                    <a:pt x="69" y="6157"/>
                  </a:lnTo>
                  <a:lnTo>
                    <a:pt x="114" y="6260"/>
                  </a:lnTo>
                  <a:lnTo>
                    <a:pt x="167" y="6358"/>
                  </a:lnTo>
                  <a:lnTo>
                    <a:pt x="229" y="6450"/>
                  </a:lnTo>
                  <a:lnTo>
                    <a:pt x="300" y="6535"/>
                  </a:lnTo>
                  <a:lnTo>
                    <a:pt x="377" y="6613"/>
                  </a:lnTo>
                  <a:lnTo>
                    <a:pt x="462" y="6684"/>
                  </a:lnTo>
                  <a:lnTo>
                    <a:pt x="554" y="6746"/>
                  </a:lnTo>
                  <a:lnTo>
                    <a:pt x="652" y="6799"/>
                  </a:lnTo>
                  <a:lnTo>
                    <a:pt x="756" y="6842"/>
                  </a:lnTo>
                  <a:lnTo>
                    <a:pt x="864" y="6877"/>
                  </a:lnTo>
                  <a:lnTo>
                    <a:pt x="976" y="6900"/>
                  </a:lnTo>
                  <a:lnTo>
                    <a:pt x="1093" y="6911"/>
                  </a:lnTo>
                  <a:lnTo>
                    <a:pt x="1152" y="6913"/>
                  </a:lnTo>
                  <a:lnTo>
                    <a:pt x="4609" y="6913"/>
                  </a:lnTo>
                  <a:lnTo>
                    <a:pt x="4668" y="6911"/>
                  </a:lnTo>
                  <a:lnTo>
                    <a:pt x="4784" y="6900"/>
                  </a:lnTo>
                  <a:lnTo>
                    <a:pt x="4897" y="6877"/>
                  </a:lnTo>
                  <a:lnTo>
                    <a:pt x="5005" y="6842"/>
                  </a:lnTo>
                  <a:lnTo>
                    <a:pt x="5108" y="6799"/>
                  </a:lnTo>
                  <a:lnTo>
                    <a:pt x="5206" y="6746"/>
                  </a:lnTo>
                  <a:lnTo>
                    <a:pt x="5299" y="6684"/>
                  </a:lnTo>
                  <a:lnTo>
                    <a:pt x="5384" y="6613"/>
                  </a:lnTo>
                  <a:lnTo>
                    <a:pt x="5461" y="6535"/>
                  </a:lnTo>
                  <a:lnTo>
                    <a:pt x="5532" y="6450"/>
                  </a:lnTo>
                  <a:lnTo>
                    <a:pt x="5594" y="6358"/>
                  </a:lnTo>
                  <a:lnTo>
                    <a:pt x="5647" y="6260"/>
                  </a:lnTo>
                  <a:lnTo>
                    <a:pt x="5692" y="6157"/>
                  </a:lnTo>
                  <a:lnTo>
                    <a:pt x="5725" y="6049"/>
                  </a:lnTo>
                  <a:lnTo>
                    <a:pt x="5748" y="5936"/>
                  </a:lnTo>
                  <a:lnTo>
                    <a:pt x="5759" y="5820"/>
                  </a:lnTo>
                  <a:lnTo>
                    <a:pt x="5761" y="5761"/>
                  </a:lnTo>
                  <a:lnTo>
                    <a:pt x="5761" y="3456"/>
                  </a:lnTo>
                  <a:lnTo>
                    <a:pt x="5761" y="1152"/>
                  </a:lnTo>
                  <a:lnTo>
                    <a:pt x="5759" y="1091"/>
                  </a:lnTo>
                  <a:lnTo>
                    <a:pt x="5748" y="976"/>
                  </a:lnTo>
                  <a:lnTo>
                    <a:pt x="5725" y="864"/>
                  </a:lnTo>
                  <a:lnTo>
                    <a:pt x="5692" y="756"/>
                  </a:lnTo>
                  <a:lnTo>
                    <a:pt x="5647" y="652"/>
                  </a:lnTo>
                  <a:lnTo>
                    <a:pt x="5594" y="554"/>
                  </a:lnTo>
                  <a:lnTo>
                    <a:pt x="5532" y="462"/>
                  </a:lnTo>
                  <a:lnTo>
                    <a:pt x="5461" y="377"/>
                  </a:lnTo>
                  <a:lnTo>
                    <a:pt x="5384" y="298"/>
                  </a:lnTo>
                  <a:lnTo>
                    <a:pt x="5299" y="227"/>
                  </a:lnTo>
                  <a:lnTo>
                    <a:pt x="5206" y="165"/>
                  </a:lnTo>
                  <a:lnTo>
                    <a:pt x="5108" y="112"/>
                  </a:lnTo>
                  <a:lnTo>
                    <a:pt x="5005" y="69"/>
                  </a:lnTo>
                  <a:lnTo>
                    <a:pt x="4897" y="36"/>
                  </a:lnTo>
                  <a:lnTo>
                    <a:pt x="4784" y="13"/>
                  </a:lnTo>
                  <a:lnTo>
                    <a:pt x="4668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ECF1F7"/>
            </a:solidFill>
            <a:ln w="15875">
              <a:solidFill>
                <a:srgbClr val="1C4289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13">
              <a:extLst>
                <a:ext uri="{FF2B5EF4-FFF2-40B4-BE49-F238E27FC236}">
                  <a16:creationId xmlns="" xmlns:a16="http://schemas.microsoft.com/office/drawing/2014/main" id="{43E62225-B4CB-BCC3-E3BC-39F6826B8C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80" y="584"/>
              <a:ext cx="1920" cy="3571"/>
            </a:xfrm>
            <a:prstGeom prst="roundRect">
              <a:avLst/>
            </a:prstGeom>
            <a:solidFill>
              <a:schemeClr val="bg1"/>
            </a:solidFill>
            <a:ln w="15875">
              <a:solidFill>
                <a:srgbClr val="1C4289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3" name="Freeform 13">
            <a:extLst>
              <a:ext uri="{FF2B5EF4-FFF2-40B4-BE49-F238E27FC236}">
                <a16:creationId xmlns="" xmlns:a16="http://schemas.microsoft.com/office/drawing/2014/main" id="{4A2DA96E-DD11-9CF0-9E60-73D7B291659D}"/>
              </a:ext>
            </a:extLst>
          </p:cNvPr>
          <p:cNvSpPr>
            <a:spLocks noEditPoints="1"/>
          </p:cNvSpPr>
          <p:nvPr/>
        </p:nvSpPr>
        <p:spPr bwMode="auto">
          <a:xfrm>
            <a:off x="1921289" y="1478653"/>
            <a:ext cx="2379309" cy="4546647"/>
          </a:xfrm>
          <a:prstGeom prst="roundRect">
            <a:avLst/>
          </a:prstGeom>
          <a:solidFill>
            <a:srgbClr val="C0C9E4"/>
          </a:solidFill>
          <a:ln w="15875">
            <a:solidFill>
              <a:srgbClr val="1C4289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graphicFrame>
        <p:nvGraphicFramePr>
          <p:cNvPr id="44" name="다이어그램 43">
            <a:extLst>
              <a:ext uri="{FF2B5EF4-FFF2-40B4-BE49-F238E27FC236}">
                <a16:creationId xmlns="" xmlns:a16="http://schemas.microsoft.com/office/drawing/2014/main" id="{33F1F934-4C5D-8BB6-74A3-70AE729FA886}"/>
              </a:ext>
            </a:extLst>
          </p:cNvPr>
          <p:cNvGraphicFramePr/>
          <p:nvPr/>
        </p:nvGraphicFramePr>
        <p:xfrm>
          <a:off x="5214540" y="1087492"/>
          <a:ext cx="5817921" cy="1842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4196630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otGrid">
          <a:fgClr>
            <a:srgbClr val="C3D5F3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32AD4007-12A1-8248-82B0-952CDF8A38A7}"/>
              </a:ext>
            </a:extLst>
          </p:cNvPr>
          <p:cNvGrpSpPr/>
          <p:nvPr/>
        </p:nvGrpSpPr>
        <p:grpSpPr>
          <a:xfrm>
            <a:off x="0" y="338328"/>
            <a:ext cx="12070080" cy="6519672"/>
            <a:chOff x="0" y="338328"/>
            <a:chExt cx="12070080" cy="6519672"/>
          </a:xfrm>
        </p:grpSpPr>
        <p:sp>
          <p:nvSpPr>
            <p:cNvPr id="8" name="사각형: 둥근 한쪽 모서리 7">
              <a:extLst>
                <a:ext uri="{FF2B5EF4-FFF2-40B4-BE49-F238E27FC236}">
                  <a16:creationId xmlns="" xmlns:a16="http://schemas.microsoft.com/office/drawing/2014/main" id="{1EF60D0A-91FC-1947-C758-247B7BBEB229}"/>
                </a:ext>
              </a:extLst>
            </p:cNvPr>
            <p:cNvSpPr/>
            <p:nvPr/>
          </p:nvSpPr>
          <p:spPr>
            <a:xfrm>
              <a:off x="0" y="338328"/>
              <a:ext cx="12070080" cy="6519672"/>
            </a:xfrm>
            <a:prstGeom prst="round1Rect">
              <a:avLst>
                <a:gd name="adj" fmla="val 2192"/>
              </a:avLst>
            </a:prstGeom>
            <a:solidFill>
              <a:schemeClr val="bg1"/>
            </a:solidFill>
            <a:ln w="15875">
              <a:solidFill>
                <a:srgbClr val="3973D6"/>
              </a:solidFill>
            </a:ln>
            <a:effectLst>
              <a:outerShdw dist="50800" dir="18900000" algn="bl" rotWithShape="0">
                <a:srgbClr val="3973D6">
                  <a:alpha val="21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="" xmlns:a16="http://schemas.microsoft.com/office/drawing/2014/main" id="{95A17195-7D1B-3190-CF1F-80C89BC982F1}"/>
                </a:ext>
              </a:extLst>
            </p:cNvPr>
            <p:cNvSpPr/>
            <p:nvPr/>
          </p:nvSpPr>
          <p:spPr>
            <a:xfrm>
              <a:off x="11845545" y="430097"/>
              <a:ext cx="136830" cy="13683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3973D6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700" b="1" dirty="0">
                  <a:solidFill>
                    <a:srgbClr val="3973D6"/>
                  </a:solidFill>
                </a:rPr>
                <a:t>X</a:t>
              </a:r>
              <a:endParaRPr lang="ko-KR" altLang="en-US" sz="700" b="1" dirty="0">
                <a:solidFill>
                  <a:srgbClr val="3973D6"/>
                </a:solidFill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021F3518-28B0-D59B-50A3-41AE1CB2FD12}"/>
              </a:ext>
            </a:extLst>
          </p:cNvPr>
          <p:cNvGrpSpPr/>
          <p:nvPr/>
        </p:nvGrpSpPr>
        <p:grpSpPr>
          <a:xfrm>
            <a:off x="0" y="-3"/>
            <a:ext cx="11795940" cy="566929"/>
            <a:chOff x="0" y="-3"/>
            <a:chExt cx="11795940" cy="566929"/>
          </a:xfrm>
        </p:grpSpPr>
        <p:sp>
          <p:nvSpPr>
            <p:cNvPr id="6" name="사각형: 둥근 한쪽 모서리 5">
              <a:extLst>
                <a:ext uri="{FF2B5EF4-FFF2-40B4-BE49-F238E27FC236}">
                  <a16:creationId xmlns="" xmlns:a16="http://schemas.microsoft.com/office/drawing/2014/main" id="{98028FA1-25F9-990A-D54C-8555090CDF84}"/>
                </a:ext>
              </a:extLst>
            </p:cNvPr>
            <p:cNvSpPr/>
            <p:nvPr/>
          </p:nvSpPr>
          <p:spPr>
            <a:xfrm flipV="1">
              <a:off x="0" y="-3"/>
              <a:ext cx="11795940" cy="566929"/>
            </a:xfrm>
            <a:prstGeom prst="round1Rect">
              <a:avLst>
                <a:gd name="adj" fmla="val 36266"/>
              </a:avLst>
            </a:prstGeom>
            <a:pattFill prst="lgGrid">
              <a:fgClr>
                <a:srgbClr val="183A76"/>
              </a:fgClr>
              <a:bgClr>
                <a:srgbClr val="1C4289"/>
              </a:bgClr>
            </a:pattFill>
            <a:ln>
              <a:noFill/>
            </a:ln>
            <a:effectLst>
              <a:outerShdw dist="38100" dir="2700000" algn="tl" rotWithShape="0">
                <a:srgbClr val="1C4289">
                  <a:alpha val="2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="" xmlns:a16="http://schemas.microsoft.com/office/drawing/2014/main" id="{BDB50844-E359-D9A9-207B-AFDC699EE1DD}"/>
                </a:ext>
              </a:extLst>
            </p:cNvPr>
            <p:cNvGrpSpPr/>
            <p:nvPr/>
          </p:nvGrpSpPr>
          <p:grpSpPr>
            <a:xfrm>
              <a:off x="10936224" y="56464"/>
              <a:ext cx="508134" cy="508134"/>
              <a:chOff x="10936224" y="56464"/>
              <a:chExt cx="508134" cy="508134"/>
            </a:xfrm>
          </p:grpSpPr>
          <p:pic>
            <p:nvPicPr>
              <p:cNvPr id="11" name="그림 10">
                <a:extLst>
                  <a:ext uri="{FF2B5EF4-FFF2-40B4-BE49-F238E27FC236}">
                    <a16:creationId xmlns="" xmlns:a16="http://schemas.microsoft.com/office/drawing/2014/main" id="{48323C35-0E9A-7A70-4AC6-673A469D2A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36224" y="56464"/>
                <a:ext cx="508134" cy="508134"/>
              </a:xfrm>
              <a:prstGeom prst="rect">
                <a:avLst/>
              </a:prstGeom>
            </p:spPr>
          </p:pic>
          <p:grpSp>
            <p:nvGrpSpPr>
              <p:cNvPr id="12" name="그룹 11">
                <a:extLst>
                  <a:ext uri="{FF2B5EF4-FFF2-40B4-BE49-F238E27FC236}">
                    <a16:creationId xmlns="" xmlns:a16="http://schemas.microsoft.com/office/drawing/2014/main" id="{75A151A0-8B6B-442F-B9CD-ECC11EA05AFA}"/>
                  </a:ext>
                </a:extLst>
              </p:cNvPr>
              <p:cNvGrpSpPr/>
              <p:nvPr/>
            </p:nvGrpSpPr>
            <p:grpSpPr>
              <a:xfrm>
                <a:off x="11197779" y="450792"/>
                <a:ext cx="186683" cy="67433"/>
                <a:chOff x="7783479" y="606851"/>
                <a:chExt cx="925099" cy="334160"/>
              </a:xfrm>
              <a:solidFill>
                <a:schemeClr val="bg1"/>
              </a:solidFill>
              <a:effectLst/>
            </p:grpSpPr>
            <p:sp>
              <p:nvSpPr>
                <p:cNvPr id="13" name="자유형: 도형 12">
                  <a:extLst>
                    <a:ext uri="{FF2B5EF4-FFF2-40B4-BE49-F238E27FC236}">
                      <a16:creationId xmlns="" xmlns:a16="http://schemas.microsoft.com/office/drawing/2014/main" id="{385A49B0-FBA4-E78A-9517-712E986D584E}"/>
                    </a:ext>
                  </a:extLst>
                </p:cNvPr>
                <p:cNvSpPr/>
                <p:nvPr/>
              </p:nvSpPr>
              <p:spPr>
                <a:xfrm rot="20462479" flipH="1">
                  <a:off x="7834871" y="746304"/>
                  <a:ext cx="319975" cy="194707"/>
                </a:xfrm>
                <a:custGeom>
                  <a:avLst/>
                  <a:gdLst>
                    <a:gd name="connsiteX0" fmla="*/ 0 w 319975"/>
                    <a:gd name="connsiteY0" fmla="*/ 52008 h 194707"/>
                    <a:gd name="connsiteX1" fmla="*/ 151396 w 319975"/>
                    <a:gd name="connsiteY1" fmla="*/ 0 h 194707"/>
                    <a:gd name="connsiteX2" fmla="*/ 154196 w 319975"/>
                    <a:gd name="connsiteY2" fmla="*/ 17412 h 194707"/>
                    <a:gd name="connsiteX3" fmla="*/ 319975 w 319975"/>
                    <a:gd name="connsiteY3" fmla="*/ 194706 h 194707"/>
                    <a:gd name="connsiteX4" fmla="*/ 319975 w 319975"/>
                    <a:gd name="connsiteY4" fmla="*/ 194707 h 194707"/>
                    <a:gd name="connsiteX5" fmla="*/ 26717 w 319975"/>
                    <a:gd name="connsiteY5" fmla="*/ 86247 h 1947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19975" h="194707">
                      <a:moveTo>
                        <a:pt x="0" y="52008"/>
                      </a:moveTo>
                      <a:lnTo>
                        <a:pt x="151396" y="0"/>
                      </a:lnTo>
                      <a:lnTo>
                        <a:pt x="154196" y="17412"/>
                      </a:lnTo>
                      <a:cubicBezTo>
                        <a:pt x="176300" y="85158"/>
                        <a:pt x="231560" y="148581"/>
                        <a:pt x="319975" y="194706"/>
                      </a:cubicBezTo>
                      <a:lnTo>
                        <a:pt x="319975" y="194707"/>
                      </a:lnTo>
                      <a:cubicBezTo>
                        <a:pt x="197900" y="194707"/>
                        <a:pt x="90271" y="151684"/>
                        <a:pt x="26717" y="8624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>
                    <a:defRPr/>
                  </a:pPr>
                  <a:endParaRPr lang="ko-KR" altLang="en-US" sz="800">
                    <a:solidFill>
                      <a:srgbClr val="FF7C80"/>
                    </a:solidFill>
                  </a:endParaRPr>
                </a:p>
              </p:txBody>
            </p:sp>
            <p:sp>
              <p:nvSpPr>
                <p:cNvPr id="14" name="사각형: 둥근 모서리 11">
                  <a:extLst>
                    <a:ext uri="{FF2B5EF4-FFF2-40B4-BE49-F238E27FC236}">
                      <a16:creationId xmlns="" xmlns:a16="http://schemas.microsoft.com/office/drawing/2014/main" id="{A83B9B2F-6D90-6A22-9BFD-9BD7817F71E7}"/>
                    </a:ext>
                  </a:extLst>
                </p:cNvPr>
                <p:cNvSpPr/>
                <p:nvPr/>
              </p:nvSpPr>
              <p:spPr>
                <a:xfrm>
                  <a:off x="7783479" y="606851"/>
                  <a:ext cx="925099" cy="26061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>
                    <a:defRPr/>
                  </a:pPr>
                  <a:endParaRPr lang="ko-KR" altLang="en-US" sz="300" b="1" dirty="0">
                    <a:solidFill>
                      <a:srgbClr val="FF7C80"/>
                    </a:solidFill>
                  </a:endParaRPr>
                </a:p>
              </p:txBody>
            </p:sp>
          </p:grpSp>
        </p:grpSp>
        <p:sp>
          <p:nvSpPr>
            <p:cNvPr id="17" name="직사각형 16">
              <a:extLst>
                <a:ext uri="{FF2B5EF4-FFF2-40B4-BE49-F238E27FC236}">
                  <a16:creationId xmlns="" xmlns:a16="http://schemas.microsoft.com/office/drawing/2014/main" id="{FF887002-B891-B8F4-1714-E1F82D60C037}"/>
                </a:ext>
              </a:extLst>
            </p:cNvPr>
            <p:cNvSpPr/>
            <p:nvPr/>
          </p:nvSpPr>
          <p:spPr>
            <a:xfrm>
              <a:off x="0" y="0"/>
              <a:ext cx="36000" cy="564598"/>
            </a:xfrm>
            <a:prstGeom prst="rect">
              <a:avLst/>
            </a:prstGeom>
            <a:solidFill>
              <a:srgbClr val="FF7C8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="" xmlns:a16="http://schemas.microsoft.com/office/drawing/2014/main" id="{0515C556-A0AA-05BC-4335-94FC07C4EC61}"/>
                </a:ext>
              </a:extLst>
            </p:cNvPr>
            <p:cNvGrpSpPr/>
            <p:nvPr/>
          </p:nvGrpSpPr>
          <p:grpSpPr>
            <a:xfrm>
              <a:off x="10900612" y="28232"/>
              <a:ext cx="527114" cy="508133"/>
              <a:chOff x="2413313" y="69542"/>
              <a:chExt cx="533612" cy="433841"/>
            </a:xfrm>
          </p:grpSpPr>
          <p:sp>
            <p:nvSpPr>
              <p:cNvPr id="22" name="자유형: 도형 21">
                <a:extLst>
                  <a:ext uri="{FF2B5EF4-FFF2-40B4-BE49-F238E27FC236}">
                    <a16:creationId xmlns="" xmlns:a16="http://schemas.microsoft.com/office/drawing/2014/main" id="{7AA44150-87FB-66AD-ADB0-4A78CDAC1637}"/>
                  </a:ext>
                </a:extLst>
              </p:cNvPr>
              <p:cNvSpPr/>
              <p:nvPr/>
            </p:nvSpPr>
            <p:spPr>
              <a:xfrm>
                <a:off x="2413313" y="69542"/>
                <a:ext cx="533612" cy="425513"/>
              </a:xfrm>
              <a:custGeom>
                <a:avLst/>
                <a:gdLst>
                  <a:gd name="connsiteX0" fmla="*/ 230549 w 573503"/>
                  <a:gd name="connsiteY0" fmla="*/ 337117 h 337117"/>
                  <a:gd name="connsiteX1" fmla="*/ 1949 w 573503"/>
                  <a:gd name="connsiteY1" fmla="*/ 152967 h 337117"/>
                  <a:gd name="connsiteX2" fmla="*/ 344849 w 573503"/>
                  <a:gd name="connsiteY2" fmla="*/ 567 h 337117"/>
                  <a:gd name="connsiteX3" fmla="*/ 573449 w 573503"/>
                  <a:gd name="connsiteY3" fmla="*/ 108517 h 337117"/>
                  <a:gd name="connsiteX4" fmla="*/ 325799 w 573503"/>
                  <a:gd name="connsiteY4" fmla="*/ 292667 h 337117"/>
                  <a:gd name="connsiteX0" fmla="*/ 230549 w 573503"/>
                  <a:gd name="connsiteY0" fmla="*/ 337117 h 406967"/>
                  <a:gd name="connsiteX1" fmla="*/ 1949 w 573503"/>
                  <a:gd name="connsiteY1" fmla="*/ 152967 h 406967"/>
                  <a:gd name="connsiteX2" fmla="*/ 344849 w 573503"/>
                  <a:gd name="connsiteY2" fmla="*/ 567 h 406967"/>
                  <a:gd name="connsiteX3" fmla="*/ 573449 w 573503"/>
                  <a:gd name="connsiteY3" fmla="*/ 108517 h 406967"/>
                  <a:gd name="connsiteX4" fmla="*/ 271030 w 573503"/>
                  <a:gd name="connsiteY4" fmla="*/ 406967 h 406967"/>
                  <a:gd name="connsiteX0" fmla="*/ 190830 w 533781"/>
                  <a:gd name="connsiteY0" fmla="*/ 336828 h 406678"/>
                  <a:gd name="connsiteX1" fmla="*/ 2711 w 533781"/>
                  <a:gd name="connsiteY1" fmla="*/ 138390 h 406678"/>
                  <a:gd name="connsiteX2" fmla="*/ 305130 w 533781"/>
                  <a:gd name="connsiteY2" fmla="*/ 278 h 406678"/>
                  <a:gd name="connsiteX3" fmla="*/ 533730 w 533781"/>
                  <a:gd name="connsiteY3" fmla="*/ 108228 h 406678"/>
                  <a:gd name="connsiteX4" fmla="*/ 231311 w 533781"/>
                  <a:gd name="connsiteY4" fmla="*/ 406678 h 406678"/>
                  <a:gd name="connsiteX0" fmla="*/ 189790 w 532741"/>
                  <a:gd name="connsiteY0" fmla="*/ 336828 h 406678"/>
                  <a:gd name="connsiteX1" fmla="*/ 1671 w 532741"/>
                  <a:gd name="connsiteY1" fmla="*/ 138390 h 406678"/>
                  <a:gd name="connsiteX2" fmla="*/ 304090 w 532741"/>
                  <a:gd name="connsiteY2" fmla="*/ 278 h 406678"/>
                  <a:gd name="connsiteX3" fmla="*/ 532690 w 532741"/>
                  <a:gd name="connsiteY3" fmla="*/ 108228 h 406678"/>
                  <a:gd name="connsiteX4" fmla="*/ 230271 w 532741"/>
                  <a:gd name="connsiteY4" fmla="*/ 406678 h 406678"/>
                  <a:gd name="connsiteX0" fmla="*/ 189790 w 532741"/>
                  <a:gd name="connsiteY0" fmla="*/ 336828 h 406678"/>
                  <a:gd name="connsiteX1" fmla="*/ 1671 w 532741"/>
                  <a:gd name="connsiteY1" fmla="*/ 138390 h 406678"/>
                  <a:gd name="connsiteX2" fmla="*/ 304090 w 532741"/>
                  <a:gd name="connsiteY2" fmla="*/ 278 h 406678"/>
                  <a:gd name="connsiteX3" fmla="*/ 532690 w 532741"/>
                  <a:gd name="connsiteY3" fmla="*/ 108228 h 406678"/>
                  <a:gd name="connsiteX4" fmla="*/ 230271 w 532741"/>
                  <a:gd name="connsiteY4" fmla="*/ 406678 h 406678"/>
                  <a:gd name="connsiteX0" fmla="*/ 189790 w 532761"/>
                  <a:gd name="connsiteY0" fmla="*/ 336632 h 406482"/>
                  <a:gd name="connsiteX1" fmla="*/ 1671 w 532761"/>
                  <a:gd name="connsiteY1" fmla="*/ 138194 h 406482"/>
                  <a:gd name="connsiteX2" fmla="*/ 304090 w 532761"/>
                  <a:gd name="connsiteY2" fmla="*/ 82 h 406482"/>
                  <a:gd name="connsiteX3" fmla="*/ 532690 w 532761"/>
                  <a:gd name="connsiteY3" fmla="*/ 108032 h 406482"/>
                  <a:gd name="connsiteX4" fmla="*/ 230271 w 532761"/>
                  <a:gd name="connsiteY4" fmla="*/ 406482 h 406482"/>
                  <a:gd name="connsiteX0" fmla="*/ 188325 w 531296"/>
                  <a:gd name="connsiteY0" fmla="*/ 336632 h 406482"/>
                  <a:gd name="connsiteX1" fmla="*/ 206 w 531296"/>
                  <a:gd name="connsiteY1" fmla="*/ 138194 h 406482"/>
                  <a:gd name="connsiteX2" fmla="*/ 302625 w 531296"/>
                  <a:gd name="connsiteY2" fmla="*/ 82 h 406482"/>
                  <a:gd name="connsiteX3" fmla="*/ 531225 w 531296"/>
                  <a:gd name="connsiteY3" fmla="*/ 108032 h 406482"/>
                  <a:gd name="connsiteX4" fmla="*/ 228806 w 531296"/>
                  <a:gd name="connsiteY4" fmla="*/ 406482 h 406482"/>
                  <a:gd name="connsiteX0" fmla="*/ 190644 w 533612"/>
                  <a:gd name="connsiteY0" fmla="*/ 355663 h 425513"/>
                  <a:gd name="connsiteX1" fmla="*/ 2525 w 533612"/>
                  <a:gd name="connsiteY1" fmla="*/ 157225 h 425513"/>
                  <a:gd name="connsiteX2" fmla="*/ 300181 w 533612"/>
                  <a:gd name="connsiteY2" fmla="*/ 63 h 425513"/>
                  <a:gd name="connsiteX3" fmla="*/ 533544 w 533612"/>
                  <a:gd name="connsiteY3" fmla="*/ 127063 h 425513"/>
                  <a:gd name="connsiteX4" fmla="*/ 231125 w 533612"/>
                  <a:gd name="connsiteY4" fmla="*/ 425513 h 425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3612" h="425513">
                    <a:moveTo>
                      <a:pt x="190644" y="355663"/>
                    </a:moveTo>
                    <a:cubicBezTo>
                      <a:pt x="66819" y="291634"/>
                      <a:pt x="-15731" y="216492"/>
                      <a:pt x="2525" y="157225"/>
                    </a:cubicBezTo>
                    <a:cubicBezTo>
                      <a:pt x="20781" y="97958"/>
                      <a:pt x="171197" y="2708"/>
                      <a:pt x="300181" y="63"/>
                    </a:cubicBezTo>
                    <a:cubicBezTo>
                      <a:pt x="429165" y="-2582"/>
                      <a:pt x="536719" y="78380"/>
                      <a:pt x="533544" y="127063"/>
                    </a:cubicBezTo>
                    <a:cubicBezTo>
                      <a:pt x="520844" y="275758"/>
                      <a:pt x="353362" y="357779"/>
                      <a:pt x="231125" y="425513"/>
                    </a:cubicBezTo>
                  </a:path>
                </a:pathLst>
              </a:custGeom>
              <a:noFill/>
              <a:ln w="9525" cap="rnd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자유형: 도형 22">
                <a:extLst>
                  <a:ext uri="{FF2B5EF4-FFF2-40B4-BE49-F238E27FC236}">
                    <a16:creationId xmlns="" xmlns:a16="http://schemas.microsoft.com/office/drawing/2014/main" id="{BE530C6E-E9A2-5B8A-6AFC-9BDEE060C1CE}"/>
                  </a:ext>
                </a:extLst>
              </p:cNvPr>
              <p:cNvSpPr/>
              <p:nvPr/>
            </p:nvSpPr>
            <p:spPr>
              <a:xfrm>
                <a:off x="2438116" y="69542"/>
                <a:ext cx="508809" cy="433841"/>
              </a:xfrm>
              <a:custGeom>
                <a:avLst/>
                <a:gdLst>
                  <a:gd name="connsiteX0" fmla="*/ 230549 w 573503"/>
                  <a:gd name="connsiteY0" fmla="*/ 337117 h 337117"/>
                  <a:gd name="connsiteX1" fmla="*/ 1949 w 573503"/>
                  <a:gd name="connsiteY1" fmla="*/ 152967 h 337117"/>
                  <a:gd name="connsiteX2" fmla="*/ 344849 w 573503"/>
                  <a:gd name="connsiteY2" fmla="*/ 567 h 337117"/>
                  <a:gd name="connsiteX3" fmla="*/ 573449 w 573503"/>
                  <a:gd name="connsiteY3" fmla="*/ 108517 h 337117"/>
                  <a:gd name="connsiteX4" fmla="*/ 325799 w 573503"/>
                  <a:gd name="connsiteY4" fmla="*/ 292667 h 337117"/>
                  <a:gd name="connsiteX0" fmla="*/ 230549 w 573503"/>
                  <a:gd name="connsiteY0" fmla="*/ 337117 h 406967"/>
                  <a:gd name="connsiteX1" fmla="*/ 1949 w 573503"/>
                  <a:gd name="connsiteY1" fmla="*/ 152967 h 406967"/>
                  <a:gd name="connsiteX2" fmla="*/ 344849 w 573503"/>
                  <a:gd name="connsiteY2" fmla="*/ 567 h 406967"/>
                  <a:gd name="connsiteX3" fmla="*/ 573449 w 573503"/>
                  <a:gd name="connsiteY3" fmla="*/ 108517 h 406967"/>
                  <a:gd name="connsiteX4" fmla="*/ 271030 w 573503"/>
                  <a:gd name="connsiteY4" fmla="*/ 406967 h 406967"/>
                  <a:gd name="connsiteX0" fmla="*/ 190830 w 533781"/>
                  <a:gd name="connsiteY0" fmla="*/ 336828 h 406678"/>
                  <a:gd name="connsiteX1" fmla="*/ 2711 w 533781"/>
                  <a:gd name="connsiteY1" fmla="*/ 138390 h 406678"/>
                  <a:gd name="connsiteX2" fmla="*/ 305130 w 533781"/>
                  <a:gd name="connsiteY2" fmla="*/ 278 h 406678"/>
                  <a:gd name="connsiteX3" fmla="*/ 533730 w 533781"/>
                  <a:gd name="connsiteY3" fmla="*/ 108228 h 406678"/>
                  <a:gd name="connsiteX4" fmla="*/ 231311 w 533781"/>
                  <a:gd name="connsiteY4" fmla="*/ 406678 h 406678"/>
                  <a:gd name="connsiteX0" fmla="*/ 189790 w 532741"/>
                  <a:gd name="connsiteY0" fmla="*/ 336828 h 406678"/>
                  <a:gd name="connsiteX1" fmla="*/ 1671 w 532741"/>
                  <a:gd name="connsiteY1" fmla="*/ 138390 h 406678"/>
                  <a:gd name="connsiteX2" fmla="*/ 304090 w 532741"/>
                  <a:gd name="connsiteY2" fmla="*/ 278 h 406678"/>
                  <a:gd name="connsiteX3" fmla="*/ 532690 w 532741"/>
                  <a:gd name="connsiteY3" fmla="*/ 108228 h 406678"/>
                  <a:gd name="connsiteX4" fmla="*/ 230271 w 532741"/>
                  <a:gd name="connsiteY4" fmla="*/ 406678 h 406678"/>
                  <a:gd name="connsiteX0" fmla="*/ 189790 w 532741"/>
                  <a:gd name="connsiteY0" fmla="*/ 336828 h 406678"/>
                  <a:gd name="connsiteX1" fmla="*/ 1671 w 532741"/>
                  <a:gd name="connsiteY1" fmla="*/ 138390 h 406678"/>
                  <a:gd name="connsiteX2" fmla="*/ 304090 w 532741"/>
                  <a:gd name="connsiteY2" fmla="*/ 278 h 406678"/>
                  <a:gd name="connsiteX3" fmla="*/ 532690 w 532741"/>
                  <a:gd name="connsiteY3" fmla="*/ 108228 h 406678"/>
                  <a:gd name="connsiteX4" fmla="*/ 230271 w 532741"/>
                  <a:gd name="connsiteY4" fmla="*/ 406678 h 406678"/>
                  <a:gd name="connsiteX0" fmla="*/ 189790 w 532761"/>
                  <a:gd name="connsiteY0" fmla="*/ 336632 h 406482"/>
                  <a:gd name="connsiteX1" fmla="*/ 1671 w 532761"/>
                  <a:gd name="connsiteY1" fmla="*/ 138194 h 406482"/>
                  <a:gd name="connsiteX2" fmla="*/ 304090 w 532761"/>
                  <a:gd name="connsiteY2" fmla="*/ 82 h 406482"/>
                  <a:gd name="connsiteX3" fmla="*/ 532690 w 532761"/>
                  <a:gd name="connsiteY3" fmla="*/ 108032 h 406482"/>
                  <a:gd name="connsiteX4" fmla="*/ 230271 w 532761"/>
                  <a:gd name="connsiteY4" fmla="*/ 406482 h 406482"/>
                  <a:gd name="connsiteX0" fmla="*/ 188325 w 531296"/>
                  <a:gd name="connsiteY0" fmla="*/ 336632 h 406482"/>
                  <a:gd name="connsiteX1" fmla="*/ 206 w 531296"/>
                  <a:gd name="connsiteY1" fmla="*/ 138194 h 406482"/>
                  <a:gd name="connsiteX2" fmla="*/ 302625 w 531296"/>
                  <a:gd name="connsiteY2" fmla="*/ 82 h 406482"/>
                  <a:gd name="connsiteX3" fmla="*/ 531225 w 531296"/>
                  <a:gd name="connsiteY3" fmla="*/ 108032 h 406482"/>
                  <a:gd name="connsiteX4" fmla="*/ 228806 w 531296"/>
                  <a:gd name="connsiteY4" fmla="*/ 406482 h 406482"/>
                  <a:gd name="connsiteX0" fmla="*/ 190644 w 533612"/>
                  <a:gd name="connsiteY0" fmla="*/ 355663 h 425513"/>
                  <a:gd name="connsiteX1" fmla="*/ 2525 w 533612"/>
                  <a:gd name="connsiteY1" fmla="*/ 157225 h 425513"/>
                  <a:gd name="connsiteX2" fmla="*/ 300181 w 533612"/>
                  <a:gd name="connsiteY2" fmla="*/ 63 h 425513"/>
                  <a:gd name="connsiteX3" fmla="*/ 533544 w 533612"/>
                  <a:gd name="connsiteY3" fmla="*/ 127063 h 425513"/>
                  <a:gd name="connsiteX4" fmla="*/ 231125 w 533612"/>
                  <a:gd name="connsiteY4" fmla="*/ 425513 h 4255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3612" h="425513">
                    <a:moveTo>
                      <a:pt x="190644" y="355663"/>
                    </a:moveTo>
                    <a:cubicBezTo>
                      <a:pt x="66819" y="291634"/>
                      <a:pt x="-15731" y="216492"/>
                      <a:pt x="2525" y="157225"/>
                    </a:cubicBezTo>
                    <a:cubicBezTo>
                      <a:pt x="20781" y="97958"/>
                      <a:pt x="171197" y="2708"/>
                      <a:pt x="300181" y="63"/>
                    </a:cubicBezTo>
                    <a:cubicBezTo>
                      <a:pt x="429165" y="-2582"/>
                      <a:pt x="536719" y="78380"/>
                      <a:pt x="533544" y="127063"/>
                    </a:cubicBezTo>
                    <a:cubicBezTo>
                      <a:pt x="520844" y="275758"/>
                      <a:pt x="353362" y="357779"/>
                      <a:pt x="231125" y="425513"/>
                    </a:cubicBezTo>
                  </a:path>
                </a:pathLst>
              </a:custGeom>
              <a:noFill/>
              <a:ln w="6350" cap="rnd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" name="자유형: 도형 1">
              <a:extLst>
                <a:ext uri="{FF2B5EF4-FFF2-40B4-BE49-F238E27FC236}">
                  <a16:creationId xmlns="" xmlns:a16="http://schemas.microsoft.com/office/drawing/2014/main" id="{15071E6A-D962-AA14-1481-F28BE80C6EAE}"/>
                </a:ext>
              </a:extLst>
            </p:cNvPr>
            <p:cNvSpPr/>
            <p:nvPr/>
          </p:nvSpPr>
          <p:spPr>
            <a:xfrm>
              <a:off x="11451988" y="47377"/>
              <a:ext cx="142959" cy="150019"/>
            </a:xfrm>
            <a:custGeom>
              <a:avLst/>
              <a:gdLst>
                <a:gd name="connsiteX0" fmla="*/ 0 w 192881"/>
                <a:gd name="connsiteY0" fmla="*/ 109537 h 202406"/>
                <a:gd name="connsiteX1" fmla="*/ 180975 w 192881"/>
                <a:gd name="connsiteY1" fmla="*/ 28575 h 202406"/>
                <a:gd name="connsiteX2" fmla="*/ 69056 w 192881"/>
                <a:gd name="connsiteY2" fmla="*/ 202406 h 202406"/>
                <a:gd name="connsiteX3" fmla="*/ 52387 w 192881"/>
                <a:gd name="connsiteY3" fmla="*/ 0 h 202406"/>
                <a:gd name="connsiteX4" fmla="*/ 192881 w 192881"/>
                <a:gd name="connsiteY4" fmla="*/ 145256 h 202406"/>
                <a:gd name="connsiteX5" fmla="*/ 0 w 192881"/>
                <a:gd name="connsiteY5" fmla="*/ 109537 h 202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2881" h="202406">
                  <a:moveTo>
                    <a:pt x="0" y="109537"/>
                  </a:moveTo>
                  <a:lnTo>
                    <a:pt x="180975" y="28575"/>
                  </a:lnTo>
                  <a:lnTo>
                    <a:pt x="69056" y="202406"/>
                  </a:lnTo>
                  <a:lnTo>
                    <a:pt x="52387" y="0"/>
                  </a:lnTo>
                  <a:lnTo>
                    <a:pt x="192881" y="145256"/>
                  </a:lnTo>
                  <a:lnTo>
                    <a:pt x="0" y="109537"/>
                  </a:lnTo>
                  <a:close/>
                </a:path>
              </a:pathLst>
            </a:custGeom>
            <a:noFill/>
            <a:ln w="12700" cap="rnd" cmpd="dbl">
              <a:solidFill>
                <a:srgbClr val="FFC000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" name="자유형: 도형 2">
              <a:extLst>
                <a:ext uri="{FF2B5EF4-FFF2-40B4-BE49-F238E27FC236}">
                  <a16:creationId xmlns="" xmlns:a16="http://schemas.microsoft.com/office/drawing/2014/main" id="{63356C37-3CD9-BD6A-0136-4A3D00F06E36}"/>
                </a:ext>
              </a:extLst>
            </p:cNvPr>
            <p:cNvSpPr/>
            <p:nvPr/>
          </p:nvSpPr>
          <p:spPr>
            <a:xfrm rot="1490236">
              <a:off x="11530393" y="205086"/>
              <a:ext cx="75643" cy="79379"/>
            </a:xfrm>
            <a:custGeom>
              <a:avLst/>
              <a:gdLst>
                <a:gd name="connsiteX0" fmla="*/ 0 w 192881"/>
                <a:gd name="connsiteY0" fmla="*/ 109537 h 202406"/>
                <a:gd name="connsiteX1" fmla="*/ 180975 w 192881"/>
                <a:gd name="connsiteY1" fmla="*/ 28575 h 202406"/>
                <a:gd name="connsiteX2" fmla="*/ 69056 w 192881"/>
                <a:gd name="connsiteY2" fmla="*/ 202406 h 202406"/>
                <a:gd name="connsiteX3" fmla="*/ 52387 w 192881"/>
                <a:gd name="connsiteY3" fmla="*/ 0 h 202406"/>
                <a:gd name="connsiteX4" fmla="*/ 192881 w 192881"/>
                <a:gd name="connsiteY4" fmla="*/ 145256 h 202406"/>
                <a:gd name="connsiteX5" fmla="*/ 0 w 192881"/>
                <a:gd name="connsiteY5" fmla="*/ 109537 h 202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2881" h="202406">
                  <a:moveTo>
                    <a:pt x="0" y="109537"/>
                  </a:moveTo>
                  <a:lnTo>
                    <a:pt x="180975" y="28575"/>
                  </a:lnTo>
                  <a:lnTo>
                    <a:pt x="69056" y="202406"/>
                  </a:lnTo>
                  <a:lnTo>
                    <a:pt x="52387" y="0"/>
                  </a:lnTo>
                  <a:lnTo>
                    <a:pt x="192881" y="145256"/>
                  </a:lnTo>
                  <a:lnTo>
                    <a:pt x="0" y="109537"/>
                  </a:lnTo>
                  <a:close/>
                </a:path>
              </a:pathLst>
            </a:custGeom>
            <a:noFill/>
            <a:ln w="6350" cap="rnd" cmpd="sng">
              <a:solidFill>
                <a:srgbClr val="FFC000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21112A0-0E7D-7123-961D-CD37F25674F0}"/>
              </a:ext>
            </a:extLst>
          </p:cNvPr>
          <p:cNvSpPr txBox="1"/>
          <p:nvPr/>
        </p:nvSpPr>
        <p:spPr>
          <a:xfrm>
            <a:off x="159945" y="71347"/>
            <a:ext cx="69632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sz="2000" i="1" kern="0" dirty="0">
                <a:ln w="9525">
                  <a:noFill/>
                </a:ln>
                <a:solidFill>
                  <a:srgbClr val="FF7C8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</a:t>
            </a:r>
            <a:r>
              <a:rPr lang="en-US" altLang="ko-KR" sz="20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PRESENTATION  </a:t>
            </a:r>
            <a:r>
              <a:rPr lang="en-US" altLang="ko-KR" sz="6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1400" dirty="0">
              <a:solidFill>
                <a:prstClr val="white"/>
              </a:solidFill>
            </a:endParaRPr>
          </a:p>
        </p:txBody>
      </p:sp>
      <p:sp>
        <p:nvSpPr>
          <p:cNvPr id="10" name="원호 9">
            <a:extLst>
              <a:ext uri="{FF2B5EF4-FFF2-40B4-BE49-F238E27FC236}">
                <a16:creationId xmlns="" xmlns:a16="http://schemas.microsoft.com/office/drawing/2014/main" id="{1EEB1A6C-B0C5-DFFB-F4F9-894CAD46D0E5}"/>
              </a:ext>
            </a:extLst>
          </p:cNvPr>
          <p:cNvSpPr/>
          <p:nvPr/>
        </p:nvSpPr>
        <p:spPr>
          <a:xfrm>
            <a:off x="1459056" y="1956773"/>
            <a:ext cx="2123616" cy="2123616"/>
          </a:xfrm>
          <a:prstGeom prst="arc">
            <a:avLst>
              <a:gd name="adj1" fmla="val 8646718"/>
              <a:gd name="adj2" fmla="val 2150047"/>
            </a:avLst>
          </a:prstGeom>
          <a:ln w="279400">
            <a:solidFill>
              <a:srgbClr val="EDF2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ADEE61DE-A603-CB07-41ED-7CE191C2492A}"/>
              </a:ext>
            </a:extLst>
          </p:cNvPr>
          <p:cNvSpPr/>
          <p:nvPr/>
        </p:nvSpPr>
        <p:spPr>
          <a:xfrm>
            <a:off x="1090777" y="4387507"/>
            <a:ext cx="2860173" cy="1287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8" name="원호 17">
            <a:extLst>
              <a:ext uri="{FF2B5EF4-FFF2-40B4-BE49-F238E27FC236}">
                <a16:creationId xmlns="" xmlns:a16="http://schemas.microsoft.com/office/drawing/2014/main" id="{95AF78C2-94AB-4B8E-D911-CBF8ABFB3FFE}"/>
              </a:ext>
            </a:extLst>
          </p:cNvPr>
          <p:cNvSpPr/>
          <p:nvPr/>
        </p:nvSpPr>
        <p:spPr>
          <a:xfrm>
            <a:off x="1310038" y="1807755"/>
            <a:ext cx="2421652" cy="2421652"/>
          </a:xfrm>
          <a:prstGeom prst="arc">
            <a:avLst>
              <a:gd name="adj1" fmla="val 8646718"/>
              <a:gd name="adj2" fmla="val 19370564"/>
            </a:avLst>
          </a:prstGeom>
          <a:ln w="31750">
            <a:solidFill>
              <a:srgbClr val="1C4289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="" xmlns:a16="http://schemas.microsoft.com/office/drawing/2014/main" id="{D589F93D-C72A-252B-840E-AB51414DD1C1}"/>
              </a:ext>
            </a:extLst>
          </p:cNvPr>
          <p:cNvSpPr/>
          <p:nvPr/>
        </p:nvSpPr>
        <p:spPr>
          <a:xfrm>
            <a:off x="3434781" y="2232188"/>
            <a:ext cx="95642" cy="95642"/>
          </a:xfrm>
          <a:prstGeom prst="ellipse">
            <a:avLst/>
          </a:prstGeom>
          <a:solidFill>
            <a:schemeClr val="bg1"/>
          </a:solidFill>
          <a:ln w="31750">
            <a:solidFill>
              <a:srgbClr val="1B3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이등변 삼각형 19">
            <a:extLst>
              <a:ext uri="{FF2B5EF4-FFF2-40B4-BE49-F238E27FC236}">
                <a16:creationId xmlns="" xmlns:a16="http://schemas.microsoft.com/office/drawing/2014/main" id="{B13D25AE-A0B5-23C1-485E-BB8ADB50A2EA}"/>
              </a:ext>
            </a:extLst>
          </p:cNvPr>
          <p:cNvSpPr/>
          <p:nvPr/>
        </p:nvSpPr>
        <p:spPr>
          <a:xfrm rot="3022874">
            <a:off x="3170837" y="2351476"/>
            <a:ext cx="253736" cy="218738"/>
          </a:xfrm>
          <a:prstGeom prst="triangle">
            <a:avLst/>
          </a:prstGeom>
          <a:solidFill>
            <a:srgbClr val="1B3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="" xmlns:a16="http://schemas.microsoft.com/office/drawing/2014/main" id="{D28B0CE5-1B8F-14A4-5097-E79553348199}"/>
              </a:ext>
            </a:extLst>
          </p:cNvPr>
          <p:cNvSpPr/>
          <p:nvPr/>
        </p:nvSpPr>
        <p:spPr>
          <a:xfrm>
            <a:off x="1617156" y="2114873"/>
            <a:ext cx="1807416" cy="1807416"/>
          </a:xfrm>
          <a:prstGeom prst="ellipse">
            <a:avLst/>
          </a:prstGeom>
          <a:solidFill>
            <a:schemeClr val="bg1"/>
          </a:solidFill>
          <a:ln w="279400">
            <a:noFill/>
          </a:ln>
          <a:effectLst>
            <a:outerShdw blurRad="279400" sx="102000" sy="102000" algn="ctr" rotWithShape="0">
              <a:prstClr val="black">
                <a:alpha val="8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2800" b="1" dirty="0">
                <a:solidFill>
                  <a:srgbClr val="1B328F"/>
                </a:solidFill>
              </a:rPr>
              <a:t>65</a:t>
            </a:r>
            <a:r>
              <a:rPr lang="en-US" altLang="ko-KR" dirty="0">
                <a:solidFill>
                  <a:srgbClr val="1B328F"/>
                </a:solidFill>
              </a:rPr>
              <a:t>%</a:t>
            </a:r>
            <a:endParaRPr lang="ko-KR" altLang="en-US" sz="2800" dirty="0">
              <a:solidFill>
                <a:srgbClr val="1B328F"/>
              </a:solidFill>
            </a:endParaRPr>
          </a:p>
        </p:txBody>
      </p:sp>
      <p:sp>
        <p:nvSpPr>
          <p:cNvPr id="25" name="원호 24">
            <a:extLst>
              <a:ext uri="{FF2B5EF4-FFF2-40B4-BE49-F238E27FC236}">
                <a16:creationId xmlns="" xmlns:a16="http://schemas.microsoft.com/office/drawing/2014/main" id="{9BBE130C-BA48-5F32-5ADF-4193A9669566}"/>
              </a:ext>
            </a:extLst>
          </p:cNvPr>
          <p:cNvSpPr/>
          <p:nvPr/>
        </p:nvSpPr>
        <p:spPr>
          <a:xfrm>
            <a:off x="4890501" y="1956773"/>
            <a:ext cx="2123616" cy="2123616"/>
          </a:xfrm>
          <a:prstGeom prst="arc">
            <a:avLst>
              <a:gd name="adj1" fmla="val 8646718"/>
              <a:gd name="adj2" fmla="val 2150047"/>
            </a:avLst>
          </a:prstGeom>
          <a:ln w="279400">
            <a:solidFill>
              <a:srgbClr val="EDF2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4836AA11-804B-14F1-827E-5CFBA44CCB39}"/>
              </a:ext>
            </a:extLst>
          </p:cNvPr>
          <p:cNvSpPr/>
          <p:nvPr/>
        </p:nvSpPr>
        <p:spPr>
          <a:xfrm>
            <a:off x="4522222" y="4387507"/>
            <a:ext cx="2860173" cy="1287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7" name="원호 26">
            <a:extLst>
              <a:ext uri="{FF2B5EF4-FFF2-40B4-BE49-F238E27FC236}">
                <a16:creationId xmlns="" xmlns:a16="http://schemas.microsoft.com/office/drawing/2014/main" id="{148AA205-9A16-9B65-9418-59715D806719}"/>
              </a:ext>
            </a:extLst>
          </p:cNvPr>
          <p:cNvSpPr/>
          <p:nvPr/>
        </p:nvSpPr>
        <p:spPr>
          <a:xfrm>
            <a:off x="4741483" y="1807755"/>
            <a:ext cx="2421652" cy="2421652"/>
          </a:xfrm>
          <a:prstGeom prst="arc">
            <a:avLst>
              <a:gd name="adj1" fmla="val 8646718"/>
              <a:gd name="adj2" fmla="val 16125980"/>
            </a:avLst>
          </a:prstGeom>
          <a:ln w="31750">
            <a:solidFill>
              <a:srgbClr val="1C4289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="" xmlns:a16="http://schemas.microsoft.com/office/drawing/2014/main" id="{80382939-C911-75EB-8E87-9B9FDB6A26E0}"/>
              </a:ext>
            </a:extLst>
          </p:cNvPr>
          <p:cNvSpPr/>
          <p:nvPr/>
        </p:nvSpPr>
        <p:spPr>
          <a:xfrm>
            <a:off x="5932148" y="1749732"/>
            <a:ext cx="95642" cy="95642"/>
          </a:xfrm>
          <a:prstGeom prst="ellipse">
            <a:avLst/>
          </a:prstGeom>
          <a:solidFill>
            <a:schemeClr val="bg1"/>
          </a:solidFill>
          <a:ln w="31750">
            <a:solidFill>
              <a:srgbClr val="1B3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이등변 삼각형 28">
            <a:extLst>
              <a:ext uri="{FF2B5EF4-FFF2-40B4-BE49-F238E27FC236}">
                <a16:creationId xmlns="" xmlns:a16="http://schemas.microsoft.com/office/drawing/2014/main" id="{875F001F-48D1-61A8-A022-FCDEF94DA01D}"/>
              </a:ext>
            </a:extLst>
          </p:cNvPr>
          <p:cNvSpPr/>
          <p:nvPr/>
        </p:nvSpPr>
        <p:spPr>
          <a:xfrm>
            <a:off x="5853101" y="1955653"/>
            <a:ext cx="253736" cy="218738"/>
          </a:xfrm>
          <a:prstGeom prst="triangle">
            <a:avLst/>
          </a:prstGeom>
          <a:solidFill>
            <a:srgbClr val="1B3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="" xmlns:a16="http://schemas.microsoft.com/office/drawing/2014/main" id="{4FC3587B-898F-3584-D377-16CBD8171E2B}"/>
              </a:ext>
            </a:extLst>
          </p:cNvPr>
          <p:cNvSpPr/>
          <p:nvPr/>
        </p:nvSpPr>
        <p:spPr>
          <a:xfrm>
            <a:off x="5048601" y="2114873"/>
            <a:ext cx="1807416" cy="1807416"/>
          </a:xfrm>
          <a:prstGeom prst="ellipse">
            <a:avLst/>
          </a:prstGeom>
          <a:solidFill>
            <a:schemeClr val="bg1"/>
          </a:solidFill>
          <a:ln w="279400">
            <a:noFill/>
          </a:ln>
          <a:effectLst>
            <a:outerShdw blurRad="279400" sx="102000" sy="102000" algn="ctr" rotWithShape="0">
              <a:prstClr val="black">
                <a:alpha val="8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2800" b="1" dirty="0">
                <a:solidFill>
                  <a:srgbClr val="1B328F"/>
                </a:solidFill>
              </a:rPr>
              <a:t>50</a:t>
            </a:r>
            <a:r>
              <a:rPr lang="en-US" altLang="ko-KR" dirty="0">
                <a:solidFill>
                  <a:srgbClr val="1B328F"/>
                </a:solidFill>
              </a:rPr>
              <a:t>%</a:t>
            </a:r>
            <a:endParaRPr lang="ko-KR" altLang="en-US" sz="2800" dirty="0">
              <a:solidFill>
                <a:srgbClr val="1B328F"/>
              </a:solidFill>
            </a:endParaRPr>
          </a:p>
        </p:txBody>
      </p:sp>
      <p:sp>
        <p:nvSpPr>
          <p:cNvPr id="31" name="원호 30">
            <a:extLst>
              <a:ext uri="{FF2B5EF4-FFF2-40B4-BE49-F238E27FC236}">
                <a16:creationId xmlns="" xmlns:a16="http://schemas.microsoft.com/office/drawing/2014/main" id="{44A93CDA-6A8A-EA16-75A4-5632F799A87A}"/>
              </a:ext>
            </a:extLst>
          </p:cNvPr>
          <p:cNvSpPr/>
          <p:nvPr/>
        </p:nvSpPr>
        <p:spPr>
          <a:xfrm>
            <a:off x="8321946" y="1956773"/>
            <a:ext cx="2123616" cy="2123616"/>
          </a:xfrm>
          <a:prstGeom prst="arc">
            <a:avLst>
              <a:gd name="adj1" fmla="val 8646718"/>
              <a:gd name="adj2" fmla="val 2150047"/>
            </a:avLst>
          </a:prstGeom>
          <a:ln w="279400">
            <a:solidFill>
              <a:srgbClr val="EDF2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AD2F8401-02C6-3770-0BBE-35C742DA6312}"/>
              </a:ext>
            </a:extLst>
          </p:cNvPr>
          <p:cNvSpPr/>
          <p:nvPr/>
        </p:nvSpPr>
        <p:spPr>
          <a:xfrm>
            <a:off x="7953667" y="4387507"/>
            <a:ext cx="2860173" cy="1287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3" name="원호 32">
            <a:extLst>
              <a:ext uri="{FF2B5EF4-FFF2-40B4-BE49-F238E27FC236}">
                <a16:creationId xmlns="" xmlns:a16="http://schemas.microsoft.com/office/drawing/2014/main" id="{848408D5-B859-FCCE-5967-B0F245264061}"/>
              </a:ext>
            </a:extLst>
          </p:cNvPr>
          <p:cNvSpPr/>
          <p:nvPr/>
        </p:nvSpPr>
        <p:spPr>
          <a:xfrm>
            <a:off x="8172928" y="1807755"/>
            <a:ext cx="2421652" cy="2421652"/>
          </a:xfrm>
          <a:prstGeom prst="arc">
            <a:avLst>
              <a:gd name="adj1" fmla="val 8646718"/>
              <a:gd name="adj2" fmla="val 19370564"/>
            </a:avLst>
          </a:prstGeom>
          <a:ln w="31750">
            <a:solidFill>
              <a:srgbClr val="1C4289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="" xmlns:a16="http://schemas.microsoft.com/office/drawing/2014/main" id="{1F596539-8478-E912-96C3-0E27F8633965}"/>
              </a:ext>
            </a:extLst>
          </p:cNvPr>
          <p:cNvSpPr/>
          <p:nvPr/>
        </p:nvSpPr>
        <p:spPr>
          <a:xfrm>
            <a:off x="10297671" y="2232188"/>
            <a:ext cx="95642" cy="95642"/>
          </a:xfrm>
          <a:prstGeom prst="ellipse">
            <a:avLst/>
          </a:prstGeom>
          <a:solidFill>
            <a:schemeClr val="bg1"/>
          </a:solidFill>
          <a:ln w="31750">
            <a:solidFill>
              <a:srgbClr val="1B328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이등변 삼각형 34">
            <a:extLst>
              <a:ext uri="{FF2B5EF4-FFF2-40B4-BE49-F238E27FC236}">
                <a16:creationId xmlns="" xmlns:a16="http://schemas.microsoft.com/office/drawing/2014/main" id="{775BC4C4-0749-7CF0-912D-ECE8CB0FE9FD}"/>
              </a:ext>
            </a:extLst>
          </p:cNvPr>
          <p:cNvSpPr/>
          <p:nvPr/>
        </p:nvSpPr>
        <p:spPr>
          <a:xfrm rot="3022874">
            <a:off x="10033727" y="2351476"/>
            <a:ext cx="253736" cy="218738"/>
          </a:xfrm>
          <a:prstGeom prst="triangle">
            <a:avLst/>
          </a:prstGeom>
          <a:solidFill>
            <a:srgbClr val="1B328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="" xmlns:a16="http://schemas.microsoft.com/office/drawing/2014/main" id="{BCAD35A4-712F-37D4-47C3-2C2D87754EC8}"/>
              </a:ext>
            </a:extLst>
          </p:cNvPr>
          <p:cNvSpPr/>
          <p:nvPr/>
        </p:nvSpPr>
        <p:spPr>
          <a:xfrm>
            <a:off x="8480046" y="2114873"/>
            <a:ext cx="1807416" cy="1807416"/>
          </a:xfrm>
          <a:prstGeom prst="ellipse">
            <a:avLst/>
          </a:prstGeom>
          <a:solidFill>
            <a:schemeClr val="bg1"/>
          </a:solidFill>
          <a:ln w="279400">
            <a:noFill/>
          </a:ln>
          <a:effectLst>
            <a:outerShdw blurRad="279400" sx="102000" sy="102000" algn="ctr" rotWithShape="0">
              <a:prstClr val="black">
                <a:alpha val="8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2800" b="1" dirty="0">
                <a:solidFill>
                  <a:srgbClr val="1B328F"/>
                </a:solidFill>
              </a:rPr>
              <a:t>65</a:t>
            </a:r>
            <a:r>
              <a:rPr lang="en-US" altLang="ko-KR" dirty="0">
                <a:solidFill>
                  <a:srgbClr val="1B328F"/>
                </a:solidFill>
              </a:rPr>
              <a:t>%</a:t>
            </a:r>
            <a:endParaRPr lang="ko-KR" altLang="en-US" sz="2800" dirty="0">
              <a:solidFill>
                <a:srgbClr val="1B32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539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29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7FEADE6C-446A-780B-8F2E-1722F8F54040}"/>
              </a:ext>
            </a:extLst>
          </p:cNvPr>
          <p:cNvSpPr/>
          <p:nvPr/>
        </p:nvSpPr>
        <p:spPr>
          <a:xfrm>
            <a:off x="1769595" y="492773"/>
            <a:ext cx="10422406" cy="2728898"/>
          </a:xfrm>
          <a:prstGeom prst="rect">
            <a:avLst/>
          </a:prstGeom>
          <a:solidFill>
            <a:srgbClr val="022960"/>
          </a:solidFill>
          <a:ln w="9525">
            <a:noFill/>
          </a:ln>
          <a:effectLst>
            <a:outerShdw blurRad="368300" dist="266700" dir="4800000" sx="93000" sy="93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66813">
              <a:defRPr/>
            </a:pPr>
            <a:r>
              <a:rPr lang="en-US" altLang="ko-KR" sz="6600" i="1" kern="0" dirty="0" smtClean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</a:t>
            </a:r>
            <a:r>
              <a:rPr lang="ko-KR" altLang="en-US" sz="6600" i="1" kern="0" dirty="0" smtClean="0">
                <a:ln w="9525">
                  <a:noFill/>
                </a:ln>
                <a:solidFill>
                  <a:srgbClr val="CAF9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유료 라이센스 </a:t>
            </a:r>
            <a:r>
              <a:rPr lang="ko-KR" altLang="en-US" sz="6600" i="1" kern="0" dirty="0" smtClean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안내</a:t>
            </a:r>
            <a:endParaRPr lang="en-US" altLang="ko-KR" sz="6600" i="1" kern="0" dirty="0">
              <a:ln w="9525">
                <a:noFill/>
              </a:ln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609606" y="162779"/>
            <a:ext cx="3719348" cy="5249642"/>
            <a:chOff x="2070155" y="2089150"/>
            <a:chExt cx="3225745" cy="4552950"/>
          </a:xfrm>
        </p:grpSpPr>
        <p:grpSp>
          <p:nvGrpSpPr>
            <p:cNvPr id="23" name="그룹 22">
              <a:extLst>
                <a:ext uri="{FF2B5EF4-FFF2-40B4-BE49-F238E27FC236}">
                  <a16:creationId xmlns="" xmlns:a16="http://schemas.microsoft.com/office/drawing/2014/main" id="{DAA9755D-6728-DB8E-CBE1-7A55736BD2EA}"/>
                </a:ext>
              </a:extLst>
            </p:cNvPr>
            <p:cNvGrpSpPr/>
            <p:nvPr/>
          </p:nvGrpSpPr>
          <p:grpSpPr>
            <a:xfrm>
              <a:off x="2905119" y="2089150"/>
              <a:ext cx="2390781" cy="3406168"/>
              <a:chOff x="3876669" y="2495550"/>
              <a:chExt cx="1015177" cy="1446332"/>
            </a:xfrm>
          </p:grpSpPr>
          <p:sp>
            <p:nvSpPr>
              <p:cNvPr id="24" name="평행 사변형 12">
                <a:extLst>
                  <a:ext uri="{FF2B5EF4-FFF2-40B4-BE49-F238E27FC236}">
                    <a16:creationId xmlns="" xmlns:a16="http://schemas.microsoft.com/office/drawing/2014/main" id="{36D1ED60-2AD9-8198-5E11-5C8D310BB3FA}"/>
                  </a:ext>
                </a:extLst>
              </p:cNvPr>
              <p:cNvSpPr/>
              <p:nvPr/>
            </p:nvSpPr>
            <p:spPr>
              <a:xfrm>
                <a:off x="3931719" y="2495550"/>
                <a:ext cx="960127" cy="1314451"/>
              </a:xfrm>
              <a:custGeom>
                <a:avLst/>
                <a:gdLst>
                  <a:gd name="connsiteX0" fmla="*/ 0 w 960127"/>
                  <a:gd name="connsiteY0" fmla="*/ 995363 h 995363"/>
                  <a:gd name="connsiteX1" fmla="*/ 663400 w 960127"/>
                  <a:gd name="connsiteY1" fmla="*/ 0 h 995363"/>
                  <a:gd name="connsiteX2" fmla="*/ 960127 w 960127"/>
                  <a:gd name="connsiteY2" fmla="*/ 0 h 995363"/>
                  <a:gd name="connsiteX3" fmla="*/ 296727 w 960127"/>
                  <a:gd name="connsiteY3" fmla="*/ 995363 h 995363"/>
                  <a:gd name="connsiteX4" fmla="*/ 0 w 960127"/>
                  <a:gd name="connsiteY4" fmla="*/ 995363 h 995363"/>
                  <a:gd name="connsiteX0" fmla="*/ 0 w 960127"/>
                  <a:gd name="connsiteY0" fmla="*/ 995363 h 1314451"/>
                  <a:gd name="connsiteX1" fmla="*/ 663400 w 960127"/>
                  <a:gd name="connsiteY1" fmla="*/ 0 h 1314451"/>
                  <a:gd name="connsiteX2" fmla="*/ 960127 w 960127"/>
                  <a:gd name="connsiteY2" fmla="*/ 0 h 1314451"/>
                  <a:gd name="connsiteX3" fmla="*/ 8596 w 960127"/>
                  <a:gd name="connsiteY3" fmla="*/ 1314451 h 1314451"/>
                  <a:gd name="connsiteX4" fmla="*/ 0 w 960127"/>
                  <a:gd name="connsiteY4" fmla="*/ 995363 h 1314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0127" h="1314451">
                    <a:moveTo>
                      <a:pt x="0" y="995363"/>
                    </a:moveTo>
                    <a:lnTo>
                      <a:pt x="663400" y="0"/>
                    </a:lnTo>
                    <a:lnTo>
                      <a:pt x="960127" y="0"/>
                    </a:lnTo>
                    <a:lnTo>
                      <a:pt x="8596" y="1314451"/>
                    </a:lnTo>
                    <a:lnTo>
                      <a:pt x="0" y="995363"/>
                    </a:lnTo>
                    <a:close/>
                  </a:path>
                </a:pathLst>
              </a:custGeom>
              <a:solidFill>
                <a:srgbClr val="CAF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5" name="직각 삼각형 24">
                <a:extLst>
                  <a:ext uri="{FF2B5EF4-FFF2-40B4-BE49-F238E27FC236}">
                    <a16:creationId xmlns="" xmlns:a16="http://schemas.microsoft.com/office/drawing/2014/main" id="{FB61A509-0FEB-0553-86FA-BB2889FE213D}"/>
                  </a:ext>
                </a:extLst>
              </p:cNvPr>
              <p:cNvSpPr/>
              <p:nvPr/>
            </p:nvSpPr>
            <p:spPr>
              <a:xfrm rot="5400000">
                <a:off x="3633568" y="2738655"/>
                <a:ext cx="1446328" cy="960126"/>
              </a:xfrm>
              <a:prstGeom prst="rtTriangle">
                <a:avLst/>
              </a:prstGeom>
              <a:solidFill>
                <a:srgbClr val="022960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26" name="직선 연결선 25">
              <a:extLst>
                <a:ext uri="{FF2B5EF4-FFF2-40B4-BE49-F238E27FC236}">
                  <a16:creationId xmlns="" xmlns:a16="http://schemas.microsoft.com/office/drawing/2014/main" id="{813B2839-0429-A2C5-7BD9-6AB1ED32D5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70155" y="3792239"/>
              <a:ext cx="1965531" cy="2849861"/>
            </a:xfrm>
            <a:prstGeom prst="line">
              <a:avLst/>
            </a:prstGeom>
            <a:ln>
              <a:gradFill flip="none" rotWithShape="1">
                <a:gsLst>
                  <a:gs pos="43000">
                    <a:srgbClr val="CAF900">
                      <a:alpha val="0"/>
                    </a:srgbClr>
                  </a:gs>
                  <a:gs pos="77000">
                    <a:srgbClr val="CAF900"/>
                  </a:gs>
                </a:gsLst>
                <a:lin ang="10800000" scaled="1"/>
                <a:tileRect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/>
          <p:cNvSpPr/>
          <p:nvPr/>
        </p:nvSpPr>
        <p:spPr>
          <a:xfrm>
            <a:off x="1055229" y="1334002"/>
            <a:ext cx="21942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800" i="1" kern="0" dirty="0" err="1" smtClean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조땡</a:t>
            </a:r>
            <a:r>
              <a:rPr lang="ko-KR" altLang="en-US" sz="2800" i="1" kern="0" dirty="0" smtClean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템플릿</a:t>
            </a:r>
            <a:endParaRPr lang="ko-KR" altLang="en-US" sz="1000" dirty="0">
              <a:ln w="19050">
                <a:solidFill>
                  <a:prstClr val="white"/>
                </a:solidFill>
              </a:ln>
              <a:solidFill>
                <a:prstClr val="white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200762" y="2491916"/>
            <a:ext cx="81573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ko-KR" altLang="en-US" sz="800" kern="0" dirty="0">
                <a:solidFill>
                  <a:prstClr val="white">
                    <a:lumMod val="65000"/>
                  </a:prstClr>
                </a:solidFill>
              </a:rPr>
              <a:t>홍보</a:t>
            </a:r>
            <a:r>
              <a:rPr lang="en-US" altLang="ko-KR" sz="800" kern="0" dirty="0">
                <a:solidFill>
                  <a:prstClr val="white">
                    <a:lumMod val="65000"/>
                  </a:prstClr>
                </a:solidFill>
              </a:rPr>
              <a:t>, </a:t>
            </a:r>
            <a:r>
              <a:rPr lang="ko-KR" altLang="en-US" sz="800" kern="0" dirty="0">
                <a:solidFill>
                  <a:prstClr val="white">
                    <a:lumMod val="65000"/>
                  </a:prstClr>
                </a:solidFill>
              </a:rPr>
              <a:t>상업</a:t>
            </a:r>
            <a:r>
              <a:rPr lang="en-US" altLang="ko-KR" sz="800" kern="0" dirty="0">
                <a:solidFill>
                  <a:prstClr val="white">
                    <a:lumMod val="65000"/>
                  </a:prstClr>
                </a:solidFill>
              </a:rPr>
              <a:t>, </a:t>
            </a:r>
            <a:r>
              <a:rPr lang="ko-KR" altLang="en-US" sz="800" kern="0" dirty="0">
                <a:solidFill>
                  <a:prstClr val="white">
                    <a:lumMod val="65000"/>
                  </a:prstClr>
                </a:solidFill>
              </a:rPr>
              <a:t>영리</a:t>
            </a:r>
            <a:r>
              <a:rPr lang="en-US" altLang="ko-KR" sz="800" kern="0" dirty="0">
                <a:solidFill>
                  <a:prstClr val="white">
                    <a:lumMod val="65000"/>
                  </a:prstClr>
                </a:solidFill>
              </a:rPr>
              <a:t> </a:t>
            </a:r>
            <a:r>
              <a:rPr lang="ko-KR" altLang="en-US" sz="800" kern="0" dirty="0">
                <a:solidFill>
                  <a:prstClr val="white">
                    <a:lumMod val="65000"/>
                  </a:prstClr>
                </a:solidFill>
              </a:rPr>
              <a:t>목적 등 무료 템플릿의 활용 불가 목적으로 활용하고자 하는 </a:t>
            </a:r>
            <a:r>
              <a:rPr lang="ko-KR" altLang="en-US" sz="800" kern="0" dirty="0" smtClean="0">
                <a:solidFill>
                  <a:prstClr val="white">
                    <a:lumMod val="65000"/>
                  </a:prstClr>
                </a:solidFill>
              </a:rPr>
              <a:t>분들께서는 </a:t>
            </a:r>
            <a:endParaRPr lang="en-US" altLang="ko-KR" sz="800" kern="0" dirty="0" smtClean="0">
              <a:solidFill>
                <a:prstClr val="white">
                  <a:lumMod val="65000"/>
                </a:prstClr>
              </a:solidFill>
            </a:endParaRPr>
          </a:p>
          <a:p>
            <a:pPr algn="r">
              <a:lnSpc>
                <a:spcPct val="150000"/>
              </a:lnSpc>
              <a:defRPr/>
            </a:pPr>
            <a:r>
              <a:rPr lang="ko-KR" altLang="en-US" sz="800" kern="0" dirty="0" smtClean="0">
                <a:solidFill>
                  <a:prstClr val="white">
                    <a:lumMod val="65000"/>
                  </a:prstClr>
                </a:solidFill>
              </a:rPr>
              <a:t>사이트 </a:t>
            </a:r>
            <a:r>
              <a:rPr lang="ko-KR" altLang="en-US" sz="800" kern="0" dirty="0">
                <a:solidFill>
                  <a:prstClr val="white">
                    <a:lumMod val="65000"/>
                  </a:prstClr>
                </a:solidFill>
              </a:rPr>
              <a:t>운영 </a:t>
            </a:r>
            <a:r>
              <a:rPr lang="ko-KR" altLang="en-US" sz="800" kern="0" dirty="0" smtClean="0">
                <a:solidFill>
                  <a:prstClr val="white">
                    <a:lumMod val="65000"/>
                  </a:prstClr>
                </a:solidFill>
              </a:rPr>
              <a:t>후원 형식의 지원을 통해 유료 라이센스를 취득하신 후 사용 가능합니다</a:t>
            </a:r>
            <a:r>
              <a:rPr lang="en-US" altLang="ko-KR" sz="800" kern="0" dirty="0" smtClean="0">
                <a:solidFill>
                  <a:prstClr val="white">
                    <a:lumMod val="65000"/>
                  </a:prstClr>
                </a:solidFill>
              </a:rPr>
              <a:t>.</a:t>
            </a:r>
            <a:endParaRPr lang="ko-KR" altLang="en-US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0" name="사각형: 둥근 모서리 5">
            <a:extLst>
              <a:ext uri="{FF2B5EF4-FFF2-40B4-BE49-F238E27FC236}">
                <a16:creationId xmlns:a16="http://schemas.microsoft.com/office/drawing/2014/main" xmlns="" id="{0D8E9706-5D2C-49EE-AF67-D3527E3BC152}"/>
              </a:ext>
            </a:extLst>
          </p:cNvPr>
          <p:cNvSpPr/>
          <p:nvPr/>
        </p:nvSpPr>
        <p:spPr>
          <a:xfrm>
            <a:off x="5213928" y="798692"/>
            <a:ext cx="2744367" cy="387605"/>
          </a:xfrm>
          <a:prstGeom prst="roundRect">
            <a:avLst>
              <a:gd name="adj" fmla="val 50000"/>
            </a:avLst>
          </a:prstGeom>
          <a:solidFill>
            <a:srgbClr val="CAF9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rgbClr val="02296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상업 목적 사용하고자 하는 분</a:t>
            </a:r>
            <a:endParaRPr lang="en-US" altLang="ko-KR" sz="1600" b="1" dirty="0">
              <a:solidFill>
                <a:srgbClr val="022960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1" name="사각형: 둥근 모서리 5">
            <a:extLst>
              <a:ext uri="{FF2B5EF4-FFF2-40B4-BE49-F238E27FC236}">
                <a16:creationId xmlns:a16="http://schemas.microsoft.com/office/drawing/2014/main" xmlns="" id="{0D8E9706-5D2C-49EE-AF67-D3527E3BC152}"/>
              </a:ext>
            </a:extLst>
          </p:cNvPr>
          <p:cNvSpPr/>
          <p:nvPr/>
        </p:nvSpPr>
        <p:spPr>
          <a:xfrm>
            <a:off x="3235931" y="3790247"/>
            <a:ext cx="5711656" cy="387605"/>
          </a:xfrm>
          <a:prstGeom prst="roundRect">
            <a:avLst>
              <a:gd name="adj" fmla="val 50000"/>
            </a:avLst>
          </a:prstGeom>
          <a:noFill/>
          <a:ln>
            <a:solidFill>
              <a:srgbClr val="CAF9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smtClean="0">
                <a:solidFill>
                  <a:srgbClr val="CAF9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학생 과제</a:t>
            </a:r>
            <a:r>
              <a:rPr lang="en-US" altLang="ko-KR" sz="1600" dirty="0" smtClean="0">
                <a:solidFill>
                  <a:srgbClr val="CAF9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, </a:t>
            </a:r>
            <a:r>
              <a:rPr lang="ko-KR" altLang="en-US" sz="1600" dirty="0" smtClean="0">
                <a:solidFill>
                  <a:srgbClr val="CAF9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직장인 사내 사용 등에 해당하는 사항은 아닙니다</a:t>
            </a:r>
            <a:r>
              <a:rPr lang="en-US" altLang="ko-KR" sz="1600" dirty="0" smtClean="0">
                <a:solidFill>
                  <a:srgbClr val="CAF9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.</a:t>
            </a:r>
            <a:r>
              <a:rPr lang="ko-KR" altLang="en-US" sz="1600" dirty="0" smtClean="0">
                <a:solidFill>
                  <a:srgbClr val="CAF90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endParaRPr lang="en-US" altLang="ko-KR" sz="1600" dirty="0">
              <a:solidFill>
                <a:srgbClr val="CAF900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48889CD7-FB78-CA86-AF13-3F55603CCC2A}"/>
              </a:ext>
            </a:extLst>
          </p:cNvPr>
          <p:cNvSpPr/>
          <p:nvPr/>
        </p:nvSpPr>
        <p:spPr>
          <a:xfrm>
            <a:off x="2863960" y="4272579"/>
            <a:ext cx="6455598" cy="23083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ko-KR" altLang="en-US" sz="900" dirty="0" smtClean="0">
                <a:solidFill>
                  <a:prstClr val="white"/>
                </a:solidFill>
              </a:rPr>
              <a:t>무료 공유</a:t>
            </a:r>
            <a:r>
              <a:rPr lang="en-US" altLang="ko-KR" sz="900" dirty="0" smtClean="0">
                <a:solidFill>
                  <a:prstClr val="white"/>
                </a:solidFill>
              </a:rPr>
              <a:t>, </a:t>
            </a:r>
            <a:r>
              <a:rPr lang="ko-KR" altLang="en-US" sz="900" dirty="0" smtClean="0">
                <a:solidFill>
                  <a:prstClr val="white"/>
                </a:solidFill>
              </a:rPr>
              <a:t>사용 현재와 같이 이어집니다</a:t>
            </a:r>
            <a:r>
              <a:rPr lang="en-US" altLang="ko-KR" sz="900" dirty="0" smtClean="0">
                <a:solidFill>
                  <a:prstClr val="white"/>
                </a:solidFill>
              </a:rPr>
              <a:t>.</a:t>
            </a:r>
            <a:endParaRPr lang="en-US" altLang="ko-KR" sz="900" dirty="0">
              <a:solidFill>
                <a:prstClr val="white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5417343" y="673536"/>
            <a:ext cx="45719" cy="45719"/>
          </a:xfrm>
          <a:prstGeom prst="ellipse">
            <a:avLst/>
          </a:prstGeom>
          <a:solidFill>
            <a:srgbClr val="CAF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5624512" y="673536"/>
            <a:ext cx="45719" cy="45719"/>
          </a:xfrm>
          <a:prstGeom prst="ellipse">
            <a:avLst/>
          </a:prstGeom>
          <a:solidFill>
            <a:srgbClr val="CAF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사각형: 둥근 모서리 5">
            <a:extLst>
              <a:ext uri="{FF2B5EF4-FFF2-40B4-BE49-F238E27FC236}">
                <a16:creationId xmlns:a16="http://schemas.microsoft.com/office/drawing/2014/main" xmlns="" id="{0D8E9706-5D2C-49EE-AF67-D3527E3BC152}"/>
              </a:ext>
            </a:extLst>
          </p:cNvPr>
          <p:cNvSpPr/>
          <p:nvPr/>
        </p:nvSpPr>
        <p:spPr>
          <a:xfrm>
            <a:off x="2730083" y="5007534"/>
            <a:ext cx="6723351" cy="1001878"/>
          </a:xfrm>
          <a:prstGeom prst="roundRect">
            <a:avLst>
              <a:gd name="adj" fmla="val 50000"/>
            </a:avLst>
          </a:prstGeom>
          <a:solidFill>
            <a:srgbClr val="CAF9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 smtClean="0">
                <a:solidFill>
                  <a:srgbClr val="022960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공유 사이트 공지사항 참고해 주세요</a:t>
            </a:r>
            <a:endParaRPr lang="en-US" altLang="ko-KR" sz="3200" b="1" dirty="0">
              <a:solidFill>
                <a:srgbClr val="022960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780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6153"/>
            <a:ext cx="12192000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6000" b="1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공유 사이트 </a:t>
            </a:r>
            <a:endParaRPr lang="en-US" altLang="ko-KR" sz="6000" b="1" kern="0" dirty="0" smtClean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defRPr/>
            </a:pPr>
            <a:r>
              <a:rPr lang="ko-KR" altLang="en-US" sz="6000" b="1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광고 보기 불편하시죠</a:t>
            </a:r>
            <a:r>
              <a:rPr lang="en-US" altLang="ko-KR" sz="6000" b="1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en-US" altLang="ko-KR" sz="6000" b="1" kern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defRPr/>
            </a:pPr>
            <a:r>
              <a:rPr lang="ko-KR" altLang="en-US" sz="6000" b="1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그래도 이해해 주세요</a:t>
            </a:r>
            <a:r>
              <a:rPr lang="en-US" altLang="ko-KR" sz="6000" b="1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~ ^^</a:t>
            </a:r>
          </a:p>
          <a:p>
            <a:pPr algn="ctr">
              <a:defRPr/>
            </a:pPr>
            <a:endParaRPr lang="en-US" altLang="ko-KR" sz="3600" b="1" kern="0" dirty="0" smtClean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>
              <a:defRPr/>
            </a:pPr>
            <a:r>
              <a:rPr lang="ko-KR" altLang="en-US" sz="4000" b="1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사이트 웹 </a:t>
            </a:r>
            <a:r>
              <a:rPr lang="ko-KR" altLang="en-US" sz="4000" b="1" kern="0" dirty="0" err="1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호스팅</a:t>
            </a:r>
            <a:r>
              <a:rPr lang="en-US" altLang="ko-KR" sz="4000" b="1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4000" b="1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무료 공유를 가능하게 하거든요</a:t>
            </a:r>
            <a:r>
              <a:rPr lang="en-US" altLang="ko-KR" sz="4000" b="1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algn="ctr">
              <a:defRPr/>
            </a:pPr>
            <a:endParaRPr lang="en-US" altLang="ko-KR" sz="2800" i="1" kern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PPTBIZCAM </a:t>
            </a:r>
            <a:r>
              <a:rPr lang="ko-KR" altLang="en-US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사이트는 자료 공유 특성상</a:t>
            </a:r>
            <a:r>
              <a:rPr lang="en-US" altLang="ko-KR" sz="1600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상당한 </a:t>
            </a:r>
            <a:r>
              <a:rPr lang="ko-KR" altLang="en-US" sz="1600" kern="0" dirty="0" err="1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트래픽이</a:t>
            </a:r>
            <a:r>
              <a:rPr lang="ko-KR" altLang="en-US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발생합니다</a:t>
            </a:r>
            <a:r>
              <a:rPr lang="en-US" altLang="ko-KR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600" kern="0" dirty="0" err="1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웹호스팅</a:t>
            </a:r>
            <a:r>
              <a:rPr lang="en-US" altLang="ko-KR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, </a:t>
            </a:r>
            <a:r>
              <a:rPr lang="ko-KR" altLang="en-US" sz="1600" kern="0" dirty="0" err="1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트래픽은</a:t>
            </a:r>
            <a:r>
              <a:rPr lang="ko-KR" altLang="en-US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여러분들 핸드폰 데이터 같은 거에요</a:t>
            </a:r>
            <a:r>
              <a:rPr lang="en-US" altLang="ko-KR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600" kern="0" dirty="0" err="1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비즈캠은</a:t>
            </a:r>
            <a:r>
              <a:rPr lang="ko-KR" altLang="en-US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altLang="ko-KR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1</a:t>
            </a:r>
            <a:r>
              <a:rPr lang="ko-KR" altLang="en-US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달 거의 </a:t>
            </a:r>
            <a:r>
              <a:rPr lang="en-US" altLang="ko-KR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800GB</a:t>
            </a:r>
            <a:r>
              <a:rPr lang="ko-KR" altLang="en-US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에 가까운</a:t>
            </a:r>
            <a:r>
              <a:rPr lang="en-US" altLang="ko-KR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ko-KR" altLang="en-US" sz="1600" kern="0" dirty="0" err="1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트래픽이</a:t>
            </a:r>
            <a:r>
              <a:rPr lang="ko-KR" altLang="en-US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발생하고 데이터 무제한 요금이라도 있는 핸드폰 요금과는 달리 </a:t>
            </a:r>
            <a:endParaRPr lang="en-US" altLang="ko-KR" sz="1600" kern="0" dirty="0" smtClean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600" kern="0" dirty="0" err="1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웹호스팅은</a:t>
            </a:r>
            <a:r>
              <a:rPr lang="ko-KR" altLang="en-US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그에 준하는 비용을 지불합니다</a:t>
            </a:r>
            <a:r>
              <a:rPr lang="en-US" altLang="ko-KR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관심 있는 광고를 클릭하셨을 때 배분되는 수익이 </a:t>
            </a:r>
            <a:r>
              <a:rPr lang="ko-KR" altLang="en-US" sz="1600" kern="0" dirty="0" err="1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웹호스팅을</a:t>
            </a:r>
            <a:r>
              <a:rPr lang="ko-KR" altLang="en-US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가능하게 하니까요</a:t>
            </a:r>
            <a:r>
              <a:rPr lang="en-US" altLang="ko-KR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,</a:t>
            </a:r>
            <a:r>
              <a:rPr lang="ko-KR" altLang="en-US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 이해 </a:t>
            </a:r>
            <a:r>
              <a:rPr lang="ko-KR" altLang="en-US" sz="1600" kern="0" dirty="0" err="1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부탁드립니다</a:t>
            </a:r>
            <a:r>
              <a:rPr lang="en-US" altLang="ko-KR" sz="1600" kern="0" dirty="0" smtClean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ko-KR" sz="1600" kern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80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b="1" dirty="0">
                <a:solidFill>
                  <a:srgbClr val="666666"/>
                </a:solidFill>
              </a:rPr>
              <a:t>■까칠한 조땡의 </a:t>
            </a:r>
            <a:r>
              <a:rPr lang="ko-KR" altLang="en-US" sz="2400" b="1" dirty="0" err="1">
                <a:solidFill>
                  <a:srgbClr val="666666"/>
                </a:solidFill>
              </a:rPr>
              <a:t>네이버</a:t>
            </a:r>
            <a:r>
              <a:rPr lang="ko-KR" altLang="en-US" sz="2400" b="1" dirty="0">
                <a:solidFill>
                  <a:srgbClr val="666666"/>
                </a:solidFill>
              </a:rPr>
              <a:t> </a:t>
            </a:r>
            <a:r>
              <a:rPr lang="ko-KR" altLang="en-US" sz="2400" b="1" dirty="0" err="1">
                <a:solidFill>
                  <a:srgbClr val="666666"/>
                </a:solidFill>
              </a:rPr>
              <a:t>인플루언서</a:t>
            </a:r>
            <a:r>
              <a:rPr lang="ko-KR" altLang="en-US" sz="2400" b="1" dirty="0">
                <a:solidFill>
                  <a:srgbClr val="666666"/>
                </a:solidFill>
              </a:rPr>
              <a:t> 팬이 되어주세요</a:t>
            </a:r>
            <a:endParaRPr lang="en-US" altLang="ko-KR" sz="2400" b="1" dirty="0">
              <a:solidFill>
                <a:srgbClr val="666666"/>
              </a:solidFill>
            </a:endParaRPr>
          </a:p>
          <a:p>
            <a:pPr fontAlgn="base"/>
            <a:endParaRPr lang="en-US" altLang="ko-KR" dirty="0">
              <a:solidFill>
                <a:srgbClr val="666666"/>
              </a:solidFill>
            </a:endParaRPr>
          </a:p>
          <a:p>
            <a:pPr fontAlgn="base"/>
            <a:r>
              <a:rPr lang="ko-KR" altLang="en-US" sz="1600" dirty="0">
                <a:solidFill>
                  <a:srgbClr val="666666"/>
                </a:solidFill>
              </a:rPr>
              <a:t>여러분들과 </a:t>
            </a:r>
            <a:r>
              <a:rPr lang="en-US" altLang="ko-KR" sz="1600" dirty="0">
                <a:solidFill>
                  <a:srgbClr val="666666"/>
                </a:solidFill>
              </a:rPr>
              <a:t>PPT</a:t>
            </a:r>
            <a:r>
              <a:rPr lang="ko-KR" altLang="en-US" sz="1600" dirty="0">
                <a:solidFill>
                  <a:srgbClr val="666666"/>
                </a:solidFill>
              </a:rPr>
              <a:t>를 매개로 소통하고자 다양한 </a:t>
            </a:r>
            <a:r>
              <a:rPr lang="en-US" altLang="ko-KR" sz="1600" dirty="0">
                <a:solidFill>
                  <a:srgbClr val="666666"/>
                </a:solidFill>
              </a:rPr>
              <a:t>SNS </a:t>
            </a:r>
            <a:r>
              <a:rPr lang="ko-KR" altLang="en-US" sz="1600" dirty="0">
                <a:solidFill>
                  <a:srgbClr val="666666"/>
                </a:solidFill>
              </a:rPr>
              <a:t>활동을 하고 있는데요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>
                <a:solidFill>
                  <a:srgbClr val="666666"/>
                </a:solidFill>
              </a:rPr>
              <a:t>요즘은 </a:t>
            </a:r>
            <a:r>
              <a:rPr lang="ko-KR" altLang="en-US" sz="1600" b="1" dirty="0" err="1">
                <a:solidFill>
                  <a:srgbClr val="666666"/>
                </a:solidFill>
              </a:rPr>
              <a:t>포털이</a:t>
            </a:r>
            <a:r>
              <a:rPr lang="ko-KR" altLang="en-US" sz="1600" b="1" dirty="0">
                <a:solidFill>
                  <a:srgbClr val="666666"/>
                </a:solidFill>
              </a:rPr>
              <a:t> 과거의 </a:t>
            </a:r>
            <a:r>
              <a:rPr lang="ko-KR" altLang="en-US" sz="1600" b="1" dirty="0" err="1">
                <a:solidFill>
                  <a:srgbClr val="666666"/>
                </a:solidFill>
              </a:rPr>
              <a:t>블로그</a:t>
            </a:r>
            <a:r>
              <a:rPr lang="ko-KR" altLang="en-US" sz="1600" b="1" dirty="0">
                <a:solidFill>
                  <a:srgbClr val="666666"/>
                </a:solidFill>
              </a:rPr>
              <a:t> 이웃이라는 시스템 보다는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b="1" dirty="0">
                <a:solidFill>
                  <a:srgbClr val="3366FF"/>
                </a:solidFill>
              </a:rPr>
              <a:t>[</a:t>
            </a:r>
            <a:r>
              <a:rPr lang="ko-KR" altLang="en-US" sz="1600" b="1" dirty="0" err="1">
                <a:solidFill>
                  <a:srgbClr val="3366FF"/>
                </a:solidFill>
              </a:rPr>
              <a:t>네이버</a:t>
            </a:r>
            <a:r>
              <a:rPr lang="ko-KR" altLang="en-US" sz="1600" b="1" dirty="0">
                <a:solidFill>
                  <a:srgbClr val="3366FF"/>
                </a:solidFill>
              </a:rPr>
              <a:t> </a:t>
            </a:r>
            <a:r>
              <a:rPr lang="ko-KR" altLang="en-US" sz="1600" b="1" dirty="0" err="1">
                <a:solidFill>
                  <a:srgbClr val="3366FF"/>
                </a:solidFill>
              </a:rPr>
              <a:t>인플루언서</a:t>
            </a:r>
            <a:r>
              <a:rPr lang="ko-KR" altLang="en-US" sz="1600" b="1" dirty="0">
                <a:solidFill>
                  <a:srgbClr val="3366FF"/>
                </a:solidFill>
              </a:rPr>
              <a:t> 서비스</a:t>
            </a:r>
            <a:r>
              <a:rPr lang="en-US" altLang="ko-KR" sz="1600" b="1" dirty="0">
                <a:solidFill>
                  <a:srgbClr val="3366FF"/>
                </a:solidFill>
              </a:rPr>
              <a:t>] </a:t>
            </a:r>
            <a:r>
              <a:rPr lang="ko-KR" altLang="en-US" sz="1600" b="1" dirty="0">
                <a:solidFill>
                  <a:srgbClr val="3366FF"/>
                </a:solidFill>
              </a:rPr>
              <a:t>를 통해 소통하고 정보를 제공하는 시스템이 더 강화된 것 같습니다</a:t>
            </a:r>
            <a:r>
              <a:rPr lang="en-US" altLang="ko-KR" sz="1600" b="1" dirty="0">
                <a:solidFill>
                  <a:srgbClr val="3366FF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 err="1">
                <a:solidFill>
                  <a:srgbClr val="666666"/>
                </a:solidFill>
              </a:rPr>
              <a:t>모바일</a:t>
            </a:r>
            <a:r>
              <a:rPr lang="ko-KR" altLang="en-US" sz="1600" b="1" dirty="0">
                <a:solidFill>
                  <a:srgbClr val="666666"/>
                </a:solidFill>
              </a:rPr>
              <a:t> 환경이 더 강조되는 상황 때문이기도 하겠지요</a:t>
            </a:r>
            <a:r>
              <a:rPr lang="en-US" altLang="ko-KR" sz="1600" b="1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 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2000" b="1" dirty="0">
                <a:solidFill>
                  <a:srgbClr val="444444"/>
                </a:solidFill>
              </a:rPr>
              <a:t>까칠한 조땡의 팬이 되어주세요</a:t>
            </a:r>
            <a:r>
              <a:rPr lang="en-US" altLang="ko-KR" sz="2000" b="1" dirty="0">
                <a:solidFill>
                  <a:srgbClr val="444444"/>
                </a:solidFill>
              </a:rPr>
              <a:t>.</a:t>
            </a:r>
            <a:endParaRPr lang="ko-KR" altLang="en-US" sz="2000" dirty="0">
              <a:solidFill>
                <a:srgbClr val="444444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조금 더 쉽고 빠르게 새로운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디자인 자료</a:t>
            </a:r>
            <a:r>
              <a:rPr lang="en-US" altLang="ko-KR" sz="1600" dirty="0">
                <a:solidFill>
                  <a:srgbClr val="666666"/>
                </a:solidFill>
              </a:rPr>
              <a:t>, </a:t>
            </a:r>
            <a:r>
              <a:rPr lang="ko-KR" altLang="en-US" sz="1600" dirty="0">
                <a:solidFill>
                  <a:srgbClr val="666666"/>
                </a:solidFill>
              </a:rPr>
              <a:t>팁 들을 만나볼 수 있고 </a:t>
            </a:r>
            <a:endParaRPr lang="en-US" altLang="ko-KR" sz="1600" dirty="0">
              <a:solidFill>
                <a:srgbClr val="666666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srgbClr val="666666"/>
                </a:solidFill>
              </a:rPr>
              <a:t>더 많은 분들과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이야기로 소통할 수 있게 도와주시면 제겐 큰 힘</a:t>
            </a:r>
            <a:r>
              <a:rPr lang="en-US" altLang="ko-KR" sz="1600" dirty="0">
                <a:solidFill>
                  <a:srgbClr val="666666"/>
                </a:solidFill>
              </a:rPr>
              <a:t>! </a:t>
            </a:r>
            <a:r>
              <a:rPr lang="ko-KR" altLang="en-US" sz="1600" dirty="0">
                <a:solidFill>
                  <a:srgbClr val="666666"/>
                </a:solidFill>
              </a:rPr>
              <a:t>그리고 동기부여가 됩니다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FF6600"/>
                </a:solidFill>
              </a:rPr>
              <a:t>[</a:t>
            </a:r>
            <a:r>
              <a:rPr lang="ko-KR" altLang="en-US" sz="1600" dirty="0">
                <a:solidFill>
                  <a:srgbClr val="FF6600"/>
                </a:solidFill>
              </a:rPr>
              <a:t>까칠한 조땡의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</a:t>
            </a:r>
            <a:r>
              <a:rPr lang="ko-KR" altLang="en-US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 err="1">
                <a:solidFill>
                  <a:srgbClr val="FF6600"/>
                </a:solidFill>
              </a:rPr>
              <a:t>인플루언서</a:t>
            </a:r>
            <a:r>
              <a:rPr lang="en-US" altLang="ko-KR" sz="1600" dirty="0">
                <a:solidFill>
                  <a:srgbClr val="FF6600"/>
                </a:solidFill>
              </a:rPr>
              <a:t>] </a:t>
            </a:r>
            <a:r>
              <a:rPr lang="ko-KR" altLang="en-US" sz="1600" dirty="0">
                <a:solidFill>
                  <a:srgbClr val="FF6600"/>
                </a:solidFill>
              </a:rPr>
              <a:t>홈</a:t>
            </a:r>
            <a:r>
              <a:rPr lang="en-US" altLang="ko-KR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>
                <a:solidFill>
                  <a:srgbClr val="FF6600"/>
                </a:solidFill>
              </a:rPr>
              <a:t>주소입니다</a:t>
            </a:r>
            <a:r>
              <a:rPr lang="en-US" altLang="ko-KR" sz="1600" dirty="0">
                <a:solidFill>
                  <a:srgbClr val="FF6600"/>
                </a:solidFill>
              </a:rPr>
              <a:t>. (</a:t>
            </a:r>
            <a:r>
              <a:rPr lang="ko-KR" altLang="en-US" sz="1600" dirty="0">
                <a:solidFill>
                  <a:srgbClr val="FF6600"/>
                </a:solidFill>
              </a:rPr>
              <a:t>이상한 주소 아니에요 </a:t>
            </a:r>
            <a:r>
              <a:rPr lang="en-US" altLang="ko-KR" sz="1600" dirty="0">
                <a:solidFill>
                  <a:srgbClr val="FF6600"/>
                </a:solidFill>
              </a:rPr>
              <a:t>^^)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네이버에서</a:t>
            </a:r>
            <a:r>
              <a:rPr lang="ko-KR" altLang="en-US" sz="1600" dirty="0">
                <a:solidFill>
                  <a:srgbClr val="FF6600"/>
                </a:solidFill>
              </a:rPr>
              <a:t> 까칠한 </a:t>
            </a:r>
            <a:r>
              <a:rPr lang="ko-KR" altLang="en-US" sz="1600" dirty="0" err="1">
                <a:solidFill>
                  <a:srgbClr val="FF6600"/>
                </a:solidFill>
              </a:rPr>
              <a:t>조땡</a:t>
            </a:r>
            <a:r>
              <a:rPr lang="ko-KR" altLang="en-US" sz="1600" dirty="0">
                <a:solidFill>
                  <a:srgbClr val="FF6600"/>
                </a:solidFill>
              </a:rPr>
              <a:t> 검색해 주셔도 됩니다</a:t>
            </a:r>
            <a:r>
              <a:rPr lang="en-US" altLang="ko-KR" sz="1600" dirty="0">
                <a:solidFill>
                  <a:srgbClr val="FF6600"/>
                </a:solidFill>
              </a:rPr>
              <a:t>.</a:t>
            </a:r>
            <a:endParaRPr lang="ko-KR" altLang="en-US" sz="1600" dirty="0">
              <a:solidFill>
                <a:srgbClr val="444444"/>
              </a:solidFill>
            </a:endParaRPr>
          </a:p>
          <a:p>
            <a:pPr fontAlgn="base"/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444444"/>
                </a:solidFill>
              </a:rPr>
              <a:t>[</a:t>
            </a:r>
            <a:r>
              <a:rPr lang="ko-KR" altLang="en-US" sz="1600" dirty="0" err="1">
                <a:solidFill>
                  <a:srgbClr val="444444"/>
                </a:solidFill>
              </a:rPr>
              <a:t>팬하기</a:t>
            </a:r>
            <a:r>
              <a:rPr lang="en-US" altLang="ko-KR" sz="1600" dirty="0">
                <a:solidFill>
                  <a:srgbClr val="444444"/>
                </a:solidFill>
              </a:rPr>
              <a:t>] </a:t>
            </a:r>
            <a:r>
              <a:rPr lang="ko-KR" altLang="en-US" sz="1600" dirty="0">
                <a:solidFill>
                  <a:srgbClr val="444444"/>
                </a:solidFill>
              </a:rPr>
              <a:t>를 눌러주시면 감사하겠습니다 </a:t>
            </a:r>
            <a:r>
              <a:rPr lang="en-US" altLang="ko-KR" sz="1600" dirty="0">
                <a:solidFill>
                  <a:srgbClr val="444444"/>
                </a:solidFill>
              </a:rPr>
              <a:t>^^</a:t>
            </a:r>
          </a:p>
          <a:p>
            <a:pPr fontAlgn="base"/>
            <a:endParaRPr lang="en-US" altLang="ko-KR" sz="1600" dirty="0">
              <a:solidFill>
                <a:srgbClr val="444444"/>
              </a:solidFill>
            </a:endParaRPr>
          </a:p>
          <a:p>
            <a:pPr fontAlgn="base"/>
            <a:r>
              <a:rPr lang="en-US" altLang="ko-KR" sz="1600" dirty="0">
                <a:solidFill>
                  <a:srgbClr val="444444"/>
                </a:solidFill>
                <a:hlinkClick r:id="rId2"/>
              </a:rPr>
              <a:t>https://in.naver.com/seok830621</a:t>
            </a:r>
            <a:endParaRPr lang="en-US" altLang="ko-KR" sz="1600" dirty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759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717</Words>
  <Application>Microsoft Office PowerPoint</Application>
  <PresentationFormat>와이드스크린</PresentationFormat>
  <Paragraphs>140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HY견고딕</vt:lpstr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3</cp:revision>
  <dcterms:created xsi:type="dcterms:W3CDTF">2023-11-12T06:33:05Z</dcterms:created>
  <dcterms:modified xsi:type="dcterms:W3CDTF">2024-12-03T23:59:35Z</dcterms:modified>
</cp:coreProperties>
</file>