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414141414141420202121212124242424252525282829293433367811131414151219191919191919191919191919191919212121112161120202115151515151515151515151515151515151515151515151515151515151515151515151515151515151515151515151515152114949494949495050501111138383811851111135112727272729111111122222333333333333334444444445555555555666666666666666661151515151525252525353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932-47B1-ACA4-CAE5FDA4DB70}"/>
              </c:ext>
            </c:extLst>
          </c:dPt>
          <c:dPt>
            <c:idx val="5"/>
            <c:invertIfNegative val="0"/>
            <c:bubble3D val="0"/>
            <c:spPr>
              <a:solidFill>
                <a:srgbClr val="045B5C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932-47B1-ACA4-CAE5FDA4DB70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932-47B1-ACA4-CAE5FDA4DB70}"/>
              </c:ext>
            </c:extLst>
          </c:dPt>
          <c:dLbls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1932-47B1-ACA4-CAE5FDA4DB70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1932-47B1-ACA4-CAE5FDA4DB70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1932-47B1-ACA4-CAE5FDA4DB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656623488"/>
        <c:axId val="656625120"/>
      </c:barChart>
      <c:catAx>
        <c:axId val="656623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6625120"/>
        <c:crosses val="autoZero"/>
        <c:auto val="1"/>
        <c:lblAlgn val="ctr"/>
        <c:lblOffset val="100"/>
        <c:noMultiLvlLbl val="0"/>
      </c:catAx>
      <c:valAx>
        <c:axId val="6566251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5662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7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0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9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8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400" i="1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2AC6B40-1D9C-7EC5-C808-98D7D92F4561}"/>
              </a:ext>
            </a:extLst>
          </p:cNvPr>
          <p:cNvSpPr txBox="1"/>
          <p:nvPr/>
        </p:nvSpPr>
        <p:spPr>
          <a:xfrm>
            <a:off x="3575217" y="4328262"/>
            <a:ext cx="5041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경영학과 </a:t>
            </a:r>
            <a:r>
              <a:rPr lang="en-US" altLang="ko-KR" sz="2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201234567 </a:t>
            </a:r>
            <a:r>
              <a:rPr lang="ko-KR" altLang="en-US" sz="2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0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32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78422" y="1960845"/>
            <a:ext cx="2472091" cy="2472091"/>
          </a:xfrm>
          <a:prstGeom prst="ellipse">
            <a:avLst/>
          </a:prstGeom>
          <a:solidFill>
            <a:srgbClr val="045B5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23312" y="1960845"/>
            <a:ext cx="2472091" cy="247209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7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0" y="0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i="1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B9EFB0C2-08FB-FDE6-BDB7-E18C99E6CD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83437" y="3814755"/>
            <a:ext cx="3600000" cy="1"/>
          </a:xfrm>
          <a:prstGeom prst="line">
            <a:avLst/>
          </a:prstGeom>
          <a:ln w="41275">
            <a:solidFill>
              <a:srgbClr val="045B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67D952C9-F32F-38FC-6997-5D7381F19748}"/>
              </a:ext>
            </a:extLst>
          </p:cNvPr>
          <p:cNvSpPr/>
          <p:nvPr/>
        </p:nvSpPr>
        <p:spPr>
          <a:xfrm>
            <a:off x="5679293" y="5292968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FFC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marL="360363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9A17A246-36A3-AAB6-F92B-7F1822A2D46A}"/>
              </a:ext>
            </a:extLst>
          </p:cNvPr>
          <p:cNvGrpSpPr/>
          <p:nvPr/>
        </p:nvGrpSpPr>
        <p:grpSpPr>
          <a:xfrm>
            <a:off x="5730401" y="5333188"/>
            <a:ext cx="339891" cy="339891"/>
            <a:chOff x="1091240" y="320348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18DF8124-94BA-55E4-FE63-CAE5A10CE141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8" name="Group 16">
              <a:extLst>
                <a:ext uri="{FF2B5EF4-FFF2-40B4-BE49-F238E27FC236}">
                  <a16:creationId xmlns="" xmlns:a16="http://schemas.microsoft.com/office/drawing/2014/main" id="{15C6FEB1-5AFD-EC56-D8A2-99595E9E9C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9" name="Freeform 17">
                <a:extLst>
                  <a:ext uri="{FF2B5EF4-FFF2-40B4-BE49-F238E27FC236}">
                    <a16:creationId xmlns="" xmlns:a16="http://schemas.microsoft.com/office/drawing/2014/main" id="{AFCEFC59-A12C-4FCB-7C33-B3649082C4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="" xmlns:a16="http://schemas.microsoft.com/office/drawing/2014/main" id="{BBC2F704-1549-BBD0-CC61-AD2A74049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="" xmlns:a16="http://schemas.microsoft.com/office/drawing/2014/main" id="{539F091A-44F1-0E06-34EE-E09B13021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="" xmlns:a16="http://schemas.microsoft.com/office/drawing/2014/main" id="{B54062FE-E4AB-CC54-F020-07C6412A1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58396591-0DEB-3348-DDC1-7686CE1B0FD8}"/>
              </a:ext>
            </a:extLst>
          </p:cNvPr>
          <p:cNvSpPr/>
          <p:nvPr/>
        </p:nvSpPr>
        <p:spPr>
          <a:xfrm>
            <a:off x="7083847" y="5484653"/>
            <a:ext cx="45719" cy="45719"/>
          </a:xfrm>
          <a:prstGeom prst="ellipse">
            <a:avLst/>
          </a:prstGeom>
          <a:solidFill>
            <a:srgbClr val="FFC000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73DADBBE-895C-C7DC-A8DD-D1F694A013A4}"/>
              </a:ext>
            </a:extLst>
          </p:cNvPr>
          <p:cNvSpPr/>
          <p:nvPr/>
        </p:nvSpPr>
        <p:spPr>
          <a:xfrm>
            <a:off x="5685951" y="3111169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045B5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marL="360363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51B4EFC0-5FBA-18FD-2B1C-9AA91EA34C57}"/>
              </a:ext>
            </a:extLst>
          </p:cNvPr>
          <p:cNvGrpSpPr/>
          <p:nvPr/>
        </p:nvGrpSpPr>
        <p:grpSpPr>
          <a:xfrm>
            <a:off x="5737059" y="3151389"/>
            <a:ext cx="339891" cy="339891"/>
            <a:chOff x="1091240" y="320348"/>
            <a:chExt cx="252000" cy="252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="" xmlns:a16="http://schemas.microsoft.com/office/drawing/2014/main" id="{AF693AA2-110F-94BB-5C3D-6D4DF5E574AC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045B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F915A069-3E70-B55E-5144-2A959ACECA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="" xmlns:a16="http://schemas.microsoft.com/office/drawing/2014/main" id="{12FD9AA4-829B-31D9-DF6A-566AA4E8D9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="" xmlns:a16="http://schemas.microsoft.com/office/drawing/2014/main" id="{D155EE4C-FBB5-1258-B4B8-6926DE42B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="" xmlns:a16="http://schemas.microsoft.com/office/drawing/2014/main" id="{BBA9F46D-C840-8C3B-15BC-A8F5AB703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="" xmlns:a16="http://schemas.microsoft.com/office/drawing/2014/main" id="{5F2BB886-A943-F7B4-7F64-3F7DDE2CE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193BCC31-BA2F-FA05-6591-0FDC551AEF0F}"/>
              </a:ext>
            </a:extLst>
          </p:cNvPr>
          <p:cNvSpPr/>
          <p:nvPr/>
        </p:nvSpPr>
        <p:spPr>
          <a:xfrm>
            <a:off x="7090505" y="3302854"/>
            <a:ext cx="45719" cy="45719"/>
          </a:xfrm>
          <a:prstGeom prst="ellipse">
            <a:avLst/>
          </a:prstGeom>
          <a:solidFill>
            <a:srgbClr val="045B5C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B399EFEF-3D90-D0C1-9299-1D2BF960F556}"/>
              </a:ext>
            </a:extLst>
          </p:cNvPr>
          <p:cNvSpPr/>
          <p:nvPr/>
        </p:nvSpPr>
        <p:spPr>
          <a:xfrm>
            <a:off x="4578668" y="4164294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FFC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algn="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FE0CD67-36E0-DB36-7CC2-A38BB559D6D8}"/>
              </a:ext>
            </a:extLst>
          </p:cNvPr>
          <p:cNvGrpSpPr/>
          <p:nvPr/>
        </p:nvGrpSpPr>
        <p:grpSpPr>
          <a:xfrm>
            <a:off x="5712451" y="4204514"/>
            <a:ext cx="339891" cy="339891"/>
            <a:chOff x="1091240" y="320348"/>
            <a:chExt cx="252000" cy="2520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3D800B3C-FC1B-C8D1-4302-4539DF169481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6" name="Group 16">
              <a:extLst>
                <a:ext uri="{FF2B5EF4-FFF2-40B4-BE49-F238E27FC236}">
                  <a16:creationId xmlns="" xmlns:a16="http://schemas.microsoft.com/office/drawing/2014/main" id="{A6C2C24D-EA26-3B7E-ADBE-E2749C9519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7" name="Freeform 17">
                <a:extLst>
                  <a:ext uri="{FF2B5EF4-FFF2-40B4-BE49-F238E27FC236}">
                    <a16:creationId xmlns="" xmlns:a16="http://schemas.microsoft.com/office/drawing/2014/main" id="{EC29CBD2-F015-E3CE-4B01-9DC47445FD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="" xmlns:a16="http://schemas.microsoft.com/office/drawing/2014/main" id="{294EA7D3-E4CA-A4F6-AE86-4C1E7FF5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="" xmlns:a16="http://schemas.microsoft.com/office/drawing/2014/main" id="{D6D4D07A-72F2-F776-7F0E-1D855A894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="" xmlns:a16="http://schemas.microsoft.com/office/drawing/2014/main" id="{31F4C9A9-7307-2092-9C14-2A9695AE5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6FDC31B0-6298-52BA-70C1-895855ACDC6F}"/>
              </a:ext>
            </a:extLst>
          </p:cNvPr>
          <p:cNvSpPr/>
          <p:nvPr/>
        </p:nvSpPr>
        <p:spPr>
          <a:xfrm>
            <a:off x="4652897" y="4355979"/>
            <a:ext cx="45719" cy="45719"/>
          </a:xfrm>
          <a:prstGeom prst="ellipse">
            <a:avLst/>
          </a:prstGeom>
          <a:solidFill>
            <a:srgbClr val="FFC000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="" xmlns:a16="http://schemas.microsoft.com/office/drawing/2014/main" id="{FA90842F-B1C9-DF3D-15CB-A4AF84D38379}"/>
              </a:ext>
            </a:extLst>
          </p:cNvPr>
          <p:cNvSpPr/>
          <p:nvPr/>
        </p:nvSpPr>
        <p:spPr>
          <a:xfrm>
            <a:off x="4578668" y="1941687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045B5C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algn="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0AD256D1-8F4F-BCD9-5AC2-DBE4C6FFB856}"/>
              </a:ext>
            </a:extLst>
          </p:cNvPr>
          <p:cNvGrpSpPr/>
          <p:nvPr/>
        </p:nvGrpSpPr>
        <p:grpSpPr>
          <a:xfrm>
            <a:off x="5712451" y="1981907"/>
            <a:ext cx="339891" cy="339891"/>
            <a:chOff x="1091240" y="320348"/>
            <a:chExt cx="252000" cy="25200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="" xmlns:a16="http://schemas.microsoft.com/office/drawing/2014/main" id="{E9A41955-0090-DEEE-DB77-9E990E3E4D95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045B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5" name="Group 16">
              <a:extLst>
                <a:ext uri="{FF2B5EF4-FFF2-40B4-BE49-F238E27FC236}">
                  <a16:creationId xmlns="" xmlns:a16="http://schemas.microsoft.com/office/drawing/2014/main" id="{AB08D68F-2A53-C219-58BD-A99DA49923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6" name="Freeform 17">
                <a:extLst>
                  <a:ext uri="{FF2B5EF4-FFF2-40B4-BE49-F238E27FC236}">
                    <a16:creationId xmlns="" xmlns:a16="http://schemas.microsoft.com/office/drawing/2014/main" id="{46C1C018-3DA4-20B3-9457-8C7FE4B5DA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="" xmlns:a16="http://schemas.microsoft.com/office/drawing/2014/main" id="{2B2B7E41-AD1E-B65F-9BA7-7AA7B753A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="" xmlns:a16="http://schemas.microsoft.com/office/drawing/2014/main" id="{C11BCE58-A92D-841C-C34A-C45B72328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="" xmlns:a16="http://schemas.microsoft.com/office/drawing/2014/main" id="{C065B354-7583-3DDA-2AE4-C0303143F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9918D8F3-07DD-0946-E4E5-8B4824755AC5}"/>
              </a:ext>
            </a:extLst>
          </p:cNvPr>
          <p:cNvSpPr/>
          <p:nvPr/>
        </p:nvSpPr>
        <p:spPr>
          <a:xfrm>
            <a:off x="4652897" y="2133372"/>
            <a:ext cx="45719" cy="45719"/>
          </a:xfrm>
          <a:prstGeom prst="ellipse">
            <a:avLst/>
          </a:prstGeom>
          <a:solidFill>
            <a:srgbClr val="045B5C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9FAE59D-1916-D596-8C08-8C4C843F66C2}"/>
              </a:ext>
            </a:extLst>
          </p:cNvPr>
          <p:cNvSpPr/>
          <p:nvPr/>
        </p:nvSpPr>
        <p:spPr>
          <a:xfrm>
            <a:off x="7367610" y="5224699"/>
            <a:ext cx="2074243" cy="1061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0E30DA91-0282-BD9E-017A-3F058A7A6BB7}"/>
              </a:ext>
            </a:extLst>
          </p:cNvPr>
          <p:cNvSpPr/>
          <p:nvPr/>
        </p:nvSpPr>
        <p:spPr>
          <a:xfrm>
            <a:off x="7381718" y="3003796"/>
            <a:ext cx="2074243" cy="1061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E90CD708-73D8-65EB-D119-34793FCEDEDD}"/>
              </a:ext>
            </a:extLst>
          </p:cNvPr>
          <p:cNvSpPr/>
          <p:nvPr/>
        </p:nvSpPr>
        <p:spPr>
          <a:xfrm>
            <a:off x="2241646" y="4109768"/>
            <a:ext cx="2074243" cy="1061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D922C06D-4799-0871-77C0-F7619CEE24F7}"/>
              </a:ext>
            </a:extLst>
          </p:cNvPr>
          <p:cNvSpPr/>
          <p:nvPr/>
        </p:nvSpPr>
        <p:spPr>
          <a:xfrm>
            <a:off x="2255754" y="1849109"/>
            <a:ext cx="2074243" cy="1061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975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0" y="0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i="1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="" xmlns:a16="http://schemas.microsoft.com/office/drawing/2014/main" id="{04689CDB-7513-8BED-9971-BE669F56DFFF}"/>
              </a:ext>
            </a:extLst>
          </p:cNvPr>
          <p:cNvGraphicFramePr/>
          <p:nvPr>
            <p:extLst/>
          </p:nvPr>
        </p:nvGraphicFramePr>
        <p:xfrm>
          <a:off x="1206194" y="2175334"/>
          <a:ext cx="10066328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66E2DB6-7793-4376-6ABC-1AC550D95635}"/>
              </a:ext>
            </a:extLst>
          </p:cNvPr>
          <p:cNvSpPr/>
          <p:nvPr/>
        </p:nvSpPr>
        <p:spPr>
          <a:xfrm>
            <a:off x="7452315" y="1711044"/>
            <a:ext cx="3771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5A0612A-8EEC-48E5-F1BF-69B3EA49AF0E}"/>
              </a:ext>
            </a:extLst>
          </p:cNvPr>
          <p:cNvGrpSpPr/>
          <p:nvPr/>
        </p:nvGrpSpPr>
        <p:grpSpPr>
          <a:xfrm>
            <a:off x="2366579" y="4385329"/>
            <a:ext cx="1613246" cy="427278"/>
            <a:chOff x="5937698" y="1085953"/>
            <a:chExt cx="1613246" cy="427278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="" xmlns:a16="http://schemas.microsoft.com/office/drawing/2014/main" id="{1E76AF32-8961-10DC-80A8-29316D5F3180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FFC00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="" xmlns:a16="http://schemas.microsoft.com/office/drawing/2014/main" id="{BB09D589-767A-F675-70D4-563D8F50B74E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20</a:t>
              </a:r>
              <a:r>
                <a:rPr lang="en-US" altLang="ko-KR" sz="800" b="1" dirty="0">
                  <a:solidFill>
                    <a:prstClr val="white"/>
                  </a:solidFill>
                </a:rPr>
                <a:t>%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699D18B7-AC10-77DA-A181-A6BE3B050F85}"/>
              </a:ext>
            </a:extLst>
          </p:cNvPr>
          <p:cNvGrpSpPr/>
          <p:nvPr/>
        </p:nvGrpSpPr>
        <p:grpSpPr>
          <a:xfrm>
            <a:off x="5601346" y="2035764"/>
            <a:ext cx="1613246" cy="427278"/>
            <a:chOff x="5937698" y="1085953"/>
            <a:chExt cx="1613246" cy="427278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="" xmlns:a16="http://schemas.microsoft.com/office/drawing/2014/main" id="{3FFE2354-BDC0-A9C6-E3F6-74783D688AA8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045B5C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="" xmlns:a16="http://schemas.microsoft.com/office/drawing/2014/main" id="{9A50B94F-58DC-4ACA-F27D-29CEF1B834C9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rgbClr val="045B5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88</a:t>
              </a:r>
              <a:r>
                <a:rPr lang="en-US" altLang="ko-KR" sz="800" b="1" dirty="0">
                  <a:solidFill>
                    <a:prstClr val="white"/>
                  </a:solidFill>
                </a:rPr>
                <a:t>%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0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0" y="0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i="1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825CBFF-2001-FC04-2AE0-774512A2CB12}"/>
              </a:ext>
            </a:extLst>
          </p:cNvPr>
          <p:cNvSpPr/>
          <p:nvPr/>
        </p:nvSpPr>
        <p:spPr>
          <a:xfrm>
            <a:off x="1691878" y="1710736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rgbClr val="045B5C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FE75E6E9-642B-26E7-8FA2-664A3B2EC67A}"/>
              </a:ext>
            </a:extLst>
          </p:cNvPr>
          <p:cNvSpPr/>
          <p:nvPr/>
        </p:nvSpPr>
        <p:spPr>
          <a:xfrm>
            <a:off x="1691878" y="1710736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08A01E3-8108-EB51-AA58-05820C48B46F}"/>
              </a:ext>
            </a:extLst>
          </p:cNvPr>
          <p:cNvSpPr/>
          <p:nvPr/>
        </p:nvSpPr>
        <p:spPr>
          <a:xfrm>
            <a:off x="8681714" y="1710736"/>
            <a:ext cx="1818407" cy="2017486"/>
          </a:xfrm>
          <a:prstGeom prst="rect">
            <a:avLst/>
          </a:prstGeom>
          <a:solidFill>
            <a:srgbClr val="045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20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82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D7C0611-CFB9-6248-7789-D6E172350D03}"/>
              </a:ext>
            </a:extLst>
          </p:cNvPr>
          <p:cNvSpPr/>
          <p:nvPr/>
        </p:nvSpPr>
        <p:spPr>
          <a:xfrm>
            <a:off x="4094454" y="3090121"/>
            <a:ext cx="257474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045B5C"/>
                </a:solidFill>
              </a:rPr>
              <a:t>★★★★★ ★★★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966B509-2197-AF73-103E-E2D7E62DE99A}"/>
              </a:ext>
            </a:extLst>
          </p:cNvPr>
          <p:cNvSpPr/>
          <p:nvPr/>
        </p:nvSpPr>
        <p:spPr>
          <a:xfrm>
            <a:off x="4103678" y="2019358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723A77B-03A9-308E-21EF-73562AD815D7}"/>
              </a:ext>
            </a:extLst>
          </p:cNvPr>
          <p:cNvSpPr/>
          <p:nvPr/>
        </p:nvSpPr>
        <p:spPr>
          <a:xfrm>
            <a:off x="1691878" y="4104741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rgbClr val="045B5C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CD346427-90AB-414E-B8E8-E147BAD8D485}"/>
              </a:ext>
            </a:extLst>
          </p:cNvPr>
          <p:cNvSpPr/>
          <p:nvPr/>
        </p:nvSpPr>
        <p:spPr>
          <a:xfrm>
            <a:off x="1691878" y="4104741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73C32F26-22B2-5CDD-AB66-E3A1D256042A}"/>
              </a:ext>
            </a:extLst>
          </p:cNvPr>
          <p:cNvSpPr/>
          <p:nvPr/>
        </p:nvSpPr>
        <p:spPr>
          <a:xfrm>
            <a:off x="8681714" y="4104741"/>
            <a:ext cx="1818407" cy="2017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67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E1E39A4-6F72-E60E-1E80-5BAC1BEA264A}"/>
              </a:ext>
            </a:extLst>
          </p:cNvPr>
          <p:cNvSpPr/>
          <p:nvPr/>
        </p:nvSpPr>
        <p:spPr>
          <a:xfrm>
            <a:off x="4094454" y="5484126"/>
            <a:ext cx="257474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FFC000"/>
                </a:solidFill>
              </a:rPr>
              <a:t>★★★★★ 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55E90994-B86D-C2BC-2BAA-3580AF7B3977}"/>
              </a:ext>
            </a:extLst>
          </p:cNvPr>
          <p:cNvSpPr/>
          <p:nvPr/>
        </p:nvSpPr>
        <p:spPr>
          <a:xfrm>
            <a:off x="4103678" y="4413363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7648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0" y="0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i="1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9C9D872-5D0F-0CC5-56EA-73D572BA192A}"/>
              </a:ext>
            </a:extLst>
          </p:cNvPr>
          <p:cNvGrpSpPr/>
          <p:nvPr/>
        </p:nvGrpSpPr>
        <p:grpSpPr>
          <a:xfrm>
            <a:off x="1715401" y="4207902"/>
            <a:ext cx="3081940" cy="3087340"/>
            <a:chOff x="1348916" y="3770660"/>
            <a:chExt cx="3081940" cy="3087340"/>
          </a:xfrm>
        </p:grpSpPr>
        <p:sp>
          <p:nvSpPr>
            <p:cNvPr id="14" name="막힌 원호 13">
              <a:extLst>
                <a:ext uri="{FF2B5EF4-FFF2-40B4-BE49-F238E27FC236}">
                  <a16:creationId xmlns="" xmlns:a16="http://schemas.microsoft.com/office/drawing/2014/main" id="{5266C240-83BC-18C8-ED8D-F19CD9F27687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2A88F9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막힌 원호 14">
              <a:extLst>
                <a:ext uri="{FF2B5EF4-FFF2-40B4-BE49-F238E27FC236}">
                  <a16:creationId xmlns="" xmlns:a16="http://schemas.microsoft.com/office/drawing/2014/main" id="{C8F0BBDE-CB38-39B3-2985-A1220FA7648D}"/>
                </a:ext>
              </a:extLst>
            </p:cNvPr>
            <p:cNvSpPr/>
            <p:nvPr/>
          </p:nvSpPr>
          <p:spPr>
            <a:xfrm>
              <a:off x="1348916" y="3785584"/>
              <a:ext cx="3072416" cy="3072416"/>
            </a:xfrm>
            <a:prstGeom prst="blockArc">
              <a:avLst>
                <a:gd name="adj1" fmla="val 10815888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935F80FC-89CB-0A20-5BBC-FE4CE2EBFA00}"/>
              </a:ext>
            </a:extLst>
          </p:cNvPr>
          <p:cNvSpPr/>
          <p:nvPr/>
        </p:nvSpPr>
        <p:spPr>
          <a:xfrm>
            <a:off x="1923735" y="4389339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045B5C"/>
            </a:solidFill>
          </a:ln>
          <a:effectLst>
            <a:outerShdw blurRad="190500" dist="38100" dir="2700000" algn="tl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654797D-186F-6EC0-43C3-AAAA8E28D441}"/>
              </a:ext>
            </a:extLst>
          </p:cNvPr>
          <p:cNvSpPr txBox="1"/>
          <p:nvPr/>
        </p:nvSpPr>
        <p:spPr>
          <a:xfrm>
            <a:off x="2687778" y="4928814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7D86117D-2574-11C6-487E-1A09F4BA725C}"/>
              </a:ext>
            </a:extLst>
          </p:cNvPr>
          <p:cNvSpPr/>
          <p:nvPr/>
        </p:nvSpPr>
        <p:spPr>
          <a:xfrm>
            <a:off x="2996825" y="1689382"/>
            <a:ext cx="614799" cy="614799"/>
          </a:xfrm>
          <a:prstGeom prst="ellipse">
            <a:avLst/>
          </a:prstGeom>
          <a:solidFill>
            <a:srgbClr val="045B5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B31D6F72-65F2-137B-6DF6-75DDF7670F22}"/>
              </a:ext>
            </a:extLst>
          </p:cNvPr>
          <p:cNvGrpSpPr/>
          <p:nvPr/>
        </p:nvGrpSpPr>
        <p:grpSpPr>
          <a:xfrm>
            <a:off x="3142286" y="1813304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20" name="Freeform 17">
              <a:extLst>
                <a:ext uri="{FF2B5EF4-FFF2-40B4-BE49-F238E27FC236}">
                  <a16:creationId xmlns="" xmlns:a16="http://schemas.microsoft.com/office/drawing/2014/main" id="{B13DB1FA-41B2-0240-9685-C3ACB7421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="" xmlns:a16="http://schemas.microsoft.com/office/drawing/2014/main" id="{92430EE1-005D-7933-5DCB-E2404E45E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="" xmlns:a16="http://schemas.microsoft.com/office/drawing/2014/main" id="{C4E18F22-D4E5-2FC1-1B54-988D5BAFC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="" xmlns:a16="http://schemas.microsoft.com/office/drawing/2014/main" id="{25E62346-5771-1BC8-DE7B-F1DB29D81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="" xmlns:a16="http://schemas.microsoft.com/office/drawing/2014/main" id="{05EEB038-13AC-1F68-C527-7995F83A4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B7A7DD75-F18E-5CDB-F196-D807C9E8E5E4}"/>
              </a:ext>
            </a:extLst>
          </p:cNvPr>
          <p:cNvSpPr/>
          <p:nvPr/>
        </p:nvSpPr>
        <p:spPr>
          <a:xfrm>
            <a:off x="8749756" y="1696713"/>
            <a:ext cx="614799" cy="614799"/>
          </a:xfrm>
          <a:prstGeom prst="ellipse">
            <a:avLst/>
          </a:prstGeom>
          <a:solidFill>
            <a:srgbClr val="045B5C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064C761-0DDB-0B37-36B5-EA3C90D4690F}"/>
              </a:ext>
            </a:extLst>
          </p:cNvPr>
          <p:cNvSpPr/>
          <p:nvPr/>
        </p:nvSpPr>
        <p:spPr>
          <a:xfrm>
            <a:off x="2015991" y="2636457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="" xmlns:a16="http://schemas.microsoft.com/office/drawing/2014/main" id="{B72B37A3-3DDF-41F1-537F-CDDE4097F4FB}"/>
              </a:ext>
            </a:extLst>
          </p:cNvPr>
          <p:cNvSpPr>
            <a:spLocks noEditPoints="1"/>
          </p:cNvSpPr>
          <p:nvPr/>
        </p:nvSpPr>
        <p:spPr bwMode="auto">
          <a:xfrm>
            <a:off x="8933727" y="1843766"/>
            <a:ext cx="292832" cy="35951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A5AB73F7-38F0-34F2-099A-CD6C59527055}"/>
              </a:ext>
            </a:extLst>
          </p:cNvPr>
          <p:cNvGrpSpPr/>
          <p:nvPr/>
        </p:nvGrpSpPr>
        <p:grpSpPr>
          <a:xfrm>
            <a:off x="7501240" y="4173960"/>
            <a:ext cx="3077814" cy="3087340"/>
            <a:chOff x="1353042" y="3770660"/>
            <a:chExt cx="3077814" cy="3087340"/>
          </a:xfrm>
        </p:grpSpPr>
        <p:sp>
          <p:nvSpPr>
            <p:cNvPr id="29" name="막힌 원호 28">
              <a:extLst>
                <a:ext uri="{FF2B5EF4-FFF2-40B4-BE49-F238E27FC236}">
                  <a16:creationId xmlns="" xmlns:a16="http://schemas.microsoft.com/office/drawing/2014/main" id="{7F87FA76-9BE2-186F-E776-C1C672B413F3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1FC0CA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막힌 원호 29">
              <a:extLst>
                <a:ext uri="{FF2B5EF4-FFF2-40B4-BE49-F238E27FC236}">
                  <a16:creationId xmlns="" xmlns:a16="http://schemas.microsoft.com/office/drawing/2014/main" id="{F927AD26-BC9C-BC6D-E1AB-FDA8D39B270D}"/>
                </a:ext>
              </a:extLst>
            </p:cNvPr>
            <p:cNvSpPr/>
            <p:nvPr/>
          </p:nvSpPr>
          <p:spPr>
            <a:xfrm>
              <a:off x="1358440" y="3785584"/>
              <a:ext cx="3072416" cy="3072416"/>
            </a:xfrm>
            <a:prstGeom prst="blockArc">
              <a:avLst>
                <a:gd name="adj1" fmla="val 10800000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EA5912C0-C405-BB5F-5FF1-CFAE18CBB7FA}"/>
              </a:ext>
            </a:extLst>
          </p:cNvPr>
          <p:cNvSpPr/>
          <p:nvPr/>
        </p:nvSpPr>
        <p:spPr>
          <a:xfrm>
            <a:off x="7705448" y="4355397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045B5C"/>
            </a:solidFill>
          </a:ln>
          <a:effectLst>
            <a:outerShdw blurRad="190500" dist="38100" dir="2700000" algn="tl" rotWithShape="0">
              <a:srgbClr val="1FC0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982CD9A-FAE0-B62E-3BA2-8E767C14E06D}"/>
              </a:ext>
            </a:extLst>
          </p:cNvPr>
          <p:cNvSpPr txBox="1"/>
          <p:nvPr/>
        </p:nvSpPr>
        <p:spPr>
          <a:xfrm>
            <a:off x="8431391" y="4894872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79475B4E-9B74-D924-8565-BC03604E9764}"/>
              </a:ext>
            </a:extLst>
          </p:cNvPr>
          <p:cNvSpPr/>
          <p:nvPr/>
        </p:nvSpPr>
        <p:spPr>
          <a:xfrm>
            <a:off x="7759604" y="2602515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7AAE3A2-42A5-B387-60F4-488838BD63B2}"/>
              </a:ext>
            </a:extLst>
          </p:cNvPr>
          <p:cNvCxnSpPr/>
          <p:nvPr/>
        </p:nvCxnSpPr>
        <p:spPr>
          <a:xfrm>
            <a:off x="6100535" y="1803473"/>
            <a:ext cx="0" cy="399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4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F303170-1711-5819-B634-D01921B57174}"/>
              </a:ext>
            </a:extLst>
          </p:cNvPr>
          <p:cNvSpPr/>
          <p:nvPr/>
        </p:nvSpPr>
        <p:spPr>
          <a:xfrm>
            <a:off x="0" y="0"/>
            <a:ext cx="12192000" cy="704335"/>
          </a:xfrm>
          <a:prstGeom prst="rect">
            <a:avLst/>
          </a:prstGeom>
          <a:solidFill>
            <a:srgbClr val="045B5C"/>
          </a:solidFill>
          <a:ln>
            <a:noFill/>
          </a:ln>
          <a:effectLst>
            <a:outerShdw dist="63500" dir="5400000" algn="t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 latinLnBrk="0">
              <a:defRPr/>
            </a:pPr>
            <a:r>
              <a:rPr lang="en-US" altLang="ko-KR" sz="2800" i="1" kern="0" dirty="0">
                <a:ln w="15875"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FFC000">
                    <a:lumMod val="60000"/>
                    <a:lumOff val="40000"/>
                  </a:srgbClr>
                </a:solidFill>
              </a:rPr>
              <a:t>Enjoy your stylish business and campus life with BIZCAM</a:t>
            </a:r>
            <a:endParaRPr lang="ko-KR" altLang="en-US" sz="1200" dirty="0">
              <a:solidFill>
                <a:srgbClr val="FFC00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모서리가 둥근 직사각형 37">
            <a:extLst>
              <a:ext uri="{FF2B5EF4-FFF2-40B4-BE49-F238E27FC236}">
                <a16:creationId xmlns="" xmlns:a16="http://schemas.microsoft.com/office/drawing/2014/main" id="{4689DCA3-A615-B44C-525B-827057196FD0}"/>
              </a:ext>
            </a:extLst>
          </p:cNvPr>
          <p:cNvSpPr/>
          <p:nvPr/>
        </p:nvSpPr>
        <p:spPr>
          <a:xfrm>
            <a:off x="1331394" y="3070792"/>
            <a:ext cx="2217869" cy="694818"/>
          </a:xfrm>
          <a:prstGeom prst="roundRect">
            <a:avLst>
              <a:gd name="adj" fmla="val 50000"/>
            </a:avLst>
          </a:prstGeom>
          <a:solidFill>
            <a:srgbClr val="045B5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모서리가 둥근 직사각형 40">
            <a:extLst>
              <a:ext uri="{FF2B5EF4-FFF2-40B4-BE49-F238E27FC236}">
                <a16:creationId xmlns="" xmlns:a16="http://schemas.microsoft.com/office/drawing/2014/main" id="{4742BC09-5D3D-4A76-15DD-D6C0EFBF4B36}"/>
              </a:ext>
            </a:extLst>
          </p:cNvPr>
          <p:cNvSpPr/>
          <p:nvPr/>
        </p:nvSpPr>
        <p:spPr>
          <a:xfrm>
            <a:off x="2872972" y="3070791"/>
            <a:ext cx="2541386" cy="694818"/>
          </a:xfrm>
          <a:prstGeom prst="roundRect">
            <a:avLst>
              <a:gd name="adj" fmla="val 50000"/>
            </a:avLst>
          </a:prstGeom>
          <a:solidFill>
            <a:srgbClr val="045B5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CONTENTS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D395AE67-9FC4-4087-6AAE-7074E923A10B}"/>
              </a:ext>
            </a:extLst>
          </p:cNvPr>
          <p:cNvSpPr/>
          <p:nvPr/>
        </p:nvSpPr>
        <p:spPr>
          <a:xfrm>
            <a:off x="1628188" y="3275228"/>
            <a:ext cx="959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CONTENTS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45">
            <a:extLst>
              <a:ext uri="{FF2B5EF4-FFF2-40B4-BE49-F238E27FC236}">
                <a16:creationId xmlns="" xmlns:a16="http://schemas.microsoft.com/office/drawing/2014/main" id="{DB25EE10-3F5A-8931-CAD3-B47B665A873C}"/>
              </a:ext>
            </a:extLst>
          </p:cNvPr>
          <p:cNvSpPr/>
          <p:nvPr/>
        </p:nvSpPr>
        <p:spPr>
          <a:xfrm>
            <a:off x="4701470" y="3070791"/>
            <a:ext cx="2541386" cy="694818"/>
          </a:xfrm>
          <a:prstGeom prst="roundRect">
            <a:avLst>
              <a:gd name="adj" fmla="val 50000"/>
            </a:avLst>
          </a:prstGeom>
          <a:solidFill>
            <a:srgbClr val="045B5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CONTENTS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49">
            <a:extLst>
              <a:ext uri="{FF2B5EF4-FFF2-40B4-BE49-F238E27FC236}">
                <a16:creationId xmlns="" xmlns:a16="http://schemas.microsoft.com/office/drawing/2014/main" id="{B7458CB8-1AE7-9A9E-8656-039345E2A444}"/>
              </a:ext>
            </a:extLst>
          </p:cNvPr>
          <p:cNvSpPr/>
          <p:nvPr/>
        </p:nvSpPr>
        <p:spPr>
          <a:xfrm rot="2700000">
            <a:off x="6275007" y="3717807"/>
            <a:ext cx="2541386" cy="694818"/>
          </a:xfrm>
          <a:prstGeom prst="roundRect">
            <a:avLst>
              <a:gd name="adj" fmla="val 50000"/>
            </a:avLst>
          </a:prstGeom>
          <a:solidFill>
            <a:srgbClr val="045B5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CONTENTS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50">
            <a:extLst>
              <a:ext uri="{FF2B5EF4-FFF2-40B4-BE49-F238E27FC236}">
                <a16:creationId xmlns="" xmlns:a16="http://schemas.microsoft.com/office/drawing/2014/main" id="{EDDF57D6-8D93-5021-4380-4B7CAFC0AE0C}"/>
              </a:ext>
            </a:extLst>
          </p:cNvPr>
          <p:cNvSpPr/>
          <p:nvPr/>
        </p:nvSpPr>
        <p:spPr>
          <a:xfrm rot="18900000">
            <a:off x="7583682" y="3717807"/>
            <a:ext cx="2541386" cy="694818"/>
          </a:xfrm>
          <a:prstGeom prst="roundRect">
            <a:avLst>
              <a:gd name="adj" fmla="val 50000"/>
            </a:avLst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</a:t>
            </a:r>
            <a:endParaRPr lang="ko-KR" altLang="en-US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0" name="Group 14">
            <a:extLst>
              <a:ext uri="{FF2B5EF4-FFF2-40B4-BE49-F238E27FC236}">
                <a16:creationId xmlns="" xmlns:a16="http://schemas.microsoft.com/office/drawing/2014/main" id="{4D44FC01-5192-A342-7F32-C69AD14EE8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92653" y="3279539"/>
            <a:ext cx="223355" cy="269919"/>
            <a:chOff x="2190" y="2694"/>
            <a:chExt cx="283" cy="342"/>
          </a:xfrm>
          <a:solidFill>
            <a:schemeClr val="bg1"/>
          </a:solidFill>
        </p:grpSpPr>
        <p:sp>
          <p:nvSpPr>
            <p:cNvPr id="11" name="Freeform 16">
              <a:extLst>
                <a:ext uri="{FF2B5EF4-FFF2-40B4-BE49-F238E27FC236}">
                  <a16:creationId xmlns="" xmlns:a16="http://schemas.microsoft.com/office/drawing/2014/main" id="{B2333C25-A328-FA1F-3EB3-BA39BEE63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2747"/>
              <a:ext cx="234" cy="289"/>
            </a:xfrm>
            <a:custGeom>
              <a:avLst/>
              <a:gdLst>
                <a:gd name="T0" fmla="*/ 482 w 2337"/>
                <a:gd name="T1" fmla="*/ 0 h 2882"/>
                <a:gd name="T2" fmla="*/ 512 w 2337"/>
                <a:gd name="T3" fmla="*/ 10 h 2882"/>
                <a:gd name="T4" fmla="*/ 530 w 2337"/>
                <a:gd name="T5" fmla="*/ 34 h 2882"/>
                <a:gd name="T6" fmla="*/ 530 w 2337"/>
                <a:gd name="T7" fmla="*/ 65 h 2882"/>
                <a:gd name="T8" fmla="*/ 512 w 2337"/>
                <a:gd name="T9" fmla="*/ 89 h 2882"/>
                <a:gd name="T10" fmla="*/ 482 w 2337"/>
                <a:gd name="T11" fmla="*/ 99 h 2882"/>
                <a:gd name="T12" fmla="*/ 219 w 2337"/>
                <a:gd name="T13" fmla="*/ 102 h 2882"/>
                <a:gd name="T14" fmla="*/ 165 w 2337"/>
                <a:gd name="T15" fmla="*/ 124 h 2882"/>
                <a:gd name="T16" fmla="*/ 125 w 2337"/>
                <a:gd name="T17" fmla="*/ 164 h 2882"/>
                <a:gd name="T18" fmla="*/ 102 w 2337"/>
                <a:gd name="T19" fmla="*/ 217 h 2882"/>
                <a:gd name="T20" fmla="*/ 100 w 2337"/>
                <a:gd name="T21" fmla="*/ 2636 h 2882"/>
                <a:gd name="T22" fmla="*/ 111 w 2337"/>
                <a:gd name="T23" fmla="*/ 2694 h 2882"/>
                <a:gd name="T24" fmla="*/ 144 w 2337"/>
                <a:gd name="T25" fmla="*/ 2740 h 2882"/>
                <a:gd name="T26" fmla="*/ 190 w 2337"/>
                <a:gd name="T27" fmla="*/ 2772 h 2882"/>
                <a:gd name="T28" fmla="*/ 248 w 2337"/>
                <a:gd name="T29" fmla="*/ 2784 h 2882"/>
                <a:gd name="T30" fmla="*/ 2119 w 2337"/>
                <a:gd name="T31" fmla="*/ 2780 h 2882"/>
                <a:gd name="T32" fmla="*/ 2173 w 2337"/>
                <a:gd name="T33" fmla="*/ 2759 h 2882"/>
                <a:gd name="T34" fmla="*/ 2213 w 2337"/>
                <a:gd name="T35" fmla="*/ 2719 h 2882"/>
                <a:gd name="T36" fmla="*/ 2236 w 2337"/>
                <a:gd name="T37" fmla="*/ 2665 h 2882"/>
                <a:gd name="T38" fmla="*/ 2239 w 2337"/>
                <a:gd name="T39" fmla="*/ 2402 h 2882"/>
                <a:gd name="T40" fmla="*/ 2248 w 2337"/>
                <a:gd name="T41" fmla="*/ 2372 h 2882"/>
                <a:gd name="T42" fmla="*/ 2273 w 2337"/>
                <a:gd name="T43" fmla="*/ 2355 h 2882"/>
                <a:gd name="T44" fmla="*/ 2303 w 2337"/>
                <a:gd name="T45" fmla="*/ 2355 h 2882"/>
                <a:gd name="T46" fmla="*/ 2328 w 2337"/>
                <a:gd name="T47" fmla="*/ 2372 h 2882"/>
                <a:gd name="T48" fmla="*/ 2337 w 2337"/>
                <a:gd name="T49" fmla="*/ 2402 h 2882"/>
                <a:gd name="T50" fmla="*/ 2334 w 2337"/>
                <a:gd name="T51" fmla="*/ 2676 h 2882"/>
                <a:gd name="T52" fmla="*/ 2310 w 2337"/>
                <a:gd name="T53" fmla="*/ 2749 h 2882"/>
                <a:gd name="T54" fmla="*/ 2265 w 2337"/>
                <a:gd name="T55" fmla="*/ 2811 h 2882"/>
                <a:gd name="T56" fmla="*/ 2203 w 2337"/>
                <a:gd name="T57" fmla="*/ 2855 h 2882"/>
                <a:gd name="T58" fmla="*/ 2130 w 2337"/>
                <a:gd name="T59" fmla="*/ 2879 h 2882"/>
                <a:gd name="T60" fmla="*/ 248 w 2337"/>
                <a:gd name="T61" fmla="*/ 2882 h 2882"/>
                <a:gd name="T62" fmla="*/ 170 w 2337"/>
                <a:gd name="T63" fmla="*/ 2870 h 2882"/>
                <a:gd name="T64" fmla="*/ 102 w 2337"/>
                <a:gd name="T65" fmla="*/ 2835 h 2882"/>
                <a:gd name="T66" fmla="*/ 48 w 2337"/>
                <a:gd name="T67" fmla="*/ 2781 h 2882"/>
                <a:gd name="T68" fmla="*/ 13 w 2337"/>
                <a:gd name="T69" fmla="*/ 2714 h 2882"/>
                <a:gd name="T70" fmla="*/ 0 w 2337"/>
                <a:gd name="T71" fmla="*/ 2636 h 2882"/>
                <a:gd name="T72" fmla="*/ 3 w 2337"/>
                <a:gd name="T73" fmla="*/ 207 h 2882"/>
                <a:gd name="T74" fmla="*/ 28 w 2337"/>
                <a:gd name="T75" fmla="*/ 133 h 2882"/>
                <a:gd name="T76" fmla="*/ 73 w 2337"/>
                <a:gd name="T77" fmla="*/ 73 h 2882"/>
                <a:gd name="T78" fmla="*/ 135 w 2337"/>
                <a:gd name="T79" fmla="*/ 27 h 2882"/>
                <a:gd name="T80" fmla="*/ 208 w 2337"/>
                <a:gd name="T81" fmla="*/ 3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2">
                  <a:moveTo>
                    <a:pt x="248" y="0"/>
                  </a:moveTo>
                  <a:lnTo>
                    <a:pt x="482" y="0"/>
                  </a:lnTo>
                  <a:lnTo>
                    <a:pt x="499" y="2"/>
                  </a:lnTo>
                  <a:lnTo>
                    <a:pt x="512" y="10"/>
                  </a:lnTo>
                  <a:lnTo>
                    <a:pt x="523" y="19"/>
                  </a:lnTo>
                  <a:lnTo>
                    <a:pt x="530" y="34"/>
                  </a:lnTo>
                  <a:lnTo>
                    <a:pt x="532" y="49"/>
                  </a:lnTo>
                  <a:lnTo>
                    <a:pt x="530" y="65"/>
                  </a:lnTo>
                  <a:lnTo>
                    <a:pt x="523" y="78"/>
                  </a:lnTo>
                  <a:lnTo>
                    <a:pt x="512" y="89"/>
                  </a:lnTo>
                  <a:lnTo>
                    <a:pt x="499" y="95"/>
                  </a:lnTo>
                  <a:lnTo>
                    <a:pt x="482" y="99"/>
                  </a:lnTo>
                  <a:lnTo>
                    <a:pt x="248" y="99"/>
                  </a:lnTo>
                  <a:lnTo>
                    <a:pt x="219" y="102"/>
                  </a:lnTo>
                  <a:lnTo>
                    <a:pt x="190" y="109"/>
                  </a:lnTo>
                  <a:lnTo>
                    <a:pt x="165" y="124"/>
                  </a:lnTo>
                  <a:lnTo>
                    <a:pt x="144" y="142"/>
                  </a:lnTo>
                  <a:lnTo>
                    <a:pt x="125" y="164"/>
                  </a:lnTo>
                  <a:lnTo>
                    <a:pt x="111" y="189"/>
                  </a:lnTo>
                  <a:lnTo>
                    <a:pt x="102" y="217"/>
                  </a:lnTo>
                  <a:lnTo>
                    <a:pt x="100" y="247"/>
                  </a:lnTo>
                  <a:lnTo>
                    <a:pt x="100" y="2636"/>
                  </a:lnTo>
                  <a:lnTo>
                    <a:pt x="102" y="2665"/>
                  </a:lnTo>
                  <a:lnTo>
                    <a:pt x="111" y="2694"/>
                  </a:lnTo>
                  <a:lnTo>
                    <a:pt x="125" y="2719"/>
                  </a:lnTo>
                  <a:lnTo>
                    <a:pt x="144" y="2740"/>
                  </a:lnTo>
                  <a:lnTo>
                    <a:pt x="165" y="2759"/>
                  </a:lnTo>
                  <a:lnTo>
                    <a:pt x="190" y="2772"/>
                  </a:lnTo>
                  <a:lnTo>
                    <a:pt x="219" y="2780"/>
                  </a:lnTo>
                  <a:lnTo>
                    <a:pt x="248" y="2784"/>
                  </a:lnTo>
                  <a:lnTo>
                    <a:pt x="2090" y="2784"/>
                  </a:lnTo>
                  <a:lnTo>
                    <a:pt x="2119" y="2780"/>
                  </a:lnTo>
                  <a:lnTo>
                    <a:pt x="2147" y="2772"/>
                  </a:lnTo>
                  <a:lnTo>
                    <a:pt x="2173" y="2759"/>
                  </a:lnTo>
                  <a:lnTo>
                    <a:pt x="2195" y="2740"/>
                  </a:lnTo>
                  <a:lnTo>
                    <a:pt x="2213" y="2719"/>
                  </a:lnTo>
                  <a:lnTo>
                    <a:pt x="2227" y="2694"/>
                  </a:lnTo>
                  <a:lnTo>
                    <a:pt x="2236" y="2665"/>
                  </a:lnTo>
                  <a:lnTo>
                    <a:pt x="2239" y="2636"/>
                  </a:lnTo>
                  <a:lnTo>
                    <a:pt x="2239" y="2402"/>
                  </a:lnTo>
                  <a:lnTo>
                    <a:pt x="2241" y="2387"/>
                  </a:lnTo>
                  <a:lnTo>
                    <a:pt x="2248" y="2372"/>
                  </a:lnTo>
                  <a:lnTo>
                    <a:pt x="2259" y="2363"/>
                  </a:lnTo>
                  <a:lnTo>
                    <a:pt x="2273" y="2355"/>
                  </a:lnTo>
                  <a:lnTo>
                    <a:pt x="2288" y="2353"/>
                  </a:lnTo>
                  <a:lnTo>
                    <a:pt x="2303" y="2355"/>
                  </a:lnTo>
                  <a:lnTo>
                    <a:pt x="2317" y="2363"/>
                  </a:lnTo>
                  <a:lnTo>
                    <a:pt x="2328" y="2372"/>
                  </a:lnTo>
                  <a:lnTo>
                    <a:pt x="2335" y="2387"/>
                  </a:lnTo>
                  <a:lnTo>
                    <a:pt x="2337" y="2402"/>
                  </a:lnTo>
                  <a:lnTo>
                    <a:pt x="2337" y="2636"/>
                  </a:lnTo>
                  <a:lnTo>
                    <a:pt x="2334" y="2676"/>
                  </a:lnTo>
                  <a:lnTo>
                    <a:pt x="2325" y="2714"/>
                  </a:lnTo>
                  <a:lnTo>
                    <a:pt x="2310" y="2749"/>
                  </a:lnTo>
                  <a:lnTo>
                    <a:pt x="2290" y="2781"/>
                  </a:lnTo>
                  <a:lnTo>
                    <a:pt x="2265" y="2811"/>
                  </a:lnTo>
                  <a:lnTo>
                    <a:pt x="2236" y="2835"/>
                  </a:lnTo>
                  <a:lnTo>
                    <a:pt x="2203" y="2855"/>
                  </a:lnTo>
                  <a:lnTo>
                    <a:pt x="2168" y="2870"/>
                  </a:lnTo>
                  <a:lnTo>
                    <a:pt x="2130" y="2879"/>
                  </a:lnTo>
                  <a:lnTo>
                    <a:pt x="2090" y="2882"/>
                  </a:lnTo>
                  <a:lnTo>
                    <a:pt x="248" y="2882"/>
                  </a:lnTo>
                  <a:lnTo>
                    <a:pt x="208" y="2879"/>
                  </a:lnTo>
                  <a:lnTo>
                    <a:pt x="170" y="2870"/>
                  </a:lnTo>
                  <a:lnTo>
                    <a:pt x="135" y="2855"/>
                  </a:lnTo>
                  <a:lnTo>
                    <a:pt x="102" y="2835"/>
                  </a:lnTo>
                  <a:lnTo>
                    <a:pt x="73" y="2811"/>
                  </a:lnTo>
                  <a:lnTo>
                    <a:pt x="48" y="2781"/>
                  </a:lnTo>
                  <a:lnTo>
                    <a:pt x="28" y="2749"/>
                  </a:lnTo>
                  <a:lnTo>
                    <a:pt x="13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3" y="169"/>
                  </a:lnTo>
                  <a:lnTo>
                    <a:pt x="28" y="133"/>
                  </a:lnTo>
                  <a:lnTo>
                    <a:pt x="48" y="101"/>
                  </a:lnTo>
                  <a:lnTo>
                    <a:pt x="73" y="73"/>
                  </a:lnTo>
                  <a:lnTo>
                    <a:pt x="102" y="48"/>
                  </a:lnTo>
                  <a:lnTo>
                    <a:pt x="135" y="27"/>
                  </a:lnTo>
                  <a:lnTo>
                    <a:pt x="170" y="13"/>
                  </a:lnTo>
                  <a:lnTo>
                    <a:pt x="208" y="3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="" xmlns:a16="http://schemas.microsoft.com/office/drawing/2014/main" id="{9F4B1EEF-4A7F-203B-7C67-C25F2FCDF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694"/>
              <a:ext cx="233" cy="289"/>
            </a:xfrm>
            <a:custGeom>
              <a:avLst/>
              <a:gdLst>
                <a:gd name="T0" fmla="*/ 1596 w 2337"/>
                <a:gd name="T1" fmla="*/ 0 h 2883"/>
                <a:gd name="T2" fmla="*/ 1624 w 2337"/>
                <a:gd name="T3" fmla="*/ 9 h 2883"/>
                <a:gd name="T4" fmla="*/ 1643 w 2337"/>
                <a:gd name="T5" fmla="*/ 34 h 2883"/>
                <a:gd name="T6" fmla="*/ 1643 w 2337"/>
                <a:gd name="T7" fmla="*/ 64 h 2883"/>
                <a:gd name="T8" fmla="*/ 1624 w 2337"/>
                <a:gd name="T9" fmla="*/ 89 h 2883"/>
                <a:gd name="T10" fmla="*/ 1596 w 2337"/>
                <a:gd name="T11" fmla="*/ 99 h 2883"/>
                <a:gd name="T12" fmla="*/ 217 w 2337"/>
                <a:gd name="T13" fmla="*/ 101 h 2883"/>
                <a:gd name="T14" fmla="*/ 164 w 2337"/>
                <a:gd name="T15" fmla="*/ 124 h 2883"/>
                <a:gd name="T16" fmla="*/ 124 w 2337"/>
                <a:gd name="T17" fmla="*/ 164 h 2883"/>
                <a:gd name="T18" fmla="*/ 101 w 2337"/>
                <a:gd name="T19" fmla="*/ 217 h 2883"/>
                <a:gd name="T20" fmla="*/ 99 w 2337"/>
                <a:gd name="T21" fmla="*/ 2636 h 2883"/>
                <a:gd name="T22" fmla="*/ 110 w 2337"/>
                <a:gd name="T23" fmla="*/ 2693 h 2883"/>
                <a:gd name="T24" fmla="*/ 142 w 2337"/>
                <a:gd name="T25" fmla="*/ 2741 h 2883"/>
                <a:gd name="T26" fmla="*/ 189 w 2337"/>
                <a:gd name="T27" fmla="*/ 2772 h 2883"/>
                <a:gd name="T28" fmla="*/ 247 w 2337"/>
                <a:gd name="T29" fmla="*/ 2784 h 2883"/>
                <a:gd name="T30" fmla="*/ 2119 w 2337"/>
                <a:gd name="T31" fmla="*/ 2781 h 2883"/>
                <a:gd name="T32" fmla="*/ 2172 w 2337"/>
                <a:gd name="T33" fmla="*/ 2758 h 2883"/>
                <a:gd name="T34" fmla="*/ 2211 w 2337"/>
                <a:gd name="T35" fmla="*/ 2718 h 2883"/>
                <a:gd name="T36" fmla="*/ 2234 w 2337"/>
                <a:gd name="T37" fmla="*/ 2666 h 2883"/>
                <a:gd name="T38" fmla="*/ 2237 w 2337"/>
                <a:gd name="T39" fmla="*/ 757 h 2883"/>
                <a:gd name="T40" fmla="*/ 2247 w 2337"/>
                <a:gd name="T41" fmla="*/ 727 h 2883"/>
                <a:gd name="T42" fmla="*/ 2271 w 2337"/>
                <a:gd name="T43" fmla="*/ 710 h 2883"/>
                <a:gd name="T44" fmla="*/ 2303 w 2337"/>
                <a:gd name="T45" fmla="*/ 710 h 2883"/>
                <a:gd name="T46" fmla="*/ 2327 w 2337"/>
                <a:gd name="T47" fmla="*/ 727 h 2883"/>
                <a:gd name="T48" fmla="*/ 2337 w 2337"/>
                <a:gd name="T49" fmla="*/ 757 h 2883"/>
                <a:gd name="T50" fmla="*/ 2333 w 2337"/>
                <a:gd name="T51" fmla="*/ 2676 h 2883"/>
                <a:gd name="T52" fmla="*/ 2308 w 2337"/>
                <a:gd name="T53" fmla="*/ 2749 h 2883"/>
                <a:gd name="T54" fmla="*/ 2264 w 2337"/>
                <a:gd name="T55" fmla="*/ 2810 h 2883"/>
                <a:gd name="T56" fmla="*/ 2203 w 2337"/>
                <a:gd name="T57" fmla="*/ 2855 h 2883"/>
                <a:gd name="T58" fmla="*/ 2129 w 2337"/>
                <a:gd name="T59" fmla="*/ 2880 h 2883"/>
                <a:gd name="T60" fmla="*/ 247 w 2337"/>
                <a:gd name="T61" fmla="*/ 2883 h 2883"/>
                <a:gd name="T62" fmla="*/ 168 w 2337"/>
                <a:gd name="T63" fmla="*/ 2870 h 2883"/>
                <a:gd name="T64" fmla="*/ 101 w 2337"/>
                <a:gd name="T65" fmla="*/ 2835 h 2883"/>
                <a:gd name="T66" fmla="*/ 47 w 2337"/>
                <a:gd name="T67" fmla="*/ 2781 h 2883"/>
                <a:gd name="T68" fmla="*/ 11 w 2337"/>
                <a:gd name="T69" fmla="*/ 2714 h 2883"/>
                <a:gd name="T70" fmla="*/ 0 w 2337"/>
                <a:gd name="T71" fmla="*/ 2636 h 2883"/>
                <a:gd name="T72" fmla="*/ 3 w 2337"/>
                <a:gd name="T73" fmla="*/ 207 h 2883"/>
                <a:gd name="T74" fmla="*/ 27 w 2337"/>
                <a:gd name="T75" fmla="*/ 134 h 2883"/>
                <a:gd name="T76" fmla="*/ 71 w 2337"/>
                <a:gd name="T77" fmla="*/ 72 h 2883"/>
                <a:gd name="T78" fmla="*/ 133 w 2337"/>
                <a:gd name="T79" fmla="*/ 28 h 2883"/>
                <a:gd name="T80" fmla="*/ 206 w 2337"/>
                <a:gd name="T81" fmla="*/ 3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3">
                  <a:moveTo>
                    <a:pt x="247" y="0"/>
                  </a:moveTo>
                  <a:lnTo>
                    <a:pt x="1596" y="0"/>
                  </a:lnTo>
                  <a:lnTo>
                    <a:pt x="1611" y="3"/>
                  </a:lnTo>
                  <a:lnTo>
                    <a:pt x="1624" y="9"/>
                  </a:lnTo>
                  <a:lnTo>
                    <a:pt x="1635" y="20"/>
                  </a:lnTo>
                  <a:lnTo>
                    <a:pt x="1643" y="34"/>
                  </a:lnTo>
                  <a:lnTo>
                    <a:pt x="1645" y="49"/>
                  </a:lnTo>
                  <a:lnTo>
                    <a:pt x="1643" y="64"/>
                  </a:lnTo>
                  <a:lnTo>
                    <a:pt x="1635" y="79"/>
                  </a:lnTo>
                  <a:lnTo>
                    <a:pt x="1624" y="89"/>
                  </a:lnTo>
                  <a:lnTo>
                    <a:pt x="1611" y="96"/>
                  </a:lnTo>
                  <a:lnTo>
                    <a:pt x="1596" y="99"/>
                  </a:lnTo>
                  <a:lnTo>
                    <a:pt x="247" y="99"/>
                  </a:lnTo>
                  <a:lnTo>
                    <a:pt x="217" y="101"/>
                  </a:lnTo>
                  <a:lnTo>
                    <a:pt x="189" y="110"/>
                  </a:lnTo>
                  <a:lnTo>
                    <a:pt x="164" y="124"/>
                  </a:lnTo>
                  <a:lnTo>
                    <a:pt x="142" y="143"/>
                  </a:lnTo>
                  <a:lnTo>
                    <a:pt x="124" y="164"/>
                  </a:lnTo>
                  <a:lnTo>
                    <a:pt x="110" y="189"/>
                  </a:lnTo>
                  <a:lnTo>
                    <a:pt x="101" y="217"/>
                  </a:lnTo>
                  <a:lnTo>
                    <a:pt x="99" y="247"/>
                  </a:lnTo>
                  <a:lnTo>
                    <a:pt x="99" y="2636"/>
                  </a:lnTo>
                  <a:lnTo>
                    <a:pt x="101" y="2666"/>
                  </a:lnTo>
                  <a:lnTo>
                    <a:pt x="110" y="2693"/>
                  </a:lnTo>
                  <a:lnTo>
                    <a:pt x="124" y="2718"/>
                  </a:lnTo>
                  <a:lnTo>
                    <a:pt x="142" y="2741"/>
                  </a:lnTo>
                  <a:lnTo>
                    <a:pt x="164" y="2758"/>
                  </a:lnTo>
                  <a:lnTo>
                    <a:pt x="189" y="2772"/>
                  </a:lnTo>
                  <a:lnTo>
                    <a:pt x="217" y="2781"/>
                  </a:lnTo>
                  <a:lnTo>
                    <a:pt x="247" y="2784"/>
                  </a:lnTo>
                  <a:lnTo>
                    <a:pt x="2088" y="2784"/>
                  </a:lnTo>
                  <a:lnTo>
                    <a:pt x="2119" y="2781"/>
                  </a:lnTo>
                  <a:lnTo>
                    <a:pt x="2146" y="2772"/>
                  </a:lnTo>
                  <a:lnTo>
                    <a:pt x="2172" y="2758"/>
                  </a:lnTo>
                  <a:lnTo>
                    <a:pt x="2194" y="2741"/>
                  </a:lnTo>
                  <a:lnTo>
                    <a:pt x="2211" y="2718"/>
                  </a:lnTo>
                  <a:lnTo>
                    <a:pt x="2225" y="2693"/>
                  </a:lnTo>
                  <a:lnTo>
                    <a:pt x="2234" y="2666"/>
                  </a:lnTo>
                  <a:lnTo>
                    <a:pt x="2237" y="2636"/>
                  </a:lnTo>
                  <a:lnTo>
                    <a:pt x="2237" y="757"/>
                  </a:lnTo>
                  <a:lnTo>
                    <a:pt x="2240" y="740"/>
                  </a:lnTo>
                  <a:lnTo>
                    <a:pt x="2247" y="727"/>
                  </a:lnTo>
                  <a:lnTo>
                    <a:pt x="2257" y="716"/>
                  </a:lnTo>
                  <a:lnTo>
                    <a:pt x="2271" y="710"/>
                  </a:lnTo>
                  <a:lnTo>
                    <a:pt x="2286" y="708"/>
                  </a:lnTo>
                  <a:lnTo>
                    <a:pt x="2303" y="710"/>
                  </a:lnTo>
                  <a:lnTo>
                    <a:pt x="2316" y="716"/>
                  </a:lnTo>
                  <a:lnTo>
                    <a:pt x="2327" y="727"/>
                  </a:lnTo>
                  <a:lnTo>
                    <a:pt x="2333" y="740"/>
                  </a:lnTo>
                  <a:lnTo>
                    <a:pt x="2337" y="757"/>
                  </a:lnTo>
                  <a:lnTo>
                    <a:pt x="2337" y="2636"/>
                  </a:lnTo>
                  <a:lnTo>
                    <a:pt x="2333" y="2676"/>
                  </a:lnTo>
                  <a:lnTo>
                    <a:pt x="2324" y="2714"/>
                  </a:lnTo>
                  <a:lnTo>
                    <a:pt x="2308" y="2749"/>
                  </a:lnTo>
                  <a:lnTo>
                    <a:pt x="2289" y="2782"/>
                  </a:lnTo>
                  <a:lnTo>
                    <a:pt x="2264" y="2810"/>
                  </a:lnTo>
                  <a:lnTo>
                    <a:pt x="2234" y="2835"/>
                  </a:lnTo>
                  <a:lnTo>
                    <a:pt x="2203" y="2855"/>
                  </a:lnTo>
                  <a:lnTo>
                    <a:pt x="2167" y="2870"/>
                  </a:lnTo>
                  <a:lnTo>
                    <a:pt x="2129" y="2880"/>
                  </a:lnTo>
                  <a:lnTo>
                    <a:pt x="2088" y="2883"/>
                  </a:lnTo>
                  <a:lnTo>
                    <a:pt x="247" y="2883"/>
                  </a:lnTo>
                  <a:lnTo>
                    <a:pt x="206" y="2880"/>
                  </a:lnTo>
                  <a:lnTo>
                    <a:pt x="168" y="2870"/>
                  </a:lnTo>
                  <a:lnTo>
                    <a:pt x="133" y="2855"/>
                  </a:lnTo>
                  <a:lnTo>
                    <a:pt x="101" y="2835"/>
                  </a:lnTo>
                  <a:lnTo>
                    <a:pt x="71" y="2810"/>
                  </a:lnTo>
                  <a:lnTo>
                    <a:pt x="47" y="2781"/>
                  </a:lnTo>
                  <a:lnTo>
                    <a:pt x="27" y="2749"/>
                  </a:lnTo>
                  <a:lnTo>
                    <a:pt x="11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1" y="169"/>
                  </a:lnTo>
                  <a:lnTo>
                    <a:pt x="27" y="134"/>
                  </a:lnTo>
                  <a:lnTo>
                    <a:pt x="47" y="101"/>
                  </a:lnTo>
                  <a:lnTo>
                    <a:pt x="71" y="72"/>
                  </a:lnTo>
                  <a:lnTo>
                    <a:pt x="101" y="48"/>
                  </a:lnTo>
                  <a:lnTo>
                    <a:pt x="133" y="28"/>
                  </a:lnTo>
                  <a:lnTo>
                    <a:pt x="168" y="12"/>
                  </a:lnTo>
                  <a:lnTo>
                    <a:pt x="206" y="3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="" xmlns:a16="http://schemas.microsoft.com/office/drawing/2014/main" id="{5CD0D53C-44A9-CCE8-CC00-DF43994A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6"/>
              <a:ext cx="79" cy="79"/>
            </a:xfrm>
            <a:custGeom>
              <a:avLst/>
              <a:gdLst>
                <a:gd name="T0" fmla="*/ 50 w 791"/>
                <a:gd name="T1" fmla="*/ 0 h 786"/>
                <a:gd name="T2" fmla="*/ 65 w 791"/>
                <a:gd name="T3" fmla="*/ 2 h 786"/>
                <a:gd name="T4" fmla="*/ 78 w 791"/>
                <a:gd name="T5" fmla="*/ 9 h 786"/>
                <a:gd name="T6" fmla="*/ 89 w 791"/>
                <a:gd name="T7" fmla="*/ 19 h 786"/>
                <a:gd name="T8" fmla="*/ 97 w 791"/>
                <a:gd name="T9" fmla="*/ 34 h 786"/>
                <a:gd name="T10" fmla="*/ 99 w 791"/>
                <a:gd name="T11" fmla="*/ 49 h 786"/>
                <a:gd name="T12" fmla="*/ 99 w 791"/>
                <a:gd name="T13" fmla="*/ 689 h 786"/>
                <a:gd name="T14" fmla="*/ 740 w 791"/>
                <a:gd name="T15" fmla="*/ 689 h 786"/>
                <a:gd name="T16" fmla="*/ 757 w 791"/>
                <a:gd name="T17" fmla="*/ 691 h 786"/>
                <a:gd name="T18" fmla="*/ 770 w 791"/>
                <a:gd name="T19" fmla="*/ 697 h 786"/>
                <a:gd name="T20" fmla="*/ 781 w 791"/>
                <a:gd name="T21" fmla="*/ 708 h 786"/>
                <a:gd name="T22" fmla="*/ 787 w 791"/>
                <a:gd name="T23" fmla="*/ 721 h 786"/>
                <a:gd name="T24" fmla="*/ 791 w 791"/>
                <a:gd name="T25" fmla="*/ 738 h 786"/>
                <a:gd name="T26" fmla="*/ 787 w 791"/>
                <a:gd name="T27" fmla="*/ 753 h 786"/>
                <a:gd name="T28" fmla="*/ 781 w 791"/>
                <a:gd name="T29" fmla="*/ 767 h 786"/>
                <a:gd name="T30" fmla="*/ 770 w 791"/>
                <a:gd name="T31" fmla="*/ 777 h 786"/>
                <a:gd name="T32" fmla="*/ 757 w 791"/>
                <a:gd name="T33" fmla="*/ 784 h 786"/>
                <a:gd name="T34" fmla="*/ 740 w 791"/>
                <a:gd name="T35" fmla="*/ 786 h 786"/>
                <a:gd name="T36" fmla="*/ 50 w 791"/>
                <a:gd name="T37" fmla="*/ 786 h 786"/>
                <a:gd name="T38" fmla="*/ 34 w 791"/>
                <a:gd name="T39" fmla="*/ 784 h 786"/>
                <a:gd name="T40" fmla="*/ 21 w 791"/>
                <a:gd name="T41" fmla="*/ 777 h 786"/>
                <a:gd name="T42" fmla="*/ 10 w 791"/>
                <a:gd name="T43" fmla="*/ 767 h 786"/>
                <a:gd name="T44" fmla="*/ 2 w 791"/>
                <a:gd name="T45" fmla="*/ 753 h 786"/>
                <a:gd name="T46" fmla="*/ 0 w 791"/>
                <a:gd name="T47" fmla="*/ 738 h 786"/>
                <a:gd name="T48" fmla="*/ 0 w 791"/>
                <a:gd name="T49" fmla="*/ 49 h 786"/>
                <a:gd name="T50" fmla="*/ 2 w 791"/>
                <a:gd name="T51" fmla="*/ 34 h 786"/>
                <a:gd name="T52" fmla="*/ 10 w 791"/>
                <a:gd name="T53" fmla="*/ 19 h 786"/>
                <a:gd name="T54" fmla="*/ 21 w 791"/>
                <a:gd name="T55" fmla="*/ 9 h 786"/>
                <a:gd name="T56" fmla="*/ 34 w 791"/>
                <a:gd name="T57" fmla="*/ 2 h 786"/>
                <a:gd name="T58" fmla="*/ 50 w 791"/>
                <a:gd name="T5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1" h="786">
                  <a:moveTo>
                    <a:pt x="50" y="0"/>
                  </a:moveTo>
                  <a:lnTo>
                    <a:pt x="65" y="2"/>
                  </a:lnTo>
                  <a:lnTo>
                    <a:pt x="78" y="9"/>
                  </a:lnTo>
                  <a:lnTo>
                    <a:pt x="89" y="19"/>
                  </a:lnTo>
                  <a:lnTo>
                    <a:pt x="97" y="34"/>
                  </a:lnTo>
                  <a:lnTo>
                    <a:pt x="99" y="49"/>
                  </a:lnTo>
                  <a:lnTo>
                    <a:pt x="99" y="689"/>
                  </a:lnTo>
                  <a:lnTo>
                    <a:pt x="740" y="689"/>
                  </a:lnTo>
                  <a:lnTo>
                    <a:pt x="757" y="691"/>
                  </a:lnTo>
                  <a:lnTo>
                    <a:pt x="770" y="697"/>
                  </a:lnTo>
                  <a:lnTo>
                    <a:pt x="781" y="708"/>
                  </a:lnTo>
                  <a:lnTo>
                    <a:pt x="787" y="721"/>
                  </a:lnTo>
                  <a:lnTo>
                    <a:pt x="791" y="738"/>
                  </a:lnTo>
                  <a:lnTo>
                    <a:pt x="787" y="753"/>
                  </a:lnTo>
                  <a:lnTo>
                    <a:pt x="781" y="767"/>
                  </a:lnTo>
                  <a:lnTo>
                    <a:pt x="770" y="777"/>
                  </a:lnTo>
                  <a:lnTo>
                    <a:pt x="757" y="784"/>
                  </a:lnTo>
                  <a:lnTo>
                    <a:pt x="740" y="786"/>
                  </a:lnTo>
                  <a:lnTo>
                    <a:pt x="50" y="786"/>
                  </a:lnTo>
                  <a:lnTo>
                    <a:pt x="34" y="784"/>
                  </a:lnTo>
                  <a:lnTo>
                    <a:pt x="21" y="777"/>
                  </a:lnTo>
                  <a:lnTo>
                    <a:pt x="10" y="767"/>
                  </a:lnTo>
                  <a:lnTo>
                    <a:pt x="2" y="753"/>
                  </a:lnTo>
                  <a:lnTo>
                    <a:pt x="0" y="738"/>
                  </a:lnTo>
                  <a:lnTo>
                    <a:pt x="0" y="49"/>
                  </a:lnTo>
                  <a:lnTo>
                    <a:pt x="2" y="34"/>
                  </a:lnTo>
                  <a:lnTo>
                    <a:pt x="10" y="19"/>
                  </a:lnTo>
                  <a:lnTo>
                    <a:pt x="21" y="9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="" xmlns:a16="http://schemas.microsoft.com/office/drawing/2014/main" id="{CB617251-E021-D971-FFF6-AF238E1EB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4"/>
              <a:ext cx="79" cy="81"/>
            </a:xfrm>
            <a:custGeom>
              <a:avLst/>
              <a:gdLst>
                <a:gd name="T0" fmla="*/ 42 w 789"/>
                <a:gd name="T1" fmla="*/ 0 h 805"/>
                <a:gd name="T2" fmla="*/ 58 w 789"/>
                <a:gd name="T3" fmla="*/ 0 h 805"/>
                <a:gd name="T4" fmla="*/ 73 w 789"/>
                <a:gd name="T5" fmla="*/ 6 h 805"/>
                <a:gd name="T6" fmla="*/ 85 w 789"/>
                <a:gd name="T7" fmla="*/ 15 h 805"/>
                <a:gd name="T8" fmla="*/ 776 w 789"/>
                <a:gd name="T9" fmla="*/ 722 h 805"/>
                <a:gd name="T10" fmla="*/ 785 w 789"/>
                <a:gd name="T11" fmla="*/ 735 h 805"/>
                <a:gd name="T12" fmla="*/ 789 w 789"/>
                <a:gd name="T13" fmla="*/ 750 h 805"/>
                <a:gd name="T14" fmla="*/ 789 w 789"/>
                <a:gd name="T15" fmla="*/ 765 h 805"/>
                <a:gd name="T16" fmla="*/ 785 w 789"/>
                <a:gd name="T17" fmla="*/ 779 h 805"/>
                <a:gd name="T18" fmla="*/ 775 w 789"/>
                <a:gd name="T19" fmla="*/ 791 h 805"/>
                <a:gd name="T20" fmla="*/ 764 w 789"/>
                <a:gd name="T21" fmla="*/ 800 h 805"/>
                <a:gd name="T22" fmla="*/ 754 w 789"/>
                <a:gd name="T23" fmla="*/ 804 h 805"/>
                <a:gd name="T24" fmla="*/ 740 w 789"/>
                <a:gd name="T25" fmla="*/ 805 h 805"/>
                <a:gd name="T26" fmla="*/ 727 w 789"/>
                <a:gd name="T27" fmla="*/ 804 h 805"/>
                <a:gd name="T28" fmla="*/ 717 w 789"/>
                <a:gd name="T29" fmla="*/ 799 h 805"/>
                <a:gd name="T30" fmla="*/ 706 w 789"/>
                <a:gd name="T31" fmla="*/ 790 h 805"/>
                <a:gd name="T32" fmla="*/ 14 w 789"/>
                <a:gd name="T33" fmla="*/ 84 h 805"/>
                <a:gd name="T34" fmla="*/ 5 w 789"/>
                <a:gd name="T35" fmla="*/ 71 h 805"/>
                <a:gd name="T36" fmla="*/ 0 w 789"/>
                <a:gd name="T37" fmla="*/ 56 h 805"/>
                <a:gd name="T38" fmla="*/ 1 w 789"/>
                <a:gd name="T39" fmla="*/ 42 h 805"/>
                <a:gd name="T40" fmla="*/ 5 w 789"/>
                <a:gd name="T41" fmla="*/ 27 h 805"/>
                <a:gd name="T42" fmla="*/ 15 w 789"/>
                <a:gd name="T43" fmla="*/ 13 h 805"/>
                <a:gd name="T44" fmla="*/ 28 w 789"/>
                <a:gd name="T45" fmla="*/ 5 h 805"/>
                <a:gd name="T46" fmla="*/ 42 w 789"/>
                <a:gd name="T4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05">
                  <a:moveTo>
                    <a:pt x="42" y="0"/>
                  </a:moveTo>
                  <a:lnTo>
                    <a:pt x="58" y="0"/>
                  </a:lnTo>
                  <a:lnTo>
                    <a:pt x="73" y="6"/>
                  </a:lnTo>
                  <a:lnTo>
                    <a:pt x="85" y="15"/>
                  </a:lnTo>
                  <a:lnTo>
                    <a:pt x="776" y="722"/>
                  </a:lnTo>
                  <a:lnTo>
                    <a:pt x="785" y="735"/>
                  </a:lnTo>
                  <a:lnTo>
                    <a:pt x="789" y="750"/>
                  </a:lnTo>
                  <a:lnTo>
                    <a:pt x="789" y="765"/>
                  </a:lnTo>
                  <a:lnTo>
                    <a:pt x="785" y="779"/>
                  </a:lnTo>
                  <a:lnTo>
                    <a:pt x="775" y="791"/>
                  </a:lnTo>
                  <a:lnTo>
                    <a:pt x="764" y="800"/>
                  </a:lnTo>
                  <a:lnTo>
                    <a:pt x="754" y="804"/>
                  </a:lnTo>
                  <a:lnTo>
                    <a:pt x="740" y="805"/>
                  </a:lnTo>
                  <a:lnTo>
                    <a:pt x="727" y="804"/>
                  </a:lnTo>
                  <a:lnTo>
                    <a:pt x="717" y="799"/>
                  </a:lnTo>
                  <a:lnTo>
                    <a:pt x="706" y="790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1" y="42"/>
                  </a:lnTo>
                  <a:lnTo>
                    <a:pt x="5" y="27"/>
                  </a:lnTo>
                  <a:lnTo>
                    <a:pt x="15" y="13"/>
                  </a:lnTo>
                  <a:lnTo>
                    <a:pt x="28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Group 4">
            <a:extLst>
              <a:ext uri="{FF2B5EF4-FFF2-40B4-BE49-F238E27FC236}">
                <a16:creationId xmlns="" xmlns:a16="http://schemas.microsoft.com/office/drawing/2014/main" id="{9F292BD4-4555-757A-95B6-E4CF2AB7022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4972" y="3290483"/>
            <a:ext cx="289876" cy="221002"/>
            <a:chOff x="3645" y="2013"/>
            <a:chExt cx="383" cy="292"/>
          </a:xfrm>
          <a:solidFill>
            <a:schemeClr val="bg1"/>
          </a:solidFill>
        </p:grpSpPr>
        <p:sp>
          <p:nvSpPr>
            <p:cNvPr id="37" name="Freeform 6">
              <a:extLst>
                <a:ext uri="{FF2B5EF4-FFF2-40B4-BE49-F238E27FC236}">
                  <a16:creationId xmlns="" xmlns:a16="http://schemas.microsoft.com/office/drawing/2014/main" id="{9CB16631-214A-5E18-4DB3-E9B5FDC5A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261"/>
              <a:ext cx="294" cy="39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3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1 h 348"/>
                <a:gd name="T12" fmla="*/ 2607 w 2647"/>
                <a:gd name="T13" fmla="*/ 61 h 348"/>
                <a:gd name="T14" fmla="*/ 2624 w 2647"/>
                <a:gd name="T15" fmla="*/ 86 h 348"/>
                <a:gd name="T16" fmla="*/ 2636 w 2647"/>
                <a:gd name="T17" fmla="*/ 113 h 348"/>
                <a:gd name="T18" fmla="*/ 2645 w 2647"/>
                <a:gd name="T19" fmla="*/ 143 h 348"/>
                <a:gd name="T20" fmla="*/ 2647 w 2647"/>
                <a:gd name="T21" fmla="*/ 174 h 348"/>
                <a:gd name="T22" fmla="*/ 2645 w 2647"/>
                <a:gd name="T23" fmla="*/ 205 h 348"/>
                <a:gd name="T24" fmla="*/ 2636 w 2647"/>
                <a:gd name="T25" fmla="*/ 235 h 348"/>
                <a:gd name="T26" fmla="*/ 2624 w 2647"/>
                <a:gd name="T27" fmla="*/ 261 h 348"/>
                <a:gd name="T28" fmla="*/ 2607 w 2647"/>
                <a:gd name="T29" fmla="*/ 286 h 348"/>
                <a:gd name="T30" fmla="*/ 2586 w 2647"/>
                <a:gd name="T31" fmla="*/ 307 h 348"/>
                <a:gd name="T32" fmla="*/ 2562 w 2647"/>
                <a:gd name="T33" fmla="*/ 324 h 348"/>
                <a:gd name="T34" fmla="*/ 2535 w 2647"/>
                <a:gd name="T35" fmla="*/ 337 h 348"/>
                <a:gd name="T36" fmla="*/ 2507 w 2647"/>
                <a:gd name="T37" fmla="*/ 345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5 h 348"/>
                <a:gd name="T44" fmla="*/ 111 w 2647"/>
                <a:gd name="T45" fmla="*/ 337 h 348"/>
                <a:gd name="T46" fmla="*/ 85 w 2647"/>
                <a:gd name="T47" fmla="*/ 324 h 348"/>
                <a:gd name="T48" fmla="*/ 61 w 2647"/>
                <a:gd name="T49" fmla="*/ 307 h 348"/>
                <a:gd name="T50" fmla="*/ 40 w 2647"/>
                <a:gd name="T51" fmla="*/ 286 h 348"/>
                <a:gd name="T52" fmla="*/ 23 w 2647"/>
                <a:gd name="T53" fmla="*/ 261 h 348"/>
                <a:gd name="T54" fmla="*/ 10 w 2647"/>
                <a:gd name="T55" fmla="*/ 235 h 348"/>
                <a:gd name="T56" fmla="*/ 3 w 2647"/>
                <a:gd name="T57" fmla="*/ 205 h 348"/>
                <a:gd name="T58" fmla="*/ 0 w 2647"/>
                <a:gd name="T59" fmla="*/ 174 h 348"/>
                <a:gd name="T60" fmla="*/ 3 w 2647"/>
                <a:gd name="T61" fmla="*/ 143 h 348"/>
                <a:gd name="T62" fmla="*/ 10 w 2647"/>
                <a:gd name="T63" fmla="*/ 113 h 348"/>
                <a:gd name="T64" fmla="*/ 23 w 2647"/>
                <a:gd name="T65" fmla="*/ 86 h 348"/>
                <a:gd name="T66" fmla="*/ 40 w 2647"/>
                <a:gd name="T67" fmla="*/ 61 h 348"/>
                <a:gd name="T68" fmla="*/ 61 w 2647"/>
                <a:gd name="T69" fmla="*/ 41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3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3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1"/>
                  </a:lnTo>
                  <a:lnTo>
                    <a:pt x="2607" y="61"/>
                  </a:lnTo>
                  <a:lnTo>
                    <a:pt x="2624" y="86"/>
                  </a:lnTo>
                  <a:lnTo>
                    <a:pt x="2636" y="113"/>
                  </a:lnTo>
                  <a:lnTo>
                    <a:pt x="2645" y="143"/>
                  </a:lnTo>
                  <a:lnTo>
                    <a:pt x="2647" y="174"/>
                  </a:lnTo>
                  <a:lnTo>
                    <a:pt x="2645" y="205"/>
                  </a:lnTo>
                  <a:lnTo>
                    <a:pt x="2636" y="235"/>
                  </a:lnTo>
                  <a:lnTo>
                    <a:pt x="2624" y="261"/>
                  </a:lnTo>
                  <a:lnTo>
                    <a:pt x="2607" y="286"/>
                  </a:lnTo>
                  <a:lnTo>
                    <a:pt x="2586" y="307"/>
                  </a:lnTo>
                  <a:lnTo>
                    <a:pt x="2562" y="324"/>
                  </a:lnTo>
                  <a:lnTo>
                    <a:pt x="2535" y="337"/>
                  </a:lnTo>
                  <a:lnTo>
                    <a:pt x="2507" y="345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5"/>
                  </a:lnTo>
                  <a:lnTo>
                    <a:pt x="111" y="337"/>
                  </a:lnTo>
                  <a:lnTo>
                    <a:pt x="85" y="324"/>
                  </a:lnTo>
                  <a:lnTo>
                    <a:pt x="61" y="307"/>
                  </a:lnTo>
                  <a:lnTo>
                    <a:pt x="40" y="286"/>
                  </a:lnTo>
                  <a:lnTo>
                    <a:pt x="23" y="261"/>
                  </a:lnTo>
                  <a:lnTo>
                    <a:pt x="10" y="235"/>
                  </a:lnTo>
                  <a:lnTo>
                    <a:pt x="3" y="205"/>
                  </a:lnTo>
                  <a:lnTo>
                    <a:pt x="0" y="174"/>
                  </a:lnTo>
                  <a:lnTo>
                    <a:pt x="3" y="143"/>
                  </a:lnTo>
                  <a:lnTo>
                    <a:pt x="10" y="113"/>
                  </a:lnTo>
                  <a:lnTo>
                    <a:pt x="23" y="86"/>
                  </a:lnTo>
                  <a:lnTo>
                    <a:pt x="40" y="61"/>
                  </a:lnTo>
                  <a:lnTo>
                    <a:pt x="61" y="41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3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="" xmlns:a16="http://schemas.microsoft.com/office/drawing/2014/main" id="{06430177-ED49-1F11-006C-5FC18DA01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140"/>
              <a:ext cx="294" cy="38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3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2 h 348"/>
                <a:gd name="T12" fmla="*/ 2607 w 2647"/>
                <a:gd name="T13" fmla="*/ 62 h 348"/>
                <a:gd name="T14" fmla="*/ 2624 w 2647"/>
                <a:gd name="T15" fmla="*/ 87 h 348"/>
                <a:gd name="T16" fmla="*/ 2636 w 2647"/>
                <a:gd name="T17" fmla="*/ 114 h 348"/>
                <a:gd name="T18" fmla="*/ 2645 w 2647"/>
                <a:gd name="T19" fmla="*/ 143 h 348"/>
                <a:gd name="T20" fmla="*/ 2647 w 2647"/>
                <a:gd name="T21" fmla="*/ 174 h 348"/>
                <a:gd name="T22" fmla="*/ 2645 w 2647"/>
                <a:gd name="T23" fmla="*/ 205 h 348"/>
                <a:gd name="T24" fmla="*/ 2636 w 2647"/>
                <a:gd name="T25" fmla="*/ 235 h 348"/>
                <a:gd name="T26" fmla="*/ 2624 w 2647"/>
                <a:gd name="T27" fmla="*/ 262 h 348"/>
                <a:gd name="T28" fmla="*/ 2607 w 2647"/>
                <a:gd name="T29" fmla="*/ 286 h 348"/>
                <a:gd name="T30" fmla="*/ 2586 w 2647"/>
                <a:gd name="T31" fmla="*/ 307 h 348"/>
                <a:gd name="T32" fmla="*/ 2562 w 2647"/>
                <a:gd name="T33" fmla="*/ 325 h 348"/>
                <a:gd name="T34" fmla="*/ 2535 w 2647"/>
                <a:gd name="T35" fmla="*/ 338 h 348"/>
                <a:gd name="T36" fmla="*/ 2507 w 2647"/>
                <a:gd name="T37" fmla="*/ 345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5 h 348"/>
                <a:gd name="T44" fmla="*/ 111 w 2647"/>
                <a:gd name="T45" fmla="*/ 338 h 348"/>
                <a:gd name="T46" fmla="*/ 85 w 2647"/>
                <a:gd name="T47" fmla="*/ 325 h 348"/>
                <a:gd name="T48" fmla="*/ 61 w 2647"/>
                <a:gd name="T49" fmla="*/ 307 h 348"/>
                <a:gd name="T50" fmla="*/ 40 w 2647"/>
                <a:gd name="T51" fmla="*/ 286 h 348"/>
                <a:gd name="T52" fmla="*/ 23 w 2647"/>
                <a:gd name="T53" fmla="*/ 262 h 348"/>
                <a:gd name="T54" fmla="*/ 10 w 2647"/>
                <a:gd name="T55" fmla="*/ 235 h 348"/>
                <a:gd name="T56" fmla="*/ 3 w 2647"/>
                <a:gd name="T57" fmla="*/ 205 h 348"/>
                <a:gd name="T58" fmla="*/ 0 w 2647"/>
                <a:gd name="T59" fmla="*/ 174 h 348"/>
                <a:gd name="T60" fmla="*/ 3 w 2647"/>
                <a:gd name="T61" fmla="*/ 143 h 348"/>
                <a:gd name="T62" fmla="*/ 10 w 2647"/>
                <a:gd name="T63" fmla="*/ 114 h 348"/>
                <a:gd name="T64" fmla="*/ 23 w 2647"/>
                <a:gd name="T65" fmla="*/ 87 h 348"/>
                <a:gd name="T66" fmla="*/ 40 w 2647"/>
                <a:gd name="T67" fmla="*/ 62 h 348"/>
                <a:gd name="T68" fmla="*/ 61 w 2647"/>
                <a:gd name="T69" fmla="*/ 42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3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3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2"/>
                  </a:lnTo>
                  <a:lnTo>
                    <a:pt x="2607" y="62"/>
                  </a:lnTo>
                  <a:lnTo>
                    <a:pt x="2624" y="87"/>
                  </a:lnTo>
                  <a:lnTo>
                    <a:pt x="2636" y="114"/>
                  </a:lnTo>
                  <a:lnTo>
                    <a:pt x="2645" y="143"/>
                  </a:lnTo>
                  <a:lnTo>
                    <a:pt x="2647" y="174"/>
                  </a:lnTo>
                  <a:lnTo>
                    <a:pt x="2645" y="205"/>
                  </a:lnTo>
                  <a:lnTo>
                    <a:pt x="2636" y="235"/>
                  </a:lnTo>
                  <a:lnTo>
                    <a:pt x="2624" y="262"/>
                  </a:lnTo>
                  <a:lnTo>
                    <a:pt x="2607" y="286"/>
                  </a:lnTo>
                  <a:lnTo>
                    <a:pt x="2586" y="307"/>
                  </a:lnTo>
                  <a:lnTo>
                    <a:pt x="2562" y="325"/>
                  </a:lnTo>
                  <a:lnTo>
                    <a:pt x="2535" y="338"/>
                  </a:lnTo>
                  <a:lnTo>
                    <a:pt x="2507" y="345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5"/>
                  </a:lnTo>
                  <a:lnTo>
                    <a:pt x="111" y="338"/>
                  </a:lnTo>
                  <a:lnTo>
                    <a:pt x="85" y="325"/>
                  </a:lnTo>
                  <a:lnTo>
                    <a:pt x="61" y="307"/>
                  </a:lnTo>
                  <a:lnTo>
                    <a:pt x="40" y="286"/>
                  </a:lnTo>
                  <a:lnTo>
                    <a:pt x="23" y="262"/>
                  </a:lnTo>
                  <a:lnTo>
                    <a:pt x="10" y="235"/>
                  </a:lnTo>
                  <a:lnTo>
                    <a:pt x="3" y="205"/>
                  </a:lnTo>
                  <a:lnTo>
                    <a:pt x="0" y="174"/>
                  </a:lnTo>
                  <a:lnTo>
                    <a:pt x="3" y="143"/>
                  </a:lnTo>
                  <a:lnTo>
                    <a:pt x="10" y="114"/>
                  </a:lnTo>
                  <a:lnTo>
                    <a:pt x="23" y="87"/>
                  </a:lnTo>
                  <a:lnTo>
                    <a:pt x="40" y="62"/>
                  </a:lnTo>
                  <a:lnTo>
                    <a:pt x="61" y="42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3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="" xmlns:a16="http://schemas.microsoft.com/office/drawing/2014/main" id="{C8410318-4B3D-B222-0676-3494A0C77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018"/>
              <a:ext cx="294" cy="39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2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1 h 348"/>
                <a:gd name="T12" fmla="*/ 2607 w 2647"/>
                <a:gd name="T13" fmla="*/ 62 h 348"/>
                <a:gd name="T14" fmla="*/ 2624 w 2647"/>
                <a:gd name="T15" fmla="*/ 86 h 348"/>
                <a:gd name="T16" fmla="*/ 2636 w 2647"/>
                <a:gd name="T17" fmla="*/ 113 h 348"/>
                <a:gd name="T18" fmla="*/ 2645 w 2647"/>
                <a:gd name="T19" fmla="*/ 143 h 348"/>
                <a:gd name="T20" fmla="*/ 2647 w 2647"/>
                <a:gd name="T21" fmla="*/ 175 h 348"/>
                <a:gd name="T22" fmla="*/ 2645 w 2647"/>
                <a:gd name="T23" fmla="*/ 206 h 348"/>
                <a:gd name="T24" fmla="*/ 2636 w 2647"/>
                <a:gd name="T25" fmla="*/ 235 h 348"/>
                <a:gd name="T26" fmla="*/ 2624 w 2647"/>
                <a:gd name="T27" fmla="*/ 262 h 348"/>
                <a:gd name="T28" fmla="*/ 2607 w 2647"/>
                <a:gd name="T29" fmla="*/ 287 h 348"/>
                <a:gd name="T30" fmla="*/ 2586 w 2647"/>
                <a:gd name="T31" fmla="*/ 307 h 348"/>
                <a:gd name="T32" fmla="*/ 2562 w 2647"/>
                <a:gd name="T33" fmla="*/ 324 h 348"/>
                <a:gd name="T34" fmla="*/ 2535 w 2647"/>
                <a:gd name="T35" fmla="*/ 337 h 348"/>
                <a:gd name="T36" fmla="*/ 2507 w 2647"/>
                <a:gd name="T37" fmla="*/ 346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6 h 348"/>
                <a:gd name="T44" fmla="*/ 111 w 2647"/>
                <a:gd name="T45" fmla="*/ 337 h 348"/>
                <a:gd name="T46" fmla="*/ 85 w 2647"/>
                <a:gd name="T47" fmla="*/ 324 h 348"/>
                <a:gd name="T48" fmla="*/ 61 w 2647"/>
                <a:gd name="T49" fmla="*/ 307 h 348"/>
                <a:gd name="T50" fmla="*/ 40 w 2647"/>
                <a:gd name="T51" fmla="*/ 287 h 348"/>
                <a:gd name="T52" fmla="*/ 23 w 2647"/>
                <a:gd name="T53" fmla="*/ 262 h 348"/>
                <a:gd name="T54" fmla="*/ 10 w 2647"/>
                <a:gd name="T55" fmla="*/ 235 h 348"/>
                <a:gd name="T56" fmla="*/ 3 w 2647"/>
                <a:gd name="T57" fmla="*/ 206 h 348"/>
                <a:gd name="T58" fmla="*/ 0 w 2647"/>
                <a:gd name="T59" fmla="*/ 175 h 348"/>
                <a:gd name="T60" fmla="*/ 3 w 2647"/>
                <a:gd name="T61" fmla="*/ 143 h 348"/>
                <a:gd name="T62" fmla="*/ 10 w 2647"/>
                <a:gd name="T63" fmla="*/ 113 h 348"/>
                <a:gd name="T64" fmla="*/ 23 w 2647"/>
                <a:gd name="T65" fmla="*/ 86 h 348"/>
                <a:gd name="T66" fmla="*/ 40 w 2647"/>
                <a:gd name="T67" fmla="*/ 62 h 348"/>
                <a:gd name="T68" fmla="*/ 61 w 2647"/>
                <a:gd name="T69" fmla="*/ 41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2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2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1"/>
                  </a:lnTo>
                  <a:lnTo>
                    <a:pt x="2607" y="62"/>
                  </a:lnTo>
                  <a:lnTo>
                    <a:pt x="2624" y="86"/>
                  </a:lnTo>
                  <a:lnTo>
                    <a:pt x="2636" y="113"/>
                  </a:lnTo>
                  <a:lnTo>
                    <a:pt x="2645" y="143"/>
                  </a:lnTo>
                  <a:lnTo>
                    <a:pt x="2647" y="175"/>
                  </a:lnTo>
                  <a:lnTo>
                    <a:pt x="2645" y="206"/>
                  </a:lnTo>
                  <a:lnTo>
                    <a:pt x="2636" y="235"/>
                  </a:lnTo>
                  <a:lnTo>
                    <a:pt x="2624" y="262"/>
                  </a:lnTo>
                  <a:lnTo>
                    <a:pt x="2607" y="287"/>
                  </a:lnTo>
                  <a:lnTo>
                    <a:pt x="2586" y="307"/>
                  </a:lnTo>
                  <a:lnTo>
                    <a:pt x="2562" y="324"/>
                  </a:lnTo>
                  <a:lnTo>
                    <a:pt x="2535" y="337"/>
                  </a:lnTo>
                  <a:lnTo>
                    <a:pt x="2507" y="346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6"/>
                  </a:lnTo>
                  <a:lnTo>
                    <a:pt x="111" y="337"/>
                  </a:lnTo>
                  <a:lnTo>
                    <a:pt x="85" y="324"/>
                  </a:lnTo>
                  <a:lnTo>
                    <a:pt x="61" y="307"/>
                  </a:lnTo>
                  <a:lnTo>
                    <a:pt x="40" y="287"/>
                  </a:lnTo>
                  <a:lnTo>
                    <a:pt x="23" y="262"/>
                  </a:lnTo>
                  <a:lnTo>
                    <a:pt x="10" y="235"/>
                  </a:lnTo>
                  <a:lnTo>
                    <a:pt x="3" y="206"/>
                  </a:lnTo>
                  <a:lnTo>
                    <a:pt x="0" y="175"/>
                  </a:lnTo>
                  <a:lnTo>
                    <a:pt x="3" y="143"/>
                  </a:lnTo>
                  <a:lnTo>
                    <a:pt x="10" y="113"/>
                  </a:lnTo>
                  <a:lnTo>
                    <a:pt x="23" y="86"/>
                  </a:lnTo>
                  <a:lnTo>
                    <a:pt x="40" y="62"/>
                  </a:lnTo>
                  <a:lnTo>
                    <a:pt x="61" y="41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="" xmlns:a16="http://schemas.microsoft.com/office/drawing/2014/main" id="{753B15A4-3A7F-5F19-E64A-065C36EA9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01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3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5 h 467"/>
                <a:gd name="T10" fmla="*/ 395 w 462"/>
                <a:gd name="T11" fmla="*/ 68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59 h 467"/>
                <a:gd name="T18" fmla="*/ 458 w 462"/>
                <a:gd name="T19" fmla="*/ 196 h 467"/>
                <a:gd name="T20" fmla="*/ 462 w 462"/>
                <a:gd name="T21" fmla="*/ 234 h 467"/>
                <a:gd name="T22" fmla="*/ 458 w 462"/>
                <a:gd name="T23" fmla="*/ 271 h 467"/>
                <a:gd name="T24" fmla="*/ 450 w 462"/>
                <a:gd name="T25" fmla="*/ 308 h 467"/>
                <a:gd name="T26" fmla="*/ 436 w 462"/>
                <a:gd name="T27" fmla="*/ 341 h 467"/>
                <a:gd name="T28" fmla="*/ 417 w 462"/>
                <a:gd name="T29" fmla="*/ 371 h 467"/>
                <a:gd name="T30" fmla="*/ 395 w 462"/>
                <a:gd name="T31" fmla="*/ 399 h 467"/>
                <a:gd name="T32" fmla="*/ 367 w 462"/>
                <a:gd name="T33" fmla="*/ 422 h 467"/>
                <a:gd name="T34" fmla="*/ 337 w 462"/>
                <a:gd name="T35" fmla="*/ 441 h 467"/>
                <a:gd name="T36" fmla="*/ 304 w 462"/>
                <a:gd name="T37" fmla="*/ 455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5 h 467"/>
                <a:gd name="T46" fmla="*/ 124 w 462"/>
                <a:gd name="T47" fmla="*/ 441 h 467"/>
                <a:gd name="T48" fmla="*/ 95 w 462"/>
                <a:gd name="T49" fmla="*/ 422 h 467"/>
                <a:gd name="T50" fmla="*/ 68 w 462"/>
                <a:gd name="T51" fmla="*/ 399 h 467"/>
                <a:gd name="T52" fmla="*/ 45 w 462"/>
                <a:gd name="T53" fmla="*/ 371 h 467"/>
                <a:gd name="T54" fmla="*/ 26 w 462"/>
                <a:gd name="T55" fmla="*/ 341 h 467"/>
                <a:gd name="T56" fmla="*/ 12 w 462"/>
                <a:gd name="T57" fmla="*/ 308 h 467"/>
                <a:gd name="T58" fmla="*/ 3 w 462"/>
                <a:gd name="T59" fmla="*/ 271 h 467"/>
                <a:gd name="T60" fmla="*/ 0 w 462"/>
                <a:gd name="T61" fmla="*/ 234 h 467"/>
                <a:gd name="T62" fmla="*/ 3 w 462"/>
                <a:gd name="T63" fmla="*/ 196 h 467"/>
                <a:gd name="T64" fmla="*/ 12 w 462"/>
                <a:gd name="T65" fmla="*/ 159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8 h 467"/>
                <a:gd name="T72" fmla="*/ 95 w 462"/>
                <a:gd name="T73" fmla="*/ 45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3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5"/>
                  </a:lnTo>
                  <a:lnTo>
                    <a:pt x="395" y="68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59"/>
                  </a:lnTo>
                  <a:lnTo>
                    <a:pt x="458" y="196"/>
                  </a:lnTo>
                  <a:lnTo>
                    <a:pt x="462" y="234"/>
                  </a:lnTo>
                  <a:lnTo>
                    <a:pt x="458" y="271"/>
                  </a:lnTo>
                  <a:lnTo>
                    <a:pt x="450" y="308"/>
                  </a:lnTo>
                  <a:lnTo>
                    <a:pt x="436" y="341"/>
                  </a:lnTo>
                  <a:lnTo>
                    <a:pt x="417" y="371"/>
                  </a:lnTo>
                  <a:lnTo>
                    <a:pt x="395" y="399"/>
                  </a:lnTo>
                  <a:lnTo>
                    <a:pt x="367" y="422"/>
                  </a:lnTo>
                  <a:lnTo>
                    <a:pt x="337" y="441"/>
                  </a:lnTo>
                  <a:lnTo>
                    <a:pt x="304" y="455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5"/>
                  </a:lnTo>
                  <a:lnTo>
                    <a:pt x="124" y="441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5" y="371"/>
                  </a:lnTo>
                  <a:lnTo>
                    <a:pt x="26" y="341"/>
                  </a:lnTo>
                  <a:lnTo>
                    <a:pt x="12" y="308"/>
                  </a:lnTo>
                  <a:lnTo>
                    <a:pt x="3" y="271"/>
                  </a:lnTo>
                  <a:lnTo>
                    <a:pt x="0" y="234"/>
                  </a:lnTo>
                  <a:lnTo>
                    <a:pt x="3" y="196"/>
                  </a:lnTo>
                  <a:lnTo>
                    <a:pt x="12" y="159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0">
              <a:extLst>
                <a:ext uri="{FF2B5EF4-FFF2-40B4-BE49-F238E27FC236}">
                  <a16:creationId xmlns="" xmlns:a16="http://schemas.microsoft.com/office/drawing/2014/main" id="{7BEB9970-ADC5-D78A-0301-5853B907E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13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4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6 h 467"/>
                <a:gd name="T10" fmla="*/ 395 w 462"/>
                <a:gd name="T11" fmla="*/ 69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61 h 467"/>
                <a:gd name="T18" fmla="*/ 458 w 462"/>
                <a:gd name="T19" fmla="*/ 196 h 467"/>
                <a:gd name="T20" fmla="*/ 462 w 462"/>
                <a:gd name="T21" fmla="*/ 234 h 467"/>
                <a:gd name="T22" fmla="*/ 458 w 462"/>
                <a:gd name="T23" fmla="*/ 272 h 467"/>
                <a:gd name="T24" fmla="*/ 450 w 462"/>
                <a:gd name="T25" fmla="*/ 308 h 467"/>
                <a:gd name="T26" fmla="*/ 436 w 462"/>
                <a:gd name="T27" fmla="*/ 342 h 467"/>
                <a:gd name="T28" fmla="*/ 417 w 462"/>
                <a:gd name="T29" fmla="*/ 372 h 467"/>
                <a:gd name="T30" fmla="*/ 395 w 462"/>
                <a:gd name="T31" fmla="*/ 400 h 467"/>
                <a:gd name="T32" fmla="*/ 367 w 462"/>
                <a:gd name="T33" fmla="*/ 422 h 467"/>
                <a:gd name="T34" fmla="*/ 337 w 462"/>
                <a:gd name="T35" fmla="*/ 442 h 467"/>
                <a:gd name="T36" fmla="*/ 304 w 462"/>
                <a:gd name="T37" fmla="*/ 456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6 h 467"/>
                <a:gd name="T46" fmla="*/ 124 w 462"/>
                <a:gd name="T47" fmla="*/ 442 h 467"/>
                <a:gd name="T48" fmla="*/ 95 w 462"/>
                <a:gd name="T49" fmla="*/ 422 h 467"/>
                <a:gd name="T50" fmla="*/ 68 w 462"/>
                <a:gd name="T51" fmla="*/ 400 h 467"/>
                <a:gd name="T52" fmla="*/ 45 w 462"/>
                <a:gd name="T53" fmla="*/ 372 h 467"/>
                <a:gd name="T54" fmla="*/ 26 w 462"/>
                <a:gd name="T55" fmla="*/ 342 h 467"/>
                <a:gd name="T56" fmla="*/ 12 w 462"/>
                <a:gd name="T57" fmla="*/ 308 h 467"/>
                <a:gd name="T58" fmla="*/ 3 w 462"/>
                <a:gd name="T59" fmla="*/ 272 h 467"/>
                <a:gd name="T60" fmla="*/ 0 w 462"/>
                <a:gd name="T61" fmla="*/ 234 h 467"/>
                <a:gd name="T62" fmla="*/ 3 w 462"/>
                <a:gd name="T63" fmla="*/ 196 h 467"/>
                <a:gd name="T64" fmla="*/ 12 w 462"/>
                <a:gd name="T65" fmla="*/ 161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9 h 467"/>
                <a:gd name="T72" fmla="*/ 95 w 462"/>
                <a:gd name="T73" fmla="*/ 46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4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4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6"/>
                  </a:lnTo>
                  <a:lnTo>
                    <a:pt x="395" y="69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61"/>
                  </a:lnTo>
                  <a:lnTo>
                    <a:pt x="458" y="196"/>
                  </a:lnTo>
                  <a:lnTo>
                    <a:pt x="462" y="234"/>
                  </a:lnTo>
                  <a:lnTo>
                    <a:pt x="458" y="272"/>
                  </a:lnTo>
                  <a:lnTo>
                    <a:pt x="450" y="308"/>
                  </a:lnTo>
                  <a:lnTo>
                    <a:pt x="436" y="342"/>
                  </a:lnTo>
                  <a:lnTo>
                    <a:pt x="417" y="372"/>
                  </a:lnTo>
                  <a:lnTo>
                    <a:pt x="395" y="400"/>
                  </a:lnTo>
                  <a:lnTo>
                    <a:pt x="367" y="422"/>
                  </a:lnTo>
                  <a:lnTo>
                    <a:pt x="337" y="442"/>
                  </a:lnTo>
                  <a:lnTo>
                    <a:pt x="304" y="456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6"/>
                  </a:lnTo>
                  <a:lnTo>
                    <a:pt x="124" y="442"/>
                  </a:lnTo>
                  <a:lnTo>
                    <a:pt x="95" y="422"/>
                  </a:lnTo>
                  <a:lnTo>
                    <a:pt x="68" y="400"/>
                  </a:lnTo>
                  <a:lnTo>
                    <a:pt x="45" y="372"/>
                  </a:lnTo>
                  <a:lnTo>
                    <a:pt x="26" y="342"/>
                  </a:lnTo>
                  <a:lnTo>
                    <a:pt x="12" y="308"/>
                  </a:lnTo>
                  <a:lnTo>
                    <a:pt x="3" y="272"/>
                  </a:lnTo>
                  <a:lnTo>
                    <a:pt x="0" y="234"/>
                  </a:lnTo>
                  <a:lnTo>
                    <a:pt x="3" y="196"/>
                  </a:lnTo>
                  <a:lnTo>
                    <a:pt x="12" y="161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9"/>
                  </a:lnTo>
                  <a:lnTo>
                    <a:pt x="95" y="46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4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1">
              <a:extLst>
                <a:ext uri="{FF2B5EF4-FFF2-40B4-BE49-F238E27FC236}">
                  <a16:creationId xmlns="" xmlns:a16="http://schemas.microsoft.com/office/drawing/2014/main" id="{8A3714F3-6E77-B22D-6711-923E20084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25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3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5 h 467"/>
                <a:gd name="T10" fmla="*/ 395 w 462"/>
                <a:gd name="T11" fmla="*/ 69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60 h 467"/>
                <a:gd name="T18" fmla="*/ 458 w 462"/>
                <a:gd name="T19" fmla="*/ 196 h 467"/>
                <a:gd name="T20" fmla="*/ 462 w 462"/>
                <a:gd name="T21" fmla="*/ 233 h 467"/>
                <a:gd name="T22" fmla="*/ 458 w 462"/>
                <a:gd name="T23" fmla="*/ 271 h 467"/>
                <a:gd name="T24" fmla="*/ 450 w 462"/>
                <a:gd name="T25" fmla="*/ 308 h 467"/>
                <a:gd name="T26" fmla="*/ 436 w 462"/>
                <a:gd name="T27" fmla="*/ 341 h 467"/>
                <a:gd name="T28" fmla="*/ 417 w 462"/>
                <a:gd name="T29" fmla="*/ 371 h 467"/>
                <a:gd name="T30" fmla="*/ 395 w 462"/>
                <a:gd name="T31" fmla="*/ 399 h 467"/>
                <a:gd name="T32" fmla="*/ 367 w 462"/>
                <a:gd name="T33" fmla="*/ 422 h 467"/>
                <a:gd name="T34" fmla="*/ 337 w 462"/>
                <a:gd name="T35" fmla="*/ 441 h 467"/>
                <a:gd name="T36" fmla="*/ 304 w 462"/>
                <a:gd name="T37" fmla="*/ 455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5 h 467"/>
                <a:gd name="T46" fmla="*/ 124 w 462"/>
                <a:gd name="T47" fmla="*/ 441 h 467"/>
                <a:gd name="T48" fmla="*/ 95 w 462"/>
                <a:gd name="T49" fmla="*/ 422 h 467"/>
                <a:gd name="T50" fmla="*/ 68 w 462"/>
                <a:gd name="T51" fmla="*/ 399 h 467"/>
                <a:gd name="T52" fmla="*/ 45 w 462"/>
                <a:gd name="T53" fmla="*/ 371 h 467"/>
                <a:gd name="T54" fmla="*/ 26 w 462"/>
                <a:gd name="T55" fmla="*/ 341 h 467"/>
                <a:gd name="T56" fmla="*/ 12 w 462"/>
                <a:gd name="T57" fmla="*/ 308 h 467"/>
                <a:gd name="T58" fmla="*/ 3 w 462"/>
                <a:gd name="T59" fmla="*/ 271 h 467"/>
                <a:gd name="T60" fmla="*/ 0 w 462"/>
                <a:gd name="T61" fmla="*/ 233 h 467"/>
                <a:gd name="T62" fmla="*/ 3 w 462"/>
                <a:gd name="T63" fmla="*/ 196 h 467"/>
                <a:gd name="T64" fmla="*/ 12 w 462"/>
                <a:gd name="T65" fmla="*/ 160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9 h 467"/>
                <a:gd name="T72" fmla="*/ 95 w 462"/>
                <a:gd name="T73" fmla="*/ 45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3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5"/>
                  </a:lnTo>
                  <a:lnTo>
                    <a:pt x="395" y="69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60"/>
                  </a:lnTo>
                  <a:lnTo>
                    <a:pt x="458" y="196"/>
                  </a:lnTo>
                  <a:lnTo>
                    <a:pt x="462" y="233"/>
                  </a:lnTo>
                  <a:lnTo>
                    <a:pt x="458" y="271"/>
                  </a:lnTo>
                  <a:lnTo>
                    <a:pt x="450" y="308"/>
                  </a:lnTo>
                  <a:lnTo>
                    <a:pt x="436" y="341"/>
                  </a:lnTo>
                  <a:lnTo>
                    <a:pt x="417" y="371"/>
                  </a:lnTo>
                  <a:lnTo>
                    <a:pt x="395" y="399"/>
                  </a:lnTo>
                  <a:lnTo>
                    <a:pt x="367" y="422"/>
                  </a:lnTo>
                  <a:lnTo>
                    <a:pt x="337" y="441"/>
                  </a:lnTo>
                  <a:lnTo>
                    <a:pt x="304" y="455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5"/>
                  </a:lnTo>
                  <a:lnTo>
                    <a:pt x="124" y="441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5" y="371"/>
                  </a:lnTo>
                  <a:lnTo>
                    <a:pt x="26" y="341"/>
                  </a:lnTo>
                  <a:lnTo>
                    <a:pt x="12" y="308"/>
                  </a:lnTo>
                  <a:lnTo>
                    <a:pt x="3" y="271"/>
                  </a:lnTo>
                  <a:lnTo>
                    <a:pt x="0" y="233"/>
                  </a:lnTo>
                  <a:lnTo>
                    <a:pt x="3" y="196"/>
                  </a:lnTo>
                  <a:lnTo>
                    <a:pt x="12" y="160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9"/>
                  </a:lnTo>
                  <a:lnTo>
                    <a:pt x="95" y="45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29">
            <a:extLst>
              <a:ext uri="{FF2B5EF4-FFF2-40B4-BE49-F238E27FC236}">
                <a16:creationId xmlns="" xmlns:a16="http://schemas.microsoft.com/office/drawing/2014/main" id="{3BA6D7F8-FA5F-9166-9782-1AEDB2C064B7}"/>
              </a:ext>
            </a:extLst>
          </p:cNvPr>
          <p:cNvSpPr>
            <a:spLocks noEditPoints="1"/>
          </p:cNvSpPr>
          <p:nvPr/>
        </p:nvSpPr>
        <p:spPr bwMode="auto">
          <a:xfrm>
            <a:off x="8068581" y="4555857"/>
            <a:ext cx="261376" cy="261023"/>
          </a:xfrm>
          <a:custGeom>
            <a:avLst/>
            <a:gdLst>
              <a:gd name="T0" fmla="*/ 1260 w 5938"/>
              <a:gd name="T1" fmla="*/ 1207 h 5931"/>
              <a:gd name="T2" fmla="*/ 1208 w 5938"/>
              <a:gd name="T3" fmla="*/ 1259 h 5931"/>
              <a:gd name="T4" fmla="*/ 1327 w 5938"/>
              <a:gd name="T5" fmla="*/ 1963 h 5931"/>
              <a:gd name="T6" fmla="*/ 1614 w 5938"/>
              <a:gd name="T7" fmla="*/ 1903 h 5931"/>
              <a:gd name="T8" fmla="*/ 1814 w 5938"/>
              <a:gd name="T9" fmla="*/ 1763 h 5931"/>
              <a:gd name="T10" fmla="*/ 1944 w 5938"/>
              <a:gd name="T11" fmla="*/ 1748 h 5931"/>
              <a:gd name="T12" fmla="*/ 2040 w 5938"/>
              <a:gd name="T13" fmla="*/ 1844 h 5931"/>
              <a:gd name="T14" fmla="*/ 2025 w 5938"/>
              <a:gd name="T15" fmla="*/ 1975 h 5931"/>
              <a:gd name="T16" fmla="*/ 1783 w 5938"/>
              <a:gd name="T17" fmla="*/ 2163 h 5931"/>
              <a:gd name="T18" fmla="*/ 1430 w 5938"/>
              <a:gd name="T19" fmla="*/ 2264 h 5931"/>
              <a:gd name="T20" fmla="*/ 1141 w 5938"/>
              <a:gd name="T21" fmla="*/ 2251 h 5931"/>
              <a:gd name="T22" fmla="*/ 1128 w 5938"/>
              <a:gd name="T23" fmla="*/ 3090 h 5931"/>
              <a:gd name="T24" fmla="*/ 3547 w 5938"/>
              <a:gd name="T25" fmla="*/ 5529 h 5931"/>
              <a:gd name="T26" fmla="*/ 3767 w 5938"/>
              <a:gd name="T27" fmla="*/ 5621 h 5931"/>
              <a:gd name="T28" fmla="*/ 4007 w 5938"/>
              <a:gd name="T29" fmla="*/ 5588 h 5931"/>
              <a:gd name="T30" fmla="*/ 5494 w 5938"/>
              <a:gd name="T31" fmla="*/ 4152 h 5931"/>
              <a:gd name="T32" fmla="*/ 5614 w 5938"/>
              <a:gd name="T33" fmla="*/ 3945 h 5931"/>
              <a:gd name="T34" fmla="*/ 5614 w 5938"/>
              <a:gd name="T35" fmla="*/ 3703 h 5931"/>
              <a:gd name="T36" fmla="*/ 5494 w 5938"/>
              <a:gd name="T37" fmla="*/ 3496 h 5931"/>
              <a:gd name="T38" fmla="*/ 3056 w 5938"/>
              <a:gd name="T39" fmla="*/ 1111 h 5931"/>
              <a:gd name="T40" fmla="*/ 1038 w 5938"/>
              <a:gd name="T41" fmla="*/ 4 h 5931"/>
              <a:gd name="T42" fmla="*/ 1424 w 5938"/>
              <a:gd name="T43" fmla="*/ 101 h 5931"/>
              <a:gd name="T44" fmla="*/ 1787 w 5938"/>
              <a:gd name="T45" fmla="*/ 327 h 5931"/>
              <a:gd name="T46" fmla="*/ 1913 w 5938"/>
              <a:gd name="T47" fmla="*/ 495 h 5931"/>
              <a:gd name="T48" fmla="*/ 1870 w 5938"/>
              <a:gd name="T49" fmla="*/ 621 h 5931"/>
              <a:gd name="T50" fmla="*/ 1744 w 5938"/>
              <a:gd name="T51" fmla="*/ 664 h 5931"/>
              <a:gd name="T52" fmla="*/ 1581 w 5938"/>
              <a:gd name="T53" fmla="*/ 556 h 5931"/>
              <a:gd name="T54" fmla="*/ 1278 w 5938"/>
              <a:gd name="T55" fmla="*/ 372 h 5931"/>
              <a:gd name="T56" fmla="*/ 962 w 5938"/>
              <a:gd name="T57" fmla="*/ 305 h 5931"/>
              <a:gd name="T58" fmla="*/ 668 w 5938"/>
              <a:gd name="T59" fmla="*/ 359 h 5931"/>
              <a:gd name="T60" fmla="*/ 441 w 5938"/>
              <a:gd name="T61" fmla="*/ 534 h 5931"/>
              <a:gd name="T62" fmla="*/ 325 w 5938"/>
              <a:gd name="T63" fmla="*/ 790 h 5931"/>
              <a:gd name="T64" fmla="*/ 329 w 5938"/>
              <a:gd name="T65" fmla="*/ 1115 h 5931"/>
              <a:gd name="T66" fmla="*/ 489 w 5938"/>
              <a:gd name="T67" fmla="*/ 1481 h 5931"/>
              <a:gd name="T68" fmla="*/ 780 w 5938"/>
              <a:gd name="T69" fmla="*/ 1775 h 5931"/>
              <a:gd name="T70" fmla="*/ 930 w 5938"/>
              <a:gd name="T71" fmla="*/ 1122 h 5931"/>
              <a:gd name="T72" fmla="*/ 1076 w 5938"/>
              <a:gd name="T73" fmla="*/ 951 h 5931"/>
              <a:gd name="T74" fmla="*/ 2908 w 5938"/>
              <a:gd name="T75" fmla="*/ 789 h 5931"/>
              <a:gd name="T76" fmla="*/ 3164 w 5938"/>
              <a:gd name="T77" fmla="*/ 823 h 5931"/>
              <a:gd name="T78" fmla="*/ 3406 w 5938"/>
              <a:gd name="T79" fmla="*/ 976 h 5931"/>
              <a:gd name="T80" fmla="*/ 5861 w 5938"/>
              <a:gd name="T81" fmla="*/ 3490 h 5931"/>
              <a:gd name="T82" fmla="*/ 5938 w 5938"/>
              <a:gd name="T83" fmla="*/ 3826 h 5931"/>
              <a:gd name="T84" fmla="*/ 5863 w 5938"/>
              <a:gd name="T85" fmla="*/ 4160 h 5931"/>
              <a:gd name="T86" fmla="*/ 4377 w 5938"/>
              <a:gd name="T87" fmla="*/ 5705 h 5931"/>
              <a:gd name="T88" fmla="*/ 4087 w 5938"/>
              <a:gd name="T89" fmla="*/ 5887 h 5931"/>
              <a:gd name="T90" fmla="*/ 3744 w 5938"/>
              <a:gd name="T91" fmla="*/ 5925 h 5931"/>
              <a:gd name="T92" fmla="*/ 3422 w 5938"/>
              <a:gd name="T93" fmla="*/ 5814 h 5931"/>
              <a:gd name="T94" fmla="*/ 928 w 5938"/>
              <a:gd name="T95" fmla="*/ 3343 h 5931"/>
              <a:gd name="T96" fmla="*/ 800 w 5938"/>
              <a:gd name="T97" fmla="*/ 3059 h 5931"/>
              <a:gd name="T98" fmla="*/ 747 w 5938"/>
              <a:gd name="T99" fmla="*/ 2116 h 5931"/>
              <a:gd name="T100" fmla="*/ 406 w 5938"/>
              <a:gd name="T101" fmla="*/ 1864 h 5931"/>
              <a:gd name="T102" fmla="*/ 132 w 5938"/>
              <a:gd name="T103" fmla="*/ 1483 h 5931"/>
              <a:gd name="T104" fmla="*/ 7 w 5938"/>
              <a:gd name="T105" fmla="*/ 1052 h 5931"/>
              <a:gd name="T106" fmla="*/ 38 w 5938"/>
              <a:gd name="T107" fmla="*/ 662 h 5931"/>
              <a:gd name="T108" fmla="*/ 206 w 5938"/>
              <a:gd name="T109" fmla="*/ 336 h 5931"/>
              <a:gd name="T110" fmla="*/ 493 w 5938"/>
              <a:gd name="T111" fmla="*/ 103 h 5931"/>
              <a:gd name="T112" fmla="*/ 849 w 5938"/>
              <a:gd name="T113" fmla="*/ 4 h 5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38" h="5931">
                <a:moveTo>
                  <a:pt x="2949" y="1095"/>
                </a:moveTo>
                <a:lnTo>
                  <a:pt x="2939" y="1095"/>
                </a:lnTo>
                <a:lnTo>
                  <a:pt x="2928" y="1097"/>
                </a:lnTo>
                <a:lnTo>
                  <a:pt x="1260" y="1207"/>
                </a:lnTo>
                <a:lnTo>
                  <a:pt x="1240" y="1212"/>
                </a:lnTo>
                <a:lnTo>
                  <a:pt x="1224" y="1223"/>
                </a:lnTo>
                <a:lnTo>
                  <a:pt x="1213" y="1240"/>
                </a:lnTo>
                <a:lnTo>
                  <a:pt x="1208" y="1259"/>
                </a:lnTo>
                <a:lnTo>
                  <a:pt x="1163" y="1945"/>
                </a:lnTo>
                <a:lnTo>
                  <a:pt x="1204" y="1952"/>
                </a:lnTo>
                <a:lnTo>
                  <a:pt x="1247" y="1957"/>
                </a:lnTo>
                <a:lnTo>
                  <a:pt x="1327" y="1963"/>
                </a:lnTo>
                <a:lnTo>
                  <a:pt x="1404" y="1959"/>
                </a:lnTo>
                <a:lnTo>
                  <a:pt x="1477" y="1948"/>
                </a:lnTo>
                <a:lnTo>
                  <a:pt x="1547" y="1930"/>
                </a:lnTo>
                <a:lnTo>
                  <a:pt x="1614" y="1903"/>
                </a:lnTo>
                <a:lnTo>
                  <a:pt x="1675" y="1871"/>
                </a:lnTo>
                <a:lnTo>
                  <a:pt x="1733" y="1831"/>
                </a:lnTo>
                <a:lnTo>
                  <a:pt x="1785" y="1784"/>
                </a:lnTo>
                <a:lnTo>
                  <a:pt x="1814" y="1763"/>
                </a:lnTo>
                <a:lnTo>
                  <a:pt x="1845" y="1748"/>
                </a:lnTo>
                <a:lnTo>
                  <a:pt x="1877" y="1741"/>
                </a:lnTo>
                <a:lnTo>
                  <a:pt x="1912" y="1741"/>
                </a:lnTo>
                <a:lnTo>
                  <a:pt x="1944" y="1748"/>
                </a:lnTo>
                <a:lnTo>
                  <a:pt x="1977" y="1763"/>
                </a:lnTo>
                <a:lnTo>
                  <a:pt x="2004" y="1784"/>
                </a:lnTo>
                <a:lnTo>
                  <a:pt x="2025" y="1813"/>
                </a:lnTo>
                <a:lnTo>
                  <a:pt x="2040" y="1844"/>
                </a:lnTo>
                <a:lnTo>
                  <a:pt x="2049" y="1876"/>
                </a:lnTo>
                <a:lnTo>
                  <a:pt x="2049" y="1910"/>
                </a:lnTo>
                <a:lnTo>
                  <a:pt x="2040" y="1943"/>
                </a:lnTo>
                <a:lnTo>
                  <a:pt x="2025" y="1975"/>
                </a:lnTo>
                <a:lnTo>
                  <a:pt x="2004" y="2002"/>
                </a:lnTo>
                <a:lnTo>
                  <a:pt x="1935" y="2064"/>
                </a:lnTo>
                <a:lnTo>
                  <a:pt x="1863" y="2118"/>
                </a:lnTo>
                <a:lnTo>
                  <a:pt x="1783" y="2163"/>
                </a:lnTo>
                <a:lnTo>
                  <a:pt x="1700" y="2201"/>
                </a:lnTo>
                <a:lnTo>
                  <a:pt x="1614" y="2230"/>
                </a:lnTo>
                <a:lnTo>
                  <a:pt x="1524" y="2251"/>
                </a:lnTo>
                <a:lnTo>
                  <a:pt x="1430" y="2264"/>
                </a:lnTo>
                <a:lnTo>
                  <a:pt x="1332" y="2269"/>
                </a:lnTo>
                <a:lnTo>
                  <a:pt x="1276" y="2268"/>
                </a:lnTo>
                <a:lnTo>
                  <a:pt x="1219" y="2262"/>
                </a:lnTo>
                <a:lnTo>
                  <a:pt x="1141" y="2251"/>
                </a:lnTo>
                <a:lnTo>
                  <a:pt x="1098" y="2922"/>
                </a:lnTo>
                <a:lnTo>
                  <a:pt x="1098" y="2980"/>
                </a:lnTo>
                <a:lnTo>
                  <a:pt x="1108" y="3038"/>
                </a:lnTo>
                <a:lnTo>
                  <a:pt x="1128" y="3090"/>
                </a:lnTo>
                <a:lnTo>
                  <a:pt x="1157" y="3141"/>
                </a:lnTo>
                <a:lnTo>
                  <a:pt x="1195" y="3184"/>
                </a:lnTo>
                <a:lnTo>
                  <a:pt x="3502" y="5489"/>
                </a:lnTo>
                <a:lnTo>
                  <a:pt x="3547" y="5529"/>
                </a:lnTo>
                <a:lnTo>
                  <a:pt x="3597" y="5563"/>
                </a:lnTo>
                <a:lnTo>
                  <a:pt x="3652" y="5588"/>
                </a:lnTo>
                <a:lnTo>
                  <a:pt x="3708" y="5608"/>
                </a:lnTo>
                <a:lnTo>
                  <a:pt x="3767" y="5621"/>
                </a:lnTo>
                <a:lnTo>
                  <a:pt x="3828" y="5624"/>
                </a:lnTo>
                <a:lnTo>
                  <a:pt x="3890" y="5621"/>
                </a:lnTo>
                <a:lnTo>
                  <a:pt x="3949" y="5608"/>
                </a:lnTo>
                <a:lnTo>
                  <a:pt x="4007" y="5588"/>
                </a:lnTo>
                <a:lnTo>
                  <a:pt x="4061" y="5563"/>
                </a:lnTo>
                <a:lnTo>
                  <a:pt x="4112" y="5529"/>
                </a:lnTo>
                <a:lnTo>
                  <a:pt x="4157" y="5489"/>
                </a:lnTo>
                <a:lnTo>
                  <a:pt x="5494" y="4152"/>
                </a:lnTo>
                <a:lnTo>
                  <a:pt x="5534" y="4105"/>
                </a:lnTo>
                <a:lnTo>
                  <a:pt x="5568" y="4055"/>
                </a:lnTo>
                <a:lnTo>
                  <a:pt x="5595" y="4003"/>
                </a:lnTo>
                <a:lnTo>
                  <a:pt x="5614" y="3945"/>
                </a:lnTo>
                <a:lnTo>
                  <a:pt x="5626" y="3885"/>
                </a:lnTo>
                <a:lnTo>
                  <a:pt x="5630" y="3824"/>
                </a:lnTo>
                <a:lnTo>
                  <a:pt x="5626" y="3763"/>
                </a:lnTo>
                <a:lnTo>
                  <a:pt x="5614" y="3703"/>
                </a:lnTo>
                <a:lnTo>
                  <a:pt x="5595" y="3646"/>
                </a:lnTo>
                <a:lnTo>
                  <a:pt x="5568" y="3593"/>
                </a:lnTo>
                <a:lnTo>
                  <a:pt x="5534" y="3543"/>
                </a:lnTo>
                <a:lnTo>
                  <a:pt x="5494" y="3496"/>
                </a:lnTo>
                <a:lnTo>
                  <a:pt x="3189" y="1194"/>
                </a:lnTo>
                <a:lnTo>
                  <a:pt x="3150" y="1160"/>
                </a:lnTo>
                <a:lnTo>
                  <a:pt x="3105" y="1131"/>
                </a:lnTo>
                <a:lnTo>
                  <a:pt x="3056" y="1111"/>
                </a:lnTo>
                <a:lnTo>
                  <a:pt x="3004" y="1099"/>
                </a:lnTo>
                <a:lnTo>
                  <a:pt x="2949" y="1095"/>
                </a:lnTo>
                <a:close/>
                <a:moveTo>
                  <a:pt x="942" y="0"/>
                </a:moveTo>
                <a:lnTo>
                  <a:pt x="1038" y="4"/>
                </a:lnTo>
                <a:lnTo>
                  <a:pt x="1135" y="17"/>
                </a:lnTo>
                <a:lnTo>
                  <a:pt x="1233" y="36"/>
                </a:lnTo>
                <a:lnTo>
                  <a:pt x="1329" y="65"/>
                </a:lnTo>
                <a:lnTo>
                  <a:pt x="1424" y="101"/>
                </a:lnTo>
                <a:lnTo>
                  <a:pt x="1520" y="147"/>
                </a:lnTo>
                <a:lnTo>
                  <a:pt x="1612" y="199"/>
                </a:lnTo>
                <a:lnTo>
                  <a:pt x="1700" y="258"/>
                </a:lnTo>
                <a:lnTo>
                  <a:pt x="1787" y="327"/>
                </a:lnTo>
                <a:lnTo>
                  <a:pt x="1870" y="403"/>
                </a:lnTo>
                <a:lnTo>
                  <a:pt x="1892" y="430"/>
                </a:lnTo>
                <a:lnTo>
                  <a:pt x="1906" y="462"/>
                </a:lnTo>
                <a:lnTo>
                  <a:pt x="1913" y="495"/>
                </a:lnTo>
                <a:lnTo>
                  <a:pt x="1913" y="529"/>
                </a:lnTo>
                <a:lnTo>
                  <a:pt x="1906" y="561"/>
                </a:lnTo>
                <a:lnTo>
                  <a:pt x="1892" y="592"/>
                </a:lnTo>
                <a:lnTo>
                  <a:pt x="1870" y="621"/>
                </a:lnTo>
                <a:lnTo>
                  <a:pt x="1841" y="643"/>
                </a:lnTo>
                <a:lnTo>
                  <a:pt x="1811" y="657"/>
                </a:lnTo>
                <a:lnTo>
                  <a:pt x="1778" y="664"/>
                </a:lnTo>
                <a:lnTo>
                  <a:pt x="1744" y="664"/>
                </a:lnTo>
                <a:lnTo>
                  <a:pt x="1711" y="657"/>
                </a:lnTo>
                <a:lnTo>
                  <a:pt x="1679" y="643"/>
                </a:lnTo>
                <a:lnTo>
                  <a:pt x="1652" y="621"/>
                </a:lnTo>
                <a:lnTo>
                  <a:pt x="1581" y="556"/>
                </a:lnTo>
                <a:lnTo>
                  <a:pt x="1509" y="500"/>
                </a:lnTo>
                <a:lnTo>
                  <a:pt x="1435" y="450"/>
                </a:lnTo>
                <a:lnTo>
                  <a:pt x="1357" y="408"/>
                </a:lnTo>
                <a:lnTo>
                  <a:pt x="1278" y="372"/>
                </a:lnTo>
                <a:lnTo>
                  <a:pt x="1199" y="345"/>
                </a:lnTo>
                <a:lnTo>
                  <a:pt x="1119" y="323"/>
                </a:lnTo>
                <a:lnTo>
                  <a:pt x="1040" y="311"/>
                </a:lnTo>
                <a:lnTo>
                  <a:pt x="962" y="305"/>
                </a:lnTo>
                <a:lnTo>
                  <a:pt x="885" y="307"/>
                </a:lnTo>
                <a:lnTo>
                  <a:pt x="811" y="316"/>
                </a:lnTo>
                <a:lnTo>
                  <a:pt x="738" y="334"/>
                </a:lnTo>
                <a:lnTo>
                  <a:pt x="668" y="359"/>
                </a:lnTo>
                <a:lnTo>
                  <a:pt x="603" y="392"/>
                </a:lnTo>
                <a:lnTo>
                  <a:pt x="543" y="433"/>
                </a:lnTo>
                <a:lnTo>
                  <a:pt x="488" y="482"/>
                </a:lnTo>
                <a:lnTo>
                  <a:pt x="441" y="534"/>
                </a:lnTo>
                <a:lnTo>
                  <a:pt x="401" y="592"/>
                </a:lnTo>
                <a:lnTo>
                  <a:pt x="368" y="655"/>
                </a:lnTo>
                <a:lnTo>
                  <a:pt x="343" y="720"/>
                </a:lnTo>
                <a:lnTo>
                  <a:pt x="325" y="790"/>
                </a:lnTo>
                <a:lnTo>
                  <a:pt x="312" y="864"/>
                </a:lnTo>
                <a:lnTo>
                  <a:pt x="311" y="940"/>
                </a:lnTo>
                <a:lnTo>
                  <a:pt x="314" y="1019"/>
                </a:lnTo>
                <a:lnTo>
                  <a:pt x="329" y="1115"/>
                </a:lnTo>
                <a:lnTo>
                  <a:pt x="354" y="1211"/>
                </a:lnTo>
                <a:lnTo>
                  <a:pt x="390" y="1304"/>
                </a:lnTo>
                <a:lnTo>
                  <a:pt x="435" y="1395"/>
                </a:lnTo>
                <a:lnTo>
                  <a:pt x="489" y="1481"/>
                </a:lnTo>
                <a:lnTo>
                  <a:pt x="553" y="1566"/>
                </a:lnTo>
                <a:lnTo>
                  <a:pt x="625" y="1644"/>
                </a:lnTo>
                <a:lnTo>
                  <a:pt x="701" y="1714"/>
                </a:lnTo>
                <a:lnTo>
                  <a:pt x="780" y="1775"/>
                </a:lnTo>
                <a:lnTo>
                  <a:pt x="863" y="1827"/>
                </a:lnTo>
                <a:lnTo>
                  <a:pt x="903" y="1236"/>
                </a:lnTo>
                <a:lnTo>
                  <a:pt x="912" y="1176"/>
                </a:lnTo>
                <a:lnTo>
                  <a:pt x="930" y="1122"/>
                </a:lnTo>
                <a:lnTo>
                  <a:pt x="957" y="1070"/>
                </a:lnTo>
                <a:lnTo>
                  <a:pt x="989" y="1025"/>
                </a:lnTo>
                <a:lnTo>
                  <a:pt x="1031" y="983"/>
                </a:lnTo>
                <a:lnTo>
                  <a:pt x="1076" y="951"/>
                </a:lnTo>
                <a:lnTo>
                  <a:pt x="1128" y="924"/>
                </a:lnTo>
                <a:lnTo>
                  <a:pt x="1182" y="908"/>
                </a:lnTo>
                <a:lnTo>
                  <a:pt x="1242" y="899"/>
                </a:lnTo>
                <a:lnTo>
                  <a:pt x="2908" y="789"/>
                </a:lnTo>
                <a:lnTo>
                  <a:pt x="2949" y="787"/>
                </a:lnTo>
                <a:lnTo>
                  <a:pt x="3023" y="790"/>
                </a:lnTo>
                <a:lnTo>
                  <a:pt x="3094" y="803"/>
                </a:lnTo>
                <a:lnTo>
                  <a:pt x="3164" y="823"/>
                </a:lnTo>
                <a:lnTo>
                  <a:pt x="3229" y="850"/>
                </a:lnTo>
                <a:lnTo>
                  <a:pt x="3292" y="886"/>
                </a:lnTo>
                <a:lnTo>
                  <a:pt x="3352" y="927"/>
                </a:lnTo>
                <a:lnTo>
                  <a:pt x="3406" y="976"/>
                </a:lnTo>
                <a:lnTo>
                  <a:pt x="5711" y="3279"/>
                </a:lnTo>
                <a:lnTo>
                  <a:pt x="5769" y="3344"/>
                </a:lnTo>
                <a:lnTo>
                  <a:pt x="5819" y="3415"/>
                </a:lnTo>
                <a:lnTo>
                  <a:pt x="5861" y="3490"/>
                </a:lnTo>
                <a:lnTo>
                  <a:pt x="5895" y="3570"/>
                </a:lnTo>
                <a:lnTo>
                  <a:pt x="5919" y="3653"/>
                </a:lnTo>
                <a:lnTo>
                  <a:pt x="5933" y="3738"/>
                </a:lnTo>
                <a:lnTo>
                  <a:pt x="5938" y="3826"/>
                </a:lnTo>
                <a:lnTo>
                  <a:pt x="5935" y="3912"/>
                </a:lnTo>
                <a:lnTo>
                  <a:pt x="5920" y="3997"/>
                </a:lnTo>
                <a:lnTo>
                  <a:pt x="5895" y="4080"/>
                </a:lnTo>
                <a:lnTo>
                  <a:pt x="5863" y="4160"/>
                </a:lnTo>
                <a:lnTo>
                  <a:pt x="5821" y="4235"/>
                </a:lnTo>
                <a:lnTo>
                  <a:pt x="5772" y="4306"/>
                </a:lnTo>
                <a:lnTo>
                  <a:pt x="5713" y="4371"/>
                </a:lnTo>
                <a:lnTo>
                  <a:pt x="4377" y="5705"/>
                </a:lnTo>
                <a:lnTo>
                  <a:pt x="4312" y="5763"/>
                </a:lnTo>
                <a:lnTo>
                  <a:pt x="4242" y="5814"/>
                </a:lnTo>
                <a:lnTo>
                  <a:pt x="4166" y="5855"/>
                </a:lnTo>
                <a:lnTo>
                  <a:pt x="4087" y="5887"/>
                </a:lnTo>
                <a:lnTo>
                  <a:pt x="4004" y="5911"/>
                </a:lnTo>
                <a:lnTo>
                  <a:pt x="3919" y="5925"/>
                </a:lnTo>
                <a:lnTo>
                  <a:pt x="3832" y="5931"/>
                </a:lnTo>
                <a:lnTo>
                  <a:pt x="3744" y="5925"/>
                </a:lnTo>
                <a:lnTo>
                  <a:pt x="3659" y="5913"/>
                </a:lnTo>
                <a:lnTo>
                  <a:pt x="3576" y="5887"/>
                </a:lnTo>
                <a:lnTo>
                  <a:pt x="3496" y="5855"/>
                </a:lnTo>
                <a:lnTo>
                  <a:pt x="3422" y="5814"/>
                </a:lnTo>
                <a:lnTo>
                  <a:pt x="3352" y="5765"/>
                </a:lnTo>
                <a:lnTo>
                  <a:pt x="3285" y="5705"/>
                </a:lnTo>
                <a:lnTo>
                  <a:pt x="980" y="3402"/>
                </a:lnTo>
                <a:lnTo>
                  <a:pt x="928" y="3343"/>
                </a:lnTo>
                <a:lnTo>
                  <a:pt x="883" y="3278"/>
                </a:lnTo>
                <a:lnTo>
                  <a:pt x="847" y="3209"/>
                </a:lnTo>
                <a:lnTo>
                  <a:pt x="820" y="3135"/>
                </a:lnTo>
                <a:lnTo>
                  <a:pt x="800" y="3059"/>
                </a:lnTo>
                <a:lnTo>
                  <a:pt x="791" y="2982"/>
                </a:lnTo>
                <a:lnTo>
                  <a:pt x="793" y="2902"/>
                </a:lnTo>
                <a:lnTo>
                  <a:pt x="841" y="2161"/>
                </a:lnTo>
                <a:lnTo>
                  <a:pt x="747" y="2116"/>
                </a:lnTo>
                <a:lnTo>
                  <a:pt x="657" y="2064"/>
                </a:lnTo>
                <a:lnTo>
                  <a:pt x="569" y="2004"/>
                </a:lnTo>
                <a:lnTo>
                  <a:pt x="486" y="1938"/>
                </a:lnTo>
                <a:lnTo>
                  <a:pt x="406" y="1864"/>
                </a:lnTo>
                <a:lnTo>
                  <a:pt x="325" y="1775"/>
                </a:lnTo>
                <a:lnTo>
                  <a:pt x="251" y="1681"/>
                </a:lnTo>
                <a:lnTo>
                  <a:pt x="188" y="1584"/>
                </a:lnTo>
                <a:lnTo>
                  <a:pt x="132" y="1483"/>
                </a:lnTo>
                <a:lnTo>
                  <a:pt x="87" y="1378"/>
                </a:lnTo>
                <a:lnTo>
                  <a:pt x="49" y="1272"/>
                </a:lnTo>
                <a:lnTo>
                  <a:pt x="24" y="1162"/>
                </a:lnTo>
                <a:lnTo>
                  <a:pt x="7" y="1052"/>
                </a:lnTo>
                <a:lnTo>
                  <a:pt x="0" y="949"/>
                </a:lnTo>
                <a:lnTo>
                  <a:pt x="4" y="852"/>
                </a:lnTo>
                <a:lnTo>
                  <a:pt x="16" y="754"/>
                </a:lnTo>
                <a:lnTo>
                  <a:pt x="38" y="662"/>
                </a:lnTo>
                <a:lnTo>
                  <a:pt x="67" y="574"/>
                </a:lnTo>
                <a:lnTo>
                  <a:pt x="105" y="489"/>
                </a:lnTo>
                <a:lnTo>
                  <a:pt x="152" y="410"/>
                </a:lnTo>
                <a:lnTo>
                  <a:pt x="206" y="336"/>
                </a:lnTo>
                <a:lnTo>
                  <a:pt x="267" y="266"/>
                </a:lnTo>
                <a:lnTo>
                  <a:pt x="338" y="202"/>
                </a:lnTo>
                <a:lnTo>
                  <a:pt x="414" y="148"/>
                </a:lnTo>
                <a:lnTo>
                  <a:pt x="493" y="103"/>
                </a:lnTo>
                <a:lnTo>
                  <a:pt x="578" y="65"/>
                </a:lnTo>
                <a:lnTo>
                  <a:pt x="664" y="36"/>
                </a:lnTo>
                <a:lnTo>
                  <a:pt x="755" y="17"/>
                </a:lnTo>
                <a:lnTo>
                  <a:pt x="849" y="4"/>
                </a:lnTo>
                <a:lnTo>
                  <a:pt x="9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4" name="Group 32">
            <a:extLst>
              <a:ext uri="{FF2B5EF4-FFF2-40B4-BE49-F238E27FC236}">
                <a16:creationId xmlns="" xmlns:a16="http://schemas.microsoft.com/office/drawing/2014/main" id="{F50516CE-1969-4B3A-5FA8-72A108C6CB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68473" y="3253397"/>
            <a:ext cx="248958" cy="258088"/>
            <a:chOff x="1860" y="113"/>
            <a:chExt cx="3954" cy="4099"/>
          </a:xfrm>
          <a:solidFill>
            <a:schemeClr val="bg1"/>
          </a:solidFill>
        </p:grpSpPr>
        <p:sp>
          <p:nvSpPr>
            <p:cNvPr id="45" name="Freeform 34">
              <a:extLst>
                <a:ext uri="{FF2B5EF4-FFF2-40B4-BE49-F238E27FC236}">
                  <a16:creationId xmlns="" xmlns:a16="http://schemas.microsoft.com/office/drawing/2014/main" id="{B9FF30DB-BC10-2D1A-2B93-F3AE4DE21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2497"/>
              <a:ext cx="363" cy="188"/>
            </a:xfrm>
            <a:custGeom>
              <a:avLst/>
              <a:gdLst>
                <a:gd name="T0" fmla="*/ 67 w 363"/>
                <a:gd name="T1" fmla="*/ 0 h 188"/>
                <a:gd name="T2" fmla="*/ 84 w 363"/>
                <a:gd name="T3" fmla="*/ 0 h 188"/>
                <a:gd name="T4" fmla="*/ 306 w 363"/>
                <a:gd name="T5" fmla="*/ 49 h 188"/>
                <a:gd name="T6" fmla="*/ 323 w 363"/>
                <a:gd name="T7" fmla="*/ 55 h 188"/>
                <a:gd name="T8" fmla="*/ 338 w 363"/>
                <a:gd name="T9" fmla="*/ 66 h 188"/>
                <a:gd name="T10" fmla="*/ 349 w 363"/>
                <a:gd name="T11" fmla="*/ 80 h 188"/>
                <a:gd name="T12" fmla="*/ 358 w 363"/>
                <a:gd name="T13" fmla="*/ 97 h 188"/>
                <a:gd name="T14" fmla="*/ 363 w 363"/>
                <a:gd name="T15" fmla="*/ 114 h 188"/>
                <a:gd name="T16" fmla="*/ 362 w 363"/>
                <a:gd name="T17" fmla="*/ 132 h 188"/>
                <a:gd name="T18" fmla="*/ 355 w 363"/>
                <a:gd name="T19" fmla="*/ 152 h 188"/>
                <a:gd name="T20" fmla="*/ 344 w 363"/>
                <a:gd name="T21" fmla="*/ 167 h 188"/>
                <a:gd name="T22" fmla="*/ 329 w 363"/>
                <a:gd name="T23" fmla="*/ 178 h 188"/>
                <a:gd name="T24" fmla="*/ 312 w 363"/>
                <a:gd name="T25" fmla="*/ 185 h 188"/>
                <a:gd name="T26" fmla="*/ 292 w 363"/>
                <a:gd name="T27" fmla="*/ 188 h 188"/>
                <a:gd name="T28" fmla="*/ 288 w 363"/>
                <a:gd name="T29" fmla="*/ 188 h 188"/>
                <a:gd name="T30" fmla="*/ 287 w 363"/>
                <a:gd name="T31" fmla="*/ 188 h 188"/>
                <a:gd name="T32" fmla="*/ 284 w 363"/>
                <a:gd name="T33" fmla="*/ 188 h 188"/>
                <a:gd name="T34" fmla="*/ 282 w 363"/>
                <a:gd name="T35" fmla="*/ 188 h 188"/>
                <a:gd name="T36" fmla="*/ 278 w 363"/>
                <a:gd name="T37" fmla="*/ 188 h 188"/>
                <a:gd name="T38" fmla="*/ 56 w 363"/>
                <a:gd name="T39" fmla="*/ 139 h 188"/>
                <a:gd name="T40" fmla="*/ 39 w 363"/>
                <a:gd name="T41" fmla="*/ 133 h 188"/>
                <a:gd name="T42" fmla="*/ 25 w 363"/>
                <a:gd name="T43" fmla="*/ 122 h 188"/>
                <a:gd name="T44" fmla="*/ 13 w 363"/>
                <a:gd name="T45" fmla="*/ 108 h 188"/>
                <a:gd name="T46" fmla="*/ 5 w 363"/>
                <a:gd name="T47" fmla="*/ 91 h 188"/>
                <a:gd name="T48" fmla="*/ 0 w 363"/>
                <a:gd name="T49" fmla="*/ 73 h 188"/>
                <a:gd name="T50" fmla="*/ 1 w 363"/>
                <a:gd name="T51" fmla="*/ 56 h 188"/>
                <a:gd name="T52" fmla="*/ 7 w 363"/>
                <a:gd name="T53" fmla="*/ 39 h 188"/>
                <a:gd name="T54" fmla="*/ 17 w 363"/>
                <a:gd name="T55" fmla="*/ 25 h 188"/>
                <a:gd name="T56" fmla="*/ 32 w 363"/>
                <a:gd name="T57" fmla="*/ 12 h 188"/>
                <a:gd name="T58" fmla="*/ 48 w 363"/>
                <a:gd name="T59" fmla="*/ 4 h 188"/>
                <a:gd name="T60" fmla="*/ 67 w 363"/>
                <a:gd name="T6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3" h="188">
                  <a:moveTo>
                    <a:pt x="67" y="0"/>
                  </a:moveTo>
                  <a:lnTo>
                    <a:pt x="84" y="0"/>
                  </a:lnTo>
                  <a:lnTo>
                    <a:pt x="306" y="49"/>
                  </a:lnTo>
                  <a:lnTo>
                    <a:pt x="323" y="55"/>
                  </a:lnTo>
                  <a:lnTo>
                    <a:pt x="338" y="66"/>
                  </a:lnTo>
                  <a:lnTo>
                    <a:pt x="349" y="80"/>
                  </a:lnTo>
                  <a:lnTo>
                    <a:pt x="358" y="97"/>
                  </a:lnTo>
                  <a:lnTo>
                    <a:pt x="363" y="114"/>
                  </a:lnTo>
                  <a:lnTo>
                    <a:pt x="362" y="132"/>
                  </a:lnTo>
                  <a:lnTo>
                    <a:pt x="355" y="152"/>
                  </a:lnTo>
                  <a:lnTo>
                    <a:pt x="344" y="167"/>
                  </a:lnTo>
                  <a:lnTo>
                    <a:pt x="329" y="178"/>
                  </a:lnTo>
                  <a:lnTo>
                    <a:pt x="312" y="185"/>
                  </a:lnTo>
                  <a:lnTo>
                    <a:pt x="292" y="188"/>
                  </a:lnTo>
                  <a:lnTo>
                    <a:pt x="288" y="188"/>
                  </a:lnTo>
                  <a:lnTo>
                    <a:pt x="287" y="188"/>
                  </a:lnTo>
                  <a:lnTo>
                    <a:pt x="284" y="188"/>
                  </a:lnTo>
                  <a:lnTo>
                    <a:pt x="282" y="188"/>
                  </a:lnTo>
                  <a:lnTo>
                    <a:pt x="278" y="188"/>
                  </a:lnTo>
                  <a:lnTo>
                    <a:pt x="56" y="139"/>
                  </a:lnTo>
                  <a:lnTo>
                    <a:pt x="39" y="133"/>
                  </a:lnTo>
                  <a:lnTo>
                    <a:pt x="25" y="122"/>
                  </a:lnTo>
                  <a:lnTo>
                    <a:pt x="13" y="108"/>
                  </a:lnTo>
                  <a:lnTo>
                    <a:pt x="5" y="91"/>
                  </a:lnTo>
                  <a:lnTo>
                    <a:pt x="0" y="73"/>
                  </a:lnTo>
                  <a:lnTo>
                    <a:pt x="1" y="56"/>
                  </a:lnTo>
                  <a:lnTo>
                    <a:pt x="7" y="39"/>
                  </a:lnTo>
                  <a:lnTo>
                    <a:pt x="17" y="25"/>
                  </a:lnTo>
                  <a:lnTo>
                    <a:pt x="32" y="12"/>
                  </a:lnTo>
                  <a:lnTo>
                    <a:pt x="48" y="4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35">
              <a:extLst>
                <a:ext uri="{FF2B5EF4-FFF2-40B4-BE49-F238E27FC236}">
                  <a16:creationId xmlns="" xmlns:a16="http://schemas.microsoft.com/office/drawing/2014/main" id="{346A1505-60B8-634D-EAF7-0FDAE260D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3121"/>
              <a:ext cx="487" cy="188"/>
            </a:xfrm>
            <a:custGeom>
              <a:avLst/>
              <a:gdLst>
                <a:gd name="T0" fmla="*/ 56 w 487"/>
                <a:gd name="T1" fmla="*/ 0 h 188"/>
                <a:gd name="T2" fmla="*/ 77 w 487"/>
                <a:gd name="T3" fmla="*/ 2 h 188"/>
                <a:gd name="T4" fmla="*/ 431 w 487"/>
                <a:gd name="T5" fmla="*/ 56 h 188"/>
                <a:gd name="T6" fmla="*/ 451 w 487"/>
                <a:gd name="T7" fmla="*/ 64 h 188"/>
                <a:gd name="T8" fmla="*/ 467 w 487"/>
                <a:gd name="T9" fmla="*/ 76 h 188"/>
                <a:gd name="T10" fmla="*/ 480 w 487"/>
                <a:gd name="T11" fmla="*/ 94 h 188"/>
                <a:gd name="T12" fmla="*/ 487 w 487"/>
                <a:gd name="T13" fmla="*/ 112 h 188"/>
                <a:gd name="T14" fmla="*/ 486 w 487"/>
                <a:gd name="T15" fmla="*/ 133 h 188"/>
                <a:gd name="T16" fmla="*/ 485 w 487"/>
                <a:gd name="T17" fmla="*/ 150 h 188"/>
                <a:gd name="T18" fmla="*/ 478 w 487"/>
                <a:gd name="T19" fmla="*/ 163 h 188"/>
                <a:gd name="T20" fmla="*/ 469 w 487"/>
                <a:gd name="T21" fmla="*/ 173 h 188"/>
                <a:gd name="T22" fmla="*/ 456 w 487"/>
                <a:gd name="T23" fmla="*/ 182 h 188"/>
                <a:gd name="T24" fmla="*/ 441 w 487"/>
                <a:gd name="T25" fmla="*/ 187 h 188"/>
                <a:gd name="T26" fmla="*/ 424 w 487"/>
                <a:gd name="T27" fmla="*/ 188 h 188"/>
                <a:gd name="T28" fmla="*/ 420 w 487"/>
                <a:gd name="T29" fmla="*/ 188 h 188"/>
                <a:gd name="T30" fmla="*/ 418 w 487"/>
                <a:gd name="T31" fmla="*/ 188 h 188"/>
                <a:gd name="T32" fmla="*/ 416 w 487"/>
                <a:gd name="T33" fmla="*/ 188 h 188"/>
                <a:gd name="T34" fmla="*/ 414 w 487"/>
                <a:gd name="T35" fmla="*/ 188 h 188"/>
                <a:gd name="T36" fmla="*/ 410 w 487"/>
                <a:gd name="T37" fmla="*/ 188 h 188"/>
                <a:gd name="T38" fmla="*/ 56 w 487"/>
                <a:gd name="T39" fmla="*/ 133 h 188"/>
                <a:gd name="T40" fmla="*/ 36 w 487"/>
                <a:gd name="T41" fmla="*/ 126 h 188"/>
                <a:gd name="T42" fmla="*/ 20 w 487"/>
                <a:gd name="T43" fmla="*/ 114 h 188"/>
                <a:gd name="T44" fmla="*/ 7 w 487"/>
                <a:gd name="T45" fmla="*/ 96 h 188"/>
                <a:gd name="T46" fmla="*/ 0 w 487"/>
                <a:gd name="T47" fmla="*/ 77 h 188"/>
                <a:gd name="T48" fmla="*/ 1 w 487"/>
                <a:gd name="T49" fmla="*/ 56 h 188"/>
                <a:gd name="T50" fmla="*/ 8 w 487"/>
                <a:gd name="T51" fmla="*/ 36 h 188"/>
                <a:gd name="T52" fmla="*/ 21 w 487"/>
                <a:gd name="T53" fmla="*/ 20 h 188"/>
                <a:gd name="T54" fmla="*/ 37 w 487"/>
                <a:gd name="T55" fmla="*/ 8 h 188"/>
                <a:gd name="T56" fmla="*/ 56 w 487"/>
                <a:gd name="T5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7" h="188">
                  <a:moveTo>
                    <a:pt x="56" y="0"/>
                  </a:moveTo>
                  <a:lnTo>
                    <a:pt x="77" y="2"/>
                  </a:lnTo>
                  <a:lnTo>
                    <a:pt x="431" y="56"/>
                  </a:lnTo>
                  <a:lnTo>
                    <a:pt x="451" y="64"/>
                  </a:lnTo>
                  <a:lnTo>
                    <a:pt x="467" y="76"/>
                  </a:lnTo>
                  <a:lnTo>
                    <a:pt x="480" y="94"/>
                  </a:lnTo>
                  <a:lnTo>
                    <a:pt x="487" y="112"/>
                  </a:lnTo>
                  <a:lnTo>
                    <a:pt x="486" y="133"/>
                  </a:lnTo>
                  <a:lnTo>
                    <a:pt x="485" y="150"/>
                  </a:lnTo>
                  <a:lnTo>
                    <a:pt x="478" y="163"/>
                  </a:lnTo>
                  <a:lnTo>
                    <a:pt x="469" y="173"/>
                  </a:lnTo>
                  <a:lnTo>
                    <a:pt x="456" y="182"/>
                  </a:lnTo>
                  <a:lnTo>
                    <a:pt x="441" y="187"/>
                  </a:lnTo>
                  <a:lnTo>
                    <a:pt x="424" y="188"/>
                  </a:lnTo>
                  <a:lnTo>
                    <a:pt x="420" y="188"/>
                  </a:lnTo>
                  <a:lnTo>
                    <a:pt x="418" y="188"/>
                  </a:lnTo>
                  <a:lnTo>
                    <a:pt x="416" y="188"/>
                  </a:lnTo>
                  <a:lnTo>
                    <a:pt x="414" y="188"/>
                  </a:lnTo>
                  <a:lnTo>
                    <a:pt x="410" y="188"/>
                  </a:lnTo>
                  <a:lnTo>
                    <a:pt x="56" y="133"/>
                  </a:lnTo>
                  <a:lnTo>
                    <a:pt x="36" y="126"/>
                  </a:lnTo>
                  <a:lnTo>
                    <a:pt x="20" y="114"/>
                  </a:lnTo>
                  <a:lnTo>
                    <a:pt x="7" y="96"/>
                  </a:lnTo>
                  <a:lnTo>
                    <a:pt x="0" y="77"/>
                  </a:lnTo>
                  <a:lnTo>
                    <a:pt x="1" y="56"/>
                  </a:lnTo>
                  <a:lnTo>
                    <a:pt x="8" y="36"/>
                  </a:lnTo>
                  <a:lnTo>
                    <a:pt x="21" y="20"/>
                  </a:lnTo>
                  <a:lnTo>
                    <a:pt x="37" y="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6">
              <a:extLst>
                <a:ext uri="{FF2B5EF4-FFF2-40B4-BE49-F238E27FC236}">
                  <a16:creationId xmlns="" xmlns:a16="http://schemas.microsoft.com/office/drawing/2014/main" id="{F1BEB817-93E8-D480-2DC0-D868A05F4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1893"/>
              <a:ext cx="223" cy="146"/>
            </a:xfrm>
            <a:custGeom>
              <a:avLst/>
              <a:gdLst>
                <a:gd name="T0" fmla="*/ 56 w 223"/>
                <a:gd name="T1" fmla="*/ 0 h 146"/>
                <a:gd name="T2" fmla="*/ 77 w 223"/>
                <a:gd name="T3" fmla="*/ 1 h 146"/>
                <a:gd name="T4" fmla="*/ 168 w 223"/>
                <a:gd name="T5" fmla="*/ 15 h 146"/>
                <a:gd name="T6" fmla="*/ 187 w 223"/>
                <a:gd name="T7" fmla="*/ 22 h 146"/>
                <a:gd name="T8" fmla="*/ 204 w 223"/>
                <a:gd name="T9" fmla="*/ 34 h 146"/>
                <a:gd name="T10" fmla="*/ 217 w 223"/>
                <a:gd name="T11" fmla="*/ 51 h 146"/>
                <a:gd name="T12" fmla="*/ 223 w 223"/>
                <a:gd name="T13" fmla="*/ 71 h 146"/>
                <a:gd name="T14" fmla="*/ 223 w 223"/>
                <a:gd name="T15" fmla="*/ 90 h 146"/>
                <a:gd name="T16" fmla="*/ 220 w 223"/>
                <a:gd name="T17" fmla="*/ 107 h 146"/>
                <a:gd name="T18" fmla="*/ 212 w 223"/>
                <a:gd name="T19" fmla="*/ 121 h 146"/>
                <a:gd name="T20" fmla="*/ 198 w 223"/>
                <a:gd name="T21" fmla="*/ 134 h 146"/>
                <a:gd name="T22" fmla="*/ 180 w 223"/>
                <a:gd name="T23" fmla="*/ 143 h 146"/>
                <a:gd name="T24" fmla="*/ 161 w 223"/>
                <a:gd name="T25" fmla="*/ 146 h 146"/>
                <a:gd name="T26" fmla="*/ 147 w 223"/>
                <a:gd name="T27" fmla="*/ 146 h 146"/>
                <a:gd name="T28" fmla="*/ 56 w 223"/>
                <a:gd name="T29" fmla="*/ 133 h 146"/>
                <a:gd name="T30" fmla="*/ 36 w 223"/>
                <a:gd name="T31" fmla="*/ 125 h 146"/>
                <a:gd name="T32" fmla="*/ 20 w 223"/>
                <a:gd name="T33" fmla="*/ 113 h 146"/>
                <a:gd name="T34" fmla="*/ 8 w 223"/>
                <a:gd name="T35" fmla="*/ 95 h 146"/>
                <a:gd name="T36" fmla="*/ 0 w 223"/>
                <a:gd name="T37" fmla="*/ 77 h 146"/>
                <a:gd name="T38" fmla="*/ 1 w 223"/>
                <a:gd name="T39" fmla="*/ 56 h 146"/>
                <a:gd name="T40" fmla="*/ 8 w 223"/>
                <a:gd name="T41" fmla="*/ 36 h 146"/>
                <a:gd name="T42" fmla="*/ 21 w 223"/>
                <a:gd name="T43" fmla="*/ 20 h 146"/>
                <a:gd name="T44" fmla="*/ 37 w 223"/>
                <a:gd name="T45" fmla="*/ 7 h 146"/>
                <a:gd name="T46" fmla="*/ 56 w 223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3" h="146">
                  <a:moveTo>
                    <a:pt x="56" y="0"/>
                  </a:moveTo>
                  <a:lnTo>
                    <a:pt x="77" y="1"/>
                  </a:lnTo>
                  <a:lnTo>
                    <a:pt x="168" y="15"/>
                  </a:lnTo>
                  <a:lnTo>
                    <a:pt x="187" y="22"/>
                  </a:lnTo>
                  <a:lnTo>
                    <a:pt x="204" y="34"/>
                  </a:lnTo>
                  <a:lnTo>
                    <a:pt x="217" y="51"/>
                  </a:lnTo>
                  <a:lnTo>
                    <a:pt x="223" y="71"/>
                  </a:lnTo>
                  <a:lnTo>
                    <a:pt x="223" y="90"/>
                  </a:lnTo>
                  <a:lnTo>
                    <a:pt x="220" y="107"/>
                  </a:lnTo>
                  <a:lnTo>
                    <a:pt x="212" y="121"/>
                  </a:lnTo>
                  <a:lnTo>
                    <a:pt x="198" y="134"/>
                  </a:lnTo>
                  <a:lnTo>
                    <a:pt x="180" y="143"/>
                  </a:lnTo>
                  <a:lnTo>
                    <a:pt x="161" y="146"/>
                  </a:lnTo>
                  <a:lnTo>
                    <a:pt x="147" y="146"/>
                  </a:lnTo>
                  <a:lnTo>
                    <a:pt x="56" y="133"/>
                  </a:lnTo>
                  <a:lnTo>
                    <a:pt x="36" y="125"/>
                  </a:lnTo>
                  <a:lnTo>
                    <a:pt x="20" y="113"/>
                  </a:lnTo>
                  <a:lnTo>
                    <a:pt x="8" y="95"/>
                  </a:lnTo>
                  <a:lnTo>
                    <a:pt x="0" y="77"/>
                  </a:lnTo>
                  <a:lnTo>
                    <a:pt x="1" y="56"/>
                  </a:lnTo>
                  <a:lnTo>
                    <a:pt x="8" y="36"/>
                  </a:lnTo>
                  <a:lnTo>
                    <a:pt x="21" y="20"/>
                  </a:lnTo>
                  <a:lnTo>
                    <a:pt x="37" y="7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7">
              <a:extLst>
                <a:ext uri="{FF2B5EF4-FFF2-40B4-BE49-F238E27FC236}">
                  <a16:creationId xmlns="" xmlns:a16="http://schemas.microsoft.com/office/drawing/2014/main" id="{69CC3C4F-8DE0-FAF3-5525-759684013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720"/>
              <a:ext cx="1665" cy="201"/>
            </a:xfrm>
            <a:custGeom>
              <a:avLst/>
              <a:gdLst>
                <a:gd name="T0" fmla="*/ 1597 w 1665"/>
                <a:gd name="T1" fmla="*/ 0 h 201"/>
                <a:gd name="T2" fmla="*/ 1613 w 1665"/>
                <a:gd name="T3" fmla="*/ 2 h 201"/>
                <a:gd name="T4" fmla="*/ 1629 w 1665"/>
                <a:gd name="T5" fmla="*/ 8 h 201"/>
                <a:gd name="T6" fmla="*/ 1644 w 1665"/>
                <a:gd name="T7" fmla="*/ 18 h 201"/>
                <a:gd name="T8" fmla="*/ 1655 w 1665"/>
                <a:gd name="T9" fmla="*/ 32 h 201"/>
                <a:gd name="T10" fmla="*/ 1663 w 1665"/>
                <a:gd name="T11" fmla="*/ 49 h 201"/>
                <a:gd name="T12" fmla="*/ 1665 w 1665"/>
                <a:gd name="T13" fmla="*/ 69 h 201"/>
                <a:gd name="T14" fmla="*/ 1664 w 1665"/>
                <a:gd name="T15" fmla="*/ 88 h 201"/>
                <a:gd name="T16" fmla="*/ 1657 w 1665"/>
                <a:gd name="T17" fmla="*/ 105 h 201"/>
                <a:gd name="T18" fmla="*/ 1647 w 1665"/>
                <a:gd name="T19" fmla="*/ 119 h 201"/>
                <a:gd name="T20" fmla="*/ 1633 w 1665"/>
                <a:gd name="T21" fmla="*/ 129 h 201"/>
                <a:gd name="T22" fmla="*/ 1616 w 1665"/>
                <a:gd name="T23" fmla="*/ 136 h 201"/>
                <a:gd name="T24" fmla="*/ 1597 w 1665"/>
                <a:gd name="T25" fmla="*/ 138 h 201"/>
                <a:gd name="T26" fmla="*/ 68 w 1665"/>
                <a:gd name="T27" fmla="*/ 201 h 201"/>
                <a:gd name="T28" fmla="*/ 52 w 1665"/>
                <a:gd name="T29" fmla="*/ 199 h 201"/>
                <a:gd name="T30" fmla="*/ 36 w 1665"/>
                <a:gd name="T31" fmla="*/ 192 h 201"/>
                <a:gd name="T32" fmla="*/ 21 w 1665"/>
                <a:gd name="T33" fmla="*/ 181 h 201"/>
                <a:gd name="T34" fmla="*/ 10 w 1665"/>
                <a:gd name="T35" fmla="*/ 168 h 201"/>
                <a:gd name="T36" fmla="*/ 3 w 1665"/>
                <a:gd name="T37" fmla="*/ 151 h 201"/>
                <a:gd name="T38" fmla="*/ 0 w 1665"/>
                <a:gd name="T39" fmla="*/ 131 h 201"/>
                <a:gd name="T40" fmla="*/ 1 w 1665"/>
                <a:gd name="T41" fmla="*/ 112 h 201"/>
                <a:gd name="T42" fmla="*/ 9 w 1665"/>
                <a:gd name="T43" fmla="*/ 95 h 201"/>
                <a:gd name="T44" fmla="*/ 19 w 1665"/>
                <a:gd name="T45" fmla="*/ 80 h 201"/>
                <a:gd name="T46" fmla="*/ 32 w 1665"/>
                <a:gd name="T47" fmla="*/ 71 h 201"/>
                <a:gd name="T48" fmla="*/ 50 w 1665"/>
                <a:gd name="T49" fmla="*/ 64 h 201"/>
                <a:gd name="T50" fmla="*/ 68 w 1665"/>
                <a:gd name="T51" fmla="*/ 62 h 201"/>
                <a:gd name="T52" fmla="*/ 1597 w 1665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5" h="201">
                  <a:moveTo>
                    <a:pt x="1597" y="0"/>
                  </a:moveTo>
                  <a:lnTo>
                    <a:pt x="1613" y="2"/>
                  </a:lnTo>
                  <a:lnTo>
                    <a:pt x="1629" y="8"/>
                  </a:lnTo>
                  <a:lnTo>
                    <a:pt x="1644" y="18"/>
                  </a:lnTo>
                  <a:lnTo>
                    <a:pt x="1655" y="32"/>
                  </a:lnTo>
                  <a:lnTo>
                    <a:pt x="1663" y="49"/>
                  </a:lnTo>
                  <a:lnTo>
                    <a:pt x="1665" y="69"/>
                  </a:lnTo>
                  <a:lnTo>
                    <a:pt x="1664" y="88"/>
                  </a:lnTo>
                  <a:lnTo>
                    <a:pt x="1657" y="105"/>
                  </a:lnTo>
                  <a:lnTo>
                    <a:pt x="1647" y="119"/>
                  </a:lnTo>
                  <a:lnTo>
                    <a:pt x="1633" y="129"/>
                  </a:lnTo>
                  <a:lnTo>
                    <a:pt x="1616" y="136"/>
                  </a:lnTo>
                  <a:lnTo>
                    <a:pt x="1597" y="138"/>
                  </a:lnTo>
                  <a:lnTo>
                    <a:pt x="68" y="201"/>
                  </a:lnTo>
                  <a:lnTo>
                    <a:pt x="52" y="199"/>
                  </a:lnTo>
                  <a:lnTo>
                    <a:pt x="36" y="192"/>
                  </a:lnTo>
                  <a:lnTo>
                    <a:pt x="21" y="181"/>
                  </a:lnTo>
                  <a:lnTo>
                    <a:pt x="10" y="168"/>
                  </a:lnTo>
                  <a:lnTo>
                    <a:pt x="3" y="151"/>
                  </a:lnTo>
                  <a:lnTo>
                    <a:pt x="0" y="131"/>
                  </a:lnTo>
                  <a:lnTo>
                    <a:pt x="1" y="112"/>
                  </a:lnTo>
                  <a:lnTo>
                    <a:pt x="9" y="95"/>
                  </a:lnTo>
                  <a:lnTo>
                    <a:pt x="19" y="80"/>
                  </a:lnTo>
                  <a:lnTo>
                    <a:pt x="32" y="71"/>
                  </a:lnTo>
                  <a:lnTo>
                    <a:pt x="50" y="64"/>
                  </a:lnTo>
                  <a:lnTo>
                    <a:pt x="68" y="62"/>
                  </a:lnTo>
                  <a:lnTo>
                    <a:pt x="15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38">
              <a:extLst>
                <a:ext uri="{FF2B5EF4-FFF2-40B4-BE49-F238E27FC236}">
                  <a16:creationId xmlns="" xmlns:a16="http://schemas.microsoft.com/office/drawing/2014/main" id="{B342E9CD-FFF6-DF6E-2D70-43C851B26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344"/>
              <a:ext cx="1667" cy="201"/>
            </a:xfrm>
            <a:custGeom>
              <a:avLst/>
              <a:gdLst>
                <a:gd name="T0" fmla="*/ 1615 w 1667"/>
                <a:gd name="T1" fmla="*/ 0 h 201"/>
                <a:gd name="T2" fmla="*/ 1631 w 1667"/>
                <a:gd name="T3" fmla="*/ 6 h 201"/>
                <a:gd name="T4" fmla="*/ 1645 w 1667"/>
                <a:gd name="T5" fmla="*/ 16 h 201"/>
                <a:gd name="T6" fmla="*/ 1656 w 1667"/>
                <a:gd name="T7" fmla="*/ 31 h 201"/>
                <a:gd name="T8" fmla="*/ 1663 w 1667"/>
                <a:gd name="T9" fmla="*/ 50 h 201"/>
                <a:gd name="T10" fmla="*/ 1667 w 1667"/>
                <a:gd name="T11" fmla="*/ 70 h 201"/>
                <a:gd name="T12" fmla="*/ 1664 w 1667"/>
                <a:gd name="T13" fmla="*/ 89 h 201"/>
                <a:gd name="T14" fmla="*/ 1658 w 1667"/>
                <a:gd name="T15" fmla="*/ 106 h 201"/>
                <a:gd name="T16" fmla="*/ 1647 w 1667"/>
                <a:gd name="T17" fmla="*/ 121 h 201"/>
                <a:gd name="T18" fmla="*/ 1633 w 1667"/>
                <a:gd name="T19" fmla="*/ 131 h 201"/>
                <a:gd name="T20" fmla="*/ 1617 w 1667"/>
                <a:gd name="T21" fmla="*/ 137 h 201"/>
                <a:gd name="T22" fmla="*/ 1597 w 1667"/>
                <a:gd name="T23" fmla="*/ 139 h 201"/>
                <a:gd name="T24" fmla="*/ 70 w 1667"/>
                <a:gd name="T25" fmla="*/ 201 h 201"/>
                <a:gd name="T26" fmla="*/ 53 w 1667"/>
                <a:gd name="T27" fmla="*/ 199 h 201"/>
                <a:gd name="T28" fmla="*/ 36 w 1667"/>
                <a:gd name="T29" fmla="*/ 193 h 201"/>
                <a:gd name="T30" fmla="*/ 22 w 1667"/>
                <a:gd name="T31" fmla="*/ 183 h 201"/>
                <a:gd name="T32" fmla="*/ 10 w 1667"/>
                <a:gd name="T33" fmla="*/ 169 h 201"/>
                <a:gd name="T34" fmla="*/ 3 w 1667"/>
                <a:gd name="T35" fmla="*/ 152 h 201"/>
                <a:gd name="T36" fmla="*/ 0 w 1667"/>
                <a:gd name="T37" fmla="*/ 132 h 201"/>
                <a:gd name="T38" fmla="*/ 3 w 1667"/>
                <a:gd name="T39" fmla="*/ 113 h 201"/>
                <a:gd name="T40" fmla="*/ 9 w 1667"/>
                <a:gd name="T41" fmla="*/ 96 h 201"/>
                <a:gd name="T42" fmla="*/ 19 w 1667"/>
                <a:gd name="T43" fmla="*/ 82 h 201"/>
                <a:gd name="T44" fmla="*/ 33 w 1667"/>
                <a:gd name="T45" fmla="*/ 71 h 201"/>
                <a:gd name="T46" fmla="*/ 50 w 1667"/>
                <a:gd name="T47" fmla="*/ 65 h 201"/>
                <a:gd name="T48" fmla="*/ 70 w 1667"/>
                <a:gd name="T49" fmla="*/ 62 h 201"/>
                <a:gd name="T50" fmla="*/ 1597 w 1667"/>
                <a:gd name="T51" fmla="*/ 0 h 201"/>
                <a:gd name="T52" fmla="*/ 1615 w 1667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201">
                  <a:moveTo>
                    <a:pt x="1615" y="0"/>
                  </a:moveTo>
                  <a:lnTo>
                    <a:pt x="1631" y="6"/>
                  </a:lnTo>
                  <a:lnTo>
                    <a:pt x="1645" y="16"/>
                  </a:lnTo>
                  <a:lnTo>
                    <a:pt x="1656" y="31"/>
                  </a:lnTo>
                  <a:lnTo>
                    <a:pt x="1663" y="50"/>
                  </a:lnTo>
                  <a:lnTo>
                    <a:pt x="1667" y="70"/>
                  </a:lnTo>
                  <a:lnTo>
                    <a:pt x="1664" y="89"/>
                  </a:lnTo>
                  <a:lnTo>
                    <a:pt x="1658" y="106"/>
                  </a:lnTo>
                  <a:lnTo>
                    <a:pt x="1647" y="121"/>
                  </a:lnTo>
                  <a:lnTo>
                    <a:pt x="1633" y="131"/>
                  </a:lnTo>
                  <a:lnTo>
                    <a:pt x="1617" y="137"/>
                  </a:lnTo>
                  <a:lnTo>
                    <a:pt x="1597" y="139"/>
                  </a:lnTo>
                  <a:lnTo>
                    <a:pt x="70" y="201"/>
                  </a:lnTo>
                  <a:lnTo>
                    <a:pt x="53" y="199"/>
                  </a:lnTo>
                  <a:lnTo>
                    <a:pt x="36" y="193"/>
                  </a:lnTo>
                  <a:lnTo>
                    <a:pt x="22" y="183"/>
                  </a:lnTo>
                  <a:lnTo>
                    <a:pt x="10" y="169"/>
                  </a:lnTo>
                  <a:lnTo>
                    <a:pt x="3" y="152"/>
                  </a:lnTo>
                  <a:lnTo>
                    <a:pt x="0" y="132"/>
                  </a:lnTo>
                  <a:lnTo>
                    <a:pt x="3" y="113"/>
                  </a:lnTo>
                  <a:lnTo>
                    <a:pt x="9" y="96"/>
                  </a:lnTo>
                  <a:lnTo>
                    <a:pt x="19" y="82"/>
                  </a:lnTo>
                  <a:lnTo>
                    <a:pt x="33" y="71"/>
                  </a:lnTo>
                  <a:lnTo>
                    <a:pt x="50" y="65"/>
                  </a:lnTo>
                  <a:lnTo>
                    <a:pt x="70" y="62"/>
                  </a:lnTo>
                  <a:lnTo>
                    <a:pt x="1597" y="0"/>
                  </a:lnTo>
                  <a:lnTo>
                    <a:pt x="16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39">
              <a:extLst>
                <a:ext uri="{FF2B5EF4-FFF2-40B4-BE49-F238E27FC236}">
                  <a16:creationId xmlns="" xmlns:a16="http://schemas.microsoft.com/office/drawing/2014/main" id="{CA8A0E9C-D440-E798-1495-27300565A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1477"/>
              <a:ext cx="1665" cy="200"/>
            </a:xfrm>
            <a:custGeom>
              <a:avLst/>
              <a:gdLst>
                <a:gd name="T0" fmla="*/ 1595 w 1665"/>
                <a:gd name="T1" fmla="*/ 0 h 200"/>
                <a:gd name="T2" fmla="*/ 1613 w 1665"/>
                <a:gd name="T3" fmla="*/ 1 h 200"/>
                <a:gd name="T4" fmla="*/ 1629 w 1665"/>
                <a:gd name="T5" fmla="*/ 9 h 200"/>
                <a:gd name="T6" fmla="*/ 1644 w 1665"/>
                <a:gd name="T7" fmla="*/ 19 h 200"/>
                <a:gd name="T8" fmla="*/ 1655 w 1665"/>
                <a:gd name="T9" fmla="*/ 33 h 200"/>
                <a:gd name="T10" fmla="*/ 1662 w 1665"/>
                <a:gd name="T11" fmla="*/ 50 h 200"/>
                <a:gd name="T12" fmla="*/ 1665 w 1665"/>
                <a:gd name="T13" fmla="*/ 69 h 200"/>
                <a:gd name="T14" fmla="*/ 1662 w 1665"/>
                <a:gd name="T15" fmla="*/ 89 h 200"/>
                <a:gd name="T16" fmla="*/ 1656 w 1665"/>
                <a:gd name="T17" fmla="*/ 106 h 200"/>
                <a:gd name="T18" fmla="*/ 1646 w 1665"/>
                <a:gd name="T19" fmla="*/ 120 h 200"/>
                <a:gd name="T20" fmla="*/ 1633 w 1665"/>
                <a:gd name="T21" fmla="*/ 130 h 200"/>
                <a:gd name="T22" fmla="*/ 1615 w 1665"/>
                <a:gd name="T23" fmla="*/ 136 h 200"/>
                <a:gd name="T24" fmla="*/ 1595 w 1665"/>
                <a:gd name="T25" fmla="*/ 138 h 200"/>
                <a:gd name="T26" fmla="*/ 68 w 1665"/>
                <a:gd name="T27" fmla="*/ 200 h 200"/>
                <a:gd name="T28" fmla="*/ 52 w 1665"/>
                <a:gd name="T29" fmla="*/ 199 h 200"/>
                <a:gd name="T30" fmla="*/ 34 w 1665"/>
                <a:gd name="T31" fmla="*/ 192 h 200"/>
                <a:gd name="T32" fmla="*/ 21 w 1665"/>
                <a:gd name="T33" fmla="*/ 182 h 200"/>
                <a:gd name="T34" fmla="*/ 9 w 1665"/>
                <a:gd name="T35" fmla="*/ 168 h 200"/>
                <a:gd name="T36" fmla="*/ 2 w 1665"/>
                <a:gd name="T37" fmla="*/ 151 h 200"/>
                <a:gd name="T38" fmla="*/ 0 w 1665"/>
                <a:gd name="T39" fmla="*/ 132 h 200"/>
                <a:gd name="T40" fmla="*/ 1 w 1665"/>
                <a:gd name="T41" fmla="*/ 112 h 200"/>
                <a:gd name="T42" fmla="*/ 8 w 1665"/>
                <a:gd name="T43" fmla="*/ 95 h 200"/>
                <a:gd name="T44" fmla="*/ 18 w 1665"/>
                <a:gd name="T45" fmla="*/ 81 h 200"/>
                <a:gd name="T46" fmla="*/ 32 w 1665"/>
                <a:gd name="T47" fmla="*/ 71 h 200"/>
                <a:gd name="T48" fmla="*/ 49 w 1665"/>
                <a:gd name="T49" fmla="*/ 65 h 200"/>
                <a:gd name="T50" fmla="*/ 68 w 1665"/>
                <a:gd name="T51" fmla="*/ 62 h 200"/>
                <a:gd name="T52" fmla="*/ 1595 w 1665"/>
                <a:gd name="T5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5" h="200">
                  <a:moveTo>
                    <a:pt x="1595" y="0"/>
                  </a:moveTo>
                  <a:lnTo>
                    <a:pt x="1613" y="1"/>
                  </a:lnTo>
                  <a:lnTo>
                    <a:pt x="1629" y="9"/>
                  </a:lnTo>
                  <a:lnTo>
                    <a:pt x="1644" y="19"/>
                  </a:lnTo>
                  <a:lnTo>
                    <a:pt x="1655" y="33"/>
                  </a:lnTo>
                  <a:lnTo>
                    <a:pt x="1662" y="50"/>
                  </a:lnTo>
                  <a:lnTo>
                    <a:pt x="1665" y="69"/>
                  </a:lnTo>
                  <a:lnTo>
                    <a:pt x="1662" y="89"/>
                  </a:lnTo>
                  <a:lnTo>
                    <a:pt x="1656" y="106"/>
                  </a:lnTo>
                  <a:lnTo>
                    <a:pt x="1646" y="120"/>
                  </a:lnTo>
                  <a:lnTo>
                    <a:pt x="1633" y="130"/>
                  </a:lnTo>
                  <a:lnTo>
                    <a:pt x="1615" y="136"/>
                  </a:lnTo>
                  <a:lnTo>
                    <a:pt x="1595" y="138"/>
                  </a:lnTo>
                  <a:lnTo>
                    <a:pt x="68" y="200"/>
                  </a:lnTo>
                  <a:lnTo>
                    <a:pt x="52" y="199"/>
                  </a:lnTo>
                  <a:lnTo>
                    <a:pt x="34" y="192"/>
                  </a:lnTo>
                  <a:lnTo>
                    <a:pt x="21" y="182"/>
                  </a:lnTo>
                  <a:lnTo>
                    <a:pt x="9" y="168"/>
                  </a:lnTo>
                  <a:lnTo>
                    <a:pt x="2" y="151"/>
                  </a:lnTo>
                  <a:lnTo>
                    <a:pt x="0" y="132"/>
                  </a:lnTo>
                  <a:lnTo>
                    <a:pt x="1" y="112"/>
                  </a:lnTo>
                  <a:lnTo>
                    <a:pt x="8" y="95"/>
                  </a:lnTo>
                  <a:lnTo>
                    <a:pt x="18" y="81"/>
                  </a:lnTo>
                  <a:lnTo>
                    <a:pt x="32" y="71"/>
                  </a:lnTo>
                  <a:lnTo>
                    <a:pt x="49" y="65"/>
                  </a:lnTo>
                  <a:lnTo>
                    <a:pt x="68" y="62"/>
                  </a:lnTo>
                  <a:lnTo>
                    <a:pt x="1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0">
              <a:extLst>
                <a:ext uri="{FF2B5EF4-FFF2-40B4-BE49-F238E27FC236}">
                  <a16:creationId xmlns="" xmlns:a16="http://schemas.microsoft.com/office/drawing/2014/main" id="{75C863B7-47C8-A46A-2FAC-32E7ED5F9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094"/>
              <a:ext cx="1667" cy="202"/>
            </a:xfrm>
            <a:custGeom>
              <a:avLst/>
              <a:gdLst>
                <a:gd name="T0" fmla="*/ 1597 w 1667"/>
                <a:gd name="T1" fmla="*/ 0 h 202"/>
                <a:gd name="T2" fmla="*/ 1615 w 1667"/>
                <a:gd name="T3" fmla="*/ 3 h 202"/>
                <a:gd name="T4" fmla="*/ 1631 w 1667"/>
                <a:gd name="T5" fmla="*/ 9 h 202"/>
                <a:gd name="T6" fmla="*/ 1646 w 1667"/>
                <a:gd name="T7" fmla="*/ 20 h 202"/>
                <a:gd name="T8" fmla="*/ 1657 w 1667"/>
                <a:gd name="T9" fmla="*/ 34 h 202"/>
                <a:gd name="T10" fmla="*/ 1665 w 1667"/>
                <a:gd name="T11" fmla="*/ 50 h 202"/>
                <a:gd name="T12" fmla="*/ 1667 w 1667"/>
                <a:gd name="T13" fmla="*/ 70 h 202"/>
                <a:gd name="T14" fmla="*/ 1665 w 1667"/>
                <a:gd name="T15" fmla="*/ 90 h 202"/>
                <a:gd name="T16" fmla="*/ 1658 w 1667"/>
                <a:gd name="T17" fmla="*/ 107 h 202"/>
                <a:gd name="T18" fmla="*/ 1648 w 1667"/>
                <a:gd name="T19" fmla="*/ 121 h 202"/>
                <a:gd name="T20" fmla="*/ 1635 w 1667"/>
                <a:gd name="T21" fmla="*/ 131 h 202"/>
                <a:gd name="T22" fmla="*/ 1617 w 1667"/>
                <a:gd name="T23" fmla="*/ 137 h 202"/>
                <a:gd name="T24" fmla="*/ 1597 w 1667"/>
                <a:gd name="T25" fmla="*/ 139 h 202"/>
                <a:gd name="T26" fmla="*/ 70 w 1667"/>
                <a:gd name="T27" fmla="*/ 202 h 202"/>
                <a:gd name="T28" fmla="*/ 53 w 1667"/>
                <a:gd name="T29" fmla="*/ 199 h 202"/>
                <a:gd name="T30" fmla="*/ 36 w 1667"/>
                <a:gd name="T31" fmla="*/ 193 h 202"/>
                <a:gd name="T32" fmla="*/ 23 w 1667"/>
                <a:gd name="T33" fmla="*/ 183 h 202"/>
                <a:gd name="T34" fmla="*/ 12 w 1667"/>
                <a:gd name="T35" fmla="*/ 169 h 202"/>
                <a:gd name="T36" fmla="*/ 3 w 1667"/>
                <a:gd name="T37" fmla="*/ 152 h 202"/>
                <a:gd name="T38" fmla="*/ 0 w 1667"/>
                <a:gd name="T39" fmla="*/ 132 h 202"/>
                <a:gd name="T40" fmla="*/ 3 w 1667"/>
                <a:gd name="T41" fmla="*/ 113 h 202"/>
                <a:gd name="T42" fmla="*/ 9 w 1667"/>
                <a:gd name="T43" fmla="*/ 96 h 202"/>
                <a:gd name="T44" fmla="*/ 20 w 1667"/>
                <a:gd name="T45" fmla="*/ 82 h 202"/>
                <a:gd name="T46" fmla="*/ 34 w 1667"/>
                <a:gd name="T47" fmla="*/ 72 h 202"/>
                <a:gd name="T48" fmla="*/ 50 w 1667"/>
                <a:gd name="T49" fmla="*/ 65 h 202"/>
                <a:gd name="T50" fmla="*/ 70 w 1667"/>
                <a:gd name="T51" fmla="*/ 64 h 202"/>
                <a:gd name="T52" fmla="*/ 1597 w 1667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202">
                  <a:moveTo>
                    <a:pt x="1597" y="0"/>
                  </a:moveTo>
                  <a:lnTo>
                    <a:pt x="1615" y="3"/>
                  </a:lnTo>
                  <a:lnTo>
                    <a:pt x="1631" y="9"/>
                  </a:lnTo>
                  <a:lnTo>
                    <a:pt x="1646" y="20"/>
                  </a:lnTo>
                  <a:lnTo>
                    <a:pt x="1657" y="34"/>
                  </a:lnTo>
                  <a:lnTo>
                    <a:pt x="1665" y="50"/>
                  </a:lnTo>
                  <a:lnTo>
                    <a:pt x="1667" y="70"/>
                  </a:lnTo>
                  <a:lnTo>
                    <a:pt x="1665" y="90"/>
                  </a:lnTo>
                  <a:lnTo>
                    <a:pt x="1658" y="107"/>
                  </a:lnTo>
                  <a:lnTo>
                    <a:pt x="1648" y="121"/>
                  </a:lnTo>
                  <a:lnTo>
                    <a:pt x="1635" y="131"/>
                  </a:lnTo>
                  <a:lnTo>
                    <a:pt x="1617" y="137"/>
                  </a:lnTo>
                  <a:lnTo>
                    <a:pt x="1597" y="139"/>
                  </a:lnTo>
                  <a:lnTo>
                    <a:pt x="70" y="202"/>
                  </a:lnTo>
                  <a:lnTo>
                    <a:pt x="53" y="199"/>
                  </a:lnTo>
                  <a:lnTo>
                    <a:pt x="36" y="193"/>
                  </a:lnTo>
                  <a:lnTo>
                    <a:pt x="23" y="183"/>
                  </a:lnTo>
                  <a:lnTo>
                    <a:pt x="12" y="169"/>
                  </a:lnTo>
                  <a:lnTo>
                    <a:pt x="3" y="152"/>
                  </a:lnTo>
                  <a:lnTo>
                    <a:pt x="0" y="132"/>
                  </a:lnTo>
                  <a:lnTo>
                    <a:pt x="3" y="113"/>
                  </a:lnTo>
                  <a:lnTo>
                    <a:pt x="9" y="96"/>
                  </a:lnTo>
                  <a:lnTo>
                    <a:pt x="20" y="82"/>
                  </a:lnTo>
                  <a:lnTo>
                    <a:pt x="34" y="72"/>
                  </a:lnTo>
                  <a:lnTo>
                    <a:pt x="50" y="65"/>
                  </a:lnTo>
                  <a:lnTo>
                    <a:pt x="70" y="64"/>
                  </a:lnTo>
                  <a:lnTo>
                    <a:pt x="15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41">
              <a:extLst>
                <a:ext uri="{FF2B5EF4-FFF2-40B4-BE49-F238E27FC236}">
                  <a16:creationId xmlns="" xmlns:a16="http://schemas.microsoft.com/office/drawing/2014/main" id="{5AD662E8-5797-8FBC-C525-360666D055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237"/>
              <a:ext cx="3056" cy="3975"/>
            </a:xfrm>
            <a:custGeom>
              <a:avLst/>
              <a:gdLst>
                <a:gd name="T0" fmla="*/ 1239 w 3056"/>
                <a:gd name="T1" fmla="*/ 156 h 3975"/>
                <a:gd name="T2" fmla="*/ 828 w 3056"/>
                <a:gd name="T3" fmla="*/ 234 h 3975"/>
                <a:gd name="T4" fmla="*/ 429 w 3056"/>
                <a:gd name="T5" fmla="*/ 372 h 3975"/>
                <a:gd name="T6" fmla="*/ 163 w 3056"/>
                <a:gd name="T7" fmla="*/ 508 h 3975"/>
                <a:gd name="T8" fmla="*/ 141 w 3056"/>
                <a:gd name="T9" fmla="*/ 556 h 3975"/>
                <a:gd name="T10" fmla="*/ 280 w 3056"/>
                <a:gd name="T11" fmla="*/ 3540 h 3975"/>
                <a:gd name="T12" fmla="*/ 305 w 3056"/>
                <a:gd name="T13" fmla="*/ 3573 h 3975"/>
                <a:gd name="T14" fmla="*/ 469 w 3056"/>
                <a:gd name="T15" fmla="*/ 3640 h 3975"/>
                <a:gd name="T16" fmla="*/ 864 w 3056"/>
                <a:gd name="T17" fmla="*/ 3761 h 3975"/>
                <a:gd name="T18" fmla="*/ 1272 w 3056"/>
                <a:gd name="T19" fmla="*/ 3825 h 3975"/>
                <a:gd name="T20" fmla="*/ 1683 w 3056"/>
                <a:gd name="T21" fmla="*/ 3827 h 3975"/>
                <a:gd name="T22" fmla="*/ 2089 w 3056"/>
                <a:gd name="T23" fmla="*/ 3771 h 3975"/>
                <a:gd name="T24" fmla="*/ 2484 w 3056"/>
                <a:gd name="T25" fmla="*/ 3657 h 3975"/>
                <a:gd name="T26" fmla="*/ 2861 w 3056"/>
                <a:gd name="T27" fmla="*/ 3483 h 3975"/>
                <a:gd name="T28" fmla="*/ 2907 w 3056"/>
                <a:gd name="T29" fmla="*/ 3443 h 3975"/>
                <a:gd name="T30" fmla="*/ 2777 w 3056"/>
                <a:gd name="T31" fmla="*/ 442 h 3975"/>
                <a:gd name="T32" fmla="*/ 2762 w 3056"/>
                <a:gd name="T33" fmla="*/ 401 h 3975"/>
                <a:gd name="T34" fmla="*/ 2607 w 3056"/>
                <a:gd name="T35" fmla="*/ 331 h 3975"/>
                <a:gd name="T36" fmla="*/ 2206 w 3056"/>
                <a:gd name="T37" fmla="*/ 208 h 3975"/>
                <a:gd name="T38" fmla="*/ 1795 w 3056"/>
                <a:gd name="T39" fmla="*/ 145 h 3975"/>
                <a:gd name="T40" fmla="*/ 1516 w 3056"/>
                <a:gd name="T41" fmla="*/ 0 h 3975"/>
                <a:gd name="T42" fmla="*/ 1951 w 3056"/>
                <a:gd name="T43" fmla="*/ 23 h 3975"/>
                <a:gd name="T44" fmla="*/ 2379 w 3056"/>
                <a:gd name="T45" fmla="*/ 110 h 3975"/>
                <a:gd name="T46" fmla="*/ 2792 w 3056"/>
                <a:gd name="T47" fmla="*/ 260 h 3975"/>
                <a:gd name="T48" fmla="*/ 2873 w 3056"/>
                <a:gd name="T49" fmla="*/ 316 h 3975"/>
                <a:gd name="T50" fmla="*/ 2914 w 3056"/>
                <a:gd name="T51" fmla="*/ 402 h 3975"/>
                <a:gd name="T52" fmla="*/ 3053 w 3056"/>
                <a:gd name="T53" fmla="*/ 3438 h 3975"/>
                <a:gd name="T54" fmla="*/ 3021 w 3056"/>
                <a:gd name="T55" fmla="*/ 3529 h 3975"/>
                <a:gd name="T56" fmla="*/ 2951 w 3056"/>
                <a:gd name="T57" fmla="*/ 3593 h 3975"/>
                <a:gd name="T58" fmla="*/ 2684 w 3056"/>
                <a:gd name="T59" fmla="*/ 3728 h 3975"/>
                <a:gd name="T60" fmla="*/ 2298 w 3056"/>
                <a:gd name="T61" fmla="*/ 3864 h 3975"/>
                <a:gd name="T62" fmla="*/ 1903 w 3056"/>
                <a:gd name="T63" fmla="*/ 3948 h 3975"/>
                <a:gd name="T64" fmla="*/ 1500 w 3056"/>
                <a:gd name="T65" fmla="*/ 3975 h 3975"/>
                <a:gd name="T66" fmla="*/ 1087 w 3056"/>
                <a:gd name="T67" fmla="*/ 3946 h 3975"/>
                <a:gd name="T68" fmla="*/ 680 w 3056"/>
                <a:gd name="T69" fmla="*/ 3862 h 3975"/>
                <a:gd name="T70" fmla="*/ 285 w 3056"/>
                <a:gd name="T71" fmla="*/ 3718 h 3975"/>
                <a:gd name="T72" fmla="*/ 203 w 3056"/>
                <a:gd name="T73" fmla="*/ 3665 h 3975"/>
                <a:gd name="T74" fmla="*/ 150 w 3056"/>
                <a:gd name="T75" fmla="*/ 3568 h 3975"/>
                <a:gd name="T76" fmla="*/ 2 w 3056"/>
                <a:gd name="T77" fmla="*/ 554 h 3975"/>
                <a:gd name="T78" fmla="*/ 24 w 3056"/>
                <a:gd name="T79" fmla="*/ 469 h 3975"/>
                <a:gd name="T80" fmla="*/ 78 w 3056"/>
                <a:gd name="T81" fmla="*/ 397 h 3975"/>
                <a:gd name="T82" fmla="*/ 373 w 3056"/>
                <a:gd name="T83" fmla="*/ 248 h 3975"/>
                <a:gd name="T84" fmla="*/ 792 w 3056"/>
                <a:gd name="T85" fmla="*/ 102 h 3975"/>
                <a:gd name="T86" fmla="*/ 1225 w 3056"/>
                <a:gd name="T87" fmla="*/ 20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6" h="3975">
                  <a:moveTo>
                    <a:pt x="1517" y="137"/>
                  </a:moveTo>
                  <a:lnTo>
                    <a:pt x="1378" y="143"/>
                  </a:lnTo>
                  <a:lnTo>
                    <a:pt x="1239" y="156"/>
                  </a:lnTo>
                  <a:lnTo>
                    <a:pt x="1101" y="176"/>
                  </a:lnTo>
                  <a:lnTo>
                    <a:pt x="964" y="202"/>
                  </a:lnTo>
                  <a:lnTo>
                    <a:pt x="828" y="234"/>
                  </a:lnTo>
                  <a:lnTo>
                    <a:pt x="693" y="274"/>
                  </a:lnTo>
                  <a:lnTo>
                    <a:pt x="560" y="320"/>
                  </a:lnTo>
                  <a:lnTo>
                    <a:pt x="429" y="372"/>
                  </a:lnTo>
                  <a:lnTo>
                    <a:pt x="301" y="431"/>
                  </a:lnTo>
                  <a:lnTo>
                    <a:pt x="174" y="497"/>
                  </a:lnTo>
                  <a:lnTo>
                    <a:pt x="163" y="508"/>
                  </a:lnTo>
                  <a:lnTo>
                    <a:pt x="153" y="521"/>
                  </a:lnTo>
                  <a:lnTo>
                    <a:pt x="145" y="539"/>
                  </a:lnTo>
                  <a:lnTo>
                    <a:pt x="141" y="556"/>
                  </a:lnTo>
                  <a:lnTo>
                    <a:pt x="139" y="574"/>
                  </a:lnTo>
                  <a:lnTo>
                    <a:pt x="279" y="3524"/>
                  </a:lnTo>
                  <a:lnTo>
                    <a:pt x="280" y="3540"/>
                  </a:lnTo>
                  <a:lnTo>
                    <a:pt x="285" y="3553"/>
                  </a:lnTo>
                  <a:lnTo>
                    <a:pt x="293" y="3565"/>
                  </a:lnTo>
                  <a:lnTo>
                    <a:pt x="305" y="3573"/>
                  </a:lnTo>
                  <a:lnTo>
                    <a:pt x="320" y="3580"/>
                  </a:lnTo>
                  <a:lnTo>
                    <a:pt x="341" y="3586"/>
                  </a:lnTo>
                  <a:lnTo>
                    <a:pt x="469" y="3640"/>
                  </a:lnTo>
                  <a:lnTo>
                    <a:pt x="599" y="3686"/>
                  </a:lnTo>
                  <a:lnTo>
                    <a:pt x="731" y="3728"/>
                  </a:lnTo>
                  <a:lnTo>
                    <a:pt x="864" y="3761"/>
                  </a:lnTo>
                  <a:lnTo>
                    <a:pt x="1000" y="3788"/>
                  </a:lnTo>
                  <a:lnTo>
                    <a:pt x="1135" y="3810"/>
                  </a:lnTo>
                  <a:lnTo>
                    <a:pt x="1272" y="3825"/>
                  </a:lnTo>
                  <a:lnTo>
                    <a:pt x="1409" y="3832"/>
                  </a:lnTo>
                  <a:lnTo>
                    <a:pt x="1546" y="3833"/>
                  </a:lnTo>
                  <a:lnTo>
                    <a:pt x="1683" y="3827"/>
                  </a:lnTo>
                  <a:lnTo>
                    <a:pt x="1818" y="3816"/>
                  </a:lnTo>
                  <a:lnTo>
                    <a:pt x="1954" y="3797"/>
                  </a:lnTo>
                  <a:lnTo>
                    <a:pt x="2089" y="3771"/>
                  </a:lnTo>
                  <a:lnTo>
                    <a:pt x="2222" y="3740"/>
                  </a:lnTo>
                  <a:lnTo>
                    <a:pt x="2354" y="3701"/>
                  </a:lnTo>
                  <a:lnTo>
                    <a:pt x="2484" y="3657"/>
                  </a:lnTo>
                  <a:lnTo>
                    <a:pt x="2612" y="3604"/>
                  </a:lnTo>
                  <a:lnTo>
                    <a:pt x="2737" y="3547"/>
                  </a:lnTo>
                  <a:lnTo>
                    <a:pt x="2861" y="3483"/>
                  </a:lnTo>
                  <a:lnTo>
                    <a:pt x="2882" y="3468"/>
                  </a:lnTo>
                  <a:lnTo>
                    <a:pt x="2897" y="3456"/>
                  </a:lnTo>
                  <a:lnTo>
                    <a:pt x="2907" y="3443"/>
                  </a:lnTo>
                  <a:lnTo>
                    <a:pt x="2914" y="3425"/>
                  </a:lnTo>
                  <a:lnTo>
                    <a:pt x="2916" y="3405"/>
                  </a:lnTo>
                  <a:lnTo>
                    <a:pt x="2777" y="442"/>
                  </a:lnTo>
                  <a:lnTo>
                    <a:pt x="2776" y="426"/>
                  </a:lnTo>
                  <a:lnTo>
                    <a:pt x="2771" y="412"/>
                  </a:lnTo>
                  <a:lnTo>
                    <a:pt x="2762" y="401"/>
                  </a:lnTo>
                  <a:lnTo>
                    <a:pt x="2751" y="392"/>
                  </a:lnTo>
                  <a:lnTo>
                    <a:pt x="2736" y="386"/>
                  </a:lnTo>
                  <a:lnTo>
                    <a:pt x="2607" y="331"/>
                  </a:lnTo>
                  <a:lnTo>
                    <a:pt x="2475" y="283"/>
                  </a:lnTo>
                  <a:lnTo>
                    <a:pt x="2342" y="242"/>
                  </a:lnTo>
                  <a:lnTo>
                    <a:pt x="2206" y="208"/>
                  </a:lnTo>
                  <a:lnTo>
                    <a:pt x="2070" y="181"/>
                  </a:lnTo>
                  <a:lnTo>
                    <a:pt x="1933" y="160"/>
                  </a:lnTo>
                  <a:lnTo>
                    <a:pt x="1795" y="145"/>
                  </a:lnTo>
                  <a:lnTo>
                    <a:pt x="1655" y="138"/>
                  </a:lnTo>
                  <a:lnTo>
                    <a:pt x="1517" y="137"/>
                  </a:lnTo>
                  <a:close/>
                  <a:moveTo>
                    <a:pt x="1516" y="0"/>
                  </a:moveTo>
                  <a:lnTo>
                    <a:pt x="1662" y="0"/>
                  </a:lnTo>
                  <a:lnTo>
                    <a:pt x="1807" y="8"/>
                  </a:lnTo>
                  <a:lnTo>
                    <a:pt x="1951" y="23"/>
                  </a:lnTo>
                  <a:lnTo>
                    <a:pt x="2096" y="44"/>
                  </a:lnTo>
                  <a:lnTo>
                    <a:pt x="2239" y="74"/>
                  </a:lnTo>
                  <a:lnTo>
                    <a:pt x="2379" y="110"/>
                  </a:lnTo>
                  <a:lnTo>
                    <a:pt x="2520" y="152"/>
                  </a:lnTo>
                  <a:lnTo>
                    <a:pt x="2657" y="203"/>
                  </a:lnTo>
                  <a:lnTo>
                    <a:pt x="2792" y="260"/>
                  </a:lnTo>
                  <a:lnTo>
                    <a:pt x="2822" y="275"/>
                  </a:lnTo>
                  <a:lnTo>
                    <a:pt x="2849" y="294"/>
                  </a:lnTo>
                  <a:lnTo>
                    <a:pt x="2873" y="316"/>
                  </a:lnTo>
                  <a:lnTo>
                    <a:pt x="2892" y="342"/>
                  </a:lnTo>
                  <a:lnTo>
                    <a:pt x="2905" y="371"/>
                  </a:lnTo>
                  <a:lnTo>
                    <a:pt x="2914" y="402"/>
                  </a:lnTo>
                  <a:lnTo>
                    <a:pt x="2916" y="434"/>
                  </a:lnTo>
                  <a:lnTo>
                    <a:pt x="3056" y="3405"/>
                  </a:lnTo>
                  <a:lnTo>
                    <a:pt x="3053" y="3438"/>
                  </a:lnTo>
                  <a:lnTo>
                    <a:pt x="3047" y="3470"/>
                  </a:lnTo>
                  <a:lnTo>
                    <a:pt x="3036" y="3501"/>
                  </a:lnTo>
                  <a:lnTo>
                    <a:pt x="3021" y="3529"/>
                  </a:lnTo>
                  <a:lnTo>
                    <a:pt x="3002" y="3555"/>
                  </a:lnTo>
                  <a:lnTo>
                    <a:pt x="2979" y="3576"/>
                  </a:lnTo>
                  <a:lnTo>
                    <a:pt x="2951" y="3593"/>
                  </a:lnTo>
                  <a:lnTo>
                    <a:pt x="2930" y="3607"/>
                  </a:lnTo>
                  <a:lnTo>
                    <a:pt x="2808" y="3670"/>
                  </a:lnTo>
                  <a:lnTo>
                    <a:pt x="2684" y="3728"/>
                  </a:lnTo>
                  <a:lnTo>
                    <a:pt x="2557" y="3780"/>
                  </a:lnTo>
                  <a:lnTo>
                    <a:pt x="2429" y="3825"/>
                  </a:lnTo>
                  <a:lnTo>
                    <a:pt x="2298" y="3864"/>
                  </a:lnTo>
                  <a:lnTo>
                    <a:pt x="2168" y="3898"/>
                  </a:lnTo>
                  <a:lnTo>
                    <a:pt x="2036" y="3925"/>
                  </a:lnTo>
                  <a:lnTo>
                    <a:pt x="1903" y="3948"/>
                  </a:lnTo>
                  <a:lnTo>
                    <a:pt x="1769" y="3963"/>
                  </a:lnTo>
                  <a:lnTo>
                    <a:pt x="1634" y="3973"/>
                  </a:lnTo>
                  <a:lnTo>
                    <a:pt x="1500" y="3975"/>
                  </a:lnTo>
                  <a:lnTo>
                    <a:pt x="1362" y="3973"/>
                  </a:lnTo>
                  <a:lnTo>
                    <a:pt x="1224" y="3963"/>
                  </a:lnTo>
                  <a:lnTo>
                    <a:pt x="1087" y="3946"/>
                  </a:lnTo>
                  <a:lnTo>
                    <a:pt x="950" y="3925"/>
                  </a:lnTo>
                  <a:lnTo>
                    <a:pt x="815" y="3897"/>
                  </a:lnTo>
                  <a:lnTo>
                    <a:pt x="680" y="3862"/>
                  </a:lnTo>
                  <a:lnTo>
                    <a:pt x="547" y="3821"/>
                  </a:lnTo>
                  <a:lnTo>
                    <a:pt x="415" y="3772"/>
                  </a:lnTo>
                  <a:lnTo>
                    <a:pt x="285" y="3718"/>
                  </a:lnTo>
                  <a:lnTo>
                    <a:pt x="265" y="3711"/>
                  </a:lnTo>
                  <a:lnTo>
                    <a:pt x="231" y="3691"/>
                  </a:lnTo>
                  <a:lnTo>
                    <a:pt x="203" y="3665"/>
                  </a:lnTo>
                  <a:lnTo>
                    <a:pt x="179" y="3637"/>
                  </a:lnTo>
                  <a:lnTo>
                    <a:pt x="162" y="3603"/>
                  </a:lnTo>
                  <a:lnTo>
                    <a:pt x="150" y="3568"/>
                  </a:lnTo>
                  <a:lnTo>
                    <a:pt x="147" y="3531"/>
                  </a:lnTo>
                  <a:lnTo>
                    <a:pt x="0" y="580"/>
                  </a:lnTo>
                  <a:lnTo>
                    <a:pt x="2" y="554"/>
                  </a:lnTo>
                  <a:lnTo>
                    <a:pt x="6" y="525"/>
                  </a:lnTo>
                  <a:lnTo>
                    <a:pt x="14" y="497"/>
                  </a:lnTo>
                  <a:lnTo>
                    <a:pt x="24" y="469"/>
                  </a:lnTo>
                  <a:lnTo>
                    <a:pt x="39" y="443"/>
                  </a:lnTo>
                  <a:lnTo>
                    <a:pt x="56" y="418"/>
                  </a:lnTo>
                  <a:lnTo>
                    <a:pt x="78" y="397"/>
                  </a:lnTo>
                  <a:lnTo>
                    <a:pt x="104" y="378"/>
                  </a:lnTo>
                  <a:lnTo>
                    <a:pt x="238" y="310"/>
                  </a:lnTo>
                  <a:lnTo>
                    <a:pt x="373" y="248"/>
                  </a:lnTo>
                  <a:lnTo>
                    <a:pt x="511" y="193"/>
                  </a:lnTo>
                  <a:lnTo>
                    <a:pt x="650" y="145"/>
                  </a:lnTo>
                  <a:lnTo>
                    <a:pt x="792" y="102"/>
                  </a:lnTo>
                  <a:lnTo>
                    <a:pt x="935" y="69"/>
                  </a:lnTo>
                  <a:lnTo>
                    <a:pt x="1080" y="40"/>
                  </a:lnTo>
                  <a:lnTo>
                    <a:pt x="1225" y="20"/>
                  </a:lnTo>
                  <a:lnTo>
                    <a:pt x="1371" y="7"/>
                  </a:lnTo>
                  <a:lnTo>
                    <a:pt x="15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42">
              <a:extLst>
                <a:ext uri="{FF2B5EF4-FFF2-40B4-BE49-F238E27FC236}">
                  <a16:creationId xmlns="" xmlns:a16="http://schemas.microsoft.com/office/drawing/2014/main" id="{C0F4BB00-7CEF-A190-4929-1AEAC7E55B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8" y="602"/>
              <a:ext cx="556" cy="556"/>
            </a:xfrm>
            <a:custGeom>
              <a:avLst/>
              <a:gdLst>
                <a:gd name="T0" fmla="*/ 247 w 556"/>
                <a:gd name="T1" fmla="*/ 143 h 556"/>
                <a:gd name="T2" fmla="*/ 192 w 556"/>
                <a:gd name="T3" fmla="*/ 169 h 556"/>
                <a:gd name="T4" fmla="*/ 153 w 556"/>
                <a:gd name="T5" fmla="*/ 217 h 556"/>
                <a:gd name="T6" fmla="*/ 140 w 556"/>
                <a:gd name="T7" fmla="*/ 277 h 556"/>
                <a:gd name="T8" fmla="*/ 153 w 556"/>
                <a:gd name="T9" fmla="*/ 338 h 556"/>
                <a:gd name="T10" fmla="*/ 192 w 556"/>
                <a:gd name="T11" fmla="*/ 386 h 556"/>
                <a:gd name="T12" fmla="*/ 247 w 556"/>
                <a:gd name="T13" fmla="*/ 413 h 556"/>
                <a:gd name="T14" fmla="*/ 310 w 556"/>
                <a:gd name="T15" fmla="*/ 413 h 556"/>
                <a:gd name="T16" fmla="*/ 365 w 556"/>
                <a:gd name="T17" fmla="*/ 386 h 556"/>
                <a:gd name="T18" fmla="*/ 403 w 556"/>
                <a:gd name="T19" fmla="*/ 338 h 556"/>
                <a:gd name="T20" fmla="*/ 417 w 556"/>
                <a:gd name="T21" fmla="*/ 277 h 556"/>
                <a:gd name="T22" fmla="*/ 403 w 556"/>
                <a:gd name="T23" fmla="*/ 217 h 556"/>
                <a:gd name="T24" fmla="*/ 365 w 556"/>
                <a:gd name="T25" fmla="*/ 169 h 556"/>
                <a:gd name="T26" fmla="*/ 310 w 556"/>
                <a:gd name="T27" fmla="*/ 143 h 556"/>
                <a:gd name="T28" fmla="*/ 279 w 556"/>
                <a:gd name="T29" fmla="*/ 0 h 556"/>
                <a:gd name="T30" fmla="*/ 366 w 556"/>
                <a:gd name="T31" fmla="*/ 15 h 556"/>
                <a:gd name="T32" fmla="*/ 442 w 556"/>
                <a:gd name="T33" fmla="*/ 53 h 556"/>
                <a:gd name="T34" fmla="*/ 503 w 556"/>
                <a:gd name="T35" fmla="*/ 114 h 556"/>
                <a:gd name="T36" fmla="*/ 543 w 556"/>
                <a:gd name="T37" fmla="*/ 190 h 556"/>
                <a:gd name="T38" fmla="*/ 556 w 556"/>
                <a:gd name="T39" fmla="*/ 277 h 556"/>
                <a:gd name="T40" fmla="*/ 543 w 556"/>
                <a:gd name="T41" fmla="*/ 365 h 556"/>
                <a:gd name="T42" fmla="*/ 503 w 556"/>
                <a:gd name="T43" fmla="*/ 441 h 556"/>
                <a:gd name="T44" fmla="*/ 442 w 556"/>
                <a:gd name="T45" fmla="*/ 502 h 556"/>
                <a:gd name="T46" fmla="*/ 366 w 556"/>
                <a:gd name="T47" fmla="*/ 541 h 556"/>
                <a:gd name="T48" fmla="*/ 279 w 556"/>
                <a:gd name="T49" fmla="*/ 556 h 556"/>
                <a:gd name="T50" fmla="*/ 191 w 556"/>
                <a:gd name="T51" fmla="*/ 541 h 556"/>
                <a:gd name="T52" fmla="*/ 115 w 556"/>
                <a:gd name="T53" fmla="*/ 502 h 556"/>
                <a:gd name="T54" fmla="*/ 55 w 556"/>
                <a:gd name="T55" fmla="*/ 441 h 556"/>
                <a:gd name="T56" fmla="*/ 15 w 556"/>
                <a:gd name="T57" fmla="*/ 365 h 556"/>
                <a:gd name="T58" fmla="*/ 0 w 556"/>
                <a:gd name="T59" fmla="*/ 277 h 556"/>
                <a:gd name="T60" fmla="*/ 15 w 556"/>
                <a:gd name="T61" fmla="*/ 190 h 556"/>
                <a:gd name="T62" fmla="*/ 55 w 556"/>
                <a:gd name="T63" fmla="*/ 114 h 556"/>
                <a:gd name="T64" fmla="*/ 115 w 556"/>
                <a:gd name="T65" fmla="*/ 53 h 556"/>
                <a:gd name="T66" fmla="*/ 191 w 556"/>
                <a:gd name="T67" fmla="*/ 15 h 556"/>
                <a:gd name="T68" fmla="*/ 279 w 556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56">
                  <a:moveTo>
                    <a:pt x="279" y="139"/>
                  </a:moveTo>
                  <a:lnTo>
                    <a:pt x="247" y="143"/>
                  </a:lnTo>
                  <a:lnTo>
                    <a:pt x="218" y="153"/>
                  </a:lnTo>
                  <a:lnTo>
                    <a:pt x="192" y="169"/>
                  </a:lnTo>
                  <a:lnTo>
                    <a:pt x="171" y="191"/>
                  </a:lnTo>
                  <a:lnTo>
                    <a:pt x="153" y="217"/>
                  </a:lnTo>
                  <a:lnTo>
                    <a:pt x="143" y="246"/>
                  </a:lnTo>
                  <a:lnTo>
                    <a:pt x="140" y="277"/>
                  </a:lnTo>
                  <a:lnTo>
                    <a:pt x="143" y="309"/>
                  </a:lnTo>
                  <a:lnTo>
                    <a:pt x="153" y="338"/>
                  </a:lnTo>
                  <a:lnTo>
                    <a:pt x="171" y="364"/>
                  </a:lnTo>
                  <a:lnTo>
                    <a:pt x="192" y="386"/>
                  </a:lnTo>
                  <a:lnTo>
                    <a:pt x="218" y="403"/>
                  </a:lnTo>
                  <a:lnTo>
                    <a:pt x="247" y="413"/>
                  </a:lnTo>
                  <a:lnTo>
                    <a:pt x="279" y="416"/>
                  </a:lnTo>
                  <a:lnTo>
                    <a:pt x="310" y="413"/>
                  </a:lnTo>
                  <a:lnTo>
                    <a:pt x="340" y="403"/>
                  </a:lnTo>
                  <a:lnTo>
                    <a:pt x="365" y="386"/>
                  </a:lnTo>
                  <a:lnTo>
                    <a:pt x="387" y="364"/>
                  </a:lnTo>
                  <a:lnTo>
                    <a:pt x="403" y="338"/>
                  </a:lnTo>
                  <a:lnTo>
                    <a:pt x="413" y="309"/>
                  </a:lnTo>
                  <a:lnTo>
                    <a:pt x="417" y="277"/>
                  </a:lnTo>
                  <a:lnTo>
                    <a:pt x="413" y="246"/>
                  </a:lnTo>
                  <a:lnTo>
                    <a:pt x="403" y="217"/>
                  </a:lnTo>
                  <a:lnTo>
                    <a:pt x="387" y="191"/>
                  </a:lnTo>
                  <a:lnTo>
                    <a:pt x="365" y="169"/>
                  </a:lnTo>
                  <a:lnTo>
                    <a:pt x="340" y="153"/>
                  </a:lnTo>
                  <a:lnTo>
                    <a:pt x="310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4" y="3"/>
                  </a:lnTo>
                  <a:lnTo>
                    <a:pt x="366" y="15"/>
                  </a:lnTo>
                  <a:lnTo>
                    <a:pt x="406" y="31"/>
                  </a:lnTo>
                  <a:lnTo>
                    <a:pt x="442" y="53"/>
                  </a:lnTo>
                  <a:lnTo>
                    <a:pt x="474" y="82"/>
                  </a:lnTo>
                  <a:lnTo>
                    <a:pt x="503" y="114"/>
                  </a:lnTo>
                  <a:lnTo>
                    <a:pt x="525" y="150"/>
                  </a:lnTo>
                  <a:lnTo>
                    <a:pt x="543" y="190"/>
                  </a:lnTo>
                  <a:lnTo>
                    <a:pt x="552" y="232"/>
                  </a:lnTo>
                  <a:lnTo>
                    <a:pt x="556" y="277"/>
                  </a:lnTo>
                  <a:lnTo>
                    <a:pt x="552" y="323"/>
                  </a:lnTo>
                  <a:lnTo>
                    <a:pt x="543" y="365"/>
                  </a:lnTo>
                  <a:lnTo>
                    <a:pt x="525" y="405"/>
                  </a:lnTo>
                  <a:lnTo>
                    <a:pt x="503" y="441"/>
                  </a:lnTo>
                  <a:lnTo>
                    <a:pt x="474" y="474"/>
                  </a:lnTo>
                  <a:lnTo>
                    <a:pt x="442" y="502"/>
                  </a:lnTo>
                  <a:lnTo>
                    <a:pt x="406" y="525"/>
                  </a:lnTo>
                  <a:lnTo>
                    <a:pt x="366" y="541"/>
                  </a:lnTo>
                  <a:lnTo>
                    <a:pt x="324" y="552"/>
                  </a:lnTo>
                  <a:lnTo>
                    <a:pt x="279" y="556"/>
                  </a:lnTo>
                  <a:lnTo>
                    <a:pt x="234" y="552"/>
                  </a:lnTo>
                  <a:lnTo>
                    <a:pt x="191" y="541"/>
                  </a:lnTo>
                  <a:lnTo>
                    <a:pt x="151" y="525"/>
                  </a:lnTo>
                  <a:lnTo>
                    <a:pt x="115" y="502"/>
                  </a:lnTo>
                  <a:lnTo>
                    <a:pt x="82" y="474"/>
                  </a:lnTo>
                  <a:lnTo>
                    <a:pt x="55" y="441"/>
                  </a:lnTo>
                  <a:lnTo>
                    <a:pt x="31" y="405"/>
                  </a:lnTo>
                  <a:lnTo>
                    <a:pt x="15" y="365"/>
                  </a:lnTo>
                  <a:lnTo>
                    <a:pt x="4" y="323"/>
                  </a:lnTo>
                  <a:lnTo>
                    <a:pt x="0" y="277"/>
                  </a:lnTo>
                  <a:lnTo>
                    <a:pt x="4" y="232"/>
                  </a:lnTo>
                  <a:lnTo>
                    <a:pt x="15" y="190"/>
                  </a:lnTo>
                  <a:lnTo>
                    <a:pt x="31" y="150"/>
                  </a:lnTo>
                  <a:lnTo>
                    <a:pt x="55" y="114"/>
                  </a:lnTo>
                  <a:lnTo>
                    <a:pt x="82" y="82"/>
                  </a:lnTo>
                  <a:lnTo>
                    <a:pt x="115" y="53"/>
                  </a:lnTo>
                  <a:lnTo>
                    <a:pt x="151" y="31"/>
                  </a:lnTo>
                  <a:lnTo>
                    <a:pt x="191" y="15"/>
                  </a:lnTo>
                  <a:lnTo>
                    <a:pt x="234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3">
              <a:extLst>
                <a:ext uri="{FF2B5EF4-FFF2-40B4-BE49-F238E27FC236}">
                  <a16:creationId xmlns="" xmlns:a16="http://schemas.microsoft.com/office/drawing/2014/main" id="{2499D44A-DB13-EBD7-ABE0-A113115558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0" y="113"/>
              <a:ext cx="2399" cy="3975"/>
            </a:xfrm>
            <a:custGeom>
              <a:avLst/>
              <a:gdLst>
                <a:gd name="T0" fmla="*/ 1225 w 2399"/>
                <a:gd name="T1" fmla="*/ 155 h 3975"/>
                <a:gd name="T2" fmla="*/ 802 w 2399"/>
                <a:gd name="T3" fmla="*/ 233 h 3975"/>
                <a:gd name="T4" fmla="*/ 634 w 2399"/>
                <a:gd name="T5" fmla="*/ 292 h 3975"/>
                <a:gd name="T6" fmla="*/ 142 w 2399"/>
                <a:gd name="T7" fmla="*/ 3238 h 3975"/>
                <a:gd name="T8" fmla="*/ 149 w 2399"/>
                <a:gd name="T9" fmla="*/ 3281 h 3975"/>
                <a:gd name="T10" fmla="*/ 190 w 2399"/>
                <a:gd name="T11" fmla="*/ 3314 h 3975"/>
                <a:gd name="T12" fmla="*/ 501 w 2399"/>
                <a:gd name="T13" fmla="*/ 3510 h 3975"/>
                <a:gd name="T14" fmla="*/ 833 w 2399"/>
                <a:gd name="T15" fmla="*/ 3661 h 3975"/>
                <a:gd name="T16" fmla="*/ 1053 w 2399"/>
                <a:gd name="T17" fmla="*/ 3710 h 3975"/>
                <a:gd name="T18" fmla="*/ 898 w 2399"/>
                <a:gd name="T19" fmla="*/ 704 h 3975"/>
                <a:gd name="T20" fmla="*/ 912 w 2399"/>
                <a:gd name="T21" fmla="*/ 621 h 3975"/>
                <a:gd name="T22" fmla="*/ 954 w 2399"/>
                <a:gd name="T23" fmla="*/ 542 h 3975"/>
                <a:gd name="T24" fmla="*/ 1126 w 2399"/>
                <a:gd name="T25" fmla="*/ 438 h 3975"/>
                <a:gd name="T26" fmla="*/ 1510 w 2399"/>
                <a:gd name="T27" fmla="*/ 281 h 3975"/>
                <a:gd name="T28" fmla="*/ 1912 w 2399"/>
                <a:gd name="T29" fmla="*/ 177 h 3975"/>
                <a:gd name="T30" fmla="*/ 1612 w 2399"/>
                <a:gd name="T31" fmla="*/ 144 h 3975"/>
                <a:gd name="T32" fmla="*/ 1628 w 2399"/>
                <a:gd name="T33" fmla="*/ 2 h 3975"/>
                <a:gd name="T34" fmla="*/ 2063 w 2399"/>
                <a:gd name="T35" fmla="*/ 52 h 3975"/>
                <a:gd name="T36" fmla="*/ 2366 w 2399"/>
                <a:gd name="T37" fmla="*/ 127 h 3975"/>
                <a:gd name="T38" fmla="*/ 2397 w 2399"/>
                <a:gd name="T39" fmla="*/ 164 h 3975"/>
                <a:gd name="T40" fmla="*/ 2392 w 2399"/>
                <a:gd name="T41" fmla="*/ 218 h 3975"/>
                <a:gd name="T42" fmla="*/ 2352 w 2399"/>
                <a:gd name="T43" fmla="*/ 256 h 3975"/>
                <a:gd name="T44" fmla="*/ 2073 w 2399"/>
                <a:gd name="T45" fmla="*/ 285 h 3975"/>
                <a:gd name="T46" fmla="*/ 1685 w 2399"/>
                <a:gd name="T47" fmla="*/ 368 h 3975"/>
                <a:gd name="T48" fmla="*/ 1311 w 2399"/>
                <a:gd name="T49" fmla="*/ 502 h 3975"/>
                <a:gd name="T50" fmla="*/ 1061 w 2399"/>
                <a:gd name="T51" fmla="*/ 632 h 3975"/>
                <a:gd name="T52" fmla="*/ 1039 w 2399"/>
                <a:gd name="T53" fmla="*/ 680 h 3975"/>
                <a:gd name="T54" fmla="*/ 1179 w 2399"/>
                <a:gd name="T55" fmla="*/ 3666 h 3975"/>
                <a:gd name="T56" fmla="*/ 1200 w 2399"/>
                <a:gd name="T57" fmla="*/ 3700 h 3975"/>
                <a:gd name="T58" fmla="*/ 1206 w 2399"/>
                <a:gd name="T59" fmla="*/ 3704 h 3975"/>
                <a:gd name="T60" fmla="*/ 1231 w 2399"/>
                <a:gd name="T61" fmla="*/ 3710 h 3975"/>
                <a:gd name="T62" fmla="*/ 1235 w 2399"/>
                <a:gd name="T63" fmla="*/ 3711 h 3975"/>
                <a:gd name="T64" fmla="*/ 1239 w 2399"/>
                <a:gd name="T65" fmla="*/ 3717 h 3975"/>
                <a:gd name="T66" fmla="*/ 1398 w 2399"/>
                <a:gd name="T67" fmla="*/ 3779 h 3975"/>
                <a:gd name="T68" fmla="*/ 1461 w 2399"/>
                <a:gd name="T69" fmla="*/ 3801 h 3975"/>
                <a:gd name="T70" fmla="*/ 1588 w 2399"/>
                <a:gd name="T71" fmla="*/ 3843 h 3975"/>
                <a:gd name="T72" fmla="*/ 1619 w 2399"/>
                <a:gd name="T73" fmla="*/ 3881 h 3975"/>
                <a:gd name="T74" fmla="*/ 1614 w 2399"/>
                <a:gd name="T75" fmla="*/ 3937 h 3975"/>
                <a:gd name="T76" fmla="*/ 1575 w 2399"/>
                <a:gd name="T77" fmla="*/ 3972 h 3975"/>
                <a:gd name="T78" fmla="*/ 1409 w 2399"/>
                <a:gd name="T79" fmla="*/ 3957 h 3975"/>
                <a:gd name="T80" fmla="*/ 994 w 2399"/>
                <a:gd name="T81" fmla="*/ 3865 h 3975"/>
                <a:gd name="T82" fmla="*/ 597 w 2399"/>
                <a:gd name="T83" fmla="*/ 3713 h 3975"/>
                <a:gd name="T84" fmla="*/ 224 w 2399"/>
                <a:gd name="T85" fmla="*/ 3506 h 3975"/>
                <a:gd name="T86" fmla="*/ 57 w 2399"/>
                <a:gd name="T87" fmla="*/ 3385 h 3975"/>
                <a:gd name="T88" fmla="*/ 5 w 2399"/>
                <a:gd name="T89" fmla="*/ 3286 h 3975"/>
                <a:gd name="T90" fmla="*/ 483 w 2399"/>
                <a:gd name="T91" fmla="*/ 301 h 3975"/>
                <a:gd name="T92" fmla="*/ 531 w 2399"/>
                <a:gd name="T93" fmla="*/ 200 h 3975"/>
                <a:gd name="T94" fmla="*/ 621 w 2399"/>
                <a:gd name="T95" fmla="*/ 134 h 3975"/>
                <a:gd name="T96" fmla="*/ 1048 w 2399"/>
                <a:gd name="T97" fmla="*/ 36 h 3975"/>
                <a:gd name="T98" fmla="*/ 1483 w 2399"/>
                <a:gd name="T99" fmla="*/ 0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9" h="3975">
                  <a:moveTo>
                    <a:pt x="1510" y="142"/>
                  </a:moveTo>
                  <a:lnTo>
                    <a:pt x="1367" y="145"/>
                  </a:lnTo>
                  <a:lnTo>
                    <a:pt x="1225" y="155"/>
                  </a:lnTo>
                  <a:lnTo>
                    <a:pt x="1083" y="174"/>
                  </a:lnTo>
                  <a:lnTo>
                    <a:pt x="943" y="199"/>
                  </a:lnTo>
                  <a:lnTo>
                    <a:pt x="802" y="233"/>
                  </a:lnTo>
                  <a:lnTo>
                    <a:pt x="663" y="274"/>
                  </a:lnTo>
                  <a:lnTo>
                    <a:pt x="647" y="281"/>
                  </a:lnTo>
                  <a:lnTo>
                    <a:pt x="634" y="292"/>
                  </a:lnTo>
                  <a:lnTo>
                    <a:pt x="624" y="307"/>
                  </a:lnTo>
                  <a:lnTo>
                    <a:pt x="621" y="322"/>
                  </a:lnTo>
                  <a:lnTo>
                    <a:pt x="142" y="3238"/>
                  </a:lnTo>
                  <a:lnTo>
                    <a:pt x="141" y="3255"/>
                  </a:lnTo>
                  <a:lnTo>
                    <a:pt x="143" y="3268"/>
                  </a:lnTo>
                  <a:lnTo>
                    <a:pt x="149" y="3281"/>
                  </a:lnTo>
                  <a:lnTo>
                    <a:pt x="158" y="3292"/>
                  </a:lnTo>
                  <a:lnTo>
                    <a:pt x="169" y="3301"/>
                  </a:lnTo>
                  <a:lnTo>
                    <a:pt x="190" y="3314"/>
                  </a:lnTo>
                  <a:lnTo>
                    <a:pt x="291" y="3385"/>
                  </a:lnTo>
                  <a:lnTo>
                    <a:pt x="394" y="3450"/>
                  </a:lnTo>
                  <a:lnTo>
                    <a:pt x="501" y="3510"/>
                  </a:lnTo>
                  <a:lnTo>
                    <a:pt x="609" y="3565"/>
                  </a:lnTo>
                  <a:lnTo>
                    <a:pt x="720" y="3615"/>
                  </a:lnTo>
                  <a:lnTo>
                    <a:pt x="833" y="3661"/>
                  </a:lnTo>
                  <a:lnTo>
                    <a:pt x="949" y="3702"/>
                  </a:lnTo>
                  <a:lnTo>
                    <a:pt x="1065" y="3738"/>
                  </a:lnTo>
                  <a:lnTo>
                    <a:pt x="1053" y="3710"/>
                  </a:lnTo>
                  <a:lnTo>
                    <a:pt x="1045" y="3680"/>
                  </a:lnTo>
                  <a:lnTo>
                    <a:pt x="1037" y="3648"/>
                  </a:lnTo>
                  <a:lnTo>
                    <a:pt x="898" y="704"/>
                  </a:lnTo>
                  <a:lnTo>
                    <a:pt x="900" y="678"/>
                  </a:lnTo>
                  <a:lnTo>
                    <a:pt x="904" y="649"/>
                  </a:lnTo>
                  <a:lnTo>
                    <a:pt x="912" y="621"/>
                  </a:lnTo>
                  <a:lnTo>
                    <a:pt x="922" y="593"/>
                  </a:lnTo>
                  <a:lnTo>
                    <a:pt x="937" y="567"/>
                  </a:lnTo>
                  <a:lnTo>
                    <a:pt x="954" y="542"/>
                  </a:lnTo>
                  <a:lnTo>
                    <a:pt x="976" y="521"/>
                  </a:lnTo>
                  <a:lnTo>
                    <a:pt x="1002" y="502"/>
                  </a:lnTo>
                  <a:lnTo>
                    <a:pt x="1126" y="438"/>
                  </a:lnTo>
                  <a:lnTo>
                    <a:pt x="1251" y="379"/>
                  </a:lnTo>
                  <a:lnTo>
                    <a:pt x="1379" y="327"/>
                  </a:lnTo>
                  <a:lnTo>
                    <a:pt x="1510" y="281"/>
                  </a:lnTo>
                  <a:lnTo>
                    <a:pt x="1642" y="241"/>
                  </a:lnTo>
                  <a:lnTo>
                    <a:pt x="1776" y="206"/>
                  </a:lnTo>
                  <a:lnTo>
                    <a:pt x="1912" y="177"/>
                  </a:lnTo>
                  <a:lnTo>
                    <a:pt x="1813" y="163"/>
                  </a:lnTo>
                  <a:lnTo>
                    <a:pt x="1714" y="152"/>
                  </a:lnTo>
                  <a:lnTo>
                    <a:pt x="1612" y="144"/>
                  </a:lnTo>
                  <a:lnTo>
                    <a:pt x="1510" y="142"/>
                  </a:lnTo>
                  <a:close/>
                  <a:moveTo>
                    <a:pt x="1483" y="0"/>
                  </a:moveTo>
                  <a:lnTo>
                    <a:pt x="1628" y="2"/>
                  </a:lnTo>
                  <a:lnTo>
                    <a:pt x="1774" y="12"/>
                  </a:lnTo>
                  <a:lnTo>
                    <a:pt x="1918" y="29"/>
                  </a:lnTo>
                  <a:lnTo>
                    <a:pt x="2063" y="52"/>
                  </a:lnTo>
                  <a:lnTo>
                    <a:pt x="2206" y="83"/>
                  </a:lnTo>
                  <a:lnTo>
                    <a:pt x="2349" y="121"/>
                  </a:lnTo>
                  <a:lnTo>
                    <a:pt x="2366" y="127"/>
                  </a:lnTo>
                  <a:lnTo>
                    <a:pt x="2379" y="137"/>
                  </a:lnTo>
                  <a:lnTo>
                    <a:pt x="2389" y="149"/>
                  </a:lnTo>
                  <a:lnTo>
                    <a:pt x="2397" y="164"/>
                  </a:lnTo>
                  <a:lnTo>
                    <a:pt x="2399" y="180"/>
                  </a:lnTo>
                  <a:lnTo>
                    <a:pt x="2398" y="198"/>
                  </a:lnTo>
                  <a:lnTo>
                    <a:pt x="2392" y="218"/>
                  </a:lnTo>
                  <a:lnTo>
                    <a:pt x="2382" y="234"/>
                  </a:lnTo>
                  <a:lnTo>
                    <a:pt x="2368" y="247"/>
                  </a:lnTo>
                  <a:lnTo>
                    <a:pt x="2352" y="256"/>
                  </a:lnTo>
                  <a:lnTo>
                    <a:pt x="2336" y="260"/>
                  </a:lnTo>
                  <a:lnTo>
                    <a:pt x="2205" y="270"/>
                  </a:lnTo>
                  <a:lnTo>
                    <a:pt x="2073" y="285"/>
                  </a:lnTo>
                  <a:lnTo>
                    <a:pt x="1944" y="306"/>
                  </a:lnTo>
                  <a:lnTo>
                    <a:pt x="1813" y="335"/>
                  </a:lnTo>
                  <a:lnTo>
                    <a:pt x="1685" y="368"/>
                  </a:lnTo>
                  <a:lnTo>
                    <a:pt x="1558" y="407"/>
                  </a:lnTo>
                  <a:lnTo>
                    <a:pt x="1434" y="451"/>
                  </a:lnTo>
                  <a:lnTo>
                    <a:pt x="1311" y="502"/>
                  </a:lnTo>
                  <a:lnTo>
                    <a:pt x="1190" y="560"/>
                  </a:lnTo>
                  <a:lnTo>
                    <a:pt x="1072" y="621"/>
                  </a:lnTo>
                  <a:lnTo>
                    <a:pt x="1061" y="632"/>
                  </a:lnTo>
                  <a:lnTo>
                    <a:pt x="1051" y="645"/>
                  </a:lnTo>
                  <a:lnTo>
                    <a:pt x="1043" y="663"/>
                  </a:lnTo>
                  <a:lnTo>
                    <a:pt x="1039" y="680"/>
                  </a:lnTo>
                  <a:lnTo>
                    <a:pt x="1037" y="698"/>
                  </a:lnTo>
                  <a:lnTo>
                    <a:pt x="1177" y="3648"/>
                  </a:lnTo>
                  <a:lnTo>
                    <a:pt x="1179" y="3666"/>
                  </a:lnTo>
                  <a:lnTo>
                    <a:pt x="1185" y="3682"/>
                  </a:lnTo>
                  <a:lnTo>
                    <a:pt x="1196" y="3696"/>
                  </a:lnTo>
                  <a:lnTo>
                    <a:pt x="1200" y="3700"/>
                  </a:lnTo>
                  <a:lnTo>
                    <a:pt x="1203" y="3701"/>
                  </a:lnTo>
                  <a:lnTo>
                    <a:pt x="1204" y="3702"/>
                  </a:lnTo>
                  <a:lnTo>
                    <a:pt x="1206" y="3704"/>
                  </a:lnTo>
                  <a:lnTo>
                    <a:pt x="1208" y="3704"/>
                  </a:lnTo>
                  <a:lnTo>
                    <a:pt x="1211" y="3704"/>
                  </a:lnTo>
                  <a:lnTo>
                    <a:pt x="1231" y="3710"/>
                  </a:lnTo>
                  <a:lnTo>
                    <a:pt x="1233" y="3710"/>
                  </a:lnTo>
                  <a:lnTo>
                    <a:pt x="1234" y="3711"/>
                  </a:lnTo>
                  <a:lnTo>
                    <a:pt x="1235" y="3711"/>
                  </a:lnTo>
                  <a:lnTo>
                    <a:pt x="1238" y="3712"/>
                  </a:lnTo>
                  <a:lnTo>
                    <a:pt x="1239" y="3715"/>
                  </a:lnTo>
                  <a:lnTo>
                    <a:pt x="1239" y="3717"/>
                  </a:lnTo>
                  <a:lnTo>
                    <a:pt x="1287" y="3738"/>
                  </a:lnTo>
                  <a:lnTo>
                    <a:pt x="1339" y="3758"/>
                  </a:lnTo>
                  <a:lnTo>
                    <a:pt x="1398" y="3779"/>
                  </a:lnTo>
                  <a:lnTo>
                    <a:pt x="1392" y="3814"/>
                  </a:lnTo>
                  <a:lnTo>
                    <a:pt x="1405" y="3779"/>
                  </a:lnTo>
                  <a:lnTo>
                    <a:pt x="1461" y="3801"/>
                  </a:lnTo>
                  <a:lnTo>
                    <a:pt x="1516" y="3819"/>
                  </a:lnTo>
                  <a:lnTo>
                    <a:pt x="1572" y="3835"/>
                  </a:lnTo>
                  <a:lnTo>
                    <a:pt x="1588" y="3843"/>
                  </a:lnTo>
                  <a:lnTo>
                    <a:pt x="1602" y="3854"/>
                  </a:lnTo>
                  <a:lnTo>
                    <a:pt x="1612" y="3866"/>
                  </a:lnTo>
                  <a:lnTo>
                    <a:pt x="1619" y="3881"/>
                  </a:lnTo>
                  <a:lnTo>
                    <a:pt x="1622" y="3899"/>
                  </a:lnTo>
                  <a:lnTo>
                    <a:pt x="1621" y="3919"/>
                  </a:lnTo>
                  <a:lnTo>
                    <a:pt x="1614" y="3937"/>
                  </a:lnTo>
                  <a:lnTo>
                    <a:pt x="1603" y="3953"/>
                  </a:lnTo>
                  <a:lnTo>
                    <a:pt x="1591" y="3965"/>
                  </a:lnTo>
                  <a:lnTo>
                    <a:pt x="1575" y="3972"/>
                  </a:lnTo>
                  <a:lnTo>
                    <a:pt x="1558" y="3975"/>
                  </a:lnTo>
                  <a:lnTo>
                    <a:pt x="1551" y="3975"/>
                  </a:lnTo>
                  <a:lnTo>
                    <a:pt x="1409" y="3957"/>
                  </a:lnTo>
                  <a:lnTo>
                    <a:pt x="1270" y="3934"/>
                  </a:lnTo>
                  <a:lnTo>
                    <a:pt x="1131" y="3903"/>
                  </a:lnTo>
                  <a:lnTo>
                    <a:pt x="994" y="3865"/>
                  </a:lnTo>
                  <a:lnTo>
                    <a:pt x="859" y="3820"/>
                  </a:lnTo>
                  <a:lnTo>
                    <a:pt x="726" y="3769"/>
                  </a:lnTo>
                  <a:lnTo>
                    <a:pt x="597" y="3713"/>
                  </a:lnTo>
                  <a:lnTo>
                    <a:pt x="469" y="3650"/>
                  </a:lnTo>
                  <a:lnTo>
                    <a:pt x="346" y="3580"/>
                  </a:lnTo>
                  <a:lnTo>
                    <a:pt x="224" y="3506"/>
                  </a:lnTo>
                  <a:lnTo>
                    <a:pt x="107" y="3426"/>
                  </a:lnTo>
                  <a:lnTo>
                    <a:pt x="86" y="3411"/>
                  </a:lnTo>
                  <a:lnTo>
                    <a:pt x="57" y="3385"/>
                  </a:lnTo>
                  <a:lnTo>
                    <a:pt x="34" y="3355"/>
                  </a:lnTo>
                  <a:lnTo>
                    <a:pt x="16" y="3322"/>
                  </a:lnTo>
                  <a:lnTo>
                    <a:pt x="5" y="3286"/>
                  </a:lnTo>
                  <a:lnTo>
                    <a:pt x="0" y="3248"/>
                  </a:lnTo>
                  <a:lnTo>
                    <a:pt x="2" y="3210"/>
                  </a:lnTo>
                  <a:lnTo>
                    <a:pt x="483" y="301"/>
                  </a:lnTo>
                  <a:lnTo>
                    <a:pt x="493" y="265"/>
                  </a:lnTo>
                  <a:lnTo>
                    <a:pt x="509" y="230"/>
                  </a:lnTo>
                  <a:lnTo>
                    <a:pt x="531" y="200"/>
                  </a:lnTo>
                  <a:lnTo>
                    <a:pt x="557" y="174"/>
                  </a:lnTo>
                  <a:lnTo>
                    <a:pt x="587" y="152"/>
                  </a:lnTo>
                  <a:lnTo>
                    <a:pt x="621" y="134"/>
                  </a:lnTo>
                  <a:lnTo>
                    <a:pt x="762" y="94"/>
                  </a:lnTo>
                  <a:lnTo>
                    <a:pt x="904" y="62"/>
                  </a:lnTo>
                  <a:lnTo>
                    <a:pt x="1048" y="36"/>
                  </a:lnTo>
                  <a:lnTo>
                    <a:pt x="1193" y="17"/>
                  </a:lnTo>
                  <a:lnTo>
                    <a:pt x="1337" y="5"/>
                  </a:lnTo>
                  <a:lnTo>
                    <a:pt x="1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8939BEE-7F40-7203-851F-2E420FEF5632}"/>
              </a:ext>
            </a:extLst>
          </p:cNvPr>
          <p:cNvSpPr/>
          <p:nvPr/>
        </p:nvSpPr>
        <p:spPr>
          <a:xfrm>
            <a:off x="1398466" y="1897683"/>
            <a:ext cx="294901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9267C5EB-AD75-42A6-81EB-B22ADEEBF5B6}"/>
              </a:ext>
            </a:extLst>
          </p:cNvPr>
          <p:cNvSpPr/>
          <p:nvPr/>
        </p:nvSpPr>
        <p:spPr>
          <a:xfrm>
            <a:off x="3549263" y="4021316"/>
            <a:ext cx="294901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1329D12-ACFB-DDBA-4602-B616FA624EF2}"/>
              </a:ext>
            </a:extLst>
          </p:cNvPr>
          <p:cNvSpPr/>
          <p:nvPr/>
        </p:nvSpPr>
        <p:spPr>
          <a:xfrm>
            <a:off x="5403063" y="1839774"/>
            <a:ext cx="294901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E5B3BDD-A66E-D93B-5086-99B5B297FF0A}"/>
              </a:ext>
            </a:extLst>
          </p:cNvPr>
          <p:cNvSpPr/>
          <p:nvPr/>
        </p:nvSpPr>
        <p:spPr>
          <a:xfrm>
            <a:off x="9324075" y="4071461"/>
            <a:ext cx="22883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5E1AEF3-CAEE-CFC9-E33D-35F374571AA3}"/>
              </a:ext>
            </a:extLst>
          </p:cNvPr>
          <p:cNvSpPr/>
          <p:nvPr/>
        </p:nvSpPr>
        <p:spPr>
          <a:xfrm>
            <a:off x="6899311" y="5180117"/>
            <a:ext cx="22883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6288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347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5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507</Words>
  <Application>Microsoft Office PowerPoint</Application>
  <PresentationFormat>와이드스크린</PresentationFormat>
  <Paragraphs>121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2023-12-06T04:04:09Z</dcterms:created>
  <dcterms:modified xsi:type="dcterms:W3CDTF">2024-12-05T23:16:23Z</dcterms:modified>
</cp:coreProperties>
</file>