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1AE"/>
    <a:srgbClr val="98D5E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98D5E7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89-488A-B2D4-9F3D10B45E63}"/>
              </c:ext>
            </c:extLst>
          </c:dPt>
          <c:dPt>
            <c:idx val="1"/>
            <c:bubble3D val="0"/>
            <c:spPr>
              <a:solidFill>
                <a:srgbClr val="5AA1AE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A89-488A-B2D4-9F3D10B45E63}"/>
              </c:ext>
            </c:extLst>
          </c:dPt>
          <c:dPt>
            <c:idx val="2"/>
            <c:bubble3D val="0"/>
            <c:spPr>
              <a:solidFill>
                <a:srgbClr val="FF660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A89-488A-B2D4-9F3D10B45E63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A89-488A-B2D4-9F3D10B45E63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A89-488A-B2D4-9F3D10B45E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A89-488A-B2D4-9F3D10B45E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A89-488A-B2D4-9F3D10B45E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A89-488A-B2D4-9F3D10B45E6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A89-488A-B2D4-9F3D10B45E6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3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44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4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8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4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3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7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3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2754E35D-8AFE-5888-CB31-03EDBC770A3A}"/>
              </a:ext>
            </a:extLst>
          </p:cNvPr>
          <p:cNvSpPr/>
          <p:nvPr/>
        </p:nvSpPr>
        <p:spPr>
          <a:xfrm>
            <a:off x="1" y="2698297"/>
            <a:ext cx="12192000" cy="1246341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95350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895350"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A34AF5-D4AF-0451-453F-58D329A226A8}"/>
              </a:ext>
            </a:extLst>
          </p:cNvPr>
          <p:cNvGrpSpPr/>
          <p:nvPr/>
        </p:nvGrpSpPr>
        <p:grpSpPr>
          <a:xfrm>
            <a:off x="6723330" y="3236683"/>
            <a:ext cx="4900400" cy="194135"/>
            <a:chOff x="6485205" y="3236683"/>
            <a:chExt cx="4900400" cy="194135"/>
          </a:xfrm>
        </p:grpSpPr>
        <p:sp>
          <p:nvSpPr>
            <p:cNvPr id="7" name="Freeform 9">
              <a:extLst>
                <a:ext uri="{FF2B5EF4-FFF2-40B4-BE49-F238E27FC236}">
                  <a16:creationId xmlns="" xmlns:a16="http://schemas.microsoft.com/office/drawing/2014/main" id="{A1763B14-E5AE-69AD-75FF-6752423C9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자유형 23">
              <a:extLst>
                <a:ext uri="{FF2B5EF4-FFF2-40B4-BE49-F238E27FC236}">
                  <a16:creationId xmlns="" xmlns:a16="http://schemas.microsoft.com/office/drawing/2014/main" id="{0478F482-704D-07C3-02AF-E0B4171B2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8159" y="3256470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="" xmlns:a16="http://schemas.microsoft.com/office/drawing/2014/main" id="{4E1CADA9-6517-4ECA-3EA6-F55B6CB955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5786" y="3237047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1" name="Freeform 17">
                <a:extLst>
                  <a:ext uri="{FF2B5EF4-FFF2-40B4-BE49-F238E27FC236}">
                    <a16:creationId xmlns="" xmlns:a16="http://schemas.microsoft.com/office/drawing/2014/main" id="{1A3397DF-A2E1-F842-C59F-B9485924E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18">
                <a:extLst>
                  <a:ext uri="{FF2B5EF4-FFF2-40B4-BE49-F238E27FC236}">
                    <a16:creationId xmlns="" xmlns:a16="http://schemas.microsoft.com/office/drawing/2014/main" id="{158EA2EE-DB9B-1B68-5DBC-56017D2FB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 19">
                <a:extLst>
                  <a:ext uri="{FF2B5EF4-FFF2-40B4-BE49-F238E27FC236}">
                    <a16:creationId xmlns="" xmlns:a16="http://schemas.microsoft.com/office/drawing/2014/main" id="{D003DCFB-7D53-379E-3975-B43EB7456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20">
                <a:extLst>
                  <a:ext uri="{FF2B5EF4-FFF2-40B4-BE49-F238E27FC236}">
                    <a16:creationId xmlns="" xmlns:a16="http://schemas.microsoft.com/office/drawing/2014/main" id="{D8EC4A3B-D92F-22F2-426A-26E22304A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자유형 32">
              <a:extLst>
                <a:ext uri="{FF2B5EF4-FFF2-40B4-BE49-F238E27FC236}">
                  <a16:creationId xmlns="" xmlns:a16="http://schemas.microsoft.com/office/drawing/2014/main" id="{0AB23DDB-D359-A66A-E4EE-DA4BB9DA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" name="Group 36">
              <a:extLst>
                <a:ext uri="{FF2B5EF4-FFF2-40B4-BE49-F238E27FC236}">
                  <a16:creationId xmlns="" xmlns:a16="http://schemas.microsoft.com/office/drawing/2014/main" id="{DB4EE2E7-A206-D1F8-098B-762B5A442F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71008" y="3236683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26" name="Freeform 37">
                <a:extLst>
                  <a:ext uri="{FF2B5EF4-FFF2-40B4-BE49-F238E27FC236}">
                    <a16:creationId xmlns="" xmlns:a16="http://schemas.microsoft.com/office/drawing/2014/main" id="{95DB19E0-E683-FF24-0A60-CBE9CD7F1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38">
                <a:extLst>
                  <a:ext uri="{FF2B5EF4-FFF2-40B4-BE49-F238E27FC236}">
                    <a16:creationId xmlns="" xmlns:a16="http://schemas.microsoft.com/office/drawing/2014/main" id="{9FB53F3A-8557-75F2-B63F-948AEA06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39">
                <a:extLst>
                  <a:ext uri="{FF2B5EF4-FFF2-40B4-BE49-F238E27FC236}">
                    <a16:creationId xmlns="" xmlns:a16="http://schemas.microsoft.com/office/drawing/2014/main" id="{803AE300-206E-80E1-5EC4-37C88B6A6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40">
                <a:extLst>
                  <a:ext uri="{FF2B5EF4-FFF2-40B4-BE49-F238E27FC236}">
                    <a16:creationId xmlns="" xmlns:a16="http://schemas.microsoft.com/office/drawing/2014/main" id="{A2670C7A-C415-2512-551F-AC668119E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41">
                <a:extLst>
                  <a:ext uri="{FF2B5EF4-FFF2-40B4-BE49-F238E27FC236}">
                    <a16:creationId xmlns="" xmlns:a16="http://schemas.microsoft.com/office/drawing/2014/main" id="{B73800A2-A8FC-FDC0-C375-BC720C8C7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5970A638-BCD1-DC5D-B618-ABF1E1FA4DFC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3" name="Group 23">
              <a:extLst>
                <a:ext uri="{FF2B5EF4-FFF2-40B4-BE49-F238E27FC236}">
                  <a16:creationId xmlns="" xmlns:a16="http://schemas.microsoft.com/office/drawing/2014/main" id="{D7EA7F79-6443-DF00-3DB5-31A69DFDDF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09004" y="3252701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1" name="Freeform 24">
                <a:extLst>
                  <a:ext uri="{FF2B5EF4-FFF2-40B4-BE49-F238E27FC236}">
                    <a16:creationId xmlns="" xmlns:a16="http://schemas.microsoft.com/office/drawing/2014/main" id="{393D75BC-D9D9-E281-FC28-DC3CB969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="" xmlns:a16="http://schemas.microsoft.com/office/drawing/2014/main" id="{7BA9AC63-F6EF-A635-8975-0936C272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="" xmlns:a16="http://schemas.microsoft.com/office/drawing/2014/main" id="{BED3A31C-EB31-EDAD-E7BD-3FAEBFA81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="" xmlns:a16="http://schemas.microsoft.com/office/drawing/2014/main" id="{5D29DF53-5A8B-573A-28E4-BEF0932A7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="" xmlns:a16="http://schemas.microsoft.com/office/drawing/2014/main" id="{0D874858-DCA8-AA56-9794-5F4A71627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9E99A535-B963-B942-815A-ECB82F63EA19}"/>
                </a:ext>
              </a:extLst>
            </p:cNvPr>
            <p:cNvGrpSpPr/>
            <p:nvPr/>
          </p:nvGrpSpPr>
          <p:grpSpPr>
            <a:xfrm>
              <a:off x="6485205" y="3253837"/>
              <a:ext cx="216000" cy="159826"/>
              <a:chOff x="325360" y="398752"/>
              <a:chExt cx="216000" cy="159826"/>
            </a:xfrm>
            <a:solidFill>
              <a:schemeClr val="bg1"/>
            </a:solidFill>
          </p:grpSpPr>
          <p:sp>
            <p:nvSpPr>
              <p:cNvPr id="16" name="사각형: 둥근 모서리 15">
                <a:extLst>
                  <a:ext uri="{FF2B5EF4-FFF2-40B4-BE49-F238E27FC236}">
                    <a16:creationId xmlns="" xmlns:a16="http://schemas.microsoft.com/office/drawing/2014/main" id="{AE88B2B0-52A4-4B54-833B-6C34AD56B591}"/>
                  </a:ext>
                </a:extLst>
              </p:cNvPr>
              <p:cNvSpPr/>
              <p:nvPr/>
            </p:nvSpPr>
            <p:spPr>
              <a:xfrm>
                <a:off x="325360" y="398752"/>
                <a:ext cx="216000" cy="18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="" xmlns:a16="http://schemas.microsoft.com/office/drawing/2014/main" id="{35417E25-C082-6CB7-BDE5-0D20B4FD6D1B}"/>
                  </a:ext>
                </a:extLst>
              </p:cNvPr>
              <p:cNvSpPr/>
              <p:nvPr/>
            </p:nvSpPr>
            <p:spPr>
              <a:xfrm>
                <a:off x="325360" y="469665"/>
                <a:ext cx="216000" cy="18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="" xmlns:a16="http://schemas.microsoft.com/office/drawing/2014/main" id="{A9423C18-4185-C6CB-CC02-9D68E1AE5276}"/>
                  </a:ext>
                </a:extLst>
              </p:cNvPr>
              <p:cNvSpPr/>
              <p:nvPr/>
            </p:nvSpPr>
            <p:spPr>
              <a:xfrm>
                <a:off x="325360" y="540578"/>
                <a:ext cx="216000" cy="18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7BC79791-48EB-D818-FA12-65DCFE7F3FB1}"/>
              </a:ext>
            </a:extLst>
          </p:cNvPr>
          <p:cNvGrpSpPr/>
          <p:nvPr/>
        </p:nvGrpSpPr>
        <p:grpSpPr>
          <a:xfrm>
            <a:off x="1114879" y="2101835"/>
            <a:ext cx="369279" cy="409758"/>
            <a:chOff x="543379" y="6026135"/>
            <a:chExt cx="369279" cy="409758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00A789CE-3041-CC53-6864-2C804711B128}"/>
                </a:ext>
              </a:extLst>
            </p:cNvPr>
            <p:cNvGrpSpPr/>
            <p:nvPr/>
          </p:nvGrpSpPr>
          <p:grpSpPr>
            <a:xfrm>
              <a:off x="543379" y="6089002"/>
              <a:ext cx="346891" cy="346891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19" name="사각형: 둥근 모서리 18">
                <a:extLst>
                  <a:ext uri="{FF2B5EF4-FFF2-40B4-BE49-F238E27FC236}">
                    <a16:creationId xmlns="" xmlns:a16="http://schemas.microsoft.com/office/drawing/2014/main" id="{09F18B2F-9536-E523-5309-2C6903A67E23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="" xmlns:a16="http://schemas.microsoft.com/office/drawing/2014/main" id="{62D267A0-3AE4-C5FC-0D43-718617972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577930"/>
                <a:ext cx="319746" cy="319746"/>
              </a:xfrm>
              <a:prstGeom prst="rect">
                <a:avLst/>
              </a:prstGeom>
              <a:grpFill/>
            </p:spPr>
          </p:pic>
        </p:grp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7C6C42AB-3048-E9FE-57B1-59759C766BD8}"/>
                </a:ext>
              </a:extLst>
            </p:cNvPr>
            <p:cNvSpPr/>
            <p:nvPr/>
          </p:nvSpPr>
          <p:spPr>
            <a:xfrm>
              <a:off x="771902" y="6026135"/>
              <a:ext cx="140756" cy="14075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21568A5E-F087-67C7-E379-9C1A5929EB2C}"/>
              </a:ext>
            </a:extLst>
          </p:cNvPr>
          <p:cNvCxnSpPr>
            <a:cxnSpLocks/>
          </p:cNvCxnSpPr>
          <p:nvPr/>
        </p:nvCxnSpPr>
        <p:spPr>
          <a:xfrm flipH="1">
            <a:off x="6238853" y="2685765"/>
            <a:ext cx="1" cy="12463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51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1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48254" y="1960845"/>
            <a:ext cx="2472091" cy="2472091"/>
          </a:xfrm>
          <a:prstGeom prst="ellipse">
            <a:avLst/>
          </a:prstGeom>
          <a:solidFill>
            <a:srgbClr val="5AA1A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99367" y="1960845"/>
            <a:ext cx="2472091" cy="2472091"/>
          </a:xfrm>
          <a:prstGeom prst="ellipse">
            <a:avLst/>
          </a:prstGeom>
          <a:solidFill>
            <a:srgbClr val="FF6600"/>
          </a:solidFill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18266" y="1960844"/>
            <a:ext cx="2472091" cy="2472091"/>
          </a:xfrm>
          <a:prstGeom prst="ellipse">
            <a:avLst/>
          </a:prstGeom>
          <a:solidFill>
            <a:srgbClr val="98D5E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EB287E2-B04A-01CE-01C6-51C7A9BA7BF4}"/>
              </a:ext>
            </a:extLst>
          </p:cNvPr>
          <p:cNvGrpSpPr/>
          <p:nvPr/>
        </p:nvGrpSpPr>
        <p:grpSpPr>
          <a:xfrm>
            <a:off x="0" y="0"/>
            <a:ext cx="12192000" cy="6696076"/>
            <a:chOff x="0" y="0"/>
            <a:chExt cx="12192000" cy="6696076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A011DBC4-D9D7-F550-95CB-45082ADE07DA}"/>
                </a:ext>
              </a:extLst>
            </p:cNvPr>
            <p:cNvSpPr/>
            <p:nvPr/>
          </p:nvSpPr>
          <p:spPr>
            <a:xfrm>
              <a:off x="0" y="0"/>
              <a:ext cx="12192000" cy="934342"/>
            </a:xfrm>
            <a:prstGeom prst="rect">
              <a:avLst/>
            </a:prstGeom>
            <a:pattFill prst="pct5">
              <a:fgClr>
                <a:srgbClr val="5AA1AE"/>
              </a:fgClr>
              <a:bgClr>
                <a:srgbClr val="98D5E7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4E6BC866-E97D-7FF8-B122-FAC09F95DFEB}"/>
                </a:ext>
              </a:extLst>
            </p:cNvPr>
            <p:cNvSpPr/>
            <p:nvPr/>
          </p:nvSpPr>
          <p:spPr>
            <a:xfrm>
              <a:off x="228600" y="161925"/>
              <a:ext cx="11731752" cy="6534151"/>
            </a:xfrm>
            <a:prstGeom prst="roundRect">
              <a:avLst>
                <a:gd name="adj" fmla="val 67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="" xmlns:a16="http://schemas.microsoft.com/office/drawing/2014/main" id="{2754E35D-8AFE-5888-CB31-03EDBC770A3A}"/>
                </a:ext>
              </a:extLst>
            </p:cNvPr>
            <p:cNvSpPr/>
            <p:nvPr/>
          </p:nvSpPr>
          <p:spPr>
            <a:xfrm>
              <a:off x="228600" y="161924"/>
              <a:ext cx="11731752" cy="810436"/>
            </a:xfrm>
            <a:prstGeom prst="round2SameRect">
              <a:avLst>
                <a:gd name="adj1" fmla="val 48825"/>
                <a:gd name="adj2" fmla="val 0"/>
              </a:avLst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9535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895350">
                <a:defRPr/>
              </a:pPr>
              <a:r>
                <a:rPr lang="en-US" altLang="ko-KR" sz="700" kern="0" dirty="0">
                  <a:solidFill>
                    <a:prstClr val="white">
                      <a:lumMod val="50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07B69EAF-BE17-7655-96BE-C590279AB5E4}"/>
                </a:ext>
              </a:extLst>
            </p:cNvPr>
            <p:cNvGrpSpPr/>
            <p:nvPr/>
          </p:nvGrpSpPr>
          <p:grpSpPr>
            <a:xfrm>
              <a:off x="362712" y="276890"/>
              <a:ext cx="707136" cy="6295359"/>
              <a:chOff x="362712" y="276890"/>
              <a:chExt cx="707136" cy="629535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="" xmlns:a16="http://schemas.microsoft.com/office/drawing/2014/main" id="{62CB6962-8F8F-409B-6BF5-9F43C7DC02AC}"/>
                  </a:ext>
                </a:extLst>
              </p:cNvPr>
              <p:cNvSpPr/>
              <p:nvPr/>
            </p:nvSpPr>
            <p:spPr>
              <a:xfrm>
                <a:off x="362712" y="276890"/>
                <a:ext cx="707136" cy="6295359"/>
              </a:xfrm>
              <a:prstGeom prst="roundRect">
                <a:avLst>
                  <a:gd name="adj" fmla="val 50000"/>
                </a:avLst>
              </a:prstGeom>
              <a:solidFill>
                <a:srgbClr val="98D5E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="" xmlns:a16="http://schemas.microsoft.com/office/drawing/2014/main" id="{84CA9640-8853-759E-A4AF-0052DB4A8DCB}"/>
                  </a:ext>
                </a:extLst>
              </p:cNvPr>
              <p:cNvGrpSpPr/>
              <p:nvPr/>
            </p:nvGrpSpPr>
            <p:grpSpPr>
              <a:xfrm>
                <a:off x="543379" y="581917"/>
                <a:ext cx="369279" cy="5853976"/>
                <a:chOff x="543379" y="581917"/>
                <a:chExt cx="369279" cy="5853976"/>
              </a:xfrm>
            </p:grpSpPr>
            <p:sp>
              <p:nvSpPr>
                <p:cNvPr id="7" name="Freeform 9">
                  <a:extLst>
                    <a:ext uri="{FF2B5EF4-FFF2-40B4-BE49-F238E27FC236}">
                      <a16:creationId xmlns="" xmlns:a16="http://schemas.microsoft.com/office/drawing/2014/main" id="{A1763B14-E5AE-69AD-75FF-6752423C9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721" y="1609086"/>
                  <a:ext cx="117118" cy="154560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" name="자유형 23">
                  <a:extLst>
                    <a:ext uri="{FF2B5EF4-FFF2-40B4-BE49-F238E27FC236}">
                      <a16:creationId xmlns="" xmlns:a16="http://schemas.microsoft.com/office/drawing/2014/main" id="{0478F482-704D-07C3-02AF-E0B4171B24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80" y="1038698"/>
                  <a:ext cx="176601" cy="154561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9" name="Group 16">
                  <a:extLst>
                    <a:ext uri="{FF2B5EF4-FFF2-40B4-BE49-F238E27FC236}">
                      <a16:creationId xmlns="" xmlns:a16="http://schemas.microsoft.com/office/drawing/2014/main" id="{4E1CADA9-6517-4ECA-3EA6-F55B6CB955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2146" y="2179473"/>
                  <a:ext cx="168268" cy="193407"/>
                  <a:chOff x="1039" y="1681"/>
                  <a:chExt cx="1071" cy="1231"/>
                </a:xfrm>
                <a:solidFill>
                  <a:schemeClr val="bg1"/>
                </a:solidFill>
              </p:grpSpPr>
              <p:sp>
                <p:nvSpPr>
                  <p:cNvPr id="31" name="Freeform 17">
                    <a:extLst>
                      <a:ext uri="{FF2B5EF4-FFF2-40B4-BE49-F238E27FC236}">
                        <a16:creationId xmlns="" xmlns:a16="http://schemas.microsoft.com/office/drawing/2014/main" id="{1A3397DF-A2E1-F842-C59F-B9485924EBF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9" y="1681"/>
                    <a:ext cx="1071" cy="1099"/>
                  </a:xfrm>
                  <a:custGeom>
                    <a:avLst/>
                    <a:gdLst>
                      <a:gd name="T0" fmla="*/ 3169 w 3212"/>
                      <a:gd name="T1" fmla="*/ 566 h 3298"/>
                      <a:gd name="T2" fmla="*/ 3035 w 3212"/>
                      <a:gd name="T3" fmla="*/ 475 h 3298"/>
                      <a:gd name="T4" fmla="*/ 2711 w 3212"/>
                      <a:gd name="T5" fmla="*/ 199 h 3298"/>
                      <a:gd name="T6" fmla="*/ 2384 w 3212"/>
                      <a:gd name="T7" fmla="*/ 19 h 3298"/>
                      <a:gd name="T8" fmla="*/ 2347 w 3212"/>
                      <a:gd name="T9" fmla="*/ 4 h 3298"/>
                      <a:gd name="T10" fmla="*/ 2278 w 3212"/>
                      <a:gd name="T11" fmla="*/ 47 h 3298"/>
                      <a:gd name="T12" fmla="*/ 2171 w 3212"/>
                      <a:gd name="T13" fmla="*/ 190 h 3298"/>
                      <a:gd name="T14" fmla="*/ 1698 w 3212"/>
                      <a:gd name="T15" fmla="*/ 610 h 3298"/>
                      <a:gd name="T16" fmla="*/ 716 w 3212"/>
                      <a:gd name="T17" fmla="*/ 1337 h 3298"/>
                      <a:gd name="T18" fmla="*/ 296 w 3212"/>
                      <a:gd name="T19" fmla="*/ 1713 h 3298"/>
                      <a:gd name="T20" fmla="*/ 59 w 3212"/>
                      <a:gd name="T21" fmla="*/ 2061 h 3298"/>
                      <a:gd name="T22" fmla="*/ 0 w 3212"/>
                      <a:gd name="T23" fmla="*/ 2479 h 3298"/>
                      <a:gd name="T24" fmla="*/ 29 w 3212"/>
                      <a:gd name="T25" fmla="*/ 2758 h 3298"/>
                      <a:gd name="T26" fmla="*/ 183 w 3212"/>
                      <a:gd name="T27" fmla="*/ 2915 h 3298"/>
                      <a:gd name="T28" fmla="*/ 615 w 3212"/>
                      <a:gd name="T29" fmla="*/ 3255 h 3298"/>
                      <a:gd name="T30" fmla="*/ 886 w 3212"/>
                      <a:gd name="T31" fmla="*/ 3291 h 3298"/>
                      <a:gd name="T32" fmla="*/ 1138 w 3212"/>
                      <a:gd name="T33" fmla="*/ 3171 h 3298"/>
                      <a:gd name="T34" fmla="*/ 1808 w 3212"/>
                      <a:gd name="T35" fmla="*/ 2600 h 3298"/>
                      <a:gd name="T36" fmla="*/ 2812 w 3212"/>
                      <a:gd name="T37" fmla="*/ 1724 h 3298"/>
                      <a:gd name="T38" fmla="*/ 3103 w 3212"/>
                      <a:gd name="T39" fmla="*/ 1438 h 3298"/>
                      <a:gd name="T40" fmla="*/ 3146 w 3212"/>
                      <a:gd name="T41" fmla="*/ 1401 h 3298"/>
                      <a:gd name="T42" fmla="*/ 3193 w 3212"/>
                      <a:gd name="T43" fmla="*/ 1183 h 3298"/>
                      <a:gd name="T44" fmla="*/ 3208 w 3212"/>
                      <a:gd name="T45" fmla="*/ 620 h 3298"/>
                      <a:gd name="T46" fmla="*/ 1001 w 3212"/>
                      <a:gd name="T47" fmla="*/ 3114 h 3298"/>
                      <a:gd name="T48" fmla="*/ 881 w 3212"/>
                      <a:gd name="T49" fmla="*/ 3066 h 3298"/>
                      <a:gd name="T50" fmla="*/ 844 w 3212"/>
                      <a:gd name="T51" fmla="*/ 2610 h 3298"/>
                      <a:gd name="T52" fmla="*/ 840 w 3212"/>
                      <a:gd name="T53" fmla="*/ 2398 h 3298"/>
                      <a:gd name="T54" fmla="*/ 401 w 3212"/>
                      <a:gd name="T55" fmla="*/ 2082 h 3298"/>
                      <a:gd name="T56" fmla="*/ 241 w 3212"/>
                      <a:gd name="T57" fmla="*/ 1969 h 3298"/>
                      <a:gd name="T58" fmla="*/ 752 w 3212"/>
                      <a:gd name="T59" fmla="*/ 2141 h 3298"/>
                      <a:gd name="T60" fmla="*/ 1034 w 3212"/>
                      <a:gd name="T61" fmla="*/ 2354 h 3298"/>
                      <a:gd name="T62" fmla="*/ 1418 w 3212"/>
                      <a:gd name="T63" fmla="*/ 2074 h 3298"/>
                      <a:gd name="T64" fmla="*/ 1624 w 3212"/>
                      <a:gd name="T65" fmla="*/ 1847 h 3298"/>
                      <a:gd name="T66" fmla="*/ 1420 w 3212"/>
                      <a:gd name="T67" fmla="*/ 1596 h 3298"/>
                      <a:gd name="T68" fmla="*/ 1082 w 3212"/>
                      <a:gd name="T69" fmla="*/ 1248 h 3298"/>
                      <a:gd name="T70" fmla="*/ 1614 w 3212"/>
                      <a:gd name="T71" fmla="*/ 825 h 3298"/>
                      <a:gd name="T72" fmla="*/ 2194 w 3212"/>
                      <a:gd name="T73" fmla="*/ 338 h 3298"/>
                      <a:gd name="T74" fmla="*/ 2374 w 3212"/>
                      <a:gd name="T75" fmla="*/ 118 h 3298"/>
                      <a:gd name="T76" fmla="*/ 2661 w 3212"/>
                      <a:gd name="T77" fmla="*/ 304 h 3298"/>
                      <a:gd name="T78" fmla="*/ 2993 w 3212"/>
                      <a:gd name="T79" fmla="*/ 603 h 3298"/>
                      <a:gd name="T80" fmla="*/ 2474 w 3212"/>
                      <a:gd name="T81" fmla="*/ 1257 h 3298"/>
                      <a:gd name="T82" fmla="*/ 1732 w 3212"/>
                      <a:gd name="T83" fmla="*/ 1951 h 3298"/>
                      <a:gd name="T84" fmla="*/ 1047 w 3212"/>
                      <a:gd name="T85" fmla="*/ 2462 h 3298"/>
                      <a:gd name="T86" fmla="*/ 1012 w 3212"/>
                      <a:gd name="T87" fmla="*/ 2472 h 3298"/>
                      <a:gd name="T88" fmla="*/ 3078 w 3212"/>
                      <a:gd name="T89" fmla="*/ 1147 h 3298"/>
                      <a:gd name="T90" fmla="*/ 3067 w 3212"/>
                      <a:gd name="T91" fmla="*/ 1301 h 3298"/>
                      <a:gd name="T92" fmla="*/ 3051 w 3212"/>
                      <a:gd name="T93" fmla="*/ 1343 h 3298"/>
                      <a:gd name="T94" fmla="*/ 3018 w 3212"/>
                      <a:gd name="T95" fmla="*/ 1366 h 3298"/>
                      <a:gd name="T96" fmla="*/ 2890 w 3212"/>
                      <a:gd name="T97" fmla="*/ 1493 h 3298"/>
                      <a:gd name="T98" fmla="*/ 1823 w 3212"/>
                      <a:gd name="T99" fmla="*/ 2434 h 3298"/>
                      <a:gd name="T100" fmla="*/ 1765 w 3212"/>
                      <a:gd name="T101" fmla="*/ 2231 h 3298"/>
                      <a:gd name="T102" fmla="*/ 1749 w 3212"/>
                      <a:gd name="T103" fmla="*/ 2105 h 3298"/>
                      <a:gd name="T104" fmla="*/ 2236 w 3212"/>
                      <a:gd name="T105" fmla="*/ 1651 h 3298"/>
                      <a:gd name="T106" fmla="*/ 3095 w 3212"/>
                      <a:gd name="T107" fmla="*/ 770 h 3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12" h="3298">
                        <a:moveTo>
                          <a:pt x="3208" y="620"/>
                        </a:moveTo>
                        <a:lnTo>
                          <a:pt x="3206" y="606"/>
                        </a:lnTo>
                        <a:lnTo>
                          <a:pt x="3192" y="581"/>
                        </a:lnTo>
                        <a:lnTo>
                          <a:pt x="3169" y="566"/>
                        </a:lnTo>
                        <a:lnTo>
                          <a:pt x="3143" y="561"/>
                        </a:lnTo>
                        <a:lnTo>
                          <a:pt x="3130" y="564"/>
                        </a:lnTo>
                        <a:lnTo>
                          <a:pt x="3101" y="533"/>
                        </a:lnTo>
                        <a:lnTo>
                          <a:pt x="3035" y="475"/>
                        </a:lnTo>
                        <a:lnTo>
                          <a:pt x="3003" y="448"/>
                        </a:lnTo>
                        <a:lnTo>
                          <a:pt x="2931" y="383"/>
                        </a:lnTo>
                        <a:lnTo>
                          <a:pt x="2786" y="258"/>
                        </a:lnTo>
                        <a:lnTo>
                          <a:pt x="2711" y="199"/>
                        </a:lnTo>
                        <a:lnTo>
                          <a:pt x="2651" y="148"/>
                        </a:lnTo>
                        <a:lnTo>
                          <a:pt x="2507" y="53"/>
                        </a:lnTo>
                        <a:lnTo>
                          <a:pt x="2432" y="24"/>
                        </a:lnTo>
                        <a:lnTo>
                          <a:pt x="2384" y="19"/>
                        </a:lnTo>
                        <a:lnTo>
                          <a:pt x="2363" y="20"/>
                        </a:lnTo>
                        <a:lnTo>
                          <a:pt x="2361" y="17"/>
                        </a:lnTo>
                        <a:lnTo>
                          <a:pt x="2358" y="14"/>
                        </a:lnTo>
                        <a:lnTo>
                          <a:pt x="2347" y="4"/>
                        </a:lnTo>
                        <a:lnTo>
                          <a:pt x="2320" y="0"/>
                        </a:lnTo>
                        <a:lnTo>
                          <a:pt x="2294" y="10"/>
                        </a:lnTo>
                        <a:lnTo>
                          <a:pt x="2278" y="32"/>
                        </a:lnTo>
                        <a:lnTo>
                          <a:pt x="2278" y="47"/>
                        </a:lnTo>
                        <a:lnTo>
                          <a:pt x="2276" y="62"/>
                        </a:lnTo>
                        <a:lnTo>
                          <a:pt x="2253" y="102"/>
                        </a:lnTo>
                        <a:lnTo>
                          <a:pt x="2199" y="163"/>
                        </a:lnTo>
                        <a:lnTo>
                          <a:pt x="2171" y="190"/>
                        </a:lnTo>
                        <a:lnTo>
                          <a:pt x="2102" y="260"/>
                        </a:lnTo>
                        <a:lnTo>
                          <a:pt x="1952" y="394"/>
                        </a:lnTo>
                        <a:lnTo>
                          <a:pt x="1878" y="459"/>
                        </a:lnTo>
                        <a:lnTo>
                          <a:pt x="1698" y="610"/>
                        </a:lnTo>
                        <a:lnTo>
                          <a:pt x="1326" y="897"/>
                        </a:lnTo>
                        <a:lnTo>
                          <a:pt x="1138" y="1036"/>
                        </a:lnTo>
                        <a:lnTo>
                          <a:pt x="969" y="1157"/>
                        </a:lnTo>
                        <a:lnTo>
                          <a:pt x="716" y="1337"/>
                        </a:lnTo>
                        <a:lnTo>
                          <a:pt x="553" y="1467"/>
                        </a:lnTo>
                        <a:lnTo>
                          <a:pt x="475" y="1536"/>
                        </a:lnTo>
                        <a:lnTo>
                          <a:pt x="415" y="1592"/>
                        </a:lnTo>
                        <a:lnTo>
                          <a:pt x="296" y="1713"/>
                        </a:lnTo>
                        <a:lnTo>
                          <a:pt x="186" y="1845"/>
                        </a:lnTo>
                        <a:lnTo>
                          <a:pt x="117" y="1951"/>
                        </a:lnTo>
                        <a:lnTo>
                          <a:pt x="77" y="2024"/>
                        </a:lnTo>
                        <a:lnTo>
                          <a:pt x="59" y="2061"/>
                        </a:lnTo>
                        <a:lnTo>
                          <a:pt x="44" y="2100"/>
                        </a:lnTo>
                        <a:lnTo>
                          <a:pt x="21" y="2181"/>
                        </a:lnTo>
                        <a:lnTo>
                          <a:pt x="2" y="2306"/>
                        </a:lnTo>
                        <a:lnTo>
                          <a:pt x="0" y="2479"/>
                        </a:lnTo>
                        <a:lnTo>
                          <a:pt x="12" y="2650"/>
                        </a:lnTo>
                        <a:lnTo>
                          <a:pt x="18" y="2732"/>
                        </a:lnTo>
                        <a:lnTo>
                          <a:pt x="19" y="2742"/>
                        </a:lnTo>
                        <a:lnTo>
                          <a:pt x="29" y="2758"/>
                        </a:lnTo>
                        <a:lnTo>
                          <a:pt x="49" y="2771"/>
                        </a:lnTo>
                        <a:lnTo>
                          <a:pt x="67" y="2770"/>
                        </a:lnTo>
                        <a:lnTo>
                          <a:pt x="101" y="2817"/>
                        </a:lnTo>
                        <a:lnTo>
                          <a:pt x="183" y="2915"/>
                        </a:lnTo>
                        <a:lnTo>
                          <a:pt x="278" y="3016"/>
                        </a:lnTo>
                        <a:lnTo>
                          <a:pt x="383" y="3109"/>
                        </a:lnTo>
                        <a:lnTo>
                          <a:pt x="497" y="3193"/>
                        </a:lnTo>
                        <a:lnTo>
                          <a:pt x="615" y="3255"/>
                        </a:lnTo>
                        <a:lnTo>
                          <a:pt x="704" y="3285"/>
                        </a:lnTo>
                        <a:lnTo>
                          <a:pt x="765" y="3297"/>
                        </a:lnTo>
                        <a:lnTo>
                          <a:pt x="825" y="3298"/>
                        </a:lnTo>
                        <a:lnTo>
                          <a:pt x="886" y="3291"/>
                        </a:lnTo>
                        <a:lnTo>
                          <a:pt x="916" y="3282"/>
                        </a:lnTo>
                        <a:lnTo>
                          <a:pt x="955" y="3271"/>
                        </a:lnTo>
                        <a:lnTo>
                          <a:pt x="1030" y="3236"/>
                        </a:lnTo>
                        <a:lnTo>
                          <a:pt x="1138" y="3171"/>
                        </a:lnTo>
                        <a:lnTo>
                          <a:pt x="1342" y="3009"/>
                        </a:lnTo>
                        <a:lnTo>
                          <a:pt x="1463" y="2899"/>
                        </a:lnTo>
                        <a:lnTo>
                          <a:pt x="1634" y="2748"/>
                        </a:lnTo>
                        <a:lnTo>
                          <a:pt x="1808" y="2600"/>
                        </a:lnTo>
                        <a:lnTo>
                          <a:pt x="2017" y="2424"/>
                        </a:lnTo>
                        <a:lnTo>
                          <a:pt x="2429" y="2066"/>
                        </a:lnTo>
                        <a:lnTo>
                          <a:pt x="2633" y="1884"/>
                        </a:lnTo>
                        <a:lnTo>
                          <a:pt x="2812" y="1724"/>
                        </a:lnTo>
                        <a:lnTo>
                          <a:pt x="2987" y="1560"/>
                        </a:lnTo>
                        <a:lnTo>
                          <a:pt x="3021" y="1530"/>
                        </a:lnTo>
                        <a:lnTo>
                          <a:pt x="3075" y="1478"/>
                        </a:lnTo>
                        <a:lnTo>
                          <a:pt x="3103" y="1438"/>
                        </a:lnTo>
                        <a:lnTo>
                          <a:pt x="3111" y="1416"/>
                        </a:lnTo>
                        <a:lnTo>
                          <a:pt x="3124" y="1415"/>
                        </a:lnTo>
                        <a:lnTo>
                          <a:pt x="3134" y="1409"/>
                        </a:lnTo>
                        <a:lnTo>
                          <a:pt x="3146" y="1401"/>
                        </a:lnTo>
                        <a:lnTo>
                          <a:pt x="3163" y="1378"/>
                        </a:lnTo>
                        <a:lnTo>
                          <a:pt x="3180" y="1337"/>
                        </a:lnTo>
                        <a:lnTo>
                          <a:pt x="3192" y="1241"/>
                        </a:lnTo>
                        <a:lnTo>
                          <a:pt x="3193" y="1183"/>
                        </a:lnTo>
                        <a:lnTo>
                          <a:pt x="3202" y="1042"/>
                        </a:lnTo>
                        <a:lnTo>
                          <a:pt x="3212" y="832"/>
                        </a:lnTo>
                        <a:lnTo>
                          <a:pt x="3212" y="691"/>
                        </a:lnTo>
                        <a:lnTo>
                          <a:pt x="3208" y="620"/>
                        </a:lnTo>
                        <a:close/>
                        <a:moveTo>
                          <a:pt x="1004" y="2495"/>
                        </a:moveTo>
                        <a:lnTo>
                          <a:pt x="998" y="2649"/>
                        </a:lnTo>
                        <a:lnTo>
                          <a:pt x="999" y="2958"/>
                        </a:lnTo>
                        <a:lnTo>
                          <a:pt x="1001" y="3114"/>
                        </a:lnTo>
                        <a:lnTo>
                          <a:pt x="942" y="3145"/>
                        </a:lnTo>
                        <a:lnTo>
                          <a:pt x="880" y="3170"/>
                        </a:lnTo>
                        <a:lnTo>
                          <a:pt x="884" y="3137"/>
                        </a:lnTo>
                        <a:lnTo>
                          <a:pt x="881" y="3066"/>
                        </a:lnTo>
                        <a:lnTo>
                          <a:pt x="868" y="2961"/>
                        </a:lnTo>
                        <a:lnTo>
                          <a:pt x="860" y="2895"/>
                        </a:lnTo>
                        <a:lnTo>
                          <a:pt x="850" y="2780"/>
                        </a:lnTo>
                        <a:lnTo>
                          <a:pt x="844" y="2610"/>
                        </a:lnTo>
                        <a:lnTo>
                          <a:pt x="850" y="2495"/>
                        </a:lnTo>
                        <a:lnTo>
                          <a:pt x="857" y="2439"/>
                        </a:lnTo>
                        <a:lnTo>
                          <a:pt x="856" y="2424"/>
                        </a:lnTo>
                        <a:lnTo>
                          <a:pt x="840" y="2398"/>
                        </a:lnTo>
                        <a:lnTo>
                          <a:pt x="828" y="2390"/>
                        </a:lnTo>
                        <a:lnTo>
                          <a:pt x="717" y="2318"/>
                        </a:lnTo>
                        <a:lnTo>
                          <a:pt x="506" y="2162"/>
                        </a:lnTo>
                        <a:lnTo>
                          <a:pt x="401" y="2082"/>
                        </a:lnTo>
                        <a:lnTo>
                          <a:pt x="382" y="2064"/>
                        </a:lnTo>
                        <a:lnTo>
                          <a:pt x="314" y="2010"/>
                        </a:lnTo>
                        <a:lnTo>
                          <a:pt x="264" y="1978"/>
                        </a:lnTo>
                        <a:lnTo>
                          <a:pt x="241" y="1969"/>
                        </a:lnTo>
                        <a:lnTo>
                          <a:pt x="294" y="1899"/>
                        </a:lnTo>
                        <a:lnTo>
                          <a:pt x="350" y="1830"/>
                        </a:lnTo>
                        <a:lnTo>
                          <a:pt x="510" y="1955"/>
                        </a:lnTo>
                        <a:lnTo>
                          <a:pt x="752" y="2141"/>
                        </a:lnTo>
                        <a:lnTo>
                          <a:pt x="909" y="2270"/>
                        </a:lnTo>
                        <a:lnTo>
                          <a:pt x="985" y="2338"/>
                        </a:lnTo>
                        <a:lnTo>
                          <a:pt x="999" y="2349"/>
                        </a:lnTo>
                        <a:lnTo>
                          <a:pt x="1034" y="2354"/>
                        </a:lnTo>
                        <a:lnTo>
                          <a:pt x="1053" y="2346"/>
                        </a:lnTo>
                        <a:lnTo>
                          <a:pt x="1132" y="2302"/>
                        </a:lnTo>
                        <a:lnTo>
                          <a:pt x="1280" y="2195"/>
                        </a:lnTo>
                        <a:lnTo>
                          <a:pt x="1418" y="2074"/>
                        </a:lnTo>
                        <a:lnTo>
                          <a:pt x="1548" y="1943"/>
                        </a:lnTo>
                        <a:lnTo>
                          <a:pt x="1610" y="1877"/>
                        </a:lnTo>
                        <a:lnTo>
                          <a:pt x="1617" y="1868"/>
                        </a:lnTo>
                        <a:lnTo>
                          <a:pt x="1624" y="1847"/>
                        </a:lnTo>
                        <a:lnTo>
                          <a:pt x="1626" y="1827"/>
                        </a:lnTo>
                        <a:lnTo>
                          <a:pt x="1617" y="1807"/>
                        </a:lnTo>
                        <a:lnTo>
                          <a:pt x="1610" y="1796"/>
                        </a:lnTo>
                        <a:lnTo>
                          <a:pt x="1420" y="1596"/>
                        </a:lnTo>
                        <a:lnTo>
                          <a:pt x="1231" y="1395"/>
                        </a:lnTo>
                        <a:lnTo>
                          <a:pt x="1201" y="1360"/>
                        </a:lnTo>
                        <a:lnTo>
                          <a:pt x="1132" y="1288"/>
                        </a:lnTo>
                        <a:lnTo>
                          <a:pt x="1082" y="1248"/>
                        </a:lnTo>
                        <a:lnTo>
                          <a:pt x="1056" y="1235"/>
                        </a:lnTo>
                        <a:lnTo>
                          <a:pt x="1244" y="1103"/>
                        </a:lnTo>
                        <a:lnTo>
                          <a:pt x="1430" y="964"/>
                        </a:lnTo>
                        <a:lnTo>
                          <a:pt x="1614" y="825"/>
                        </a:lnTo>
                        <a:lnTo>
                          <a:pt x="1885" y="607"/>
                        </a:lnTo>
                        <a:lnTo>
                          <a:pt x="2060" y="458"/>
                        </a:lnTo>
                        <a:lnTo>
                          <a:pt x="2145" y="380"/>
                        </a:lnTo>
                        <a:lnTo>
                          <a:pt x="2194" y="338"/>
                        </a:lnTo>
                        <a:lnTo>
                          <a:pt x="2299" y="235"/>
                        </a:lnTo>
                        <a:lnTo>
                          <a:pt x="2344" y="177"/>
                        </a:lnTo>
                        <a:lnTo>
                          <a:pt x="2367" y="138"/>
                        </a:lnTo>
                        <a:lnTo>
                          <a:pt x="2374" y="118"/>
                        </a:lnTo>
                        <a:lnTo>
                          <a:pt x="2422" y="140"/>
                        </a:lnTo>
                        <a:lnTo>
                          <a:pt x="2466" y="163"/>
                        </a:lnTo>
                        <a:lnTo>
                          <a:pt x="2534" y="206"/>
                        </a:lnTo>
                        <a:lnTo>
                          <a:pt x="2661" y="304"/>
                        </a:lnTo>
                        <a:lnTo>
                          <a:pt x="2721" y="354"/>
                        </a:lnTo>
                        <a:lnTo>
                          <a:pt x="2833" y="453"/>
                        </a:lnTo>
                        <a:lnTo>
                          <a:pt x="2944" y="554"/>
                        </a:lnTo>
                        <a:lnTo>
                          <a:pt x="2993" y="603"/>
                        </a:lnTo>
                        <a:lnTo>
                          <a:pt x="3048" y="646"/>
                        </a:lnTo>
                        <a:lnTo>
                          <a:pt x="2937" y="771"/>
                        </a:lnTo>
                        <a:lnTo>
                          <a:pt x="2708" y="1016"/>
                        </a:lnTo>
                        <a:lnTo>
                          <a:pt x="2474" y="1257"/>
                        </a:lnTo>
                        <a:lnTo>
                          <a:pt x="2233" y="1490"/>
                        </a:lnTo>
                        <a:lnTo>
                          <a:pt x="2112" y="1605"/>
                        </a:lnTo>
                        <a:lnTo>
                          <a:pt x="1987" y="1720"/>
                        </a:lnTo>
                        <a:lnTo>
                          <a:pt x="1732" y="1951"/>
                        </a:lnTo>
                        <a:lnTo>
                          <a:pt x="1467" y="2169"/>
                        </a:lnTo>
                        <a:lnTo>
                          <a:pt x="1261" y="2322"/>
                        </a:lnTo>
                        <a:lnTo>
                          <a:pt x="1120" y="2417"/>
                        </a:lnTo>
                        <a:lnTo>
                          <a:pt x="1047" y="2462"/>
                        </a:lnTo>
                        <a:lnTo>
                          <a:pt x="1047" y="2462"/>
                        </a:lnTo>
                        <a:lnTo>
                          <a:pt x="1047" y="2463"/>
                        </a:lnTo>
                        <a:lnTo>
                          <a:pt x="1033" y="2460"/>
                        </a:lnTo>
                        <a:lnTo>
                          <a:pt x="1012" y="2472"/>
                        </a:lnTo>
                        <a:lnTo>
                          <a:pt x="1005" y="2485"/>
                        </a:lnTo>
                        <a:lnTo>
                          <a:pt x="1004" y="2495"/>
                        </a:lnTo>
                        <a:close/>
                        <a:moveTo>
                          <a:pt x="3082" y="1081"/>
                        </a:moveTo>
                        <a:lnTo>
                          <a:pt x="3078" y="1147"/>
                        </a:lnTo>
                        <a:lnTo>
                          <a:pt x="3074" y="1213"/>
                        </a:lnTo>
                        <a:lnTo>
                          <a:pt x="3072" y="1247"/>
                        </a:lnTo>
                        <a:lnTo>
                          <a:pt x="3069" y="1280"/>
                        </a:lnTo>
                        <a:lnTo>
                          <a:pt x="3067" y="1301"/>
                        </a:lnTo>
                        <a:lnTo>
                          <a:pt x="3065" y="1316"/>
                        </a:lnTo>
                        <a:lnTo>
                          <a:pt x="3059" y="1320"/>
                        </a:lnTo>
                        <a:lnTo>
                          <a:pt x="3052" y="1334"/>
                        </a:lnTo>
                        <a:lnTo>
                          <a:pt x="3051" y="1343"/>
                        </a:lnTo>
                        <a:lnTo>
                          <a:pt x="3038" y="1349"/>
                        </a:lnTo>
                        <a:lnTo>
                          <a:pt x="3018" y="1372"/>
                        </a:lnTo>
                        <a:lnTo>
                          <a:pt x="3016" y="1389"/>
                        </a:lnTo>
                        <a:lnTo>
                          <a:pt x="3018" y="1366"/>
                        </a:lnTo>
                        <a:lnTo>
                          <a:pt x="3010" y="1369"/>
                        </a:lnTo>
                        <a:lnTo>
                          <a:pt x="2990" y="1393"/>
                        </a:lnTo>
                        <a:lnTo>
                          <a:pt x="2941" y="1444"/>
                        </a:lnTo>
                        <a:lnTo>
                          <a:pt x="2890" y="1493"/>
                        </a:lnTo>
                        <a:lnTo>
                          <a:pt x="2734" y="1637"/>
                        </a:lnTo>
                        <a:lnTo>
                          <a:pt x="2574" y="1779"/>
                        </a:lnTo>
                        <a:lnTo>
                          <a:pt x="2201" y="2110"/>
                        </a:lnTo>
                        <a:lnTo>
                          <a:pt x="1823" y="2434"/>
                        </a:lnTo>
                        <a:lnTo>
                          <a:pt x="1804" y="2451"/>
                        </a:lnTo>
                        <a:lnTo>
                          <a:pt x="1785" y="2467"/>
                        </a:lnTo>
                        <a:lnTo>
                          <a:pt x="1778" y="2349"/>
                        </a:lnTo>
                        <a:lnTo>
                          <a:pt x="1765" y="2231"/>
                        </a:lnTo>
                        <a:lnTo>
                          <a:pt x="1764" y="2181"/>
                        </a:lnTo>
                        <a:lnTo>
                          <a:pt x="1765" y="2130"/>
                        </a:lnTo>
                        <a:lnTo>
                          <a:pt x="1764" y="2118"/>
                        </a:lnTo>
                        <a:lnTo>
                          <a:pt x="1749" y="2105"/>
                        </a:lnTo>
                        <a:lnTo>
                          <a:pt x="1739" y="2103"/>
                        </a:lnTo>
                        <a:lnTo>
                          <a:pt x="1927" y="1936"/>
                        </a:lnTo>
                        <a:lnTo>
                          <a:pt x="2106" y="1769"/>
                        </a:lnTo>
                        <a:lnTo>
                          <a:pt x="2236" y="1651"/>
                        </a:lnTo>
                        <a:lnTo>
                          <a:pt x="2489" y="1406"/>
                        </a:lnTo>
                        <a:lnTo>
                          <a:pt x="2737" y="1157"/>
                        </a:lnTo>
                        <a:lnTo>
                          <a:pt x="2977" y="901"/>
                        </a:lnTo>
                        <a:lnTo>
                          <a:pt x="3095" y="770"/>
                        </a:lnTo>
                        <a:lnTo>
                          <a:pt x="3093" y="926"/>
                        </a:lnTo>
                        <a:lnTo>
                          <a:pt x="3082" y="108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reeform 18">
                    <a:extLst>
                      <a:ext uri="{FF2B5EF4-FFF2-40B4-BE49-F238E27FC236}">
                        <a16:creationId xmlns="" xmlns:a16="http://schemas.microsoft.com/office/drawing/2014/main" id="{158EA2EE-DB9B-1B68-5DBC-56017D2FB0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8" y="2746"/>
                    <a:ext cx="212" cy="132"/>
                  </a:xfrm>
                  <a:custGeom>
                    <a:avLst/>
                    <a:gdLst>
                      <a:gd name="T0" fmla="*/ 544 w 635"/>
                      <a:gd name="T1" fmla="*/ 0 h 398"/>
                      <a:gd name="T2" fmla="*/ 504 w 635"/>
                      <a:gd name="T3" fmla="*/ 18 h 398"/>
                      <a:gd name="T4" fmla="*/ 496 w 635"/>
                      <a:gd name="T5" fmla="*/ 52 h 398"/>
                      <a:gd name="T6" fmla="*/ 530 w 635"/>
                      <a:gd name="T7" fmla="*/ 177 h 398"/>
                      <a:gd name="T8" fmla="*/ 515 w 635"/>
                      <a:gd name="T9" fmla="*/ 226 h 398"/>
                      <a:gd name="T10" fmla="*/ 478 w 635"/>
                      <a:gd name="T11" fmla="*/ 262 h 398"/>
                      <a:gd name="T12" fmla="*/ 403 w 635"/>
                      <a:gd name="T13" fmla="*/ 291 h 398"/>
                      <a:gd name="T14" fmla="*/ 352 w 635"/>
                      <a:gd name="T15" fmla="*/ 272 h 398"/>
                      <a:gd name="T16" fmla="*/ 332 w 635"/>
                      <a:gd name="T17" fmla="*/ 226 h 398"/>
                      <a:gd name="T18" fmla="*/ 331 w 635"/>
                      <a:gd name="T19" fmla="*/ 198 h 398"/>
                      <a:gd name="T20" fmla="*/ 303 w 635"/>
                      <a:gd name="T21" fmla="*/ 164 h 398"/>
                      <a:gd name="T22" fmla="*/ 246 w 635"/>
                      <a:gd name="T23" fmla="*/ 180 h 398"/>
                      <a:gd name="T24" fmla="*/ 236 w 635"/>
                      <a:gd name="T25" fmla="*/ 209 h 398"/>
                      <a:gd name="T26" fmla="*/ 220 w 635"/>
                      <a:gd name="T27" fmla="*/ 268 h 398"/>
                      <a:gd name="T28" fmla="*/ 160 w 635"/>
                      <a:gd name="T29" fmla="*/ 310 h 398"/>
                      <a:gd name="T30" fmla="*/ 122 w 635"/>
                      <a:gd name="T31" fmla="*/ 304 h 398"/>
                      <a:gd name="T32" fmla="*/ 83 w 635"/>
                      <a:gd name="T33" fmla="*/ 270 h 398"/>
                      <a:gd name="T34" fmla="*/ 83 w 635"/>
                      <a:gd name="T35" fmla="*/ 182 h 398"/>
                      <a:gd name="T36" fmla="*/ 90 w 635"/>
                      <a:gd name="T37" fmla="*/ 149 h 398"/>
                      <a:gd name="T38" fmla="*/ 62 w 635"/>
                      <a:gd name="T39" fmla="*/ 126 h 398"/>
                      <a:gd name="T40" fmla="*/ 34 w 635"/>
                      <a:gd name="T41" fmla="*/ 139 h 398"/>
                      <a:gd name="T42" fmla="*/ 7 w 635"/>
                      <a:gd name="T43" fmla="*/ 193 h 398"/>
                      <a:gd name="T44" fmla="*/ 3 w 635"/>
                      <a:gd name="T45" fmla="*/ 268 h 398"/>
                      <a:gd name="T46" fmla="*/ 31 w 635"/>
                      <a:gd name="T47" fmla="*/ 336 h 398"/>
                      <a:gd name="T48" fmla="*/ 93 w 635"/>
                      <a:gd name="T49" fmla="*/ 383 h 398"/>
                      <a:gd name="T50" fmla="*/ 139 w 635"/>
                      <a:gd name="T51" fmla="*/ 398 h 398"/>
                      <a:gd name="T52" fmla="*/ 229 w 635"/>
                      <a:gd name="T53" fmla="*/ 383 h 398"/>
                      <a:gd name="T54" fmla="*/ 279 w 635"/>
                      <a:gd name="T55" fmla="*/ 339 h 398"/>
                      <a:gd name="T56" fmla="*/ 350 w 635"/>
                      <a:gd name="T57" fmla="*/ 379 h 398"/>
                      <a:gd name="T58" fmla="*/ 470 w 635"/>
                      <a:gd name="T59" fmla="*/ 375 h 398"/>
                      <a:gd name="T60" fmla="*/ 527 w 635"/>
                      <a:gd name="T61" fmla="*/ 350 h 398"/>
                      <a:gd name="T62" fmla="*/ 600 w 635"/>
                      <a:gd name="T63" fmla="*/ 271 h 398"/>
                      <a:gd name="T64" fmla="*/ 635 w 635"/>
                      <a:gd name="T65" fmla="*/ 166 h 398"/>
                      <a:gd name="T66" fmla="*/ 614 w 635"/>
                      <a:gd name="T67" fmla="*/ 64 h 398"/>
                      <a:gd name="T68" fmla="*/ 555 w 635"/>
                      <a:gd name="T69" fmla="*/ 6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35" h="398">
                        <a:moveTo>
                          <a:pt x="555" y="6"/>
                        </a:moveTo>
                        <a:lnTo>
                          <a:pt x="544" y="0"/>
                        </a:lnTo>
                        <a:lnTo>
                          <a:pt x="521" y="3"/>
                        </a:lnTo>
                        <a:lnTo>
                          <a:pt x="504" y="18"/>
                        </a:lnTo>
                        <a:lnTo>
                          <a:pt x="495" y="39"/>
                        </a:lnTo>
                        <a:lnTo>
                          <a:pt x="496" y="52"/>
                        </a:lnTo>
                        <a:lnTo>
                          <a:pt x="514" y="113"/>
                        </a:lnTo>
                        <a:lnTo>
                          <a:pt x="530" y="177"/>
                        </a:lnTo>
                        <a:lnTo>
                          <a:pt x="527" y="202"/>
                        </a:lnTo>
                        <a:lnTo>
                          <a:pt x="515" y="226"/>
                        </a:lnTo>
                        <a:lnTo>
                          <a:pt x="494" y="251"/>
                        </a:lnTo>
                        <a:lnTo>
                          <a:pt x="478" y="262"/>
                        </a:lnTo>
                        <a:lnTo>
                          <a:pt x="453" y="278"/>
                        </a:lnTo>
                        <a:lnTo>
                          <a:pt x="403" y="291"/>
                        </a:lnTo>
                        <a:lnTo>
                          <a:pt x="370" y="284"/>
                        </a:lnTo>
                        <a:lnTo>
                          <a:pt x="352" y="272"/>
                        </a:lnTo>
                        <a:lnTo>
                          <a:pt x="339" y="252"/>
                        </a:lnTo>
                        <a:lnTo>
                          <a:pt x="332" y="226"/>
                        </a:lnTo>
                        <a:lnTo>
                          <a:pt x="332" y="209"/>
                        </a:lnTo>
                        <a:lnTo>
                          <a:pt x="331" y="198"/>
                        </a:lnTo>
                        <a:lnTo>
                          <a:pt x="324" y="180"/>
                        </a:lnTo>
                        <a:lnTo>
                          <a:pt x="303" y="164"/>
                        </a:lnTo>
                        <a:lnTo>
                          <a:pt x="268" y="164"/>
                        </a:lnTo>
                        <a:lnTo>
                          <a:pt x="246" y="180"/>
                        </a:lnTo>
                        <a:lnTo>
                          <a:pt x="237" y="198"/>
                        </a:lnTo>
                        <a:lnTo>
                          <a:pt x="236" y="209"/>
                        </a:lnTo>
                        <a:lnTo>
                          <a:pt x="233" y="231"/>
                        </a:lnTo>
                        <a:lnTo>
                          <a:pt x="220" y="268"/>
                        </a:lnTo>
                        <a:lnTo>
                          <a:pt x="196" y="297"/>
                        </a:lnTo>
                        <a:lnTo>
                          <a:pt x="160" y="310"/>
                        </a:lnTo>
                        <a:lnTo>
                          <a:pt x="137" y="307"/>
                        </a:lnTo>
                        <a:lnTo>
                          <a:pt x="122" y="304"/>
                        </a:lnTo>
                        <a:lnTo>
                          <a:pt x="102" y="294"/>
                        </a:lnTo>
                        <a:lnTo>
                          <a:pt x="83" y="270"/>
                        </a:lnTo>
                        <a:lnTo>
                          <a:pt x="76" y="228"/>
                        </a:lnTo>
                        <a:lnTo>
                          <a:pt x="83" y="182"/>
                        </a:lnTo>
                        <a:lnTo>
                          <a:pt x="88" y="162"/>
                        </a:lnTo>
                        <a:lnTo>
                          <a:pt x="90" y="149"/>
                        </a:lnTo>
                        <a:lnTo>
                          <a:pt x="80" y="131"/>
                        </a:lnTo>
                        <a:lnTo>
                          <a:pt x="62" y="126"/>
                        </a:lnTo>
                        <a:lnTo>
                          <a:pt x="43" y="130"/>
                        </a:lnTo>
                        <a:lnTo>
                          <a:pt x="34" y="139"/>
                        </a:lnTo>
                        <a:lnTo>
                          <a:pt x="23" y="157"/>
                        </a:lnTo>
                        <a:lnTo>
                          <a:pt x="7" y="193"/>
                        </a:lnTo>
                        <a:lnTo>
                          <a:pt x="0" y="232"/>
                        </a:lnTo>
                        <a:lnTo>
                          <a:pt x="3" y="268"/>
                        </a:lnTo>
                        <a:lnTo>
                          <a:pt x="13" y="304"/>
                        </a:lnTo>
                        <a:lnTo>
                          <a:pt x="31" y="336"/>
                        </a:lnTo>
                        <a:lnTo>
                          <a:pt x="59" y="362"/>
                        </a:lnTo>
                        <a:lnTo>
                          <a:pt x="93" y="383"/>
                        </a:lnTo>
                        <a:lnTo>
                          <a:pt x="113" y="390"/>
                        </a:lnTo>
                        <a:lnTo>
                          <a:pt x="139" y="398"/>
                        </a:lnTo>
                        <a:lnTo>
                          <a:pt x="187" y="398"/>
                        </a:lnTo>
                        <a:lnTo>
                          <a:pt x="229" y="383"/>
                        </a:lnTo>
                        <a:lnTo>
                          <a:pt x="265" y="356"/>
                        </a:lnTo>
                        <a:lnTo>
                          <a:pt x="279" y="339"/>
                        </a:lnTo>
                        <a:lnTo>
                          <a:pt x="299" y="356"/>
                        </a:lnTo>
                        <a:lnTo>
                          <a:pt x="350" y="379"/>
                        </a:lnTo>
                        <a:lnTo>
                          <a:pt x="409" y="386"/>
                        </a:lnTo>
                        <a:lnTo>
                          <a:pt x="470" y="375"/>
                        </a:lnTo>
                        <a:lnTo>
                          <a:pt x="502" y="362"/>
                        </a:lnTo>
                        <a:lnTo>
                          <a:pt x="527" y="350"/>
                        </a:lnTo>
                        <a:lnTo>
                          <a:pt x="567" y="316"/>
                        </a:lnTo>
                        <a:lnTo>
                          <a:pt x="600" y="271"/>
                        </a:lnTo>
                        <a:lnTo>
                          <a:pt x="623" y="221"/>
                        </a:lnTo>
                        <a:lnTo>
                          <a:pt x="635" y="166"/>
                        </a:lnTo>
                        <a:lnTo>
                          <a:pt x="632" y="113"/>
                        </a:lnTo>
                        <a:lnTo>
                          <a:pt x="614" y="64"/>
                        </a:lnTo>
                        <a:lnTo>
                          <a:pt x="581" y="23"/>
                        </a:lnTo>
                        <a:lnTo>
                          <a:pt x="555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reeform 19">
                    <a:extLst>
                      <a:ext uri="{FF2B5EF4-FFF2-40B4-BE49-F238E27FC236}">
                        <a16:creationId xmlns="" xmlns:a16="http://schemas.microsoft.com/office/drawing/2014/main" id="{D003DCFB-7D53-379E-3975-B43EB7456D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5" y="2515"/>
                    <a:ext cx="176" cy="179"/>
                  </a:xfrm>
                  <a:custGeom>
                    <a:avLst/>
                    <a:gdLst>
                      <a:gd name="T0" fmla="*/ 301 w 528"/>
                      <a:gd name="T1" fmla="*/ 1 h 538"/>
                      <a:gd name="T2" fmla="*/ 268 w 528"/>
                      <a:gd name="T3" fmla="*/ 27 h 538"/>
                      <a:gd name="T4" fmla="*/ 273 w 528"/>
                      <a:gd name="T5" fmla="*/ 82 h 538"/>
                      <a:gd name="T6" fmla="*/ 298 w 528"/>
                      <a:gd name="T7" fmla="*/ 95 h 538"/>
                      <a:gd name="T8" fmla="*/ 373 w 528"/>
                      <a:gd name="T9" fmla="*/ 112 h 538"/>
                      <a:gd name="T10" fmla="*/ 419 w 528"/>
                      <a:gd name="T11" fmla="*/ 145 h 538"/>
                      <a:gd name="T12" fmla="*/ 423 w 528"/>
                      <a:gd name="T13" fmla="*/ 191 h 538"/>
                      <a:gd name="T14" fmla="*/ 409 w 528"/>
                      <a:gd name="T15" fmla="*/ 220 h 538"/>
                      <a:gd name="T16" fmla="*/ 357 w 528"/>
                      <a:gd name="T17" fmla="*/ 265 h 538"/>
                      <a:gd name="T18" fmla="*/ 245 w 528"/>
                      <a:gd name="T19" fmla="*/ 269 h 538"/>
                      <a:gd name="T20" fmla="*/ 207 w 528"/>
                      <a:gd name="T21" fmla="*/ 256 h 538"/>
                      <a:gd name="T22" fmla="*/ 188 w 528"/>
                      <a:gd name="T23" fmla="*/ 250 h 538"/>
                      <a:gd name="T24" fmla="*/ 150 w 528"/>
                      <a:gd name="T25" fmla="*/ 268 h 538"/>
                      <a:gd name="T26" fmla="*/ 141 w 528"/>
                      <a:gd name="T27" fmla="*/ 324 h 538"/>
                      <a:gd name="T28" fmla="*/ 161 w 528"/>
                      <a:gd name="T29" fmla="*/ 341 h 538"/>
                      <a:gd name="T30" fmla="*/ 173 w 528"/>
                      <a:gd name="T31" fmla="*/ 347 h 538"/>
                      <a:gd name="T32" fmla="*/ 178 w 528"/>
                      <a:gd name="T33" fmla="*/ 348 h 538"/>
                      <a:gd name="T34" fmla="*/ 184 w 528"/>
                      <a:gd name="T35" fmla="*/ 351 h 538"/>
                      <a:gd name="T36" fmla="*/ 220 w 528"/>
                      <a:gd name="T37" fmla="*/ 367 h 538"/>
                      <a:gd name="T38" fmla="*/ 243 w 528"/>
                      <a:gd name="T39" fmla="*/ 399 h 538"/>
                      <a:gd name="T40" fmla="*/ 180 w 528"/>
                      <a:gd name="T41" fmla="*/ 443 h 538"/>
                      <a:gd name="T42" fmla="*/ 131 w 528"/>
                      <a:gd name="T43" fmla="*/ 456 h 538"/>
                      <a:gd name="T44" fmla="*/ 62 w 528"/>
                      <a:gd name="T45" fmla="*/ 456 h 538"/>
                      <a:gd name="T46" fmla="*/ 50 w 528"/>
                      <a:gd name="T47" fmla="*/ 443 h 538"/>
                      <a:gd name="T48" fmla="*/ 10 w 528"/>
                      <a:gd name="T49" fmla="*/ 446 h 538"/>
                      <a:gd name="T50" fmla="*/ 3 w 528"/>
                      <a:gd name="T51" fmla="*/ 475 h 538"/>
                      <a:gd name="T52" fmla="*/ 45 w 528"/>
                      <a:gd name="T53" fmla="*/ 525 h 538"/>
                      <a:gd name="T54" fmla="*/ 134 w 528"/>
                      <a:gd name="T55" fmla="*/ 538 h 538"/>
                      <a:gd name="T56" fmla="*/ 190 w 528"/>
                      <a:gd name="T57" fmla="*/ 528 h 538"/>
                      <a:gd name="T58" fmla="*/ 302 w 528"/>
                      <a:gd name="T59" fmla="*/ 465 h 538"/>
                      <a:gd name="T60" fmla="*/ 355 w 528"/>
                      <a:gd name="T61" fmla="*/ 383 h 538"/>
                      <a:gd name="T62" fmla="*/ 357 w 528"/>
                      <a:gd name="T63" fmla="*/ 366 h 538"/>
                      <a:gd name="T64" fmla="*/ 425 w 528"/>
                      <a:gd name="T65" fmla="*/ 341 h 538"/>
                      <a:gd name="T66" fmla="*/ 497 w 528"/>
                      <a:gd name="T67" fmla="*/ 271 h 538"/>
                      <a:gd name="T68" fmla="*/ 520 w 528"/>
                      <a:gd name="T69" fmla="*/ 220 h 538"/>
                      <a:gd name="T70" fmla="*/ 520 w 528"/>
                      <a:gd name="T71" fmla="*/ 127 h 538"/>
                      <a:gd name="T72" fmla="*/ 469 w 528"/>
                      <a:gd name="T73" fmla="*/ 53 h 538"/>
                      <a:gd name="T74" fmla="*/ 384 w 528"/>
                      <a:gd name="T75" fmla="*/ 9 h 538"/>
                      <a:gd name="T76" fmla="*/ 311 w 528"/>
                      <a:gd name="T7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528" h="538">
                        <a:moveTo>
                          <a:pt x="311" y="0"/>
                        </a:moveTo>
                        <a:lnTo>
                          <a:pt x="301" y="1"/>
                        </a:lnTo>
                        <a:lnTo>
                          <a:pt x="285" y="9"/>
                        </a:lnTo>
                        <a:lnTo>
                          <a:pt x="268" y="27"/>
                        </a:lnTo>
                        <a:lnTo>
                          <a:pt x="263" y="60"/>
                        </a:lnTo>
                        <a:lnTo>
                          <a:pt x="273" y="82"/>
                        </a:lnTo>
                        <a:lnTo>
                          <a:pt x="288" y="92"/>
                        </a:lnTo>
                        <a:lnTo>
                          <a:pt x="298" y="95"/>
                        </a:lnTo>
                        <a:lnTo>
                          <a:pt x="321" y="99"/>
                        </a:lnTo>
                        <a:lnTo>
                          <a:pt x="373" y="112"/>
                        </a:lnTo>
                        <a:lnTo>
                          <a:pt x="404" y="129"/>
                        </a:lnTo>
                        <a:lnTo>
                          <a:pt x="419" y="145"/>
                        </a:lnTo>
                        <a:lnTo>
                          <a:pt x="426" y="165"/>
                        </a:lnTo>
                        <a:lnTo>
                          <a:pt x="423" y="191"/>
                        </a:lnTo>
                        <a:lnTo>
                          <a:pt x="416" y="206"/>
                        </a:lnTo>
                        <a:lnTo>
                          <a:pt x="409" y="220"/>
                        </a:lnTo>
                        <a:lnTo>
                          <a:pt x="391" y="242"/>
                        </a:lnTo>
                        <a:lnTo>
                          <a:pt x="357" y="265"/>
                        </a:lnTo>
                        <a:lnTo>
                          <a:pt x="302" y="276"/>
                        </a:lnTo>
                        <a:lnTo>
                          <a:pt x="245" y="269"/>
                        </a:lnTo>
                        <a:lnTo>
                          <a:pt x="217" y="260"/>
                        </a:lnTo>
                        <a:lnTo>
                          <a:pt x="207" y="256"/>
                        </a:lnTo>
                        <a:lnTo>
                          <a:pt x="199" y="253"/>
                        </a:lnTo>
                        <a:lnTo>
                          <a:pt x="188" y="250"/>
                        </a:lnTo>
                        <a:lnTo>
                          <a:pt x="171" y="253"/>
                        </a:lnTo>
                        <a:lnTo>
                          <a:pt x="150" y="268"/>
                        </a:lnTo>
                        <a:lnTo>
                          <a:pt x="135" y="299"/>
                        </a:lnTo>
                        <a:lnTo>
                          <a:pt x="141" y="324"/>
                        </a:lnTo>
                        <a:lnTo>
                          <a:pt x="151" y="337"/>
                        </a:lnTo>
                        <a:lnTo>
                          <a:pt x="161" y="341"/>
                        </a:lnTo>
                        <a:lnTo>
                          <a:pt x="167" y="344"/>
                        </a:lnTo>
                        <a:lnTo>
                          <a:pt x="173" y="347"/>
                        </a:lnTo>
                        <a:lnTo>
                          <a:pt x="173" y="347"/>
                        </a:lnTo>
                        <a:lnTo>
                          <a:pt x="178" y="348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220" y="367"/>
                        </a:lnTo>
                        <a:lnTo>
                          <a:pt x="252" y="386"/>
                        </a:lnTo>
                        <a:lnTo>
                          <a:pt x="243" y="399"/>
                        </a:lnTo>
                        <a:lnTo>
                          <a:pt x="220" y="420"/>
                        </a:lnTo>
                        <a:lnTo>
                          <a:pt x="180" y="443"/>
                        </a:lnTo>
                        <a:lnTo>
                          <a:pt x="150" y="452"/>
                        </a:lnTo>
                        <a:lnTo>
                          <a:pt x="131" y="456"/>
                        </a:lnTo>
                        <a:lnTo>
                          <a:pt x="85" y="459"/>
                        </a:lnTo>
                        <a:lnTo>
                          <a:pt x="62" y="456"/>
                        </a:lnTo>
                        <a:lnTo>
                          <a:pt x="57" y="453"/>
                        </a:lnTo>
                        <a:lnTo>
                          <a:pt x="50" y="443"/>
                        </a:lnTo>
                        <a:lnTo>
                          <a:pt x="30" y="438"/>
                        </a:lnTo>
                        <a:lnTo>
                          <a:pt x="10" y="446"/>
                        </a:lnTo>
                        <a:lnTo>
                          <a:pt x="0" y="463"/>
                        </a:lnTo>
                        <a:lnTo>
                          <a:pt x="3" y="475"/>
                        </a:lnTo>
                        <a:lnTo>
                          <a:pt x="13" y="498"/>
                        </a:lnTo>
                        <a:lnTo>
                          <a:pt x="45" y="525"/>
                        </a:lnTo>
                        <a:lnTo>
                          <a:pt x="88" y="537"/>
                        </a:lnTo>
                        <a:lnTo>
                          <a:pt x="134" y="538"/>
                        </a:lnTo>
                        <a:lnTo>
                          <a:pt x="155" y="534"/>
                        </a:lnTo>
                        <a:lnTo>
                          <a:pt x="190" y="528"/>
                        </a:lnTo>
                        <a:lnTo>
                          <a:pt x="250" y="504"/>
                        </a:lnTo>
                        <a:lnTo>
                          <a:pt x="302" y="465"/>
                        </a:lnTo>
                        <a:lnTo>
                          <a:pt x="341" y="414"/>
                        </a:lnTo>
                        <a:lnTo>
                          <a:pt x="355" y="383"/>
                        </a:lnTo>
                        <a:lnTo>
                          <a:pt x="358" y="374"/>
                        </a:lnTo>
                        <a:lnTo>
                          <a:pt x="357" y="366"/>
                        </a:lnTo>
                        <a:lnTo>
                          <a:pt x="381" y="360"/>
                        </a:lnTo>
                        <a:lnTo>
                          <a:pt x="425" y="341"/>
                        </a:lnTo>
                        <a:lnTo>
                          <a:pt x="463" y="311"/>
                        </a:lnTo>
                        <a:lnTo>
                          <a:pt x="497" y="271"/>
                        </a:lnTo>
                        <a:lnTo>
                          <a:pt x="509" y="246"/>
                        </a:lnTo>
                        <a:lnTo>
                          <a:pt x="520" y="220"/>
                        </a:lnTo>
                        <a:lnTo>
                          <a:pt x="528" y="171"/>
                        </a:lnTo>
                        <a:lnTo>
                          <a:pt x="520" y="127"/>
                        </a:lnTo>
                        <a:lnTo>
                          <a:pt x="499" y="86"/>
                        </a:lnTo>
                        <a:lnTo>
                          <a:pt x="469" y="53"/>
                        </a:lnTo>
                        <a:lnTo>
                          <a:pt x="430" y="26"/>
                        </a:lnTo>
                        <a:lnTo>
                          <a:pt x="384" y="9"/>
                        </a:lnTo>
                        <a:lnTo>
                          <a:pt x="337" y="0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reeform 20">
                    <a:extLst>
                      <a:ext uri="{FF2B5EF4-FFF2-40B4-BE49-F238E27FC236}">
                        <a16:creationId xmlns="" xmlns:a16="http://schemas.microsoft.com/office/drawing/2014/main" id="{D8EC4A3B-D92F-22F2-426A-26E22304A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5" y="2702"/>
                    <a:ext cx="205" cy="210"/>
                  </a:xfrm>
                  <a:custGeom>
                    <a:avLst/>
                    <a:gdLst>
                      <a:gd name="T0" fmla="*/ 388 w 613"/>
                      <a:gd name="T1" fmla="*/ 3 h 630"/>
                      <a:gd name="T2" fmla="*/ 357 w 613"/>
                      <a:gd name="T3" fmla="*/ 52 h 630"/>
                      <a:gd name="T4" fmla="*/ 381 w 613"/>
                      <a:gd name="T5" fmla="*/ 89 h 630"/>
                      <a:gd name="T6" fmla="*/ 466 w 613"/>
                      <a:gd name="T7" fmla="*/ 128 h 630"/>
                      <a:gd name="T8" fmla="*/ 511 w 613"/>
                      <a:gd name="T9" fmla="*/ 174 h 630"/>
                      <a:gd name="T10" fmla="*/ 506 w 613"/>
                      <a:gd name="T11" fmla="*/ 230 h 630"/>
                      <a:gd name="T12" fmla="*/ 486 w 613"/>
                      <a:gd name="T13" fmla="*/ 265 h 630"/>
                      <a:gd name="T14" fmla="*/ 431 w 613"/>
                      <a:gd name="T15" fmla="*/ 307 h 630"/>
                      <a:gd name="T16" fmla="*/ 349 w 613"/>
                      <a:gd name="T17" fmla="*/ 312 h 630"/>
                      <a:gd name="T18" fmla="*/ 257 w 613"/>
                      <a:gd name="T19" fmla="*/ 265 h 630"/>
                      <a:gd name="T20" fmla="*/ 253 w 613"/>
                      <a:gd name="T21" fmla="*/ 260 h 630"/>
                      <a:gd name="T22" fmla="*/ 239 w 613"/>
                      <a:gd name="T23" fmla="*/ 252 h 630"/>
                      <a:gd name="T24" fmla="*/ 198 w 613"/>
                      <a:gd name="T25" fmla="*/ 256 h 630"/>
                      <a:gd name="T26" fmla="*/ 175 w 613"/>
                      <a:gd name="T27" fmla="*/ 311 h 630"/>
                      <a:gd name="T28" fmla="*/ 188 w 613"/>
                      <a:gd name="T29" fmla="*/ 334 h 630"/>
                      <a:gd name="T30" fmla="*/ 214 w 613"/>
                      <a:gd name="T31" fmla="*/ 354 h 630"/>
                      <a:gd name="T32" fmla="*/ 256 w 613"/>
                      <a:gd name="T33" fmla="*/ 422 h 630"/>
                      <a:gd name="T34" fmla="*/ 224 w 613"/>
                      <a:gd name="T35" fmla="*/ 512 h 630"/>
                      <a:gd name="T36" fmla="*/ 180 w 613"/>
                      <a:gd name="T37" fmla="*/ 543 h 630"/>
                      <a:gd name="T38" fmla="*/ 119 w 613"/>
                      <a:gd name="T39" fmla="*/ 547 h 630"/>
                      <a:gd name="T40" fmla="*/ 72 w 613"/>
                      <a:gd name="T41" fmla="*/ 495 h 630"/>
                      <a:gd name="T42" fmla="*/ 51 w 613"/>
                      <a:gd name="T43" fmla="*/ 397 h 630"/>
                      <a:gd name="T44" fmla="*/ 37 w 613"/>
                      <a:gd name="T45" fmla="*/ 374 h 630"/>
                      <a:gd name="T46" fmla="*/ 5 w 613"/>
                      <a:gd name="T47" fmla="*/ 387 h 630"/>
                      <a:gd name="T48" fmla="*/ 0 w 613"/>
                      <a:gd name="T49" fmla="*/ 425 h 630"/>
                      <a:gd name="T50" fmla="*/ 13 w 613"/>
                      <a:gd name="T51" fmla="*/ 540 h 630"/>
                      <a:gd name="T52" fmla="*/ 66 w 613"/>
                      <a:gd name="T53" fmla="*/ 607 h 630"/>
                      <a:gd name="T54" fmla="*/ 131 w 613"/>
                      <a:gd name="T55" fmla="*/ 630 h 630"/>
                      <a:gd name="T56" fmla="*/ 220 w 613"/>
                      <a:gd name="T57" fmla="*/ 615 h 630"/>
                      <a:gd name="T58" fmla="*/ 263 w 613"/>
                      <a:gd name="T59" fmla="*/ 594 h 630"/>
                      <a:gd name="T60" fmla="*/ 329 w 613"/>
                      <a:gd name="T61" fmla="*/ 522 h 630"/>
                      <a:gd name="T62" fmla="*/ 352 w 613"/>
                      <a:gd name="T63" fmla="*/ 452 h 630"/>
                      <a:gd name="T64" fmla="*/ 352 w 613"/>
                      <a:gd name="T65" fmla="*/ 410 h 630"/>
                      <a:gd name="T66" fmla="*/ 446 w 613"/>
                      <a:gd name="T67" fmla="*/ 404 h 630"/>
                      <a:gd name="T68" fmla="*/ 555 w 613"/>
                      <a:gd name="T69" fmla="*/ 338 h 630"/>
                      <a:gd name="T70" fmla="*/ 594 w 613"/>
                      <a:gd name="T71" fmla="*/ 283 h 630"/>
                      <a:gd name="T72" fmla="*/ 613 w 613"/>
                      <a:gd name="T73" fmla="*/ 177 h 630"/>
                      <a:gd name="T74" fmla="*/ 574 w 613"/>
                      <a:gd name="T75" fmla="*/ 82 h 630"/>
                      <a:gd name="T76" fmla="*/ 489 w 613"/>
                      <a:gd name="T77" fmla="*/ 17 h 630"/>
                      <a:gd name="T78" fmla="*/ 404 w 613"/>
                      <a:gd name="T79" fmla="*/ 0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3" h="630">
                        <a:moveTo>
                          <a:pt x="404" y="0"/>
                        </a:moveTo>
                        <a:lnTo>
                          <a:pt x="388" y="3"/>
                        </a:lnTo>
                        <a:lnTo>
                          <a:pt x="365" y="21"/>
                        </a:lnTo>
                        <a:lnTo>
                          <a:pt x="357" y="52"/>
                        </a:lnTo>
                        <a:lnTo>
                          <a:pt x="367" y="79"/>
                        </a:lnTo>
                        <a:lnTo>
                          <a:pt x="381" y="89"/>
                        </a:lnTo>
                        <a:lnTo>
                          <a:pt x="410" y="101"/>
                        </a:lnTo>
                        <a:lnTo>
                          <a:pt x="466" y="128"/>
                        </a:lnTo>
                        <a:lnTo>
                          <a:pt x="498" y="152"/>
                        </a:lnTo>
                        <a:lnTo>
                          <a:pt x="511" y="174"/>
                        </a:lnTo>
                        <a:lnTo>
                          <a:pt x="515" y="200"/>
                        </a:lnTo>
                        <a:lnTo>
                          <a:pt x="506" y="230"/>
                        </a:lnTo>
                        <a:lnTo>
                          <a:pt x="498" y="249"/>
                        </a:lnTo>
                        <a:lnTo>
                          <a:pt x="486" y="265"/>
                        </a:lnTo>
                        <a:lnTo>
                          <a:pt x="462" y="291"/>
                        </a:lnTo>
                        <a:lnTo>
                          <a:pt x="431" y="307"/>
                        </a:lnTo>
                        <a:lnTo>
                          <a:pt x="400" y="314"/>
                        </a:lnTo>
                        <a:lnTo>
                          <a:pt x="349" y="312"/>
                        </a:lnTo>
                        <a:lnTo>
                          <a:pt x="285" y="286"/>
                        </a:lnTo>
                        <a:lnTo>
                          <a:pt x="257" y="265"/>
                        </a:lnTo>
                        <a:lnTo>
                          <a:pt x="257" y="265"/>
                        </a:lnTo>
                        <a:lnTo>
                          <a:pt x="253" y="260"/>
                        </a:lnTo>
                        <a:lnTo>
                          <a:pt x="247" y="258"/>
                        </a:lnTo>
                        <a:lnTo>
                          <a:pt x="239" y="252"/>
                        </a:lnTo>
                        <a:lnTo>
                          <a:pt x="223" y="249"/>
                        </a:lnTo>
                        <a:lnTo>
                          <a:pt x="198" y="256"/>
                        </a:lnTo>
                        <a:lnTo>
                          <a:pt x="177" y="285"/>
                        </a:lnTo>
                        <a:lnTo>
                          <a:pt x="175" y="311"/>
                        </a:lnTo>
                        <a:lnTo>
                          <a:pt x="181" y="327"/>
                        </a:lnTo>
                        <a:lnTo>
                          <a:pt x="188" y="334"/>
                        </a:lnTo>
                        <a:lnTo>
                          <a:pt x="201" y="344"/>
                        </a:lnTo>
                        <a:lnTo>
                          <a:pt x="214" y="354"/>
                        </a:lnTo>
                        <a:lnTo>
                          <a:pt x="234" y="376"/>
                        </a:lnTo>
                        <a:lnTo>
                          <a:pt x="256" y="422"/>
                        </a:lnTo>
                        <a:lnTo>
                          <a:pt x="253" y="469"/>
                        </a:lnTo>
                        <a:lnTo>
                          <a:pt x="224" y="512"/>
                        </a:lnTo>
                        <a:lnTo>
                          <a:pt x="198" y="531"/>
                        </a:lnTo>
                        <a:lnTo>
                          <a:pt x="180" y="543"/>
                        </a:lnTo>
                        <a:lnTo>
                          <a:pt x="146" y="551"/>
                        </a:lnTo>
                        <a:lnTo>
                          <a:pt x="119" y="547"/>
                        </a:lnTo>
                        <a:lnTo>
                          <a:pt x="96" y="533"/>
                        </a:lnTo>
                        <a:lnTo>
                          <a:pt x="72" y="495"/>
                        </a:lnTo>
                        <a:lnTo>
                          <a:pt x="54" y="430"/>
                        </a:lnTo>
                        <a:lnTo>
                          <a:pt x="51" y="397"/>
                        </a:lnTo>
                        <a:lnTo>
                          <a:pt x="50" y="386"/>
                        </a:lnTo>
                        <a:lnTo>
                          <a:pt x="37" y="374"/>
                        </a:lnTo>
                        <a:lnTo>
                          <a:pt x="20" y="374"/>
                        </a:lnTo>
                        <a:lnTo>
                          <a:pt x="5" y="387"/>
                        </a:lnTo>
                        <a:lnTo>
                          <a:pt x="2" y="397"/>
                        </a:lnTo>
                        <a:lnTo>
                          <a:pt x="0" y="425"/>
                        </a:lnTo>
                        <a:lnTo>
                          <a:pt x="1" y="484"/>
                        </a:lnTo>
                        <a:lnTo>
                          <a:pt x="13" y="540"/>
                        </a:lnTo>
                        <a:lnTo>
                          <a:pt x="43" y="589"/>
                        </a:lnTo>
                        <a:lnTo>
                          <a:pt x="66" y="607"/>
                        </a:lnTo>
                        <a:lnTo>
                          <a:pt x="87" y="619"/>
                        </a:lnTo>
                        <a:lnTo>
                          <a:pt x="131" y="630"/>
                        </a:lnTo>
                        <a:lnTo>
                          <a:pt x="175" y="628"/>
                        </a:lnTo>
                        <a:lnTo>
                          <a:pt x="220" y="615"/>
                        </a:lnTo>
                        <a:lnTo>
                          <a:pt x="241" y="606"/>
                        </a:lnTo>
                        <a:lnTo>
                          <a:pt x="263" y="594"/>
                        </a:lnTo>
                        <a:lnTo>
                          <a:pt x="300" y="561"/>
                        </a:lnTo>
                        <a:lnTo>
                          <a:pt x="329" y="522"/>
                        </a:lnTo>
                        <a:lnTo>
                          <a:pt x="348" y="476"/>
                        </a:lnTo>
                        <a:lnTo>
                          <a:pt x="352" y="452"/>
                        </a:lnTo>
                        <a:lnTo>
                          <a:pt x="355" y="430"/>
                        </a:lnTo>
                        <a:lnTo>
                          <a:pt x="352" y="410"/>
                        </a:lnTo>
                        <a:lnTo>
                          <a:pt x="384" y="413"/>
                        </a:lnTo>
                        <a:lnTo>
                          <a:pt x="446" y="404"/>
                        </a:lnTo>
                        <a:lnTo>
                          <a:pt x="505" y="380"/>
                        </a:lnTo>
                        <a:lnTo>
                          <a:pt x="555" y="338"/>
                        </a:lnTo>
                        <a:lnTo>
                          <a:pt x="577" y="309"/>
                        </a:lnTo>
                        <a:lnTo>
                          <a:pt x="594" y="283"/>
                        </a:lnTo>
                        <a:lnTo>
                          <a:pt x="611" y="230"/>
                        </a:lnTo>
                        <a:lnTo>
                          <a:pt x="613" y="177"/>
                        </a:lnTo>
                        <a:lnTo>
                          <a:pt x="600" y="127"/>
                        </a:lnTo>
                        <a:lnTo>
                          <a:pt x="574" y="82"/>
                        </a:lnTo>
                        <a:lnTo>
                          <a:pt x="537" y="44"/>
                        </a:lnTo>
                        <a:lnTo>
                          <a:pt x="489" y="17"/>
                        </a:lnTo>
                        <a:lnTo>
                          <a:pt x="434" y="1"/>
                        </a:lnTo>
                        <a:lnTo>
                          <a:pt x="40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0" name="자유형 32">
                  <a:extLst>
                    <a:ext uri="{FF2B5EF4-FFF2-40B4-BE49-F238E27FC236}">
                      <a16:creationId xmlns="" xmlns:a16="http://schemas.microsoft.com/office/drawing/2014/main" id="{0AB23DDB-D359-A66A-E4EE-DA4BB9DA2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902" y="3939711"/>
                  <a:ext cx="140756" cy="140756"/>
                </a:xfrm>
                <a:custGeom>
                  <a:avLst/>
                  <a:gdLst>
                    <a:gd name="connsiteX0" fmla="*/ 4509870 w 6502401"/>
                    <a:gd name="connsiteY0" fmla="*/ 1250950 h 6502400"/>
                    <a:gd name="connsiteX1" fmla="*/ 3460751 w 6502401"/>
                    <a:gd name="connsiteY1" fmla="*/ 2299449 h 6502400"/>
                    <a:gd name="connsiteX2" fmla="*/ 4204979 w 6502401"/>
                    <a:gd name="connsiteY2" fmla="*/ 3043238 h 6502400"/>
                    <a:gd name="connsiteX3" fmla="*/ 5253039 w 6502401"/>
                    <a:gd name="connsiteY3" fmla="*/ 1994739 h 6502400"/>
                    <a:gd name="connsiteX4" fmla="*/ 5487377 w 6502401"/>
                    <a:gd name="connsiteY4" fmla="*/ 0 h 6502400"/>
                    <a:gd name="connsiteX5" fmla="*/ 5557233 w 6502401"/>
                    <a:gd name="connsiteY5" fmla="*/ 0 h 6502400"/>
                    <a:gd name="connsiteX6" fmla="*/ 5626559 w 6502401"/>
                    <a:gd name="connsiteY6" fmla="*/ 6350 h 6502400"/>
                    <a:gd name="connsiteX7" fmla="*/ 5695356 w 6502401"/>
                    <a:gd name="connsiteY7" fmla="*/ 20108 h 6502400"/>
                    <a:gd name="connsiteX8" fmla="*/ 5763095 w 6502401"/>
                    <a:gd name="connsiteY8" fmla="*/ 39688 h 6502400"/>
                    <a:gd name="connsiteX9" fmla="*/ 5828717 w 6502401"/>
                    <a:gd name="connsiteY9" fmla="*/ 66675 h 6502400"/>
                    <a:gd name="connsiteX10" fmla="*/ 5891693 w 6502401"/>
                    <a:gd name="connsiteY10" fmla="*/ 100013 h 6502400"/>
                    <a:gd name="connsiteX11" fmla="*/ 5953081 w 6502401"/>
                    <a:gd name="connsiteY11" fmla="*/ 139700 h 6502400"/>
                    <a:gd name="connsiteX12" fmla="*/ 6010236 w 6502401"/>
                    <a:gd name="connsiteY12" fmla="*/ 186796 h 6502400"/>
                    <a:gd name="connsiteX13" fmla="*/ 6036697 w 6502401"/>
                    <a:gd name="connsiteY13" fmla="*/ 212725 h 6502400"/>
                    <a:gd name="connsiteX14" fmla="*/ 6289659 w 6502401"/>
                    <a:gd name="connsiteY14" fmla="*/ 465667 h 6502400"/>
                    <a:gd name="connsiteX15" fmla="*/ 6316649 w 6502401"/>
                    <a:gd name="connsiteY15" fmla="*/ 493183 h 6502400"/>
                    <a:gd name="connsiteX16" fmla="*/ 6362690 w 6502401"/>
                    <a:gd name="connsiteY16" fmla="*/ 550333 h 6502400"/>
                    <a:gd name="connsiteX17" fmla="*/ 6402381 w 6502401"/>
                    <a:gd name="connsiteY17" fmla="*/ 610658 h 6502400"/>
                    <a:gd name="connsiteX18" fmla="*/ 6436250 w 6502401"/>
                    <a:gd name="connsiteY18" fmla="*/ 674158 h 6502400"/>
                    <a:gd name="connsiteX19" fmla="*/ 6462711 w 6502401"/>
                    <a:gd name="connsiteY19" fmla="*/ 739246 h 6502400"/>
                    <a:gd name="connsiteX20" fmla="*/ 6482820 w 6502401"/>
                    <a:gd name="connsiteY20" fmla="*/ 807508 h 6502400"/>
                    <a:gd name="connsiteX21" fmla="*/ 6495522 w 6502401"/>
                    <a:gd name="connsiteY21" fmla="*/ 875771 h 6502400"/>
                    <a:gd name="connsiteX22" fmla="*/ 6502401 w 6502401"/>
                    <a:gd name="connsiteY22" fmla="*/ 946150 h 6502400"/>
                    <a:gd name="connsiteX23" fmla="*/ 6502401 w 6502401"/>
                    <a:gd name="connsiteY23" fmla="*/ 1015471 h 6502400"/>
                    <a:gd name="connsiteX24" fmla="*/ 6495522 w 6502401"/>
                    <a:gd name="connsiteY24" fmla="*/ 1085321 h 6502400"/>
                    <a:gd name="connsiteX25" fmla="*/ 6482820 w 6502401"/>
                    <a:gd name="connsiteY25" fmla="*/ 1154113 h 6502400"/>
                    <a:gd name="connsiteX26" fmla="*/ 6462711 w 6502401"/>
                    <a:gd name="connsiteY26" fmla="*/ 1221846 h 6502400"/>
                    <a:gd name="connsiteX27" fmla="*/ 6436250 w 6502401"/>
                    <a:gd name="connsiteY27" fmla="*/ 1287463 h 6502400"/>
                    <a:gd name="connsiteX28" fmla="*/ 6402381 w 6502401"/>
                    <a:gd name="connsiteY28" fmla="*/ 1350963 h 6502400"/>
                    <a:gd name="connsiteX29" fmla="*/ 6362690 w 6502401"/>
                    <a:gd name="connsiteY29" fmla="*/ 1410759 h 6502400"/>
                    <a:gd name="connsiteX30" fmla="*/ 6316649 w 6502401"/>
                    <a:gd name="connsiteY30" fmla="*/ 1467909 h 6502400"/>
                    <a:gd name="connsiteX31" fmla="*/ 6289659 w 6502401"/>
                    <a:gd name="connsiteY31" fmla="*/ 1495425 h 6502400"/>
                    <a:gd name="connsiteX32" fmla="*/ 5791143 w 6502401"/>
                    <a:gd name="connsiteY32" fmla="*/ 1993900 h 6502400"/>
                    <a:gd name="connsiteX33" fmla="*/ 6036697 w 6502401"/>
                    <a:gd name="connsiteY33" fmla="*/ 2239433 h 6502400"/>
                    <a:gd name="connsiteX34" fmla="*/ 6050456 w 6502401"/>
                    <a:gd name="connsiteY34" fmla="*/ 2253192 h 6502400"/>
                    <a:gd name="connsiteX35" fmla="*/ 6071095 w 6502401"/>
                    <a:gd name="connsiteY35" fmla="*/ 2284942 h 6502400"/>
                    <a:gd name="connsiteX36" fmla="*/ 6084855 w 6502401"/>
                    <a:gd name="connsiteY36" fmla="*/ 2319338 h 6502400"/>
                    <a:gd name="connsiteX37" fmla="*/ 6092264 w 6502401"/>
                    <a:gd name="connsiteY37" fmla="*/ 2355321 h 6502400"/>
                    <a:gd name="connsiteX38" fmla="*/ 6092264 w 6502401"/>
                    <a:gd name="connsiteY38" fmla="*/ 2391833 h 6502400"/>
                    <a:gd name="connsiteX39" fmla="*/ 6084855 w 6502401"/>
                    <a:gd name="connsiteY39" fmla="*/ 2428346 h 6502400"/>
                    <a:gd name="connsiteX40" fmla="*/ 6071095 w 6502401"/>
                    <a:gd name="connsiteY40" fmla="*/ 2462742 h 6502400"/>
                    <a:gd name="connsiteX41" fmla="*/ 6050456 w 6502401"/>
                    <a:gd name="connsiteY41" fmla="*/ 2493963 h 6502400"/>
                    <a:gd name="connsiteX42" fmla="*/ 6036697 w 6502401"/>
                    <a:gd name="connsiteY42" fmla="*/ 2508250 h 6502400"/>
                    <a:gd name="connsiteX43" fmla="*/ 6022408 w 6502401"/>
                    <a:gd name="connsiteY43" fmla="*/ 2522008 h 6502400"/>
                    <a:gd name="connsiteX44" fmla="*/ 5991185 w 6502401"/>
                    <a:gd name="connsiteY44" fmla="*/ 2542646 h 6502400"/>
                    <a:gd name="connsiteX45" fmla="*/ 5956786 w 6502401"/>
                    <a:gd name="connsiteY45" fmla="*/ 2556933 h 6502400"/>
                    <a:gd name="connsiteX46" fmla="*/ 5920270 w 6502401"/>
                    <a:gd name="connsiteY46" fmla="*/ 2563813 h 6502400"/>
                    <a:gd name="connsiteX47" fmla="*/ 5883755 w 6502401"/>
                    <a:gd name="connsiteY47" fmla="*/ 2563813 h 6502400"/>
                    <a:gd name="connsiteX48" fmla="*/ 5847769 w 6502401"/>
                    <a:gd name="connsiteY48" fmla="*/ 2556933 h 6502400"/>
                    <a:gd name="connsiteX49" fmla="*/ 5813370 w 6502401"/>
                    <a:gd name="connsiteY49" fmla="*/ 2542646 h 6502400"/>
                    <a:gd name="connsiteX50" fmla="*/ 5781617 w 6502401"/>
                    <a:gd name="connsiteY50" fmla="*/ 2522008 h 6502400"/>
                    <a:gd name="connsiteX51" fmla="*/ 5767858 w 6502401"/>
                    <a:gd name="connsiteY51" fmla="*/ 2508250 h 6502400"/>
                    <a:gd name="connsiteX52" fmla="*/ 5522305 w 6502401"/>
                    <a:gd name="connsiteY52" fmla="*/ 2263775 h 6502400"/>
                    <a:gd name="connsiteX53" fmla="*/ 3771678 w 6502401"/>
                    <a:gd name="connsiteY53" fmla="*/ 4014258 h 6502400"/>
                    <a:gd name="connsiteX54" fmla="*/ 2034283 w 6502401"/>
                    <a:gd name="connsiteY54" fmla="*/ 5750454 h 6502400"/>
                    <a:gd name="connsiteX55" fmla="*/ 2004118 w 6502401"/>
                    <a:gd name="connsiteY55" fmla="*/ 5780088 h 6502400"/>
                    <a:gd name="connsiteX56" fmla="*/ 1936908 w 6502401"/>
                    <a:gd name="connsiteY56" fmla="*/ 5832475 h 6502400"/>
                    <a:gd name="connsiteX57" fmla="*/ 1865465 w 6502401"/>
                    <a:gd name="connsiteY57" fmla="*/ 5876925 h 6502400"/>
                    <a:gd name="connsiteX58" fmla="*/ 1789259 w 6502401"/>
                    <a:gd name="connsiteY58" fmla="*/ 5911850 h 6502400"/>
                    <a:gd name="connsiteX59" fmla="*/ 1709877 w 6502401"/>
                    <a:gd name="connsiteY59" fmla="*/ 5938838 h 6502400"/>
                    <a:gd name="connsiteX60" fmla="*/ 1627320 w 6502401"/>
                    <a:gd name="connsiteY60" fmla="*/ 5955242 h 6502400"/>
                    <a:gd name="connsiteX61" fmla="*/ 1543705 w 6502401"/>
                    <a:gd name="connsiteY61" fmla="*/ 5963709 h 6502400"/>
                    <a:gd name="connsiteX62" fmla="*/ 1459032 w 6502401"/>
                    <a:gd name="connsiteY62" fmla="*/ 5961592 h 6502400"/>
                    <a:gd name="connsiteX63" fmla="*/ 1417224 w 6502401"/>
                    <a:gd name="connsiteY63" fmla="*/ 5956300 h 6502400"/>
                    <a:gd name="connsiteX64" fmla="*/ 890660 w 6502401"/>
                    <a:gd name="connsiteY64" fmla="*/ 5881688 h 6502400"/>
                    <a:gd name="connsiteX65" fmla="*/ 324935 w 6502401"/>
                    <a:gd name="connsiteY65" fmla="*/ 6446838 h 6502400"/>
                    <a:gd name="connsiteX66" fmla="*/ 310646 w 6502401"/>
                    <a:gd name="connsiteY66" fmla="*/ 6460596 h 6502400"/>
                    <a:gd name="connsiteX67" fmla="*/ 278364 w 6502401"/>
                    <a:gd name="connsiteY67" fmla="*/ 6481234 h 6502400"/>
                    <a:gd name="connsiteX68" fmla="*/ 243966 w 6502401"/>
                    <a:gd name="connsiteY68" fmla="*/ 6494992 h 6502400"/>
                    <a:gd name="connsiteX69" fmla="*/ 208509 w 6502401"/>
                    <a:gd name="connsiteY69" fmla="*/ 6502400 h 6502400"/>
                    <a:gd name="connsiteX70" fmla="*/ 171464 w 6502401"/>
                    <a:gd name="connsiteY70" fmla="*/ 6502400 h 6502400"/>
                    <a:gd name="connsiteX71" fmla="*/ 136007 w 6502401"/>
                    <a:gd name="connsiteY71" fmla="*/ 6494992 h 6502400"/>
                    <a:gd name="connsiteX72" fmla="*/ 101608 w 6502401"/>
                    <a:gd name="connsiteY72" fmla="*/ 6481234 h 6502400"/>
                    <a:gd name="connsiteX73" fmla="*/ 69856 w 6502401"/>
                    <a:gd name="connsiteY73" fmla="*/ 6460596 h 6502400"/>
                    <a:gd name="connsiteX74" fmla="*/ 55038 w 6502401"/>
                    <a:gd name="connsiteY74" fmla="*/ 6446838 h 6502400"/>
                    <a:gd name="connsiteX75" fmla="*/ 42337 w 6502401"/>
                    <a:gd name="connsiteY75" fmla="*/ 6432550 h 6502400"/>
                    <a:gd name="connsiteX76" fmla="*/ 20639 w 6502401"/>
                    <a:gd name="connsiteY76" fmla="*/ 6401329 h 6502400"/>
                    <a:gd name="connsiteX77" fmla="*/ 6880 w 6502401"/>
                    <a:gd name="connsiteY77" fmla="*/ 6366934 h 6502400"/>
                    <a:gd name="connsiteX78" fmla="*/ 0 w 6502401"/>
                    <a:gd name="connsiteY78" fmla="*/ 6330421 h 6502400"/>
                    <a:gd name="connsiteX79" fmla="*/ 0 w 6502401"/>
                    <a:gd name="connsiteY79" fmla="*/ 6293909 h 6502400"/>
                    <a:gd name="connsiteX80" fmla="*/ 6880 w 6502401"/>
                    <a:gd name="connsiteY80" fmla="*/ 6257925 h 6502400"/>
                    <a:gd name="connsiteX81" fmla="*/ 20639 w 6502401"/>
                    <a:gd name="connsiteY81" fmla="*/ 6223529 h 6502400"/>
                    <a:gd name="connsiteX82" fmla="*/ 42337 w 6502401"/>
                    <a:gd name="connsiteY82" fmla="*/ 6191779 h 6502400"/>
                    <a:gd name="connsiteX83" fmla="*/ 55038 w 6502401"/>
                    <a:gd name="connsiteY83" fmla="*/ 6178021 h 6502400"/>
                    <a:gd name="connsiteX84" fmla="*/ 621292 w 6502401"/>
                    <a:gd name="connsiteY84" fmla="*/ 5611813 h 6502400"/>
                    <a:gd name="connsiteX85" fmla="*/ 546145 w 6502401"/>
                    <a:gd name="connsiteY85" fmla="*/ 5085821 h 6502400"/>
                    <a:gd name="connsiteX86" fmla="*/ 540853 w 6502401"/>
                    <a:gd name="connsiteY86" fmla="*/ 5042959 h 6502400"/>
                    <a:gd name="connsiteX87" fmla="*/ 539265 w 6502401"/>
                    <a:gd name="connsiteY87" fmla="*/ 4958821 h 6502400"/>
                    <a:gd name="connsiteX88" fmla="*/ 546674 w 6502401"/>
                    <a:gd name="connsiteY88" fmla="*/ 4874684 h 6502400"/>
                    <a:gd name="connsiteX89" fmla="*/ 564138 w 6502401"/>
                    <a:gd name="connsiteY89" fmla="*/ 4792663 h 6502400"/>
                    <a:gd name="connsiteX90" fmla="*/ 590069 w 6502401"/>
                    <a:gd name="connsiteY90" fmla="*/ 4713288 h 6502400"/>
                    <a:gd name="connsiteX91" fmla="*/ 626055 w 6502401"/>
                    <a:gd name="connsiteY91" fmla="*/ 4637088 h 6502400"/>
                    <a:gd name="connsiteX92" fmla="*/ 669980 w 6502401"/>
                    <a:gd name="connsiteY92" fmla="*/ 4565121 h 6502400"/>
                    <a:gd name="connsiteX93" fmla="*/ 721842 w 6502401"/>
                    <a:gd name="connsiteY93" fmla="*/ 4498975 h 6502400"/>
                    <a:gd name="connsiteX94" fmla="*/ 752007 w 6502401"/>
                    <a:gd name="connsiteY94" fmla="*/ 4467754 h 6502400"/>
                    <a:gd name="connsiteX95" fmla="*/ 2468235 w 6502401"/>
                    <a:gd name="connsiteY95" fmla="*/ 2752196 h 6502400"/>
                    <a:gd name="connsiteX96" fmla="*/ 4239500 w 6502401"/>
                    <a:gd name="connsiteY96" fmla="*/ 981075 h 6502400"/>
                    <a:gd name="connsiteX97" fmla="*/ 3993947 w 6502401"/>
                    <a:gd name="connsiteY97" fmla="*/ 735542 h 6502400"/>
                    <a:gd name="connsiteX98" fmla="*/ 3981246 w 6502401"/>
                    <a:gd name="connsiteY98" fmla="*/ 721254 h 6502400"/>
                    <a:gd name="connsiteX99" fmla="*/ 3959548 w 6502401"/>
                    <a:gd name="connsiteY99" fmla="*/ 688975 h 6502400"/>
                    <a:gd name="connsiteX100" fmla="*/ 3945789 w 6502401"/>
                    <a:gd name="connsiteY100" fmla="*/ 655108 h 6502400"/>
                    <a:gd name="connsiteX101" fmla="*/ 3939438 w 6502401"/>
                    <a:gd name="connsiteY101" fmla="*/ 619125 h 6502400"/>
                    <a:gd name="connsiteX102" fmla="*/ 3939438 w 6502401"/>
                    <a:gd name="connsiteY102" fmla="*/ 582613 h 6502400"/>
                    <a:gd name="connsiteX103" fmla="*/ 3945789 w 6502401"/>
                    <a:gd name="connsiteY103" fmla="*/ 546629 h 6502400"/>
                    <a:gd name="connsiteX104" fmla="*/ 3959548 w 6502401"/>
                    <a:gd name="connsiteY104" fmla="*/ 512233 h 6502400"/>
                    <a:gd name="connsiteX105" fmla="*/ 3981246 w 6502401"/>
                    <a:gd name="connsiteY105" fmla="*/ 480483 h 6502400"/>
                    <a:gd name="connsiteX106" fmla="*/ 3993947 w 6502401"/>
                    <a:gd name="connsiteY106" fmla="*/ 465667 h 6502400"/>
                    <a:gd name="connsiteX107" fmla="*/ 4008764 w 6502401"/>
                    <a:gd name="connsiteY107" fmla="*/ 452967 h 6502400"/>
                    <a:gd name="connsiteX108" fmla="*/ 4039988 w 6502401"/>
                    <a:gd name="connsiteY108" fmla="*/ 431800 h 6502400"/>
                    <a:gd name="connsiteX109" fmla="*/ 4074916 w 6502401"/>
                    <a:gd name="connsiteY109" fmla="*/ 418042 h 6502400"/>
                    <a:gd name="connsiteX110" fmla="*/ 4110902 w 6502401"/>
                    <a:gd name="connsiteY110" fmla="*/ 411163 h 6502400"/>
                    <a:gd name="connsiteX111" fmla="*/ 4147417 w 6502401"/>
                    <a:gd name="connsiteY111" fmla="*/ 411163 h 6502400"/>
                    <a:gd name="connsiteX112" fmla="*/ 4182875 w 6502401"/>
                    <a:gd name="connsiteY112" fmla="*/ 418042 h 6502400"/>
                    <a:gd name="connsiteX113" fmla="*/ 4217273 w 6502401"/>
                    <a:gd name="connsiteY113" fmla="*/ 431800 h 6502400"/>
                    <a:gd name="connsiteX114" fmla="*/ 4249555 w 6502401"/>
                    <a:gd name="connsiteY114" fmla="*/ 452967 h 6502400"/>
                    <a:gd name="connsiteX115" fmla="*/ 4263844 w 6502401"/>
                    <a:gd name="connsiteY115" fmla="*/ 465667 h 6502400"/>
                    <a:gd name="connsiteX116" fmla="*/ 4508339 w 6502401"/>
                    <a:gd name="connsiteY116" fmla="*/ 711200 h 6502400"/>
                    <a:gd name="connsiteX117" fmla="*/ 5007913 w 6502401"/>
                    <a:gd name="connsiteY117" fmla="*/ 212725 h 6502400"/>
                    <a:gd name="connsiteX118" fmla="*/ 5034373 w 6502401"/>
                    <a:gd name="connsiteY118" fmla="*/ 186796 h 6502400"/>
                    <a:gd name="connsiteX119" fmla="*/ 5091528 w 6502401"/>
                    <a:gd name="connsiteY119" fmla="*/ 139700 h 6502400"/>
                    <a:gd name="connsiteX120" fmla="*/ 5152387 w 6502401"/>
                    <a:gd name="connsiteY120" fmla="*/ 100013 h 6502400"/>
                    <a:gd name="connsiteX121" fmla="*/ 5215892 w 6502401"/>
                    <a:gd name="connsiteY121" fmla="*/ 66675 h 6502400"/>
                    <a:gd name="connsiteX122" fmla="*/ 5281514 w 6502401"/>
                    <a:gd name="connsiteY122" fmla="*/ 39688 h 6502400"/>
                    <a:gd name="connsiteX123" fmla="*/ 5348195 w 6502401"/>
                    <a:gd name="connsiteY123" fmla="*/ 20108 h 6502400"/>
                    <a:gd name="connsiteX124" fmla="*/ 5418050 w 6502401"/>
                    <a:gd name="connsiteY124" fmla="*/ 6350 h 650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6502401" h="6502400">
                      <a:moveTo>
                        <a:pt x="4509870" y="1250950"/>
                      </a:moveTo>
                      <a:lnTo>
                        <a:pt x="3460751" y="2299449"/>
                      </a:lnTo>
                      <a:lnTo>
                        <a:pt x="4204979" y="3043238"/>
                      </a:lnTo>
                      <a:lnTo>
                        <a:pt x="5253039" y="1994739"/>
                      </a:lnTo>
                      <a:close/>
                      <a:moveTo>
                        <a:pt x="5487377" y="0"/>
                      </a:moveTo>
                      <a:lnTo>
                        <a:pt x="5557233" y="0"/>
                      </a:lnTo>
                      <a:lnTo>
                        <a:pt x="5626559" y="6350"/>
                      </a:lnTo>
                      <a:lnTo>
                        <a:pt x="5695356" y="20108"/>
                      </a:lnTo>
                      <a:lnTo>
                        <a:pt x="5763095" y="39688"/>
                      </a:lnTo>
                      <a:lnTo>
                        <a:pt x="5828717" y="66675"/>
                      </a:lnTo>
                      <a:lnTo>
                        <a:pt x="5891693" y="100013"/>
                      </a:lnTo>
                      <a:lnTo>
                        <a:pt x="5953081" y="139700"/>
                      </a:lnTo>
                      <a:lnTo>
                        <a:pt x="6010236" y="186796"/>
                      </a:lnTo>
                      <a:lnTo>
                        <a:pt x="6036697" y="212725"/>
                      </a:lnTo>
                      <a:lnTo>
                        <a:pt x="6289659" y="465667"/>
                      </a:lnTo>
                      <a:lnTo>
                        <a:pt x="6316649" y="493183"/>
                      </a:lnTo>
                      <a:lnTo>
                        <a:pt x="6362690" y="550333"/>
                      </a:lnTo>
                      <a:lnTo>
                        <a:pt x="6402381" y="610658"/>
                      </a:lnTo>
                      <a:lnTo>
                        <a:pt x="6436250" y="674158"/>
                      </a:lnTo>
                      <a:lnTo>
                        <a:pt x="6462711" y="739246"/>
                      </a:lnTo>
                      <a:lnTo>
                        <a:pt x="6482820" y="807508"/>
                      </a:lnTo>
                      <a:lnTo>
                        <a:pt x="6495522" y="875771"/>
                      </a:lnTo>
                      <a:lnTo>
                        <a:pt x="6502401" y="946150"/>
                      </a:lnTo>
                      <a:lnTo>
                        <a:pt x="6502401" y="1015471"/>
                      </a:lnTo>
                      <a:lnTo>
                        <a:pt x="6495522" y="1085321"/>
                      </a:lnTo>
                      <a:lnTo>
                        <a:pt x="6482820" y="1154113"/>
                      </a:lnTo>
                      <a:lnTo>
                        <a:pt x="6462711" y="1221846"/>
                      </a:lnTo>
                      <a:lnTo>
                        <a:pt x="6436250" y="1287463"/>
                      </a:lnTo>
                      <a:lnTo>
                        <a:pt x="6402381" y="1350963"/>
                      </a:lnTo>
                      <a:lnTo>
                        <a:pt x="6362690" y="1410759"/>
                      </a:lnTo>
                      <a:lnTo>
                        <a:pt x="6316649" y="1467909"/>
                      </a:lnTo>
                      <a:lnTo>
                        <a:pt x="6289659" y="1495425"/>
                      </a:lnTo>
                      <a:lnTo>
                        <a:pt x="5791143" y="1993900"/>
                      </a:lnTo>
                      <a:lnTo>
                        <a:pt x="6036697" y="2239433"/>
                      </a:lnTo>
                      <a:lnTo>
                        <a:pt x="6050456" y="2253192"/>
                      </a:lnTo>
                      <a:lnTo>
                        <a:pt x="6071095" y="2284942"/>
                      </a:lnTo>
                      <a:lnTo>
                        <a:pt x="6084855" y="2319338"/>
                      </a:lnTo>
                      <a:lnTo>
                        <a:pt x="6092264" y="2355321"/>
                      </a:lnTo>
                      <a:lnTo>
                        <a:pt x="6092264" y="2391833"/>
                      </a:lnTo>
                      <a:lnTo>
                        <a:pt x="6084855" y="2428346"/>
                      </a:lnTo>
                      <a:lnTo>
                        <a:pt x="6071095" y="2462742"/>
                      </a:lnTo>
                      <a:lnTo>
                        <a:pt x="6050456" y="2493963"/>
                      </a:lnTo>
                      <a:lnTo>
                        <a:pt x="6036697" y="2508250"/>
                      </a:lnTo>
                      <a:lnTo>
                        <a:pt x="6022408" y="2522008"/>
                      </a:lnTo>
                      <a:lnTo>
                        <a:pt x="5991185" y="2542646"/>
                      </a:lnTo>
                      <a:lnTo>
                        <a:pt x="5956786" y="2556933"/>
                      </a:lnTo>
                      <a:lnTo>
                        <a:pt x="5920270" y="2563813"/>
                      </a:lnTo>
                      <a:lnTo>
                        <a:pt x="5883755" y="2563813"/>
                      </a:lnTo>
                      <a:lnTo>
                        <a:pt x="5847769" y="2556933"/>
                      </a:lnTo>
                      <a:lnTo>
                        <a:pt x="5813370" y="2542646"/>
                      </a:lnTo>
                      <a:lnTo>
                        <a:pt x="5781617" y="2522008"/>
                      </a:lnTo>
                      <a:lnTo>
                        <a:pt x="5767858" y="2508250"/>
                      </a:lnTo>
                      <a:lnTo>
                        <a:pt x="5522305" y="2263775"/>
                      </a:lnTo>
                      <a:lnTo>
                        <a:pt x="3771678" y="4014258"/>
                      </a:lnTo>
                      <a:lnTo>
                        <a:pt x="2034283" y="5750454"/>
                      </a:lnTo>
                      <a:lnTo>
                        <a:pt x="2004118" y="5780088"/>
                      </a:lnTo>
                      <a:lnTo>
                        <a:pt x="1936908" y="5832475"/>
                      </a:lnTo>
                      <a:lnTo>
                        <a:pt x="1865465" y="5876925"/>
                      </a:lnTo>
                      <a:lnTo>
                        <a:pt x="1789259" y="5911850"/>
                      </a:lnTo>
                      <a:lnTo>
                        <a:pt x="1709877" y="5938838"/>
                      </a:lnTo>
                      <a:lnTo>
                        <a:pt x="1627320" y="5955242"/>
                      </a:lnTo>
                      <a:lnTo>
                        <a:pt x="1543705" y="5963709"/>
                      </a:lnTo>
                      <a:lnTo>
                        <a:pt x="1459032" y="5961592"/>
                      </a:lnTo>
                      <a:lnTo>
                        <a:pt x="1417224" y="5956300"/>
                      </a:lnTo>
                      <a:lnTo>
                        <a:pt x="890660" y="5881688"/>
                      </a:lnTo>
                      <a:lnTo>
                        <a:pt x="324935" y="6446838"/>
                      </a:lnTo>
                      <a:lnTo>
                        <a:pt x="310646" y="6460596"/>
                      </a:lnTo>
                      <a:lnTo>
                        <a:pt x="278364" y="6481234"/>
                      </a:lnTo>
                      <a:lnTo>
                        <a:pt x="243966" y="6494992"/>
                      </a:lnTo>
                      <a:lnTo>
                        <a:pt x="208509" y="6502400"/>
                      </a:lnTo>
                      <a:lnTo>
                        <a:pt x="171464" y="6502400"/>
                      </a:lnTo>
                      <a:lnTo>
                        <a:pt x="136007" y="6494992"/>
                      </a:lnTo>
                      <a:lnTo>
                        <a:pt x="101608" y="6481234"/>
                      </a:lnTo>
                      <a:lnTo>
                        <a:pt x="69856" y="6460596"/>
                      </a:lnTo>
                      <a:lnTo>
                        <a:pt x="55038" y="6446838"/>
                      </a:lnTo>
                      <a:lnTo>
                        <a:pt x="42337" y="6432550"/>
                      </a:lnTo>
                      <a:lnTo>
                        <a:pt x="20639" y="6401329"/>
                      </a:lnTo>
                      <a:lnTo>
                        <a:pt x="6880" y="6366934"/>
                      </a:lnTo>
                      <a:lnTo>
                        <a:pt x="0" y="6330421"/>
                      </a:lnTo>
                      <a:lnTo>
                        <a:pt x="0" y="6293909"/>
                      </a:lnTo>
                      <a:lnTo>
                        <a:pt x="6880" y="6257925"/>
                      </a:lnTo>
                      <a:lnTo>
                        <a:pt x="20639" y="6223529"/>
                      </a:lnTo>
                      <a:lnTo>
                        <a:pt x="42337" y="6191779"/>
                      </a:lnTo>
                      <a:lnTo>
                        <a:pt x="55038" y="6178021"/>
                      </a:lnTo>
                      <a:lnTo>
                        <a:pt x="621292" y="5611813"/>
                      </a:lnTo>
                      <a:lnTo>
                        <a:pt x="546145" y="5085821"/>
                      </a:lnTo>
                      <a:lnTo>
                        <a:pt x="540853" y="5042959"/>
                      </a:lnTo>
                      <a:lnTo>
                        <a:pt x="539265" y="4958821"/>
                      </a:lnTo>
                      <a:lnTo>
                        <a:pt x="546674" y="4874684"/>
                      </a:lnTo>
                      <a:lnTo>
                        <a:pt x="564138" y="4792663"/>
                      </a:lnTo>
                      <a:lnTo>
                        <a:pt x="590069" y="4713288"/>
                      </a:lnTo>
                      <a:lnTo>
                        <a:pt x="626055" y="4637088"/>
                      </a:lnTo>
                      <a:lnTo>
                        <a:pt x="669980" y="4565121"/>
                      </a:lnTo>
                      <a:lnTo>
                        <a:pt x="721842" y="4498975"/>
                      </a:lnTo>
                      <a:lnTo>
                        <a:pt x="752007" y="4467754"/>
                      </a:lnTo>
                      <a:lnTo>
                        <a:pt x="2468235" y="2752196"/>
                      </a:lnTo>
                      <a:lnTo>
                        <a:pt x="4239500" y="981075"/>
                      </a:lnTo>
                      <a:lnTo>
                        <a:pt x="3993947" y="735542"/>
                      </a:lnTo>
                      <a:lnTo>
                        <a:pt x="3981246" y="721254"/>
                      </a:lnTo>
                      <a:lnTo>
                        <a:pt x="3959548" y="688975"/>
                      </a:lnTo>
                      <a:lnTo>
                        <a:pt x="3945789" y="655108"/>
                      </a:lnTo>
                      <a:lnTo>
                        <a:pt x="3939438" y="619125"/>
                      </a:lnTo>
                      <a:lnTo>
                        <a:pt x="3939438" y="582613"/>
                      </a:lnTo>
                      <a:lnTo>
                        <a:pt x="3945789" y="546629"/>
                      </a:lnTo>
                      <a:lnTo>
                        <a:pt x="3959548" y="512233"/>
                      </a:lnTo>
                      <a:lnTo>
                        <a:pt x="3981246" y="480483"/>
                      </a:lnTo>
                      <a:lnTo>
                        <a:pt x="3993947" y="465667"/>
                      </a:lnTo>
                      <a:lnTo>
                        <a:pt x="4008764" y="452967"/>
                      </a:lnTo>
                      <a:lnTo>
                        <a:pt x="4039988" y="431800"/>
                      </a:lnTo>
                      <a:lnTo>
                        <a:pt x="4074916" y="418042"/>
                      </a:lnTo>
                      <a:lnTo>
                        <a:pt x="4110902" y="411163"/>
                      </a:lnTo>
                      <a:lnTo>
                        <a:pt x="4147417" y="411163"/>
                      </a:lnTo>
                      <a:lnTo>
                        <a:pt x="4182875" y="418042"/>
                      </a:lnTo>
                      <a:lnTo>
                        <a:pt x="4217273" y="431800"/>
                      </a:lnTo>
                      <a:lnTo>
                        <a:pt x="4249555" y="452967"/>
                      </a:lnTo>
                      <a:lnTo>
                        <a:pt x="4263844" y="465667"/>
                      </a:lnTo>
                      <a:lnTo>
                        <a:pt x="4508339" y="711200"/>
                      </a:lnTo>
                      <a:lnTo>
                        <a:pt x="5007913" y="212725"/>
                      </a:lnTo>
                      <a:lnTo>
                        <a:pt x="5034373" y="186796"/>
                      </a:lnTo>
                      <a:lnTo>
                        <a:pt x="5091528" y="139700"/>
                      </a:lnTo>
                      <a:lnTo>
                        <a:pt x="5152387" y="100013"/>
                      </a:lnTo>
                      <a:lnTo>
                        <a:pt x="5215892" y="66675"/>
                      </a:lnTo>
                      <a:lnTo>
                        <a:pt x="5281514" y="39688"/>
                      </a:lnTo>
                      <a:lnTo>
                        <a:pt x="5348195" y="20108"/>
                      </a:lnTo>
                      <a:lnTo>
                        <a:pt x="5418050" y="6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1" name="Group 36">
                  <a:extLst>
                    <a:ext uri="{FF2B5EF4-FFF2-40B4-BE49-F238E27FC236}">
                      <a16:creationId xmlns="" xmlns:a16="http://schemas.microsoft.com/office/drawing/2014/main" id="{DB4EE2E7-A206-D1F8-098B-762B5A442F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8706" y="2788707"/>
                  <a:ext cx="75149" cy="194135"/>
                  <a:chOff x="2375" y="2182"/>
                  <a:chExt cx="144" cy="372"/>
                </a:xfrm>
                <a:solidFill>
                  <a:schemeClr val="bg1"/>
                </a:solidFill>
              </p:grpSpPr>
              <p:sp>
                <p:nvSpPr>
                  <p:cNvPr id="26" name="Freeform 37">
                    <a:extLst>
                      <a:ext uri="{FF2B5EF4-FFF2-40B4-BE49-F238E27FC236}">
                        <a16:creationId xmlns="" xmlns:a16="http://schemas.microsoft.com/office/drawing/2014/main" id="{95DB19E0-E683-FF24-0A60-CBE9CD7F1B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9" y="2182"/>
                    <a:ext cx="99" cy="210"/>
                  </a:xfrm>
                  <a:custGeom>
                    <a:avLst/>
                    <a:gdLst>
                      <a:gd name="T0" fmla="*/ 0 w 296"/>
                      <a:gd name="T1" fmla="*/ 631 h 631"/>
                      <a:gd name="T2" fmla="*/ 296 w 296"/>
                      <a:gd name="T3" fmla="*/ 631 h 631"/>
                      <a:gd name="T4" fmla="*/ 270 w 296"/>
                      <a:gd name="T5" fmla="*/ 612 h 631"/>
                      <a:gd name="T6" fmla="*/ 232 w 296"/>
                      <a:gd name="T7" fmla="*/ 568 h 631"/>
                      <a:gd name="T8" fmla="*/ 209 w 296"/>
                      <a:gd name="T9" fmla="*/ 517 h 631"/>
                      <a:gd name="T10" fmla="*/ 199 w 296"/>
                      <a:gd name="T11" fmla="*/ 467 h 631"/>
                      <a:gd name="T12" fmla="*/ 198 w 296"/>
                      <a:gd name="T13" fmla="*/ 442 h 631"/>
                      <a:gd name="T14" fmla="*/ 200 w 296"/>
                      <a:gd name="T15" fmla="*/ 370 h 631"/>
                      <a:gd name="T16" fmla="*/ 208 w 296"/>
                      <a:gd name="T17" fmla="*/ 279 h 631"/>
                      <a:gd name="T18" fmla="*/ 213 w 296"/>
                      <a:gd name="T19" fmla="*/ 207 h 631"/>
                      <a:gd name="T20" fmla="*/ 215 w 296"/>
                      <a:gd name="T21" fmla="*/ 157 h 631"/>
                      <a:gd name="T22" fmla="*/ 215 w 296"/>
                      <a:gd name="T23" fmla="*/ 132 h 631"/>
                      <a:gd name="T24" fmla="*/ 205 w 296"/>
                      <a:gd name="T25" fmla="*/ 79 h 631"/>
                      <a:gd name="T26" fmla="*/ 189 w 296"/>
                      <a:gd name="T27" fmla="*/ 31 h 631"/>
                      <a:gd name="T28" fmla="*/ 172 w 296"/>
                      <a:gd name="T29" fmla="*/ 8 h 631"/>
                      <a:gd name="T30" fmla="*/ 159 w 296"/>
                      <a:gd name="T31" fmla="*/ 0 h 631"/>
                      <a:gd name="T32" fmla="*/ 151 w 296"/>
                      <a:gd name="T33" fmla="*/ 0 h 631"/>
                      <a:gd name="T34" fmla="*/ 138 w 296"/>
                      <a:gd name="T35" fmla="*/ 1 h 631"/>
                      <a:gd name="T36" fmla="*/ 127 w 296"/>
                      <a:gd name="T37" fmla="*/ 11 h 631"/>
                      <a:gd name="T38" fmla="*/ 114 w 296"/>
                      <a:gd name="T39" fmla="*/ 27 h 631"/>
                      <a:gd name="T40" fmla="*/ 98 w 296"/>
                      <a:gd name="T41" fmla="*/ 75 h 631"/>
                      <a:gd name="T42" fmla="*/ 89 w 296"/>
                      <a:gd name="T43" fmla="*/ 145 h 631"/>
                      <a:gd name="T44" fmla="*/ 89 w 296"/>
                      <a:gd name="T45" fmla="*/ 160 h 631"/>
                      <a:gd name="T46" fmla="*/ 92 w 296"/>
                      <a:gd name="T47" fmla="*/ 253 h 631"/>
                      <a:gd name="T48" fmla="*/ 101 w 296"/>
                      <a:gd name="T49" fmla="*/ 310 h 631"/>
                      <a:gd name="T50" fmla="*/ 105 w 296"/>
                      <a:gd name="T51" fmla="*/ 337 h 631"/>
                      <a:gd name="T52" fmla="*/ 111 w 296"/>
                      <a:gd name="T53" fmla="*/ 400 h 631"/>
                      <a:gd name="T54" fmla="*/ 109 w 296"/>
                      <a:gd name="T55" fmla="*/ 442 h 631"/>
                      <a:gd name="T56" fmla="*/ 105 w 296"/>
                      <a:gd name="T57" fmla="*/ 480 h 631"/>
                      <a:gd name="T58" fmla="*/ 83 w 296"/>
                      <a:gd name="T59" fmla="*/ 542 h 631"/>
                      <a:gd name="T60" fmla="*/ 50 w 296"/>
                      <a:gd name="T61" fmla="*/ 588 h 631"/>
                      <a:gd name="T62" fmla="*/ 15 w 296"/>
                      <a:gd name="T63" fmla="*/ 621 h 631"/>
                      <a:gd name="T64" fmla="*/ 0 w 296"/>
                      <a:gd name="T65" fmla="*/ 631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96" h="631">
                        <a:moveTo>
                          <a:pt x="0" y="631"/>
                        </a:moveTo>
                        <a:lnTo>
                          <a:pt x="296" y="631"/>
                        </a:lnTo>
                        <a:lnTo>
                          <a:pt x="270" y="612"/>
                        </a:lnTo>
                        <a:lnTo>
                          <a:pt x="232" y="568"/>
                        </a:lnTo>
                        <a:lnTo>
                          <a:pt x="209" y="517"/>
                        </a:lnTo>
                        <a:lnTo>
                          <a:pt x="199" y="467"/>
                        </a:lnTo>
                        <a:lnTo>
                          <a:pt x="198" y="442"/>
                        </a:lnTo>
                        <a:lnTo>
                          <a:pt x="200" y="370"/>
                        </a:lnTo>
                        <a:lnTo>
                          <a:pt x="208" y="279"/>
                        </a:lnTo>
                        <a:lnTo>
                          <a:pt x="213" y="207"/>
                        </a:lnTo>
                        <a:lnTo>
                          <a:pt x="215" y="157"/>
                        </a:lnTo>
                        <a:lnTo>
                          <a:pt x="215" y="132"/>
                        </a:lnTo>
                        <a:lnTo>
                          <a:pt x="205" y="79"/>
                        </a:lnTo>
                        <a:lnTo>
                          <a:pt x="189" y="31"/>
                        </a:lnTo>
                        <a:lnTo>
                          <a:pt x="172" y="8"/>
                        </a:lnTo>
                        <a:lnTo>
                          <a:pt x="159" y="0"/>
                        </a:lnTo>
                        <a:lnTo>
                          <a:pt x="151" y="0"/>
                        </a:lnTo>
                        <a:lnTo>
                          <a:pt x="138" y="1"/>
                        </a:lnTo>
                        <a:lnTo>
                          <a:pt x="127" y="11"/>
                        </a:lnTo>
                        <a:lnTo>
                          <a:pt x="114" y="27"/>
                        </a:lnTo>
                        <a:lnTo>
                          <a:pt x="98" y="75"/>
                        </a:lnTo>
                        <a:lnTo>
                          <a:pt x="89" y="145"/>
                        </a:lnTo>
                        <a:lnTo>
                          <a:pt x="89" y="160"/>
                        </a:lnTo>
                        <a:lnTo>
                          <a:pt x="92" y="253"/>
                        </a:lnTo>
                        <a:lnTo>
                          <a:pt x="101" y="310"/>
                        </a:lnTo>
                        <a:lnTo>
                          <a:pt x="105" y="337"/>
                        </a:lnTo>
                        <a:lnTo>
                          <a:pt x="111" y="400"/>
                        </a:lnTo>
                        <a:lnTo>
                          <a:pt x="109" y="442"/>
                        </a:lnTo>
                        <a:lnTo>
                          <a:pt x="105" y="480"/>
                        </a:lnTo>
                        <a:lnTo>
                          <a:pt x="83" y="542"/>
                        </a:lnTo>
                        <a:lnTo>
                          <a:pt x="50" y="588"/>
                        </a:lnTo>
                        <a:lnTo>
                          <a:pt x="15" y="621"/>
                        </a:lnTo>
                        <a:lnTo>
                          <a:pt x="0" y="6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8">
                    <a:extLst>
                      <a:ext uri="{FF2B5EF4-FFF2-40B4-BE49-F238E27FC236}">
                        <a16:creationId xmlns="" xmlns:a16="http://schemas.microsoft.com/office/drawing/2014/main" id="{9FB53F3A-8557-75F2-B63F-948AEA0611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25"/>
                    <a:ext cx="123" cy="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9">
                    <a:extLst>
                      <a:ext uri="{FF2B5EF4-FFF2-40B4-BE49-F238E27FC236}">
                        <a16:creationId xmlns="" xmlns:a16="http://schemas.microsoft.com/office/drawing/2014/main" id="{803AE300-206E-80E1-5EC4-37C88B6A6A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37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40">
                    <a:extLst>
                      <a:ext uri="{FF2B5EF4-FFF2-40B4-BE49-F238E27FC236}">
                        <a16:creationId xmlns="" xmlns:a16="http://schemas.microsoft.com/office/drawing/2014/main" id="{A2670C7A-C415-2512-551F-AC668119EE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05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41">
                    <a:extLst>
                      <a:ext uri="{FF2B5EF4-FFF2-40B4-BE49-F238E27FC236}">
                        <a16:creationId xmlns="" xmlns:a16="http://schemas.microsoft.com/office/drawing/2014/main" id="{B73800A2-A8FC-FDC0-C375-BC720C8C7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5" y="2463"/>
                    <a:ext cx="143" cy="91"/>
                  </a:xfrm>
                  <a:custGeom>
                    <a:avLst/>
                    <a:gdLst>
                      <a:gd name="T0" fmla="*/ 4 w 429"/>
                      <a:gd name="T1" fmla="*/ 241 h 274"/>
                      <a:gd name="T2" fmla="*/ 0 w 429"/>
                      <a:gd name="T3" fmla="*/ 247 h 274"/>
                      <a:gd name="T4" fmla="*/ 0 w 429"/>
                      <a:gd name="T5" fmla="*/ 252 h 274"/>
                      <a:gd name="T6" fmla="*/ 4 w 429"/>
                      <a:gd name="T7" fmla="*/ 261 h 274"/>
                      <a:gd name="T8" fmla="*/ 19 w 429"/>
                      <a:gd name="T9" fmla="*/ 265 h 274"/>
                      <a:gd name="T10" fmla="*/ 40 w 429"/>
                      <a:gd name="T11" fmla="*/ 268 h 274"/>
                      <a:gd name="T12" fmla="*/ 66 w 429"/>
                      <a:gd name="T13" fmla="*/ 271 h 274"/>
                      <a:gd name="T14" fmla="*/ 68 w 429"/>
                      <a:gd name="T15" fmla="*/ 271 h 274"/>
                      <a:gd name="T16" fmla="*/ 68 w 429"/>
                      <a:gd name="T17" fmla="*/ 271 h 274"/>
                      <a:gd name="T18" fmla="*/ 78 w 429"/>
                      <a:gd name="T19" fmla="*/ 270 h 274"/>
                      <a:gd name="T20" fmla="*/ 95 w 429"/>
                      <a:gd name="T21" fmla="*/ 254 h 274"/>
                      <a:gd name="T22" fmla="*/ 121 w 429"/>
                      <a:gd name="T23" fmla="*/ 210 h 274"/>
                      <a:gd name="T24" fmla="*/ 134 w 429"/>
                      <a:gd name="T25" fmla="*/ 179 h 274"/>
                      <a:gd name="T26" fmla="*/ 130 w 429"/>
                      <a:gd name="T27" fmla="*/ 208 h 274"/>
                      <a:gd name="T28" fmla="*/ 117 w 429"/>
                      <a:gd name="T29" fmla="*/ 274 h 274"/>
                      <a:gd name="T30" fmla="*/ 144 w 429"/>
                      <a:gd name="T31" fmla="*/ 274 h 274"/>
                      <a:gd name="T32" fmla="*/ 172 w 429"/>
                      <a:gd name="T33" fmla="*/ 274 h 274"/>
                      <a:gd name="T34" fmla="*/ 231 w 429"/>
                      <a:gd name="T35" fmla="*/ 274 h 274"/>
                      <a:gd name="T36" fmla="*/ 329 w 429"/>
                      <a:gd name="T37" fmla="*/ 267 h 274"/>
                      <a:gd name="T38" fmla="*/ 363 w 429"/>
                      <a:gd name="T39" fmla="*/ 260 h 274"/>
                      <a:gd name="T40" fmla="*/ 379 w 429"/>
                      <a:gd name="T41" fmla="*/ 255 h 274"/>
                      <a:gd name="T42" fmla="*/ 400 w 429"/>
                      <a:gd name="T43" fmla="*/ 235 h 274"/>
                      <a:gd name="T44" fmla="*/ 405 w 429"/>
                      <a:gd name="T45" fmla="*/ 222 h 274"/>
                      <a:gd name="T46" fmla="*/ 416 w 429"/>
                      <a:gd name="T47" fmla="*/ 164 h 274"/>
                      <a:gd name="T48" fmla="*/ 428 w 429"/>
                      <a:gd name="T49" fmla="*/ 36 h 274"/>
                      <a:gd name="T50" fmla="*/ 429 w 429"/>
                      <a:gd name="T51" fmla="*/ 0 h 274"/>
                      <a:gd name="T52" fmla="*/ 64 w 429"/>
                      <a:gd name="T53" fmla="*/ 0 h 274"/>
                      <a:gd name="T54" fmla="*/ 64 w 429"/>
                      <a:gd name="T55" fmla="*/ 46 h 274"/>
                      <a:gd name="T56" fmla="*/ 48 w 429"/>
                      <a:gd name="T57" fmla="*/ 159 h 274"/>
                      <a:gd name="T58" fmla="*/ 30 w 429"/>
                      <a:gd name="T59" fmla="*/ 208 h 274"/>
                      <a:gd name="T60" fmla="*/ 14 w 429"/>
                      <a:gd name="T61" fmla="*/ 234 h 274"/>
                      <a:gd name="T62" fmla="*/ 4 w 429"/>
                      <a:gd name="T63" fmla="*/ 241 h 2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29" h="274">
                        <a:moveTo>
                          <a:pt x="4" y="241"/>
                        </a:moveTo>
                        <a:lnTo>
                          <a:pt x="0" y="247"/>
                        </a:lnTo>
                        <a:lnTo>
                          <a:pt x="0" y="252"/>
                        </a:lnTo>
                        <a:lnTo>
                          <a:pt x="4" y="261"/>
                        </a:lnTo>
                        <a:lnTo>
                          <a:pt x="19" y="265"/>
                        </a:lnTo>
                        <a:lnTo>
                          <a:pt x="40" y="268"/>
                        </a:lnTo>
                        <a:lnTo>
                          <a:pt x="66" y="271"/>
                        </a:lnTo>
                        <a:lnTo>
                          <a:pt x="68" y="271"/>
                        </a:lnTo>
                        <a:lnTo>
                          <a:pt x="68" y="271"/>
                        </a:lnTo>
                        <a:lnTo>
                          <a:pt x="78" y="270"/>
                        </a:lnTo>
                        <a:lnTo>
                          <a:pt x="95" y="254"/>
                        </a:lnTo>
                        <a:lnTo>
                          <a:pt x="121" y="210"/>
                        </a:lnTo>
                        <a:lnTo>
                          <a:pt x="134" y="179"/>
                        </a:lnTo>
                        <a:lnTo>
                          <a:pt x="130" y="208"/>
                        </a:lnTo>
                        <a:lnTo>
                          <a:pt x="117" y="274"/>
                        </a:lnTo>
                        <a:lnTo>
                          <a:pt x="144" y="274"/>
                        </a:lnTo>
                        <a:lnTo>
                          <a:pt x="172" y="274"/>
                        </a:lnTo>
                        <a:lnTo>
                          <a:pt x="231" y="274"/>
                        </a:lnTo>
                        <a:lnTo>
                          <a:pt x="329" y="267"/>
                        </a:lnTo>
                        <a:lnTo>
                          <a:pt x="363" y="260"/>
                        </a:lnTo>
                        <a:lnTo>
                          <a:pt x="379" y="255"/>
                        </a:lnTo>
                        <a:lnTo>
                          <a:pt x="400" y="235"/>
                        </a:lnTo>
                        <a:lnTo>
                          <a:pt x="405" y="222"/>
                        </a:lnTo>
                        <a:lnTo>
                          <a:pt x="416" y="164"/>
                        </a:lnTo>
                        <a:lnTo>
                          <a:pt x="428" y="36"/>
                        </a:lnTo>
                        <a:lnTo>
                          <a:pt x="429" y="0"/>
                        </a:lnTo>
                        <a:lnTo>
                          <a:pt x="64" y="0"/>
                        </a:lnTo>
                        <a:lnTo>
                          <a:pt x="64" y="46"/>
                        </a:lnTo>
                        <a:lnTo>
                          <a:pt x="48" y="159"/>
                        </a:lnTo>
                        <a:lnTo>
                          <a:pt x="30" y="208"/>
                        </a:lnTo>
                        <a:lnTo>
                          <a:pt x="14" y="234"/>
                        </a:lnTo>
                        <a:lnTo>
                          <a:pt x="4" y="24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2" name="Freeform 6">
                  <a:extLst>
                    <a:ext uri="{FF2B5EF4-FFF2-40B4-BE49-F238E27FC236}">
                      <a16:creationId xmlns="" xmlns:a16="http://schemas.microsoft.com/office/drawing/2014/main" id="{5970A638-BCD1-DC5D-B618-ABF1E1FA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645665" y="3398669"/>
                  <a:ext cx="141230" cy="125215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" name="Group 23">
                  <a:extLst>
                    <a:ext uri="{FF2B5EF4-FFF2-40B4-BE49-F238E27FC236}">
                      <a16:creationId xmlns="" xmlns:a16="http://schemas.microsoft.com/office/drawing/2014/main" id="{D7EA7F79-6443-DF00-3DB5-31A69DFDDFA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27980" y="4496296"/>
                  <a:ext cx="176601" cy="162098"/>
                  <a:chOff x="2577" y="1104"/>
                  <a:chExt cx="414" cy="380"/>
                </a:xfrm>
                <a:solidFill>
                  <a:schemeClr val="bg1"/>
                </a:solidFill>
              </p:grpSpPr>
              <p:sp>
                <p:nvSpPr>
                  <p:cNvPr id="21" name="Freeform 24">
                    <a:extLst>
                      <a:ext uri="{FF2B5EF4-FFF2-40B4-BE49-F238E27FC236}">
                        <a16:creationId xmlns="" xmlns:a16="http://schemas.microsoft.com/office/drawing/2014/main" id="{393D75BC-D9D9-E281-FC28-DC3CB969FCB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77" y="1104"/>
                    <a:ext cx="353" cy="380"/>
                  </a:xfrm>
                  <a:custGeom>
                    <a:avLst/>
                    <a:gdLst>
                      <a:gd name="T0" fmla="*/ 81 w 1058"/>
                      <a:gd name="T1" fmla="*/ 1141 h 1141"/>
                      <a:gd name="T2" fmla="*/ 91 w 1058"/>
                      <a:gd name="T3" fmla="*/ 1140 h 1141"/>
                      <a:gd name="T4" fmla="*/ 101 w 1058"/>
                      <a:gd name="T5" fmla="*/ 1131 h 1141"/>
                      <a:gd name="T6" fmla="*/ 206 w 1058"/>
                      <a:gd name="T7" fmla="*/ 1129 h 1141"/>
                      <a:gd name="T8" fmla="*/ 206 w 1058"/>
                      <a:gd name="T9" fmla="*/ 1115 h 1141"/>
                      <a:gd name="T10" fmla="*/ 120 w 1058"/>
                      <a:gd name="T11" fmla="*/ 1112 h 1141"/>
                      <a:gd name="T12" fmla="*/ 352 w 1058"/>
                      <a:gd name="T13" fmla="*/ 962 h 1141"/>
                      <a:gd name="T14" fmla="*/ 365 w 1058"/>
                      <a:gd name="T15" fmla="*/ 968 h 1141"/>
                      <a:gd name="T16" fmla="*/ 378 w 1058"/>
                      <a:gd name="T17" fmla="*/ 962 h 1141"/>
                      <a:gd name="T18" fmla="*/ 994 w 1058"/>
                      <a:gd name="T19" fmla="*/ 347 h 1141"/>
                      <a:gd name="T20" fmla="*/ 997 w 1058"/>
                      <a:gd name="T21" fmla="*/ 343 h 1141"/>
                      <a:gd name="T22" fmla="*/ 1015 w 1058"/>
                      <a:gd name="T23" fmla="*/ 325 h 1141"/>
                      <a:gd name="T24" fmla="*/ 1051 w 1058"/>
                      <a:gd name="T25" fmla="*/ 256 h 1141"/>
                      <a:gd name="T26" fmla="*/ 1058 w 1058"/>
                      <a:gd name="T27" fmla="*/ 180 h 1141"/>
                      <a:gd name="T28" fmla="*/ 1036 w 1058"/>
                      <a:gd name="T29" fmla="*/ 106 h 1141"/>
                      <a:gd name="T30" fmla="*/ 1000 w 1058"/>
                      <a:gd name="T31" fmla="*/ 59 h 1141"/>
                      <a:gd name="T32" fmla="*/ 954 w 1058"/>
                      <a:gd name="T33" fmla="*/ 23 h 1141"/>
                      <a:gd name="T34" fmla="*/ 879 w 1058"/>
                      <a:gd name="T35" fmla="*/ 1 h 1141"/>
                      <a:gd name="T36" fmla="*/ 840 w 1058"/>
                      <a:gd name="T37" fmla="*/ 1 h 1141"/>
                      <a:gd name="T38" fmla="*/ 765 w 1058"/>
                      <a:gd name="T39" fmla="*/ 23 h 1141"/>
                      <a:gd name="T40" fmla="*/ 719 w 1058"/>
                      <a:gd name="T41" fmla="*/ 59 h 1141"/>
                      <a:gd name="T42" fmla="*/ 713 w 1058"/>
                      <a:gd name="T43" fmla="*/ 64 h 1141"/>
                      <a:gd name="T44" fmla="*/ 710 w 1058"/>
                      <a:gd name="T45" fmla="*/ 66 h 1141"/>
                      <a:gd name="T46" fmla="*/ 92 w 1058"/>
                      <a:gd name="T47" fmla="*/ 687 h 1141"/>
                      <a:gd name="T48" fmla="*/ 97 w 1058"/>
                      <a:gd name="T49" fmla="*/ 707 h 1141"/>
                      <a:gd name="T50" fmla="*/ 6 w 1058"/>
                      <a:gd name="T51" fmla="*/ 880 h 1141"/>
                      <a:gd name="T52" fmla="*/ 1 w 1058"/>
                      <a:gd name="T53" fmla="*/ 899 h 1141"/>
                      <a:gd name="T54" fmla="*/ 69 w 1058"/>
                      <a:gd name="T55" fmla="*/ 1137 h 1141"/>
                      <a:gd name="T56" fmla="*/ 735 w 1058"/>
                      <a:gd name="T57" fmla="*/ 96 h 1141"/>
                      <a:gd name="T58" fmla="*/ 739 w 1058"/>
                      <a:gd name="T59" fmla="*/ 93 h 1141"/>
                      <a:gd name="T60" fmla="*/ 744 w 1058"/>
                      <a:gd name="T61" fmla="*/ 87 h 1141"/>
                      <a:gd name="T62" fmla="*/ 770 w 1058"/>
                      <a:gd name="T63" fmla="*/ 64 h 1141"/>
                      <a:gd name="T64" fmla="*/ 859 w 1058"/>
                      <a:gd name="T65" fmla="*/ 38 h 1141"/>
                      <a:gd name="T66" fmla="*/ 950 w 1058"/>
                      <a:gd name="T67" fmla="*/ 64 h 1141"/>
                      <a:gd name="T68" fmla="*/ 994 w 1058"/>
                      <a:gd name="T69" fmla="*/ 111 h 1141"/>
                      <a:gd name="T70" fmla="*/ 1019 w 1058"/>
                      <a:gd name="T71" fmla="*/ 230 h 1141"/>
                      <a:gd name="T72" fmla="*/ 973 w 1058"/>
                      <a:gd name="T73" fmla="*/ 312 h 1141"/>
                      <a:gd name="T74" fmla="*/ 968 w 1058"/>
                      <a:gd name="T75" fmla="*/ 318 h 1141"/>
                      <a:gd name="T76" fmla="*/ 964 w 1058"/>
                      <a:gd name="T77" fmla="*/ 321 h 1141"/>
                      <a:gd name="T78" fmla="*/ 365 w 1058"/>
                      <a:gd name="T79" fmla="*/ 922 h 1141"/>
                      <a:gd name="T80" fmla="*/ 177 w 1058"/>
                      <a:gd name="T81" fmla="*/ 735 h 1141"/>
                      <a:gd name="T82" fmla="*/ 735 w 1058"/>
                      <a:gd name="T83" fmla="*/ 96 h 1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058" h="1141">
                        <a:moveTo>
                          <a:pt x="78" y="1141"/>
                        </a:moveTo>
                        <a:lnTo>
                          <a:pt x="81" y="1141"/>
                        </a:lnTo>
                        <a:lnTo>
                          <a:pt x="84" y="1141"/>
                        </a:lnTo>
                        <a:lnTo>
                          <a:pt x="91" y="1140"/>
                        </a:lnTo>
                        <a:lnTo>
                          <a:pt x="97" y="1135"/>
                        </a:lnTo>
                        <a:lnTo>
                          <a:pt x="101" y="1131"/>
                        </a:lnTo>
                        <a:lnTo>
                          <a:pt x="199" y="1131"/>
                        </a:lnTo>
                        <a:lnTo>
                          <a:pt x="206" y="1129"/>
                        </a:lnTo>
                        <a:lnTo>
                          <a:pt x="208" y="1122"/>
                        </a:lnTo>
                        <a:lnTo>
                          <a:pt x="206" y="1115"/>
                        </a:lnTo>
                        <a:lnTo>
                          <a:pt x="199" y="1112"/>
                        </a:lnTo>
                        <a:lnTo>
                          <a:pt x="120" y="1112"/>
                        </a:lnTo>
                        <a:lnTo>
                          <a:pt x="310" y="922"/>
                        </a:lnTo>
                        <a:lnTo>
                          <a:pt x="352" y="962"/>
                        </a:lnTo>
                        <a:lnTo>
                          <a:pt x="357" y="967"/>
                        </a:lnTo>
                        <a:lnTo>
                          <a:pt x="365" y="968"/>
                        </a:lnTo>
                        <a:lnTo>
                          <a:pt x="372" y="967"/>
                        </a:lnTo>
                        <a:lnTo>
                          <a:pt x="378" y="962"/>
                        </a:lnTo>
                        <a:lnTo>
                          <a:pt x="993" y="348"/>
                        </a:lnTo>
                        <a:lnTo>
                          <a:pt x="994" y="347"/>
                        </a:lnTo>
                        <a:lnTo>
                          <a:pt x="994" y="345"/>
                        </a:lnTo>
                        <a:lnTo>
                          <a:pt x="997" y="343"/>
                        </a:lnTo>
                        <a:lnTo>
                          <a:pt x="1000" y="340"/>
                        </a:lnTo>
                        <a:lnTo>
                          <a:pt x="1015" y="325"/>
                        </a:lnTo>
                        <a:lnTo>
                          <a:pt x="1036" y="292"/>
                        </a:lnTo>
                        <a:lnTo>
                          <a:pt x="1051" y="256"/>
                        </a:lnTo>
                        <a:lnTo>
                          <a:pt x="1058" y="219"/>
                        </a:lnTo>
                        <a:lnTo>
                          <a:pt x="1058" y="180"/>
                        </a:lnTo>
                        <a:lnTo>
                          <a:pt x="1051" y="142"/>
                        </a:lnTo>
                        <a:lnTo>
                          <a:pt x="1036" y="106"/>
                        </a:lnTo>
                        <a:lnTo>
                          <a:pt x="1015" y="73"/>
                        </a:lnTo>
                        <a:lnTo>
                          <a:pt x="1000" y="59"/>
                        </a:lnTo>
                        <a:lnTo>
                          <a:pt x="986" y="44"/>
                        </a:lnTo>
                        <a:lnTo>
                          <a:pt x="954" y="23"/>
                        </a:lnTo>
                        <a:lnTo>
                          <a:pt x="918" y="8"/>
                        </a:lnTo>
                        <a:lnTo>
                          <a:pt x="879" y="1"/>
                        </a:lnTo>
                        <a:lnTo>
                          <a:pt x="859" y="0"/>
                        </a:lnTo>
                        <a:lnTo>
                          <a:pt x="840" y="1"/>
                        </a:lnTo>
                        <a:lnTo>
                          <a:pt x="801" y="8"/>
                        </a:lnTo>
                        <a:lnTo>
                          <a:pt x="765" y="23"/>
                        </a:lnTo>
                        <a:lnTo>
                          <a:pt x="734" y="44"/>
                        </a:lnTo>
                        <a:lnTo>
                          <a:pt x="719" y="59"/>
                        </a:lnTo>
                        <a:lnTo>
                          <a:pt x="716" y="62"/>
                        </a:lnTo>
                        <a:lnTo>
                          <a:pt x="713" y="64"/>
                        </a:lnTo>
                        <a:lnTo>
                          <a:pt x="712" y="64"/>
                        </a:lnTo>
                        <a:lnTo>
                          <a:pt x="710" y="66"/>
                        </a:lnTo>
                        <a:lnTo>
                          <a:pt x="97" y="680"/>
                        </a:lnTo>
                        <a:lnTo>
                          <a:pt x="92" y="687"/>
                        </a:lnTo>
                        <a:lnTo>
                          <a:pt x="92" y="701"/>
                        </a:lnTo>
                        <a:lnTo>
                          <a:pt x="97" y="707"/>
                        </a:lnTo>
                        <a:lnTo>
                          <a:pt x="137" y="748"/>
                        </a:lnTo>
                        <a:lnTo>
                          <a:pt x="6" y="880"/>
                        </a:lnTo>
                        <a:lnTo>
                          <a:pt x="0" y="889"/>
                        </a:lnTo>
                        <a:lnTo>
                          <a:pt x="1" y="899"/>
                        </a:lnTo>
                        <a:lnTo>
                          <a:pt x="65" y="1127"/>
                        </a:lnTo>
                        <a:lnTo>
                          <a:pt x="69" y="1137"/>
                        </a:lnTo>
                        <a:lnTo>
                          <a:pt x="78" y="1141"/>
                        </a:lnTo>
                        <a:close/>
                        <a:moveTo>
                          <a:pt x="735" y="96"/>
                        </a:moveTo>
                        <a:lnTo>
                          <a:pt x="736" y="95"/>
                        </a:lnTo>
                        <a:lnTo>
                          <a:pt x="739" y="93"/>
                        </a:lnTo>
                        <a:lnTo>
                          <a:pt x="741" y="90"/>
                        </a:lnTo>
                        <a:lnTo>
                          <a:pt x="744" y="87"/>
                        </a:lnTo>
                        <a:lnTo>
                          <a:pt x="746" y="85"/>
                        </a:lnTo>
                        <a:lnTo>
                          <a:pt x="770" y="64"/>
                        </a:lnTo>
                        <a:lnTo>
                          <a:pt x="827" y="40"/>
                        </a:lnTo>
                        <a:lnTo>
                          <a:pt x="859" y="38"/>
                        </a:lnTo>
                        <a:lnTo>
                          <a:pt x="892" y="40"/>
                        </a:lnTo>
                        <a:lnTo>
                          <a:pt x="950" y="64"/>
                        </a:lnTo>
                        <a:lnTo>
                          <a:pt x="973" y="85"/>
                        </a:lnTo>
                        <a:lnTo>
                          <a:pt x="994" y="111"/>
                        </a:lnTo>
                        <a:lnTo>
                          <a:pt x="1019" y="168"/>
                        </a:lnTo>
                        <a:lnTo>
                          <a:pt x="1019" y="230"/>
                        </a:lnTo>
                        <a:lnTo>
                          <a:pt x="994" y="288"/>
                        </a:lnTo>
                        <a:lnTo>
                          <a:pt x="973" y="312"/>
                        </a:lnTo>
                        <a:lnTo>
                          <a:pt x="971" y="315"/>
                        </a:lnTo>
                        <a:lnTo>
                          <a:pt x="968" y="318"/>
                        </a:lnTo>
                        <a:lnTo>
                          <a:pt x="966" y="319"/>
                        </a:lnTo>
                        <a:lnTo>
                          <a:pt x="964" y="321"/>
                        </a:lnTo>
                        <a:lnTo>
                          <a:pt x="963" y="324"/>
                        </a:lnTo>
                        <a:lnTo>
                          <a:pt x="365" y="922"/>
                        </a:lnTo>
                        <a:lnTo>
                          <a:pt x="324" y="880"/>
                        </a:lnTo>
                        <a:lnTo>
                          <a:pt x="177" y="735"/>
                        </a:lnTo>
                        <a:lnTo>
                          <a:pt x="137" y="694"/>
                        </a:lnTo>
                        <a:lnTo>
                          <a:pt x="735" y="9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Freeform 25">
                    <a:extLst>
                      <a:ext uri="{FF2B5EF4-FFF2-40B4-BE49-F238E27FC236}">
                        <a16:creationId xmlns="" xmlns:a16="http://schemas.microsoft.com/office/drawing/2014/main" id="{7BA9AC63-F6EF-A635-8975-0936C272D32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43" y="1129"/>
                    <a:ext cx="261" cy="261"/>
                  </a:xfrm>
                  <a:custGeom>
                    <a:avLst/>
                    <a:gdLst>
                      <a:gd name="T0" fmla="*/ 153 w 781"/>
                      <a:gd name="T1" fmla="*/ 778 h 782"/>
                      <a:gd name="T2" fmla="*/ 158 w 781"/>
                      <a:gd name="T3" fmla="*/ 782 h 782"/>
                      <a:gd name="T4" fmla="*/ 166 w 781"/>
                      <a:gd name="T5" fmla="*/ 782 h 782"/>
                      <a:gd name="T6" fmla="*/ 173 w 781"/>
                      <a:gd name="T7" fmla="*/ 782 h 782"/>
                      <a:gd name="T8" fmla="*/ 179 w 781"/>
                      <a:gd name="T9" fmla="*/ 778 h 782"/>
                      <a:gd name="T10" fmla="*/ 572 w 781"/>
                      <a:gd name="T11" fmla="*/ 385 h 782"/>
                      <a:gd name="T12" fmla="*/ 576 w 781"/>
                      <a:gd name="T13" fmla="*/ 390 h 782"/>
                      <a:gd name="T14" fmla="*/ 584 w 781"/>
                      <a:gd name="T15" fmla="*/ 395 h 782"/>
                      <a:gd name="T16" fmla="*/ 591 w 781"/>
                      <a:gd name="T17" fmla="*/ 396 h 782"/>
                      <a:gd name="T18" fmla="*/ 598 w 781"/>
                      <a:gd name="T19" fmla="*/ 395 h 782"/>
                      <a:gd name="T20" fmla="*/ 604 w 781"/>
                      <a:gd name="T21" fmla="*/ 390 h 782"/>
                      <a:gd name="T22" fmla="*/ 735 w 781"/>
                      <a:gd name="T23" fmla="*/ 259 h 782"/>
                      <a:gd name="T24" fmla="*/ 741 w 781"/>
                      <a:gd name="T25" fmla="*/ 252 h 782"/>
                      <a:gd name="T26" fmla="*/ 741 w 781"/>
                      <a:gd name="T27" fmla="*/ 245 h 782"/>
                      <a:gd name="T28" fmla="*/ 741 w 781"/>
                      <a:gd name="T29" fmla="*/ 238 h 782"/>
                      <a:gd name="T30" fmla="*/ 735 w 781"/>
                      <a:gd name="T31" fmla="*/ 232 h 782"/>
                      <a:gd name="T32" fmla="*/ 729 w 781"/>
                      <a:gd name="T33" fmla="*/ 226 h 782"/>
                      <a:gd name="T34" fmla="*/ 748 w 781"/>
                      <a:gd name="T35" fmla="*/ 210 h 782"/>
                      <a:gd name="T36" fmla="*/ 764 w 781"/>
                      <a:gd name="T37" fmla="*/ 190 h 782"/>
                      <a:gd name="T38" fmla="*/ 781 w 781"/>
                      <a:gd name="T39" fmla="*/ 147 h 782"/>
                      <a:gd name="T40" fmla="*/ 781 w 781"/>
                      <a:gd name="T41" fmla="*/ 99 h 782"/>
                      <a:gd name="T42" fmla="*/ 764 w 781"/>
                      <a:gd name="T43" fmla="*/ 55 h 782"/>
                      <a:gd name="T44" fmla="*/ 748 w 781"/>
                      <a:gd name="T45" fmla="*/ 36 h 782"/>
                      <a:gd name="T46" fmla="*/ 729 w 781"/>
                      <a:gd name="T47" fmla="*/ 20 h 782"/>
                      <a:gd name="T48" fmla="*/ 684 w 781"/>
                      <a:gd name="T49" fmla="*/ 3 h 782"/>
                      <a:gd name="T50" fmla="*/ 660 w 781"/>
                      <a:gd name="T51" fmla="*/ 0 h 782"/>
                      <a:gd name="T52" fmla="*/ 637 w 781"/>
                      <a:gd name="T53" fmla="*/ 3 h 782"/>
                      <a:gd name="T54" fmla="*/ 592 w 781"/>
                      <a:gd name="T55" fmla="*/ 20 h 782"/>
                      <a:gd name="T56" fmla="*/ 573 w 781"/>
                      <a:gd name="T57" fmla="*/ 37 h 782"/>
                      <a:gd name="T58" fmla="*/ 558 w 781"/>
                      <a:gd name="T59" fmla="*/ 55 h 782"/>
                      <a:gd name="T60" fmla="*/ 547 w 781"/>
                      <a:gd name="T61" fmla="*/ 45 h 782"/>
                      <a:gd name="T62" fmla="*/ 542 w 781"/>
                      <a:gd name="T63" fmla="*/ 40 h 782"/>
                      <a:gd name="T64" fmla="*/ 527 w 781"/>
                      <a:gd name="T65" fmla="*/ 40 h 782"/>
                      <a:gd name="T66" fmla="*/ 520 w 781"/>
                      <a:gd name="T67" fmla="*/ 45 h 782"/>
                      <a:gd name="T68" fmla="*/ 389 w 781"/>
                      <a:gd name="T69" fmla="*/ 176 h 782"/>
                      <a:gd name="T70" fmla="*/ 385 w 781"/>
                      <a:gd name="T71" fmla="*/ 182 h 782"/>
                      <a:gd name="T72" fmla="*/ 385 w 781"/>
                      <a:gd name="T73" fmla="*/ 196 h 782"/>
                      <a:gd name="T74" fmla="*/ 389 w 781"/>
                      <a:gd name="T75" fmla="*/ 203 h 782"/>
                      <a:gd name="T76" fmla="*/ 399 w 781"/>
                      <a:gd name="T77" fmla="*/ 212 h 782"/>
                      <a:gd name="T78" fmla="*/ 6 w 781"/>
                      <a:gd name="T79" fmla="*/ 604 h 782"/>
                      <a:gd name="T80" fmla="*/ 1 w 781"/>
                      <a:gd name="T81" fmla="*/ 611 h 782"/>
                      <a:gd name="T82" fmla="*/ 0 w 781"/>
                      <a:gd name="T83" fmla="*/ 618 h 782"/>
                      <a:gd name="T84" fmla="*/ 1 w 781"/>
                      <a:gd name="T85" fmla="*/ 625 h 782"/>
                      <a:gd name="T86" fmla="*/ 6 w 781"/>
                      <a:gd name="T87" fmla="*/ 631 h 782"/>
                      <a:gd name="T88" fmla="*/ 153 w 781"/>
                      <a:gd name="T89" fmla="*/ 778 h 782"/>
                      <a:gd name="T90" fmla="*/ 535 w 781"/>
                      <a:gd name="T91" fmla="*/ 85 h 782"/>
                      <a:gd name="T92" fmla="*/ 615 w 781"/>
                      <a:gd name="T93" fmla="*/ 166 h 782"/>
                      <a:gd name="T94" fmla="*/ 687 w 781"/>
                      <a:gd name="T95" fmla="*/ 238 h 782"/>
                      <a:gd name="T96" fmla="*/ 687 w 781"/>
                      <a:gd name="T97" fmla="*/ 238 h 782"/>
                      <a:gd name="T98" fmla="*/ 694 w 781"/>
                      <a:gd name="T99" fmla="*/ 245 h 782"/>
                      <a:gd name="T100" fmla="*/ 591 w 781"/>
                      <a:gd name="T101" fmla="*/ 350 h 782"/>
                      <a:gd name="T102" fmla="*/ 431 w 781"/>
                      <a:gd name="T103" fmla="*/ 189 h 782"/>
                      <a:gd name="T104" fmla="*/ 535 w 781"/>
                      <a:gd name="T105" fmla="*/ 85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81" h="782">
                        <a:moveTo>
                          <a:pt x="153" y="778"/>
                        </a:moveTo>
                        <a:lnTo>
                          <a:pt x="158" y="782"/>
                        </a:lnTo>
                        <a:lnTo>
                          <a:pt x="166" y="782"/>
                        </a:lnTo>
                        <a:lnTo>
                          <a:pt x="173" y="782"/>
                        </a:lnTo>
                        <a:lnTo>
                          <a:pt x="179" y="778"/>
                        </a:lnTo>
                        <a:lnTo>
                          <a:pt x="572" y="385"/>
                        </a:lnTo>
                        <a:lnTo>
                          <a:pt x="576" y="390"/>
                        </a:lnTo>
                        <a:lnTo>
                          <a:pt x="584" y="395"/>
                        </a:lnTo>
                        <a:lnTo>
                          <a:pt x="591" y="396"/>
                        </a:lnTo>
                        <a:lnTo>
                          <a:pt x="598" y="395"/>
                        </a:lnTo>
                        <a:lnTo>
                          <a:pt x="604" y="390"/>
                        </a:lnTo>
                        <a:lnTo>
                          <a:pt x="735" y="259"/>
                        </a:lnTo>
                        <a:lnTo>
                          <a:pt x="741" y="252"/>
                        </a:lnTo>
                        <a:lnTo>
                          <a:pt x="741" y="245"/>
                        </a:lnTo>
                        <a:lnTo>
                          <a:pt x="741" y="238"/>
                        </a:lnTo>
                        <a:lnTo>
                          <a:pt x="735" y="232"/>
                        </a:lnTo>
                        <a:lnTo>
                          <a:pt x="729" y="226"/>
                        </a:lnTo>
                        <a:lnTo>
                          <a:pt x="748" y="210"/>
                        </a:lnTo>
                        <a:lnTo>
                          <a:pt x="764" y="190"/>
                        </a:lnTo>
                        <a:lnTo>
                          <a:pt x="781" y="147"/>
                        </a:lnTo>
                        <a:lnTo>
                          <a:pt x="781" y="99"/>
                        </a:lnTo>
                        <a:lnTo>
                          <a:pt x="764" y="55"/>
                        </a:lnTo>
                        <a:lnTo>
                          <a:pt x="748" y="36"/>
                        </a:lnTo>
                        <a:lnTo>
                          <a:pt x="729" y="20"/>
                        </a:lnTo>
                        <a:lnTo>
                          <a:pt x="684" y="3"/>
                        </a:lnTo>
                        <a:lnTo>
                          <a:pt x="660" y="0"/>
                        </a:lnTo>
                        <a:lnTo>
                          <a:pt x="637" y="3"/>
                        </a:lnTo>
                        <a:lnTo>
                          <a:pt x="592" y="20"/>
                        </a:lnTo>
                        <a:lnTo>
                          <a:pt x="573" y="37"/>
                        </a:lnTo>
                        <a:lnTo>
                          <a:pt x="558" y="55"/>
                        </a:lnTo>
                        <a:lnTo>
                          <a:pt x="547" y="45"/>
                        </a:lnTo>
                        <a:lnTo>
                          <a:pt x="542" y="40"/>
                        </a:lnTo>
                        <a:lnTo>
                          <a:pt x="527" y="40"/>
                        </a:lnTo>
                        <a:lnTo>
                          <a:pt x="520" y="45"/>
                        </a:lnTo>
                        <a:lnTo>
                          <a:pt x="389" y="176"/>
                        </a:lnTo>
                        <a:lnTo>
                          <a:pt x="385" y="182"/>
                        </a:lnTo>
                        <a:lnTo>
                          <a:pt x="385" y="196"/>
                        </a:lnTo>
                        <a:lnTo>
                          <a:pt x="389" y="203"/>
                        </a:lnTo>
                        <a:lnTo>
                          <a:pt x="399" y="212"/>
                        </a:lnTo>
                        <a:lnTo>
                          <a:pt x="6" y="604"/>
                        </a:lnTo>
                        <a:lnTo>
                          <a:pt x="1" y="611"/>
                        </a:lnTo>
                        <a:lnTo>
                          <a:pt x="0" y="618"/>
                        </a:lnTo>
                        <a:lnTo>
                          <a:pt x="1" y="625"/>
                        </a:lnTo>
                        <a:lnTo>
                          <a:pt x="6" y="631"/>
                        </a:lnTo>
                        <a:lnTo>
                          <a:pt x="153" y="778"/>
                        </a:lnTo>
                        <a:close/>
                        <a:moveTo>
                          <a:pt x="535" y="85"/>
                        </a:moveTo>
                        <a:lnTo>
                          <a:pt x="615" y="166"/>
                        </a:lnTo>
                        <a:lnTo>
                          <a:pt x="687" y="238"/>
                        </a:lnTo>
                        <a:lnTo>
                          <a:pt x="687" y="238"/>
                        </a:lnTo>
                        <a:lnTo>
                          <a:pt x="694" y="245"/>
                        </a:lnTo>
                        <a:lnTo>
                          <a:pt x="591" y="350"/>
                        </a:lnTo>
                        <a:lnTo>
                          <a:pt x="431" y="189"/>
                        </a:lnTo>
                        <a:lnTo>
                          <a:pt x="535" y="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Freeform 26">
                    <a:extLst>
                      <a:ext uri="{FF2B5EF4-FFF2-40B4-BE49-F238E27FC236}">
                        <a16:creationId xmlns="" xmlns:a16="http://schemas.microsoft.com/office/drawing/2014/main" id="{BED3A31C-EB31-EDAD-E7BD-3FAEBFA817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1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2 w 203"/>
                      <a:gd name="T13" fmla="*/ 17 h 19"/>
                      <a:gd name="T14" fmla="*/ 203 w 203"/>
                      <a:gd name="T15" fmla="*/ 10 h 19"/>
                      <a:gd name="T16" fmla="*/ 202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2" y="17"/>
                        </a:lnTo>
                        <a:lnTo>
                          <a:pt x="203" y="10"/>
                        </a:lnTo>
                        <a:lnTo>
                          <a:pt x="202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Freeform 27">
                    <a:extLst>
                      <a:ext uri="{FF2B5EF4-FFF2-40B4-BE49-F238E27FC236}">
                        <a16:creationId xmlns="" xmlns:a16="http://schemas.microsoft.com/office/drawing/2014/main" id="{5D29DF53-5A8B-573A-28E4-BEF0932A7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3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1 w 203"/>
                      <a:gd name="T13" fmla="*/ 17 h 19"/>
                      <a:gd name="T14" fmla="*/ 203 w 203"/>
                      <a:gd name="T15" fmla="*/ 10 h 19"/>
                      <a:gd name="T16" fmla="*/ 201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1" y="17"/>
                        </a:lnTo>
                        <a:lnTo>
                          <a:pt x="203" y="10"/>
                        </a:lnTo>
                        <a:lnTo>
                          <a:pt x="201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Freeform 28">
                    <a:extLst>
                      <a:ext uri="{FF2B5EF4-FFF2-40B4-BE49-F238E27FC236}">
                        <a16:creationId xmlns="" xmlns:a16="http://schemas.microsoft.com/office/drawing/2014/main" id="{0D874858-DCA8-AA56-9794-5F4A71627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1475"/>
                    <a:ext cx="45" cy="6"/>
                  </a:xfrm>
                  <a:custGeom>
                    <a:avLst/>
                    <a:gdLst>
                      <a:gd name="T0" fmla="*/ 125 w 134"/>
                      <a:gd name="T1" fmla="*/ 0 h 19"/>
                      <a:gd name="T2" fmla="*/ 10 w 134"/>
                      <a:gd name="T3" fmla="*/ 0 h 19"/>
                      <a:gd name="T4" fmla="*/ 1 w 134"/>
                      <a:gd name="T5" fmla="*/ 3 h 19"/>
                      <a:gd name="T6" fmla="*/ 0 w 134"/>
                      <a:gd name="T7" fmla="*/ 10 h 19"/>
                      <a:gd name="T8" fmla="*/ 1 w 134"/>
                      <a:gd name="T9" fmla="*/ 17 h 19"/>
                      <a:gd name="T10" fmla="*/ 10 w 134"/>
                      <a:gd name="T11" fmla="*/ 19 h 19"/>
                      <a:gd name="T12" fmla="*/ 125 w 134"/>
                      <a:gd name="T13" fmla="*/ 19 h 19"/>
                      <a:gd name="T14" fmla="*/ 132 w 134"/>
                      <a:gd name="T15" fmla="*/ 17 h 19"/>
                      <a:gd name="T16" fmla="*/ 134 w 134"/>
                      <a:gd name="T17" fmla="*/ 10 h 19"/>
                      <a:gd name="T18" fmla="*/ 132 w 134"/>
                      <a:gd name="T19" fmla="*/ 3 h 19"/>
                      <a:gd name="T20" fmla="*/ 125 w 134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" h="19">
                        <a:moveTo>
                          <a:pt x="125" y="0"/>
                        </a:moveTo>
                        <a:lnTo>
                          <a:pt x="10" y="0"/>
                        </a:lnTo>
                        <a:lnTo>
                          <a:pt x="1" y="3"/>
                        </a:lnTo>
                        <a:lnTo>
                          <a:pt x="0" y="10"/>
                        </a:lnTo>
                        <a:lnTo>
                          <a:pt x="1" y="17"/>
                        </a:lnTo>
                        <a:lnTo>
                          <a:pt x="10" y="19"/>
                        </a:lnTo>
                        <a:lnTo>
                          <a:pt x="125" y="19"/>
                        </a:lnTo>
                        <a:lnTo>
                          <a:pt x="132" y="17"/>
                        </a:lnTo>
                        <a:lnTo>
                          <a:pt x="134" y="10"/>
                        </a:lnTo>
                        <a:lnTo>
                          <a:pt x="132" y="3"/>
                        </a:lnTo>
                        <a:lnTo>
                          <a:pt x="12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9E99A535-B963-B942-815A-ECB82F63EA19}"/>
                    </a:ext>
                  </a:extLst>
                </p:cNvPr>
                <p:cNvGrpSpPr/>
                <p:nvPr/>
              </p:nvGrpSpPr>
              <p:grpSpPr>
                <a:xfrm>
                  <a:off x="608280" y="581917"/>
                  <a:ext cx="216000" cy="159826"/>
                  <a:chOff x="325360" y="398752"/>
                  <a:chExt cx="216000" cy="159826"/>
                </a:xfrm>
                <a:solidFill>
                  <a:schemeClr val="bg1"/>
                </a:solidFill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="" xmlns:a16="http://schemas.microsoft.com/office/drawing/2014/main" id="{AE88B2B0-52A4-4B54-833B-6C34AD56B591}"/>
                      </a:ext>
                    </a:extLst>
                  </p:cNvPr>
                  <p:cNvSpPr/>
                  <p:nvPr/>
                </p:nvSpPr>
                <p:spPr>
                  <a:xfrm>
                    <a:off x="325360" y="398752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사각형: 둥근 모서리 16">
                    <a:extLst>
                      <a:ext uri="{FF2B5EF4-FFF2-40B4-BE49-F238E27FC236}">
                        <a16:creationId xmlns="" xmlns:a16="http://schemas.microsoft.com/office/drawing/2014/main" id="{35417E25-C082-6CB7-BDE5-0D20B4FD6D1B}"/>
                      </a:ext>
                    </a:extLst>
                  </p:cNvPr>
                  <p:cNvSpPr/>
                  <p:nvPr/>
                </p:nvSpPr>
                <p:spPr>
                  <a:xfrm>
                    <a:off x="325360" y="469665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사각형: 둥근 모서리 17">
                    <a:extLst>
                      <a:ext uri="{FF2B5EF4-FFF2-40B4-BE49-F238E27FC236}">
                        <a16:creationId xmlns="" xmlns:a16="http://schemas.microsoft.com/office/drawing/2014/main" id="{A9423C18-4185-C6CB-CC02-9D68E1AE5276}"/>
                      </a:ext>
                    </a:extLst>
                  </p:cNvPr>
                  <p:cNvSpPr/>
                  <p:nvPr/>
                </p:nvSpPr>
                <p:spPr>
                  <a:xfrm>
                    <a:off x="325360" y="540578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="" xmlns:a16="http://schemas.microsoft.com/office/drawing/2014/main" id="{7BC79791-48EB-D818-FA12-65DCFE7F3FB1}"/>
                    </a:ext>
                  </a:extLst>
                </p:cNvPr>
                <p:cNvGrpSpPr/>
                <p:nvPr/>
              </p:nvGrpSpPr>
              <p:grpSpPr>
                <a:xfrm>
                  <a:off x="543379" y="6026135"/>
                  <a:ext cx="369279" cy="409758"/>
                  <a:chOff x="543379" y="6026135"/>
                  <a:chExt cx="369279" cy="409758"/>
                </a:xfrm>
              </p:grpSpPr>
              <p:grpSp>
                <p:nvGrpSpPr>
                  <p:cNvPr id="14" name="그룹 13">
                    <a:extLst>
                      <a:ext uri="{FF2B5EF4-FFF2-40B4-BE49-F238E27FC236}">
                        <a16:creationId xmlns="" xmlns:a16="http://schemas.microsoft.com/office/drawing/2014/main" id="{00A789CE-3041-CC53-6864-2C804711B128}"/>
                      </a:ext>
                    </a:extLst>
                  </p:cNvPr>
                  <p:cNvGrpSpPr/>
                  <p:nvPr/>
                </p:nvGrpSpPr>
                <p:grpSpPr>
                  <a:xfrm>
                    <a:off x="543379" y="6089002"/>
                    <a:ext cx="346891" cy="346891"/>
                    <a:chOff x="349029" y="527157"/>
                    <a:chExt cx="429876" cy="429876"/>
                  </a:xfrm>
                  <a:solidFill>
                    <a:schemeClr val="bg1"/>
                  </a:solidFill>
                </p:grpSpPr>
                <p:sp>
                  <p:nvSpPr>
                    <p:cNvPr id="19" name="사각형: 둥근 모서리 18">
                      <a:extLst>
                        <a:ext uri="{FF2B5EF4-FFF2-40B4-BE49-F238E27FC236}">
                          <a16:creationId xmlns="" xmlns:a16="http://schemas.microsoft.com/office/drawing/2014/main" id="{09F18B2F-9536-E523-5309-2C6903A67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029" y="527157"/>
                      <a:ext cx="429876" cy="429876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 w="19050"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542925" latinLnBrk="0">
                        <a:defRPr/>
                      </a:pPr>
                      <a:endParaRPr lang="en-US" altLang="ko-KR" sz="700" kern="0" dirty="0">
                        <a:solidFill>
                          <a:srgbClr val="44546A">
                            <a:lumMod val="75000"/>
                          </a:srgbClr>
                        </a:solidFill>
                      </a:endParaRPr>
                    </a:p>
                  </p:txBody>
                </p:sp>
                <p:pic>
                  <p:nvPicPr>
                    <p:cNvPr id="20" name="그림 19">
                      <a:extLst>
                        <a:ext uri="{FF2B5EF4-FFF2-40B4-BE49-F238E27FC236}">
                          <a16:creationId xmlns="" xmlns:a16="http://schemas.microsoft.com/office/drawing/2014/main" id="{62D267A0-3AE4-C5FC-0D43-718617972E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155" y="577930"/>
                      <a:ext cx="319746" cy="319746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36" name="타원 35">
                    <a:extLst>
                      <a:ext uri="{FF2B5EF4-FFF2-40B4-BE49-F238E27FC236}">
                        <a16:creationId xmlns="" xmlns:a16="http://schemas.microsoft.com/office/drawing/2014/main" id="{7C6C42AB-3048-E9FE-57B1-59759C766BD8}"/>
                      </a:ext>
                    </a:extLst>
                  </p:cNvPr>
                  <p:cNvSpPr/>
                  <p:nvPr/>
                </p:nvSpPr>
                <p:spPr>
                  <a:xfrm>
                    <a:off x="771902" y="6026135"/>
                    <a:ext cx="140756" cy="140756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ko-KR" sz="800" b="1" dirty="0">
                        <a:solidFill>
                          <a:prstClr val="white"/>
                        </a:solidFill>
                      </a:rPr>
                      <a:t>3</a:t>
                    </a:r>
                    <a:endParaRPr lang="ko-KR" altLang="en-US" sz="8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35" name="사각형: 둥근 모서리 34">
              <a:extLst>
                <a:ext uri="{FF2B5EF4-FFF2-40B4-BE49-F238E27FC236}">
                  <a16:creationId xmlns="" xmlns:a16="http://schemas.microsoft.com/office/drawing/2014/main" id="{BAD54B57-060B-B0B0-32FF-683293F758FE}"/>
                </a:ext>
              </a:extLst>
            </p:cNvPr>
            <p:cNvSpPr/>
            <p:nvPr/>
          </p:nvSpPr>
          <p:spPr>
            <a:xfrm>
              <a:off x="474598" y="1466546"/>
              <a:ext cx="464314" cy="464314"/>
            </a:xfrm>
            <a:prstGeom prst="roundRect">
              <a:avLst>
                <a:gd name="adj" fmla="val 30452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E9AFB5C0-4026-1D2F-A02D-1F706A8B3E18}"/>
              </a:ext>
            </a:extLst>
          </p:cNvPr>
          <p:cNvSpPr/>
          <p:nvPr/>
        </p:nvSpPr>
        <p:spPr>
          <a:xfrm>
            <a:off x="2870273" y="2036185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="" xmlns:a16="http://schemas.microsoft.com/office/drawing/2014/main" id="{52244983-1987-DF83-4A76-7F6BE665A264}"/>
              </a:ext>
            </a:extLst>
          </p:cNvPr>
          <p:cNvSpPr/>
          <p:nvPr/>
        </p:nvSpPr>
        <p:spPr>
          <a:xfrm>
            <a:off x="2665448" y="1831360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="" xmlns:a16="http://schemas.microsoft.com/office/drawing/2014/main" id="{871C27E1-285E-2D49-DD21-56BBD6F63D14}"/>
              </a:ext>
            </a:extLst>
          </p:cNvPr>
          <p:cNvSpPr/>
          <p:nvPr/>
        </p:nvSpPr>
        <p:spPr>
          <a:xfrm>
            <a:off x="2665448" y="1831360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="" xmlns:a16="http://schemas.microsoft.com/office/drawing/2014/main" id="{0B4E3DCD-308E-A947-320E-A5537149B41A}"/>
              </a:ext>
            </a:extLst>
          </p:cNvPr>
          <p:cNvSpPr/>
          <p:nvPr/>
        </p:nvSpPr>
        <p:spPr>
          <a:xfrm>
            <a:off x="5119380" y="1831360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A92BCAE7-2700-48FB-DABA-94B20815BEF7}"/>
              </a:ext>
            </a:extLst>
          </p:cNvPr>
          <p:cNvSpPr/>
          <p:nvPr/>
        </p:nvSpPr>
        <p:spPr>
          <a:xfrm>
            <a:off x="5324205" y="2036185"/>
            <a:ext cx="2044282" cy="2044282"/>
          </a:xfrm>
          <a:prstGeom prst="ellipse">
            <a:avLst/>
          </a:prstGeom>
          <a:solidFill>
            <a:srgbClr val="5AA1AE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400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sz="20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8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="" xmlns:a16="http://schemas.microsoft.com/office/drawing/2014/main" id="{107634E4-A889-1E15-3FB9-2419A09AECBE}"/>
              </a:ext>
            </a:extLst>
          </p:cNvPr>
          <p:cNvSpPr/>
          <p:nvPr/>
        </p:nvSpPr>
        <p:spPr>
          <a:xfrm>
            <a:off x="5119380" y="1831360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="" xmlns:a16="http://schemas.microsoft.com/office/drawing/2014/main" id="{81FF2F17-3C7A-E039-4409-9827A4BDE7A1}"/>
              </a:ext>
            </a:extLst>
          </p:cNvPr>
          <p:cNvSpPr/>
          <p:nvPr/>
        </p:nvSpPr>
        <p:spPr>
          <a:xfrm>
            <a:off x="5119380" y="1831360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8" name="원호 47">
            <a:extLst>
              <a:ext uri="{FF2B5EF4-FFF2-40B4-BE49-F238E27FC236}">
                <a16:creationId xmlns="" xmlns:a16="http://schemas.microsoft.com/office/drawing/2014/main" id="{929B705E-CC6F-F58E-3475-B3C538F72DC8}"/>
              </a:ext>
            </a:extLst>
          </p:cNvPr>
          <p:cNvSpPr/>
          <p:nvPr/>
        </p:nvSpPr>
        <p:spPr>
          <a:xfrm>
            <a:off x="7573312" y="1831360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DC36189-C3E0-A1FE-13BA-F7676F279C44}"/>
              </a:ext>
            </a:extLst>
          </p:cNvPr>
          <p:cNvSpPr/>
          <p:nvPr/>
        </p:nvSpPr>
        <p:spPr>
          <a:xfrm>
            <a:off x="7778137" y="2036185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="" xmlns:a16="http://schemas.microsoft.com/office/drawing/2014/main" id="{994BFBB0-4682-1733-1DB6-BEABB80EC707}"/>
              </a:ext>
            </a:extLst>
          </p:cNvPr>
          <p:cNvSpPr/>
          <p:nvPr/>
        </p:nvSpPr>
        <p:spPr>
          <a:xfrm>
            <a:off x="7573312" y="1831360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E8405076-E65F-FA73-6F8B-AB98EC2AE8BA}"/>
              </a:ext>
            </a:extLst>
          </p:cNvPr>
          <p:cNvGrpSpPr/>
          <p:nvPr/>
        </p:nvGrpSpPr>
        <p:grpSpPr>
          <a:xfrm>
            <a:off x="3782877" y="1721822"/>
            <a:ext cx="219075" cy="219075"/>
            <a:chOff x="8105775" y="1819275"/>
            <a:chExt cx="219075" cy="219075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86DEAB50-00E3-950E-5925-3A60852CC636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5AE1B8EF-1CE2-F88A-C5D5-64A736C5F5B5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66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082FD42D-FE87-2548-03D8-E7ED5DDC2FA4}"/>
              </a:ext>
            </a:extLst>
          </p:cNvPr>
          <p:cNvGrpSpPr/>
          <p:nvPr/>
        </p:nvGrpSpPr>
        <p:grpSpPr>
          <a:xfrm>
            <a:off x="5252767" y="3693497"/>
            <a:ext cx="219075" cy="219075"/>
            <a:chOff x="8105775" y="1819275"/>
            <a:chExt cx="219075" cy="219075"/>
          </a:xfrm>
        </p:grpSpPr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3A6D78C-F6D2-2A29-C9CD-89E9F6E55460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8C3F964E-6F2C-CCC2-983C-23F20B71076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4A3B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2D1027ED-D90B-6333-5E57-B16FA91B3E1A}"/>
              </a:ext>
            </a:extLst>
          </p:cNvPr>
          <p:cNvGrpSpPr/>
          <p:nvPr/>
        </p:nvGrpSpPr>
        <p:grpSpPr>
          <a:xfrm>
            <a:off x="8690740" y="4175754"/>
            <a:ext cx="219075" cy="219075"/>
            <a:chOff x="8105775" y="1819275"/>
            <a:chExt cx="219075" cy="219075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79EF89D-B719-24BD-4403-D6913A1CA9ED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0538FE8E-4ED1-C96A-98EE-08157339343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6600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B89CDBB1-187C-0486-422B-FF8F7173D469}"/>
              </a:ext>
            </a:extLst>
          </p:cNvPr>
          <p:cNvSpPr/>
          <p:nvPr/>
        </p:nvSpPr>
        <p:spPr>
          <a:xfrm>
            <a:off x="1538441" y="4494489"/>
            <a:ext cx="244297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3C2482B5-FA79-E4E2-7BB1-8255CAACA1E0}"/>
              </a:ext>
            </a:extLst>
          </p:cNvPr>
          <p:cNvSpPr/>
          <p:nvPr/>
        </p:nvSpPr>
        <p:spPr>
          <a:xfrm>
            <a:off x="5133427" y="4490117"/>
            <a:ext cx="244297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E2E06AD-8140-DA63-FC96-75C3441FDEC7}"/>
              </a:ext>
            </a:extLst>
          </p:cNvPr>
          <p:cNvSpPr/>
          <p:nvPr/>
        </p:nvSpPr>
        <p:spPr>
          <a:xfrm>
            <a:off x="8600934" y="4490117"/>
            <a:ext cx="244297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342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EB287E2-B04A-01CE-01C6-51C7A9BA7BF4}"/>
              </a:ext>
            </a:extLst>
          </p:cNvPr>
          <p:cNvGrpSpPr/>
          <p:nvPr/>
        </p:nvGrpSpPr>
        <p:grpSpPr>
          <a:xfrm>
            <a:off x="0" y="0"/>
            <a:ext cx="12192000" cy="6696076"/>
            <a:chOff x="0" y="0"/>
            <a:chExt cx="12192000" cy="6696076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A011DBC4-D9D7-F550-95CB-45082ADE07DA}"/>
                </a:ext>
              </a:extLst>
            </p:cNvPr>
            <p:cNvSpPr/>
            <p:nvPr/>
          </p:nvSpPr>
          <p:spPr>
            <a:xfrm>
              <a:off x="0" y="0"/>
              <a:ext cx="12192000" cy="934342"/>
            </a:xfrm>
            <a:prstGeom prst="rect">
              <a:avLst/>
            </a:prstGeom>
            <a:pattFill prst="pct5">
              <a:fgClr>
                <a:srgbClr val="5AA1AE"/>
              </a:fgClr>
              <a:bgClr>
                <a:srgbClr val="98D5E7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4E6BC866-E97D-7FF8-B122-FAC09F95DFEB}"/>
                </a:ext>
              </a:extLst>
            </p:cNvPr>
            <p:cNvSpPr/>
            <p:nvPr/>
          </p:nvSpPr>
          <p:spPr>
            <a:xfrm>
              <a:off x="228600" y="161925"/>
              <a:ext cx="11731752" cy="6534151"/>
            </a:xfrm>
            <a:prstGeom prst="roundRect">
              <a:avLst>
                <a:gd name="adj" fmla="val 67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="" xmlns:a16="http://schemas.microsoft.com/office/drawing/2014/main" id="{2754E35D-8AFE-5888-CB31-03EDBC770A3A}"/>
                </a:ext>
              </a:extLst>
            </p:cNvPr>
            <p:cNvSpPr/>
            <p:nvPr/>
          </p:nvSpPr>
          <p:spPr>
            <a:xfrm>
              <a:off x="228600" y="161924"/>
              <a:ext cx="11731752" cy="810436"/>
            </a:xfrm>
            <a:prstGeom prst="round2SameRect">
              <a:avLst>
                <a:gd name="adj1" fmla="val 48825"/>
                <a:gd name="adj2" fmla="val 0"/>
              </a:avLst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9535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895350">
                <a:defRPr/>
              </a:pPr>
              <a:r>
                <a:rPr lang="en-US" altLang="ko-KR" sz="700" kern="0" dirty="0">
                  <a:solidFill>
                    <a:prstClr val="white">
                      <a:lumMod val="50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07B69EAF-BE17-7655-96BE-C590279AB5E4}"/>
                </a:ext>
              </a:extLst>
            </p:cNvPr>
            <p:cNvGrpSpPr/>
            <p:nvPr/>
          </p:nvGrpSpPr>
          <p:grpSpPr>
            <a:xfrm>
              <a:off x="362712" y="276890"/>
              <a:ext cx="707136" cy="6295359"/>
              <a:chOff x="362712" y="276890"/>
              <a:chExt cx="707136" cy="629535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="" xmlns:a16="http://schemas.microsoft.com/office/drawing/2014/main" id="{62CB6962-8F8F-409B-6BF5-9F43C7DC02AC}"/>
                  </a:ext>
                </a:extLst>
              </p:cNvPr>
              <p:cNvSpPr/>
              <p:nvPr/>
            </p:nvSpPr>
            <p:spPr>
              <a:xfrm>
                <a:off x="362712" y="276890"/>
                <a:ext cx="707136" cy="6295359"/>
              </a:xfrm>
              <a:prstGeom prst="roundRect">
                <a:avLst>
                  <a:gd name="adj" fmla="val 50000"/>
                </a:avLst>
              </a:prstGeom>
              <a:solidFill>
                <a:srgbClr val="98D5E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="" xmlns:a16="http://schemas.microsoft.com/office/drawing/2014/main" id="{84CA9640-8853-759E-A4AF-0052DB4A8DCB}"/>
                  </a:ext>
                </a:extLst>
              </p:cNvPr>
              <p:cNvGrpSpPr/>
              <p:nvPr/>
            </p:nvGrpSpPr>
            <p:grpSpPr>
              <a:xfrm>
                <a:off x="543379" y="581917"/>
                <a:ext cx="369279" cy="5853976"/>
                <a:chOff x="543379" y="581917"/>
                <a:chExt cx="369279" cy="5853976"/>
              </a:xfrm>
            </p:grpSpPr>
            <p:sp>
              <p:nvSpPr>
                <p:cNvPr id="7" name="Freeform 9">
                  <a:extLst>
                    <a:ext uri="{FF2B5EF4-FFF2-40B4-BE49-F238E27FC236}">
                      <a16:creationId xmlns="" xmlns:a16="http://schemas.microsoft.com/office/drawing/2014/main" id="{A1763B14-E5AE-69AD-75FF-6752423C9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721" y="1609086"/>
                  <a:ext cx="117118" cy="154560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" name="자유형 23">
                  <a:extLst>
                    <a:ext uri="{FF2B5EF4-FFF2-40B4-BE49-F238E27FC236}">
                      <a16:creationId xmlns="" xmlns:a16="http://schemas.microsoft.com/office/drawing/2014/main" id="{0478F482-704D-07C3-02AF-E0B4171B24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80" y="1038698"/>
                  <a:ext cx="176601" cy="154561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9" name="Group 16">
                  <a:extLst>
                    <a:ext uri="{FF2B5EF4-FFF2-40B4-BE49-F238E27FC236}">
                      <a16:creationId xmlns="" xmlns:a16="http://schemas.microsoft.com/office/drawing/2014/main" id="{4E1CADA9-6517-4ECA-3EA6-F55B6CB955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2146" y="2179473"/>
                  <a:ext cx="168268" cy="193407"/>
                  <a:chOff x="1039" y="1681"/>
                  <a:chExt cx="1071" cy="1231"/>
                </a:xfrm>
                <a:solidFill>
                  <a:schemeClr val="bg1"/>
                </a:solidFill>
              </p:grpSpPr>
              <p:sp>
                <p:nvSpPr>
                  <p:cNvPr id="31" name="Freeform 17">
                    <a:extLst>
                      <a:ext uri="{FF2B5EF4-FFF2-40B4-BE49-F238E27FC236}">
                        <a16:creationId xmlns="" xmlns:a16="http://schemas.microsoft.com/office/drawing/2014/main" id="{1A3397DF-A2E1-F842-C59F-B9485924EBF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9" y="1681"/>
                    <a:ext cx="1071" cy="1099"/>
                  </a:xfrm>
                  <a:custGeom>
                    <a:avLst/>
                    <a:gdLst>
                      <a:gd name="T0" fmla="*/ 3169 w 3212"/>
                      <a:gd name="T1" fmla="*/ 566 h 3298"/>
                      <a:gd name="T2" fmla="*/ 3035 w 3212"/>
                      <a:gd name="T3" fmla="*/ 475 h 3298"/>
                      <a:gd name="T4" fmla="*/ 2711 w 3212"/>
                      <a:gd name="T5" fmla="*/ 199 h 3298"/>
                      <a:gd name="T6" fmla="*/ 2384 w 3212"/>
                      <a:gd name="T7" fmla="*/ 19 h 3298"/>
                      <a:gd name="T8" fmla="*/ 2347 w 3212"/>
                      <a:gd name="T9" fmla="*/ 4 h 3298"/>
                      <a:gd name="T10" fmla="*/ 2278 w 3212"/>
                      <a:gd name="T11" fmla="*/ 47 h 3298"/>
                      <a:gd name="T12" fmla="*/ 2171 w 3212"/>
                      <a:gd name="T13" fmla="*/ 190 h 3298"/>
                      <a:gd name="T14" fmla="*/ 1698 w 3212"/>
                      <a:gd name="T15" fmla="*/ 610 h 3298"/>
                      <a:gd name="T16" fmla="*/ 716 w 3212"/>
                      <a:gd name="T17" fmla="*/ 1337 h 3298"/>
                      <a:gd name="T18" fmla="*/ 296 w 3212"/>
                      <a:gd name="T19" fmla="*/ 1713 h 3298"/>
                      <a:gd name="T20" fmla="*/ 59 w 3212"/>
                      <a:gd name="T21" fmla="*/ 2061 h 3298"/>
                      <a:gd name="T22" fmla="*/ 0 w 3212"/>
                      <a:gd name="T23" fmla="*/ 2479 h 3298"/>
                      <a:gd name="T24" fmla="*/ 29 w 3212"/>
                      <a:gd name="T25" fmla="*/ 2758 h 3298"/>
                      <a:gd name="T26" fmla="*/ 183 w 3212"/>
                      <a:gd name="T27" fmla="*/ 2915 h 3298"/>
                      <a:gd name="T28" fmla="*/ 615 w 3212"/>
                      <a:gd name="T29" fmla="*/ 3255 h 3298"/>
                      <a:gd name="T30" fmla="*/ 886 w 3212"/>
                      <a:gd name="T31" fmla="*/ 3291 h 3298"/>
                      <a:gd name="T32" fmla="*/ 1138 w 3212"/>
                      <a:gd name="T33" fmla="*/ 3171 h 3298"/>
                      <a:gd name="T34" fmla="*/ 1808 w 3212"/>
                      <a:gd name="T35" fmla="*/ 2600 h 3298"/>
                      <a:gd name="T36" fmla="*/ 2812 w 3212"/>
                      <a:gd name="T37" fmla="*/ 1724 h 3298"/>
                      <a:gd name="T38" fmla="*/ 3103 w 3212"/>
                      <a:gd name="T39" fmla="*/ 1438 h 3298"/>
                      <a:gd name="T40" fmla="*/ 3146 w 3212"/>
                      <a:gd name="T41" fmla="*/ 1401 h 3298"/>
                      <a:gd name="T42" fmla="*/ 3193 w 3212"/>
                      <a:gd name="T43" fmla="*/ 1183 h 3298"/>
                      <a:gd name="T44" fmla="*/ 3208 w 3212"/>
                      <a:gd name="T45" fmla="*/ 620 h 3298"/>
                      <a:gd name="T46" fmla="*/ 1001 w 3212"/>
                      <a:gd name="T47" fmla="*/ 3114 h 3298"/>
                      <a:gd name="T48" fmla="*/ 881 w 3212"/>
                      <a:gd name="T49" fmla="*/ 3066 h 3298"/>
                      <a:gd name="T50" fmla="*/ 844 w 3212"/>
                      <a:gd name="T51" fmla="*/ 2610 h 3298"/>
                      <a:gd name="T52" fmla="*/ 840 w 3212"/>
                      <a:gd name="T53" fmla="*/ 2398 h 3298"/>
                      <a:gd name="T54" fmla="*/ 401 w 3212"/>
                      <a:gd name="T55" fmla="*/ 2082 h 3298"/>
                      <a:gd name="T56" fmla="*/ 241 w 3212"/>
                      <a:gd name="T57" fmla="*/ 1969 h 3298"/>
                      <a:gd name="T58" fmla="*/ 752 w 3212"/>
                      <a:gd name="T59" fmla="*/ 2141 h 3298"/>
                      <a:gd name="T60" fmla="*/ 1034 w 3212"/>
                      <a:gd name="T61" fmla="*/ 2354 h 3298"/>
                      <a:gd name="T62" fmla="*/ 1418 w 3212"/>
                      <a:gd name="T63" fmla="*/ 2074 h 3298"/>
                      <a:gd name="T64" fmla="*/ 1624 w 3212"/>
                      <a:gd name="T65" fmla="*/ 1847 h 3298"/>
                      <a:gd name="T66" fmla="*/ 1420 w 3212"/>
                      <a:gd name="T67" fmla="*/ 1596 h 3298"/>
                      <a:gd name="T68" fmla="*/ 1082 w 3212"/>
                      <a:gd name="T69" fmla="*/ 1248 h 3298"/>
                      <a:gd name="T70" fmla="*/ 1614 w 3212"/>
                      <a:gd name="T71" fmla="*/ 825 h 3298"/>
                      <a:gd name="T72" fmla="*/ 2194 w 3212"/>
                      <a:gd name="T73" fmla="*/ 338 h 3298"/>
                      <a:gd name="T74" fmla="*/ 2374 w 3212"/>
                      <a:gd name="T75" fmla="*/ 118 h 3298"/>
                      <a:gd name="T76" fmla="*/ 2661 w 3212"/>
                      <a:gd name="T77" fmla="*/ 304 h 3298"/>
                      <a:gd name="T78" fmla="*/ 2993 w 3212"/>
                      <a:gd name="T79" fmla="*/ 603 h 3298"/>
                      <a:gd name="T80" fmla="*/ 2474 w 3212"/>
                      <a:gd name="T81" fmla="*/ 1257 h 3298"/>
                      <a:gd name="T82" fmla="*/ 1732 w 3212"/>
                      <a:gd name="T83" fmla="*/ 1951 h 3298"/>
                      <a:gd name="T84" fmla="*/ 1047 w 3212"/>
                      <a:gd name="T85" fmla="*/ 2462 h 3298"/>
                      <a:gd name="T86" fmla="*/ 1012 w 3212"/>
                      <a:gd name="T87" fmla="*/ 2472 h 3298"/>
                      <a:gd name="T88" fmla="*/ 3078 w 3212"/>
                      <a:gd name="T89" fmla="*/ 1147 h 3298"/>
                      <a:gd name="T90" fmla="*/ 3067 w 3212"/>
                      <a:gd name="T91" fmla="*/ 1301 h 3298"/>
                      <a:gd name="T92" fmla="*/ 3051 w 3212"/>
                      <a:gd name="T93" fmla="*/ 1343 h 3298"/>
                      <a:gd name="T94" fmla="*/ 3018 w 3212"/>
                      <a:gd name="T95" fmla="*/ 1366 h 3298"/>
                      <a:gd name="T96" fmla="*/ 2890 w 3212"/>
                      <a:gd name="T97" fmla="*/ 1493 h 3298"/>
                      <a:gd name="T98" fmla="*/ 1823 w 3212"/>
                      <a:gd name="T99" fmla="*/ 2434 h 3298"/>
                      <a:gd name="T100" fmla="*/ 1765 w 3212"/>
                      <a:gd name="T101" fmla="*/ 2231 h 3298"/>
                      <a:gd name="T102" fmla="*/ 1749 w 3212"/>
                      <a:gd name="T103" fmla="*/ 2105 h 3298"/>
                      <a:gd name="T104" fmla="*/ 2236 w 3212"/>
                      <a:gd name="T105" fmla="*/ 1651 h 3298"/>
                      <a:gd name="T106" fmla="*/ 3095 w 3212"/>
                      <a:gd name="T107" fmla="*/ 770 h 3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12" h="3298">
                        <a:moveTo>
                          <a:pt x="3208" y="620"/>
                        </a:moveTo>
                        <a:lnTo>
                          <a:pt x="3206" y="606"/>
                        </a:lnTo>
                        <a:lnTo>
                          <a:pt x="3192" y="581"/>
                        </a:lnTo>
                        <a:lnTo>
                          <a:pt x="3169" y="566"/>
                        </a:lnTo>
                        <a:lnTo>
                          <a:pt x="3143" y="561"/>
                        </a:lnTo>
                        <a:lnTo>
                          <a:pt x="3130" y="564"/>
                        </a:lnTo>
                        <a:lnTo>
                          <a:pt x="3101" y="533"/>
                        </a:lnTo>
                        <a:lnTo>
                          <a:pt x="3035" y="475"/>
                        </a:lnTo>
                        <a:lnTo>
                          <a:pt x="3003" y="448"/>
                        </a:lnTo>
                        <a:lnTo>
                          <a:pt x="2931" y="383"/>
                        </a:lnTo>
                        <a:lnTo>
                          <a:pt x="2786" y="258"/>
                        </a:lnTo>
                        <a:lnTo>
                          <a:pt x="2711" y="199"/>
                        </a:lnTo>
                        <a:lnTo>
                          <a:pt x="2651" y="148"/>
                        </a:lnTo>
                        <a:lnTo>
                          <a:pt x="2507" y="53"/>
                        </a:lnTo>
                        <a:lnTo>
                          <a:pt x="2432" y="24"/>
                        </a:lnTo>
                        <a:lnTo>
                          <a:pt x="2384" y="19"/>
                        </a:lnTo>
                        <a:lnTo>
                          <a:pt x="2363" y="20"/>
                        </a:lnTo>
                        <a:lnTo>
                          <a:pt x="2361" y="17"/>
                        </a:lnTo>
                        <a:lnTo>
                          <a:pt x="2358" y="14"/>
                        </a:lnTo>
                        <a:lnTo>
                          <a:pt x="2347" y="4"/>
                        </a:lnTo>
                        <a:lnTo>
                          <a:pt x="2320" y="0"/>
                        </a:lnTo>
                        <a:lnTo>
                          <a:pt x="2294" y="10"/>
                        </a:lnTo>
                        <a:lnTo>
                          <a:pt x="2278" y="32"/>
                        </a:lnTo>
                        <a:lnTo>
                          <a:pt x="2278" y="47"/>
                        </a:lnTo>
                        <a:lnTo>
                          <a:pt x="2276" y="62"/>
                        </a:lnTo>
                        <a:lnTo>
                          <a:pt x="2253" y="102"/>
                        </a:lnTo>
                        <a:lnTo>
                          <a:pt x="2199" y="163"/>
                        </a:lnTo>
                        <a:lnTo>
                          <a:pt x="2171" y="190"/>
                        </a:lnTo>
                        <a:lnTo>
                          <a:pt x="2102" y="260"/>
                        </a:lnTo>
                        <a:lnTo>
                          <a:pt x="1952" y="394"/>
                        </a:lnTo>
                        <a:lnTo>
                          <a:pt x="1878" y="459"/>
                        </a:lnTo>
                        <a:lnTo>
                          <a:pt x="1698" y="610"/>
                        </a:lnTo>
                        <a:lnTo>
                          <a:pt x="1326" y="897"/>
                        </a:lnTo>
                        <a:lnTo>
                          <a:pt x="1138" y="1036"/>
                        </a:lnTo>
                        <a:lnTo>
                          <a:pt x="969" y="1157"/>
                        </a:lnTo>
                        <a:lnTo>
                          <a:pt x="716" y="1337"/>
                        </a:lnTo>
                        <a:lnTo>
                          <a:pt x="553" y="1467"/>
                        </a:lnTo>
                        <a:lnTo>
                          <a:pt x="475" y="1536"/>
                        </a:lnTo>
                        <a:lnTo>
                          <a:pt x="415" y="1592"/>
                        </a:lnTo>
                        <a:lnTo>
                          <a:pt x="296" y="1713"/>
                        </a:lnTo>
                        <a:lnTo>
                          <a:pt x="186" y="1845"/>
                        </a:lnTo>
                        <a:lnTo>
                          <a:pt x="117" y="1951"/>
                        </a:lnTo>
                        <a:lnTo>
                          <a:pt x="77" y="2024"/>
                        </a:lnTo>
                        <a:lnTo>
                          <a:pt x="59" y="2061"/>
                        </a:lnTo>
                        <a:lnTo>
                          <a:pt x="44" y="2100"/>
                        </a:lnTo>
                        <a:lnTo>
                          <a:pt x="21" y="2181"/>
                        </a:lnTo>
                        <a:lnTo>
                          <a:pt x="2" y="2306"/>
                        </a:lnTo>
                        <a:lnTo>
                          <a:pt x="0" y="2479"/>
                        </a:lnTo>
                        <a:lnTo>
                          <a:pt x="12" y="2650"/>
                        </a:lnTo>
                        <a:lnTo>
                          <a:pt x="18" y="2732"/>
                        </a:lnTo>
                        <a:lnTo>
                          <a:pt x="19" y="2742"/>
                        </a:lnTo>
                        <a:lnTo>
                          <a:pt x="29" y="2758"/>
                        </a:lnTo>
                        <a:lnTo>
                          <a:pt x="49" y="2771"/>
                        </a:lnTo>
                        <a:lnTo>
                          <a:pt x="67" y="2770"/>
                        </a:lnTo>
                        <a:lnTo>
                          <a:pt x="101" y="2817"/>
                        </a:lnTo>
                        <a:lnTo>
                          <a:pt x="183" y="2915"/>
                        </a:lnTo>
                        <a:lnTo>
                          <a:pt x="278" y="3016"/>
                        </a:lnTo>
                        <a:lnTo>
                          <a:pt x="383" y="3109"/>
                        </a:lnTo>
                        <a:lnTo>
                          <a:pt x="497" y="3193"/>
                        </a:lnTo>
                        <a:lnTo>
                          <a:pt x="615" y="3255"/>
                        </a:lnTo>
                        <a:lnTo>
                          <a:pt x="704" y="3285"/>
                        </a:lnTo>
                        <a:lnTo>
                          <a:pt x="765" y="3297"/>
                        </a:lnTo>
                        <a:lnTo>
                          <a:pt x="825" y="3298"/>
                        </a:lnTo>
                        <a:lnTo>
                          <a:pt x="886" y="3291"/>
                        </a:lnTo>
                        <a:lnTo>
                          <a:pt x="916" y="3282"/>
                        </a:lnTo>
                        <a:lnTo>
                          <a:pt x="955" y="3271"/>
                        </a:lnTo>
                        <a:lnTo>
                          <a:pt x="1030" y="3236"/>
                        </a:lnTo>
                        <a:lnTo>
                          <a:pt x="1138" y="3171"/>
                        </a:lnTo>
                        <a:lnTo>
                          <a:pt x="1342" y="3009"/>
                        </a:lnTo>
                        <a:lnTo>
                          <a:pt x="1463" y="2899"/>
                        </a:lnTo>
                        <a:lnTo>
                          <a:pt x="1634" y="2748"/>
                        </a:lnTo>
                        <a:lnTo>
                          <a:pt x="1808" y="2600"/>
                        </a:lnTo>
                        <a:lnTo>
                          <a:pt x="2017" y="2424"/>
                        </a:lnTo>
                        <a:lnTo>
                          <a:pt x="2429" y="2066"/>
                        </a:lnTo>
                        <a:lnTo>
                          <a:pt x="2633" y="1884"/>
                        </a:lnTo>
                        <a:lnTo>
                          <a:pt x="2812" y="1724"/>
                        </a:lnTo>
                        <a:lnTo>
                          <a:pt x="2987" y="1560"/>
                        </a:lnTo>
                        <a:lnTo>
                          <a:pt x="3021" y="1530"/>
                        </a:lnTo>
                        <a:lnTo>
                          <a:pt x="3075" y="1478"/>
                        </a:lnTo>
                        <a:lnTo>
                          <a:pt x="3103" y="1438"/>
                        </a:lnTo>
                        <a:lnTo>
                          <a:pt x="3111" y="1416"/>
                        </a:lnTo>
                        <a:lnTo>
                          <a:pt x="3124" y="1415"/>
                        </a:lnTo>
                        <a:lnTo>
                          <a:pt x="3134" y="1409"/>
                        </a:lnTo>
                        <a:lnTo>
                          <a:pt x="3146" y="1401"/>
                        </a:lnTo>
                        <a:lnTo>
                          <a:pt x="3163" y="1378"/>
                        </a:lnTo>
                        <a:lnTo>
                          <a:pt x="3180" y="1337"/>
                        </a:lnTo>
                        <a:lnTo>
                          <a:pt x="3192" y="1241"/>
                        </a:lnTo>
                        <a:lnTo>
                          <a:pt x="3193" y="1183"/>
                        </a:lnTo>
                        <a:lnTo>
                          <a:pt x="3202" y="1042"/>
                        </a:lnTo>
                        <a:lnTo>
                          <a:pt x="3212" y="832"/>
                        </a:lnTo>
                        <a:lnTo>
                          <a:pt x="3212" y="691"/>
                        </a:lnTo>
                        <a:lnTo>
                          <a:pt x="3208" y="620"/>
                        </a:lnTo>
                        <a:close/>
                        <a:moveTo>
                          <a:pt x="1004" y="2495"/>
                        </a:moveTo>
                        <a:lnTo>
                          <a:pt x="998" y="2649"/>
                        </a:lnTo>
                        <a:lnTo>
                          <a:pt x="999" y="2958"/>
                        </a:lnTo>
                        <a:lnTo>
                          <a:pt x="1001" y="3114"/>
                        </a:lnTo>
                        <a:lnTo>
                          <a:pt x="942" y="3145"/>
                        </a:lnTo>
                        <a:lnTo>
                          <a:pt x="880" y="3170"/>
                        </a:lnTo>
                        <a:lnTo>
                          <a:pt x="884" y="3137"/>
                        </a:lnTo>
                        <a:lnTo>
                          <a:pt x="881" y="3066"/>
                        </a:lnTo>
                        <a:lnTo>
                          <a:pt x="868" y="2961"/>
                        </a:lnTo>
                        <a:lnTo>
                          <a:pt x="860" y="2895"/>
                        </a:lnTo>
                        <a:lnTo>
                          <a:pt x="850" y="2780"/>
                        </a:lnTo>
                        <a:lnTo>
                          <a:pt x="844" y="2610"/>
                        </a:lnTo>
                        <a:lnTo>
                          <a:pt x="850" y="2495"/>
                        </a:lnTo>
                        <a:lnTo>
                          <a:pt x="857" y="2439"/>
                        </a:lnTo>
                        <a:lnTo>
                          <a:pt x="856" y="2424"/>
                        </a:lnTo>
                        <a:lnTo>
                          <a:pt x="840" y="2398"/>
                        </a:lnTo>
                        <a:lnTo>
                          <a:pt x="828" y="2390"/>
                        </a:lnTo>
                        <a:lnTo>
                          <a:pt x="717" y="2318"/>
                        </a:lnTo>
                        <a:lnTo>
                          <a:pt x="506" y="2162"/>
                        </a:lnTo>
                        <a:lnTo>
                          <a:pt x="401" y="2082"/>
                        </a:lnTo>
                        <a:lnTo>
                          <a:pt x="382" y="2064"/>
                        </a:lnTo>
                        <a:lnTo>
                          <a:pt x="314" y="2010"/>
                        </a:lnTo>
                        <a:lnTo>
                          <a:pt x="264" y="1978"/>
                        </a:lnTo>
                        <a:lnTo>
                          <a:pt x="241" y="1969"/>
                        </a:lnTo>
                        <a:lnTo>
                          <a:pt x="294" y="1899"/>
                        </a:lnTo>
                        <a:lnTo>
                          <a:pt x="350" y="1830"/>
                        </a:lnTo>
                        <a:lnTo>
                          <a:pt x="510" y="1955"/>
                        </a:lnTo>
                        <a:lnTo>
                          <a:pt x="752" y="2141"/>
                        </a:lnTo>
                        <a:lnTo>
                          <a:pt x="909" y="2270"/>
                        </a:lnTo>
                        <a:lnTo>
                          <a:pt x="985" y="2338"/>
                        </a:lnTo>
                        <a:lnTo>
                          <a:pt x="999" y="2349"/>
                        </a:lnTo>
                        <a:lnTo>
                          <a:pt x="1034" y="2354"/>
                        </a:lnTo>
                        <a:lnTo>
                          <a:pt x="1053" y="2346"/>
                        </a:lnTo>
                        <a:lnTo>
                          <a:pt x="1132" y="2302"/>
                        </a:lnTo>
                        <a:lnTo>
                          <a:pt x="1280" y="2195"/>
                        </a:lnTo>
                        <a:lnTo>
                          <a:pt x="1418" y="2074"/>
                        </a:lnTo>
                        <a:lnTo>
                          <a:pt x="1548" y="1943"/>
                        </a:lnTo>
                        <a:lnTo>
                          <a:pt x="1610" y="1877"/>
                        </a:lnTo>
                        <a:lnTo>
                          <a:pt x="1617" y="1868"/>
                        </a:lnTo>
                        <a:lnTo>
                          <a:pt x="1624" y="1847"/>
                        </a:lnTo>
                        <a:lnTo>
                          <a:pt x="1626" y="1827"/>
                        </a:lnTo>
                        <a:lnTo>
                          <a:pt x="1617" y="1807"/>
                        </a:lnTo>
                        <a:lnTo>
                          <a:pt x="1610" y="1796"/>
                        </a:lnTo>
                        <a:lnTo>
                          <a:pt x="1420" y="1596"/>
                        </a:lnTo>
                        <a:lnTo>
                          <a:pt x="1231" y="1395"/>
                        </a:lnTo>
                        <a:lnTo>
                          <a:pt x="1201" y="1360"/>
                        </a:lnTo>
                        <a:lnTo>
                          <a:pt x="1132" y="1288"/>
                        </a:lnTo>
                        <a:lnTo>
                          <a:pt x="1082" y="1248"/>
                        </a:lnTo>
                        <a:lnTo>
                          <a:pt x="1056" y="1235"/>
                        </a:lnTo>
                        <a:lnTo>
                          <a:pt x="1244" y="1103"/>
                        </a:lnTo>
                        <a:lnTo>
                          <a:pt x="1430" y="964"/>
                        </a:lnTo>
                        <a:lnTo>
                          <a:pt x="1614" y="825"/>
                        </a:lnTo>
                        <a:lnTo>
                          <a:pt x="1885" y="607"/>
                        </a:lnTo>
                        <a:lnTo>
                          <a:pt x="2060" y="458"/>
                        </a:lnTo>
                        <a:lnTo>
                          <a:pt x="2145" y="380"/>
                        </a:lnTo>
                        <a:lnTo>
                          <a:pt x="2194" y="338"/>
                        </a:lnTo>
                        <a:lnTo>
                          <a:pt x="2299" y="235"/>
                        </a:lnTo>
                        <a:lnTo>
                          <a:pt x="2344" y="177"/>
                        </a:lnTo>
                        <a:lnTo>
                          <a:pt x="2367" y="138"/>
                        </a:lnTo>
                        <a:lnTo>
                          <a:pt x="2374" y="118"/>
                        </a:lnTo>
                        <a:lnTo>
                          <a:pt x="2422" y="140"/>
                        </a:lnTo>
                        <a:lnTo>
                          <a:pt x="2466" y="163"/>
                        </a:lnTo>
                        <a:lnTo>
                          <a:pt x="2534" y="206"/>
                        </a:lnTo>
                        <a:lnTo>
                          <a:pt x="2661" y="304"/>
                        </a:lnTo>
                        <a:lnTo>
                          <a:pt x="2721" y="354"/>
                        </a:lnTo>
                        <a:lnTo>
                          <a:pt x="2833" y="453"/>
                        </a:lnTo>
                        <a:lnTo>
                          <a:pt x="2944" y="554"/>
                        </a:lnTo>
                        <a:lnTo>
                          <a:pt x="2993" y="603"/>
                        </a:lnTo>
                        <a:lnTo>
                          <a:pt x="3048" y="646"/>
                        </a:lnTo>
                        <a:lnTo>
                          <a:pt x="2937" y="771"/>
                        </a:lnTo>
                        <a:lnTo>
                          <a:pt x="2708" y="1016"/>
                        </a:lnTo>
                        <a:lnTo>
                          <a:pt x="2474" y="1257"/>
                        </a:lnTo>
                        <a:lnTo>
                          <a:pt x="2233" y="1490"/>
                        </a:lnTo>
                        <a:lnTo>
                          <a:pt x="2112" y="1605"/>
                        </a:lnTo>
                        <a:lnTo>
                          <a:pt x="1987" y="1720"/>
                        </a:lnTo>
                        <a:lnTo>
                          <a:pt x="1732" y="1951"/>
                        </a:lnTo>
                        <a:lnTo>
                          <a:pt x="1467" y="2169"/>
                        </a:lnTo>
                        <a:lnTo>
                          <a:pt x="1261" y="2322"/>
                        </a:lnTo>
                        <a:lnTo>
                          <a:pt x="1120" y="2417"/>
                        </a:lnTo>
                        <a:lnTo>
                          <a:pt x="1047" y="2462"/>
                        </a:lnTo>
                        <a:lnTo>
                          <a:pt x="1047" y="2462"/>
                        </a:lnTo>
                        <a:lnTo>
                          <a:pt x="1047" y="2463"/>
                        </a:lnTo>
                        <a:lnTo>
                          <a:pt x="1033" y="2460"/>
                        </a:lnTo>
                        <a:lnTo>
                          <a:pt x="1012" y="2472"/>
                        </a:lnTo>
                        <a:lnTo>
                          <a:pt x="1005" y="2485"/>
                        </a:lnTo>
                        <a:lnTo>
                          <a:pt x="1004" y="2495"/>
                        </a:lnTo>
                        <a:close/>
                        <a:moveTo>
                          <a:pt x="3082" y="1081"/>
                        </a:moveTo>
                        <a:lnTo>
                          <a:pt x="3078" y="1147"/>
                        </a:lnTo>
                        <a:lnTo>
                          <a:pt x="3074" y="1213"/>
                        </a:lnTo>
                        <a:lnTo>
                          <a:pt x="3072" y="1247"/>
                        </a:lnTo>
                        <a:lnTo>
                          <a:pt x="3069" y="1280"/>
                        </a:lnTo>
                        <a:lnTo>
                          <a:pt x="3067" y="1301"/>
                        </a:lnTo>
                        <a:lnTo>
                          <a:pt x="3065" y="1316"/>
                        </a:lnTo>
                        <a:lnTo>
                          <a:pt x="3059" y="1320"/>
                        </a:lnTo>
                        <a:lnTo>
                          <a:pt x="3052" y="1334"/>
                        </a:lnTo>
                        <a:lnTo>
                          <a:pt x="3051" y="1343"/>
                        </a:lnTo>
                        <a:lnTo>
                          <a:pt x="3038" y="1349"/>
                        </a:lnTo>
                        <a:lnTo>
                          <a:pt x="3018" y="1372"/>
                        </a:lnTo>
                        <a:lnTo>
                          <a:pt x="3016" y="1389"/>
                        </a:lnTo>
                        <a:lnTo>
                          <a:pt x="3018" y="1366"/>
                        </a:lnTo>
                        <a:lnTo>
                          <a:pt x="3010" y="1369"/>
                        </a:lnTo>
                        <a:lnTo>
                          <a:pt x="2990" y="1393"/>
                        </a:lnTo>
                        <a:lnTo>
                          <a:pt x="2941" y="1444"/>
                        </a:lnTo>
                        <a:lnTo>
                          <a:pt x="2890" y="1493"/>
                        </a:lnTo>
                        <a:lnTo>
                          <a:pt x="2734" y="1637"/>
                        </a:lnTo>
                        <a:lnTo>
                          <a:pt x="2574" y="1779"/>
                        </a:lnTo>
                        <a:lnTo>
                          <a:pt x="2201" y="2110"/>
                        </a:lnTo>
                        <a:lnTo>
                          <a:pt x="1823" y="2434"/>
                        </a:lnTo>
                        <a:lnTo>
                          <a:pt x="1804" y="2451"/>
                        </a:lnTo>
                        <a:lnTo>
                          <a:pt x="1785" y="2467"/>
                        </a:lnTo>
                        <a:lnTo>
                          <a:pt x="1778" y="2349"/>
                        </a:lnTo>
                        <a:lnTo>
                          <a:pt x="1765" y="2231"/>
                        </a:lnTo>
                        <a:lnTo>
                          <a:pt x="1764" y="2181"/>
                        </a:lnTo>
                        <a:lnTo>
                          <a:pt x="1765" y="2130"/>
                        </a:lnTo>
                        <a:lnTo>
                          <a:pt x="1764" y="2118"/>
                        </a:lnTo>
                        <a:lnTo>
                          <a:pt x="1749" y="2105"/>
                        </a:lnTo>
                        <a:lnTo>
                          <a:pt x="1739" y="2103"/>
                        </a:lnTo>
                        <a:lnTo>
                          <a:pt x="1927" y="1936"/>
                        </a:lnTo>
                        <a:lnTo>
                          <a:pt x="2106" y="1769"/>
                        </a:lnTo>
                        <a:lnTo>
                          <a:pt x="2236" y="1651"/>
                        </a:lnTo>
                        <a:lnTo>
                          <a:pt x="2489" y="1406"/>
                        </a:lnTo>
                        <a:lnTo>
                          <a:pt x="2737" y="1157"/>
                        </a:lnTo>
                        <a:lnTo>
                          <a:pt x="2977" y="901"/>
                        </a:lnTo>
                        <a:lnTo>
                          <a:pt x="3095" y="770"/>
                        </a:lnTo>
                        <a:lnTo>
                          <a:pt x="3093" y="926"/>
                        </a:lnTo>
                        <a:lnTo>
                          <a:pt x="3082" y="108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reeform 18">
                    <a:extLst>
                      <a:ext uri="{FF2B5EF4-FFF2-40B4-BE49-F238E27FC236}">
                        <a16:creationId xmlns="" xmlns:a16="http://schemas.microsoft.com/office/drawing/2014/main" id="{158EA2EE-DB9B-1B68-5DBC-56017D2FB0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8" y="2746"/>
                    <a:ext cx="212" cy="132"/>
                  </a:xfrm>
                  <a:custGeom>
                    <a:avLst/>
                    <a:gdLst>
                      <a:gd name="T0" fmla="*/ 544 w 635"/>
                      <a:gd name="T1" fmla="*/ 0 h 398"/>
                      <a:gd name="T2" fmla="*/ 504 w 635"/>
                      <a:gd name="T3" fmla="*/ 18 h 398"/>
                      <a:gd name="T4" fmla="*/ 496 w 635"/>
                      <a:gd name="T5" fmla="*/ 52 h 398"/>
                      <a:gd name="T6" fmla="*/ 530 w 635"/>
                      <a:gd name="T7" fmla="*/ 177 h 398"/>
                      <a:gd name="T8" fmla="*/ 515 w 635"/>
                      <a:gd name="T9" fmla="*/ 226 h 398"/>
                      <a:gd name="T10" fmla="*/ 478 w 635"/>
                      <a:gd name="T11" fmla="*/ 262 h 398"/>
                      <a:gd name="T12" fmla="*/ 403 w 635"/>
                      <a:gd name="T13" fmla="*/ 291 h 398"/>
                      <a:gd name="T14" fmla="*/ 352 w 635"/>
                      <a:gd name="T15" fmla="*/ 272 h 398"/>
                      <a:gd name="T16" fmla="*/ 332 w 635"/>
                      <a:gd name="T17" fmla="*/ 226 h 398"/>
                      <a:gd name="T18" fmla="*/ 331 w 635"/>
                      <a:gd name="T19" fmla="*/ 198 h 398"/>
                      <a:gd name="T20" fmla="*/ 303 w 635"/>
                      <a:gd name="T21" fmla="*/ 164 h 398"/>
                      <a:gd name="T22" fmla="*/ 246 w 635"/>
                      <a:gd name="T23" fmla="*/ 180 h 398"/>
                      <a:gd name="T24" fmla="*/ 236 w 635"/>
                      <a:gd name="T25" fmla="*/ 209 h 398"/>
                      <a:gd name="T26" fmla="*/ 220 w 635"/>
                      <a:gd name="T27" fmla="*/ 268 h 398"/>
                      <a:gd name="T28" fmla="*/ 160 w 635"/>
                      <a:gd name="T29" fmla="*/ 310 h 398"/>
                      <a:gd name="T30" fmla="*/ 122 w 635"/>
                      <a:gd name="T31" fmla="*/ 304 h 398"/>
                      <a:gd name="T32" fmla="*/ 83 w 635"/>
                      <a:gd name="T33" fmla="*/ 270 h 398"/>
                      <a:gd name="T34" fmla="*/ 83 w 635"/>
                      <a:gd name="T35" fmla="*/ 182 h 398"/>
                      <a:gd name="T36" fmla="*/ 90 w 635"/>
                      <a:gd name="T37" fmla="*/ 149 h 398"/>
                      <a:gd name="T38" fmla="*/ 62 w 635"/>
                      <a:gd name="T39" fmla="*/ 126 h 398"/>
                      <a:gd name="T40" fmla="*/ 34 w 635"/>
                      <a:gd name="T41" fmla="*/ 139 h 398"/>
                      <a:gd name="T42" fmla="*/ 7 w 635"/>
                      <a:gd name="T43" fmla="*/ 193 h 398"/>
                      <a:gd name="T44" fmla="*/ 3 w 635"/>
                      <a:gd name="T45" fmla="*/ 268 h 398"/>
                      <a:gd name="T46" fmla="*/ 31 w 635"/>
                      <a:gd name="T47" fmla="*/ 336 h 398"/>
                      <a:gd name="T48" fmla="*/ 93 w 635"/>
                      <a:gd name="T49" fmla="*/ 383 h 398"/>
                      <a:gd name="T50" fmla="*/ 139 w 635"/>
                      <a:gd name="T51" fmla="*/ 398 h 398"/>
                      <a:gd name="T52" fmla="*/ 229 w 635"/>
                      <a:gd name="T53" fmla="*/ 383 h 398"/>
                      <a:gd name="T54" fmla="*/ 279 w 635"/>
                      <a:gd name="T55" fmla="*/ 339 h 398"/>
                      <a:gd name="T56" fmla="*/ 350 w 635"/>
                      <a:gd name="T57" fmla="*/ 379 h 398"/>
                      <a:gd name="T58" fmla="*/ 470 w 635"/>
                      <a:gd name="T59" fmla="*/ 375 h 398"/>
                      <a:gd name="T60" fmla="*/ 527 w 635"/>
                      <a:gd name="T61" fmla="*/ 350 h 398"/>
                      <a:gd name="T62" fmla="*/ 600 w 635"/>
                      <a:gd name="T63" fmla="*/ 271 h 398"/>
                      <a:gd name="T64" fmla="*/ 635 w 635"/>
                      <a:gd name="T65" fmla="*/ 166 h 398"/>
                      <a:gd name="T66" fmla="*/ 614 w 635"/>
                      <a:gd name="T67" fmla="*/ 64 h 398"/>
                      <a:gd name="T68" fmla="*/ 555 w 635"/>
                      <a:gd name="T69" fmla="*/ 6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35" h="398">
                        <a:moveTo>
                          <a:pt x="555" y="6"/>
                        </a:moveTo>
                        <a:lnTo>
                          <a:pt x="544" y="0"/>
                        </a:lnTo>
                        <a:lnTo>
                          <a:pt x="521" y="3"/>
                        </a:lnTo>
                        <a:lnTo>
                          <a:pt x="504" y="18"/>
                        </a:lnTo>
                        <a:lnTo>
                          <a:pt x="495" y="39"/>
                        </a:lnTo>
                        <a:lnTo>
                          <a:pt x="496" y="52"/>
                        </a:lnTo>
                        <a:lnTo>
                          <a:pt x="514" y="113"/>
                        </a:lnTo>
                        <a:lnTo>
                          <a:pt x="530" y="177"/>
                        </a:lnTo>
                        <a:lnTo>
                          <a:pt x="527" y="202"/>
                        </a:lnTo>
                        <a:lnTo>
                          <a:pt x="515" y="226"/>
                        </a:lnTo>
                        <a:lnTo>
                          <a:pt x="494" y="251"/>
                        </a:lnTo>
                        <a:lnTo>
                          <a:pt x="478" y="262"/>
                        </a:lnTo>
                        <a:lnTo>
                          <a:pt x="453" y="278"/>
                        </a:lnTo>
                        <a:lnTo>
                          <a:pt x="403" y="291"/>
                        </a:lnTo>
                        <a:lnTo>
                          <a:pt x="370" y="284"/>
                        </a:lnTo>
                        <a:lnTo>
                          <a:pt x="352" y="272"/>
                        </a:lnTo>
                        <a:lnTo>
                          <a:pt x="339" y="252"/>
                        </a:lnTo>
                        <a:lnTo>
                          <a:pt x="332" y="226"/>
                        </a:lnTo>
                        <a:lnTo>
                          <a:pt x="332" y="209"/>
                        </a:lnTo>
                        <a:lnTo>
                          <a:pt x="331" y="198"/>
                        </a:lnTo>
                        <a:lnTo>
                          <a:pt x="324" y="180"/>
                        </a:lnTo>
                        <a:lnTo>
                          <a:pt x="303" y="164"/>
                        </a:lnTo>
                        <a:lnTo>
                          <a:pt x="268" y="164"/>
                        </a:lnTo>
                        <a:lnTo>
                          <a:pt x="246" y="180"/>
                        </a:lnTo>
                        <a:lnTo>
                          <a:pt x="237" y="198"/>
                        </a:lnTo>
                        <a:lnTo>
                          <a:pt x="236" y="209"/>
                        </a:lnTo>
                        <a:lnTo>
                          <a:pt x="233" y="231"/>
                        </a:lnTo>
                        <a:lnTo>
                          <a:pt x="220" y="268"/>
                        </a:lnTo>
                        <a:lnTo>
                          <a:pt x="196" y="297"/>
                        </a:lnTo>
                        <a:lnTo>
                          <a:pt x="160" y="310"/>
                        </a:lnTo>
                        <a:lnTo>
                          <a:pt x="137" y="307"/>
                        </a:lnTo>
                        <a:lnTo>
                          <a:pt x="122" y="304"/>
                        </a:lnTo>
                        <a:lnTo>
                          <a:pt x="102" y="294"/>
                        </a:lnTo>
                        <a:lnTo>
                          <a:pt x="83" y="270"/>
                        </a:lnTo>
                        <a:lnTo>
                          <a:pt x="76" y="228"/>
                        </a:lnTo>
                        <a:lnTo>
                          <a:pt x="83" y="182"/>
                        </a:lnTo>
                        <a:lnTo>
                          <a:pt x="88" y="162"/>
                        </a:lnTo>
                        <a:lnTo>
                          <a:pt x="90" y="149"/>
                        </a:lnTo>
                        <a:lnTo>
                          <a:pt x="80" y="131"/>
                        </a:lnTo>
                        <a:lnTo>
                          <a:pt x="62" y="126"/>
                        </a:lnTo>
                        <a:lnTo>
                          <a:pt x="43" y="130"/>
                        </a:lnTo>
                        <a:lnTo>
                          <a:pt x="34" y="139"/>
                        </a:lnTo>
                        <a:lnTo>
                          <a:pt x="23" y="157"/>
                        </a:lnTo>
                        <a:lnTo>
                          <a:pt x="7" y="193"/>
                        </a:lnTo>
                        <a:lnTo>
                          <a:pt x="0" y="232"/>
                        </a:lnTo>
                        <a:lnTo>
                          <a:pt x="3" y="268"/>
                        </a:lnTo>
                        <a:lnTo>
                          <a:pt x="13" y="304"/>
                        </a:lnTo>
                        <a:lnTo>
                          <a:pt x="31" y="336"/>
                        </a:lnTo>
                        <a:lnTo>
                          <a:pt x="59" y="362"/>
                        </a:lnTo>
                        <a:lnTo>
                          <a:pt x="93" y="383"/>
                        </a:lnTo>
                        <a:lnTo>
                          <a:pt x="113" y="390"/>
                        </a:lnTo>
                        <a:lnTo>
                          <a:pt x="139" y="398"/>
                        </a:lnTo>
                        <a:lnTo>
                          <a:pt x="187" y="398"/>
                        </a:lnTo>
                        <a:lnTo>
                          <a:pt x="229" y="383"/>
                        </a:lnTo>
                        <a:lnTo>
                          <a:pt x="265" y="356"/>
                        </a:lnTo>
                        <a:lnTo>
                          <a:pt x="279" y="339"/>
                        </a:lnTo>
                        <a:lnTo>
                          <a:pt x="299" y="356"/>
                        </a:lnTo>
                        <a:lnTo>
                          <a:pt x="350" y="379"/>
                        </a:lnTo>
                        <a:lnTo>
                          <a:pt x="409" y="386"/>
                        </a:lnTo>
                        <a:lnTo>
                          <a:pt x="470" y="375"/>
                        </a:lnTo>
                        <a:lnTo>
                          <a:pt x="502" y="362"/>
                        </a:lnTo>
                        <a:lnTo>
                          <a:pt x="527" y="350"/>
                        </a:lnTo>
                        <a:lnTo>
                          <a:pt x="567" y="316"/>
                        </a:lnTo>
                        <a:lnTo>
                          <a:pt x="600" y="271"/>
                        </a:lnTo>
                        <a:lnTo>
                          <a:pt x="623" y="221"/>
                        </a:lnTo>
                        <a:lnTo>
                          <a:pt x="635" y="166"/>
                        </a:lnTo>
                        <a:lnTo>
                          <a:pt x="632" y="113"/>
                        </a:lnTo>
                        <a:lnTo>
                          <a:pt x="614" y="64"/>
                        </a:lnTo>
                        <a:lnTo>
                          <a:pt x="581" y="23"/>
                        </a:lnTo>
                        <a:lnTo>
                          <a:pt x="555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reeform 19">
                    <a:extLst>
                      <a:ext uri="{FF2B5EF4-FFF2-40B4-BE49-F238E27FC236}">
                        <a16:creationId xmlns="" xmlns:a16="http://schemas.microsoft.com/office/drawing/2014/main" id="{D003DCFB-7D53-379E-3975-B43EB7456D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5" y="2515"/>
                    <a:ext cx="176" cy="179"/>
                  </a:xfrm>
                  <a:custGeom>
                    <a:avLst/>
                    <a:gdLst>
                      <a:gd name="T0" fmla="*/ 301 w 528"/>
                      <a:gd name="T1" fmla="*/ 1 h 538"/>
                      <a:gd name="T2" fmla="*/ 268 w 528"/>
                      <a:gd name="T3" fmla="*/ 27 h 538"/>
                      <a:gd name="T4" fmla="*/ 273 w 528"/>
                      <a:gd name="T5" fmla="*/ 82 h 538"/>
                      <a:gd name="T6" fmla="*/ 298 w 528"/>
                      <a:gd name="T7" fmla="*/ 95 h 538"/>
                      <a:gd name="T8" fmla="*/ 373 w 528"/>
                      <a:gd name="T9" fmla="*/ 112 h 538"/>
                      <a:gd name="T10" fmla="*/ 419 w 528"/>
                      <a:gd name="T11" fmla="*/ 145 h 538"/>
                      <a:gd name="T12" fmla="*/ 423 w 528"/>
                      <a:gd name="T13" fmla="*/ 191 h 538"/>
                      <a:gd name="T14" fmla="*/ 409 w 528"/>
                      <a:gd name="T15" fmla="*/ 220 h 538"/>
                      <a:gd name="T16" fmla="*/ 357 w 528"/>
                      <a:gd name="T17" fmla="*/ 265 h 538"/>
                      <a:gd name="T18" fmla="*/ 245 w 528"/>
                      <a:gd name="T19" fmla="*/ 269 h 538"/>
                      <a:gd name="T20" fmla="*/ 207 w 528"/>
                      <a:gd name="T21" fmla="*/ 256 h 538"/>
                      <a:gd name="T22" fmla="*/ 188 w 528"/>
                      <a:gd name="T23" fmla="*/ 250 h 538"/>
                      <a:gd name="T24" fmla="*/ 150 w 528"/>
                      <a:gd name="T25" fmla="*/ 268 h 538"/>
                      <a:gd name="T26" fmla="*/ 141 w 528"/>
                      <a:gd name="T27" fmla="*/ 324 h 538"/>
                      <a:gd name="T28" fmla="*/ 161 w 528"/>
                      <a:gd name="T29" fmla="*/ 341 h 538"/>
                      <a:gd name="T30" fmla="*/ 173 w 528"/>
                      <a:gd name="T31" fmla="*/ 347 h 538"/>
                      <a:gd name="T32" fmla="*/ 178 w 528"/>
                      <a:gd name="T33" fmla="*/ 348 h 538"/>
                      <a:gd name="T34" fmla="*/ 184 w 528"/>
                      <a:gd name="T35" fmla="*/ 351 h 538"/>
                      <a:gd name="T36" fmla="*/ 220 w 528"/>
                      <a:gd name="T37" fmla="*/ 367 h 538"/>
                      <a:gd name="T38" fmla="*/ 243 w 528"/>
                      <a:gd name="T39" fmla="*/ 399 h 538"/>
                      <a:gd name="T40" fmla="*/ 180 w 528"/>
                      <a:gd name="T41" fmla="*/ 443 h 538"/>
                      <a:gd name="T42" fmla="*/ 131 w 528"/>
                      <a:gd name="T43" fmla="*/ 456 h 538"/>
                      <a:gd name="T44" fmla="*/ 62 w 528"/>
                      <a:gd name="T45" fmla="*/ 456 h 538"/>
                      <a:gd name="T46" fmla="*/ 50 w 528"/>
                      <a:gd name="T47" fmla="*/ 443 h 538"/>
                      <a:gd name="T48" fmla="*/ 10 w 528"/>
                      <a:gd name="T49" fmla="*/ 446 h 538"/>
                      <a:gd name="T50" fmla="*/ 3 w 528"/>
                      <a:gd name="T51" fmla="*/ 475 h 538"/>
                      <a:gd name="T52" fmla="*/ 45 w 528"/>
                      <a:gd name="T53" fmla="*/ 525 h 538"/>
                      <a:gd name="T54" fmla="*/ 134 w 528"/>
                      <a:gd name="T55" fmla="*/ 538 h 538"/>
                      <a:gd name="T56" fmla="*/ 190 w 528"/>
                      <a:gd name="T57" fmla="*/ 528 h 538"/>
                      <a:gd name="T58" fmla="*/ 302 w 528"/>
                      <a:gd name="T59" fmla="*/ 465 h 538"/>
                      <a:gd name="T60" fmla="*/ 355 w 528"/>
                      <a:gd name="T61" fmla="*/ 383 h 538"/>
                      <a:gd name="T62" fmla="*/ 357 w 528"/>
                      <a:gd name="T63" fmla="*/ 366 h 538"/>
                      <a:gd name="T64" fmla="*/ 425 w 528"/>
                      <a:gd name="T65" fmla="*/ 341 h 538"/>
                      <a:gd name="T66" fmla="*/ 497 w 528"/>
                      <a:gd name="T67" fmla="*/ 271 h 538"/>
                      <a:gd name="T68" fmla="*/ 520 w 528"/>
                      <a:gd name="T69" fmla="*/ 220 h 538"/>
                      <a:gd name="T70" fmla="*/ 520 w 528"/>
                      <a:gd name="T71" fmla="*/ 127 h 538"/>
                      <a:gd name="T72" fmla="*/ 469 w 528"/>
                      <a:gd name="T73" fmla="*/ 53 h 538"/>
                      <a:gd name="T74" fmla="*/ 384 w 528"/>
                      <a:gd name="T75" fmla="*/ 9 h 538"/>
                      <a:gd name="T76" fmla="*/ 311 w 528"/>
                      <a:gd name="T7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528" h="538">
                        <a:moveTo>
                          <a:pt x="311" y="0"/>
                        </a:moveTo>
                        <a:lnTo>
                          <a:pt x="301" y="1"/>
                        </a:lnTo>
                        <a:lnTo>
                          <a:pt x="285" y="9"/>
                        </a:lnTo>
                        <a:lnTo>
                          <a:pt x="268" y="27"/>
                        </a:lnTo>
                        <a:lnTo>
                          <a:pt x="263" y="60"/>
                        </a:lnTo>
                        <a:lnTo>
                          <a:pt x="273" y="82"/>
                        </a:lnTo>
                        <a:lnTo>
                          <a:pt x="288" y="92"/>
                        </a:lnTo>
                        <a:lnTo>
                          <a:pt x="298" y="95"/>
                        </a:lnTo>
                        <a:lnTo>
                          <a:pt x="321" y="99"/>
                        </a:lnTo>
                        <a:lnTo>
                          <a:pt x="373" y="112"/>
                        </a:lnTo>
                        <a:lnTo>
                          <a:pt x="404" y="129"/>
                        </a:lnTo>
                        <a:lnTo>
                          <a:pt x="419" y="145"/>
                        </a:lnTo>
                        <a:lnTo>
                          <a:pt x="426" y="165"/>
                        </a:lnTo>
                        <a:lnTo>
                          <a:pt x="423" y="191"/>
                        </a:lnTo>
                        <a:lnTo>
                          <a:pt x="416" y="206"/>
                        </a:lnTo>
                        <a:lnTo>
                          <a:pt x="409" y="220"/>
                        </a:lnTo>
                        <a:lnTo>
                          <a:pt x="391" y="242"/>
                        </a:lnTo>
                        <a:lnTo>
                          <a:pt x="357" y="265"/>
                        </a:lnTo>
                        <a:lnTo>
                          <a:pt x="302" y="276"/>
                        </a:lnTo>
                        <a:lnTo>
                          <a:pt x="245" y="269"/>
                        </a:lnTo>
                        <a:lnTo>
                          <a:pt x="217" y="260"/>
                        </a:lnTo>
                        <a:lnTo>
                          <a:pt x="207" y="256"/>
                        </a:lnTo>
                        <a:lnTo>
                          <a:pt x="199" y="253"/>
                        </a:lnTo>
                        <a:lnTo>
                          <a:pt x="188" y="250"/>
                        </a:lnTo>
                        <a:lnTo>
                          <a:pt x="171" y="253"/>
                        </a:lnTo>
                        <a:lnTo>
                          <a:pt x="150" y="268"/>
                        </a:lnTo>
                        <a:lnTo>
                          <a:pt x="135" y="299"/>
                        </a:lnTo>
                        <a:lnTo>
                          <a:pt x="141" y="324"/>
                        </a:lnTo>
                        <a:lnTo>
                          <a:pt x="151" y="337"/>
                        </a:lnTo>
                        <a:lnTo>
                          <a:pt x="161" y="341"/>
                        </a:lnTo>
                        <a:lnTo>
                          <a:pt x="167" y="344"/>
                        </a:lnTo>
                        <a:lnTo>
                          <a:pt x="173" y="347"/>
                        </a:lnTo>
                        <a:lnTo>
                          <a:pt x="173" y="347"/>
                        </a:lnTo>
                        <a:lnTo>
                          <a:pt x="178" y="348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220" y="367"/>
                        </a:lnTo>
                        <a:lnTo>
                          <a:pt x="252" y="386"/>
                        </a:lnTo>
                        <a:lnTo>
                          <a:pt x="243" y="399"/>
                        </a:lnTo>
                        <a:lnTo>
                          <a:pt x="220" y="420"/>
                        </a:lnTo>
                        <a:lnTo>
                          <a:pt x="180" y="443"/>
                        </a:lnTo>
                        <a:lnTo>
                          <a:pt x="150" y="452"/>
                        </a:lnTo>
                        <a:lnTo>
                          <a:pt x="131" y="456"/>
                        </a:lnTo>
                        <a:lnTo>
                          <a:pt x="85" y="459"/>
                        </a:lnTo>
                        <a:lnTo>
                          <a:pt x="62" y="456"/>
                        </a:lnTo>
                        <a:lnTo>
                          <a:pt x="57" y="453"/>
                        </a:lnTo>
                        <a:lnTo>
                          <a:pt x="50" y="443"/>
                        </a:lnTo>
                        <a:lnTo>
                          <a:pt x="30" y="438"/>
                        </a:lnTo>
                        <a:lnTo>
                          <a:pt x="10" y="446"/>
                        </a:lnTo>
                        <a:lnTo>
                          <a:pt x="0" y="463"/>
                        </a:lnTo>
                        <a:lnTo>
                          <a:pt x="3" y="475"/>
                        </a:lnTo>
                        <a:lnTo>
                          <a:pt x="13" y="498"/>
                        </a:lnTo>
                        <a:lnTo>
                          <a:pt x="45" y="525"/>
                        </a:lnTo>
                        <a:lnTo>
                          <a:pt x="88" y="537"/>
                        </a:lnTo>
                        <a:lnTo>
                          <a:pt x="134" y="538"/>
                        </a:lnTo>
                        <a:lnTo>
                          <a:pt x="155" y="534"/>
                        </a:lnTo>
                        <a:lnTo>
                          <a:pt x="190" y="528"/>
                        </a:lnTo>
                        <a:lnTo>
                          <a:pt x="250" y="504"/>
                        </a:lnTo>
                        <a:lnTo>
                          <a:pt x="302" y="465"/>
                        </a:lnTo>
                        <a:lnTo>
                          <a:pt x="341" y="414"/>
                        </a:lnTo>
                        <a:lnTo>
                          <a:pt x="355" y="383"/>
                        </a:lnTo>
                        <a:lnTo>
                          <a:pt x="358" y="374"/>
                        </a:lnTo>
                        <a:lnTo>
                          <a:pt x="357" y="366"/>
                        </a:lnTo>
                        <a:lnTo>
                          <a:pt x="381" y="360"/>
                        </a:lnTo>
                        <a:lnTo>
                          <a:pt x="425" y="341"/>
                        </a:lnTo>
                        <a:lnTo>
                          <a:pt x="463" y="311"/>
                        </a:lnTo>
                        <a:lnTo>
                          <a:pt x="497" y="271"/>
                        </a:lnTo>
                        <a:lnTo>
                          <a:pt x="509" y="246"/>
                        </a:lnTo>
                        <a:lnTo>
                          <a:pt x="520" y="220"/>
                        </a:lnTo>
                        <a:lnTo>
                          <a:pt x="528" y="171"/>
                        </a:lnTo>
                        <a:lnTo>
                          <a:pt x="520" y="127"/>
                        </a:lnTo>
                        <a:lnTo>
                          <a:pt x="499" y="86"/>
                        </a:lnTo>
                        <a:lnTo>
                          <a:pt x="469" y="53"/>
                        </a:lnTo>
                        <a:lnTo>
                          <a:pt x="430" y="26"/>
                        </a:lnTo>
                        <a:lnTo>
                          <a:pt x="384" y="9"/>
                        </a:lnTo>
                        <a:lnTo>
                          <a:pt x="337" y="0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reeform 20">
                    <a:extLst>
                      <a:ext uri="{FF2B5EF4-FFF2-40B4-BE49-F238E27FC236}">
                        <a16:creationId xmlns="" xmlns:a16="http://schemas.microsoft.com/office/drawing/2014/main" id="{D8EC4A3B-D92F-22F2-426A-26E22304A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5" y="2702"/>
                    <a:ext cx="205" cy="210"/>
                  </a:xfrm>
                  <a:custGeom>
                    <a:avLst/>
                    <a:gdLst>
                      <a:gd name="T0" fmla="*/ 388 w 613"/>
                      <a:gd name="T1" fmla="*/ 3 h 630"/>
                      <a:gd name="T2" fmla="*/ 357 w 613"/>
                      <a:gd name="T3" fmla="*/ 52 h 630"/>
                      <a:gd name="T4" fmla="*/ 381 w 613"/>
                      <a:gd name="T5" fmla="*/ 89 h 630"/>
                      <a:gd name="T6" fmla="*/ 466 w 613"/>
                      <a:gd name="T7" fmla="*/ 128 h 630"/>
                      <a:gd name="T8" fmla="*/ 511 w 613"/>
                      <a:gd name="T9" fmla="*/ 174 h 630"/>
                      <a:gd name="T10" fmla="*/ 506 w 613"/>
                      <a:gd name="T11" fmla="*/ 230 h 630"/>
                      <a:gd name="T12" fmla="*/ 486 w 613"/>
                      <a:gd name="T13" fmla="*/ 265 h 630"/>
                      <a:gd name="T14" fmla="*/ 431 w 613"/>
                      <a:gd name="T15" fmla="*/ 307 h 630"/>
                      <a:gd name="T16" fmla="*/ 349 w 613"/>
                      <a:gd name="T17" fmla="*/ 312 h 630"/>
                      <a:gd name="T18" fmla="*/ 257 w 613"/>
                      <a:gd name="T19" fmla="*/ 265 h 630"/>
                      <a:gd name="T20" fmla="*/ 253 w 613"/>
                      <a:gd name="T21" fmla="*/ 260 h 630"/>
                      <a:gd name="T22" fmla="*/ 239 w 613"/>
                      <a:gd name="T23" fmla="*/ 252 h 630"/>
                      <a:gd name="T24" fmla="*/ 198 w 613"/>
                      <a:gd name="T25" fmla="*/ 256 h 630"/>
                      <a:gd name="T26" fmla="*/ 175 w 613"/>
                      <a:gd name="T27" fmla="*/ 311 h 630"/>
                      <a:gd name="T28" fmla="*/ 188 w 613"/>
                      <a:gd name="T29" fmla="*/ 334 h 630"/>
                      <a:gd name="T30" fmla="*/ 214 w 613"/>
                      <a:gd name="T31" fmla="*/ 354 h 630"/>
                      <a:gd name="T32" fmla="*/ 256 w 613"/>
                      <a:gd name="T33" fmla="*/ 422 h 630"/>
                      <a:gd name="T34" fmla="*/ 224 w 613"/>
                      <a:gd name="T35" fmla="*/ 512 h 630"/>
                      <a:gd name="T36" fmla="*/ 180 w 613"/>
                      <a:gd name="T37" fmla="*/ 543 h 630"/>
                      <a:gd name="T38" fmla="*/ 119 w 613"/>
                      <a:gd name="T39" fmla="*/ 547 h 630"/>
                      <a:gd name="T40" fmla="*/ 72 w 613"/>
                      <a:gd name="T41" fmla="*/ 495 h 630"/>
                      <a:gd name="T42" fmla="*/ 51 w 613"/>
                      <a:gd name="T43" fmla="*/ 397 h 630"/>
                      <a:gd name="T44" fmla="*/ 37 w 613"/>
                      <a:gd name="T45" fmla="*/ 374 h 630"/>
                      <a:gd name="T46" fmla="*/ 5 w 613"/>
                      <a:gd name="T47" fmla="*/ 387 h 630"/>
                      <a:gd name="T48" fmla="*/ 0 w 613"/>
                      <a:gd name="T49" fmla="*/ 425 h 630"/>
                      <a:gd name="T50" fmla="*/ 13 w 613"/>
                      <a:gd name="T51" fmla="*/ 540 h 630"/>
                      <a:gd name="T52" fmla="*/ 66 w 613"/>
                      <a:gd name="T53" fmla="*/ 607 h 630"/>
                      <a:gd name="T54" fmla="*/ 131 w 613"/>
                      <a:gd name="T55" fmla="*/ 630 h 630"/>
                      <a:gd name="T56" fmla="*/ 220 w 613"/>
                      <a:gd name="T57" fmla="*/ 615 h 630"/>
                      <a:gd name="T58" fmla="*/ 263 w 613"/>
                      <a:gd name="T59" fmla="*/ 594 h 630"/>
                      <a:gd name="T60" fmla="*/ 329 w 613"/>
                      <a:gd name="T61" fmla="*/ 522 h 630"/>
                      <a:gd name="T62" fmla="*/ 352 w 613"/>
                      <a:gd name="T63" fmla="*/ 452 h 630"/>
                      <a:gd name="T64" fmla="*/ 352 w 613"/>
                      <a:gd name="T65" fmla="*/ 410 h 630"/>
                      <a:gd name="T66" fmla="*/ 446 w 613"/>
                      <a:gd name="T67" fmla="*/ 404 h 630"/>
                      <a:gd name="T68" fmla="*/ 555 w 613"/>
                      <a:gd name="T69" fmla="*/ 338 h 630"/>
                      <a:gd name="T70" fmla="*/ 594 w 613"/>
                      <a:gd name="T71" fmla="*/ 283 h 630"/>
                      <a:gd name="T72" fmla="*/ 613 w 613"/>
                      <a:gd name="T73" fmla="*/ 177 h 630"/>
                      <a:gd name="T74" fmla="*/ 574 w 613"/>
                      <a:gd name="T75" fmla="*/ 82 h 630"/>
                      <a:gd name="T76" fmla="*/ 489 w 613"/>
                      <a:gd name="T77" fmla="*/ 17 h 630"/>
                      <a:gd name="T78" fmla="*/ 404 w 613"/>
                      <a:gd name="T79" fmla="*/ 0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3" h="630">
                        <a:moveTo>
                          <a:pt x="404" y="0"/>
                        </a:moveTo>
                        <a:lnTo>
                          <a:pt x="388" y="3"/>
                        </a:lnTo>
                        <a:lnTo>
                          <a:pt x="365" y="21"/>
                        </a:lnTo>
                        <a:lnTo>
                          <a:pt x="357" y="52"/>
                        </a:lnTo>
                        <a:lnTo>
                          <a:pt x="367" y="79"/>
                        </a:lnTo>
                        <a:lnTo>
                          <a:pt x="381" y="89"/>
                        </a:lnTo>
                        <a:lnTo>
                          <a:pt x="410" y="101"/>
                        </a:lnTo>
                        <a:lnTo>
                          <a:pt x="466" y="128"/>
                        </a:lnTo>
                        <a:lnTo>
                          <a:pt x="498" y="152"/>
                        </a:lnTo>
                        <a:lnTo>
                          <a:pt x="511" y="174"/>
                        </a:lnTo>
                        <a:lnTo>
                          <a:pt x="515" y="200"/>
                        </a:lnTo>
                        <a:lnTo>
                          <a:pt x="506" y="230"/>
                        </a:lnTo>
                        <a:lnTo>
                          <a:pt x="498" y="249"/>
                        </a:lnTo>
                        <a:lnTo>
                          <a:pt x="486" y="265"/>
                        </a:lnTo>
                        <a:lnTo>
                          <a:pt x="462" y="291"/>
                        </a:lnTo>
                        <a:lnTo>
                          <a:pt x="431" y="307"/>
                        </a:lnTo>
                        <a:lnTo>
                          <a:pt x="400" y="314"/>
                        </a:lnTo>
                        <a:lnTo>
                          <a:pt x="349" y="312"/>
                        </a:lnTo>
                        <a:lnTo>
                          <a:pt x="285" y="286"/>
                        </a:lnTo>
                        <a:lnTo>
                          <a:pt x="257" y="265"/>
                        </a:lnTo>
                        <a:lnTo>
                          <a:pt x="257" y="265"/>
                        </a:lnTo>
                        <a:lnTo>
                          <a:pt x="253" y="260"/>
                        </a:lnTo>
                        <a:lnTo>
                          <a:pt x="247" y="258"/>
                        </a:lnTo>
                        <a:lnTo>
                          <a:pt x="239" y="252"/>
                        </a:lnTo>
                        <a:lnTo>
                          <a:pt x="223" y="249"/>
                        </a:lnTo>
                        <a:lnTo>
                          <a:pt x="198" y="256"/>
                        </a:lnTo>
                        <a:lnTo>
                          <a:pt x="177" y="285"/>
                        </a:lnTo>
                        <a:lnTo>
                          <a:pt x="175" y="311"/>
                        </a:lnTo>
                        <a:lnTo>
                          <a:pt x="181" y="327"/>
                        </a:lnTo>
                        <a:lnTo>
                          <a:pt x="188" y="334"/>
                        </a:lnTo>
                        <a:lnTo>
                          <a:pt x="201" y="344"/>
                        </a:lnTo>
                        <a:lnTo>
                          <a:pt x="214" y="354"/>
                        </a:lnTo>
                        <a:lnTo>
                          <a:pt x="234" y="376"/>
                        </a:lnTo>
                        <a:lnTo>
                          <a:pt x="256" y="422"/>
                        </a:lnTo>
                        <a:lnTo>
                          <a:pt x="253" y="469"/>
                        </a:lnTo>
                        <a:lnTo>
                          <a:pt x="224" y="512"/>
                        </a:lnTo>
                        <a:lnTo>
                          <a:pt x="198" y="531"/>
                        </a:lnTo>
                        <a:lnTo>
                          <a:pt x="180" y="543"/>
                        </a:lnTo>
                        <a:lnTo>
                          <a:pt x="146" y="551"/>
                        </a:lnTo>
                        <a:lnTo>
                          <a:pt x="119" y="547"/>
                        </a:lnTo>
                        <a:lnTo>
                          <a:pt x="96" y="533"/>
                        </a:lnTo>
                        <a:lnTo>
                          <a:pt x="72" y="495"/>
                        </a:lnTo>
                        <a:lnTo>
                          <a:pt x="54" y="430"/>
                        </a:lnTo>
                        <a:lnTo>
                          <a:pt x="51" y="397"/>
                        </a:lnTo>
                        <a:lnTo>
                          <a:pt x="50" y="386"/>
                        </a:lnTo>
                        <a:lnTo>
                          <a:pt x="37" y="374"/>
                        </a:lnTo>
                        <a:lnTo>
                          <a:pt x="20" y="374"/>
                        </a:lnTo>
                        <a:lnTo>
                          <a:pt x="5" y="387"/>
                        </a:lnTo>
                        <a:lnTo>
                          <a:pt x="2" y="397"/>
                        </a:lnTo>
                        <a:lnTo>
                          <a:pt x="0" y="425"/>
                        </a:lnTo>
                        <a:lnTo>
                          <a:pt x="1" y="484"/>
                        </a:lnTo>
                        <a:lnTo>
                          <a:pt x="13" y="540"/>
                        </a:lnTo>
                        <a:lnTo>
                          <a:pt x="43" y="589"/>
                        </a:lnTo>
                        <a:lnTo>
                          <a:pt x="66" y="607"/>
                        </a:lnTo>
                        <a:lnTo>
                          <a:pt x="87" y="619"/>
                        </a:lnTo>
                        <a:lnTo>
                          <a:pt x="131" y="630"/>
                        </a:lnTo>
                        <a:lnTo>
                          <a:pt x="175" y="628"/>
                        </a:lnTo>
                        <a:lnTo>
                          <a:pt x="220" y="615"/>
                        </a:lnTo>
                        <a:lnTo>
                          <a:pt x="241" y="606"/>
                        </a:lnTo>
                        <a:lnTo>
                          <a:pt x="263" y="594"/>
                        </a:lnTo>
                        <a:lnTo>
                          <a:pt x="300" y="561"/>
                        </a:lnTo>
                        <a:lnTo>
                          <a:pt x="329" y="522"/>
                        </a:lnTo>
                        <a:lnTo>
                          <a:pt x="348" y="476"/>
                        </a:lnTo>
                        <a:lnTo>
                          <a:pt x="352" y="452"/>
                        </a:lnTo>
                        <a:lnTo>
                          <a:pt x="355" y="430"/>
                        </a:lnTo>
                        <a:lnTo>
                          <a:pt x="352" y="410"/>
                        </a:lnTo>
                        <a:lnTo>
                          <a:pt x="384" y="413"/>
                        </a:lnTo>
                        <a:lnTo>
                          <a:pt x="446" y="404"/>
                        </a:lnTo>
                        <a:lnTo>
                          <a:pt x="505" y="380"/>
                        </a:lnTo>
                        <a:lnTo>
                          <a:pt x="555" y="338"/>
                        </a:lnTo>
                        <a:lnTo>
                          <a:pt x="577" y="309"/>
                        </a:lnTo>
                        <a:lnTo>
                          <a:pt x="594" y="283"/>
                        </a:lnTo>
                        <a:lnTo>
                          <a:pt x="611" y="230"/>
                        </a:lnTo>
                        <a:lnTo>
                          <a:pt x="613" y="177"/>
                        </a:lnTo>
                        <a:lnTo>
                          <a:pt x="600" y="127"/>
                        </a:lnTo>
                        <a:lnTo>
                          <a:pt x="574" y="82"/>
                        </a:lnTo>
                        <a:lnTo>
                          <a:pt x="537" y="44"/>
                        </a:lnTo>
                        <a:lnTo>
                          <a:pt x="489" y="17"/>
                        </a:lnTo>
                        <a:lnTo>
                          <a:pt x="434" y="1"/>
                        </a:lnTo>
                        <a:lnTo>
                          <a:pt x="40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0" name="자유형 32">
                  <a:extLst>
                    <a:ext uri="{FF2B5EF4-FFF2-40B4-BE49-F238E27FC236}">
                      <a16:creationId xmlns="" xmlns:a16="http://schemas.microsoft.com/office/drawing/2014/main" id="{0AB23DDB-D359-A66A-E4EE-DA4BB9DA2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902" y="3939711"/>
                  <a:ext cx="140756" cy="140756"/>
                </a:xfrm>
                <a:custGeom>
                  <a:avLst/>
                  <a:gdLst>
                    <a:gd name="connsiteX0" fmla="*/ 4509870 w 6502401"/>
                    <a:gd name="connsiteY0" fmla="*/ 1250950 h 6502400"/>
                    <a:gd name="connsiteX1" fmla="*/ 3460751 w 6502401"/>
                    <a:gd name="connsiteY1" fmla="*/ 2299449 h 6502400"/>
                    <a:gd name="connsiteX2" fmla="*/ 4204979 w 6502401"/>
                    <a:gd name="connsiteY2" fmla="*/ 3043238 h 6502400"/>
                    <a:gd name="connsiteX3" fmla="*/ 5253039 w 6502401"/>
                    <a:gd name="connsiteY3" fmla="*/ 1994739 h 6502400"/>
                    <a:gd name="connsiteX4" fmla="*/ 5487377 w 6502401"/>
                    <a:gd name="connsiteY4" fmla="*/ 0 h 6502400"/>
                    <a:gd name="connsiteX5" fmla="*/ 5557233 w 6502401"/>
                    <a:gd name="connsiteY5" fmla="*/ 0 h 6502400"/>
                    <a:gd name="connsiteX6" fmla="*/ 5626559 w 6502401"/>
                    <a:gd name="connsiteY6" fmla="*/ 6350 h 6502400"/>
                    <a:gd name="connsiteX7" fmla="*/ 5695356 w 6502401"/>
                    <a:gd name="connsiteY7" fmla="*/ 20108 h 6502400"/>
                    <a:gd name="connsiteX8" fmla="*/ 5763095 w 6502401"/>
                    <a:gd name="connsiteY8" fmla="*/ 39688 h 6502400"/>
                    <a:gd name="connsiteX9" fmla="*/ 5828717 w 6502401"/>
                    <a:gd name="connsiteY9" fmla="*/ 66675 h 6502400"/>
                    <a:gd name="connsiteX10" fmla="*/ 5891693 w 6502401"/>
                    <a:gd name="connsiteY10" fmla="*/ 100013 h 6502400"/>
                    <a:gd name="connsiteX11" fmla="*/ 5953081 w 6502401"/>
                    <a:gd name="connsiteY11" fmla="*/ 139700 h 6502400"/>
                    <a:gd name="connsiteX12" fmla="*/ 6010236 w 6502401"/>
                    <a:gd name="connsiteY12" fmla="*/ 186796 h 6502400"/>
                    <a:gd name="connsiteX13" fmla="*/ 6036697 w 6502401"/>
                    <a:gd name="connsiteY13" fmla="*/ 212725 h 6502400"/>
                    <a:gd name="connsiteX14" fmla="*/ 6289659 w 6502401"/>
                    <a:gd name="connsiteY14" fmla="*/ 465667 h 6502400"/>
                    <a:gd name="connsiteX15" fmla="*/ 6316649 w 6502401"/>
                    <a:gd name="connsiteY15" fmla="*/ 493183 h 6502400"/>
                    <a:gd name="connsiteX16" fmla="*/ 6362690 w 6502401"/>
                    <a:gd name="connsiteY16" fmla="*/ 550333 h 6502400"/>
                    <a:gd name="connsiteX17" fmla="*/ 6402381 w 6502401"/>
                    <a:gd name="connsiteY17" fmla="*/ 610658 h 6502400"/>
                    <a:gd name="connsiteX18" fmla="*/ 6436250 w 6502401"/>
                    <a:gd name="connsiteY18" fmla="*/ 674158 h 6502400"/>
                    <a:gd name="connsiteX19" fmla="*/ 6462711 w 6502401"/>
                    <a:gd name="connsiteY19" fmla="*/ 739246 h 6502400"/>
                    <a:gd name="connsiteX20" fmla="*/ 6482820 w 6502401"/>
                    <a:gd name="connsiteY20" fmla="*/ 807508 h 6502400"/>
                    <a:gd name="connsiteX21" fmla="*/ 6495522 w 6502401"/>
                    <a:gd name="connsiteY21" fmla="*/ 875771 h 6502400"/>
                    <a:gd name="connsiteX22" fmla="*/ 6502401 w 6502401"/>
                    <a:gd name="connsiteY22" fmla="*/ 946150 h 6502400"/>
                    <a:gd name="connsiteX23" fmla="*/ 6502401 w 6502401"/>
                    <a:gd name="connsiteY23" fmla="*/ 1015471 h 6502400"/>
                    <a:gd name="connsiteX24" fmla="*/ 6495522 w 6502401"/>
                    <a:gd name="connsiteY24" fmla="*/ 1085321 h 6502400"/>
                    <a:gd name="connsiteX25" fmla="*/ 6482820 w 6502401"/>
                    <a:gd name="connsiteY25" fmla="*/ 1154113 h 6502400"/>
                    <a:gd name="connsiteX26" fmla="*/ 6462711 w 6502401"/>
                    <a:gd name="connsiteY26" fmla="*/ 1221846 h 6502400"/>
                    <a:gd name="connsiteX27" fmla="*/ 6436250 w 6502401"/>
                    <a:gd name="connsiteY27" fmla="*/ 1287463 h 6502400"/>
                    <a:gd name="connsiteX28" fmla="*/ 6402381 w 6502401"/>
                    <a:gd name="connsiteY28" fmla="*/ 1350963 h 6502400"/>
                    <a:gd name="connsiteX29" fmla="*/ 6362690 w 6502401"/>
                    <a:gd name="connsiteY29" fmla="*/ 1410759 h 6502400"/>
                    <a:gd name="connsiteX30" fmla="*/ 6316649 w 6502401"/>
                    <a:gd name="connsiteY30" fmla="*/ 1467909 h 6502400"/>
                    <a:gd name="connsiteX31" fmla="*/ 6289659 w 6502401"/>
                    <a:gd name="connsiteY31" fmla="*/ 1495425 h 6502400"/>
                    <a:gd name="connsiteX32" fmla="*/ 5791143 w 6502401"/>
                    <a:gd name="connsiteY32" fmla="*/ 1993900 h 6502400"/>
                    <a:gd name="connsiteX33" fmla="*/ 6036697 w 6502401"/>
                    <a:gd name="connsiteY33" fmla="*/ 2239433 h 6502400"/>
                    <a:gd name="connsiteX34" fmla="*/ 6050456 w 6502401"/>
                    <a:gd name="connsiteY34" fmla="*/ 2253192 h 6502400"/>
                    <a:gd name="connsiteX35" fmla="*/ 6071095 w 6502401"/>
                    <a:gd name="connsiteY35" fmla="*/ 2284942 h 6502400"/>
                    <a:gd name="connsiteX36" fmla="*/ 6084855 w 6502401"/>
                    <a:gd name="connsiteY36" fmla="*/ 2319338 h 6502400"/>
                    <a:gd name="connsiteX37" fmla="*/ 6092264 w 6502401"/>
                    <a:gd name="connsiteY37" fmla="*/ 2355321 h 6502400"/>
                    <a:gd name="connsiteX38" fmla="*/ 6092264 w 6502401"/>
                    <a:gd name="connsiteY38" fmla="*/ 2391833 h 6502400"/>
                    <a:gd name="connsiteX39" fmla="*/ 6084855 w 6502401"/>
                    <a:gd name="connsiteY39" fmla="*/ 2428346 h 6502400"/>
                    <a:gd name="connsiteX40" fmla="*/ 6071095 w 6502401"/>
                    <a:gd name="connsiteY40" fmla="*/ 2462742 h 6502400"/>
                    <a:gd name="connsiteX41" fmla="*/ 6050456 w 6502401"/>
                    <a:gd name="connsiteY41" fmla="*/ 2493963 h 6502400"/>
                    <a:gd name="connsiteX42" fmla="*/ 6036697 w 6502401"/>
                    <a:gd name="connsiteY42" fmla="*/ 2508250 h 6502400"/>
                    <a:gd name="connsiteX43" fmla="*/ 6022408 w 6502401"/>
                    <a:gd name="connsiteY43" fmla="*/ 2522008 h 6502400"/>
                    <a:gd name="connsiteX44" fmla="*/ 5991185 w 6502401"/>
                    <a:gd name="connsiteY44" fmla="*/ 2542646 h 6502400"/>
                    <a:gd name="connsiteX45" fmla="*/ 5956786 w 6502401"/>
                    <a:gd name="connsiteY45" fmla="*/ 2556933 h 6502400"/>
                    <a:gd name="connsiteX46" fmla="*/ 5920270 w 6502401"/>
                    <a:gd name="connsiteY46" fmla="*/ 2563813 h 6502400"/>
                    <a:gd name="connsiteX47" fmla="*/ 5883755 w 6502401"/>
                    <a:gd name="connsiteY47" fmla="*/ 2563813 h 6502400"/>
                    <a:gd name="connsiteX48" fmla="*/ 5847769 w 6502401"/>
                    <a:gd name="connsiteY48" fmla="*/ 2556933 h 6502400"/>
                    <a:gd name="connsiteX49" fmla="*/ 5813370 w 6502401"/>
                    <a:gd name="connsiteY49" fmla="*/ 2542646 h 6502400"/>
                    <a:gd name="connsiteX50" fmla="*/ 5781617 w 6502401"/>
                    <a:gd name="connsiteY50" fmla="*/ 2522008 h 6502400"/>
                    <a:gd name="connsiteX51" fmla="*/ 5767858 w 6502401"/>
                    <a:gd name="connsiteY51" fmla="*/ 2508250 h 6502400"/>
                    <a:gd name="connsiteX52" fmla="*/ 5522305 w 6502401"/>
                    <a:gd name="connsiteY52" fmla="*/ 2263775 h 6502400"/>
                    <a:gd name="connsiteX53" fmla="*/ 3771678 w 6502401"/>
                    <a:gd name="connsiteY53" fmla="*/ 4014258 h 6502400"/>
                    <a:gd name="connsiteX54" fmla="*/ 2034283 w 6502401"/>
                    <a:gd name="connsiteY54" fmla="*/ 5750454 h 6502400"/>
                    <a:gd name="connsiteX55" fmla="*/ 2004118 w 6502401"/>
                    <a:gd name="connsiteY55" fmla="*/ 5780088 h 6502400"/>
                    <a:gd name="connsiteX56" fmla="*/ 1936908 w 6502401"/>
                    <a:gd name="connsiteY56" fmla="*/ 5832475 h 6502400"/>
                    <a:gd name="connsiteX57" fmla="*/ 1865465 w 6502401"/>
                    <a:gd name="connsiteY57" fmla="*/ 5876925 h 6502400"/>
                    <a:gd name="connsiteX58" fmla="*/ 1789259 w 6502401"/>
                    <a:gd name="connsiteY58" fmla="*/ 5911850 h 6502400"/>
                    <a:gd name="connsiteX59" fmla="*/ 1709877 w 6502401"/>
                    <a:gd name="connsiteY59" fmla="*/ 5938838 h 6502400"/>
                    <a:gd name="connsiteX60" fmla="*/ 1627320 w 6502401"/>
                    <a:gd name="connsiteY60" fmla="*/ 5955242 h 6502400"/>
                    <a:gd name="connsiteX61" fmla="*/ 1543705 w 6502401"/>
                    <a:gd name="connsiteY61" fmla="*/ 5963709 h 6502400"/>
                    <a:gd name="connsiteX62" fmla="*/ 1459032 w 6502401"/>
                    <a:gd name="connsiteY62" fmla="*/ 5961592 h 6502400"/>
                    <a:gd name="connsiteX63" fmla="*/ 1417224 w 6502401"/>
                    <a:gd name="connsiteY63" fmla="*/ 5956300 h 6502400"/>
                    <a:gd name="connsiteX64" fmla="*/ 890660 w 6502401"/>
                    <a:gd name="connsiteY64" fmla="*/ 5881688 h 6502400"/>
                    <a:gd name="connsiteX65" fmla="*/ 324935 w 6502401"/>
                    <a:gd name="connsiteY65" fmla="*/ 6446838 h 6502400"/>
                    <a:gd name="connsiteX66" fmla="*/ 310646 w 6502401"/>
                    <a:gd name="connsiteY66" fmla="*/ 6460596 h 6502400"/>
                    <a:gd name="connsiteX67" fmla="*/ 278364 w 6502401"/>
                    <a:gd name="connsiteY67" fmla="*/ 6481234 h 6502400"/>
                    <a:gd name="connsiteX68" fmla="*/ 243966 w 6502401"/>
                    <a:gd name="connsiteY68" fmla="*/ 6494992 h 6502400"/>
                    <a:gd name="connsiteX69" fmla="*/ 208509 w 6502401"/>
                    <a:gd name="connsiteY69" fmla="*/ 6502400 h 6502400"/>
                    <a:gd name="connsiteX70" fmla="*/ 171464 w 6502401"/>
                    <a:gd name="connsiteY70" fmla="*/ 6502400 h 6502400"/>
                    <a:gd name="connsiteX71" fmla="*/ 136007 w 6502401"/>
                    <a:gd name="connsiteY71" fmla="*/ 6494992 h 6502400"/>
                    <a:gd name="connsiteX72" fmla="*/ 101608 w 6502401"/>
                    <a:gd name="connsiteY72" fmla="*/ 6481234 h 6502400"/>
                    <a:gd name="connsiteX73" fmla="*/ 69856 w 6502401"/>
                    <a:gd name="connsiteY73" fmla="*/ 6460596 h 6502400"/>
                    <a:gd name="connsiteX74" fmla="*/ 55038 w 6502401"/>
                    <a:gd name="connsiteY74" fmla="*/ 6446838 h 6502400"/>
                    <a:gd name="connsiteX75" fmla="*/ 42337 w 6502401"/>
                    <a:gd name="connsiteY75" fmla="*/ 6432550 h 6502400"/>
                    <a:gd name="connsiteX76" fmla="*/ 20639 w 6502401"/>
                    <a:gd name="connsiteY76" fmla="*/ 6401329 h 6502400"/>
                    <a:gd name="connsiteX77" fmla="*/ 6880 w 6502401"/>
                    <a:gd name="connsiteY77" fmla="*/ 6366934 h 6502400"/>
                    <a:gd name="connsiteX78" fmla="*/ 0 w 6502401"/>
                    <a:gd name="connsiteY78" fmla="*/ 6330421 h 6502400"/>
                    <a:gd name="connsiteX79" fmla="*/ 0 w 6502401"/>
                    <a:gd name="connsiteY79" fmla="*/ 6293909 h 6502400"/>
                    <a:gd name="connsiteX80" fmla="*/ 6880 w 6502401"/>
                    <a:gd name="connsiteY80" fmla="*/ 6257925 h 6502400"/>
                    <a:gd name="connsiteX81" fmla="*/ 20639 w 6502401"/>
                    <a:gd name="connsiteY81" fmla="*/ 6223529 h 6502400"/>
                    <a:gd name="connsiteX82" fmla="*/ 42337 w 6502401"/>
                    <a:gd name="connsiteY82" fmla="*/ 6191779 h 6502400"/>
                    <a:gd name="connsiteX83" fmla="*/ 55038 w 6502401"/>
                    <a:gd name="connsiteY83" fmla="*/ 6178021 h 6502400"/>
                    <a:gd name="connsiteX84" fmla="*/ 621292 w 6502401"/>
                    <a:gd name="connsiteY84" fmla="*/ 5611813 h 6502400"/>
                    <a:gd name="connsiteX85" fmla="*/ 546145 w 6502401"/>
                    <a:gd name="connsiteY85" fmla="*/ 5085821 h 6502400"/>
                    <a:gd name="connsiteX86" fmla="*/ 540853 w 6502401"/>
                    <a:gd name="connsiteY86" fmla="*/ 5042959 h 6502400"/>
                    <a:gd name="connsiteX87" fmla="*/ 539265 w 6502401"/>
                    <a:gd name="connsiteY87" fmla="*/ 4958821 h 6502400"/>
                    <a:gd name="connsiteX88" fmla="*/ 546674 w 6502401"/>
                    <a:gd name="connsiteY88" fmla="*/ 4874684 h 6502400"/>
                    <a:gd name="connsiteX89" fmla="*/ 564138 w 6502401"/>
                    <a:gd name="connsiteY89" fmla="*/ 4792663 h 6502400"/>
                    <a:gd name="connsiteX90" fmla="*/ 590069 w 6502401"/>
                    <a:gd name="connsiteY90" fmla="*/ 4713288 h 6502400"/>
                    <a:gd name="connsiteX91" fmla="*/ 626055 w 6502401"/>
                    <a:gd name="connsiteY91" fmla="*/ 4637088 h 6502400"/>
                    <a:gd name="connsiteX92" fmla="*/ 669980 w 6502401"/>
                    <a:gd name="connsiteY92" fmla="*/ 4565121 h 6502400"/>
                    <a:gd name="connsiteX93" fmla="*/ 721842 w 6502401"/>
                    <a:gd name="connsiteY93" fmla="*/ 4498975 h 6502400"/>
                    <a:gd name="connsiteX94" fmla="*/ 752007 w 6502401"/>
                    <a:gd name="connsiteY94" fmla="*/ 4467754 h 6502400"/>
                    <a:gd name="connsiteX95" fmla="*/ 2468235 w 6502401"/>
                    <a:gd name="connsiteY95" fmla="*/ 2752196 h 6502400"/>
                    <a:gd name="connsiteX96" fmla="*/ 4239500 w 6502401"/>
                    <a:gd name="connsiteY96" fmla="*/ 981075 h 6502400"/>
                    <a:gd name="connsiteX97" fmla="*/ 3993947 w 6502401"/>
                    <a:gd name="connsiteY97" fmla="*/ 735542 h 6502400"/>
                    <a:gd name="connsiteX98" fmla="*/ 3981246 w 6502401"/>
                    <a:gd name="connsiteY98" fmla="*/ 721254 h 6502400"/>
                    <a:gd name="connsiteX99" fmla="*/ 3959548 w 6502401"/>
                    <a:gd name="connsiteY99" fmla="*/ 688975 h 6502400"/>
                    <a:gd name="connsiteX100" fmla="*/ 3945789 w 6502401"/>
                    <a:gd name="connsiteY100" fmla="*/ 655108 h 6502400"/>
                    <a:gd name="connsiteX101" fmla="*/ 3939438 w 6502401"/>
                    <a:gd name="connsiteY101" fmla="*/ 619125 h 6502400"/>
                    <a:gd name="connsiteX102" fmla="*/ 3939438 w 6502401"/>
                    <a:gd name="connsiteY102" fmla="*/ 582613 h 6502400"/>
                    <a:gd name="connsiteX103" fmla="*/ 3945789 w 6502401"/>
                    <a:gd name="connsiteY103" fmla="*/ 546629 h 6502400"/>
                    <a:gd name="connsiteX104" fmla="*/ 3959548 w 6502401"/>
                    <a:gd name="connsiteY104" fmla="*/ 512233 h 6502400"/>
                    <a:gd name="connsiteX105" fmla="*/ 3981246 w 6502401"/>
                    <a:gd name="connsiteY105" fmla="*/ 480483 h 6502400"/>
                    <a:gd name="connsiteX106" fmla="*/ 3993947 w 6502401"/>
                    <a:gd name="connsiteY106" fmla="*/ 465667 h 6502400"/>
                    <a:gd name="connsiteX107" fmla="*/ 4008764 w 6502401"/>
                    <a:gd name="connsiteY107" fmla="*/ 452967 h 6502400"/>
                    <a:gd name="connsiteX108" fmla="*/ 4039988 w 6502401"/>
                    <a:gd name="connsiteY108" fmla="*/ 431800 h 6502400"/>
                    <a:gd name="connsiteX109" fmla="*/ 4074916 w 6502401"/>
                    <a:gd name="connsiteY109" fmla="*/ 418042 h 6502400"/>
                    <a:gd name="connsiteX110" fmla="*/ 4110902 w 6502401"/>
                    <a:gd name="connsiteY110" fmla="*/ 411163 h 6502400"/>
                    <a:gd name="connsiteX111" fmla="*/ 4147417 w 6502401"/>
                    <a:gd name="connsiteY111" fmla="*/ 411163 h 6502400"/>
                    <a:gd name="connsiteX112" fmla="*/ 4182875 w 6502401"/>
                    <a:gd name="connsiteY112" fmla="*/ 418042 h 6502400"/>
                    <a:gd name="connsiteX113" fmla="*/ 4217273 w 6502401"/>
                    <a:gd name="connsiteY113" fmla="*/ 431800 h 6502400"/>
                    <a:gd name="connsiteX114" fmla="*/ 4249555 w 6502401"/>
                    <a:gd name="connsiteY114" fmla="*/ 452967 h 6502400"/>
                    <a:gd name="connsiteX115" fmla="*/ 4263844 w 6502401"/>
                    <a:gd name="connsiteY115" fmla="*/ 465667 h 6502400"/>
                    <a:gd name="connsiteX116" fmla="*/ 4508339 w 6502401"/>
                    <a:gd name="connsiteY116" fmla="*/ 711200 h 6502400"/>
                    <a:gd name="connsiteX117" fmla="*/ 5007913 w 6502401"/>
                    <a:gd name="connsiteY117" fmla="*/ 212725 h 6502400"/>
                    <a:gd name="connsiteX118" fmla="*/ 5034373 w 6502401"/>
                    <a:gd name="connsiteY118" fmla="*/ 186796 h 6502400"/>
                    <a:gd name="connsiteX119" fmla="*/ 5091528 w 6502401"/>
                    <a:gd name="connsiteY119" fmla="*/ 139700 h 6502400"/>
                    <a:gd name="connsiteX120" fmla="*/ 5152387 w 6502401"/>
                    <a:gd name="connsiteY120" fmla="*/ 100013 h 6502400"/>
                    <a:gd name="connsiteX121" fmla="*/ 5215892 w 6502401"/>
                    <a:gd name="connsiteY121" fmla="*/ 66675 h 6502400"/>
                    <a:gd name="connsiteX122" fmla="*/ 5281514 w 6502401"/>
                    <a:gd name="connsiteY122" fmla="*/ 39688 h 6502400"/>
                    <a:gd name="connsiteX123" fmla="*/ 5348195 w 6502401"/>
                    <a:gd name="connsiteY123" fmla="*/ 20108 h 6502400"/>
                    <a:gd name="connsiteX124" fmla="*/ 5418050 w 6502401"/>
                    <a:gd name="connsiteY124" fmla="*/ 6350 h 650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6502401" h="6502400">
                      <a:moveTo>
                        <a:pt x="4509870" y="1250950"/>
                      </a:moveTo>
                      <a:lnTo>
                        <a:pt x="3460751" y="2299449"/>
                      </a:lnTo>
                      <a:lnTo>
                        <a:pt x="4204979" y="3043238"/>
                      </a:lnTo>
                      <a:lnTo>
                        <a:pt x="5253039" y="1994739"/>
                      </a:lnTo>
                      <a:close/>
                      <a:moveTo>
                        <a:pt x="5487377" y="0"/>
                      </a:moveTo>
                      <a:lnTo>
                        <a:pt x="5557233" y="0"/>
                      </a:lnTo>
                      <a:lnTo>
                        <a:pt x="5626559" y="6350"/>
                      </a:lnTo>
                      <a:lnTo>
                        <a:pt x="5695356" y="20108"/>
                      </a:lnTo>
                      <a:lnTo>
                        <a:pt x="5763095" y="39688"/>
                      </a:lnTo>
                      <a:lnTo>
                        <a:pt x="5828717" y="66675"/>
                      </a:lnTo>
                      <a:lnTo>
                        <a:pt x="5891693" y="100013"/>
                      </a:lnTo>
                      <a:lnTo>
                        <a:pt x="5953081" y="139700"/>
                      </a:lnTo>
                      <a:lnTo>
                        <a:pt x="6010236" y="186796"/>
                      </a:lnTo>
                      <a:lnTo>
                        <a:pt x="6036697" y="212725"/>
                      </a:lnTo>
                      <a:lnTo>
                        <a:pt x="6289659" y="465667"/>
                      </a:lnTo>
                      <a:lnTo>
                        <a:pt x="6316649" y="493183"/>
                      </a:lnTo>
                      <a:lnTo>
                        <a:pt x="6362690" y="550333"/>
                      </a:lnTo>
                      <a:lnTo>
                        <a:pt x="6402381" y="610658"/>
                      </a:lnTo>
                      <a:lnTo>
                        <a:pt x="6436250" y="674158"/>
                      </a:lnTo>
                      <a:lnTo>
                        <a:pt x="6462711" y="739246"/>
                      </a:lnTo>
                      <a:lnTo>
                        <a:pt x="6482820" y="807508"/>
                      </a:lnTo>
                      <a:lnTo>
                        <a:pt x="6495522" y="875771"/>
                      </a:lnTo>
                      <a:lnTo>
                        <a:pt x="6502401" y="946150"/>
                      </a:lnTo>
                      <a:lnTo>
                        <a:pt x="6502401" y="1015471"/>
                      </a:lnTo>
                      <a:lnTo>
                        <a:pt x="6495522" y="1085321"/>
                      </a:lnTo>
                      <a:lnTo>
                        <a:pt x="6482820" y="1154113"/>
                      </a:lnTo>
                      <a:lnTo>
                        <a:pt x="6462711" y="1221846"/>
                      </a:lnTo>
                      <a:lnTo>
                        <a:pt x="6436250" y="1287463"/>
                      </a:lnTo>
                      <a:lnTo>
                        <a:pt x="6402381" y="1350963"/>
                      </a:lnTo>
                      <a:lnTo>
                        <a:pt x="6362690" y="1410759"/>
                      </a:lnTo>
                      <a:lnTo>
                        <a:pt x="6316649" y="1467909"/>
                      </a:lnTo>
                      <a:lnTo>
                        <a:pt x="6289659" y="1495425"/>
                      </a:lnTo>
                      <a:lnTo>
                        <a:pt x="5791143" y="1993900"/>
                      </a:lnTo>
                      <a:lnTo>
                        <a:pt x="6036697" y="2239433"/>
                      </a:lnTo>
                      <a:lnTo>
                        <a:pt x="6050456" y="2253192"/>
                      </a:lnTo>
                      <a:lnTo>
                        <a:pt x="6071095" y="2284942"/>
                      </a:lnTo>
                      <a:lnTo>
                        <a:pt x="6084855" y="2319338"/>
                      </a:lnTo>
                      <a:lnTo>
                        <a:pt x="6092264" y="2355321"/>
                      </a:lnTo>
                      <a:lnTo>
                        <a:pt x="6092264" y="2391833"/>
                      </a:lnTo>
                      <a:lnTo>
                        <a:pt x="6084855" y="2428346"/>
                      </a:lnTo>
                      <a:lnTo>
                        <a:pt x="6071095" y="2462742"/>
                      </a:lnTo>
                      <a:lnTo>
                        <a:pt x="6050456" y="2493963"/>
                      </a:lnTo>
                      <a:lnTo>
                        <a:pt x="6036697" y="2508250"/>
                      </a:lnTo>
                      <a:lnTo>
                        <a:pt x="6022408" y="2522008"/>
                      </a:lnTo>
                      <a:lnTo>
                        <a:pt x="5991185" y="2542646"/>
                      </a:lnTo>
                      <a:lnTo>
                        <a:pt x="5956786" y="2556933"/>
                      </a:lnTo>
                      <a:lnTo>
                        <a:pt x="5920270" y="2563813"/>
                      </a:lnTo>
                      <a:lnTo>
                        <a:pt x="5883755" y="2563813"/>
                      </a:lnTo>
                      <a:lnTo>
                        <a:pt x="5847769" y="2556933"/>
                      </a:lnTo>
                      <a:lnTo>
                        <a:pt x="5813370" y="2542646"/>
                      </a:lnTo>
                      <a:lnTo>
                        <a:pt x="5781617" y="2522008"/>
                      </a:lnTo>
                      <a:lnTo>
                        <a:pt x="5767858" y="2508250"/>
                      </a:lnTo>
                      <a:lnTo>
                        <a:pt x="5522305" y="2263775"/>
                      </a:lnTo>
                      <a:lnTo>
                        <a:pt x="3771678" y="4014258"/>
                      </a:lnTo>
                      <a:lnTo>
                        <a:pt x="2034283" y="5750454"/>
                      </a:lnTo>
                      <a:lnTo>
                        <a:pt x="2004118" y="5780088"/>
                      </a:lnTo>
                      <a:lnTo>
                        <a:pt x="1936908" y="5832475"/>
                      </a:lnTo>
                      <a:lnTo>
                        <a:pt x="1865465" y="5876925"/>
                      </a:lnTo>
                      <a:lnTo>
                        <a:pt x="1789259" y="5911850"/>
                      </a:lnTo>
                      <a:lnTo>
                        <a:pt x="1709877" y="5938838"/>
                      </a:lnTo>
                      <a:lnTo>
                        <a:pt x="1627320" y="5955242"/>
                      </a:lnTo>
                      <a:lnTo>
                        <a:pt x="1543705" y="5963709"/>
                      </a:lnTo>
                      <a:lnTo>
                        <a:pt x="1459032" y="5961592"/>
                      </a:lnTo>
                      <a:lnTo>
                        <a:pt x="1417224" y="5956300"/>
                      </a:lnTo>
                      <a:lnTo>
                        <a:pt x="890660" y="5881688"/>
                      </a:lnTo>
                      <a:lnTo>
                        <a:pt x="324935" y="6446838"/>
                      </a:lnTo>
                      <a:lnTo>
                        <a:pt x="310646" y="6460596"/>
                      </a:lnTo>
                      <a:lnTo>
                        <a:pt x="278364" y="6481234"/>
                      </a:lnTo>
                      <a:lnTo>
                        <a:pt x="243966" y="6494992"/>
                      </a:lnTo>
                      <a:lnTo>
                        <a:pt x="208509" y="6502400"/>
                      </a:lnTo>
                      <a:lnTo>
                        <a:pt x="171464" y="6502400"/>
                      </a:lnTo>
                      <a:lnTo>
                        <a:pt x="136007" y="6494992"/>
                      </a:lnTo>
                      <a:lnTo>
                        <a:pt x="101608" y="6481234"/>
                      </a:lnTo>
                      <a:lnTo>
                        <a:pt x="69856" y="6460596"/>
                      </a:lnTo>
                      <a:lnTo>
                        <a:pt x="55038" y="6446838"/>
                      </a:lnTo>
                      <a:lnTo>
                        <a:pt x="42337" y="6432550"/>
                      </a:lnTo>
                      <a:lnTo>
                        <a:pt x="20639" y="6401329"/>
                      </a:lnTo>
                      <a:lnTo>
                        <a:pt x="6880" y="6366934"/>
                      </a:lnTo>
                      <a:lnTo>
                        <a:pt x="0" y="6330421"/>
                      </a:lnTo>
                      <a:lnTo>
                        <a:pt x="0" y="6293909"/>
                      </a:lnTo>
                      <a:lnTo>
                        <a:pt x="6880" y="6257925"/>
                      </a:lnTo>
                      <a:lnTo>
                        <a:pt x="20639" y="6223529"/>
                      </a:lnTo>
                      <a:lnTo>
                        <a:pt x="42337" y="6191779"/>
                      </a:lnTo>
                      <a:lnTo>
                        <a:pt x="55038" y="6178021"/>
                      </a:lnTo>
                      <a:lnTo>
                        <a:pt x="621292" y="5611813"/>
                      </a:lnTo>
                      <a:lnTo>
                        <a:pt x="546145" y="5085821"/>
                      </a:lnTo>
                      <a:lnTo>
                        <a:pt x="540853" y="5042959"/>
                      </a:lnTo>
                      <a:lnTo>
                        <a:pt x="539265" y="4958821"/>
                      </a:lnTo>
                      <a:lnTo>
                        <a:pt x="546674" y="4874684"/>
                      </a:lnTo>
                      <a:lnTo>
                        <a:pt x="564138" y="4792663"/>
                      </a:lnTo>
                      <a:lnTo>
                        <a:pt x="590069" y="4713288"/>
                      </a:lnTo>
                      <a:lnTo>
                        <a:pt x="626055" y="4637088"/>
                      </a:lnTo>
                      <a:lnTo>
                        <a:pt x="669980" y="4565121"/>
                      </a:lnTo>
                      <a:lnTo>
                        <a:pt x="721842" y="4498975"/>
                      </a:lnTo>
                      <a:lnTo>
                        <a:pt x="752007" y="4467754"/>
                      </a:lnTo>
                      <a:lnTo>
                        <a:pt x="2468235" y="2752196"/>
                      </a:lnTo>
                      <a:lnTo>
                        <a:pt x="4239500" y="981075"/>
                      </a:lnTo>
                      <a:lnTo>
                        <a:pt x="3993947" y="735542"/>
                      </a:lnTo>
                      <a:lnTo>
                        <a:pt x="3981246" y="721254"/>
                      </a:lnTo>
                      <a:lnTo>
                        <a:pt x="3959548" y="688975"/>
                      </a:lnTo>
                      <a:lnTo>
                        <a:pt x="3945789" y="655108"/>
                      </a:lnTo>
                      <a:lnTo>
                        <a:pt x="3939438" y="619125"/>
                      </a:lnTo>
                      <a:lnTo>
                        <a:pt x="3939438" y="582613"/>
                      </a:lnTo>
                      <a:lnTo>
                        <a:pt x="3945789" y="546629"/>
                      </a:lnTo>
                      <a:lnTo>
                        <a:pt x="3959548" y="512233"/>
                      </a:lnTo>
                      <a:lnTo>
                        <a:pt x="3981246" y="480483"/>
                      </a:lnTo>
                      <a:lnTo>
                        <a:pt x="3993947" y="465667"/>
                      </a:lnTo>
                      <a:lnTo>
                        <a:pt x="4008764" y="452967"/>
                      </a:lnTo>
                      <a:lnTo>
                        <a:pt x="4039988" y="431800"/>
                      </a:lnTo>
                      <a:lnTo>
                        <a:pt x="4074916" y="418042"/>
                      </a:lnTo>
                      <a:lnTo>
                        <a:pt x="4110902" y="411163"/>
                      </a:lnTo>
                      <a:lnTo>
                        <a:pt x="4147417" y="411163"/>
                      </a:lnTo>
                      <a:lnTo>
                        <a:pt x="4182875" y="418042"/>
                      </a:lnTo>
                      <a:lnTo>
                        <a:pt x="4217273" y="431800"/>
                      </a:lnTo>
                      <a:lnTo>
                        <a:pt x="4249555" y="452967"/>
                      </a:lnTo>
                      <a:lnTo>
                        <a:pt x="4263844" y="465667"/>
                      </a:lnTo>
                      <a:lnTo>
                        <a:pt x="4508339" y="711200"/>
                      </a:lnTo>
                      <a:lnTo>
                        <a:pt x="5007913" y="212725"/>
                      </a:lnTo>
                      <a:lnTo>
                        <a:pt x="5034373" y="186796"/>
                      </a:lnTo>
                      <a:lnTo>
                        <a:pt x="5091528" y="139700"/>
                      </a:lnTo>
                      <a:lnTo>
                        <a:pt x="5152387" y="100013"/>
                      </a:lnTo>
                      <a:lnTo>
                        <a:pt x="5215892" y="66675"/>
                      </a:lnTo>
                      <a:lnTo>
                        <a:pt x="5281514" y="39688"/>
                      </a:lnTo>
                      <a:lnTo>
                        <a:pt x="5348195" y="20108"/>
                      </a:lnTo>
                      <a:lnTo>
                        <a:pt x="5418050" y="6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1" name="Group 36">
                  <a:extLst>
                    <a:ext uri="{FF2B5EF4-FFF2-40B4-BE49-F238E27FC236}">
                      <a16:creationId xmlns="" xmlns:a16="http://schemas.microsoft.com/office/drawing/2014/main" id="{DB4EE2E7-A206-D1F8-098B-762B5A442F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8706" y="2788707"/>
                  <a:ext cx="75149" cy="194135"/>
                  <a:chOff x="2375" y="2182"/>
                  <a:chExt cx="144" cy="372"/>
                </a:xfrm>
                <a:solidFill>
                  <a:schemeClr val="bg1"/>
                </a:solidFill>
              </p:grpSpPr>
              <p:sp>
                <p:nvSpPr>
                  <p:cNvPr id="26" name="Freeform 37">
                    <a:extLst>
                      <a:ext uri="{FF2B5EF4-FFF2-40B4-BE49-F238E27FC236}">
                        <a16:creationId xmlns="" xmlns:a16="http://schemas.microsoft.com/office/drawing/2014/main" id="{95DB19E0-E683-FF24-0A60-CBE9CD7F1B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9" y="2182"/>
                    <a:ext cx="99" cy="210"/>
                  </a:xfrm>
                  <a:custGeom>
                    <a:avLst/>
                    <a:gdLst>
                      <a:gd name="T0" fmla="*/ 0 w 296"/>
                      <a:gd name="T1" fmla="*/ 631 h 631"/>
                      <a:gd name="T2" fmla="*/ 296 w 296"/>
                      <a:gd name="T3" fmla="*/ 631 h 631"/>
                      <a:gd name="T4" fmla="*/ 270 w 296"/>
                      <a:gd name="T5" fmla="*/ 612 h 631"/>
                      <a:gd name="T6" fmla="*/ 232 w 296"/>
                      <a:gd name="T7" fmla="*/ 568 h 631"/>
                      <a:gd name="T8" fmla="*/ 209 w 296"/>
                      <a:gd name="T9" fmla="*/ 517 h 631"/>
                      <a:gd name="T10" fmla="*/ 199 w 296"/>
                      <a:gd name="T11" fmla="*/ 467 h 631"/>
                      <a:gd name="T12" fmla="*/ 198 w 296"/>
                      <a:gd name="T13" fmla="*/ 442 h 631"/>
                      <a:gd name="T14" fmla="*/ 200 w 296"/>
                      <a:gd name="T15" fmla="*/ 370 h 631"/>
                      <a:gd name="T16" fmla="*/ 208 w 296"/>
                      <a:gd name="T17" fmla="*/ 279 h 631"/>
                      <a:gd name="T18" fmla="*/ 213 w 296"/>
                      <a:gd name="T19" fmla="*/ 207 h 631"/>
                      <a:gd name="T20" fmla="*/ 215 w 296"/>
                      <a:gd name="T21" fmla="*/ 157 h 631"/>
                      <a:gd name="T22" fmla="*/ 215 w 296"/>
                      <a:gd name="T23" fmla="*/ 132 h 631"/>
                      <a:gd name="T24" fmla="*/ 205 w 296"/>
                      <a:gd name="T25" fmla="*/ 79 h 631"/>
                      <a:gd name="T26" fmla="*/ 189 w 296"/>
                      <a:gd name="T27" fmla="*/ 31 h 631"/>
                      <a:gd name="T28" fmla="*/ 172 w 296"/>
                      <a:gd name="T29" fmla="*/ 8 h 631"/>
                      <a:gd name="T30" fmla="*/ 159 w 296"/>
                      <a:gd name="T31" fmla="*/ 0 h 631"/>
                      <a:gd name="T32" fmla="*/ 151 w 296"/>
                      <a:gd name="T33" fmla="*/ 0 h 631"/>
                      <a:gd name="T34" fmla="*/ 138 w 296"/>
                      <a:gd name="T35" fmla="*/ 1 h 631"/>
                      <a:gd name="T36" fmla="*/ 127 w 296"/>
                      <a:gd name="T37" fmla="*/ 11 h 631"/>
                      <a:gd name="T38" fmla="*/ 114 w 296"/>
                      <a:gd name="T39" fmla="*/ 27 h 631"/>
                      <a:gd name="T40" fmla="*/ 98 w 296"/>
                      <a:gd name="T41" fmla="*/ 75 h 631"/>
                      <a:gd name="T42" fmla="*/ 89 w 296"/>
                      <a:gd name="T43" fmla="*/ 145 h 631"/>
                      <a:gd name="T44" fmla="*/ 89 w 296"/>
                      <a:gd name="T45" fmla="*/ 160 h 631"/>
                      <a:gd name="T46" fmla="*/ 92 w 296"/>
                      <a:gd name="T47" fmla="*/ 253 h 631"/>
                      <a:gd name="T48" fmla="*/ 101 w 296"/>
                      <a:gd name="T49" fmla="*/ 310 h 631"/>
                      <a:gd name="T50" fmla="*/ 105 w 296"/>
                      <a:gd name="T51" fmla="*/ 337 h 631"/>
                      <a:gd name="T52" fmla="*/ 111 w 296"/>
                      <a:gd name="T53" fmla="*/ 400 h 631"/>
                      <a:gd name="T54" fmla="*/ 109 w 296"/>
                      <a:gd name="T55" fmla="*/ 442 h 631"/>
                      <a:gd name="T56" fmla="*/ 105 w 296"/>
                      <a:gd name="T57" fmla="*/ 480 h 631"/>
                      <a:gd name="T58" fmla="*/ 83 w 296"/>
                      <a:gd name="T59" fmla="*/ 542 h 631"/>
                      <a:gd name="T60" fmla="*/ 50 w 296"/>
                      <a:gd name="T61" fmla="*/ 588 h 631"/>
                      <a:gd name="T62" fmla="*/ 15 w 296"/>
                      <a:gd name="T63" fmla="*/ 621 h 631"/>
                      <a:gd name="T64" fmla="*/ 0 w 296"/>
                      <a:gd name="T65" fmla="*/ 631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96" h="631">
                        <a:moveTo>
                          <a:pt x="0" y="631"/>
                        </a:moveTo>
                        <a:lnTo>
                          <a:pt x="296" y="631"/>
                        </a:lnTo>
                        <a:lnTo>
                          <a:pt x="270" y="612"/>
                        </a:lnTo>
                        <a:lnTo>
                          <a:pt x="232" y="568"/>
                        </a:lnTo>
                        <a:lnTo>
                          <a:pt x="209" y="517"/>
                        </a:lnTo>
                        <a:lnTo>
                          <a:pt x="199" y="467"/>
                        </a:lnTo>
                        <a:lnTo>
                          <a:pt x="198" y="442"/>
                        </a:lnTo>
                        <a:lnTo>
                          <a:pt x="200" y="370"/>
                        </a:lnTo>
                        <a:lnTo>
                          <a:pt x="208" y="279"/>
                        </a:lnTo>
                        <a:lnTo>
                          <a:pt x="213" y="207"/>
                        </a:lnTo>
                        <a:lnTo>
                          <a:pt x="215" y="157"/>
                        </a:lnTo>
                        <a:lnTo>
                          <a:pt x="215" y="132"/>
                        </a:lnTo>
                        <a:lnTo>
                          <a:pt x="205" y="79"/>
                        </a:lnTo>
                        <a:lnTo>
                          <a:pt x="189" y="31"/>
                        </a:lnTo>
                        <a:lnTo>
                          <a:pt x="172" y="8"/>
                        </a:lnTo>
                        <a:lnTo>
                          <a:pt x="159" y="0"/>
                        </a:lnTo>
                        <a:lnTo>
                          <a:pt x="151" y="0"/>
                        </a:lnTo>
                        <a:lnTo>
                          <a:pt x="138" y="1"/>
                        </a:lnTo>
                        <a:lnTo>
                          <a:pt x="127" y="11"/>
                        </a:lnTo>
                        <a:lnTo>
                          <a:pt x="114" y="27"/>
                        </a:lnTo>
                        <a:lnTo>
                          <a:pt x="98" y="75"/>
                        </a:lnTo>
                        <a:lnTo>
                          <a:pt x="89" y="145"/>
                        </a:lnTo>
                        <a:lnTo>
                          <a:pt x="89" y="160"/>
                        </a:lnTo>
                        <a:lnTo>
                          <a:pt x="92" y="253"/>
                        </a:lnTo>
                        <a:lnTo>
                          <a:pt x="101" y="310"/>
                        </a:lnTo>
                        <a:lnTo>
                          <a:pt x="105" y="337"/>
                        </a:lnTo>
                        <a:lnTo>
                          <a:pt x="111" y="400"/>
                        </a:lnTo>
                        <a:lnTo>
                          <a:pt x="109" y="442"/>
                        </a:lnTo>
                        <a:lnTo>
                          <a:pt x="105" y="480"/>
                        </a:lnTo>
                        <a:lnTo>
                          <a:pt x="83" y="542"/>
                        </a:lnTo>
                        <a:lnTo>
                          <a:pt x="50" y="588"/>
                        </a:lnTo>
                        <a:lnTo>
                          <a:pt x="15" y="621"/>
                        </a:lnTo>
                        <a:lnTo>
                          <a:pt x="0" y="6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8">
                    <a:extLst>
                      <a:ext uri="{FF2B5EF4-FFF2-40B4-BE49-F238E27FC236}">
                        <a16:creationId xmlns="" xmlns:a16="http://schemas.microsoft.com/office/drawing/2014/main" id="{9FB53F3A-8557-75F2-B63F-948AEA0611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25"/>
                    <a:ext cx="123" cy="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9">
                    <a:extLst>
                      <a:ext uri="{FF2B5EF4-FFF2-40B4-BE49-F238E27FC236}">
                        <a16:creationId xmlns="" xmlns:a16="http://schemas.microsoft.com/office/drawing/2014/main" id="{803AE300-206E-80E1-5EC4-37C88B6A6A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37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40">
                    <a:extLst>
                      <a:ext uri="{FF2B5EF4-FFF2-40B4-BE49-F238E27FC236}">
                        <a16:creationId xmlns="" xmlns:a16="http://schemas.microsoft.com/office/drawing/2014/main" id="{A2670C7A-C415-2512-551F-AC668119EE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05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41">
                    <a:extLst>
                      <a:ext uri="{FF2B5EF4-FFF2-40B4-BE49-F238E27FC236}">
                        <a16:creationId xmlns="" xmlns:a16="http://schemas.microsoft.com/office/drawing/2014/main" id="{B73800A2-A8FC-FDC0-C375-BC720C8C7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5" y="2463"/>
                    <a:ext cx="143" cy="91"/>
                  </a:xfrm>
                  <a:custGeom>
                    <a:avLst/>
                    <a:gdLst>
                      <a:gd name="T0" fmla="*/ 4 w 429"/>
                      <a:gd name="T1" fmla="*/ 241 h 274"/>
                      <a:gd name="T2" fmla="*/ 0 w 429"/>
                      <a:gd name="T3" fmla="*/ 247 h 274"/>
                      <a:gd name="T4" fmla="*/ 0 w 429"/>
                      <a:gd name="T5" fmla="*/ 252 h 274"/>
                      <a:gd name="T6" fmla="*/ 4 w 429"/>
                      <a:gd name="T7" fmla="*/ 261 h 274"/>
                      <a:gd name="T8" fmla="*/ 19 w 429"/>
                      <a:gd name="T9" fmla="*/ 265 h 274"/>
                      <a:gd name="T10" fmla="*/ 40 w 429"/>
                      <a:gd name="T11" fmla="*/ 268 h 274"/>
                      <a:gd name="T12" fmla="*/ 66 w 429"/>
                      <a:gd name="T13" fmla="*/ 271 h 274"/>
                      <a:gd name="T14" fmla="*/ 68 w 429"/>
                      <a:gd name="T15" fmla="*/ 271 h 274"/>
                      <a:gd name="T16" fmla="*/ 68 w 429"/>
                      <a:gd name="T17" fmla="*/ 271 h 274"/>
                      <a:gd name="T18" fmla="*/ 78 w 429"/>
                      <a:gd name="T19" fmla="*/ 270 h 274"/>
                      <a:gd name="T20" fmla="*/ 95 w 429"/>
                      <a:gd name="T21" fmla="*/ 254 h 274"/>
                      <a:gd name="T22" fmla="*/ 121 w 429"/>
                      <a:gd name="T23" fmla="*/ 210 h 274"/>
                      <a:gd name="T24" fmla="*/ 134 w 429"/>
                      <a:gd name="T25" fmla="*/ 179 h 274"/>
                      <a:gd name="T26" fmla="*/ 130 w 429"/>
                      <a:gd name="T27" fmla="*/ 208 h 274"/>
                      <a:gd name="T28" fmla="*/ 117 w 429"/>
                      <a:gd name="T29" fmla="*/ 274 h 274"/>
                      <a:gd name="T30" fmla="*/ 144 w 429"/>
                      <a:gd name="T31" fmla="*/ 274 h 274"/>
                      <a:gd name="T32" fmla="*/ 172 w 429"/>
                      <a:gd name="T33" fmla="*/ 274 h 274"/>
                      <a:gd name="T34" fmla="*/ 231 w 429"/>
                      <a:gd name="T35" fmla="*/ 274 h 274"/>
                      <a:gd name="T36" fmla="*/ 329 w 429"/>
                      <a:gd name="T37" fmla="*/ 267 h 274"/>
                      <a:gd name="T38" fmla="*/ 363 w 429"/>
                      <a:gd name="T39" fmla="*/ 260 h 274"/>
                      <a:gd name="T40" fmla="*/ 379 w 429"/>
                      <a:gd name="T41" fmla="*/ 255 h 274"/>
                      <a:gd name="T42" fmla="*/ 400 w 429"/>
                      <a:gd name="T43" fmla="*/ 235 h 274"/>
                      <a:gd name="T44" fmla="*/ 405 w 429"/>
                      <a:gd name="T45" fmla="*/ 222 h 274"/>
                      <a:gd name="T46" fmla="*/ 416 w 429"/>
                      <a:gd name="T47" fmla="*/ 164 h 274"/>
                      <a:gd name="T48" fmla="*/ 428 w 429"/>
                      <a:gd name="T49" fmla="*/ 36 h 274"/>
                      <a:gd name="T50" fmla="*/ 429 w 429"/>
                      <a:gd name="T51" fmla="*/ 0 h 274"/>
                      <a:gd name="T52" fmla="*/ 64 w 429"/>
                      <a:gd name="T53" fmla="*/ 0 h 274"/>
                      <a:gd name="T54" fmla="*/ 64 w 429"/>
                      <a:gd name="T55" fmla="*/ 46 h 274"/>
                      <a:gd name="T56" fmla="*/ 48 w 429"/>
                      <a:gd name="T57" fmla="*/ 159 h 274"/>
                      <a:gd name="T58" fmla="*/ 30 w 429"/>
                      <a:gd name="T59" fmla="*/ 208 h 274"/>
                      <a:gd name="T60" fmla="*/ 14 w 429"/>
                      <a:gd name="T61" fmla="*/ 234 h 274"/>
                      <a:gd name="T62" fmla="*/ 4 w 429"/>
                      <a:gd name="T63" fmla="*/ 241 h 2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29" h="274">
                        <a:moveTo>
                          <a:pt x="4" y="241"/>
                        </a:moveTo>
                        <a:lnTo>
                          <a:pt x="0" y="247"/>
                        </a:lnTo>
                        <a:lnTo>
                          <a:pt x="0" y="252"/>
                        </a:lnTo>
                        <a:lnTo>
                          <a:pt x="4" y="261"/>
                        </a:lnTo>
                        <a:lnTo>
                          <a:pt x="19" y="265"/>
                        </a:lnTo>
                        <a:lnTo>
                          <a:pt x="40" y="268"/>
                        </a:lnTo>
                        <a:lnTo>
                          <a:pt x="66" y="271"/>
                        </a:lnTo>
                        <a:lnTo>
                          <a:pt x="68" y="271"/>
                        </a:lnTo>
                        <a:lnTo>
                          <a:pt x="68" y="271"/>
                        </a:lnTo>
                        <a:lnTo>
                          <a:pt x="78" y="270"/>
                        </a:lnTo>
                        <a:lnTo>
                          <a:pt x="95" y="254"/>
                        </a:lnTo>
                        <a:lnTo>
                          <a:pt x="121" y="210"/>
                        </a:lnTo>
                        <a:lnTo>
                          <a:pt x="134" y="179"/>
                        </a:lnTo>
                        <a:lnTo>
                          <a:pt x="130" y="208"/>
                        </a:lnTo>
                        <a:lnTo>
                          <a:pt x="117" y="274"/>
                        </a:lnTo>
                        <a:lnTo>
                          <a:pt x="144" y="274"/>
                        </a:lnTo>
                        <a:lnTo>
                          <a:pt x="172" y="274"/>
                        </a:lnTo>
                        <a:lnTo>
                          <a:pt x="231" y="274"/>
                        </a:lnTo>
                        <a:lnTo>
                          <a:pt x="329" y="267"/>
                        </a:lnTo>
                        <a:lnTo>
                          <a:pt x="363" y="260"/>
                        </a:lnTo>
                        <a:lnTo>
                          <a:pt x="379" y="255"/>
                        </a:lnTo>
                        <a:lnTo>
                          <a:pt x="400" y="235"/>
                        </a:lnTo>
                        <a:lnTo>
                          <a:pt x="405" y="222"/>
                        </a:lnTo>
                        <a:lnTo>
                          <a:pt x="416" y="164"/>
                        </a:lnTo>
                        <a:lnTo>
                          <a:pt x="428" y="36"/>
                        </a:lnTo>
                        <a:lnTo>
                          <a:pt x="429" y="0"/>
                        </a:lnTo>
                        <a:lnTo>
                          <a:pt x="64" y="0"/>
                        </a:lnTo>
                        <a:lnTo>
                          <a:pt x="64" y="46"/>
                        </a:lnTo>
                        <a:lnTo>
                          <a:pt x="48" y="159"/>
                        </a:lnTo>
                        <a:lnTo>
                          <a:pt x="30" y="208"/>
                        </a:lnTo>
                        <a:lnTo>
                          <a:pt x="14" y="234"/>
                        </a:lnTo>
                        <a:lnTo>
                          <a:pt x="4" y="24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2" name="Freeform 6">
                  <a:extLst>
                    <a:ext uri="{FF2B5EF4-FFF2-40B4-BE49-F238E27FC236}">
                      <a16:creationId xmlns="" xmlns:a16="http://schemas.microsoft.com/office/drawing/2014/main" id="{5970A638-BCD1-DC5D-B618-ABF1E1FA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645665" y="3398669"/>
                  <a:ext cx="141230" cy="125215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" name="Group 23">
                  <a:extLst>
                    <a:ext uri="{FF2B5EF4-FFF2-40B4-BE49-F238E27FC236}">
                      <a16:creationId xmlns="" xmlns:a16="http://schemas.microsoft.com/office/drawing/2014/main" id="{D7EA7F79-6443-DF00-3DB5-31A69DFDDFA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27980" y="4496296"/>
                  <a:ext cx="176601" cy="162098"/>
                  <a:chOff x="2577" y="1104"/>
                  <a:chExt cx="414" cy="380"/>
                </a:xfrm>
                <a:solidFill>
                  <a:schemeClr val="bg1"/>
                </a:solidFill>
              </p:grpSpPr>
              <p:sp>
                <p:nvSpPr>
                  <p:cNvPr id="21" name="Freeform 24">
                    <a:extLst>
                      <a:ext uri="{FF2B5EF4-FFF2-40B4-BE49-F238E27FC236}">
                        <a16:creationId xmlns="" xmlns:a16="http://schemas.microsoft.com/office/drawing/2014/main" id="{393D75BC-D9D9-E281-FC28-DC3CB969FCB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77" y="1104"/>
                    <a:ext cx="353" cy="380"/>
                  </a:xfrm>
                  <a:custGeom>
                    <a:avLst/>
                    <a:gdLst>
                      <a:gd name="T0" fmla="*/ 81 w 1058"/>
                      <a:gd name="T1" fmla="*/ 1141 h 1141"/>
                      <a:gd name="T2" fmla="*/ 91 w 1058"/>
                      <a:gd name="T3" fmla="*/ 1140 h 1141"/>
                      <a:gd name="T4" fmla="*/ 101 w 1058"/>
                      <a:gd name="T5" fmla="*/ 1131 h 1141"/>
                      <a:gd name="T6" fmla="*/ 206 w 1058"/>
                      <a:gd name="T7" fmla="*/ 1129 h 1141"/>
                      <a:gd name="T8" fmla="*/ 206 w 1058"/>
                      <a:gd name="T9" fmla="*/ 1115 h 1141"/>
                      <a:gd name="T10" fmla="*/ 120 w 1058"/>
                      <a:gd name="T11" fmla="*/ 1112 h 1141"/>
                      <a:gd name="T12" fmla="*/ 352 w 1058"/>
                      <a:gd name="T13" fmla="*/ 962 h 1141"/>
                      <a:gd name="T14" fmla="*/ 365 w 1058"/>
                      <a:gd name="T15" fmla="*/ 968 h 1141"/>
                      <a:gd name="T16" fmla="*/ 378 w 1058"/>
                      <a:gd name="T17" fmla="*/ 962 h 1141"/>
                      <a:gd name="T18" fmla="*/ 994 w 1058"/>
                      <a:gd name="T19" fmla="*/ 347 h 1141"/>
                      <a:gd name="T20" fmla="*/ 997 w 1058"/>
                      <a:gd name="T21" fmla="*/ 343 h 1141"/>
                      <a:gd name="T22" fmla="*/ 1015 w 1058"/>
                      <a:gd name="T23" fmla="*/ 325 h 1141"/>
                      <a:gd name="T24" fmla="*/ 1051 w 1058"/>
                      <a:gd name="T25" fmla="*/ 256 h 1141"/>
                      <a:gd name="T26" fmla="*/ 1058 w 1058"/>
                      <a:gd name="T27" fmla="*/ 180 h 1141"/>
                      <a:gd name="T28" fmla="*/ 1036 w 1058"/>
                      <a:gd name="T29" fmla="*/ 106 h 1141"/>
                      <a:gd name="T30" fmla="*/ 1000 w 1058"/>
                      <a:gd name="T31" fmla="*/ 59 h 1141"/>
                      <a:gd name="T32" fmla="*/ 954 w 1058"/>
                      <a:gd name="T33" fmla="*/ 23 h 1141"/>
                      <a:gd name="T34" fmla="*/ 879 w 1058"/>
                      <a:gd name="T35" fmla="*/ 1 h 1141"/>
                      <a:gd name="T36" fmla="*/ 840 w 1058"/>
                      <a:gd name="T37" fmla="*/ 1 h 1141"/>
                      <a:gd name="T38" fmla="*/ 765 w 1058"/>
                      <a:gd name="T39" fmla="*/ 23 h 1141"/>
                      <a:gd name="T40" fmla="*/ 719 w 1058"/>
                      <a:gd name="T41" fmla="*/ 59 h 1141"/>
                      <a:gd name="T42" fmla="*/ 713 w 1058"/>
                      <a:gd name="T43" fmla="*/ 64 h 1141"/>
                      <a:gd name="T44" fmla="*/ 710 w 1058"/>
                      <a:gd name="T45" fmla="*/ 66 h 1141"/>
                      <a:gd name="T46" fmla="*/ 92 w 1058"/>
                      <a:gd name="T47" fmla="*/ 687 h 1141"/>
                      <a:gd name="T48" fmla="*/ 97 w 1058"/>
                      <a:gd name="T49" fmla="*/ 707 h 1141"/>
                      <a:gd name="T50" fmla="*/ 6 w 1058"/>
                      <a:gd name="T51" fmla="*/ 880 h 1141"/>
                      <a:gd name="T52" fmla="*/ 1 w 1058"/>
                      <a:gd name="T53" fmla="*/ 899 h 1141"/>
                      <a:gd name="T54" fmla="*/ 69 w 1058"/>
                      <a:gd name="T55" fmla="*/ 1137 h 1141"/>
                      <a:gd name="T56" fmla="*/ 735 w 1058"/>
                      <a:gd name="T57" fmla="*/ 96 h 1141"/>
                      <a:gd name="T58" fmla="*/ 739 w 1058"/>
                      <a:gd name="T59" fmla="*/ 93 h 1141"/>
                      <a:gd name="T60" fmla="*/ 744 w 1058"/>
                      <a:gd name="T61" fmla="*/ 87 h 1141"/>
                      <a:gd name="T62" fmla="*/ 770 w 1058"/>
                      <a:gd name="T63" fmla="*/ 64 h 1141"/>
                      <a:gd name="T64" fmla="*/ 859 w 1058"/>
                      <a:gd name="T65" fmla="*/ 38 h 1141"/>
                      <a:gd name="T66" fmla="*/ 950 w 1058"/>
                      <a:gd name="T67" fmla="*/ 64 h 1141"/>
                      <a:gd name="T68" fmla="*/ 994 w 1058"/>
                      <a:gd name="T69" fmla="*/ 111 h 1141"/>
                      <a:gd name="T70" fmla="*/ 1019 w 1058"/>
                      <a:gd name="T71" fmla="*/ 230 h 1141"/>
                      <a:gd name="T72" fmla="*/ 973 w 1058"/>
                      <a:gd name="T73" fmla="*/ 312 h 1141"/>
                      <a:gd name="T74" fmla="*/ 968 w 1058"/>
                      <a:gd name="T75" fmla="*/ 318 h 1141"/>
                      <a:gd name="T76" fmla="*/ 964 w 1058"/>
                      <a:gd name="T77" fmla="*/ 321 h 1141"/>
                      <a:gd name="T78" fmla="*/ 365 w 1058"/>
                      <a:gd name="T79" fmla="*/ 922 h 1141"/>
                      <a:gd name="T80" fmla="*/ 177 w 1058"/>
                      <a:gd name="T81" fmla="*/ 735 h 1141"/>
                      <a:gd name="T82" fmla="*/ 735 w 1058"/>
                      <a:gd name="T83" fmla="*/ 96 h 1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058" h="1141">
                        <a:moveTo>
                          <a:pt x="78" y="1141"/>
                        </a:moveTo>
                        <a:lnTo>
                          <a:pt x="81" y="1141"/>
                        </a:lnTo>
                        <a:lnTo>
                          <a:pt x="84" y="1141"/>
                        </a:lnTo>
                        <a:lnTo>
                          <a:pt x="91" y="1140"/>
                        </a:lnTo>
                        <a:lnTo>
                          <a:pt x="97" y="1135"/>
                        </a:lnTo>
                        <a:lnTo>
                          <a:pt x="101" y="1131"/>
                        </a:lnTo>
                        <a:lnTo>
                          <a:pt x="199" y="1131"/>
                        </a:lnTo>
                        <a:lnTo>
                          <a:pt x="206" y="1129"/>
                        </a:lnTo>
                        <a:lnTo>
                          <a:pt x="208" y="1122"/>
                        </a:lnTo>
                        <a:lnTo>
                          <a:pt x="206" y="1115"/>
                        </a:lnTo>
                        <a:lnTo>
                          <a:pt x="199" y="1112"/>
                        </a:lnTo>
                        <a:lnTo>
                          <a:pt x="120" y="1112"/>
                        </a:lnTo>
                        <a:lnTo>
                          <a:pt x="310" y="922"/>
                        </a:lnTo>
                        <a:lnTo>
                          <a:pt x="352" y="962"/>
                        </a:lnTo>
                        <a:lnTo>
                          <a:pt x="357" y="967"/>
                        </a:lnTo>
                        <a:lnTo>
                          <a:pt x="365" y="968"/>
                        </a:lnTo>
                        <a:lnTo>
                          <a:pt x="372" y="967"/>
                        </a:lnTo>
                        <a:lnTo>
                          <a:pt x="378" y="962"/>
                        </a:lnTo>
                        <a:lnTo>
                          <a:pt x="993" y="348"/>
                        </a:lnTo>
                        <a:lnTo>
                          <a:pt x="994" y="347"/>
                        </a:lnTo>
                        <a:lnTo>
                          <a:pt x="994" y="345"/>
                        </a:lnTo>
                        <a:lnTo>
                          <a:pt x="997" y="343"/>
                        </a:lnTo>
                        <a:lnTo>
                          <a:pt x="1000" y="340"/>
                        </a:lnTo>
                        <a:lnTo>
                          <a:pt x="1015" y="325"/>
                        </a:lnTo>
                        <a:lnTo>
                          <a:pt x="1036" y="292"/>
                        </a:lnTo>
                        <a:lnTo>
                          <a:pt x="1051" y="256"/>
                        </a:lnTo>
                        <a:lnTo>
                          <a:pt x="1058" y="219"/>
                        </a:lnTo>
                        <a:lnTo>
                          <a:pt x="1058" y="180"/>
                        </a:lnTo>
                        <a:lnTo>
                          <a:pt x="1051" y="142"/>
                        </a:lnTo>
                        <a:lnTo>
                          <a:pt x="1036" y="106"/>
                        </a:lnTo>
                        <a:lnTo>
                          <a:pt x="1015" y="73"/>
                        </a:lnTo>
                        <a:lnTo>
                          <a:pt x="1000" y="59"/>
                        </a:lnTo>
                        <a:lnTo>
                          <a:pt x="986" y="44"/>
                        </a:lnTo>
                        <a:lnTo>
                          <a:pt x="954" y="23"/>
                        </a:lnTo>
                        <a:lnTo>
                          <a:pt x="918" y="8"/>
                        </a:lnTo>
                        <a:lnTo>
                          <a:pt x="879" y="1"/>
                        </a:lnTo>
                        <a:lnTo>
                          <a:pt x="859" y="0"/>
                        </a:lnTo>
                        <a:lnTo>
                          <a:pt x="840" y="1"/>
                        </a:lnTo>
                        <a:lnTo>
                          <a:pt x="801" y="8"/>
                        </a:lnTo>
                        <a:lnTo>
                          <a:pt x="765" y="23"/>
                        </a:lnTo>
                        <a:lnTo>
                          <a:pt x="734" y="44"/>
                        </a:lnTo>
                        <a:lnTo>
                          <a:pt x="719" y="59"/>
                        </a:lnTo>
                        <a:lnTo>
                          <a:pt x="716" y="62"/>
                        </a:lnTo>
                        <a:lnTo>
                          <a:pt x="713" y="64"/>
                        </a:lnTo>
                        <a:lnTo>
                          <a:pt x="712" y="64"/>
                        </a:lnTo>
                        <a:lnTo>
                          <a:pt x="710" y="66"/>
                        </a:lnTo>
                        <a:lnTo>
                          <a:pt x="97" y="680"/>
                        </a:lnTo>
                        <a:lnTo>
                          <a:pt x="92" y="687"/>
                        </a:lnTo>
                        <a:lnTo>
                          <a:pt x="92" y="701"/>
                        </a:lnTo>
                        <a:lnTo>
                          <a:pt x="97" y="707"/>
                        </a:lnTo>
                        <a:lnTo>
                          <a:pt x="137" y="748"/>
                        </a:lnTo>
                        <a:lnTo>
                          <a:pt x="6" y="880"/>
                        </a:lnTo>
                        <a:lnTo>
                          <a:pt x="0" y="889"/>
                        </a:lnTo>
                        <a:lnTo>
                          <a:pt x="1" y="899"/>
                        </a:lnTo>
                        <a:lnTo>
                          <a:pt x="65" y="1127"/>
                        </a:lnTo>
                        <a:lnTo>
                          <a:pt x="69" y="1137"/>
                        </a:lnTo>
                        <a:lnTo>
                          <a:pt x="78" y="1141"/>
                        </a:lnTo>
                        <a:close/>
                        <a:moveTo>
                          <a:pt x="735" y="96"/>
                        </a:moveTo>
                        <a:lnTo>
                          <a:pt x="736" y="95"/>
                        </a:lnTo>
                        <a:lnTo>
                          <a:pt x="739" y="93"/>
                        </a:lnTo>
                        <a:lnTo>
                          <a:pt x="741" y="90"/>
                        </a:lnTo>
                        <a:lnTo>
                          <a:pt x="744" y="87"/>
                        </a:lnTo>
                        <a:lnTo>
                          <a:pt x="746" y="85"/>
                        </a:lnTo>
                        <a:lnTo>
                          <a:pt x="770" y="64"/>
                        </a:lnTo>
                        <a:lnTo>
                          <a:pt x="827" y="40"/>
                        </a:lnTo>
                        <a:lnTo>
                          <a:pt x="859" y="38"/>
                        </a:lnTo>
                        <a:lnTo>
                          <a:pt x="892" y="40"/>
                        </a:lnTo>
                        <a:lnTo>
                          <a:pt x="950" y="64"/>
                        </a:lnTo>
                        <a:lnTo>
                          <a:pt x="973" y="85"/>
                        </a:lnTo>
                        <a:lnTo>
                          <a:pt x="994" y="111"/>
                        </a:lnTo>
                        <a:lnTo>
                          <a:pt x="1019" y="168"/>
                        </a:lnTo>
                        <a:lnTo>
                          <a:pt x="1019" y="230"/>
                        </a:lnTo>
                        <a:lnTo>
                          <a:pt x="994" y="288"/>
                        </a:lnTo>
                        <a:lnTo>
                          <a:pt x="973" y="312"/>
                        </a:lnTo>
                        <a:lnTo>
                          <a:pt x="971" y="315"/>
                        </a:lnTo>
                        <a:lnTo>
                          <a:pt x="968" y="318"/>
                        </a:lnTo>
                        <a:lnTo>
                          <a:pt x="966" y="319"/>
                        </a:lnTo>
                        <a:lnTo>
                          <a:pt x="964" y="321"/>
                        </a:lnTo>
                        <a:lnTo>
                          <a:pt x="963" y="324"/>
                        </a:lnTo>
                        <a:lnTo>
                          <a:pt x="365" y="922"/>
                        </a:lnTo>
                        <a:lnTo>
                          <a:pt x="324" y="880"/>
                        </a:lnTo>
                        <a:lnTo>
                          <a:pt x="177" y="735"/>
                        </a:lnTo>
                        <a:lnTo>
                          <a:pt x="137" y="694"/>
                        </a:lnTo>
                        <a:lnTo>
                          <a:pt x="735" y="9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Freeform 25">
                    <a:extLst>
                      <a:ext uri="{FF2B5EF4-FFF2-40B4-BE49-F238E27FC236}">
                        <a16:creationId xmlns="" xmlns:a16="http://schemas.microsoft.com/office/drawing/2014/main" id="{7BA9AC63-F6EF-A635-8975-0936C272D32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43" y="1129"/>
                    <a:ext cx="261" cy="261"/>
                  </a:xfrm>
                  <a:custGeom>
                    <a:avLst/>
                    <a:gdLst>
                      <a:gd name="T0" fmla="*/ 153 w 781"/>
                      <a:gd name="T1" fmla="*/ 778 h 782"/>
                      <a:gd name="T2" fmla="*/ 158 w 781"/>
                      <a:gd name="T3" fmla="*/ 782 h 782"/>
                      <a:gd name="T4" fmla="*/ 166 w 781"/>
                      <a:gd name="T5" fmla="*/ 782 h 782"/>
                      <a:gd name="T6" fmla="*/ 173 w 781"/>
                      <a:gd name="T7" fmla="*/ 782 h 782"/>
                      <a:gd name="T8" fmla="*/ 179 w 781"/>
                      <a:gd name="T9" fmla="*/ 778 h 782"/>
                      <a:gd name="T10" fmla="*/ 572 w 781"/>
                      <a:gd name="T11" fmla="*/ 385 h 782"/>
                      <a:gd name="T12" fmla="*/ 576 w 781"/>
                      <a:gd name="T13" fmla="*/ 390 h 782"/>
                      <a:gd name="T14" fmla="*/ 584 w 781"/>
                      <a:gd name="T15" fmla="*/ 395 h 782"/>
                      <a:gd name="T16" fmla="*/ 591 w 781"/>
                      <a:gd name="T17" fmla="*/ 396 h 782"/>
                      <a:gd name="T18" fmla="*/ 598 w 781"/>
                      <a:gd name="T19" fmla="*/ 395 h 782"/>
                      <a:gd name="T20" fmla="*/ 604 w 781"/>
                      <a:gd name="T21" fmla="*/ 390 h 782"/>
                      <a:gd name="T22" fmla="*/ 735 w 781"/>
                      <a:gd name="T23" fmla="*/ 259 h 782"/>
                      <a:gd name="T24" fmla="*/ 741 w 781"/>
                      <a:gd name="T25" fmla="*/ 252 h 782"/>
                      <a:gd name="T26" fmla="*/ 741 w 781"/>
                      <a:gd name="T27" fmla="*/ 245 h 782"/>
                      <a:gd name="T28" fmla="*/ 741 w 781"/>
                      <a:gd name="T29" fmla="*/ 238 h 782"/>
                      <a:gd name="T30" fmla="*/ 735 w 781"/>
                      <a:gd name="T31" fmla="*/ 232 h 782"/>
                      <a:gd name="T32" fmla="*/ 729 w 781"/>
                      <a:gd name="T33" fmla="*/ 226 h 782"/>
                      <a:gd name="T34" fmla="*/ 748 w 781"/>
                      <a:gd name="T35" fmla="*/ 210 h 782"/>
                      <a:gd name="T36" fmla="*/ 764 w 781"/>
                      <a:gd name="T37" fmla="*/ 190 h 782"/>
                      <a:gd name="T38" fmla="*/ 781 w 781"/>
                      <a:gd name="T39" fmla="*/ 147 h 782"/>
                      <a:gd name="T40" fmla="*/ 781 w 781"/>
                      <a:gd name="T41" fmla="*/ 99 h 782"/>
                      <a:gd name="T42" fmla="*/ 764 w 781"/>
                      <a:gd name="T43" fmla="*/ 55 h 782"/>
                      <a:gd name="T44" fmla="*/ 748 w 781"/>
                      <a:gd name="T45" fmla="*/ 36 h 782"/>
                      <a:gd name="T46" fmla="*/ 729 w 781"/>
                      <a:gd name="T47" fmla="*/ 20 h 782"/>
                      <a:gd name="T48" fmla="*/ 684 w 781"/>
                      <a:gd name="T49" fmla="*/ 3 h 782"/>
                      <a:gd name="T50" fmla="*/ 660 w 781"/>
                      <a:gd name="T51" fmla="*/ 0 h 782"/>
                      <a:gd name="T52" fmla="*/ 637 w 781"/>
                      <a:gd name="T53" fmla="*/ 3 h 782"/>
                      <a:gd name="T54" fmla="*/ 592 w 781"/>
                      <a:gd name="T55" fmla="*/ 20 h 782"/>
                      <a:gd name="T56" fmla="*/ 573 w 781"/>
                      <a:gd name="T57" fmla="*/ 37 h 782"/>
                      <a:gd name="T58" fmla="*/ 558 w 781"/>
                      <a:gd name="T59" fmla="*/ 55 h 782"/>
                      <a:gd name="T60" fmla="*/ 547 w 781"/>
                      <a:gd name="T61" fmla="*/ 45 h 782"/>
                      <a:gd name="T62" fmla="*/ 542 w 781"/>
                      <a:gd name="T63" fmla="*/ 40 h 782"/>
                      <a:gd name="T64" fmla="*/ 527 w 781"/>
                      <a:gd name="T65" fmla="*/ 40 h 782"/>
                      <a:gd name="T66" fmla="*/ 520 w 781"/>
                      <a:gd name="T67" fmla="*/ 45 h 782"/>
                      <a:gd name="T68" fmla="*/ 389 w 781"/>
                      <a:gd name="T69" fmla="*/ 176 h 782"/>
                      <a:gd name="T70" fmla="*/ 385 w 781"/>
                      <a:gd name="T71" fmla="*/ 182 h 782"/>
                      <a:gd name="T72" fmla="*/ 385 w 781"/>
                      <a:gd name="T73" fmla="*/ 196 h 782"/>
                      <a:gd name="T74" fmla="*/ 389 w 781"/>
                      <a:gd name="T75" fmla="*/ 203 h 782"/>
                      <a:gd name="T76" fmla="*/ 399 w 781"/>
                      <a:gd name="T77" fmla="*/ 212 h 782"/>
                      <a:gd name="T78" fmla="*/ 6 w 781"/>
                      <a:gd name="T79" fmla="*/ 604 h 782"/>
                      <a:gd name="T80" fmla="*/ 1 w 781"/>
                      <a:gd name="T81" fmla="*/ 611 h 782"/>
                      <a:gd name="T82" fmla="*/ 0 w 781"/>
                      <a:gd name="T83" fmla="*/ 618 h 782"/>
                      <a:gd name="T84" fmla="*/ 1 w 781"/>
                      <a:gd name="T85" fmla="*/ 625 h 782"/>
                      <a:gd name="T86" fmla="*/ 6 w 781"/>
                      <a:gd name="T87" fmla="*/ 631 h 782"/>
                      <a:gd name="T88" fmla="*/ 153 w 781"/>
                      <a:gd name="T89" fmla="*/ 778 h 782"/>
                      <a:gd name="T90" fmla="*/ 535 w 781"/>
                      <a:gd name="T91" fmla="*/ 85 h 782"/>
                      <a:gd name="T92" fmla="*/ 615 w 781"/>
                      <a:gd name="T93" fmla="*/ 166 h 782"/>
                      <a:gd name="T94" fmla="*/ 687 w 781"/>
                      <a:gd name="T95" fmla="*/ 238 h 782"/>
                      <a:gd name="T96" fmla="*/ 687 w 781"/>
                      <a:gd name="T97" fmla="*/ 238 h 782"/>
                      <a:gd name="T98" fmla="*/ 694 w 781"/>
                      <a:gd name="T99" fmla="*/ 245 h 782"/>
                      <a:gd name="T100" fmla="*/ 591 w 781"/>
                      <a:gd name="T101" fmla="*/ 350 h 782"/>
                      <a:gd name="T102" fmla="*/ 431 w 781"/>
                      <a:gd name="T103" fmla="*/ 189 h 782"/>
                      <a:gd name="T104" fmla="*/ 535 w 781"/>
                      <a:gd name="T105" fmla="*/ 85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81" h="782">
                        <a:moveTo>
                          <a:pt x="153" y="778"/>
                        </a:moveTo>
                        <a:lnTo>
                          <a:pt x="158" y="782"/>
                        </a:lnTo>
                        <a:lnTo>
                          <a:pt x="166" y="782"/>
                        </a:lnTo>
                        <a:lnTo>
                          <a:pt x="173" y="782"/>
                        </a:lnTo>
                        <a:lnTo>
                          <a:pt x="179" y="778"/>
                        </a:lnTo>
                        <a:lnTo>
                          <a:pt x="572" y="385"/>
                        </a:lnTo>
                        <a:lnTo>
                          <a:pt x="576" y="390"/>
                        </a:lnTo>
                        <a:lnTo>
                          <a:pt x="584" y="395"/>
                        </a:lnTo>
                        <a:lnTo>
                          <a:pt x="591" y="396"/>
                        </a:lnTo>
                        <a:lnTo>
                          <a:pt x="598" y="395"/>
                        </a:lnTo>
                        <a:lnTo>
                          <a:pt x="604" y="390"/>
                        </a:lnTo>
                        <a:lnTo>
                          <a:pt x="735" y="259"/>
                        </a:lnTo>
                        <a:lnTo>
                          <a:pt x="741" y="252"/>
                        </a:lnTo>
                        <a:lnTo>
                          <a:pt x="741" y="245"/>
                        </a:lnTo>
                        <a:lnTo>
                          <a:pt x="741" y="238"/>
                        </a:lnTo>
                        <a:lnTo>
                          <a:pt x="735" y="232"/>
                        </a:lnTo>
                        <a:lnTo>
                          <a:pt x="729" y="226"/>
                        </a:lnTo>
                        <a:lnTo>
                          <a:pt x="748" y="210"/>
                        </a:lnTo>
                        <a:lnTo>
                          <a:pt x="764" y="190"/>
                        </a:lnTo>
                        <a:lnTo>
                          <a:pt x="781" y="147"/>
                        </a:lnTo>
                        <a:lnTo>
                          <a:pt x="781" y="99"/>
                        </a:lnTo>
                        <a:lnTo>
                          <a:pt x="764" y="55"/>
                        </a:lnTo>
                        <a:lnTo>
                          <a:pt x="748" y="36"/>
                        </a:lnTo>
                        <a:lnTo>
                          <a:pt x="729" y="20"/>
                        </a:lnTo>
                        <a:lnTo>
                          <a:pt x="684" y="3"/>
                        </a:lnTo>
                        <a:lnTo>
                          <a:pt x="660" y="0"/>
                        </a:lnTo>
                        <a:lnTo>
                          <a:pt x="637" y="3"/>
                        </a:lnTo>
                        <a:lnTo>
                          <a:pt x="592" y="20"/>
                        </a:lnTo>
                        <a:lnTo>
                          <a:pt x="573" y="37"/>
                        </a:lnTo>
                        <a:lnTo>
                          <a:pt x="558" y="55"/>
                        </a:lnTo>
                        <a:lnTo>
                          <a:pt x="547" y="45"/>
                        </a:lnTo>
                        <a:lnTo>
                          <a:pt x="542" y="40"/>
                        </a:lnTo>
                        <a:lnTo>
                          <a:pt x="527" y="40"/>
                        </a:lnTo>
                        <a:lnTo>
                          <a:pt x="520" y="45"/>
                        </a:lnTo>
                        <a:lnTo>
                          <a:pt x="389" y="176"/>
                        </a:lnTo>
                        <a:lnTo>
                          <a:pt x="385" y="182"/>
                        </a:lnTo>
                        <a:lnTo>
                          <a:pt x="385" y="196"/>
                        </a:lnTo>
                        <a:lnTo>
                          <a:pt x="389" y="203"/>
                        </a:lnTo>
                        <a:lnTo>
                          <a:pt x="399" y="212"/>
                        </a:lnTo>
                        <a:lnTo>
                          <a:pt x="6" y="604"/>
                        </a:lnTo>
                        <a:lnTo>
                          <a:pt x="1" y="611"/>
                        </a:lnTo>
                        <a:lnTo>
                          <a:pt x="0" y="618"/>
                        </a:lnTo>
                        <a:lnTo>
                          <a:pt x="1" y="625"/>
                        </a:lnTo>
                        <a:lnTo>
                          <a:pt x="6" y="631"/>
                        </a:lnTo>
                        <a:lnTo>
                          <a:pt x="153" y="778"/>
                        </a:lnTo>
                        <a:close/>
                        <a:moveTo>
                          <a:pt x="535" y="85"/>
                        </a:moveTo>
                        <a:lnTo>
                          <a:pt x="615" y="166"/>
                        </a:lnTo>
                        <a:lnTo>
                          <a:pt x="687" y="238"/>
                        </a:lnTo>
                        <a:lnTo>
                          <a:pt x="687" y="238"/>
                        </a:lnTo>
                        <a:lnTo>
                          <a:pt x="694" y="245"/>
                        </a:lnTo>
                        <a:lnTo>
                          <a:pt x="591" y="350"/>
                        </a:lnTo>
                        <a:lnTo>
                          <a:pt x="431" y="189"/>
                        </a:lnTo>
                        <a:lnTo>
                          <a:pt x="535" y="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Freeform 26">
                    <a:extLst>
                      <a:ext uri="{FF2B5EF4-FFF2-40B4-BE49-F238E27FC236}">
                        <a16:creationId xmlns="" xmlns:a16="http://schemas.microsoft.com/office/drawing/2014/main" id="{BED3A31C-EB31-EDAD-E7BD-3FAEBFA817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1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2 w 203"/>
                      <a:gd name="T13" fmla="*/ 17 h 19"/>
                      <a:gd name="T14" fmla="*/ 203 w 203"/>
                      <a:gd name="T15" fmla="*/ 10 h 19"/>
                      <a:gd name="T16" fmla="*/ 202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2" y="17"/>
                        </a:lnTo>
                        <a:lnTo>
                          <a:pt x="203" y="10"/>
                        </a:lnTo>
                        <a:lnTo>
                          <a:pt x="202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Freeform 27">
                    <a:extLst>
                      <a:ext uri="{FF2B5EF4-FFF2-40B4-BE49-F238E27FC236}">
                        <a16:creationId xmlns="" xmlns:a16="http://schemas.microsoft.com/office/drawing/2014/main" id="{5D29DF53-5A8B-573A-28E4-BEF0932A7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3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1 w 203"/>
                      <a:gd name="T13" fmla="*/ 17 h 19"/>
                      <a:gd name="T14" fmla="*/ 203 w 203"/>
                      <a:gd name="T15" fmla="*/ 10 h 19"/>
                      <a:gd name="T16" fmla="*/ 201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1" y="17"/>
                        </a:lnTo>
                        <a:lnTo>
                          <a:pt x="203" y="10"/>
                        </a:lnTo>
                        <a:lnTo>
                          <a:pt x="201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Freeform 28">
                    <a:extLst>
                      <a:ext uri="{FF2B5EF4-FFF2-40B4-BE49-F238E27FC236}">
                        <a16:creationId xmlns="" xmlns:a16="http://schemas.microsoft.com/office/drawing/2014/main" id="{0D874858-DCA8-AA56-9794-5F4A71627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1475"/>
                    <a:ext cx="45" cy="6"/>
                  </a:xfrm>
                  <a:custGeom>
                    <a:avLst/>
                    <a:gdLst>
                      <a:gd name="T0" fmla="*/ 125 w 134"/>
                      <a:gd name="T1" fmla="*/ 0 h 19"/>
                      <a:gd name="T2" fmla="*/ 10 w 134"/>
                      <a:gd name="T3" fmla="*/ 0 h 19"/>
                      <a:gd name="T4" fmla="*/ 1 w 134"/>
                      <a:gd name="T5" fmla="*/ 3 h 19"/>
                      <a:gd name="T6" fmla="*/ 0 w 134"/>
                      <a:gd name="T7" fmla="*/ 10 h 19"/>
                      <a:gd name="T8" fmla="*/ 1 w 134"/>
                      <a:gd name="T9" fmla="*/ 17 h 19"/>
                      <a:gd name="T10" fmla="*/ 10 w 134"/>
                      <a:gd name="T11" fmla="*/ 19 h 19"/>
                      <a:gd name="T12" fmla="*/ 125 w 134"/>
                      <a:gd name="T13" fmla="*/ 19 h 19"/>
                      <a:gd name="T14" fmla="*/ 132 w 134"/>
                      <a:gd name="T15" fmla="*/ 17 h 19"/>
                      <a:gd name="T16" fmla="*/ 134 w 134"/>
                      <a:gd name="T17" fmla="*/ 10 h 19"/>
                      <a:gd name="T18" fmla="*/ 132 w 134"/>
                      <a:gd name="T19" fmla="*/ 3 h 19"/>
                      <a:gd name="T20" fmla="*/ 125 w 134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" h="19">
                        <a:moveTo>
                          <a:pt x="125" y="0"/>
                        </a:moveTo>
                        <a:lnTo>
                          <a:pt x="10" y="0"/>
                        </a:lnTo>
                        <a:lnTo>
                          <a:pt x="1" y="3"/>
                        </a:lnTo>
                        <a:lnTo>
                          <a:pt x="0" y="10"/>
                        </a:lnTo>
                        <a:lnTo>
                          <a:pt x="1" y="17"/>
                        </a:lnTo>
                        <a:lnTo>
                          <a:pt x="10" y="19"/>
                        </a:lnTo>
                        <a:lnTo>
                          <a:pt x="125" y="19"/>
                        </a:lnTo>
                        <a:lnTo>
                          <a:pt x="132" y="17"/>
                        </a:lnTo>
                        <a:lnTo>
                          <a:pt x="134" y="10"/>
                        </a:lnTo>
                        <a:lnTo>
                          <a:pt x="132" y="3"/>
                        </a:lnTo>
                        <a:lnTo>
                          <a:pt x="12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9E99A535-B963-B942-815A-ECB82F63EA19}"/>
                    </a:ext>
                  </a:extLst>
                </p:cNvPr>
                <p:cNvGrpSpPr/>
                <p:nvPr/>
              </p:nvGrpSpPr>
              <p:grpSpPr>
                <a:xfrm>
                  <a:off x="608280" y="581917"/>
                  <a:ext cx="216000" cy="159826"/>
                  <a:chOff x="325360" y="398752"/>
                  <a:chExt cx="216000" cy="159826"/>
                </a:xfrm>
                <a:solidFill>
                  <a:schemeClr val="bg1"/>
                </a:solidFill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="" xmlns:a16="http://schemas.microsoft.com/office/drawing/2014/main" id="{AE88B2B0-52A4-4B54-833B-6C34AD56B591}"/>
                      </a:ext>
                    </a:extLst>
                  </p:cNvPr>
                  <p:cNvSpPr/>
                  <p:nvPr/>
                </p:nvSpPr>
                <p:spPr>
                  <a:xfrm>
                    <a:off x="325360" y="398752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사각형: 둥근 모서리 16">
                    <a:extLst>
                      <a:ext uri="{FF2B5EF4-FFF2-40B4-BE49-F238E27FC236}">
                        <a16:creationId xmlns="" xmlns:a16="http://schemas.microsoft.com/office/drawing/2014/main" id="{35417E25-C082-6CB7-BDE5-0D20B4FD6D1B}"/>
                      </a:ext>
                    </a:extLst>
                  </p:cNvPr>
                  <p:cNvSpPr/>
                  <p:nvPr/>
                </p:nvSpPr>
                <p:spPr>
                  <a:xfrm>
                    <a:off x="325360" y="469665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사각형: 둥근 모서리 17">
                    <a:extLst>
                      <a:ext uri="{FF2B5EF4-FFF2-40B4-BE49-F238E27FC236}">
                        <a16:creationId xmlns="" xmlns:a16="http://schemas.microsoft.com/office/drawing/2014/main" id="{A9423C18-4185-C6CB-CC02-9D68E1AE5276}"/>
                      </a:ext>
                    </a:extLst>
                  </p:cNvPr>
                  <p:cNvSpPr/>
                  <p:nvPr/>
                </p:nvSpPr>
                <p:spPr>
                  <a:xfrm>
                    <a:off x="325360" y="540578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="" xmlns:a16="http://schemas.microsoft.com/office/drawing/2014/main" id="{7BC79791-48EB-D818-FA12-65DCFE7F3FB1}"/>
                    </a:ext>
                  </a:extLst>
                </p:cNvPr>
                <p:cNvGrpSpPr/>
                <p:nvPr/>
              </p:nvGrpSpPr>
              <p:grpSpPr>
                <a:xfrm>
                  <a:off x="543379" y="6026135"/>
                  <a:ext cx="369279" cy="409758"/>
                  <a:chOff x="543379" y="6026135"/>
                  <a:chExt cx="369279" cy="409758"/>
                </a:xfrm>
              </p:grpSpPr>
              <p:grpSp>
                <p:nvGrpSpPr>
                  <p:cNvPr id="14" name="그룹 13">
                    <a:extLst>
                      <a:ext uri="{FF2B5EF4-FFF2-40B4-BE49-F238E27FC236}">
                        <a16:creationId xmlns="" xmlns:a16="http://schemas.microsoft.com/office/drawing/2014/main" id="{00A789CE-3041-CC53-6864-2C804711B128}"/>
                      </a:ext>
                    </a:extLst>
                  </p:cNvPr>
                  <p:cNvGrpSpPr/>
                  <p:nvPr/>
                </p:nvGrpSpPr>
                <p:grpSpPr>
                  <a:xfrm>
                    <a:off x="543379" y="6089002"/>
                    <a:ext cx="346891" cy="346891"/>
                    <a:chOff x="349029" y="527157"/>
                    <a:chExt cx="429876" cy="429876"/>
                  </a:xfrm>
                  <a:solidFill>
                    <a:schemeClr val="bg1"/>
                  </a:solidFill>
                </p:grpSpPr>
                <p:sp>
                  <p:nvSpPr>
                    <p:cNvPr id="19" name="사각형: 둥근 모서리 18">
                      <a:extLst>
                        <a:ext uri="{FF2B5EF4-FFF2-40B4-BE49-F238E27FC236}">
                          <a16:creationId xmlns="" xmlns:a16="http://schemas.microsoft.com/office/drawing/2014/main" id="{09F18B2F-9536-E523-5309-2C6903A67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029" y="527157"/>
                      <a:ext cx="429876" cy="429876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 w="19050"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542925" latinLnBrk="0">
                        <a:defRPr/>
                      </a:pPr>
                      <a:endParaRPr lang="en-US" altLang="ko-KR" sz="700" kern="0" dirty="0">
                        <a:solidFill>
                          <a:srgbClr val="44546A">
                            <a:lumMod val="75000"/>
                          </a:srgbClr>
                        </a:solidFill>
                      </a:endParaRPr>
                    </a:p>
                  </p:txBody>
                </p:sp>
                <p:pic>
                  <p:nvPicPr>
                    <p:cNvPr id="20" name="그림 19">
                      <a:extLst>
                        <a:ext uri="{FF2B5EF4-FFF2-40B4-BE49-F238E27FC236}">
                          <a16:creationId xmlns="" xmlns:a16="http://schemas.microsoft.com/office/drawing/2014/main" id="{62D267A0-3AE4-C5FC-0D43-718617972E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155" y="577930"/>
                      <a:ext cx="319746" cy="319746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36" name="타원 35">
                    <a:extLst>
                      <a:ext uri="{FF2B5EF4-FFF2-40B4-BE49-F238E27FC236}">
                        <a16:creationId xmlns="" xmlns:a16="http://schemas.microsoft.com/office/drawing/2014/main" id="{7C6C42AB-3048-E9FE-57B1-59759C766BD8}"/>
                      </a:ext>
                    </a:extLst>
                  </p:cNvPr>
                  <p:cNvSpPr/>
                  <p:nvPr/>
                </p:nvSpPr>
                <p:spPr>
                  <a:xfrm>
                    <a:off x="771902" y="6026135"/>
                    <a:ext cx="140756" cy="140756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ko-KR" sz="800" b="1" dirty="0">
                        <a:solidFill>
                          <a:prstClr val="white"/>
                        </a:solidFill>
                      </a:rPr>
                      <a:t>3</a:t>
                    </a:r>
                    <a:endParaRPr lang="ko-KR" altLang="en-US" sz="8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35" name="사각형: 둥근 모서리 34">
              <a:extLst>
                <a:ext uri="{FF2B5EF4-FFF2-40B4-BE49-F238E27FC236}">
                  <a16:creationId xmlns="" xmlns:a16="http://schemas.microsoft.com/office/drawing/2014/main" id="{BAD54B57-060B-B0B0-32FF-683293F758FE}"/>
                </a:ext>
              </a:extLst>
            </p:cNvPr>
            <p:cNvSpPr/>
            <p:nvPr/>
          </p:nvSpPr>
          <p:spPr>
            <a:xfrm>
              <a:off x="474598" y="1466546"/>
              <a:ext cx="464314" cy="464314"/>
            </a:xfrm>
            <a:prstGeom prst="roundRect">
              <a:avLst>
                <a:gd name="adj" fmla="val 30452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사각형: 둥근 모서리 82">
            <a:extLst>
              <a:ext uri="{FF2B5EF4-FFF2-40B4-BE49-F238E27FC236}">
                <a16:creationId xmlns="" xmlns:a16="http://schemas.microsoft.com/office/drawing/2014/main" id="{1921CB23-3C73-109C-B18D-511E5BA48EBB}"/>
              </a:ext>
            </a:extLst>
          </p:cNvPr>
          <p:cNvSpPr/>
          <p:nvPr/>
        </p:nvSpPr>
        <p:spPr>
          <a:xfrm>
            <a:off x="1448425" y="1814972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3" name="사각형: 둥근 모서리 86">
            <a:extLst>
              <a:ext uri="{FF2B5EF4-FFF2-40B4-BE49-F238E27FC236}">
                <a16:creationId xmlns="" xmlns:a16="http://schemas.microsoft.com/office/drawing/2014/main" id="{6966F923-B071-D343-BDA6-31B250714040}"/>
              </a:ext>
            </a:extLst>
          </p:cNvPr>
          <p:cNvSpPr/>
          <p:nvPr/>
        </p:nvSpPr>
        <p:spPr>
          <a:xfrm>
            <a:off x="1448424" y="32398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Second</a:t>
            </a:r>
          </a:p>
        </p:txBody>
      </p:sp>
      <p:sp>
        <p:nvSpPr>
          <p:cNvPr id="64" name="사각형: 둥근 모서리 86">
            <a:extLst>
              <a:ext uri="{FF2B5EF4-FFF2-40B4-BE49-F238E27FC236}">
                <a16:creationId xmlns="" xmlns:a16="http://schemas.microsoft.com/office/drawing/2014/main" id="{418F3FC7-4ACC-59E5-02DC-7ED7173C8859}"/>
              </a:ext>
            </a:extLst>
          </p:cNvPr>
          <p:cNvSpPr/>
          <p:nvPr/>
        </p:nvSpPr>
        <p:spPr>
          <a:xfrm>
            <a:off x="1448424" y="3851877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Third</a:t>
            </a: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="" xmlns:a16="http://schemas.microsoft.com/office/drawing/2014/main" id="{C20F240A-26D5-D6CC-668D-1F330211C0E4}"/>
              </a:ext>
            </a:extLst>
          </p:cNvPr>
          <p:cNvSpPr/>
          <p:nvPr/>
        </p:nvSpPr>
        <p:spPr>
          <a:xfrm>
            <a:off x="169691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="" xmlns:a16="http://schemas.microsoft.com/office/drawing/2014/main" id="{E6C3B63C-2B5F-8482-9A92-9CEE1BB8901A}"/>
              </a:ext>
            </a:extLst>
          </p:cNvPr>
          <p:cNvSpPr/>
          <p:nvPr/>
        </p:nvSpPr>
        <p:spPr>
          <a:xfrm>
            <a:off x="195967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="" xmlns:a16="http://schemas.microsoft.com/office/drawing/2014/main" id="{FD2FAAD1-2E92-195B-1D3C-A0F7CAA152C1}"/>
              </a:ext>
            </a:extLst>
          </p:cNvPr>
          <p:cNvSpPr/>
          <p:nvPr/>
        </p:nvSpPr>
        <p:spPr>
          <a:xfrm>
            <a:off x="222243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="" xmlns:a16="http://schemas.microsoft.com/office/drawing/2014/main" id="{AA85A36B-D5AD-8A13-F6A6-758FFD28760E}"/>
              </a:ext>
            </a:extLst>
          </p:cNvPr>
          <p:cNvSpPr/>
          <p:nvPr/>
        </p:nvSpPr>
        <p:spPr>
          <a:xfrm>
            <a:off x="248519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9" name="모서리가 둥근 직사각형 10">
            <a:extLst>
              <a:ext uri="{FF2B5EF4-FFF2-40B4-BE49-F238E27FC236}">
                <a16:creationId xmlns="" xmlns:a16="http://schemas.microsoft.com/office/drawing/2014/main" id="{1013C072-B02F-BE72-1BC7-85D440DC19C4}"/>
              </a:ext>
            </a:extLst>
          </p:cNvPr>
          <p:cNvSpPr/>
          <p:nvPr/>
        </p:nvSpPr>
        <p:spPr>
          <a:xfrm>
            <a:off x="274795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70" name="모서리가 둥근 직사각형 10">
            <a:extLst>
              <a:ext uri="{FF2B5EF4-FFF2-40B4-BE49-F238E27FC236}">
                <a16:creationId xmlns="" xmlns:a16="http://schemas.microsoft.com/office/drawing/2014/main" id="{A81E9F64-0401-3C99-D69B-5E59A11EDED5}"/>
              </a:ext>
            </a:extLst>
          </p:cNvPr>
          <p:cNvSpPr/>
          <p:nvPr/>
        </p:nvSpPr>
        <p:spPr>
          <a:xfrm>
            <a:off x="169691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="" xmlns:a16="http://schemas.microsoft.com/office/drawing/2014/main" id="{7CB80449-56A7-81E7-0C3F-D730BFF4DD89}"/>
              </a:ext>
            </a:extLst>
          </p:cNvPr>
          <p:cNvSpPr/>
          <p:nvPr/>
        </p:nvSpPr>
        <p:spPr>
          <a:xfrm>
            <a:off x="195967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72" name="모서리가 둥근 직사각형 10">
            <a:extLst>
              <a:ext uri="{FF2B5EF4-FFF2-40B4-BE49-F238E27FC236}">
                <a16:creationId xmlns="" xmlns:a16="http://schemas.microsoft.com/office/drawing/2014/main" id="{B13D0540-2214-174A-074E-61D1967C78A4}"/>
              </a:ext>
            </a:extLst>
          </p:cNvPr>
          <p:cNvSpPr/>
          <p:nvPr/>
        </p:nvSpPr>
        <p:spPr>
          <a:xfrm>
            <a:off x="222243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73" name="모서리가 둥근 직사각형 10">
            <a:extLst>
              <a:ext uri="{FF2B5EF4-FFF2-40B4-BE49-F238E27FC236}">
                <a16:creationId xmlns="" xmlns:a16="http://schemas.microsoft.com/office/drawing/2014/main" id="{7FA432C1-DBAE-AB95-BA07-BE210CA7C64A}"/>
              </a:ext>
            </a:extLst>
          </p:cNvPr>
          <p:cNvSpPr/>
          <p:nvPr/>
        </p:nvSpPr>
        <p:spPr>
          <a:xfrm>
            <a:off x="248519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74" name="모서리가 둥근 직사각형 10">
            <a:extLst>
              <a:ext uri="{FF2B5EF4-FFF2-40B4-BE49-F238E27FC236}">
                <a16:creationId xmlns="" xmlns:a16="http://schemas.microsoft.com/office/drawing/2014/main" id="{D0138903-EA00-EF3F-60C6-9A9D61DC2FE4}"/>
              </a:ext>
            </a:extLst>
          </p:cNvPr>
          <p:cNvSpPr/>
          <p:nvPr/>
        </p:nvSpPr>
        <p:spPr>
          <a:xfrm>
            <a:off x="274795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3BC76F3-DDB4-588B-06C0-E13A69DA36BA}"/>
              </a:ext>
            </a:extLst>
          </p:cNvPr>
          <p:cNvSpPr txBox="1"/>
          <p:nvPr/>
        </p:nvSpPr>
        <p:spPr>
          <a:xfrm>
            <a:off x="3213227" y="4701769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F6600"/>
                </a:solidFill>
              </a:rPr>
              <a:t>65</a:t>
            </a:r>
            <a:r>
              <a:rPr lang="en-US" altLang="ko-KR" b="1" dirty="0">
                <a:solidFill>
                  <a:srgbClr val="FF6600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F6600"/>
                </a:solidFill>
              </a:rPr>
              <a:t>CONTENTS A</a:t>
            </a:r>
          </a:p>
        </p:txBody>
      </p:sp>
      <p:sp>
        <p:nvSpPr>
          <p:cNvPr id="76" name="사각형: 둥근 모서리 82">
            <a:extLst>
              <a:ext uri="{FF2B5EF4-FFF2-40B4-BE49-F238E27FC236}">
                <a16:creationId xmlns="" xmlns:a16="http://schemas.microsoft.com/office/drawing/2014/main" id="{8898806E-E8E5-EF67-FF66-59D23D99D232}"/>
              </a:ext>
            </a:extLst>
          </p:cNvPr>
          <p:cNvSpPr/>
          <p:nvPr/>
        </p:nvSpPr>
        <p:spPr>
          <a:xfrm>
            <a:off x="5053183" y="1814972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7" name="사각형: 둥근 모서리 86">
            <a:extLst>
              <a:ext uri="{FF2B5EF4-FFF2-40B4-BE49-F238E27FC236}">
                <a16:creationId xmlns="" xmlns:a16="http://schemas.microsoft.com/office/drawing/2014/main" id="{24085BE6-EEB8-FCEA-B4F7-C34C34403C33}"/>
              </a:ext>
            </a:extLst>
          </p:cNvPr>
          <p:cNvSpPr/>
          <p:nvPr/>
        </p:nvSpPr>
        <p:spPr>
          <a:xfrm>
            <a:off x="5053182" y="2637504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</a:t>
            </a:r>
          </a:p>
        </p:txBody>
      </p:sp>
      <p:sp>
        <p:nvSpPr>
          <p:cNvPr id="78" name="사각형: 둥근 모서리 86">
            <a:extLst>
              <a:ext uri="{FF2B5EF4-FFF2-40B4-BE49-F238E27FC236}">
                <a16:creationId xmlns="" xmlns:a16="http://schemas.microsoft.com/office/drawing/2014/main" id="{A42D8730-DF1F-56F9-2D33-083A823490C4}"/>
              </a:ext>
            </a:extLst>
          </p:cNvPr>
          <p:cNvSpPr/>
          <p:nvPr/>
        </p:nvSpPr>
        <p:spPr>
          <a:xfrm>
            <a:off x="5053182" y="3851877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Third</a:t>
            </a:r>
          </a:p>
        </p:txBody>
      </p:sp>
      <p:sp>
        <p:nvSpPr>
          <p:cNvPr id="79" name="모서리가 둥근 직사각형 10">
            <a:extLst>
              <a:ext uri="{FF2B5EF4-FFF2-40B4-BE49-F238E27FC236}">
                <a16:creationId xmlns="" xmlns:a16="http://schemas.microsoft.com/office/drawing/2014/main" id="{72D4E2C8-7578-E4BE-BF42-4F311C725A6C}"/>
              </a:ext>
            </a:extLst>
          </p:cNvPr>
          <p:cNvSpPr/>
          <p:nvPr/>
        </p:nvSpPr>
        <p:spPr>
          <a:xfrm>
            <a:off x="5301677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0" name="모서리가 둥근 직사각형 10">
            <a:extLst>
              <a:ext uri="{FF2B5EF4-FFF2-40B4-BE49-F238E27FC236}">
                <a16:creationId xmlns="" xmlns:a16="http://schemas.microsoft.com/office/drawing/2014/main" id="{996829CA-AB31-8DBA-49AB-C4BC483EFF9D}"/>
              </a:ext>
            </a:extLst>
          </p:cNvPr>
          <p:cNvSpPr/>
          <p:nvPr/>
        </p:nvSpPr>
        <p:spPr>
          <a:xfrm>
            <a:off x="5564437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1" name="모서리가 둥근 직사각형 10">
            <a:extLst>
              <a:ext uri="{FF2B5EF4-FFF2-40B4-BE49-F238E27FC236}">
                <a16:creationId xmlns="" xmlns:a16="http://schemas.microsoft.com/office/drawing/2014/main" id="{7214AD10-0228-60A0-4F76-ACBE461A2D7B}"/>
              </a:ext>
            </a:extLst>
          </p:cNvPr>
          <p:cNvSpPr/>
          <p:nvPr/>
        </p:nvSpPr>
        <p:spPr>
          <a:xfrm>
            <a:off x="5827197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2" name="모서리가 둥근 직사각형 10">
            <a:extLst>
              <a:ext uri="{FF2B5EF4-FFF2-40B4-BE49-F238E27FC236}">
                <a16:creationId xmlns="" xmlns:a16="http://schemas.microsoft.com/office/drawing/2014/main" id="{275A0B78-6B1B-C8B1-9B86-359E5341C013}"/>
              </a:ext>
            </a:extLst>
          </p:cNvPr>
          <p:cNvSpPr/>
          <p:nvPr/>
        </p:nvSpPr>
        <p:spPr>
          <a:xfrm>
            <a:off x="6089957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3" name="모서리가 둥근 직사각형 10">
            <a:extLst>
              <a:ext uri="{FF2B5EF4-FFF2-40B4-BE49-F238E27FC236}">
                <a16:creationId xmlns="" xmlns:a16="http://schemas.microsoft.com/office/drawing/2014/main" id="{1AB0A55F-F0FF-9822-5E59-E84A157D3DF9}"/>
              </a:ext>
            </a:extLst>
          </p:cNvPr>
          <p:cNvSpPr/>
          <p:nvPr/>
        </p:nvSpPr>
        <p:spPr>
          <a:xfrm>
            <a:off x="6352717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4" name="모서리가 둥근 직사각형 10">
            <a:extLst>
              <a:ext uri="{FF2B5EF4-FFF2-40B4-BE49-F238E27FC236}">
                <a16:creationId xmlns="" xmlns:a16="http://schemas.microsoft.com/office/drawing/2014/main" id="{688DFC71-0323-454C-B445-004BD88B4A75}"/>
              </a:ext>
            </a:extLst>
          </p:cNvPr>
          <p:cNvSpPr/>
          <p:nvPr/>
        </p:nvSpPr>
        <p:spPr>
          <a:xfrm>
            <a:off x="530167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5" name="모서리가 둥근 직사각형 10">
            <a:extLst>
              <a:ext uri="{FF2B5EF4-FFF2-40B4-BE49-F238E27FC236}">
                <a16:creationId xmlns="" xmlns:a16="http://schemas.microsoft.com/office/drawing/2014/main" id="{F44BBD96-3C10-0276-33F1-8D3BD76022FB}"/>
              </a:ext>
            </a:extLst>
          </p:cNvPr>
          <p:cNvSpPr/>
          <p:nvPr/>
        </p:nvSpPr>
        <p:spPr>
          <a:xfrm>
            <a:off x="556443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6" name="모서리가 둥근 직사각형 10">
            <a:extLst>
              <a:ext uri="{FF2B5EF4-FFF2-40B4-BE49-F238E27FC236}">
                <a16:creationId xmlns="" xmlns:a16="http://schemas.microsoft.com/office/drawing/2014/main" id="{5939F46A-DB49-F03E-7542-FE1C45964A18}"/>
              </a:ext>
            </a:extLst>
          </p:cNvPr>
          <p:cNvSpPr/>
          <p:nvPr/>
        </p:nvSpPr>
        <p:spPr>
          <a:xfrm>
            <a:off x="582719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7" name="모서리가 둥근 직사각형 10">
            <a:extLst>
              <a:ext uri="{FF2B5EF4-FFF2-40B4-BE49-F238E27FC236}">
                <a16:creationId xmlns="" xmlns:a16="http://schemas.microsoft.com/office/drawing/2014/main" id="{EA08DDDD-EC17-7207-C99D-6C430854CC54}"/>
              </a:ext>
            </a:extLst>
          </p:cNvPr>
          <p:cNvSpPr/>
          <p:nvPr/>
        </p:nvSpPr>
        <p:spPr>
          <a:xfrm>
            <a:off x="608995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8" name="모서리가 둥근 직사각형 10">
            <a:extLst>
              <a:ext uri="{FF2B5EF4-FFF2-40B4-BE49-F238E27FC236}">
                <a16:creationId xmlns="" xmlns:a16="http://schemas.microsoft.com/office/drawing/2014/main" id="{79525E88-1984-A787-DD3C-6C1DDA64AB6F}"/>
              </a:ext>
            </a:extLst>
          </p:cNvPr>
          <p:cNvSpPr/>
          <p:nvPr/>
        </p:nvSpPr>
        <p:spPr>
          <a:xfrm>
            <a:off x="635271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14582D3B-FC1C-E0A3-111F-BF543B97FAAB}"/>
              </a:ext>
            </a:extLst>
          </p:cNvPr>
          <p:cNvSpPr txBox="1"/>
          <p:nvPr/>
        </p:nvSpPr>
        <p:spPr>
          <a:xfrm>
            <a:off x="6817985" y="4701769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F6600"/>
                </a:solidFill>
              </a:rPr>
              <a:t>65</a:t>
            </a:r>
            <a:r>
              <a:rPr lang="en-US" altLang="ko-KR" b="1" dirty="0">
                <a:solidFill>
                  <a:srgbClr val="FF6600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F6600"/>
                </a:solidFill>
              </a:rPr>
              <a:t>CONTENTS A</a:t>
            </a:r>
          </a:p>
        </p:txBody>
      </p:sp>
      <p:sp>
        <p:nvSpPr>
          <p:cNvPr id="90" name="사각형: 둥근 모서리 82">
            <a:extLst>
              <a:ext uri="{FF2B5EF4-FFF2-40B4-BE49-F238E27FC236}">
                <a16:creationId xmlns="" xmlns:a16="http://schemas.microsoft.com/office/drawing/2014/main" id="{9CE78BCD-4540-2CCE-4577-149BEB308D05}"/>
              </a:ext>
            </a:extLst>
          </p:cNvPr>
          <p:cNvSpPr/>
          <p:nvPr/>
        </p:nvSpPr>
        <p:spPr>
          <a:xfrm>
            <a:off x="8657941" y="1814972"/>
            <a:ext cx="2959071" cy="612000"/>
          </a:xfrm>
          <a:prstGeom prst="roundRect">
            <a:avLst>
              <a:gd name="adj" fmla="val 5481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1" name="사각형: 둥근 모서리 86">
            <a:extLst>
              <a:ext uri="{FF2B5EF4-FFF2-40B4-BE49-F238E27FC236}">
                <a16:creationId xmlns="" xmlns:a16="http://schemas.microsoft.com/office/drawing/2014/main" id="{37608495-4BA5-9EDA-8CBC-8437440A62F1}"/>
              </a:ext>
            </a:extLst>
          </p:cNvPr>
          <p:cNvSpPr/>
          <p:nvPr/>
        </p:nvSpPr>
        <p:spPr>
          <a:xfrm>
            <a:off x="8657940" y="2637504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</a:t>
            </a:r>
          </a:p>
        </p:txBody>
      </p:sp>
      <p:sp>
        <p:nvSpPr>
          <p:cNvPr id="92" name="사각형: 둥근 모서리 86">
            <a:extLst>
              <a:ext uri="{FF2B5EF4-FFF2-40B4-BE49-F238E27FC236}">
                <a16:creationId xmlns="" xmlns:a16="http://schemas.microsoft.com/office/drawing/2014/main" id="{7CD0B7F9-9D2A-5262-C9B6-44CBB430AE98}"/>
              </a:ext>
            </a:extLst>
          </p:cNvPr>
          <p:cNvSpPr/>
          <p:nvPr/>
        </p:nvSpPr>
        <p:spPr>
          <a:xfrm>
            <a:off x="8657940" y="32398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Second</a:t>
            </a:r>
          </a:p>
        </p:txBody>
      </p:sp>
      <p:sp>
        <p:nvSpPr>
          <p:cNvPr id="93" name="사각형: 둥근 모서리 86">
            <a:extLst>
              <a:ext uri="{FF2B5EF4-FFF2-40B4-BE49-F238E27FC236}">
                <a16:creationId xmlns="" xmlns:a16="http://schemas.microsoft.com/office/drawing/2014/main" id="{121F3829-6EAD-6F74-CAB3-3E0220DA811B}"/>
              </a:ext>
            </a:extLst>
          </p:cNvPr>
          <p:cNvSpPr/>
          <p:nvPr/>
        </p:nvSpPr>
        <p:spPr>
          <a:xfrm>
            <a:off x="8657940" y="3851877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rgbClr val="98D5E7"/>
          </a:solidFill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Third</a:t>
            </a:r>
          </a:p>
        </p:txBody>
      </p:sp>
      <p:sp>
        <p:nvSpPr>
          <p:cNvPr id="94" name="모서리가 둥근 직사각형 10">
            <a:extLst>
              <a:ext uri="{FF2B5EF4-FFF2-40B4-BE49-F238E27FC236}">
                <a16:creationId xmlns="" xmlns:a16="http://schemas.microsoft.com/office/drawing/2014/main" id="{407D0AA7-A190-0BA3-5E47-91A39FA3EDFC}"/>
              </a:ext>
            </a:extLst>
          </p:cNvPr>
          <p:cNvSpPr/>
          <p:nvPr/>
        </p:nvSpPr>
        <p:spPr>
          <a:xfrm>
            <a:off x="8906435" y="4886250"/>
            <a:ext cx="180000" cy="180000"/>
          </a:xfrm>
          <a:prstGeom prst="ellipse">
            <a:avLst/>
          </a:prstGeom>
          <a:solidFill>
            <a:srgbClr val="98D5E7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95" name="모서리가 둥근 직사각형 10">
            <a:extLst>
              <a:ext uri="{FF2B5EF4-FFF2-40B4-BE49-F238E27FC236}">
                <a16:creationId xmlns="" xmlns:a16="http://schemas.microsoft.com/office/drawing/2014/main" id="{D5941F00-C287-E6D8-89FB-5D457EA21EBD}"/>
              </a:ext>
            </a:extLst>
          </p:cNvPr>
          <p:cNvSpPr/>
          <p:nvPr/>
        </p:nvSpPr>
        <p:spPr>
          <a:xfrm>
            <a:off x="9169195" y="4886250"/>
            <a:ext cx="180000" cy="180000"/>
          </a:xfrm>
          <a:prstGeom prst="ellipse">
            <a:avLst/>
          </a:prstGeom>
          <a:solidFill>
            <a:srgbClr val="98D5E7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="" xmlns:a16="http://schemas.microsoft.com/office/drawing/2014/main" id="{D6EC6DD8-37A2-F2A9-326E-B8BA80718024}"/>
              </a:ext>
            </a:extLst>
          </p:cNvPr>
          <p:cNvSpPr/>
          <p:nvPr/>
        </p:nvSpPr>
        <p:spPr>
          <a:xfrm>
            <a:off x="9431955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="" xmlns:a16="http://schemas.microsoft.com/office/drawing/2014/main" id="{82BCA9A1-7D98-6DC9-C6C4-507A1C1B19D4}"/>
              </a:ext>
            </a:extLst>
          </p:cNvPr>
          <p:cNvSpPr/>
          <p:nvPr/>
        </p:nvSpPr>
        <p:spPr>
          <a:xfrm>
            <a:off x="9694715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8" name="모서리가 둥근 직사각형 10">
            <a:extLst>
              <a:ext uri="{FF2B5EF4-FFF2-40B4-BE49-F238E27FC236}">
                <a16:creationId xmlns="" xmlns:a16="http://schemas.microsoft.com/office/drawing/2014/main" id="{BED3AFCB-33FA-5B6B-80F7-FDFD1DF511F5}"/>
              </a:ext>
            </a:extLst>
          </p:cNvPr>
          <p:cNvSpPr/>
          <p:nvPr/>
        </p:nvSpPr>
        <p:spPr>
          <a:xfrm>
            <a:off x="9957475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9" name="모서리가 둥근 직사각형 10">
            <a:extLst>
              <a:ext uri="{FF2B5EF4-FFF2-40B4-BE49-F238E27FC236}">
                <a16:creationId xmlns="" xmlns:a16="http://schemas.microsoft.com/office/drawing/2014/main" id="{C713541A-A07E-5505-8605-286DD2E243DD}"/>
              </a:ext>
            </a:extLst>
          </p:cNvPr>
          <p:cNvSpPr/>
          <p:nvPr/>
        </p:nvSpPr>
        <p:spPr>
          <a:xfrm>
            <a:off x="8906435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0" name="모서리가 둥근 직사각형 10">
            <a:extLst>
              <a:ext uri="{FF2B5EF4-FFF2-40B4-BE49-F238E27FC236}">
                <a16:creationId xmlns="" xmlns:a16="http://schemas.microsoft.com/office/drawing/2014/main" id="{63838F54-BBEF-3736-DE89-7244217781A5}"/>
              </a:ext>
            </a:extLst>
          </p:cNvPr>
          <p:cNvSpPr/>
          <p:nvPr/>
        </p:nvSpPr>
        <p:spPr>
          <a:xfrm>
            <a:off x="9169195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01" name="모서리가 둥근 직사각형 10">
            <a:extLst>
              <a:ext uri="{FF2B5EF4-FFF2-40B4-BE49-F238E27FC236}">
                <a16:creationId xmlns="" xmlns:a16="http://schemas.microsoft.com/office/drawing/2014/main" id="{47E76A91-1575-8C1C-4B5C-1A0727637C23}"/>
              </a:ext>
            </a:extLst>
          </p:cNvPr>
          <p:cNvSpPr/>
          <p:nvPr/>
        </p:nvSpPr>
        <p:spPr>
          <a:xfrm>
            <a:off x="9431955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02" name="모서리가 둥근 직사각형 10">
            <a:extLst>
              <a:ext uri="{FF2B5EF4-FFF2-40B4-BE49-F238E27FC236}">
                <a16:creationId xmlns="" xmlns:a16="http://schemas.microsoft.com/office/drawing/2014/main" id="{3E3B12D2-ED1C-C35C-B44E-2FB405DED3C5}"/>
              </a:ext>
            </a:extLst>
          </p:cNvPr>
          <p:cNvSpPr/>
          <p:nvPr/>
        </p:nvSpPr>
        <p:spPr>
          <a:xfrm>
            <a:off x="9694715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03" name="모서리가 둥근 직사각형 10">
            <a:extLst>
              <a:ext uri="{FF2B5EF4-FFF2-40B4-BE49-F238E27FC236}">
                <a16:creationId xmlns="" xmlns:a16="http://schemas.microsoft.com/office/drawing/2014/main" id="{A0EB6E22-6199-5B2C-F0D7-94EB320FB6A7}"/>
              </a:ext>
            </a:extLst>
          </p:cNvPr>
          <p:cNvSpPr/>
          <p:nvPr/>
        </p:nvSpPr>
        <p:spPr>
          <a:xfrm>
            <a:off x="9957475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B16AADE4-62A4-FAC7-8C11-CBDBEA7F491C}"/>
              </a:ext>
            </a:extLst>
          </p:cNvPr>
          <p:cNvSpPr txBox="1"/>
          <p:nvPr/>
        </p:nvSpPr>
        <p:spPr>
          <a:xfrm>
            <a:off x="10422743" y="4701769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5AA1AE"/>
                </a:solidFill>
              </a:rPr>
              <a:t>65</a:t>
            </a:r>
            <a:r>
              <a:rPr lang="en-US" altLang="ko-KR" b="1" dirty="0">
                <a:solidFill>
                  <a:srgbClr val="5AA1AE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5AA1AE"/>
                </a:solidFill>
              </a:rPr>
              <a:t>CONTENTS A</a:t>
            </a:r>
          </a:p>
        </p:txBody>
      </p:sp>
      <p:sp>
        <p:nvSpPr>
          <p:cNvPr id="105" name="사각형: 둥근 모서리 86">
            <a:extLst>
              <a:ext uri="{FF2B5EF4-FFF2-40B4-BE49-F238E27FC236}">
                <a16:creationId xmlns="" xmlns:a16="http://schemas.microsoft.com/office/drawing/2014/main" id="{CCEDA674-CC2C-18D1-0D00-C48CD5CE3F7D}"/>
              </a:ext>
            </a:extLst>
          </p:cNvPr>
          <p:cNvSpPr/>
          <p:nvPr/>
        </p:nvSpPr>
        <p:spPr>
          <a:xfrm>
            <a:off x="1448424" y="2637504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First</a:t>
            </a:r>
          </a:p>
        </p:txBody>
      </p:sp>
      <p:sp>
        <p:nvSpPr>
          <p:cNvPr id="106" name="사각형: 둥근 모서리 86">
            <a:extLst>
              <a:ext uri="{FF2B5EF4-FFF2-40B4-BE49-F238E27FC236}">
                <a16:creationId xmlns="" xmlns:a16="http://schemas.microsoft.com/office/drawing/2014/main" id="{A469E796-9318-013B-FD5F-138150371D5A}"/>
              </a:ext>
            </a:extLst>
          </p:cNvPr>
          <p:cNvSpPr/>
          <p:nvPr/>
        </p:nvSpPr>
        <p:spPr>
          <a:xfrm>
            <a:off x="5053182" y="32398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15870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EB287E2-B04A-01CE-01C6-51C7A9BA7BF4}"/>
              </a:ext>
            </a:extLst>
          </p:cNvPr>
          <p:cNvGrpSpPr/>
          <p:nvPr/>
        </p:nvGrpSpPr>
        <p:grpSpPr>
          <a:xfrm>
            <a:off x="0" y="0"/>
            <a:ext cx="12192000" cy="6696076"/>
            <a:chOff x="0" y="0"/>
            <a:chExt cx="12192000" cy="6696076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A011DBC4-D9D7-F550-95CB-45082ADE07DA}"/>
                </a:ext>
              </a:extLst>
            </p:cNvPr>
            <p:cNvSpPr/>
            <p:nvPr/>
          </p:nvSpPr>
          <p:spPr>
            <a:xfrm>
              <a:off x="0" y="0"/>
              <a:ext cx="12192000" cy="934342"/>
            </a:xfrm>
            <a:prstGeom prst="rect">
              <a:avLst/>
            </a:prstGeom>
            <a:pattFill prst="pct5">
              <a:fgClr>
                <a:srgbClr val="5AA1AE"/>
              </a:fgClr>
              <a:bgClr>
                <a:srgbClr val="98D5E7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4E6BC866-E97D-7FF8-B122-FAC09F95DFEB}"/>
                </a:ext>
              </a:extLst>
            </p:cNvPr>
            <p:cNvSpPr/>
            <p:nvPr/>
          </p:nvSpPr>
          <p:spPr>
            <a:xfrm>
              <a:off x="228600" y="161925"/>
              <a:ext cx="11731752" cy="6534151"/>
            </a:xfrm>
            <a:prstGeom prst="roundRect">
              <a:avLst>
                <a:gd name="adj" fmla="val 67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="" xmlns:a16="http://schemas.microsoft.com/office/drawing/2014/main" id="{2754E35D-8AFE-5888-CB31-03EDBC770A3A}"/>
                </a:ext>
              </a:extLst>
            </p:cNvPr>
            <p:cNvSpPr/>
            <p:nvPr/>
          </p:nvSpPr>
          <p:spPr>
            <a:xfrm>
              <a:off x="228600" y="161924"/>
              <a:ext cx="11731752" cy="810436"/>
            </a:xfrm>
            <a:prstGeom prst="round2SameRect">
              <a:avLst>
                <a:gd name="adj1" fmla="val 48825"/>
                <a:gd name="adj2" fmla="val 0"/>
              </a:avLst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9535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895350">
                <a:defRPr/>
              </a:pPr>
              <a:r>
                <a:rPr lang="en-US" altLang="ko-KR" sz="700" kern="0" dirty="0">
                  <a:solidFill>
                    <a:prstClr val="white">
                      <a:lumMod val="50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07B69EAF-BE17-7655-96BE-C590279AB5E4}"/>
                </a:ext>
              </a:extLst>
            </p:cNvPr>
            <p:cNvGrpSpPr/>
            <p:nvPr/>
          </p:nvGrpSpPr>
          <p:grpSpPr>
            <a:xfrm>
              <a:off x="362712" y="276890"/>
              <a:ext cx="707136" cy="6295359"/>
              <a:chOff x="362712" y="276890"/>
              <a:chExt cx="707136" cy="629535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="" xmlns:a16="http://schemas.microsoft.com/office/drawing/2014/main" id="{62CB6962-8F8F-409B-6BF5-9F43C7DC02AC}"/>
                  </a:ext>
                </a:extLst>
              </p:cNvPr>
              <p:cNvSpPr/>
              <p:nvPr/>
            </p:nvSpPr>
            <p:spPr>
              <a:xfrm>
                <a:off x="362712" y="276890"/>
                <a:ext cx="707136" cy="6295359"/>
              </a:xfrm>
              <a:prstGeom prst="roundRect">
                <a:avLst>
                  <a:gd name="adj" fmla="val 50000"/>
                </a:avLst>
              </a:prstGeom>
              <a:solidFill>
                <a:srgbClr val="98D5E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="" xmlns:a16="http://schemas.microsoft.com/office/drawing/2014/main" id="{84CA9640-8853-759E-A4AF-0052DB4A8DCB}"/>
                  </a:ext>
                </a:extLst>
              </p:cNvPr>
              <p:cNvGrpSpPr/>
              <p:nvPr/>
            </p:nvGrpSpPr>
            <p:grpSpPr>
              <a:xfrm>
                <a:off x="543379" y="581917"/>
                <a:ext cx="369279" cy="5853976"/>
                <a:chOff x="543379" y="581917"/>
                <a:chExt cx="369279" cy="5853976"/>
              </a:xfrm>
            </p:grpSpPr>
            <p:sp>
              <p:nvSpPr>
                <p:cNvPr id="7" name="Freeform 9">
                  <a:extLst>
                    <a:ext uri="{FF2B5EF4-FFF2-40B4-BE49-F238E27FC236}">
                      <a16:creationId xmlns="" xmlns:a16="http://schemas.microsoft.com/office/drawing/2014/main" id="{A1763B14-E5AE-69AD-75FF-6752423C9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721" y="1609086"/>
                  <a:ext cx="117118" cy="154560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" name="자유형 23">
                  <a:extLst>
                    <a:ext uri="{FF2B5EF4-FFF2-40B4-BE49-F238E27FC236}">
                      <a16:creationId xmlns="" xmlns:a16="http://schemas.microsoft.com/office/drawing/2014/main" id="{0478F482-704D-07C3-02AF-E0B4171B24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80" y="1038698"/>
                  <a:ext cx="176601" cy="154561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9" name="Group 16">
                  <a:extLst>
                    <a:ext uri="{FF2B5EF4-FFF2-40B4-BE49-F238E27FC236}">
                      <a16:creationId xmlns="" xmlns:a16="http://schemas.microsoft.com/office/drawing/2014/main" id="{4E1CADA9-6517-4ECA-3EA6-F55B6CB955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2146" y="2179473"/>
                  <a:ext cx="168268" cy="193407"/>
                  <a:chOff x="1039" y="1681"/>
                  <a:chExt cx="1071" cy="1231"/>
                </a:xfrm>
                <a:solidFill>
                  <a:schemeClr val="bg1"/>
                </a:solidFill>
              </p:grpSpPr>
              <p:sp>
                <p:nvSpPr>
                  <p:cNvPr id="31" name="Freeform 17">
                    <a:extLst>
                      <a:ext uri="{FF2B5EF4-FFF2-40B4-BE49-F238E27FC236}">
                        <a16:creationId xmlns="" xmlns:a16="http://schemas.microsoft.com/office/drawing/2014/main" id="{1A3397DF-A2E1-F842-C59F-B9485924EBF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9" y="1681"/>
                    <a:ext cx="1071" cy="1099"/>
                  </a:xfrm>
                  <a:custGeom>
                    <a:avLst/>
                    <a:gdLst>
                      <a:gd name="T0" fmla="*/ 3169 w 3212"/>
                      <a:gd name="T1" fmla="*/ 566 h 3298"/>
                      <a:gd name="T2" fmla="*/ 3035 w 3212"/>
                      <a:gd name="T3" fmla="*/ 475 h 3298"/>
                      <a:gd name="T4" fmla="*/ 2711 w 3212"/>
                      <a:gd name="T5" fmla="*/ 199 h 3298"/>
                      <a:gd name="T6" fmla="*/ 2384 w 3212"/>
                      <a:gd name="T7" fmla="*/ 19 h 3298"/>
                      <a:gd name="T8" fmla="*/ 2347 w 3212"/>
                      <a:gd name="T9" fmla="*/ 4 h 3298"/>
                      <a:gd name="T10" fmla="*/ 2278 w 3212"/>
                      <a:gd name="T11" fmla="*/ 47 h 3298"/>
                      <a:gd name="T12" fmla="*/ 2171 w 3212"/>
                      <a:gd name="T13" fmla="*/ 190 h 3298"/>
                      <a:gd name="T14" fmla="*/ 1698 w 3212"/>
                      <a:gd name="T15" fmla="*/ 610 h 3298"/>
                      <a:gd name="T16" fmla="*/ 716 w 3212"/>
                      <a:gd name="T17" fmla="*/ 1337 h 3298"/>
                      <a:gd name="T18" fmla="*/ 296 w 3212"/>
                      <a:gd name="T19" fmla="*/ 1713 h 3298"/>
                      <a:gd name="T20" fmla="*/ 59 w 3212"/>
                      <a:gd name="T21" fmla="*/ 2061 h 3298"/>
                      <a:gd name="T22" fmla="*/ 0 w 3212"/>
                      <a:gd name="T23" fmla="*/ 2479 h 3298"/>
                      <a:gd name="T24" fmla="*/ 29 w 3212"/>
                      <a:gd name="T25" fmla="*/ 2758 h 3298"/>
                      <a:gd name="T26" fmla="*/ 183 w 3212"/>
                      <a:gd name="T27" fmla="*/ 2915 h 3298"/>
                      <a:gd name="T28" fmla="*/ 615 w 3212"/>
                      <a:gd name="T29" fmla="*/ 3255 h 3298"/>
                      <a:gd name="T30" fmla="*/ 886 w 3212"/>
                      <a:gd name="T31" fmla="*/ 3291 h 3298"/>
                      <a:gd name="T32" fmla="*/ 1138 w 3212"/>
                      <a:gd name="T33" fmla="*/ 3171 h 3298"/>
                      <a:gd name="T34" fmla="*/ 1808 w 3212"/>
                      <a:gd name="T35" fmla="*/ 2600 h 3298"/>
                      <a:gd name="T36" fmla="*/ 2812 w 3212"/>
                      <a:gd name="T37" fmla="*/ 1724 h 3298"/>
                      <a:gd name="T38" fmla="*/ 3103 w 3212"/>
                      <a:gd name="T39" fmla="*/ 1438 h 3298"/>
                      <a:gd name="T40" fmla="*/ 3146 w 3212"/>
                      <a:gd name="T41" fmla="*/ 1401 h 3298"/>
                      <a:gd name="T42" fmla="*/ 3193 w 3212"/>
                      <a:gd name="T43" fmla="*/ 1183 h 3298"/>
                      <a:gd name="T44" fmla="*/ 3208 w 3212"/>
                      <a:gd name="T45" fmla="*/ 620 h 3298"/>
                      <a:gd name="T46" fmla="*/ 1001 w 3212"/>
                      <a:gd name="T47" fmla="*/ 3114 h 3298"/>
                      <a:gd name="T48" fmla="*/ 881 w 3212"/>
                      <a:gd name="T49" fmla="*/ 3066 h 3298"/>
                      <a:gd name="T50" fmla="*/ 844 w 3212"/>
                      <a:gd name="T51" fmla="*/ 2610 h 3298"/>
                      <a:gd name="T52" fmla="*/ 840 w 3212"/>
                      <a:gd name="T53" fmla="*/ 2398 h 3298"/>
                      <a:gd name="T54" fmla="*/ 401 w 3212"/>
                      <a:gd name="T55" fmla="*/ 2082 h 3298"/>
                      <a:gd name="T56" fmla="*/ 241 w 3212"/>
                      <a:gd name="T57" fmla="*/ 1969 h 3298"/>
                      <a:gd name="T58" fmla="*/ 752 w 3212"/>
                      <a:gd name="T59" fmla="*/ 2141 h 3298"/>
                      <a:gd name="T60" fmla="*/ 1034 w 3212"/>
                      <a:gd name="T61" fmla="*/ 2354 h 3298"/>
                      <a:gd name="T62" fmla="*/ 1418 w 3212"/>
                      <a:gd name="T63" fmla="*/ 2074 h 3298"/>
                      <a:gd name="T64" fmla="*/ 1624 w 3212"/>
                      <a:gd name="T65" fmla="*/ 1847 h 3298"/>
                      <a:gd name="T66" fmla="*/ 1420 w 3212"/>
                      <a:gd name="T67" fmla="*/ 1596 h 3298"/>
                      <a:gd name="T68" fmla="*/ 1082 w 3212"/>
                      <a:gd name="T69" fmla="*/ 1248 h 3298"/>
                      <a:gd name="T70" fmla="*/ 1614 w 3212"/>
                      <a:gd name="T71" fmla="*/ 825 h 3298"/>
                      <a:gd name="T72" fmla="*/ 2194 w 3212"/>
                      <a:gd name="T73" fmla="*/ 338 h 3298"/>
                      <a:gd name="T74" fmla="*/ 2374 w 3212"/>
                      <a:gd name="T75" fmla="*/ 118 h 3298"/>
                      <a:gd name="T76" fmla="*/ 2661 w 3212"/>
                      <a:gd name="T77" fmla="*/ 304 h 3298"/>
                      <a:gd name="T78" fmla="*/ 2993 w 3212"/>
                      <a:gd name="T79" fmla="*/ 603 h 3298"/>
                      <a:gd name="T80" fmla="*/ 2474 w 3212"/>
                      <a:gd name="T81" fmla="*/ 1257 h 3298"/>
                      <a:gd name="T82" fmla="*/ 1732 w 3212"/>
                      <a:gd name="T83" fmla="*/ 1951 h 3298"/>
                      <a:gd name="T84" fmla="*/ 1047 w 3212"/>
                      <a:gd name="T85" fmla="*/ 2462 h 3298"/>
                      <a:gd name="T86" fmla="*/ 1012 w 3212"/>
                      <a:gd name="T87" fmla="*/ 2472 h 3298"/>
                      <a:gd name="T88" fmla="*/ 3078 w 3212"/>
                      <a:gd name="T89" fmla="*/ 1147 h 3298"/>
                      <a:gd name="T90" fmla="*/ 3067 w 3212"/>
                      <a:gd name="T91" fmla="*/ 1301 h 3298"/>
                      <a:gd name="T92" fmla="*/ 3051 w 3212"/>
                      <a:gd name="T93" fmla="*/ 1343 h 3298"/>
                      <a:gd name="T94" fmla="*/ 3018 w 3212"/>
                      <a:gd name="T95" fmla="*/ 1366 h 3298"/>
                      <a:gd name="T96" fmla="*/ 2890 w 3212"/>
                      <a:gd name="T97" fmla="*/ 1493 h 3298"/>
                      <a:gd name="T98" fmla="*/ 1823 w 3212"/>
                      <a:gd name="T99" fmla="*/ 2434 h 3298"/>
                      <a:gd name="T100" fmla="*/ 1765 w 3212"/>
                      <a:gd name="T101" fmla="*/ 2231 h 3298"/>
                      <a:gd name="T102" fmla="*/ 1749 w 3212"/>
                      <a:gd name="T103" fmla="*/ 2105 h 3298"/>
                      <a:gd name="T104" fmla="*/ 2236 w 3212"/>
                      <a:gd name="T105" fmla="*/ 1651 h 3298"/>
                      <a:gd name="T106" fmla="*/ 3095 w 3212"/>
                      <a:gd name="T107" fmla="*/ 770 h 3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12" h="3298">
                        <a:moveTo>
                          <a:pt x="3208" y="620"/>
                        </a:moveTo>
                        <a:lnTo>
                          <a:pt x="3206" y="606"/>
                        </a:lnTo>
                        <a:lnTo>
                          <a:pt x="3192" y="581"/>
                        </a:lnTo>
                        <a:lnTo>
                          <a:pt x="3169" y="566"/>
                        </a:lnTo>
                        <a:lnTo>
                          <a:pt x="3143" y="561"/>
                        </a:lnTo>
                        <a:lnTo>
                          <a:pt x="3130" y="564"/>
                        </a:lnTo>
                        <a:lnTo>
                          <a:pt x="3101" y="533"/>
                        </a:lnTo>
                        <a:lnTo>
                          <a:pt x="3035" y="475"/>
                        </a:lnTo>
                        <a:lnTo>
                          <a:pt x="3003" y="448"/>
                        </a:lnTo>
                        <a:lnTo>
                          <a:pt x="2931" y="383"/>
                        </a:lnTo>
                        <a:lnTo>
                          <a:pt x="2786" y="258"/>
                        </a:lnTo>
                        <a:lnTo>
                          <a:pt x="2711" y="199"/>
                        </a:lnTo>
                        <a:lnTo>
                          <a:pt x="2651" y="148"/>
                        </a:lnTo>
                        <a:lnTo>
                          <a:pt x="2507" y="53"/>
                        </a:lnTo>
                        <a:lnTo>
                          <a:pt x="2432" y="24"/>
                        </a:lnTo>
                        <a:lnTo>
                          <a:pt x="2384" y="19"/>
                        </a:lnTo>
                        <a:lnTo>
                          <a:pt x="2363" y="20"/>
                        </a:lnTo>
                        <a:lnTo>
                          <a:pt x="2361" y="17"/>
                        </a:lnTo>
                        <a:lnTo>
                          <a:pt x="2358" y="14"/>
                        </a:lnTo>
                        <a:lnTo>
                          <a:pt x="2347" y="4"/>
                        </a:lnTo>
                        <a:lnTo>
                          <a:pt x="2320" y="0"/>
                        </a:lnTo>
                        <a:lnTo>
                          <a:pt x="2294" y="10"/>
                        </a:lnTo>
                        <a:lnTo>
                          <a:pt x="2278" y="32"/>
                        </a:lnTo>
                        <a:lnTo>
                          <a:pt x="2278" y="47"/>
                        </a:lnTo>
                        <a:lnTo>
                          <a:pt x="2276" y="62"/>
                        </a:lnTo>
                        <a:lnTo>
                          <a:pt x="2253" y="102"/>
                        </a:lnTo>
                        <a:lnTo>
                          <a:pt x="2199" y="163"/>
                        </a:lnTo>
                        <a:lnTo>
                          <a:pt x="2171" y="190"/>
                        </a:lnTo>
                        <a:lnTo>
                          <a:pt x="2102" y="260"/>
                        </a:lnTo>
                        <a:lnTo>
                          <a:pt x="1952" y="394"/>
                        </a:lnTo>
                        <a:lnTo>
                          <a:pt x="1878" y="459"/>
                        </a:lnTo>
                        <a:lnTo>
                          <a:pt x="1698" y="610"/>
                        </a:lnTo>
                        <a:lnTo>
                          <a:pt x="1326" y="897"/>
                        </a:lnTo>
                        <a:lnTo>
                          <a:pt x="1138" y="1036"/>
                        </a:lnTo>
                        <a:lnTo>
                          <a:pt x="969" y="1157"/>
                        </a:lnTo>
                        <a:lnTo>
                          <a:pt x="716" y="1337"/>
                        </a:lnTo>
                        <a:lnTo>
                          <a:pt x="553" y="1467"/>
                        </a:lnTo>
                        <a:lnTo>
                          <a:pt x="475" y="1536"/>
                        </a:lnTo>
                        <a:lnTo>
                          <a:pt x="415" y="1592"/>
                        </a:lnTo>
                        <a:lnTo>
                          <a:pt x="296" y="1713"/>
                        </a:lnTo>
                        <a:lnTo>
                          <a:pt x="186" y="1845"/>
                        </a:lnTo>
                        <a:lnTo>
                          <a:pt x="117" y="1951"/>
                        </a:lnTo>
                        <a:lnTo>
                          <a:pt x="77" y="2024"/>
                        </a:lnTo>
                        <a:lnTo>
                          <a:pt x="59" y="2061"/>
                        </a:lnTo>
                        <a:lnTo>
                          <a:pt x="44" y="2100"/>
                        </a:lnTo>
                        <a:lnTo>
                          <a:pt x="21" y="2181"/>
                        </a:lnTo>
                        <a:lnTo>
                          <a:pt x="2" y="2306"/>
                        </a:lnTo>
                        <a:lnTo>
                          <a:pt x="0" y="2479"/>
                        </a:lnTo>
                        <a:lnTo>
                          <a:pt x="12" y="2650"/>
                        </a:lnTo>
                        <a:lnTo>
                          <a:pt x="18" y="2732"/>
                        </a:lnTo>
                        <a:lnTo>
                          <a:pt x="19" y="2742"/>
                        </a:lnTo>
                        <a:lnTo>
                          <a:pt x="29" y="2758"/>
                        </a:lnTo>
                        <a:lnTo>
                          <a:pt x="49" y="2771"/>
                        </a:lnTo>
                        <a:lnTo>
                          <a:pt x="67" y="2770"/>
                        </a:lnTo>
                        <a:lnTo>
                          <a:pt x="101" y="2817"/>
                        </a:lnTo>
                        <a:lnTo>
                          <a:pt x="183" y="2915"/>
                        </a:lnTo>
                        <a:lnTo>
                          <a:pt x="278" y="3016"/>
                        </a:lnTo>
                        <a:lnTo>
                          <a:pt x="383" y="3109"/>
                        </a:lnTo>
                        <a:lnTo>
                          <a:pt x="497" y="3193"/>
                        </a:lnTo>
                        <a:lnTo>
                          <a:pt x="615" y="3255"/>
                        </a:lnTo>
                        <a:lnTo>
                          <a:pt x="704" y="3285"/>
                        </a:lnTo>
                        <a:lnTo>
                          <a:pt x="765" y="3297"/>
                        </a:lnTo>
                        <a:lnTo>
                          <a:pt x="825" y="3298"/>
                        </a:lnTo>
                        <a:lnTo>
                          <a:pt x="886" y="3291"/>
                        </a:lnTo>
                        <a:lnTo>
                          <a:pt x="916" y="3282"/>
                        </a:lnTo>
                        <a:lnTo>
                          <a:pt x="955" y="3271"/>
                        </a:lnTo>
                        <a:lnTo>
                          <a:pt x="1030" y="3236"/>
                        </a:lnTo>
                        <a:lnTo>
                          <a:pt x="1138" y="3171"/>
                        </a:lnTo>
                        <a:lnTo>
                          <a:pt x="1342" y="3009"/>
                        </a:lnTo>
                        <a:lnTo>
                          <a:pt x="1463" y="2899"/>
                        </a:lnTo>
                        <a:lnTo>
                          <a:pt x="1634" y="2748"/>
                        </a:lnTo>
                        <a:lnTo>
                          <a:pt x="1808" y="2600"/>
                        </a:lnTo>
                        <a:lnTo>
                          <a:pt x="2017" y="2424"/>
                        </a:lnTo>
                        <a:lnTo>
                          <a:pt x="2429" y="2066"/>
                        </a:lnTo>
                        <a:lnTo>
                          <a:pt x="2633" y="1884"/>
                        </a:lnTo>
                        <a:lnTo>
                          <a:pt x="2812" y="1724"/>
                        </a:lnTo>
                        <a:lnTo>
                          <a:pt x="2987" y="1560"/>
                        </a:lnTo>
                        <a:lnTo>
                          <a:pt x="3021" y="1530"/>
                        </a:lnTo>
                        <a:lnTo>
                          <a:pt x="3075" y="1478"/>
                        </a:lnTo>
                        <a:lnTo>
                          <a:pt x="3103" y="1438"/>
                        </a:lnTo>
                        <a:lnTo>
                          <a:pt x="3111" y="1416"/>
                        </a:lnTo>
                        <a:lnTo>
                          <a:pt x="3124" y="1415"/>
                        </a:lnTo>
                        <a:lnTo>
                          <a:pt x="3134" y="1409"/>
                        </a:lnTo>
                        <a:lnTo>
                          <a:pt x="3146" y="1401"/>
                        </a:lnTo>
                        <a:lnTo>
                          <a:pt x="3163" y="1378"/>
                        </a:lnTo>
                        <a:lnTo>
                          <a:pt x="3180" y="1337"/>
                        </a:lnTo>
                        <a:lnTo>
                          <a:pt x="3192" y="1241"/>
                        </a:lnTo>
                        <a:lnTo>
                          <a:pt x="3193" y="1183"/>
                        </a:lnTo>
                        <a:lnTo>
                          <a:pt x="3202" y="1042"/>
                        </a:lnTo>
                        <a:lnTo>
                          <a:pt x="3212" y="832"/>
                        </a:lnTo>
                        <a:lnTo>
                          <a:pt x="3212" y="691"/>
                        </a:lnTo>
                        <a:lnTo>
                          <a:pt x="3208" y="620"/>
                        </a:lnTo>
                        <a:close/>
                        <a:moveTo>
                          <a:pt x="1004" y="2495"/>
                        </a:moveTo>
                        <a:lnTo>
                          <a:pt x="998" y="2649"/>
                        </a:lnTo>
                        <a:lnTo>
                          <a:pt x="999" y="2958"/>
                        </a:lnTo>
                        <a:lnTo>
                          <a:pt x="1001" y="3114"/>
                        </a:lnTo>
                        <a:lnTo>
                          <a:pt x="942" y="3145"/>
                        </a:lnTo>
                        <a:lnTo>
                          <a:pt x="880" y="3170"/>
                        </a:lnTo>
                        <a:lnTo>
                          <a:pt x="884" y="3137"/>
                        </a:lnTo>
                        <a:lnTo>
                          <a:pt x="881" y="3066"/>
                        </a:lnTo>
                        <a:lnTo>
                          <a:pt x="868" y="2961"/>
                        </a:lnTo>
                        <a:lnTo>
                          <a:pt x="860" y="2895"/>
                        </a:lnTo>
                        <a:lnTo>
                          <a:pt x="850" y="2780"/>
                        </a:lnTo>
                        <a:lnTo>
                          <a:pt x="844" y="2610"/>
                        </a:lnTo>
                        <a:lnTo>
                          <a:pt x="850" y="2495"/>
                        </a:lnTo>
                        <a:lnTo>
                          <a:pt x="857" y="2439"/>
                        </a:lnTo>
                        <a:lnTo>
                          <a:pt x="856" y="2424"/>
                        </a:lnTo>
                        <a:lnTo>
                          <a:pt x="840" y="2398"/>
                        </a:lnTo>
                        <a:lnTo>
                          <a:pt x="828" y="2390"/>
                        </a:lnTo>
                        <a:lnTo>
                          <a:pt x="717" y="2318"/>
                        </a:lnTo>
                        <a:lnTo>
                          <a:pt x="506" y="2162"/>
                        </a:lnTo>
                        <a:lnTo>
                          <a:pt x="401" y="2082"/>
                        </a:lnTo>
                        <a:lnTo>
                          <a:pt x="382" y="2064"/>
                        </a:lnTo>
                        <a:lnTo>
                          <a:pt x="314" y="2010"/>
                        </a:lnTo>
                        <a:lnTo>
                          <a:pt x="264" y="1978"/>
                        </a:lnTo>
                        <a:lnTo>
                          <a:pt x="241" y="1969"/>
                        </a:lnTo>
                        <a:lnTo>
                          <a:pt x="294" y="1899"/>
                        </a:lnTo>
                        <a:lnTo>
                          <a:pt x="350" y="1830"/>
                        </a:lnTo>
                        <a:lnTo>
                          <a:pt x="510" y="1955"/>
                        </a:lnTo>
                        <a:lnTo>
                          <a:pt x="752" y="2141"/>
                        </a:lnTo>
                        <a:lnTo>
                          <a:pt x="909" y="2270"/>
                        </a:lnTo>
                        <a:lnTo>
                          <a:pt x="985" y="2338"/>
                        </a:lnTo>
                        <a:lnTo>
                          <a:pt x="999" y="2349"/>
                        </a:lnTo>
                        <a:lnTo>
                          <a:pt x="1034" y="2354"/>
                        </a:lnTo>
                        <a:lnTo>
                          <a:pt x="1053" y="2346"/>
                        </a:lnTo>
                        <a:lnTo>
                          <a:pt x="1132" y="2302"/>
                        </a:lnTo>
                        <a:lnTo>
                          <a:pt x="1280" y="2195"/>
                        </a:lnTo>
                        <a:lnTo>
                          <a:pt x="1418" y="2074"/>
                        </a:lnTo>
                        <a:lnTo>
                          <a:pt x="1548" y="1943"/>
                        </a:lnTo>
                        <a:lnTo>
                          <a:pt x="1610" y="1877"/>
                        </a:lnTo>
                        <a:lnTo>
                          <a:pt x="1617" y="1868"/>
                        </a:lnTo>
                        <a:lnTo>
                          <a:pt x="1624" y="1847"/>
                        </a:lnTo>
                        <a:lnTo>
                          <a:pt x="1626" y="1827"/>
                        </a:lnTo>
                        <a:lnTo>
                          <a:pt x="1617" y="1807"/>
                        </a:lnTo>
                        <a:lnTo>
                          <a:pt x="1610" y="1796"/>
                        </a:lnTo>
                        <a:lnTo>
                          <a:pt x="1420" y="1596"/>
                        </a:lnTo>
                        <a:lnTo>
                          <a:pt x="1231" y="1395"/>
                        </a:lnTo>
                        <a:lnTo>
                          <a:pt x="1201" y="1360"/>
                        </a:lnTo>
                        <a:lnTo>
                          <a:pt x="1132" y="1288"/>
                        </a:lnTo>
                        <a:lnTo>
                          <a:pt x="1082" y="1248"/>
                        </a:lnTo>
                        <a:lnTo>
                          <a:pt x="1056" y="1235"/>
                        </a:lnTo>
                        <a:lnTo>
                          <a:pt x="1244" y="1103"/>
                        </a:lnTo>
                        <a:lnTo>
                          <a:pt x="1430" y="964"/>
                        </a:lnTo>
                        <a:lnTo>
                          <a:pt x="1614" y="825"/>
                        </a:lnTo>
                        <a:lnTo>
                          <a:pt x="1885" y="607"/>
                        </a:lnTo>
                        <a:lnTo>
                          <a:pt x="2060" y="458"/>
                        </a:lnTo>
                        <a:lnTo>
                          <a:pt x="2145" y="380"/>
                        </a:lnTo>
                        <a:lnTo>
                          <a:pt x="2194" y="338"/>
                        </a:lnTo>
                        <a:lnTo>
                          <a:pt x="2299" y="235"/>
                        </a:lnTo>
                        <a:lnTo>
                          <a:pt x="2344" y="177"/>
                        </a:lnTo>
                        <a:lnTo>
                          <a:pt x="2367" y="138"/>
                        </a:lnTo>
                        <a:lnTo>
                          <a:pt x="2374" y="118"/>
                        </a:lnTo>
                        <a:lnTo>
                          <a:pt x="2422" y="140"/>
                        </a:lnTo>
                        <a:lnTo>
                          <a:pt x="2466" y="163"/>
                        </a:lnTo>
                        <a:lnTo>
                          <a:pt x="2534" y="206"/>
                        </a:lnTo>
                        <a:lnTo>
                          <a:pt x="2661" y="304"/>
                        </a:lnTo>
                        <a:lnTo>
                          <a:pt x="2721" y="354"/>
                        </a:lnTo>
                        <a:lnTo>
                          <a:pt x="2833" y="453"/>
                        </a:lnTo>
                        <a:lnTo>
                          <a:pt x="2944" y="554"/>
                        </a:lnTo>
                        <a:lnTo>
                          <a:pt x="2993" y="603"/>
                        </a:lnTo>
                        <a:lnTo>
                          <a:pt x="3048" y="646"/>
                        </a:lnTo>
                        <a:lnTo>
                          <a:pt x="2937" y="771"/>
                        </a:lnTo>
                        <a:lnTo>
                          <a:pt x="2708" y="1016"/>
                        </a:lnTo>
                        <a:lnTo>
                          <a:pt x="2474" y="1257"/>
                        </a:lnTo>
                        <a:lnTo>
                          <a:pt x="2233" y="1490"/>
                        </a:lnTo>
                        <a:lnTo>
                          <a:pt x="2112" y="1605"/>
                        </a:lnTo>
                        <a:lnTo>
                          <a:pt x="1987" y="1720"/>
                        </a:lnTo>
                        <a:lnTo>
                          <a:pt x="1732" y="1951"/>
                        </a:lnTo>
                        <a:lnTo>
                          <a:pt x="1467" y="2169"/>
                        </a:lnTo>
                        <a:lnTo>
                          <a:pt x="1261" y="2322"/>
                        </a:lnTo>
                        <a:lnTo>
                          <a:pt x="1120" y="2417"/>
                        </a:lnTo>
                        <a:lnTo>
                          <a:pt x="1047" y="2462"/>
                        </a:lnTo>
                        <a:lnTo>
                          <a:pt x="1047" y="2462"/>
                        </a:lnTo>
                        <a:lnTo>
                          <a:pt x="1047" y="2463"/>
                        </a:lnTo>
                        <a:lnTo>
                          <a:pt x="1033" y="2460"/>
                        </a:lnTo>
                        <a:lnTo>
                          <a:pt x="1012" y="2472"/>
                        </a:lnTo>
                        <a:lnTo>
                          <a:pt x="1005" y="2485"/>
                        </a:lnTo>
                        <a:lnTo>
                          <a:pt x="1004" y="2495"/>
                        </a:lnTo>
                        <a:close/>
                        <a:moveTo>
                          <a:pt x="3082" y="1081"/>
                        </a:moveTo>
                        <a:lnTo>
                          <a:pt x="3078" y="1147"/>
                        </a:lnTo>
                        <a:lnTo>
                          <a:pt x="3074" y="1213"/>
                        </a:lnTo>
                        <a:lnTo>
                          <a:pt x="3072" y="1247"/>
                        </a:lnTo>
                        <a:lnTo>
                          <a:pt x="3069" y="1280"/>
                        </a:lnTo>
                        <a:lnTo>
                          <a:pt x="3067" y="1301"/>
                        </a:lnTo>
                        <a:lnTo>
                          <a:pt x="3065" y="1316"/>
                        </a:lnTo>
                        <a:lnTo>
                          <a:pt x="3059" y="1320"/>
                        </a:lnTo>
                        <a:lnTo>
                          <a:pt x="3052" y="1334"/>
                        </a:lnTo>
                        <a:lnTo>
                          <a:pt x="3051" y="1343"/>
                        </a:lnTo>
                        <a:lnTo>
                          <a:pt x="3038" y="1349"/>
                        </a:lnTo>
                        <a:lnTo>
                          <a:pt x="3018" y="1372"/>
                        </a:lnTo>
                        <a:lnTo>
                          <a:pt x="3016" y="1389"/>
                        </a:lnTo>
                        <a:lnTo>
                          <a:pt x="3018" y="1366"/>
                        </a:lnTo>
                        <a:lnTo>
                          <a:pt x="3010" y="1369"/>
                        </a:lnTo>
                        <a:lnTo>
                          <a:pt x="2990" y="1393"/>
                        </a:lnTo>
                        <a:lnTo>
                          <a:pt x="2941" y="1444"/>
                        </a:lnTo>
                        <a:lnTo>
                          <a:pt x="2890" y="1493"/>
                        </a:lnTo>
                        <a:lnTo>
                          <a:pt x="2734" y="1637"/>
                        </a:lnTo>
                        <a:lnTo>
                          <a:pt x="2574" y="1779"/>
                        </a:lnTo>
                        <a:lnTo>
                          <a:pt x="2201" y="2110"/>
                        </a:lnTo>
                        <a:lnTo>
                          <a:pt x="1823" y="2434"/>
                        </a:lnTo>
                        <a:lnTo>
                          <a:pt x="1804" y="2451"/>
                        </a:lnTo>
                        <a:lnTo>
                          <a:pt x="1785" y="2467"/>
                        </a:lnTo>
                        <a:lnTo>
                          <a:pt x="1778" y="2349"/>
                        </a:lnTo>
                        <a:lnTo>
                          <a:pt x="1765" y="2231"/>
                        </a:lnTo>
                        <a:lnTo>
                          <a:pt x="1764" y="2181"/>
                        </a:lnTo>
                        <a:lnTo>
                          <a:pt x="1765" y="2130"/>
                        </a:lnTo>
                        <a:lnTo>
                          <a:pt x="1764" y="2118"/>
                        </a:lnTo>
                        <a:lnTo>
                          <a:pt x="1749" y="2105"/>
                        </a:lnTo>
                        <a:lnTo>
                          <a:pt x="1739" y="2103"/>
                        </a:lnTo>
                        <a:lnTo>
                          <a:pt x="1927" y="1936"/>
                        </a:lnTo>
                        <a:lnTo>
                          <a:pt x="2106" y="1769"/>
                        </a:lnTo>
                        <a:lnTo>
                          <a:pt x="2236" y="1651"/>
                        </a:lnTo>
                        <a:lnTo>
                          <a:pt x="2489" y="1406"/>
                        </a:lnTo>
                        <a:lnTo>
                          <a:pt x="2737" y="1157"/>
                        </a:lnTo>
                        <a:lnTo>
                          <a:pt x="2977" y="901"/>
                        </a:lnTo>
                        <a:lnTo>
                          <a:pt x="3095" y="770"/>
                        </a:lnTo>
                        <a:lnTo>
                          <a:pt x="3093" y="926"/>
                        </a:lnTo>
                        <a:lnTo>
                          <a:pt x="3082" y="108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reeform 18">
                    <a:extLst>
                      <a:ext uri="{FF2B5EF4-FFF2-40B4-BE49-F238E27FC236}">
                        <a16:creationId xmlns="" xmlns:a16="http://schemas.microsoft.com/office/drawing/2014/main" id="{158EA2EE-DB9B-1B68-5DBC-56017D2FB0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8" y="2746"/>
                    <a:ext cx="212" cy="132"/>
                  </a:xfrm>
                  <a:custGeom>
                    <a:avLst/>
                    <a:gdLst>
                      <a:gd name="T0" fmla="*/ 544 w 635"/>
                      <a:gd name="T1" fmla="*/ 0 h 398"/>
                      <a:gd name="T2" fmla="*/ 504 w 635"/>
                      <a:gd name="T3" fmla="*/ 18 h 398"/>
                      <a:gd name="T4" fmla="*/ 496 w 635"/>
                      <a:gd name="T5" fmla="*/ 52 h 398"/>
                      <a:gd name="T6" fmla="*/ 530 w 635"/>
                      <a:gd name="T7" fmla="*/ 177 h 398"/>
                      <a:gd name="T8" fmla="*/ 515 w 635"/>
                      <a:gd name="T9" fmla="*/ 226 h 398"/>
                      <a:gd name="T10" fmla="*/ 478 w 635"/>
                      <a:gd name="T11" fmla="*/ 262 h 398"/>
                      <a:gd name="T12" fmla="*/ 403 w 635"/>
                      <a:gd name="T13" fmla="*/ 291 h 398"/>
                      <a:gd name="T14" fmla="*/ 352 w 635"/>
                      <a:gd name="T15" fmla="*/ 272 h 398"/>
                      <a:gd name="T16" fmla="*/ 332 w 635"/>
                      <a:gd name="T17" fmla="*/ 226 h 398"/>
                      <a:gd name="T18" fmla="*/ 331 w 635"/>
                      <a:gd name="T19" fmla="*/ 198 h 398"/>
                      <a:gd name="T20" fmla="*/ 303 w 635"/>
                      <a:gd name="T21" fmla="*/ 164 h 398"/>
                      <a:gd name="T22" fmla="*/ 246 w 635"/>
                      <a:gd name="T23" fmla="*/ 180 h 398"/>
                      <a:gd name="T24" fmla="*/ 236 w 635"/>
                      <a:gd name="T25" fmla="*/ 209 h 398"/>
                      <a:gd name="T26" fmla="*/ 220 w 635"/>
                      <a:gd name="T27" fmla="*/ 268 h 398"/>
                      <a:gd name="T28" fmla="*/ 160 w 635"/>
                      <a:gd name="T29" fmla="*/ 310 h 398"/>
                      <a:gd name="T30" fmla="*/ 122 w 635"/>
                      <a:gd name="T31" fmla="*/ 304 h 398"/>
                      <a:gd name="T32" fmla="*/ 83 w 635"/>
                      <a:gd name="T33" fmla="*/ 270 h 398"/>
                      <a:gd name="T34" fmla="*/ 83 w 635"/>
                      <a:gd name="T35" fmla="*/ 182 h 398"/>
                      <a:gd name="T36" fmla="*/ 90 w 635"/>
                      <a:gd name="T37" fmla="*/ 149 h 398"/>
                      <a:gd name="T38" fmla="*/ 62 w 635"/>
                      <a:gd name="T39" fmla="*/ 126 h 398"/>
                      <a:gd name="T40" fmla="*/ 34 w 635"/>
                      <a:gd name="T41" fmla="*/ 139 h 398"/>
                      <a:gd name="T42" fmla="*/ 7 w 635"/>
                      <a:gd name="T43" fmla="*/ 193 h 398"/>
                      <a:gd name="T44" fmla="*/ 3 w 635"/>
                      <a:gd name="T45" fmla="*/ 268 h 398"/>
                      <a:gd name="T46" fmla="*/ 31 w 635"/>
                      <a:gd name="T47" fmla="*/ 336 h 398"/>
                      <a:gd name="T48" fmla="*/ 93 w 635"/>
                      <a:gd name="T49" fmla="*/ 383 h 398"/>
                      <a:gd name="T50" fmla="*/ 139 w 635"/>
                      <a:gd name="T51" fmla="*/ 398 h 398"/>
                      <a:gd name="T52" fmla="*/ 229 w 635"/>
                      <a:gd name="T53" fmla="*/ 383 h 398"/>
                      <a:gd name="T54" fmla="*/ 279 w 635"/>
                      <a:gd name="T55" fmla="*/ 339 h 398"/>
                      <a:gd name="T56" fmla="*/ 350 w 635"/>
                      <a:gd name="T57" fmla="*/ 379 h 398"/>
                      <a:gd name="T58" fmla="*/ 470 w 635"/>
                      <a:gd name="T59" fmla="*/ 375 h 398"/>
                      <a:gd name="T60" fmla="*/ 527 w 635"/>
                      <a:gd name="T61" fmla="*/ 350 h 398"/>
                      <a:gd name="T62" fmla="*/ 600 w 635"/>
                      <a:gd name="T63" fmla="*/ 271 h 398"/>
                      <a:gd name="T64" fmla="*/ 635 w 635"/>
                      <a:gd name="T65" fmla="*/ 166 h 398"/>
                      <a:gd name="T66" fmla="*/ 614 w 635"/>
                      <a:gd name="T67" fmla="*/ 64 h 398"/>
                      <a:gd name="T68" fmla="*/ 555 w 635"/>
                      <a:gd name="T69" fmla="*/ 6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35" h="398">
                        <a:moveTo>
                          <a:pt x="555" y="6"/>
                        </a:moveTo>
                        <a:lnTo>
                          <a:pt x="544" y="0"/>
                        </a:lnTo>
                        <a:lnTo>
                          <a:pt x="521" y="3"/>
                        </a:lnTo>
                        <a:lnTo>
                          <a:pt x="504" y="18"/>
                        </a:lnTo>
                        <a:lnTo>
                          <a:pt x="495" y="39"/>
                        </a:lnTo>
                        <a:lnTo>
                          <a:pt x="496" y="52"/>
                        </a:lnTo>
                        <a:lnTo>
                          <a:pt x="514" y="113"/>
                        </a:lnTo>
                        <a:lnTo>
                          <a:pt x="530" y="177"/>
                        </a:lnTo>
                        <a:lnTo>
                          <a:pt x="527" y="202"/>
                        </a:lnTo>
                        <a:lnTo>
                          <a:pt x="515" y="226"/>
                        </a:lnTo>
                        <a:lnTo>
                          <a:pt x="494" y="251"/>
                        </a:lnTo>
                        <a:lnTo>
                          <a:pt x="478" y="262"/>
                        </a:lnTo>
                        <a:lnTo>
                          <a:pt x="453" y="278"/>
                        </a:lnTo>
                        <a:lnTo>
                          <a:pt x="403" y="291"/>
                        </a:lnTo>
                        <a:lnTo>
                          <a:pt x="370" y="284"/>
                        </a:lnTo>
                        <a:lnTo>
                          <a:pt x="352" y="272"/>
                        </a:lnTo>
                        <a:lnTo>
                          <a:pt x="339" y="252"/>
                        </a:lnTo>
                        <a:lnTo>
                          <a:pt x="332" y="226"/>
                        </a:lnTo>
                        <a:lnTo>
                          <a:pt x="332" y="209"/>
                        </a:lnTo>
                        <a:lnTo>
                          <a:pt x="331" y="198"/>
                        </a:lnTo>
                        <a:lnTo>
                          <a:pt x="324" y="180"/>
                        </a:lnTo>
                        <a:lnTo>
                          <a:pt x="303" y="164"/>
                        </a:lnTo>
                        <a:lnTo>
                          <a:pt x="268" y="164"/>
                        </a:lnTo>
                        <a:lnTo>
                          <a:pt x="246" y="180"/>
                        </a:lnTo>
                        <a:lnTo>
                          <a:pt x="237" y="198"/>
                        </a:lnTo>
                        <a:lnTo>
                          <a:pt x="236" y="209"/>
                        </a:lnTo>
                        <a:lnTo>
                          <a:pt x="233" y="231"/>
                        </a:lnTo>
                        <a:lnTo>
                          <a:pt x="220" y="268"/>
                        </a:lnTo>
                        <a:lnTo>
                          <a:pt x="196" y="297"/>
                        </a:lnTo>
                        <a:lnTo>
                          <a:pt x="160" y="310"/>
                        </a:lnTo>
                        <a:lnTo>
                          <a:pt x="137" y="307"/>
                        </a:lnTo>
                        <a:lnTo>
                          <a:pt x="122" y="304"/>
                        </a:lnTo>
                        <a:lnTo>
                          <a:pt x="102" y="294"/>
                        </a:lnTo>
                        <a:lnTo>
                          <a:pt x="83" y="270"/>
                        </a:lnTo>
                        <a:lnTo>
                          <a:pt x="76" y="228"/>
                        </a:lnTo>
                        <a:lnTo>
                          <a:pt x="83" y="182"/>
                        </a:lnTo>
                        <a:lnTo>
                          <a:pt x="88" y="162"/>
                        </a:lnTo>
                        <a:lnTo>
                          <a:pt x="90" y="149"/>
                        </a:lnTo>
                        <a:lnTo>
                          <a:pt x="80" y="131"/>
                        </a:lnTo>
                        <a:lnTo>
                          <a:pt x="62" y="126"/>
                        </a:lnTo>
                        <a:lnTo>
                          <a:pt x="43" y="130"/>
                        </a:lnTo>
                        <a:lnTo>
                          <a:pt x="34" y="139"/>
                        </a:lnTo>
                        <a:lnTo>
                          <a:pt x="23" y="157"/>
                        </a:lnTo>
                        <a:lnTo>
                          <a:pt x="7" y="193"/>
                        </a:lnTo>
                        <a:lnTo>
                          <a:pt x="0" y="232"/>
                        </a:lnTo>
                        <a:lnTo>
                          <a:pt x="3" y="268"/>
                        </a:lnTo>
                        <a:lnTo>
                          <a:pt x="13" y="304"/>
                        </a:lnTo>
                        <a:lnTo>
                          <a:pt x="31" y="336"/>
                        </a:lnTo>
                        <a:lnTo>
                          <a:pt x="59" y="362"/>
                        </a:lnTo>
                        <a:lnTo>
                          <a:pt x="93" y="383"/>
                        </a:lnTo>
                        <a:lnTo>
                          <a:pt x="113" y="390"/>
                        </a:lnTo>
                        <a:lnTo>
                          <a:pt x="139" y="398"/>
                        </a:lnTo>
                        <a:lnTo>
                          <a:pt x="187" y="398"/>
                        </a:lnTo>
                        <a:lnTo>
                          <a:pt x="229" y="383"/>
                        </a:lnTo>
                        <a:lnTo>
                          <a:pt x="265" y="356"/>
                        </a:lnTo>
                        <a:lnTo>
                          <a:pt x="279" y="339"/>
                        </a:lnTo>
                        <a:lnTo>
                          <a:pt x="299" y="356"/>
                        </a:lnTo>
                        <a:lnTo>
                          <a:pt x="350" y="379"/>
                        </a:lnTo>
                        <a:lnTo>
                          <a:pt x="409" y="386"/>
                        </a:lnTo>
                        <a:lnTo>
                          <a:pt x="470" y="375"/>
                        </a:lnTo>
                        <a:lnTo>
                          <a:pt x="502" y="362"/>
                        </a:lnTo>
                        <a:lnTo>
                          <a:pt x="527" y="350"/>
                        </a:lnTo>
                        <a:lnTo>
                          <a:pt x="567" y="316"/>
                        </a:lnTo>
                        <a:lnTo>
                          <a:pt x="600" y="271"/>
                        </a:lnTo>
                        <a:lnTo>
                          <a:pt x="623" y="221"/>
                        </a:lnTo>
                        <a:lnTo>
                          <a:pt x="635" y="166"/>
                        </a:lnTo>
                        <a:lnTo>
                          <a:pt x="632" y="113"/>
                        </a:lnTo>
                        <a:lnTo>
                          <a:pt x="614" y="64"/>
                        </a:lnTo>
                        <a:lnTo>
                          <a:pt x="581" y="23"/>
                        </a:lnTo>
                        <a:lnTo>
                          <a:pt x="555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reeform 19">
                    <a:extLst>
                      <a:ext uri="{FF2B5EF4-FFF2-40B4-BE49-F238E27FC236}">
                        <a16:creationId xmlns="" xmlns:a16="http://schemas.microsoft.com/office/drawing/2014/main" id="{D003DCFB-7D53-379E-3975-B43EB7456D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5" y="2515"/>
                    <a:ext cx="176" cy="179"/>
                  </a:xfrm>
                  <a:custGeom>
                    <a:avLst/>
                    <a:gdLst>
                      <a:gd name="T0" fmla="*/ 301 w 528"/>
                      <a:gd name="T1" fmla="*/ 1 h 538"/>
                      <a:gd name="T2" fmla="*/ 268 w 528"/>
                      <a:gd name="T3" fmla="*/ 27 h 538"/>
                      <a:gd name="T4" fmla="*/ 273 w 528"/>
                      <a:gd name="T5" fmla="*/ 82 h 538"/>
                      <a:gd name="T6" fmla="*/ 298 w 528"/>
                      <a:gd name="T7" fmla="*/ 95 h 538"/>
                      <a:gd name="T8" fmla="*/ 373 w 528"/>
                      <a:gd name="T9" fmla="*/ 112 h 538"/>
                      <a:gd name="T10" fmla="*/ 419 w 528"/>
                      <a:gd name="T11" fmla="*/ 145 h 538"/>
                      <a:gd name="T12" fmla="*/ 423 w 528"/>
                      <a:gd name="T13" fmla="*/ 191 h 538"/>
                      <a:gd name="T14" fmla="*/ 409 w 528"/>
                      <a:gd name="T15" fmla="*/ 220 h 538"/>
                      <a:gd name="T16" fmla="*/ 357 w 528"/>
                      <a:gd name="T17" fmla="*/ 265 h 538"/>
                      <a:gd name="T18" fmla="*/ 245 w 528"/>
                      <a:gd name="T19" fmla="*/ 269 h 538"/>
                      <a:gd name="T20" fmla="*/ 207 w 528"/>
                      <a:gd name="T21" fmla="*/ 256 h 538"/>
                      <a:gd name="T22" fmla="*/ 188 w 528"/>
                      <a:gd name="T23" fmla="*/ 250 h 538"/>
                      <a:gd name="T24" fmla="*/ 150 w 528"/>
                      <a:gd name="T25" fmla="*/ 268 h 538"/>
                      <a:gd name="T26" fmla="*/ 141 w 528"/>
                      <a:gd name="T27" fmla="*/ 324 h 538"/>
                      <a:gd name="T28" fmla="*/ 161 w 528"/>
                      <a:gd name="T29" fmla="*/ 341 h 538"/>
                      <a:gd name="T30" fmla="*/ 173 w 528"/>
                      <a:gd name="T31" fmla="*/ 347 h 538"/>
                      <a:gd name="T32" fmla="*/ 178 w 528"/>
                      <a:gd name="T33" fmla="*/ 348 h 538"/>
                      <a:gd name="T34" fmla="*/ 184 w 528"/>
                      <a:gd name="T35" fmla="*/ 351 h 538"/>
                      <a:gd name="T36" fmla="*/ 220 w 528"/>
                      <a:gd name="T37" fmla="*/ 367 h 538"/>
                      <a:gd name="T38" fmla="*/ 243 w 528"/>
                      <a:gd name="T39" fmla="*/ 399 h 538"/>
                      <a:gd name="T40" fmla="*/ 180 w 528"/>
                      <a:gd name="T41" fmla="*/ 443 h 538"/>
                      <a:gd name="T42" fmla="*/ 131 w 528"/>
                      <a:gd name="T43" fmla="*/ 456 h 538"/>
                      <a:gd name="T44" fmla="*/ 62 w 528"/>
                      <a:gd name="T45" fmla="*/ 456 h 538"/>
                      <a:gd name="T46" fmla="*/ 50 w 528"/>
                      <a:gd name="T47" fmla="*/ 443 h 538"/>
                      <a:gd name="T48" fmla="*/ 10 w 528"/>
                      <a:gd name="T49" fmla="*/ 446 h 538"/>
                      <a:gd name="T50" fmla="*/ 3 w 528"/>
                      <a:gd name="T51" fmla="*/ 475 h 538"/>
                      <a:gd name="T52" fmla="*/ 45 w 528"/>
                      <a:gd name="T53" fmla="*/ 525 h 538"/>
                      <a:gd name="T54" fmla="*/ 134 w 528"/>
                      <a:gd name="T55" fmla="*/ 538 h 538"/>
                      <a:gd name="T56" fmla="*/ 190 w 528"/>
                      <a:gd name="T57" fmla="*/ 528 h 538"/>
                      <a:gd name="T58" fmla="*/ 302 w 528"/>
                      <a:gd name="T59" fmla="*/ 465 h 538"/>
                      <a:gd name="T60" fmla="*/ 355 w 528"/>
                      <a:gd name="T61" fmla="*/ 383 h 538"/>
                      <a:gd name="T62" fmla="*/ 357 w 528"/>
                      <a:gd name="T63" fmla="*/ 366 h 538"/>
                      <a:gd name="T64" fmla="*/ 425 w 528"/>
                      <a:gd name="T65" fmla="*/ 341 h 538"/>
                      <a:gd name="T66" fmla="*/ 497 w 528"/>
                      <a:gd name="T67" fmla="*/ 271 h 538"/>
                      <a:gd name="T68" fmla="*/ 520 w 528"/>
                      <a:gd name="T69" fmla="*/ 220 h 538"/>
                      <a:gd name="T70" fmla="*/ 520 w 528"/>
                      <a:gd name="T71" fmla="*/ 127 h 538"/>
                      <a:gd name="T72" fmla="*/ 469 w 528"/>
                      <a:gd name="T73" fmla="*/ 53 h 538"/>
                      <a:gd name="T74" fmla="*/ 384 w 528"/>
                      <a:gd name="T75" fmla="*/ 9 h 538"/>
                      <a:gd name="T76" fmla="*/ 311 w 528"/>
                      <a:gd name="T7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528" h="538">
                        <a:moveTo>
                          <a:pt x="311" y="0"/>
                        </a:moveTo>
                        <a:lnTo>
                          <a:pt x="301" y="1"/>
                        </a:lnTo>
                        <a:lnTo>
                          <a:pt x="285" y="9"/>
                        </a:lnTo>
                        <a:lnTo>
                          <a:pt x="268" y="27"/>
                        </a:lnTo>
                        <a:lnTo>
                          <a:pt x="263" y="60"/>
                        </a:lnTo>
                        <a:lnTo>
                          <a:pt x="273" y="82"/>
                        </a:lnTo>
                        <a:lnTo>
                          <a:pt x="288" y="92"/>
                        </a:lnTo>
                        <a:lnTo>
                          <a:pt x="298" y="95"/>
                        </a:lnTo>
                        <a:lnTo>
                          <a:pt x="321" y="99"/>
                        </a:lnTo>
                        <a:lnTo>
                          <a:pt x="373" y="112"/>
                        </a:lnTo>
                        <a:lnTo>
                          <a:pt x="404" y="129"/>
                        </a:lnTo>
                        <a:lnTo>
                          <a:pt x="419" y="145"/>
                        </a:lnTo>
                        <a:lnTo>
                          <a:pt x="426" y="165"/>
                        </a:lnTo>
                        <a:lnTo>
                          <a:pt x="423" y="191"/>
                        </a:lnTo>
                        <a:lnTo>
                          <a:pt x="416" y="206"/>
                        </a:lnTo>
                        <a:lnTo>
                          <a:pt x="409" y="220"/>
                        </a:lnTo>
                        <a:lnTo>
                          <a:pt x="391" y="242"/>
                        </a:lnTo>
                        <a:lnTo>
                          <a:pt x="357" y="265"/>
                        </a:lnTo>
                        <a:lnTo>
                          <a:pt x="302" y="276"/>
                        </a:lnTo>
                        <a:lnTo>
                          <a:pt x="245" y="269"/>
                        </a:lnTo>
                        <a:lnTo>
                          <a:pt x="217" y="260"/>
                        </a:lnTo>
                        <a:lnTo>
                          <a:pt x="207" y="256"/>
                        </a:lnTo>
                        <a:lnTo>
                          <a:pt x="199" y="253"/>
                        </a:lnTo>
                        <a:lnTo>
                          <a:pt x="188" y="250"/>
                        </a:lnTo>
                        <a:lnTo>
                          <a:pt x="171" y="253"/>
                        </a:lnTo>
                        <a:lnTo>
                          <a:pt x="150" y="268"/>
                        </a:lnTo>
                        <a:lnTo>
                          <a:pt x="135" y="299"/>
                        </a:lnTo>
                        <a:lnTo>
                          <a:pt x="141" y="324"/>
                        </a:lnTo>
                        <a:lnTo>
                          <a:pt x="151" y="337"/>
                        </a:lnTo>
                        <a:lnTo>
                          <a:pt x="161" y="341"/>
                        </a:lnTo>
                        <a:lnTo>
                          <a:pt x="167" y="344"/>
                        </a:lnTo>
                        <a:lnTo>
                          <a:pt x="173" y="347"/>
                        </a:lnTo>
                        <a:lnTo>
                          <a:pt x="173" y="347"/>
                        </a:lnTo>
                        <a:lnTo>
                          <a:pt x="178" y="348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220" y="367"/>
                        </a:lnTo>
                        <a:lnTo>
                          <a:pt x="252" y="386"/>
                        </a:lnTo>
                        <a:lnTo>
                          <a:pt x="243" y="399"/>
                        </a:lnTo>
                        <a:lnTo>
                          <a:pt x="220" y="420"/>
                        </a:lnTo>
                        <a:lnTo>
                          <a:pt x="180" y="443"/>
                        </a:lnTo>
                        <a:lnTo>
                          <a:pt x="150" y="452"/>
                        </a:lnTo>
                        <a:lnTo>
                          <a:pt x="131" y="456"/>
                        </a:lnTo>
                        <a:lnTo>
                          <a:pt x="85" y="459"/>
                        </a:lnTo>
                        <a:lnTo>
                          <a:pt x="62" y="456"/>
                        </a:lnTo>
                        <a:lnTo>
                          <a:pt x="57" y="453"/>
                        </a:lnTo>
                        <a:lnTo>
                          <a:pt x="50" y="443"/>
                        </a:lnTo>
                        <a:lnTo>
                          <a:pt x="30" y="438"/>
                        </a:lnTo>
                        <a:lnTo>
                          <a:pt x="10" y="446"/>
                        </a:lnTo>
                        <a:lnTo>
                          <a:pt x="0" y="463"/>
                        </a:lnTo>
                        <a:lnTo>
                          <a:pt x="3" y="475"/>
                        </a:lnTo>
                        <a:lnTo>
                          <a:pt x="13" y="498"/>
                        </a:lnTo>
                        <a:lnTo>
                          <a:pt x="45" y="525"/>
                        </a:lnTo>
                        <a:lnTo>
                          <a:pt x="88" y="537"/>
                        </a:lnTo>
                        <a:lnTo>
                          <a:pt x="134" y="538"/>
                        </a:lnTo>
                        <a:lnTo>
                          <a:pt x="155" y="534"/>
                        </a:lnTo>
                        <a:lnTo>
                          <a:pt x="190" y="528"/>
                        </a:lnTo>
                        <a:lnTo>
                          <a:pt x="250" y="504"/>
                        </a:lnTo>
                        <a:lnTo>
                          <a:pt x="302" y="465"/>
                        </a:lnTo>
                        <a:lnTo>
                          <a:pt x="341" y="414"/>
                        </a:lnTo>
                        <a:lnTo>
                          <a:pt x="355" y="383"/>
                        </a:lnTo>
                        <a:lnTo>
                          <a:pt x="358" y="374"/>
                        </a:lnTo>
                        <a:lnTo>
                          <a:pt x="357" y="366"/>
                        </a:lnTo>
                        <a:lnTo>
                          <a:pt x="381" y="360"/>
                        </a:lnTo>
                        <a:lnTo>
                          <a:pt x="425" y="341"/>
                        </a:lnTo>
                        <a:lnTo>
                          <a:pt x="463" y="311"/>
                        </a:lnTo>
                        <a:lnTo>
                          <a:pt x="497" y="271"/>
                        </a:lnTo>
                        <a:lnTo>
                          <a:pt x="509" y="246"/>
                        </a:lnTo>
                        <a:lnTo>
                          <a:pt x="520" y="220"/>
                        </a:lnTo>
                        <a:lnTo>
                          <a:pt x="528" y="171"/>
                        </a:lnTo>
                        <a:lnTo>
                          <a:pt x="520" y="127"/>
                        </a:lnTo>
                        <a:lnTo>
                          <a:pt x="499" y="86"/>
                        </a:lnTo>
                        <a:lnTo>
                          <a:pt x="469" y="53"/>
                        </a:lnTo>
                        <a:lnTo>
                          <a:pt x="430" y="26"/>
                        </a:lnTo>
                        <a:lnTo>
                          <a:pt x="384" y="9"/>
                        </a:lnTo>
                        <a:lnTo>
                          <a:pt x="337" y="0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reeform 20">
                    <a:extLst>
                      <a:ext uri="{FF2B5EF4-FFF2-40B4-BE49-F238E27FC236}">
                        <a16:creationId xmlns="" xmlns:a16="http://schemas.microsoft.com/office/drawing/2014/main" id="{D8EC4A3B-D92F-22F2-426A-26E22304A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5" y="2702"/>
                    <a:ext cx="205" cy="210"/>
                  </a:xfrm>
                  <a:custGeom>
                    <a:avLst/>
                    <a:gdLst>
                      <a:gd name="T0" fmla="*/ 388 w 613"/>
                      <a:gd name="T1" fmla="*/ 3 h 630"/>
                      <a:gd name="T2" fmla="*/ 357 w 613"/>
                      <a:gd name="T3" fmla="*/ 52 h 630"/>
                      <a:gd name="T4" fmla="*/ 381 w 613"/>
                      <a:gd name="T5" fmla="*/ 89 h 630"/>
                      <a:gd name="T6" fmla="*/ 466 w 613"/>
                      <a:gd name="T7" fmla="*/ 128 h 630"/>
                      <a:gd name="T8" fmla="*/ 511 w 613"/>
                      <a:gd name="T9" fmla="*/ 174 h 630"/>
                      <a:gd name="T10" fmla="*/ 506 w 613"/>
                      <a:gd name="T11" fmla="*/ 230 h 630"/>
                      <a:gd name="T12" fmla="*/ 486 w 613"/>
                      <a:gd name="T13" fmla="*/ 265 h 630"/>
                      <a:gd name="T14" fmla="*/ 431 w 613"/>
                      <a:gd name="T15" fmla="*/ 307 h 630"/>
                      <a:gd name="T16" fmla="*/ 349 w 613"/>
                      <a:gd name="T17" fmla="*/ 312 h 630"/>
                      <a:gd name="T18" fmla="*/ 257 w 613"/>
                      <a:gd name="T19" fmla="*/ 265 h 630"/>
                      <a:gd name="T20" fmla="*/ 253 w 613"/>
                      <a:gd name="T21" fmla="*/ 260 h 630"/>
                      <a:gd name="T22" fmla="*/ 239 w 613"/>
                      <a:gd name="T23" fmla="*/ 252 h 630"/>
                      <a:gd name="T24" fmla="*/ 198 w 613"/>
                      <a:gd name="T25" fmla="*/ 256 h 630"/>
                      <a:gd name="T26" fmla="*/ 175 w 613"/>
                      <a:gd name="T27" fmla="*/ 311 h 630"/>
                      <a:gd name="T28" fmla="*/ 188 w 613"/>
                      <a:gd name="T29" fmla="*/ 334 h 630"/>
                      <a:gd name="T30" fmla="*/ 214 w 613"/>
                      <a:gd name="T31" fmla="*/ 354 h 630"/>
                      <a:gd name="T32" fmla="*/ 256 w 613"/>
                      <a:gd name="T33" fmla="*/ 422 h 630"/>
                      <a:gd name="T34" fmla="*/ 224 w 613"/>
                      <a:gd name="T35" fmla="*/ 512 h 630"/>
                      <a:gd name="T36" fmla="*/ 180 w 613"/>
                      <a:gd name="T37" fmla="*/ 543 h 630"/>
                      <a:gd name="T38" fmla="*/ 119 w 613"/>
                      <a:gd name="T39" fmla="*/ 547 h 630"/>
                      <a:gd name="T40" fmla="*/ 72 w 613"/>
                      <a:gd name="T41" fmla="*/ 495 h 630"/>
                      <a:gd name="T42" fmla="*/ 51 w 613"/>
                      <a:gd name="T43" fmla="*/ 397 h 630"/>
                      <a:gd name="T44" fmla="*/ 37 w 613"/>
                      <a:gd name="T45" fmla="*/ 374 h 630"/>
                      <a:gd name="T46" fmla="*/ 5 w 613"/>
                      <a:gd name="T47" fmla="*/ 387 h 630"/>
                      <a:gd name="T48" fmla="*/ 0 w 613"/>
                      <a:gd name="T49" fmla="*/ 425 h 630"/>
                      <a:gd name="T50" fmla="*/ 13 w 613"/>
                      <a:gd name="T51" fmla="*/ 540 h 630"/>
                      <a:gd name="T52" fmla="*/ 66 w 613"/>
                      <a:gd name="T53" fmla="*/ 607 h 630"/>
                      <a:gd name="T54" fmla="*/ 131 w 613"/>
                      <a:gd name="T55" fmla="*/ 630 h 630"/>
                      <a:gd name="T56" fmla="*/ 220 w 613"/>
                      <a:gd name="T57" fmla="*/ 615 h 630"/>
                      <a:gd name="T58" fmla="*/ 263 w 613"/>
                      <a:gd name="T59" fmla="*/ 594 h 630"/>
                      <a:gd name="T60" fmla="*/ 329 w 613"/>
                      <a:gd name="T61" fmla="*/ 522 h 630"/>
                      <a:gd name="T62" fmla="*/ 352 w 613"/>
                      <a:gd name="T63" fmla="*/ 452 h 630"/>
                      <a:gd name="T64" fmla="*/ 352 w 613"/>
                      <a:gd name="T65" fmla="*/ 410 h 630"/>
                      <a:gd name="T66" fmla="*/ 446 w 613"/>
                      <a:gd name="T67" fmla="*/ 404 h 630"/>
                      <a:gd name="T68" fmla="*/ 555 w 613"/>
                      <a:gd name="T69" fmla="*/ 338 h 630"/>
                      <a:gd name="T70" fmla="*/ 594 w 613"/>
                      <a:gd name="T71" fmla="*/ 283 h 630"/>
                      <a:gd name="T72" fmla="*/ 613 w 613"/>
                      <a:gd name="T73" fmla="*/ 177 h 630"/>
                      <a:gd name="T74" fmla="*/ 574 w 613"/>
                      <a:gd name="T75" fmla="*/ 82 h 630"/>
                      <a:gd name="T76" fmla="*/ 489 w 613"/>
                      <a:gd name="T77" fmla="*/ 17 h 630"/>
                      <a:gd name="T78" fmla="*/ 404 w 613"/>
                      <a:gd name="T79" fmla="*/ 0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3" h="630">
                        <a:moveTo>
                          <a:pt x="404" y="0"/>
                        </a:moveTo>
                        <a:lnTo>
                          <a:pt x="388" y="3"/>
                        </a:lnTo>
                        <a:lnTo>
                          <a:pt x="365" y="21"/>
                        </a:lnTo>
                        <a:lnTo>
                          <a:pt x="357" y="52"/>
                        </a:lnTo>
                        <a:lnTo>
                          <a:pt x="367" y="79"/>
                        </a:lnTo>
                        <a:lnTo>
                          <a:pt x="381" y="89"/>
                        </a:lnTo>
                        <a:lnTo>
                          <a:pt x="410" y="101"/>
                        </a:lnTo>
                        <a:lnTo>
                          <a:pt x="466" y="128"/>
                        </a:lnTo>
                        <a:lnTo>
                          <a:pt x="498" y="152"/>
                        </a:lnTo>
                        <a:lnTo>
                          <a:pt x="511" y="174"/>
                        </a:lnTo>
                        <a:lnTo>
                          <a:pt x="515" y="200"/>
                        </a:lnTo>
                        <a:lnTo>
                          <a:pt x="506" y="230"/>
                        </a:lnTo>
                        <a:lnTo>
                          <a:pt x="498" y="249"/>
                        </a:lnTo>
                        <a:lnTo>
                          <a:pt x="486" y="265"/>
                        </a:lnTo>
                        <a:lnTo>
                          <a:pt x="462" y="291"/>
                        </a:lnTo>
                        <a:lnTo>
                          <a:pt x="431" y="307"/>
                        </a:lnTo>
                        <a:lnTo>
                          <a:pt x="400" y="314"/>
                        </a:lnTo>
                        <a:lnTo>
                          <a:pt x="349" y="312"/>
                        </a:lnTo>
                        <a:lnTo>
                          <a:pt x="285" y="286"/>
                        </a:lnTo>
                        <a:lnTo>
                          <a:pt x="257" y="265"/>
                        </a:lnTo>
                        <a:lnTo>
                          <a:pt x="257" y="265"/>
                        </a:lnTo>
                        <a:lnTo>
                          <a:pt x="253" y="260"/>
                        </a:lnTo>
                        <a:lnTo>
                          <a:pt x="247" y="258"/>
                        </a:lnTo>
                        <a:lnTo>
                          <a:pt x="239" y="252"/>
                        </a:lnTo>
                        <a:lnTo>
                          <a:pt x="223" y="249"/>
                        </a:lnTo>
                        <a:lnTo>
                          <a:pt x="198" y="256"/>
                        </a:lnTo>
                        <a:lnTo>
                          <a:pt x="177" y="285"/>
                        </a:lnTo>
                        <a:lnTo>
                          <a:pt x="175" y="311"/>
                        </a:lnTo>
                        <a:lnTo>
                          <a:pt x="181" y="327"/>
                        </a:lnTo>
                        <a:lnTo>
                          <a:pt x="188" y="334"/>
                        </a:lnTo>
                        <a:lnTo>
                          <a:pt x="201" y="344"/>
                        </a:lnTo>
                        <a:lnTo>
                          <a:pt x="214" y="354"/>
                        </a:lnTo>
                        <a:lnTo>
                          <a:pt x="234" y="376"/>
                        </a:lnTo>
                        <a:lnTo>
                          <a:pt x="256" y="422"/>
                        </a:lnTo>
                        <a:lnTo>
                          <a:pt x="253" y="469"/>
                        </a:lnTo>
                        <a:lnTo>
                          <a:pt x="224" y="512"/>
                        </a:lnTo>
                        <a:lnTo>
                          <a:pt x="198" y="531"/>
                        </a:lnTo>
                        <a:lnTo>
                          <a:pt x="180" y="543"/>
                        </a:lnTo>
                        <a:lnTo>
                          <a:pt x="146" y="551"/>
                        </a:lnTo>
                        <a:lnTo>
                          <a:pt x="119" y="547"/>
                        </a:lnTo>
                        <a:lnTo>
                          <a:pt x="96" y="533"/>
                        </a:lnTo>
                        <a:lnTo>
                          <a:pt x="72" y="495"/>
                        </a:lnTo>
                        <a:lnTo>
                          <a:pt x="54" y="430"/>
                        </a:lnTo>
                        <a:lnTo>
                          <a:pt x="51" y="397"/>
                        </a:lnTo>
                        <a:lnTo>
                          <a:pt x="50" y="386"/>
                        </a:lnTo>
                        <a:lnTo>
                          <a:pt x="37" y="374"/>
                        </a:lnTo>
                        <a:lnTo>
                          <a:pt x="20" y="374"/>
                        </a:lnTo>
                        <a:lnTo>
                          <a:pt x="5" y="387"/>
                        </a:lnTo>
                        <a:lnTo>
                          <a:pt x="2" y="397"/>
                        </a:lnTo>
                        <a:lnTo>
                          <a:pt x="0" y="425"/>
                        </a:lnTo>
                        <a:lnTo>
                          <a:pt x="1" y="484"/>
                        </a:lnTo>
                        <a:lnTo>
                          <a:pt x="13" y="540"/>
                        </a:lnTo>
                        <a:lnTo>
                          <a:pt x="43" y="589"/>
                        </a:lnTo>
                        <a:lnTo>
                          <a:pt x="66" y="607"/>
                        </a:lnTo>
                        <a:lnTo>
                          <a:pt x="87" y="619"/>
                        </a:lnTo>
                        <a:lnTo>
                          <a:pt x="131" y="630"/>
                        </a:lnTo>
                        <a:lnTo>
                          <a:pt x="175" y="628"/>
                        </a:lnTo>
                        <a:lnTo>
                          <a:pt x="220" y="615"/>
                        </a:lnTo>
                        <a:lnTo>
                          <a:pt x="241" y="606"/>
                        </a:lnTo>
                        <a:lnTo>
                          <a:pt x="263" y="594"/>
                        </a:lnTo>
                        <a:lnTo>
                          <a:pt x="300" y="561"/>
                        </a:lnTo>
                        <a:lnTo>
                          <a:pt x="329" y="522"/>
                        </a:lnTo>
                        <a:lnTo>
                          <a:pt x="348" y="476"/>
                        </a:lnTo>
                        <a:lnTo>
                          <a:pt x="352" y="452"/>
                        </a:lnTo>
                        <a:lnTo>
                          <a:pt x="355" y="430"/>
                        </a:lnTo>
                        <a:lnTo>
                          <a:pt x="352" y="410"/>
                        </a:lnTo>
                        <a:lnTo>
                          <a:pt x="384" y="413"/>
                        </a:lnTo>
                        <a:lnTo>
                          <a:pt x="446" y="404"/>
                        </a:lnTo>
                        <a:lnTo>
                          <a:pt x="505" y="380"/>
                        </a:lnTo>
                        <a:lnTo>
                          <a:pt x="555" y="338"/>
                        </a:lnTo>
                        <a:lnTo>
                          <a:pt x="577" y="309"/>
                        </a:lnTo>
                        <a:lnTo>
                          <a:pt x="594" y="283"/>
                        </a:lnTo>
                        <a:lnTo>
                          <a:pt x="611" y="230"/>
                        </a:lnTo>
                        <a:lnTo>
                          <a:pt x="613" y="177"/>
                        </a:lnTo>
                        <a:lnTo>
                          <a:pt x="600" y="127"/>
                        </a:lnTo>
                        <a:lnTo>
                          <a:pt x="574" y="82"/>
                        </a:lnTo>
                        <a:lnTo>
                          <a:pt x="537" y="44"/>
                        </a:lnTo>
                        <a:lnTo>
                          <a:pt x="489" y="17"/>
                        </a:lnTo>
                        <a:lnTo>
                          <a:pt x="434" y="1"/>
                        </a:lnTo>
                        <a:lnTo>
                          <a:pt x="40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0" name="자유형 32">
                  <a:extLst>
                    <a:ext uri="{FF2B5EF4-FFF2-40B4-BE49-F238E27FC236}">
                      <a16:creationId xmlns="" xmlns:a16="http://schemas.microsoft.com/office/drawing/2014/main" id="{0AB23DDB-D359-A66A-E4EE-DA4BB9DA2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902" y="3939711"/>
                  <a:ext cx="140756" cy="140756"/>
                </a:xfrm>
                <a:custGeom>
                  <a:avLst/>
                  <a:gdLst>
                    <a:gd name="connsiteX0" fmla="*/ 4509870 w 6502401"/>
                    <a:gd name="connsiteY0" fmla="*/ 1250950 h 6502400"/>
                    <a:gd name="connsiteX1" fmla="*/ 3460751 w 6502401"/>
                    <a:gd name="connsiteY1" fmla="*/ 2299449 h 6502400"/>
                    <a:gd name="connsiteX2" fmla="*/ 4204979 w 6502401"/>
                    <a:gd name="connsiteY2" fmla="*/ 3043238 h 6502400"/>
                    <a:gd name="connsiteX3" fmla="*/ 5253039 w 6502401"/>
                    <a:gd name="connsiteY3" fmla="*/ 1994739 h 6502400"/>
                    <a:gd name="connsiteX4" fmla="*/ 5487377 w 6502401"/>
                    <a:gd name="connsiteY4" fmla="*/ 0 h 6502400"/>
                    <a:gd name="connsiteX5" fmla="*/ 5557233 w 6502401"/>
                    <a:gd name="connsiteY5" fmla="*/ 0 h 6502400"/>
                    <a:gd name="connsiteX6" fmla="*/ 5626559 w 6502401"/>
                    <a:gd name="connsiteY6" fmla="*/ 6350 h 6502400"/>
                    <a:gd name="connsiteX7" fmla="*/ 5695356 w 6502401"/>
                    <a:gd name="connsiteY7" fmla="*/ 20108 h 6502400"/>
                    <a:gd name="connsiteX8" fmla="*/ 5763095 w 6502401"/>
                    <a:gd name="connsiteY8" fmla="*/ 39688 h 6502400"/>
                    <a:gd name="connsiteX9" fmla="*/ 5828717 w 6502401"/>
                    <a:gd name="connsiteY9" fmla="*/ 66675 h 6502400"/>
                    <a:gd name="connsiteX10" fmla="*/ 5891693 w 6502401"/>
                    <a:gd name="connsiteY10" fmla="*/ 100013 h 6502400"/>
                    <a:gd name="connsiteX11" fmla="*/ 5953081 w 6502401"/>
                    <a:gd name="connsiteY11" fmla="*/ 139700 h 6502400"/>
                    <a:gd name="connsiteX12" fmla="*/ 6010236 w 6502401"/>
                    <a:gd name="connsiteY12" fmla="*/ 186796 h 6502400"/>
                    <a:gd name="connsiteX13" fmla="*/ 6036697 w 6502401"/>
                    <a:gd name="connsiteY13" fmla="*/ 212725 h 6502400"/>
                    <a:gd name="connsiteX14" fmla="*/ 6289659 w 6502401"/>
                    <a:gd name="connsiteY14" fmla="*/ 465667 h 6502400"/>
                    <a:gd name="connsiteX15" fmla="*/ 6316649 w 6502401"/>
                    <a:gd name="connsiteY15" fmla="*/ 493183 h 6502400"/>
                    <a:gd name="connsiteX16" fmla="*/ 6362690 w 6502401"/>
                    <a:gd name="connsiteY16" fmla="*/ 550333 h 6502400"/>
                    <a:gd name="connsiteX17" fmla="*/ 6402381 w 6502401"/>
                    <a:gd name="connsiteY17" fmla="*/ 610658 h 6502400"/>
                    <a:gd name="connsiteX18" fmla="*/ 6436250 w 6502401"/>
                    <a:gd name="connsiteY18" fmla="*/ 674158 h 6502400"/>
                    <a:gd name="connsiteX19" fmla="*/ 6462711 w 6502401"/>
                    <a:gd name="connsiteY19" fmla="*/ 739246 h 6502400"/>
                    <a:gd name="connsiteX20" fmla="*/ 6482820 w 6502401"/>
                    <a:gd name="connsiteY20" fmla="*/ 807508 h 6502400"/>
                    <a:gd name="connsiteX21" fmla="*/ 6495522 w 6502401"/>
                    <a:gd name="connsiteY21" fmla="*/ 875771 h 6502400"/>
                    <a:gd name="connsiteX22" fmla="*/ 6502401 w 6502401"/>
                    <a:gd name="connsiteY22" fmla="*/ 946150 h 6502400"/>
                    <a:gd name="connsiteX23" fmla="*/ 6502401 w 6502401"/>
                    <a:gd name="connsiteY23" fmla="*/ 1015471 h 6502400"/>
                    <a:gd name="connsiteX24" fmla="*/ 6495522 w 6502401"/>
                    <a:gd name="connsiteY24" fmla="*/ 1085321 h 6502400"/>
                    <a:gd name="connsiteX25" fmla="*/ 6482820 w 6502401"/>
                    <a:gd name="connsiteY25" fmla="*/ 1154113 h 6502400"/>
                    <a:gd name="connsiteX26" fmla="*/ 6462711 w 6502401"/>
                    <a:gd name="connsiteY26" fmla="*/ 1221846 h 6502400"/>
                    <a:gd name="connsiteX27" fmla="*/ 6436250 w 6502401"/>
                    <a:gd name="connsiteY27" fmla="*/ 1287463 h 6502400"/>
                    <a:gd name="connsiteX28" fmla="*/ 6402381 w 6502401"/>
                    <a:gd name="connsiteY28" fmla="*/ 1350963 h 6502400"/>
                    <a:gd name="connsiteX29" fmla="*/ 6362690 w 6502401"/>
                    <a:gd name="connsiteY29" fmla="*/ 1410759 h 6502400"/>
                    <a:gd name="connsiteX30" fmla="*/ 6316649 w 6502401"/>
                    <a:gd name="connsiteY30" fmla="*/ 1467909 h 6502400"/>
                    <a:gd name="connsiteX31" fmla="*/ 6289659 w 6502401"/>
                    <a:gd name="connsiteY31" fmla="*/ 1495425 h 6502400"/>
                    <a:gd name="connsiteX32" fmla="*/ 5791143 w 6502401"/>
                    <a:gd name="connsiteY32" fmla="*/ 1993900 h 6502400"/>
                    <a:gd name="connsiteX33" fmla="*/ 6036697 w 6502401"/>
                    <a:gd name="connsiteY33" fmla="*/ 2239433 h 6502400"/>
                    <a:gd name="connsiteX34" fmla="*/ 6050456 w 6502401"/>
                    <a:gd name="connsiteY34" fmla="*/ 2253192 h 6502400"/>
                    <a:gd name="connsiteX35" fmla="*/ 6071095 w 6502401"/>
                    <a:gd name="connsiteY35" fmla="*/ 2284942 h 6502400"/>
                    <a:gd name="connsiteX36" fmla="*/ 6084855 w 6502401"/>
                    <a:gd name="connsiteY36" fmla="*/ 2319338 h 6502400"/>
                    <a:gd name="connsiteX37" fmla="*/ 6092264 w 6502401"/>
                    <a:gd name="connsiteY37" fmla="*/ 2355321 h 6502400"/>
                    <a:gd name="connsiteX38" fmla="*/ 6092264 w 6502401"/>
                    <a:gd name="connsiteY38" fmla="*/ 2391833 h 6502400"/>
                    <a:gd name="connsiteX39" fmla="*/ 6084855 w 6502401"/>
                    <a:gd name="connsiteY39" fmla="*/ 2428346 h 6502400"/>
                    <a:gd name="connsiteX40" fmla="*/ 6071095 w 6502401"/>
                    <a:gd name="connsiteY40" fmla="*/ 2462742 h 6502400"/>
                    <a:gd name="connsiteX41" fmla="*/ 6050456 w 6502401"/>
                    <a:gd name="connsiteY41" fmla="*/ 2493963 h 6502400"/>
                    <a:gd name="connsiteX42" fmla="*/ 6036697 w 6502401"/>
                    <a:gd name="connsiteY42" fmla="*/ 2508250 h 6502400"/>
                    <a:gd name="connsiteX43" fmla="*/ 6022408 w 6502401"/>
                    <a:gd name="connsiteY43" fmla="*/ 2522008 h 6502400"/>
                    <a:gd name="connsiteX44" fmla="*/ 5991185 w 6502401"/>
                    <a:gd name="connsiteY44" fmla="*/ 2542646 h 6502400"/>
                    <a:gd name="connsiteX45" fmla="*/ 5956786 w 6502401"/>
                    <a:gd name="connsiteY45" fmla="*/ 2556933 h 6502400"/>
                    <a:gd name="connsiteX46" fmla="*/ 5920270 w 6502401"/>
                    <a:gd name="connsiteY46" fmla="*/ 2563813 h 6502400"/>
                    <a:gd name="connsiteX47" fmla="*/ 5883755 w 6502401"/>
                    <a:gd name="connsiteY47" fmla="*/ 2563813 h 6502400"/>
                    <a:gd name="connsiteX48" fmla="*/ 5847769 w 6502401"/>
                    <a:gd name="connsiteY48" fmla="*/ 2556933 h 6502400"/>
                    <a:gd name="connsiteX49" fmla="*/ 5813370 w 6502401"/>
                    <a:gd name="connsiteY49" fmla="*/ 2542646 h 6502400"/>
                    <a:gd name="connsiteX50" fmla="*/ 5781617 w 6502401"/>
                    <a:gd name="connsiteY50" fmla="*/ 2522008 h 6502400"/>
                    <a:gd name="connsiteX51" fmla="*/ 5767858 w 6502401"/>
                    <a:gd name="connsiteY51" fmla="*/ 2508250 h 6502400"/>
                    <a:gd name="connsiteX52" fmla="*/ 5522305 w 6502401"/>
                    <a:gd name="connsiteY52" fmla="*/ 2263775 h 6502400"/>
                    <a:gd name="connsiteX53" fmla="*/ 3771678 w 6502401"/>
                    <a:gd name="connsiteY53" fmla="*/ 4014258 h 6502400"/>
                    <a:gd name="connsiteX54" fmla="*/ 2034283 w 6502401"/>
                    <a:gd name="connsiteY54" fmla="*/ 5750454 h 6502400"/>
                    <a:gd name="connsiteX55" fmla="*/ 2004118 w 6502401"/>
                    <a:gd name="connsiteY55" fmla="*/ 5780088 h 6502400"/>
                    <a:gd name="connsiteX56" fmla="*/ 1936908 w 6502401"/>
                    <a:gd name="connsiteY56" fmla="*/ 5832475 h 6502400"/>
                    <a:gd name="connsiteX57" fmla="*/ 1865465 w 6502401"/>
                    <a:gd name="connsiteY57" fmla="*/ 5876925 h 6502400"/>
                    <a:gd name="connsiteX58" fmla="*/ 1789259 w 6502401"/>
                    <a:gd name="connsiteY58" fmla="*/ 5911850 h 6502400"/>
                    <a:gd name="connsiteX59" fmla="*/ 1709877 w 6502401"/>
                    <a:gd name="connsiteY59" fmla="*/ 5938838 h 6502400"/>
                    <a:gd name="connsiteX60" fmla="*/ 1627320 w 6502401"/>
                    <a:gd name="connsiteY60" fmla="*/ 5955242 h 6502400"/>
                    <a:gd name="connsiteX61" fmla="*/ 1543705 w 6502401"/>
                    <a:gd name="connsiteY61" fmla="*/ 5963709 h 6502400"/>
                    <a:gd name="connsiteX62" fmla="*/ 1459032 w 6502401"/>
                    <a:gd name="connsiteY62" fmla="*/ 5961592 h 6502400"/>
                    <a:gd name="connsiteX63" fmla="*/ 1417224 w 6502401"/>
                    <a:gd name="connsiteY63" fmla="*/ 5956300 h 6502400"/>
                    <a:gd name="connsiteX64" fmla="*/ 890660 w 6502401"/>
                    <a:gd name="connsiteY64" fmla="*/ 5881688 h 6502400"/>
                    <a:gd name="connsiteX65" fmla="*/ 324935 w 6502401"/>
                    <a:gd name="connsiteY65" fmla="*/ 6446838 h 6502400"/>
                    <a:gd name="connsiteX66" fmla="*/ 310646 w 6502401"/>
                    <a:gd name="connsiteY66" fmla="*/ 6460596 h 6502400"/>
                    <a:gd name="connsiteX67" fmla="*/ 278364 w 6502401"/>
                    <a:gd name="connsiteY67" fmla="*/ 6481234 h 6502400"/>
                    <a:gd name="connsiteX68" fmla="*/ 243966 w 6502401"/>
                    <a:gd name="connsiteY68" fmla="*/ 6494992 h 6502400"/>
                    <a:gd name="connsiteX69" fmla="*/ 208509 w 6502401"/>
                    <a:gd name="connsiteY69" fmla="*/ 6502400 h 6502400"/>
                    <a:gd name="connsiteX70" fmla="*/ 171464 w 6502401"/>
                    <a:gd name="connsiteY70" fmla="*/ 6502400 h 6502400"/>
                    <a:gd name="connsiteX71" fmla="*/ 136007 w 6502401"/>
                    <a:gd name="connsiteY71" fmla="*/ 6494992 h 6502400"/>
                    <a:gd name="connsiteX72" fmla="*/ 101608 w 6502401"/>
                    <a:gd name="connsiteY72" fmla="*/ 6481234 h 6502400"/>
                    <a:gd name="connsiteX73" fmla="*/ 69856 w 6502401"/>
                    <a:gd name="connsiteY73" fmla="*/ 6460596 h 6502400"/>
                    <a:gd name="connsiteX74" fmla="*/ 55038 w 6502401"/>
                    <a:gd name="connsiteY74" fmla="*/ 6446838 h 6502400"/>
                    <a:gd name="connsiteX75" fmla="*/ 42337 w 6502401"/>
                    <a:gd name="connsiteY75" fmla="*/ 6432550 h 6502400"/>
                    <a:gd name="connsiteX76" fmla="*/ 20639 w 6502401"/>
                    <a:gd name="connsiteY76" fmla="*/ 6401329 h 6502400"/>
                    <a:gd name="connsiteX77" fmla="*/ 6880 w 6502401"/>
                    <a:gd name="connsiteY77" fmla="*/ 6366934 h 6502400"/>
                    <a:gd name="connsiteX78" fmla="*/ 0 w 6502401"/>
                    <a:gd name="connsiteY78" fmla="*/ 6330421 h 6502400"/>
                    <a:gd name="connsiteX79" fmla="*/ 0 w 6502401"/>
                    <a:gd name="connsiteY79" fmla="*/ 6293909 h 6502400"/>
                    <a:gd name="connsiteX80" fmla="*/ 6880 w 6502401"/>
                    <a:gd name="connsiteY80" fmla="*/ 6257925 h 6502400"/>
                    <a:gd name="connsiteX81" fmla="*/ 20639 w 6502401"/>
                    <a:gd name="connsiteY81" fmla="*/ 6223529 h 6502400"/>
                    <a:gd name="connsiteX82" fmla="*/ 42337 w 6502401"/>
                    <a:gd name="connsiteY82" fmla="*/ 6191779 h 6502400"/>
                    <a:gd name="connsiteX83" fmla="*/ 55038 w 6502401"/>
                    <a:gd name="connsiteY83" fmla="*/ 6178021 h 6502400"/>
                    <a:gd name="connsiteX84" fmla="*/ 621292 w 6502401"/>
                    <a:gd name="connsiteY84" fmla="*/ 5611813 h 6502400"/>
                    <a:gd name="connsiteX85" fmla="*/ 546145 w 6502401"/>
                    <a:gd name="connsiteY85" fmla="*/ 5085821 h 6502400"/>
                    <a:gd name="connsiteX86" fmla="*/ 540853 w 6502401"/>
                    <a:gd name="connsiteY86" fmla="*/ 5042959 h 6502400"/>
                    <a:gd name="connsiteX87" fmla="*/ 539265 w 6502401"/>
                    <a:gd name="connsiteY87" fmla="*/ 4958821 h 6502400"/>
                    <a:gd name="connsiteX88" fmla="*/ 546674 w 6502401"/>
                    <a:gd name="connsiteY88" fmla="*/ 4874684 h 6502400"/>
                    <a:gd name="connsiteX89" fmla="*/ 564138 w 6502401"/>
                    <a:gd name="connsiteY89" fmla="*/ 4792663 h 6502400"/>
                    <a:gd name="connsiteX90" fmla="*/ 590069 w 6502401"/>
                    <a:gd name="connsiteY90" fmla="*/ 4713288 h 6502400"/>
                    <a:gd name="connsiteX91" fmla="*/ 626055 w 6502401"/>
                    <a:gd name="connsiteY91" fmla="*/ 4637088 h 6502400"/>
                    <a:gd name="connsiteX92" fmla="*/ 669980 w 6502401"/>
                    <a:gd name="connsiteY92" fmla="*/ 4565121 h 6502400"/>
                    <a:gd name="connsiteX93" fmla="*/ 721842 w 6502401"/>
                    <a:gd name="connsiteY93" fmla="*/ 4498975 h 6502400"/>
                    <a:gd name="connsiteX94" fmla="*/ 752007 w 6502401"/>
                    <a:gd name="connsiteY94" fmla="*/ 4467754 h 6502400"/>
                    <a:gd name="connsiteX95" fmla="*/ 2468235 w 6502401"/>
                    <a:gd name="connsiteY95" fmla="*/ 2752196 h 6502400"/>
                    <a:gd name="connsiteX96" fmla="*/ 4239500 w 6502401"/>
                    <a:gd name="connsiteY96" fmla="*/ 981075 h 6502400"/>
                    <a:gd name="connsiteX97" fmla="*/ 3993947 w 6502401"/>
                    <a:gd name="connsiteY97" fmla="*/ 735542 h 6502400"/>
                    <a:gd name="connsiteX98" fmla="*/ 3981246 w 6502401"/>
                    <a:gd name="connsiteY98" fmla="*/ 721254 h 6502400"/>
                    <a:gd name="connsiteX99" fmla="*/ 3959548 w 6502401"/>
                    <a:gd name="connsiteY99" fmla="*/ 688975 h 6502400"/>
                    <a:gd name="connsiteX100" fmla="*/ 3945789 w 6502401"/>
                    <a:gd name="connsiteY100" fmla="*/ 655108 h 6502400"/>
                    <a:gd name="connsiteX101" fmla="*/ 3939438 w 6502401"/>
                    <a:gd name="connsiteY101" fmla="*/ 619125 h 6502400"/>
                    <a:gd name="connsiteX102" fmla="*/ 3939438 w 6502401"/>
                    <a:gd name="connsiteY102" fmla="*/ 582613 h 6502400"/>
                    <a:gd name="connsiteX103" fmla="*/ 3945789 w 6502401"/>
                    <a:gd name="connsiteY103" fmla="*/ 546629 h 6502400"/>
                    <a:gd name="connsiteX104" fmla="*/ 3959548 w 6502401"/>
                    <a:gd name="connsiteY104" fmla="*/ 512233 h 6502400"/>
                    <a:gd name="connsiteX105" fmla="*/ 3981246 w 6502401"/>
                    <a:gd name="connsiteY105" fmla="*/ 480483 h 6502400"/>
                    <a:gd name="connsiteX106" fmla="*/ 3993947 w 6502401"/>
                    <a:gd name="connsiteY106" fmla="*/ 465667 h 6502400"/>
                    <a:gd name="connsiteX107" fmla="*/ 4008764 w 6502401"/>
                    <a:gd name="connsiteY107" fmla="*/ 452967 h 6502400"/>
                    <a:gd name="connsiteX108" fmla="*/ 4039988 w 6502401"/>
                    <a:gd name="connsiteY108" fmla="*/ 431800 h 6502400"/>
                    <a:gd name="connsiteX109" fmla="*/ 4074916 w 6502401"/>
                    <a:gd name="connsiteY109" fmla="*/ 418042 h 6502400"/>
                    <a:gd name="connsiteX110" fmla="*/ 4110902 w 6502401"/>
                    <a:gd name="connsiteY110" fmla="*/ 411163 h 6502400"/>
                    <a:gd name="connsiteX111" fmla="*/ 4147417 w 6502401"/>
                    <a:gd name="connsiteY111" fmla="*/ 411163 h 6502400"/>
                    <a:gd name="connsiteX112" fmla="*/ 4182875 w 6502401"/>
                    <a:gd name="connsiteY112" fmla="*/ 418042 h 6502400"/>
                    <a:gd name="connsiteX113" fmla="*/ 4217273 w 6502401"/>
                    <a:gd name="connsiteY113" fmla="*/ 431800 h 6502400"/>
                    <a:gd name="connsiteX114" fmla="*/ 4249555 w 6502401"/>
                    <a:gd name="connsiteY114" fmla="*/ 452967 h 6502400"/>
                    <a:gd name="connsiteX115" fmla="*/ 4263844 w 6502401"/>
                    <a:gd name="connsiteY115" fmla="*/ 465667 h 6502400"/>
                    <a:gd name="connsiteX116" fmla="*/ 4508339 w 6502401"/>
                    <a:gd name="connsiteY116" fmla="*/ 711200 h 6502400"/>
                    <a:gd name="connsiteX117" fmla="*/ 5007913 w 6502401"/>
                    <a:gd name="connsiteY117" fmla="*/ 212725 h 6502400"/>
                    <a:gd name="connsiteX118" fmla="*/ 5034373 w 6502401"/>
                    <a:gd name="connsiteY118" fmla="*/ 186796 h 6502400"/>
                    <a:gd name="connsiteX119" fmla="*/ 5091528 w 6502401"/>
                    <a:gd name="connsiteY119" fmla="*/ 139700 h 6502400"/>
                    <a:gd name="connsiteX120" fmla="*/ 5152387 w 6502401"/>
                    <a:gd name="connsiteY120" fmla="*/ 100013 h 6502400"/>
                    <a:gd name="connsiteX121" fmla="*/ 5215892 w 6502401"/>
                    <a:gd name="connsiteY121" fmla="*/ 66675 h 6502400"/>
                    <a:gd name="connsiteX122" fmla="*/ 5281514 w 6502401"/>
                    <a:gd name="connsiteY122" fmla="*/ 39688 h 6502400"/>
                    <a:gd name="connsiteX123" fmla="*/ 5348195 w 6502401"/>
                    <a:gd name="connsiteY123" fmla="*/ 20108 h 6502400"/>
                    <a:gd name="connsiteX124" fmla="*/ 5418050 w 6502401"/>
                    <a:gd name="connsiteY124" fmla="*/ 6350 h 650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6502401" h="6502400">
                      <a:moveTo>
                        <a:pt x="4509870" y="1250950"/>
                      </a:moveTo>
                      <a:lnTo>
                        <a:pt x="3460751" y="2299449"/>
                      </a:lnTo>
                      <a:lnTo>
                        <a:pt x="4204979" y="3043238"/>
                      </a:lnTo>
                      <a:lnTo>
                        <a:pt x="5253039" y="1994739"/>
                      </a:lnTo>
                      <a:close/>
                      <a:moveTo>
                        <a:pt x="5487377" y="0"/>
                      </a:moveTo>
                      <a:lnTo>
                        <a:pt x="5557233" y="0"/>
                      </a:lnTo>
                      <a:lnTo>
                        <a:pt x="5626559" y="6350"/>
                      </a:lnTo>
                      <a:lnTo>
                        <a:pt x="5695356" y="20108"/>
                      </a:lnTo>
                      <a:lnTo>
                        <a:pt x="5763095" y="39688"/>
                      </a:lnTo>
                      <a:lnTo>
                        <a:pt x="5828717" y="66675"/>
                      </a:lnTo>
                      <a:lnTo>
                        <a:pt x="5891693" y="100013"/>
                      </a:lnTo>
                      <a:lnTo>
                        <a:pt x="5953081" y="139700"/>
                      </a:lnTo>
                      <a:lnTo>
                        <a:pt x="6010236" y="186796"/>
                      </a:lnTo>
                      <a:lnTo>
                        <a:pt x="6036697" y="212725"/>
                      </a:lnTo>
                      <a:lnTo>
                        <a:pt x="6289659" y="465667"/>
                      </a:lnTo>
                      <a:lnTo>
                        <a:pt x="6316649" y="493183"/>
                      </a:lnTo>
                      <a:lnTo>
                        <a:pt x="6362690" y="550333"/>
                      </a:lnTo>
                      <a:lnTo>
                        <a:pt x="6402381" y="610658"/>
                      </a:lnTo>
                      <a:lnTo>
                        <a:pt x="6436250" y="674158"/>
                      </a:lnTo>
                      <a:lnTo>
                        <a:pt x="6462711" y="739246"/>
                      </a:lnTo>
                      <a:lnTo>
                        <a:pt x="6482820" y="807508"/>
                      </a:lnTo>
                      <a:lnTo>
                        <a:pt x="6495522" y="875771"/>
                      </a:lnTo>
                      <a:lnTo>
                        <a:pt x="6502401" y="946150"/>
                      </a:lnTo>
                      <a:lnTo>
                        <a:pt x="6502401" y="1015471"/>
                      </a:lnTo>
                      <a:lnTo>
                        <a:pt x="6495522" y="1085321"/>
                      </a:lnTo>
                      <a:lnTo>
                        <a:pt x="6482820" y="1154113"/>
                      </a:lnTo>
                      <a:lnTo>
                        <a:pt x="6462711" y="1221846"/>
                      </a:lnTo>
                      <a:lnTo>
                        <a:pt x="6436250" y="1287463"/>
                      </a:lnTo>
                      <a:lnTo>
                        <a:pt x="6402381" y="1350963"/>
                      </a:lnTo>
                      <a:lnTo>
                        <a:pt x="6362690" y="1410759"/>
                      </a:lnTo>
                      <a:lnTo>
                        <a:pt x="6316649" y="1467909"/>
                      </a:lnTo>
                      <a:lnTo>
                        <a:pt x="6289659" y="1495425"/>
                      </a:lnTo>
                      <a:lnTo>
                        <a:pt x="5791143" y="1993900"/>
                      </a:lnTo>
                      <a:lnTo>
                        <a:pt x="6036697" y="2239433"/>
                      </a:lnTo>
                      <a:lnTo>
                        <a:pt x="6050456" y="2253192"/>
                      </a:lnTo>
                      <a:lnTo>
                        <a:pt x="6071095" y="2284942"/>
                      </a:lnTo>
                      <a:lnTo>
                        <a:pt x="6084855" y="2319338"/>
                      </a:lnTo>
                      <a:lnTo>
                        <a:pt x="6092264" y="2355321"/>
                      </a:lnTo>
                      <a:lnTo>
                        <a:pt x="6092264" y="2391833"/>
                      </a:lnTo>
                      <a:lnTo>
                        <a:pt x="6084855" y="2428346"/>
                      </a:lnTo>
                      <a:lnTo>
                        <a:pt x="6071095" y="2462742"/>
                      </a:lnTo>
                      <a:lnTo>
                        <a:pt x="6050456" y="2493963"/>
                      </a:lnTo>
                      <a:lnTo>
                        <a:pt x="6036697" y="2508250"/>
                      </a:lnTo>
                      <a:lnTo>
                        <a:pt x="6022408" y="2522008"/>
                      </a:lnTo>
                      <a:lnTo>
                        <a:pt x="5991185" y="2542646"/>
                      </a:lnTo>
                      <a:lnTo>
                        <a:pt x="5956786" y="2556933"/>
                      </a:lnTo>
                      <a:lnTo>
                        <a:pt x="5920270" y="2563813"/>
                      </a:lnTo>
                      <a:lnTo>
                        <a:pt x="5883755" y="2563813"/>
                      </a:lnTo>
                      <a:lnTo>
                        <a:pt x="5847769" y="2556933"/>
                      </a:lnTo>
                      <a:lnTo>
                        <a:pt x="5813370" y="2542646"/>
                      </a:lnTo>
                      <a:lnTo>
                        <a:pt x="5781617" y="2522008"/>
                      </a:lnTo>
                      <a:lnTo>
                        <a:pt x="5767858" y="2508250"/>
                      </a:lnTo>
                      <a:lnTo>
                        <a:pt x="5522305" y="2263775"/>
                      </a:lnTo>
                      <a:lnTo>
                        <a:pt x="3771678" y="4014258"/>
                      </a:lnTo>
                      <a:lnTo>
                        <a:pt x="2034283" y="5750454"/>
                      </a:lnTo>
                      <a:lnTo>
                        <a:pt x="2004118" y="5780088"/>
                      </a:lnTo>
                      <a:lnTo>
                        <a:pt x="1936908" y="5832475"/>
                      </a:lnTo>
                      <a:lnTo>
                        <a:pt x="1865465" y="5876925"/>
                      </a:lnTo>
                      <a:lnTo>
                        <a:pt x="1789259" y="5911850"/>
                      </a:lnTo>
                      <a:lnTo>
                        <a:pt x="1709877" y="5938838"/>
                      </a:lnTo>
                      <a:lnTo>
                        <a:pt x="1627320" y="5955242"/>
                      </a:lnTo>
                      <a:lnTo>
                        <a:pt x="1543705" y="5963709"/>
                      </a:lnTo>
                      <a:lnTo>
                        <a:pt x="1459032" y="5961592"/>
                      </a:lnTo>
                      <a:lnTo>
                        <a:pt x="1417224" y="5956300"/>
                      </a:lnTo>
                      <a:lnTo>
                        <a:pt x="890660" y="5881688"/>
                      </a:lnTo>
                      <a:lnTo>
                        <a:pt x="324935" y="6446838"/>
                      </a:lnTo>
                      <a:lnTo>
                        <a:pt x="310646" y="6460596"/>
                      </a:lnTo>
                      <a:lnTo>
                        <a:pt x="278364" y="6481234"/>
                      </a:lnTo>
                      <a:lnTo>
                        <a:pt x="243966" y="6494992"/>
                      </a:lnTo>
                      <a:lnTo>
                        <a:pt x="208509" y="6502400"/>
                      </a:lnTo>
                      <a:lnTo>
                        <a:pt x="171464" y="6502400"/>
                      </a:lnTo>
                      <a:lnTo>
                        <a:pt x="136007" y="6494992"/>
                      </a:lnTo>
                      <a:lnTo>
                        <a:pt x="101608" y="6481234"/>
                      </a:lnTo>
                      <a:lnTo>
                        <a:pt x="69856" y="6460596"/>
                      </a:lnTo>
                      <a:lnTo>
                        <a:pt x="55038" y="6446838"/>
                      </a:lnTo>
                      <a:lnTo>
                        <a:pt x="42337" y="6432550"/>
                      </a:lnTo>
                      <a:lnTo>
                        <a:pt x="20639" y="6401329"/>
                      </a:lnTo>
                      <a:lnTo>
                        <a:pt x="6880" y="6366934"/>
                      </a:lnTo>
                      <a:lnTo>
                        <a:pt x="0" y="6330421"/>
                      </a:lnTo>
                      <a:lnTo>
                        <a:pt x="0" y="6293909"/>
                      </a:lnTo>
                      <a:lnTo>
                        <a:pt x="6880" y="6257925"/>
                      </a:lnTo>
                      <a:lnTo>
                        <a:pt x="20639" y="6223529"/>
                      </a:lnTo>
                      <a:lnTo>
                        <a:pt x="42337" y="6191779"/>
                      </a:lnTo>
                      <a:lnTo>
                        <a:pt x="55038" y="6178021"/>
                      </a:lnTo>
                      <a:lnTo>
                        <a:pt x="621292" y="5611813"/>
                      </a:lnTo>
                      <a:lnTo>
                        <a:pt x="546145" y="5085821"/>
                      </a:lnTo>
                      <a:lnTo>
                        <a:pt x="540853" y="5042959"/>
                      </a:lnTo>
                      <a:lnTo>
                        <a:pt x="539265" y="4958821"/>
                      </a:lnTo>
                      <a:lnTo>
                        <a:pt x="546674" y="4874684"/>
                      </a:lnTo>
                      <a:lnTo>
                        <a:pt x="564138" y="4792663"/>
                      </a:lnTo>
                      <a:lnTo>
                        <a:pt x="590069" y="4713288"/>
                      </a:lnTo>
                      <a:lnTo>
                        <a:pt x="626055" y="4637088"/>
                      </a:lnTo>
                      <a:lnTo>
                        <a:pt x="669980" y="4565121"/>
                      </a:lnTo>
                      <a:lnTo>
                        <a:pt x="721842" y="4498975"/>
                      </a:lnTo>
                      <a:lnTo>
                        <a:pt x="752007" y="4467754"/>
                      </a:lnTo>
                      <a:lnTo>
                        <a:pt x="2468235" y="2752196"/>
                      </a:lnTo>
                      <a:lnTo>
                        <a:pt x="4239500" y="981075"/>
                      </a:lnTo>
                      <a:lnTo>
                        <a:pt x="3993947" y="735542"/>
                      </a:lnTo>
                      <a:lnTo>
                        <a:pt x="3981246" y="721254"/>
                      </a:lnTo>
                      <a:lnTo>
                        <a:pt x="3959548" y="688975"/>
                      </a:lnTo>
                      <a:lnTo>
                        <a:pt x="3945789" y="655108"/>
                      </a:lnTo>
                      <a:lnTo>
                        <a:pt x="3939438" y="619125"/>
                      </a:lnTo>
                      <a:lnTo>
                        <a:pt x="3939438" y="582613"/>
                      </a:lnTo>
                      <a:lnTo>
                        <a:pt x="3945789" y="546629"/>
                      </a:lnTo>
                      <a:lnTo>
                        <a:pt x="3959548" y="512233"/>
                      </a:lnTo>
                      <a:lnTo>
                        <a:pt x="3981246" y="480483"/>
                      </a:lnTo>
                      <a:lnTo>
                        <a:pt x="3993947" y="465667"/>
                      </a:lnTo>
                      <a:lnTo>
                        <a:pt x="4008764" y="452967"/>
                      </a:lnTo>
                      <a:lnTo>
                        <a:pt x="4039988" y="431800"/>
                      </a:lnTo>
                      <a:lnTo>
                        <a:pt x="4074916" y="418042"/>
                      </a:lnTo>
                      <a:lnTo>
                        <a:pt x="4110902" y="411163"/>
                      </a:lnTo>
                      <a:lnTo>
                        <a:pt x="4147417" y="411163"/>
                      </a:lnTo>
                      <a:lnTo>
                        <a:pt x="4182875" y="418042"/>
                      </a:lnTo>
                      <a:lnTo>
                        <a:pt x="4217273" y="431800"/>
                      </a:lnTo>
                      <a:lnTo>
                        <a:pt x="4249555" y="452967"/>
                      </a:lnTo>
                      <a:lnTo>
                        <a:pt x="4263844" y="465667"/>
                      </a:lnTo>
                      <a:lnTo>
                        <a:pt x="4508339" y="711200"/>
                      </a:lnTo>
                      <a:lnTo>
                        <a:pt x="5007913" y="212725"/>
                      </a:lnTo>
                      <a:lnTo>
                        <a:pt x="5034373" y="186796"/>
                      </a:lnTo>
                      <a:lnTo>
                        <a:pt x="5091528" y="139700"/>
                      </a:lnTo>
                      <a:lnTo>
                        <a:pt x="5152387" y="100013"/>
                      </a:lnTo>
                      <a:lnTo>
                        <a:pt x="5215892" y="66675"/>
                      </a:lnTo>
                      <a:lnTo>
                        <a:pt x="5281514" y="39688"/>
                      </a:lnTo>
                      <a:lnTo>
                        <a:pt x="5348195" y="20108"/>
                      </a:lnTo>
                      <a:lnTo>
                        <a:pt x="5418050" y="6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1" name="Group 36">
                  <a:extLst>
                    <a:ext uri="{FF2B5EF4-FFF2-40B4-BE49-F238E27FC236}">
                      <a16:creationId xmlns="" xmlns:a16="http://schemas.microsoft.com/office/drawing/2014/main" id="{DB4EE2E7-A206-D1F8-098B-762B5A442F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8706" y="2788707"/>
                  <a:ext cx="75149" cy="194135"/>
                  <a:chOff x="2375" y="2182"/>
                  <a:chExt cx="144" cy="372"/>
                </a:xfrm>
                <a:solidFill>
                  <a:schemeClr val="bg1"/>
                </a:solidFill>
              </p:grpSpPr>
              <p:sp>
                <p:nvSpPr>
                  <p:cNvPr id="26" name="Freeform 37">
                    <a:extLst>
                      <a:ext uri="{FF2B5EF4-FFF2-40B4-BE49-F238E27FC236}">
                        <a16:creationId xmlns="" xmlns:a16="http://schemas.microsoft.com/office/drawing/2014/main" id="{95DB19E0-E683-FF24-0A60-CBE9CD7F1B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9" y="2182"/>
                    <a:ext cx="99" cy="210"/>
                  </a:xfrm>
                  <a:custGeom>
                    <a:avLst/>
                    <a:gdLst>
                      <a:gd name="T0" fmla="*/ 0 w 296"/>
                      <a:gd name="T1" fmla="*/ 631 h 631"/>
                      <a:gd name="T2" fmla="*/ 296 w 296"/>
                      <a:gd name="T3" fmla="*/ 631 h 631"/>
                      <a:gd name="T4" fmla="*/ 270 w 296"/>
                      <a:gd name="T5" fmla="*/ 612 h 631"/>
                      <a:gd name="T6" fmla="*/ 232 w 296"/>
                      <a:gd name="T7" fmla="*/ 568 h 631"/>
                      <a:gd name="T8" fmla="*/ 209 w 296"/>
                      <a:gd name="T9" fmla="*/ 517 h 631"/>
                      <a:gd name="T10" fmla="*/ 199 w 296"/>
                      <a:gd name="T11" fmla="*/ 467 h 631"/>
                      <a:gd name="T12" fmla="*/ 198 w 296"/>
                      <a:gd name="T13" fmla="*/ 442 h 631"/>
                      <a:gd name="T14" fmla="*/ 200 w 296"/>
                      <a:gd name="T15" fmla="*/ 370 h 631"/>
                      <a:gd name="T16" fmla="*/ 208 w 296"/>
                      <a:gd name="T17" fmla="*/ 279 h 631"/>
                      <a:gd name="T18" fmla="*/ 213 w 296"/>
                      <a:gd name="T19" fmla="*/ 207 h 631"/>
                      <a:gd name="T20" fmla="*/ 215 w 296"/>
                      <a:gd name="T21" fmla="*/ 157 h 631"/>
                      <a:gd name="T22" fmla="*/ 215 w 296"/>
                      <a:gd name="T23" fmla="*/ 132 h 631"/>
                      <a:gd name="T24" fmla="*/ 205 w 296"/>
                      <a:gd name="T25" fmla="*/ 79 h 631"/>
                      <a:gd name="T26" fmla="*/ 189 w 296"/>
                      <a:gd name="T27" fmla="*/ 31 h 631"/>
                      <a:gd name="T28" fmla="*/ 172 w 296"/>
                      <a:gd name="T29" fmla="*/ 8 h 631"/>
                      <a:gd name="T30" fmla="*/ 159 w 296"/>
                      <a:gd name="T31" fmla="*/ 0 h 631"/>
                      <a:gd name="T32" fmla="*/ 151 w 296"/>
                      <a:gd name="T33" fmla="*/ 0 h 631"/>
                      <a:gd name="T34" fmla="*/ 138 w 296"/>
                      <a:gd name="T35" fmla="*/ 1 h 631"/>
                      <a:gd name="T36" fmla="*/ 127 w 296"/>
                      <a:gd name="T37" fmla="*/ 11 h 631"/>
                      <a:gd name="T38" fmla="*/ 114 w 296"/>
                      <a:gd name="T39" fmla="*/ 27 h 631"/>
                      <a:gd name="T40" fmla="*/ 98 w 296"/>
                      <a:gd name="T41" fmla="*/ 75 h 631"/>
                      <a:gd name="T42" fmla="*/ 89 w 296"/>
                      <a:gd name="T43" fmla="*/ 145 h 631"/>
                      <a:gd name="T44" fmla="*/ 89 w 296"/>
                      <a:gd name="T45" fmla="*/ 160 h 631"/>
                      <a:gd name="T46" fmla="*/ 92 w 296"/>
                      <a:gd name="T47" fmla="*/ 253 h 631"/>
                      <a:gd name="T48" fmla="*/ 101 w 296"/>
                      <a:gd name="T49" fmla="*/ 310 h 631"/>
                      <a:gd name="T50" fmla="*/ 105 w 296"/>
                      <a:gd name="T51" fmla="*/ 337 h 631"/>
                      <a:gd name="T52" fmla="*/ 111 w 296"/>
                      <a:gd name="T53" fmla="*/ 400 h 631"/>
                      <a:gd name="T54" fmla="*/ 109 w 296"/>
                      <a:gd name="T55" fmla="*/ 442 h 631"/>
                      <a:gd name="T56" fmla="*/ 105 w 296"/>
                      <a:gd name="T57" fmla="*/ 480 h 631"/>
                      <a:gd name="T58" fmla="*/ 83 w 296"/>
                      <a:gd name="T59" fmla="*/ 542 h 631"/>
                      <a:gd name="T60" fmla="*/ 50 w 296"/>
                      <a:gd name="T61" fmla="*/ 588 h 631"/>
                      <a:gd name="T62" fmla="*/ 15 w 296"/>
                      <a:gd name="T63" fmla="*/ 621 h 631"/>
                      <a:gd name="T64" fmla="*/ 0 w 296"/>
                      <a:gd name="T65" fmla="*/ 631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96" h="631">
                        <a:moveTo>
                          <a:pt x="0" y="631"/>
                        </a:moveTo>
                        <a:lnTo>
                          <a:pt x="296" y="631"/>
                        </a:lnTo>
                        <a:lnTo>
                          <a:pt x="270" y="612"/>
                        </a:lnTo>
                        <a:lnTo>
                          <a:pt x="232" y="568"/>
                        </a:lnTo>
                        <a:lnTo>
                          <a:pt x="209" y="517"/>
                        </a:lnTo>
                        <a:lnTo>
                          <a:pt x="199" y="467"/>
                        </a:lnTo>
                        <a:lnTo>
                          <a:pt x="198" y="442"/>
                        </a:lnTo>
                        <a:lnTo>
                          <a:pt x="200" y="370"/>
                        </a:lnTo>
                        <a:lnTo>
                          <a:pt x="208" y="279"/>
                        </a:lnTo>
                        <a:lnTo>
                          <a:pt x="213" y="207"/>
                        </a:lnTo>
                        <a:lnTo>
                          <a:pt x="215" y="157"/>
                        </a:lnTo>
                        <a:lnTo>
                          <a:pt x="215" y="132"/>
                        </a:lnTo>
                        <a:lnTo>
                          <a:pt x="205" y="79"/>
                        </a:lnTo>
                        <a:lnTo>
                          <a:pt x="189" y="31"/>
                        </a:lnTo>
                        <a:lnTo>
                          <a:pt x="172" y="8"/>
                        </a:lnTo>
                        <a:lnTo>
                          <a:pt x="159" y="0"/>
                        </a:lnTo>
                        <a:lnTo>
                          <a:pt x="151" y="0"/>
                        </a:lnTo>
                        <a:lnTo>
                          <a:pt x="138" y="1"/>
                        </a:lnTo>
                        <a:lnTo>
                          <a:pt x="127" y="11"/>
                        </a:lnTo>
                        <a:lnTo>
                          <a:pt x="114" y="27"/>
                        </a:lnTo>
                        <a:lnTo>
                          <a:pt x="98" y="75"/>
                        </a:lnTo>
                        <a:lnTo>
                          <a:pt x="89" y="145"/>
                        </a:lnTo>
                        <a:lnTo>
                          <a:pt x="89" y="160"/>
                        </a:lnTo>
                        <a:lnTo>
                          <a:pt x="92" y="253"/>
                        </a:lnTo>
                        <a:lnTo>
                          <a:pt x="101" y="310"/>
                        </a:lnTo>
                        <a:lnTo>
                          <a:pt x="105" y="337"/>
                        </a:lnTo>
                        <a:lnTo>
                          <a:pt x="111" y="400"/>
                        </a:lnTo>
                        <a:lnTo>
                          <a:pt x="109" y="442"/>
                        </a:lnTo>
                        <a:lnTo>
                          <a:pt x="105" y="480"/>
                        </a:lnTo>
                        <a:lnTo>
                          <a:pt x="83" y="542"/>
                        </a:lnTo>
                        <a:lnTo>
                          <a:pt x="50" y="588"/>
                        </a:lnTo>
                        <a:lnTo>
                          <a:pt x="15" y="621"/>
                        </a:lnTo>
                        <a:lnTo>
                          <a:pt x="0" y="6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8">
                    <a:extLst>
                      <a:ext uri="{FF2B5EF4-FFF2-40B4-BE49-F238E27FC236}">
                        <a16:creationId xmlns="" xmlns:a16="http://schemas.microsoft.com/office/drawing/2014/main" id="{9FB53F3A-8557-75F2-B63F-948AEA0611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25"/>
                    <a:ext cx="123" cy="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9">
                    <a:extLst>
                      <a:ext uri="{FF2B5EF4-FFF2-40B4-BE49-F238E27FC236}">
                        <a16:creationId xmlns="" xmlns:a16="http://schemas.microsoft.com/office/drawing/2014/main" id="{803AE300-206E-80E1-5EC4-37C88B6A6A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37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40">
                    <a:extLst>
                      <a:ext uri="{FF2B5EF4-FFF2-40B4-BE49-F238E27FC236}">
                        <a16:creationId xmlns="" xmlns:a16="http://schemas.microsoft.com/office/drawing/2014/main" id="{A2670C7A-C415-2512-551F-AC668119EE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05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41">
                    <a:extLst>
                      <a:ext uri="{FF2B5EF4-FFF2-40B4-BE49-F238E27FC236}">
                        <a16:creationId xmlns="" xmlns:a16="http://schemas.microsoft.com/office/drawing/2014/main" id="{B73800A2-A8FC-FDC0-C375-BC720C8C7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5" y="2463"/>
                    <a:ext cx="143" cy="91"/>
                  </a:xfrm>
                  <a:custGeom>
                    <a:avLst/>
                    <a:gdLst>
                      <a:gd name="T0" fmla="*/ 4 w 429"/>
                      <a:gd name="T1" fmla="*/ 241 h 274"/>
                      <a:gd name="T2" fmla="*/ 0 w 429"/>
                      <a:gd name="T3" fmla="*/ 247 h 274"/>
                      <a:gd name="T4" fmla="*/ 0 w 429"/>
                      <a:gd name="T5" fmla="*/ 252 h 274"/>
                      <a:gd name="T6" fmla="*/ 4 w 429"/>
                      <a:gd name="T7" fmla="*/ 261 h 274"/>
                      <a:gd name="T8" fmla="*/ 19 w 429"/>
                      <a:gd name="T9" fmla="*/ 265 h 274"/>
                      <a:gd name="T10" fmla="*/ 40 w 429"/>
                      <a:gd name="T11" fmla="*/ 268 h 274"/>
                      <a:gd name="T12" fmla="*/ 66 w 429"/>
                      <a:gd name="T13" fmla="*/ 271 h 274"/>
                      <a:gd name="T14" fmla="*/ 68 w 429"/>
                      <a:gd name="T15" fmla="*/ 271 h 274"/>
                      <a:gd name="T16" fmla="*/ 68 w 429"/>
                      <a:gd name="T17" fmla="*/ 271 h 274"/>
                      <a:gd name="T18" fmla="*/ 78 w 429"/>
                      <a:gd name="T19" fmla="*/ 270 h 274"/>
                      <a:gd name="T20" fmla="*/ 95 w 429"/>
                      <a:gd name="T21" fmla="*/ 254 h 274"/>
                      <a:gd name="T22" fmla="*/ 121 w 429"/>
                      <a:gd name="T23" fmla="*/ 210 h 274"/>
                      <a:gd name="T24" fmla="*/ 134 w 429"/>
                      <a:gd name="T25" fmla="*/ 179 h 274"/>
                      <a:gd name="T26" fmla="*/ 130 w 429"/>
                      <a:gd name="T27" fmla="*/ 208 h 274"/>
                      <a:gd name="T28" fmla="*/ 117 w 429"/>
                      <a:gd name="T29" fmla="*/ 274 h 274"/>
                      <a:gd name="T30" fmla="*/ 144 w 429"/>
                      <a:gd name="T31" fmla="*/ 274 h 274"/>
                      <a:gd name="T32" fmla="*/ 172 w 429"/>
                      <a:gd name="T33" fmla="*/ 274 h 274"/>
                      <a:gd name="T34" fmla="*/ 231 w 429"/>
                      <a:gd name="T35" fmla="*/ 274 h 274"/>
                      <a:gd name="T36" fmla="*/ 329 w 429"/>
                      <a:gd name="T37" fmla="*/ 267 h 274"/>
                      <a:gd name="T38" fmla="*/ 363 w 429"/>
                      <a:gd name="T39" fmla="*/ 260 h 274"/>
                      <a:gd name="T40" fmla="*/ 379 w 429"/>
                      <a:gd name="T41" fmla="*/ 255 h 274"/>
                      <a:gd name="T42" fmla="*/ 400 w 429"/>
                      <a:gd name="T43" fmla="*/ 235 h 274"/>
                      <a:gd name="T44" fmla="*/ 405 w 429"/>
                      <a:gd name="T45" fmla="*/ 222 h 274"/>
                      <a:gd name="T46" fmla="*/ 416 w 429"/>
                      <a:gd name="T47" fmla="*/ 164 h 274"/>
                      <a:gd name="T48" fmla="*/ 428 w 429"/>
                      <a:gd name="T49" fmla="*/ 36 h 274"/>
                      <a:gd name="T50" fmla="*/ 429 w 429"/>
                      <a:gd name="T51" fmla="*/ 0 h 274"/>
                      <a:gd name="T52" fmla="*/ 64 w 429"/>
                      <a:gd name="T53" fmla="*/ 0 h 274"/>
                      <a:gd name="T54" fmla="*/ 64 w 429"/>
                      <a:gd name="T55" fmla="*/ 46 h 274"/>
                      <a:gd name="T56" fmla="*/ 48 w 429"/>
                      <a:gd name="T57" fmla="*/ 159 h 274"/>
                      <a:gd name="T58" fmla="*/ 30 w 429"/>
                      <a:gd name="T59" fmla="*/ 208 h 274"/>
                      <a:gd name="T60" fmla="*/ 14 w 429"/>
                      <a:gd name="T61" fmla="*/ 234 h 274"/>
                      <a:gd name="T62" fmla="*/ 4 w 429"/>
                      <a:gd name="T63" fmla="*/ 241 h 2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29" h="274">
                        <a:moveTo>
                          <a:pt x="4" y="241"/>
                        </a:moveTo>
                        <a:lnTo>
                          <a:pt x="0" y="247"/>
                        </a:lnTo>
                        <a:lnTo>
                          <a:pt x="0" y="252"/>
                        </a:lnTo>
                        <a:lnTo>
                          <a:pt x="4" y="261"/>
                        </a:lnTo>
                        <a:lnTo>
                          <a:pt x="19" y="265"/>
                        </a:lnTo>
                        <a:lnTo>
                          <a:pt x="40" y="268"/>
                        </a:lnTo>
                        <a:lnTo>
                          <a:pt x="66" y="271"/>
                        </a:lnTo>
                        <a:lnTo>
                          <a:pt x="68" y="271"/>
                        </a:lnTo>
                        <a:lnTo>
                          <a:pt x="68" y="271"/>
                        </a:lnTo>
                        <a:lnTo>
                          <a:pt x="78" y="270"/>
                        </a:lnTo>
                        <a:lnTo>
                          <a:pt x="95" y="254"/>
                        </a:lnTo>
                        <a:lnTo>
                          <a:pt x="121" y="210"/>
                        </a:lnTo>
                        <a:lnTo>
                          <a:pt x="134" y="179"/>
                        </a:lnTo>
                        <a:lnTo>
                          <a:pt x="130" y="208"/>
                        </a:lnTo>
                        <a:lnTo>
                          <a:pt x="117" y="274"/>
                        </a:lnTo>
                        <a:lnTo>
                          <a:pt x="144" y="274"/>
                        </a:lnTo>
                        <a:lnTo>
                          <a:pt x="172" y="274"/>
                        </a:lnTo>
                        <a:lnTo>
                          <a:pt x="231" y="274"/>
                        </a:lnTo>
                        <a:lnTo>
                          <a:pt x="329" y="267"/>
                        </a:lnTo>
                        <a:lnTo>
                          <a:pt x="363" y="260"/>
                        </a:lnTo>
                        <a:lnTo>
                          <a:pt x="379" y="255"/>
                        </a:lnTo>
                        <a:lnTo>
                          <a:pt x="400" y="235"/>
                        </a:lnTo>
                        <a:lnTo>
                          <a:pt x="405" y="222"/>
                        </a:lnTo>
                        <a:lnTo>
                          <a:pt x="416" y="164"/>
                        </a:lnTo>
                        <a:lnTo>
                          <a:pt x="428" y="36"/>
                        </a:lnTo>
                        <a:lnTo>
                          <a:pt x="429" y="0"/>
                        </a:lnTo>
                        <a:lnTo>
                          <a:pt x="64" y="0"/>
                        </a:lnTo>
                        <a:lnTo>
                          <a:pt x="64" y="46"/>
                        </a:lnTo>
                        <a:lnTo>
                          <a:pt x="48" y="159"/>
                        </a:lnTo>
                        <a:lnTo>
                          <a:pt x="30" y="208"/>
                        </a:lnTo>
                        <a:lnTo>
                          <a:pt x="14" y="234"/>
                        </a:lnTo>
                        <a:lnTo>
                          <a:pt x="4" y="24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2" name="Freeform 6">
                  <a:extLst>
                    <a:ext uri="{FF2B5EF4-FFF2-40B4-BE49-F238E27FC236}">
                      <a16:creationId xmlns="" xmlns:a16="http://schemas.microsoft.com/office/drawing/2014/main" id="{5970A638-BCD1-DC5D-B618-ABF1E1FA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645665" y="3398669"/>
                  <a:ext cx="141230" cy="125215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" name="Group 23">
                  <a:extLst>
                    <a:ext uri="{FF2B5EF4-FFF2-40B4-BE49-F238E27FC236}">
                      <a16:creationId xmlns="" xmlns:a16="http://schemas.microsoft.com/office/drawing/2014/main" id="{D7EA7F79-6443-DF00-3DB5-31A69DFDDFA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27980" y="4496296"/>
                  <a:ext cx="176601" cy="162098"/>
                  <a:chOff x="2577" y="1104"/>
                  <a:chExt cx="414" cy="380"/>
                </a:xfrm>
                <a:solidFill>
                  <a:schemeClr val="bg1"/>
                </a:solidFill>
              </p:grpSpPr>
              <p:sp>
                <p:nvSpPr>
                  <p:cNvPr id="21" name="Freeform 24">
                    <a:extLst>
                      <a:ext uri="{FF2B5EF4-FFF2-40B4-BE49-F238E27FC236}">
                        <a16:creationId xmlns="" xmlns:a16="http://schemas.microsoft.com/office/drawing/2014/main" id="{393D75BC-D9D9-E281-FC28-DC3CB969FCB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77" y="1104"/>
                    <a:ext cx="353" cy="380"/>
                  </a:xfrm>
                  <a:custGeom>
                    <a:avLst/>
                    <a:gdLst>
                      <a:gd name="T0" fmla="*/ 81 w 1058"/>
                      <a:gd name="T1" fmla="*/ 1141 h 1141"/>
                      <a:gd name="T2" fmla="*/ 91 w 1058"/>
                      <a:gd name="T3" fmla="*/ 1140 h 1141"/>
                      <a:gd name="T4" fmla="*/ 101 w 1058"/>
                      <a:gd name="T5" fmla="*/ 1131 h 1141"/>
                      <a:gd name="T6" fmla="*/ 206 w 1058"/>
                      <a:gd name="T7" fmla="*/ 1129 h 1141"/>
                      <a:gd name="T8" fmla="*/ 206 w 1058"/>
                      <a:gd name="T9" fmla="*/ 1115 h 1141"/>
                      <a:gd name="T10" fmla="*/ 120 w 1058"/>
                      <a:gd name="T11" fmla="*/ 1112 h 1141"/>
                      <a:gd name="T12" fmla="*/ 352 w 1058"/>
                      <a:gd name="T13" fmla="*/ 962 h 1141"/>
                      <a:gd name="T14" fmla="*/ 365 w 1058"/>
                      <a:gd name="T15" fmla="*/ 968 h 1141"/>
                      <a:gd name="T16" fmla="*/ 378 w 1058"/>
                      <a:gd name="T17" fmla="*/ 962 h 1141"/>
                      <a:gd name="T18" fmla="*/ 994 w 1058"/>
                      <a:gd name="T19" fmla="*/ 347 h 1141"/>
                      <a:gd name="T20" fmla="*/ 997 w 1058"/>
                      <a:gd name="T21" fmla="*/ 343 h 1141"/>
                      <a:gd name="T22" fmla="*/ 1015 w 1058"/>
                      <a:gd name="T23" fmla="*/ 325 h 1141"/>
                      <a:gd name="T24" fmla="*/ 1051 w 1058"/>
                      <a:gd name="T25" fmla="*/ 256 h 1141"/>
                      <a:gd name="T26" fmla="*/ 1058 w 1058"/>
                      <a:gd name="T27" fmla="*/ 180 h 1141"/>
                      <a:gd name="T28" fmla="*/ 1036 w 1058"/>
                      <a:gd name="T29" fmla="*/ 106 h 1141"/>
                      <a:gd name="T30" fmla="*/ 1000 w 1058"/>
                      <a:gd name="T31" fmla="*/ 59 h 1141"/>
                      <a:gd name="T32" fmla="*/ 954 w 1058"/>
                      <a:gd name="T33" fmla="*/ 23 h 1141"/>
                      <a:gd name="T34" fmla="*/ 879 w 1058"/>
                      <a:gd name="T35" fmla="*/ 1 h 1141"/>
                      <a:gd name="T36" fmla="*/ 840 w 1058"/>
                      <a:gd name="T37" fmla="*/ 1 h 1141"/>
                      <a:gd name="T38" fmla="*/ 765 w 1058"/>
                      <a:gd name="T39" fmla="*/ 23 h 1141"/>
                      <a:gd name="T40" fmla="*/ 719 w 1058"/>
                      <a:gd name="T41" fmla="*/ 59 h 1141"/>
                      <a:gd name="T42" fmla="*/ 713 w 1058"/>
                      <a:gd name="T43" fmla="*/ 64 h 1141"/>
                      <a:gd name="T44" fmla="*/ 710 w 1058"/>
                      <a:gd name="T45" fmla="*/ 66 h 1141"/>
                      <a:gd name="T46" fmla="*/ 92 w 1058"/>
                      <a:gd name="T47" fmla="*/ 687 h 1141"/>
                      <a:gd name="T48" fmla="*/ 97 w 1058"/>
                      <a:gd name="T49" fmla="*/ 707 h 1141"/>
                      <a:gd name="T50" fmla="*/ 6 w 1058"/>
                      <a:gd name="T51" fmla="*/ 880 h 1141"/>
                      <a:gd name="T52" fmla="*/ 1 w 1058"/>
                      <a:gd name="T53" fmla="*/ 899 h 1141"/>
                      <a:gd name="T54" fmla="*/ 69 w 1058"/>
                      <a:gd name="T55" fmla="*/ 1137 h 1141"/>
                      <a:gd name="T56" fmla="*/ 735 w 1058"/>
                      <a:gd name="T57" fmla="*/ 96 h 1141"/>
                      <a:gd name="T58" fmla="*/ 739 w 1058"/>
                      <a:gd name="T59" fmla="*/ 93 h 1141"/>
                      <a:gd name="T60" fmla="*/ 744 w 1058"/>
                      <a:gd name="T61" fmla="*/ 87 h 1141"/>
                      <a:gd name="T62" fmla="*/ 770 w 1058"/>
                      <a:gd name="T63" fmla="*/ 64 h 1141"/>
                      <a:gd name="T64" fmla="*/ 859 w 1058"/>
                      <a:gd name="T65" fmla="*/ 38 h 1141"/>
                      <a:gd name="T66" fmla="*/ 950 w 1058"/>
                      <a:gd name="T67" fmla="*/ 64 h 1141"/>
                      <a:gd name="T68" fmla="*/ 994 w 1058"/>
                      <a:gd name="T69" fmla="*/ 111 h 1141"/>
                      <a:gd name="T70" fmla="*/ 1019 w 1058"/>
                      <a:gd name="T71" fmla="*/ 230 h 1141"/>
                      <a:gd name="T72" fmla="*/ 973 w 1058"/>
                      <a:gd name="T73" fmla="*/ 312 h 1141"/>
                      <a:gd name="T74" fmla="*/ 968 w 1058"/>
                      <a:gd name="T75" fmla="*/ 318 h 1141"/>
                      <a:gd name="T76" fmla="*/ 964 w 1058"/>
                      <a:gd name="T77" fmla="*/ 321 h 1141"/>
                      <a:gd name="T78" fmla="*/ 365 w 1058"/>
                      <a:gd name="T79" fmla="*/ 922 h 1141"/>
                      <a:gd name="T80" fmla="*/ 177 w 1058"/>
                      <a:gd name="T81" fmla="*/ 735 h 1141"/>
                      <a:gd name="T82" fmla="*/ 735 w 1058"/>
                      <a:gd name="T83" fmla="*/ 96 h 1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058" h="1141">
                        <a:moveTo>
                          <a:pt x="78" y="1141"/>
                        </a:moveTo>
                        <a:lnTo>
                          <a:pt x="81" y="1141"/>
                        </a:lnTo>
                        <a:lnTo>
                          <a:pt x="84" y="1141"/>
                        </a:lnTo>
                        <a:lnTo>
                          <a:pt x="91" y="1140"/>
                        </a:lnTo>
                        <a:lnTo>
                          <a:pt x="97" y="1135"/>
                        </a:lnTo>
                        <a:lnTo>
                          <a:pt x="101" y="1131"/>
                        </a:lnTo>
                        <a:lnTo>
                          <a:pt x="199" y="1131"/>
                        </a:lnTo>
                        <a:lnTo>
                          <a:pt x="206" y="1129"/>
                        </a:lnTo>
                        <a:lnTo>
                          <a:pt x="208" y="1122"/>
                        </a:lnTo>
                        <a:lnTo>
                          <a:pt x="206" y="1115"/>
                        </a:lnTo>
                        <a:lnTo>
                          <a:pt x="199" y="1112"/>
                        </a:lnTo>
                        <a:lnTo>
                          <a:pt x="120" y="1112"/>
                        </a:lnTo>
                        <a:lnTo>
                          <a:pt x="310" y="922"/>
                        </a:lnTo>
                        <a:lnTo>
                          <a:pt x="352" y="962"/>
                        </a:lnTo>
                        <a:lnTo>
                          <a:pt x="357" y="967"/>
                        </a:lnTo>
                        <a:lnTo>
                          <a:pt x="365" y="968"/>
                        </a:lnTo>
                        <a:lnTo>
                          <a:pt x="372" y="967"/>
                        </a:lnTo>
                        <a:lnTo>
                          <a:pt x="378" y="962"/>
                        </a:lnTo>
                        <a:lnTo>
                          <a:pt x="993" y="348"/>
                        </a:lnTo>
                        <a:lnTo>
                          <a:pt x="994" y="347"/>
                        </a:lnTo>
                        <a:lnTo>
                          <a:pt x="994" y="345"/>
                        </a:lnTo>
                        <a:lnTo>
                          <a:pt x="997" y="343"/>
                        </a:lnTo>
                        <a:lnTo>
                          <a:pt x="1000" y="340"/>
                        </a:lnTo>
                        <a:lnTo>
                          <a:pt x="1015" y="325"/>
                        </a:lnTo>
                        <a:lnTo>
                          <a:pt x="1036" y="292"/>
                        </a:lnTo>
                        <a:lnTo>
                          <a:pt x="1051" y="256"/>
                        </a:lnTo>
                        <a:lnTo>
                          <a:pt x="1058" y="219"/>
                        </a:lnTo>
                        <a:lnTo>
                          <a:pt x="1058" y="180"/>
                        </a:lnTo>
                        <a:lnTo>
                          <a:pt x="1051" y="142"/>
                        </a:lnTo>
                        <a:lnTo>
                          <a:pt x="1036" y="106"/>
                        </a:lnTo>
                        <a:lnTo>
                          <a:pt x="1015" y="73"/>
                        </a:lnTo>
                        <a:lnTo>
                          <a:pt x="1000" y="59"/>
                        </a:lnTo>
                        <a:lnTo>
                          <a:pt x="986" y="44"/>
                        </a:lnTo>
                        <a:lnTo>
                          <a:pt x="954" y="23"/>
                        </a:lnTo>
                        <a:lnTo>
                          <a:pt x="918" y="8"/>
                        </a:lnTo>
                        <a:lnTo>
                          <a:pt x="879" y="1"/>
                        </a:lnTo>
                        <a:lnTo>
                          <a:pt x="859" y="0"/>
                        </a:lnTo>
                        <a:lnTo>
                          <a:pt x="840" y="1"/>
                        </a:lnTo>
                        <a:lnTo>
                          <a:pt x="801" y="8"/>
                        </a:lnTo>
                        <a:lnTo>
                          <a:pt x="765" y="23"/>
                        </a:lnTo>
                        <a:lnTo>
                          <a:pt x="734" y="44"/>
                        </a:lnTo>
                        <a:lnTo>
                          <a:pt x="719" y="59"/>
                        </a:lnTo>
                        <a:lnTo>
                          <a:pt x="716" y="62"/>
                        </a:lnTo>
                        <a:lnTo>
                          <a:pt x="713" y="64"/>
                        </a:lnTo>
                        <a:lnTo>
                          <a:pt x="712" y="64"/>
                        </a:lnTo>
                        <a:lnTo>
                          <a:pt x="710" y="66"/>
                        </a:lnTo>
                        <a:lnTo>
                          <a:pt x="97" y="680"/>
                        </a:lnTo>
                        <a:lnTo>
                          <a:pt x="92" y="687"/>
                        </a:lnTo>
                        <a:lnTo>
                          <a:pt x="92" y="701"/>
                        </a:lnTo>
                        <a:lnTo>
                          <a:pt x="97" y="707"/>
                        </a:lnTo>
                        <a:lnTo>
                          <a:pt x="137" y="748"/>
                        </a:lnTo>
                        <a:lnTo>
                          <a:pt x="6" y="880"/>
                        </a:lnTo>
                        <a:lnTo>
                          <a:pt x="0" y="889"/>
                        </a:lnTo>
                        <a:lnTo>
                          <a:pt x="1" y="899"/>
                        </a:lnTo>
                        <a:lnTo>
                          <a:pt x="65" y="1127"/>
                        </a:lnTo>
                        <a:lnTo>
                          <a:pt x="69" y="1137"/>
                        </a:lnTo>
                        <a:lnTo>
                          <a:pt x="78" y="1141"/>
                        </a:lnTo>
                        <a:close/>
                        <a:moveTo>
                          <a:pt x="735" y="96"/>
                        </a:moveTo>
                        <a:lnTo>
                          <a:pt x="736" y="95"/>
                        </a:lnTo>
                        <a:lnTo>
                          <a:pt x="739" y="93"/>
                        </a:lnTo>
                        <a:lnTo>
                          <a:pt x="741" y="90"/>
                        </a:lnTo>
                        <a:lnTo>
                          <a:pt x="744" y="87"/>
                        </a:lnTo>
                        <a:lnTo>
                          <a:pt x="746" y="85"/>
                        </a:lnTo>
                        <a:lnTo>
                          <a:pt x="770" y="64"/>
                        </a:lnTo>
                        <a:lnTo>
                          <a:pt x="827" y="40"/>
                        </a:lnTo>
                        <a:lnTo>
                          <a:pt x="859" y="38"/>
                        </a:lnTo>
                        <a:lnTo>
                          <a:pt x="892" y="40"/>
                        </a:lnTo>
                        <a:lnTo>
                          <a:pt x="950" y="64"/>
                        </a:lnTo>
                        <a:lnTo>
                          <a:pt x="973" y="85"/>
                        </a:lnTo>
                        <a:lnTo>
                          <a:pt x="994" y="111"/>
                        </a:lnTo>
                        <a:lnTo>
                          <a:pt x="1019" y="168"/>
                        </a:lnTo>
                        <a:lnTo>
                          <a:pt x="1019" y="230"/>
                        </a:lnTo>
                        <a:lnTo>
                          <a:pt x="994" y="288"/>
                        </a:lnTo>
                        <a:lnTo>
                          <a:pt x="973" y="312"/>
                        </a:lnTo>
                        <a:lnTo>
                          <a:pt x="971" y="315"/>
                        </a:lnTo>
                        <a:lnTo>
                          <a:pt x="968" y="318"/>
                        </a:lnTo>
                        <a:lnTo>
                          <a:pt x="966" y="319"/>
                        </a:lnTo>
                        <a:lnTo>
                          <a:pt x="964" y="321"/>
                        </a:lnTo>
                        <a:lnTo>
                          <a:pt x="963" y="324"/>
                        </a:lnTo>
                        <a:lnTo>
                          <a:pt x="365" y="922"/>
                        </a:lnTo>
                        <a:lnTo>
                          <a:pt x="324" y="880"/>
                        </a:lnTo>
                        <a:lnTo>
                          <a:pt x="177" y="735"/>
                        </a:lnTo>
                        <a:lnTo>
                          <a:pt x="137" y="694"/>
                        </a:lnTo>
                        <a:lnTo>
                          <a:pt x="735" y="9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Freeform 25">
                    <a:extLst>
                      <a:ext uri="{FF2B5EF4-FFF2-40B4-BE49-F238E27FC236}">
                        <a16:creationId xmlns="" xmlns:a16="http://schemas.microsoft.com/office/drawing/2014/main" id="{7BA9AC63-F6EF-A635-8975-0936C272D32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43" y="1129"/>
                    <a:ext cx="261" cy="261"/>
                  </a:xfrm>
                  <a:custGeom>
                    <a:avLst/>
                    <a:gdLst>
                      <a:gd name="T0" fmla="*/ 153 w 781"/>
                      <a:gd name="T1" fmla="*/ 778 h 782"/>
                      <a:gd name="T2" fmla="*/ 158 w 781"/>
                      <a:gd name="T3" fmla="*/ 782 h 782"/>
                      <a:gd name="T4" fmla="*/ 166 w 781"/>
                      <a:gd name="T5" fmla="*/ 782 h 782"/>
                      <a:gd name="T6" fmla="*/ 173 w 781"/>
                      <a:gd name="T7" fmla="*/ 782 h 782"/>
                      <a:gd name="T8" fmla="*/ 179 w 781"/>
                      <a:gd name="T9" fmla="*/ 778 h 782"/>
                      <a:gd name="T10" fmla="*/ 572 w 781"/>
                      <a:gd name="T11" fmla="*/ 385 h 782"/>
                      <a:gd name="T12" fmla="*/ 576 w 781"/>
                      <a:gd name="T13" fmla="*/ 390 h 782"/>
                      <a:gd name="T14" fmla="*/ 584 w 781"/>
                      <a:gd name="T15" fmla="*/ 395 h 782"/>
                      <a:gd name="T16" fmla="*/ 591 w 781"/>
                      <a:gd name="T17" fmla="*/ 396 h 782"/>
                      <a:gd name="T18" fmla="*/ 598 w 781"/>
                      <a:gd name="T19" fmla="*/ 395 h 782"/>
                      <a:gd name="T20" fmla="*/ 604 w 781"/>
                      <a:gd name="T21" fmla="*/ 390 h 782"/>
                      <a:gd name="T22" fmla="*/ 735 w 781"/>
                      <a:gd name="T23" fmla="*/ 259 h 782"/>
                      <a:gd name="T24" fmla="*/ 741 w 781"/>
                      <a:gd name="T25" fmla="*/ 252 h 782"/>
                      <a:gd name="T26" fmla="*/ 741 w 781"/>
                      <a:gd name="T27" fmla="*/ 245 h 782"/>
                      <a:gd name="T28" fmla="*/ 741 w 781"/>
                      <a:gd name="T29" fmla="*/ 238 h 782"/>
                      <a:gd name="T30" fmla="*/ 735 w 781"/>
                      <a:gd name="T31" fmla="*/ 232 h 782"/>
                      <a:gd name="T32" fmla="*/ 729 w 781"/>
                      <a:gd name="T33" fmla="*/ 226 h 782"/>
                      <a:gd name="T34" fmla="*/ 748 w 781"/>
                      <a:gd name="T35" fmla="*/ 210 h 782"/>
                      <a:gd name="T36" fmla="*/ 764 w 781"/>
                      <a:gd name="T37" fmla="*/ 190 h 782"/>
                      <a:gd name="T38" fmla="*/ 781 w 781"/>
                      <a:gd name="T39" fmla="*/ 147 h 782"/>
                      <a:gd name="T40" fmla="*/ 781 w 781"/>
                      <a:gd name="T41" fmla="*/ 99 h 782"/>
                      <a:gd name="T42" fmla="*/ 764 w 781"/>
                      <a:gd name="T43" fmla="*/ 55 h 782"/>
                      <a:gd name="T44" fmla="*/ 748 w 781"/>
                      <a:gd name="T45" fmla="*/ 36 h 782"/>
                      <a:gd name="T46" fmla="*/ 729 w 781"/>
                      <a:gd name="T47" fmla="*/ 20 h 782"/>
                      <a:gd name="T48" fmla="*/ 684 w 781"/>
                      <a:gd name="T49" fmla="*/ 3 h 782"/>
                      <a:gd name="T50" fmla="*/ 660 w 781"/>
                      <a:gd name="T51" fmla="*/ 0 h 782"/>
                      <a:gd name="T52" fmla="*/ 637 w 781"/>
                      <a:gd name="T53" fmla="*/ 3 h 782"/>
                      <a:gd name="T54" fmla="*/ 592 w 781"/>
                      <a:gd name="T55" fmla="*/ 20 h 782"/>
                      <a:gd name="T56" fmla="*/ 573 w 781"/>
                      <a:gd name="T57" fmla="*/ 37 h 782"/>
                      <a:gd name="T58" fmla="*/ 558 w 781"/>
                      <a:gd name="T59" fmla="*/ 55 h 782"/>
                      <a:gd name="T60" fmla="*/ 547 w 781"/>
                      <a:gd name="T61" fmla="*/ 45 h 782"/>
                      <a:gd name="T62" fmla="*/ 542 w 781"/>
                      <a:gd name="T63" fmla="*/ 40 h 782"/>
                      <a:gd name="T64" fmla="*/ 527 w 781"/>
                      <a:gd name="T65" fmla="*/ 40 h 782"/>
                      <a:gd name="T66" fmla="*/ 520 w 781"/>
                      <a:gd name="T67" fmla="*/ 45 h 782"/>
                      <a:gd name="T68" fmla="*/ 389 w 781"/>
                      <a:gd name="T69" fmla="*/ 176 h 782"/>
                      <a:gd name="T70" fmla="*/ 385 w 781"/>
                      <a:gd name="T71" fmla="*/ 182 h 782"/>
                      <a:gd name="T72" fmla="*/ 385 w 781"/>
                      <a:gd name="T73" fmla="*/ 196 h 782"/>
                      <a:gd name="T74" fmla="*/ 389 w 781"/>
                      <a:gd name="T75" fmla="*/ 203 h 782"/>
                      <a:gd name="T76" fmla="*/ 399 w 781"/>
                      <a:gd name="T77" fmla="*/ 212 h 782"/>
                      <a:gd name="T78" fmla="*/ 6 w 781"/>
                      <a:gd name="T79" fmla="*/ 604 h 782"/>
                      <a:gd name="T80" fmla="*/ 1 w 781"/>
                      <a:gd name="T81" fmla="*/ 611 h 782"/>
                      <a:gd name="T82" fmla="*/ 0 w 781"/>
                      <a:gd name="T83" fmla="*/ 618 h 782"/>
                      <a:gd name="T84" fmla="*/ 1 w 781"/>
                      <a:gd name="T85" fmla="*/ 625 h 782"/>
                      <a:gd name="T86" fmla="*/ 6 w 781"/>
                      <a:gd name="T87" fmla="*/ 631 h 782"/>
                      <a:gd name="T88" fmla="*/ 153 w 781"/>
                      <a:gd name="T89" fmla="*/ 778 h 782"/>
                      <a:gd name="T90" fmla="*/ 535 w 781"/>
                      <a:gd name="T91" fmla="*/ 85 h 782"/>
                      <a:gd name="T92" fmla="*/ 615 w 781"/>
                      <a:gd name="T93" fmla="*/ 166 h 782"/>
                      <a:gd name="T94" fmla="*/ 687 w 781"/>
                      <a:gd name="T95" fmla="*/ 238 h 782"/>
                      <a:gd name="T96" fmla="*/ 687 w 781"/>
                      <a:gd name="T97" fmla="*/ 238 h 782"/>
                      <a:gd name="T98" fmla="*/ 694 w 781"/>
                      <a:gd name="T99" fmla="*/ 245 h 782"/>
                      <a:gd name="T100" fmla="*/ 591 w 781"/>
                      <a:gd name="T101" fmla="*/ 350 h 782"/>
                      <a:gd name="T102" fmla="*/ 431 w 781"/>
                      <a:gd name="T103" fmla="*/ 189 h 782"/>
                      <a:gd name="T104" fmla="*/ 535 w 781"/>
                      <a:gd name="T105" fmla="*/ 85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81" h="782">
                        <a:moveTo>
                          <a:pt x="153" y="778"/>
                        </a:moveTo>
                        <a:lnTo>
                          <a:pt x="158" y="782"/>
                        </a:lnTo>
                        <a:lnTo>
                          <a:pt x="166" y="782"/>
                        </a:lnTo>
                        <a:lnTo>
                          <a:pt x="173" y="782"/>
                        </a:lnTo>
                        <a:lnTo>
                          <a:pt x="179" y="778"/>
                        </a:lnTo>
                        <a:lnTo>
                          <a:pt x="572" y="385"/>
                        </a:lnTo>
                        <a:lnTo>
                          <a:pt x="576" y="390"/>
                        </a:lnTo>
                        <a:lnTo>
                          <a:pt x="584" y="395"/>
                        </a:lnTo>
                        <a:lnTo>
                          <a:pt x="591" y="396"/>
                        </a:lnTo>
                        <a:lnTo>
                          <a:pt x="598" y="395"/>
                        </a:lnTo>
                        <a:lnTo>
                          <a:pt x="604" y="390"/>
                        </a:lnTo>
                        <a:lnTo>
                          <a:pt x="735" y="259"/>
                        </a:lnTo>
                        <a:lnTo>
                          <a:pt x="741" y="252"/>
                        </a:lnTo>
                        <a:lnTo>
                          <a:pt x="741" y="245"/>
                        </a:lnTo>
                        <a:lnTo>
                          <a:pt x="741" y="238"/>
                        </a:lnTo>
                        <a:lnTo>
                          <a:pt x="735" y="232"/>
                        </a:lnTo>
                        <a:lnTo>
                          <a:pt x="729" y="226"/>
                        </a:lnTo>
                        <a:lnTo>
                          <a:pt x="748" y="210"/>
                        </a:lnTo>
                        <a:lnTo>
                          <a:pt x="764" y="190"/>
                        </a:lnTo>
                        <a:lnTo>
                          <a:pt x="781" y="147"/>
                        </a:lnTo>
                        <a:lnTo>
                          <a:pt x="781" y="99"/>
                        </a:lnTo>
                        <a:lnTo>
                          <a:pt x="764" y="55"/>
                        </a:lnTo>
                        <a:lnTo>
                          <a:pt x="748" y="36"/>
                        </a:lnTo>
                        <a:lnTo>
                          <a:pt x="729" y="20"/>
                        </a:lnTo>
                        <a:lnTo>
                          <a:pt x="684" y="3"/>
                        </a:lnTo>
                        <a:lnTo>
                          <a:pt x="660" y="0"/>
                        </a:lnTo>
                        <a:lnTo>
                          <a:pt x="637" y="3"/>
                        </a:lnTo>
                        <a:lnTo>
                          <a:pt x="592" y="20"/>
                        </a:lnTo>
                        <a:lnTo>
                          <a:pt x="573" y="37"/>
                        </a:lnTo>
                        <a:lnTo>
                          <a:pt x="558" y="55"/>
                        </a:lnTo>
                        <a:lnTo>
                          <a:pt x="547" y="45"/>
                        </a:lnTo>
                        <a:lnTo>
                          <a:pt x="542" y="40"/>
                        </a:lnTo>
                        <a:lnTo>
                          <a:pt x="527" y="40"/>
                        </a:lnTo>
                        <a:lnTo>
                          <a:pt x="520" y="45"/>
                        </a:lnTo>
                        <a:lnTo>
                          <a:pt x="389" y="176"/>
                        </a:lnTo>
                        <a:lnTo>
                          <a:pt x="385" y="182"/>
                        </a:lnTo>
                        <a:lnTo>
                          <a:pt x="385" y="196"/>
                        </a:lnTo>
                        <a:lnTo>
                          <a:pt x="389" y="203"/>
                        </a:lnTo>
                        <a:lnTo>
                          <a:pt x="399" y="212"/>
                        </a:lnTo>
                        <a:lnTo>
                          <a:pt x="6" y="604"/>
                        </a:lnTo>
                        <a:lnTo>
                          <a:pt x="1" y="611"/>
                        </a:lnTo>
                        <a:lnTo>
                          <a:pt x="0" y="618"/>
                        </a:lnTo>
                        <a:lnTo>
                          <a:pt x="1" y="625"/>
                        </a:lnTo>
                        <a:lnTo>
                          <a:pt x="6" y="631"/>
                        </a:lnTo>
                        <a:lnTo>
                          <a:pt x="153" y="778"/>
                        </a:lnTo>
                        <a:close/>
                        <a:moveTo>
                          <a:pt x="535" y="85"/>
                        </a:moveTo>
                        <a:lnTo>
                          <a:pt x="615" y="166"/>
                        </a:lnTo>
                        <a:lnTo>
                          <a:pt x="687" y="238"/>
                        </a:lnTo>
                        <a:lnTo>
                          <a:pt x="687" y="238"/>
                        </a:lnTo>
                        <a:lnTo>
                          <a:pt x="694" y="245"/>
                        </a:lnTo>
                        <a:lnTo>
                          <a:pt x="591" y="350"/>
                        </a:lnTo>
                        <a:lnTo>
                          <a:pt x="431" y="189"/>
                        </a:lnTo>
                        <a:lnTo>
                          <a:pt x="535" y="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Freeform 26">
                    <a:extLst>
                      <a:ext uri="{FF2B5EF4-FFF2-40B4-BE49-F238E27FC236}">
                        <a16:creationId xmlns="" xmlns:a16="http://schemas.microsoft.com/office/drawing/2014/main" id="{BED3A31C-EB31-EDAD-E7BD-3FAEBFA817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1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2 w 203"/>
                      <a:gd name="T13" fmla="*/ 17 h 19"/>
                      <a:gd name="T14" fmla="*/ 203 w 203"/>
                      <a:gd name="T15" fmla="*/ 10 h 19"/>
                      <a:gd name="T16" fmla="*/ 202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2" y="17"/>
                        </a:lnTo>
                        <a:lnTo>
                          <a:pt x="203" y="10"/>
                        </a:lnTo>
                        <a:lnTo>
                          <a:pt x="202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Freeform 27">
                    <a:extLst>
                      <a:ext uri="{FF2B5EF4-FFF2-40B4-BE49-F238E27FC236}">
                        <a16:creationId xmlns="" xmlns:a16="http://schemas.microsoft.com/office/drawing/2014/main" id="{5D29DF53-5A8B-573A-28E4-BEF0932A7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3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1 w 203"/>
                      <a:gd name="T13" fmla="*/ 17 h 19"/>
                      <a:gd name="T14" fmla="*/ 203 w 203"/>
                      <a:gd name="T15" fmla="*/ 10 h 19"/>
                      <a:gd name="T16" fmla="*/ 201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1" y="17"/>
                        </a:lnTo>
                        <a:lnTo>
                          <a:pt x="203" y="10"/>
                        </a:lnTo>
                        <a:lnTo>
                          <a:pt x="201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Freeform 28">
                    <a:extLst>
                      <a:ext uri="{FF2B5EF4-FFF2-40B4-BE49-F238E27FC236}">
                        <a16:creationId xmlns="" xmlns:a16="http://schemas.microsoft.com/office/drawing/2014/main" id="{0D874858-DCA8-AA56-9794-5F4A71627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1475"/>
                    <a:ext cx="45" cy="6"/>
                  </a:xfrm>
                  <a:custGeom>
                    <a:avLst/>
                    <a:gdLst>
                      <a:gd name="T0" fmla="*/ 125 w 134"/>
                      <a:gd name="T1" fmla="*/ 0 h 19"/>
                      <a:gd name="T2" fmla="*/ 10 w 134"/>
                      <a:gd name="T3" fmla="*/ 0 h 19"/>
                      <a:gd name="T4" fmla="*/ 1 w 134"/>
                      <a:gd name="T5" fmla="*/ 3 h 19"/>
                      <a:gd name="T6" fmla="*/ 0 w 134"/>
                      <a:gd name="T7" fmla="*/ 10 h 19"/>
                      <a:gd name="T8" fmla="*/ 1 w 134"/>
                      <a:gd name="T9" fmla="*/ 17 h 19"/>
                      <a:gd name="T10" fmla="*/ 10 w 134"/>
                      <a:gd name="T11" fmla="*/ 19 h 19"/>
                      <a:gd name="T12" fmla="*/ 125 w 134"/>
                      <a:gd name="T13" fmla="*/ 19 h 19"/>
                      <a:gd name="T14" fmla="*/ 132 w 134"/>
                      <a:gd name="T15" fmla="*/ 17 h 19"/>
                      <a:gd name="T16" fmla="*/ 134 w 134"/>
                      <a:gd name="T17" fmla="*/ 10 h 19"/>
                      <a:gd name="T18" fmla="*/ 132 w 134"/>
                      <a:gd name="T19" fmla="*/ 3 h 19"/>
                      <a:gd name="T20" fmla="*/ 125 w 134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" h="19">
                        <a:moveTo>
                          <a:pt x="125" y="0"/>
                        </a:moveTo>
                        <a:lnTo>
                          <a:pt x="10" y="0"/>
                        </a:lnTo>
                        <a:lnTo>
                          <a:pt x="1" y="3"/>
                        </a:lnTo>
                        <a:lnTo>
                          <a:pt x="0" y="10"/>
                        </a:lnTo>
                        <a:lnTo>
                          <a:pt x="1" y="17"/>
                        </a:lnTo>
                        <a:lnTo>
                          <a:pt x="10" y="19"/>
                        </a:lnTo>
                        <a:lnTo>
                          <a:pt x="125" y="19"/>
                        </a:lnTo>
                        <a:lnTo>
                          <a:pt x="132" y="17"/>
                        </a:lnTo>
                        <a:lnTo>
                          <a:pt x="134" y="10"/>
                        </a:lnTo>
                        <a:lnTo>
                          <a:pt x="132" y="3"/>
                        </a:lnTo>
                        <a:lnTo>
                          <a:pt x="12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9E99A535-B963-B942-815A-ECB82F63EA19}"/>
                    </a:ext>
                  </a:extLst>
                </p:cNvPr>
                <p:cNvGrpSpPr/>
                <p:nvPr/>
              </p:nvGrpSpPr>
              <p:grpSpPr>
                <a:xfrm>
                  <a:off x="608280" y="581917"/>
                  <a:ext cx="216000" cy="159826"/>
                  <a:chOff x="325360" y="398752"/>
                  <a:chExt cx="216000" cy="159826"/>
                </a:xfrm>
                <a:solidFill>
                  <a:schemeClr val="bg1"/>
                </a:solidFill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="" xmlns:a16="http://schemas.microsoft.com/office/drawing/2014/main" id="{AE88B2B0-52A4-4B54-833B-6C34AD56B591}"/>
                      </a:ext>
                    </a:extLst>
                  </p:cNvPr>
                  <p:cNvSpPr/>
                  <p:nvPr/>
                </p:nvSpPr>
                <p:spPr>
                  <a:xfrm>
                    <a:off x="325360" y="398752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사각형: 둥근 모서리 16">
                    <a:extLst>
                      <a:ext uri="{FF2B5EF4-FFF2-40B4-BE49-F238E27FC236}">
                        <a16:creationId xmlns="" xmlns:a16="http://schemas.microsoft.com/office/drawing/2014/main" id="{35417E25-C082-6CB7-BDE5-0D20B4FD6D1B}"/>
                      </a:ext>
                    </a:extLst>
                  </p:cNvPr>
                  <p:cNvSpPr/>
                  <p:nvPr/>
                </p:nvSpPr>
                <p:spPr>
                  <a:xfrm>
                    <a:off x="325360" y="469665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사각형: 둥근 모서리 17">
                    <a:extLst>
                      <a:ext uri="{FF2B5EF4-FFF2-40B4-BE49-F238E27FC236}">
                        <a16:creationId xmlns="" xmlns:a16="http://schemas.microsoft.com/office/drawing/2014/main" id="{A9423C18-4185-C6CB-CC02-9D68E1AE5276}"/>
                      </a:ext>
                    </a:extLst>
                  </p:cNvPr>
                  <p:cNvSpPr/>
                  <p:nvPr/>
                </p:nvSpPr>
                <p:spPr>
                  <a:xfrm>
                    <a:off x="325360" y="540578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="" xmlns:a16="http://schemas.microsoft.com/office/drawing/2014/main" id="{7BC79791-48EB-D818-FA12-65DCFE7F3FB1}"/>
                    </a:ext>
                  </a:extLst>
                </p:cNvPr>
                <p:cNvGrpSpPr/>
                <p:nvPr/>
              </p:nvGrpSpPr>
              <p:grpSpPr>
                <a:xfrm>
                  <a:off x="543379" y="6026135"/>
                  <a:ext cx="369279" cy="409758"/>
                  <a:chOff x="543379" y="6026135"/>
                  <a:chExt cx="369279" cy="409758"/>
                </a:xfrm>
              </p:grpSpPr>
              <p:grpSp>
                <p:nvGrpSpPr>
                  <p:cNvPr id="14" name="그룹 13">
                    <a:extLst>
                      <a:ext uri="{FF2B5EF4-FFF2-40B4-BE49-F238E27FC236}">
                        <a16:creationId xmlns="" xmlns:a16="http://schemas.microsoft.com/office/drawing/2014/main" id="{00A789CE-3041-CC53-6864-2C804711B128}"/>
                      </a:ext>
                    </a:extLst>
                  </p:cNvPr>
                  <p:cNvGrpSpPr/>
                  <p:nvPr/>
                </p:nvGrpSpPr>
                <p:grpSpPr>
                  <a:xfrm>
                    <a:off x="543379" y="6089002"/>
                    <a:ext cx="346891" cy="346891"/>
                    <a:chOff x="349029" y="527157"/>
                    <a:chExt cx="429876" cy="429876"/>
                  </a:xfrm>
                  <a:solidFill>
                    <a:schemeClr val="bg1"/>
                  </a:solidFill>
                </p:grpSpPr>
                <p:sp>
                  <p:nvSpPr>
                    <p:cNvPr id="19" name="사각형: 둥근 모서리 18">
                      <a:extLst>
                        <a:ext uri="{FF2B5EF4-FFF2-40B4-BE49-F238E27FC236}">
                          <a16:creationId xmlns="" xmlns:a16="http://schemas.microsoft.com/office/drawing/2014/main" id="{09F18B2F-9536-E523-5309-2C6903A67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029" y="527157"/>
                      <a:ext cx="429876" cy="429876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 w="19050"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542925" latinLnBrk="0">
                        <a:defRPr/>
                      </a:pPr>
                      <a:endParaRPr lang="en-US" altLang="ko-KR" sz="700" kern="0" dirty="0">
                        <a:solidFill>
                          <a:srgbClr val="44546A">
                            <a:lumMod val="75000"/>
                          </a:srgbClr>
                        </a:solidFill>
                      </a:endParaRPr>
                    </a:p>
                  </p:txBody>
                </p:sp>
                <p:pic>
                  <p:nvPicPr>
                    <p:cNvPr id="20" name="그림 19">
                      <a:extLst>
                        <a:ext uri="{FF2B5EF4-FFF2-40B4-BE49-F238E27FC236}">
                          <a16:creationId xmlns="" xmlns:a16="http://schemas.microsoft.com/office/drawing/2014/main" id="{62D267A0-3AE4-C5FC-0D43-718617972E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155" y="577930"/>
                      <a:ext cx="319746" cy="319746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36" name="타원 35">
                    <a:extLst>
                      <a:ext uri="{FF2B5EF4-FFF2-40B4-BE49-F238E27FC236}">
                        <a16:creationId xmlns="" xmlns:a16="http://schemas.microsoft.com/office/drawing/2014/main" id="{7C6C42AB-3048-E9FE-57B1-59759C766BD8}"/>
                      </a:ext>
                    </a:extLst>
                  </p:cNvPr>
                  <p:cNvSpPr/>
                  <p:nvPr/>
                </p:nvSpPr>
                <p:spPr>
                  <a:xfrm>
                    <a:off x="771902" y="6026135"/>
                    <a:ext cx="140756" cy="140756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ko-KR" sz="800" b="1" dirty="0">
                        <a:solidFill>
                          <a:prstClr val="white"/>
                        </a:solidFill>
                      </a:rPr>
                      <a:t>3</a:t>
                    </a:r>
                    <a:endParaRPr lang="ko-KR" altLang="en-US" sz="8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35" name="사각형: 둥근 모서리 34">
              <a:extLst>
                <a:ext uri="{FF2B5EF4-FFF2-40B4-BE49-F238E27FC236}">
                  <a16:creationId xmlns="" xmlns:a16="http://schemas.microsoft.com/office/drawing/2014/main" id="{BAD54B57-060B-B0B0-32FF-683293F758FE}"/>
                </a:ext>
              </a:extLst>
            </p:cNvPr>
            <p:cNvSpPr/>
            <p:nvPr/>
          </p:nvSpPr>
          <p:spPr>
            <a:xfrm>
              <a:off x="474598" y="1466546"/>
              <a:ext cx="464314" cy="464314"/>
            </a:xfrm>
            <a:prstGeom prst="roundRect">
              <a:avLst>
                <a:gd name="adj" fmla="val 30452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원호 5">
            <a:extLst>
              <a:ext uri="{FF2B5EF4-FFF2-40B4-BE49-F238E27FC236}">
                <a16:creationId xmlns="" xmlns:a16="http://schemas.microsoft.com/office/drawing/2014/main" id="{0FA71FCB-5BD6-FCCB-5C9D-3229F46800FE}"/>
              </a:ext>
            </a:extLst>
          </p:cNvPr>
          <p:cNvSpPr/>
          <p:nvPr/>
        </p:nvSpPr>
        <p:spPr>
          <a:xfrm>
            <a:off x="1962873" y="1735699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EB936DE-22A6-AA7B-E47B-6C7297014D76}"/>
              </a:ext>
            </a:extLst>
          </p:cNvPr>
          <p:cNvSpPr txBox="1"/>
          <p:nvPr/>
        </p:nvSpPr>
        <p:spPr>
          <a:xfrm>
            <a:off x="1631280" y="4234242"/>
            <a:ext cx="2972686" cy="130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="" xmlns:a16="http://schemas.microsoft.com/office/drawing/2014/main" id="{0645486C-70AC-C5C8-2D1E-477F13B4B27B}"/>
              </a:ext>
            </a:extLst>
          </p:cNvPr>
          <p:cNvSpPr/>
          <p:nvPr/>
        </p:nvSpPr>
        <p:spPr>
          <a:xfrm>
            <a:off x="1962873" y="1735699"/>
            <a:ext cx="2309499" cy="2309499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2F7CE6E7-D34A-7BAC-D3B9-5C9AB5AC46B2}"/>
              </a:ext>
            </a:extLst>
          </p:cNvPr>
          <p:cNvGrpSpPr/>
          <p:nvPr/>
        </p:nvGrpSpPr>
        <p:grpSpPr>
          <a:xfrm>
            <a:off x="1856658" y="2901551"/>
            <a:ext cx="212431" cy="212431"/>
            <a:chOff x="863846" y="1895476"/>
            <a:chExt cx="185738" cy="185738"/>
          </a:xfrm>
        </p:grpSpPr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440DF506-A19A-94D4-85D6-8391C9035539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6600"/>
            </a:solidFill>
            <a:ln w="276225">
              <a:solidFill>
                <a:srgbClr val="FF66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="" xmlns:a16="http://schemas.microsoft.com/office/drawing/2014/main" id="{65AAC648-FDDE-7C32-7DC9-49147EF9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7" name="원호 46">
            <a:extLst>
              <a:ext uri="{FF2B5EF4-FFF2-40B4-BE49-F238E27FC236}">
                <a16:creationId xmlns="" xmlns:a16="http://schemas.microsoft.com/office/drawing/2014/main" id="{4FAED071-9B11-48BA-4A13-14A41048BA13}"/>
              </a:ext>
            </a:extLst>
          </p:cNvPr>
          <p:cNvSpPr/>
          <p:nvPr/>
        </p:nvSpPr>
        <p:spPr>
          <a:xfrm>
            <a:off x="5380027" y="1728943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50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9C38F9E-A8C6-334A-6C31-CE55E750C84A}"/>
              </a:ext>
            </a:extLst>
          </p:cNvPr>
          <p:cNvSpPr txBox="1"/>
          <p:nvPr/>
        </p:nvSpPr>
        <p:spPr>
          <a:xfrm>
            <a:off x="5048434" y="4227486"/>
            <a:ext cx="2972686" cy="130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원호 48">
            <a:extLst>
              <a:ext uri="{FF2B5EF4-FFF2-40B4-BE49-F238E27FC236}">
                <a16:creationId xmlns="" xmlns:a16="http://schemas.microsoft.com/office/drawing/2014/main" id="{D68F0998-626A-8D08-38AC-82D29E40C490}"/>
              </a:ext>
            </a:extLst>
          </p:cNvPr>
          <p:cNvSpPr/>
          <p:nvPr/>
        </p:nvSpPr>
        <p:spPr>
          <a:xfrm>
            <a:off x="5380027" y="1728943"/>
            <a:ext cx="2309499" cy="2309499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259E0EA-898E-6A2F-E80C-DCA9E5A94016}"/>
              </a:ext>
            </a:extLst>
          </p:cNvPr>
          <p:cNvGrpSpPr/>
          <p:nvPr/>
        </p:nvGrpSpPr>
        <p:grpSpPr>
          <a:xfrm>
            <a:off x="6442514" y="1622726"/>
            <a:ext cx="212431" cy="212431"/>
            <a:chOff x="863846" y="1895476"/>
            <a:chExt cx="185738" cy="185738"/>
          </a:xfrm>
        </p:grpSpPr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E5E54A75-8048-0FD8-62CC-F967A60F4C5E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6600"/>
            </a:solidFill>
            <a:ln w="276225">
              <a:solidFill>
                <a:srgbClr val="FF66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="" xmlns:a16="http://schemas.microsoft.com/office/drawing/2014/main" id="{F8524369-2356-EF4D-79A1-392B1D6AA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3" name="원호 52">
            <a:extLst>
              <a:ext uri="{FF2B5EF4-FFF2-40B4-BE49-F238E27FC236}">
                <a16:creationId xmlns="" xmlns:a16="http://schemas.microsoft.com/office/drawing/2014/main" id="{666280E8-CA7D-0E7D-CEC0-711C4724FDFC}"/>
              </a:ext>
            </a:extLst>
          </p:cNvPr>
          <p:cNvSpPr/>
          <p:nvPr/>
        </p:nvSpPr>
        <p:spPr>
          <a:xfrm>
            <a:off x="8825085" y="1728943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BCF2303-2A2C-7BC3-9A25-38A701BAD09F}"/>
              </a:ext>
            </a:extLst>
          </p:cNvPr>
          <p:cNvSpPr txBox="1"/>
          <p:nvPr/>
        </p:nvSpPr>
        <p:spPr>
          <a:xfrm>
            <a:off x="8493492" y="4227486"/>
            <a:ext cx="2972686" cy="130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원호 54">
            <a:extLst>
              <a:ext uri="{FF2B5EF4-FFF2-40B4-BE49-F238E27FC236}">
                <a16:creationId xmlns="" xmlns:a16="http://schemas.microsoft.com/office/drawing/2014/main" id="{FD9BA39C-3AC5-B081-1702-92725D9F4AC5}"/>
              </a:ext>
            </a:extLst>
          </p:cNvPr>
          <p:cNvSpPr/>
          <p:nvPr/>
        </p:nvSpPr>
        <p:spPr>
          <a:xfrm>
            <a:off x="8825085" y="1728943"/>
            <a:ext cx="2309499" cy="2309499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90625EFE-B4D5-BBC4-DB77-1BD34157321B}"/>
              </a:ext>
            </a:extLst>
          </p:cNvPr>
          <p:cNvGrpSpPr/>
          <p:nvPr/>
        </p:nvGrpSpPr>
        <p:grpSpPr>
          <a:xfrm>
            <a:off x="11028369" y="2810761"/>
            <a:ext cx="212431" cy="212431"/>
            <a:chOff x="863846" y="1895476"/>
            <a:chExt cx="185738" cy="185738"/>
          </a:xfrm>
        </p:grpSpPr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F5BB5DF6-7DC4-B730-C26B-701A174FD396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6600"/>
            </a:solidFill>
            <a:ln w="276225">
              <a:solidFill>
                <a:srgbClr val="FF66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="" xmlns:a16="http://schemas.microsoft.com/office/drawing/2014/main" id="{7CF1A941-F3C7-AA7A-D2E6-41482CC69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61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EB287E2-B04A-01CE-01C6-51C7A9BA7BF4}"/>
              </a:ext>
            </a:extLst>
          </p:cNvPr>
          <p:cNvGrpSpPr/>
          <p:nvPr/>
        </p:nvGrpSpPr>
        <p:grpSpPr>
          <a:xfrm>
            <a:off x="0" y="0"/>
            <a:ext cx="12192000" cy="6696076"/>
            <a:chOff x="0" y="0"/>
            <a:chExt cx="12192000" cy="6696076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A011DBC4-D9D7-F550-95CB-45082ADE07DA}"/>
                </a:ext>
              </a:extLst>
            </p:cNvPr>
            <p:cNvSpPr/>
            <p:nvPr/>
          </p:nvSpPr>
          <p:spPr>
            <a:xfrm>
              <a:off x="0" y="0"/>
              <a:ext cx="12192000" cy="934342"/>
            </a:xfrm>
            <a:prstGeom prst="rect">
              <a:avLst/>
            </a:prstGeom>
            <a:pattFill prst="pct5">
              <a:fgClr>
                <a:srgbClr val="5AA1AE"/>
              </a:fgClr>
              <a:bgClr>
                <a:srgbClr val="98D5E7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4E6BC866-E97D-7FF8-B122-FAC09F95DFEB}"/>
                </a:ext>
              </a:extLst>
            </p:cNvPr>
            <p:cNvSpPr/>
            <p:nvPr/>
          </p:nvSpPr>
          <p:spPr>
            <a:xfrm>
              <a:off x="228600" y="161925"/>
              <a:ext cx="11731752" cy="6534151"/>
            </a:xfrm>
            <a:prstGeom prst="roundRect">
              <a:avLst>
                <a:gd name="adj" fmla="val 67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="" xmlns:a16="http://schemas.microsoft.com/office/drawing/2014/main" id="{2754E35D-8AFE-5888-CB31-03EDBC770A3A}"/>
                </a:ext>
              </a:extLst>
            </p:cNvPr>
            <p:cNvSpPr/>
            <p:nvPr/>
          </p:nvSpPr>
          <p:spPr>
            <a:xfrm>
              <a:off x="228600" y="161924"/>
              <a:ext cx="11731752" cy="810436"/>
            </a:xfrm>
            <a:prstGeom prst="round2SameRect">
              <a:avLst>
                <a:gd name="adj1" fmla="val 48825"/>
                <a:gd name="adj2" fmla="val 0"/>
              </a:avLst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9535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895350">
                <a:defRPr/>
              </a:pPr>
              <a:r>
                <a:rPr lang="en-US" altLang="ko-KR" sz="700" kern="0" dirty="0">
                  <a:solidFill>
                    <a:prstClr val="white">
                      <a:lumMod val="50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07B69EAF-BE17-7655-96BE-C590279AB5E4}"/>
                </a:ext>
              </a:extLst>
            </p:cNvPr>
            <p:cNvGrpSpPr/>
            <p:nvPr/>
          </p:nvGrpSpPr>
          <p:grpSpPr>
            <a:xfrm>
              <a:off x="362712" y="276890"/>
              <a:ext cx="707136" cy="6295359"/>
              <a:chOff x="362712" y="276890"/>
              <a:chExt cx="707136" cy="629535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="" xmlns:a16="http://schemas.microsoft.com/office/drawing/2014/main" id="{62CB6962-8F8F-409B-6BF5-9F43C7DC02AC}"/>
                  </a:ext>
                </a:extLst>
              </p:cNvPr>
              <p:cNvSpPr/>
              <p:nvPr/>
            </p:nvSpPr>
            <p:spPr>
              <a:xfrm>
                <a:off x="362712" y="276890"/>
                <a:ext cx="707136" cy="6295359"/>
              </a:xfrm>
              <a:prstGeom prst="roundRect">
                <a:avLst>
                  <a:gd name="adj" fmla="val 50000"/>
                </a:avLst>
              </a:prstGeom>
              <a:solidFill>
                <a:srgbClr val="98D5E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="" xmlns:a16="http://schemas.microsoft.com/office/drawing/2014/main" id="{84CA9640-8853-759E-A4AF-0052DB4A8DCB}"/>
                  </a:ext>
                </a:extLst>
              </p:cNvPr>
              <p:cNvGrpSpPr/>
              <p:nvPr/>
            </p:nvGrpSpPr>
            <p:grpSpPr>
              <a:xfrm>
                <a:off x="543379" y="581917"/>
                <a:ext cx="369279" cy="5853976"/>
                <a:chOff x="543379" y="581917"/>
                <a:chExt cx="369279" cy="5853976"/>
              </a:xfrm>
            </p:grpSpPr>
            <p:sp>
              <p:nvSpPr>
                <p:cNvPr id="7" name="Freeform 9">
                  <a:extLst>
                    <a:ext uri="{FF2B5EF4-FFF2-40B4-BE49-F238E27FC236}">
                      <a16:creationId xmlns="" xmlns:a16="http://schemas.microsoft.com/office/drawing/2014/main" id="{A1763B14-E5AE-69AD-75FF-6752423C9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721" y="1609086"/>
                  <a:ext cx="117118" cy="154560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" name="자유형 23">
                  <a:extLst>
                    <a:ext uri="{FF2B5EF4-FFF2-40B4-BE49-F238E27FC236}">
                      <a16:creationId xmlns="" xmlns:a16="http://schemas.microsoft.com/office/drawing/2014/main" id="{0478F482-704D-07C3-02AF-E0B4171B24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80" y="1038698"/>
                  <a:ext cx="176601" cy="154561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9" name="Group 16">
                  <a:extLst>
                    <a:ext uri="{FF2B5EF4-FFF2-40B4-BE49-F238E27FC236}">
                      <a16:creationId xmlns="" xmlns:a16="http://schemas.microsoft.com/office/drawing/2014/main" id="{4E1CADA9-6517-4ECA-3EA6-F55B6CB955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2146" y="2179473"/>
                  <a:ext cx="168268" cy="193407"/>
                  <a:chOff x="1039" y="1681"/>
                  <a:chExt cx="1071" cy="1231"/>
                </a:xfrm>
                <a:solidFill>
                  <a:schemeClr val="bg1"/>
                </a:solidFill>
              </p:grpSpPr>
              <p:sp>
                <p:nvSpPr>
                  <p:cNvPr id="31" name="Freeform 17">
                    <a:extLst>
                      <a:ext uri="{FF2B5EF4-FFF2-40B4-BE49-F238E27FC236}">
                        <a16:creationId xmlns="" xmlns:a16="http://schemas.microsoft.com/office/drawing/2014/main" id="{1A3397DF-A2E1-F842-C59F-B9485924EBF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9" y="1681"/>
                    <a:ext cx="1071" cy="1099"/>
                  </a:xfrm>
                  <a:custGeom>
                    <a:avLst/>
                    <a:gdLst>
                      <a:gd name="T0" fmla="*/ 3169 w 3212"/>
                      <a:gd name="T1" fmla="*/ 566 h 3298"/>
                      <a:gd name="T2" fmla="*/ 3035 w 3212"/>
                      <a:gd name="T3" fmla="*/ 475 h 3298"/>
                      <a:gd name="T4" fmla="*/ 2711 w 3212"/>
                      <a:gd name="T5" fmla="*/ 199 h 3298"/>
                      <a:gd name="T6" fmla="*/ 2384 w 3212"/>
                      <a:gd name="T7" fmla="*/ 19 h 3298"/>
                      <a:gd name="T8" fmla="*/ 2347 w 3212"/>
                      <a:gd name="T9" fmla="*/ 4 h 3298"/>
                      <a:gd name="T10" fmla="*/ 2278 w 3212"/>
                      <a:gd name="T11" fmla="*/ 47 h 3298"/>
                      <a:gd name="T12" fmla="*/ 2171 w 3212"/>
                      <a:gd name="T13" fmla="*/ 190 h 3298"/>
                      <a:gd name="T14" fmla="*/ 1698 w 3212"/>
                      <a:gd name="T15" fmla="*/ 610 h 3298"/>
                      <a:gd name="T16" fmla="*/ 716 w 3212"/>
                      <a:gd name="T17" fmla="*/ 1337 h 3298"/>
                      <a:gd name="T18" fmla="*/ 296 w 3212"/>
                      <a:gd name="T19" fmla="*/ 1713 h 3298"/>
                      <a:gd name="T20" fmla="*/ 59 w 3212"/>
                      <a:gd name="T21" fmla="*/ 2061 h 3298"/>
                      <a:gd name="T22" fmla="*/ 0 w 3212"/>
                      <a:gd name="T23" fmla="*/ 2479 h 3298"/>
                      <a:gd name="T24" fmla="*/ 29 w 3212"/>
                      <a:gd name="T25" fmla="*/ 2758 h 3298"/>
                      <a:gd name="T26" fmla="*/ 183 w 3212"/>
                      <a:gd name="T27" fmla="*/ 2915 h 3298"/>
                      <a:gd name="T28" fmla="*/ 615 w 3212"/>
                      <a:gd name="T29" fmla="*/ 3255 h 3298"/>
                      <a:gd name="T30" fmla="*/ 886 w 3212"/>
                      <a:gd name="T31" fmla="*/ 3291 h 3298"/>
                      <a:gd name="T32" fmla="*/ 1138 w 3212"/>
                      <a:gd name="T33" fmla="*/ 3171 h 3298"/>
                      <a:gd name="T34" fmla="*/ 1808 w 3212"/>
                      <a:gd name="T35" fmla="*/ 2600 h 3298"/>
                      <a:gd name="T36" fmla="*/ 2812 w 3212"/>
                      <a:gd name="T37" fmla="*/ 1724 h 3298"/>
                      <a:gd name="T38" fmla="*/ 3103 w 3212"/>
                      <a:gd name="T39" fmla="*/ 1438 h 3298"/>
                      <a:gd name="T40" fmla="*/ 3146 w 3212"/>
                      <a:gd name="T41" fmla="*/ 1401 h 3298"/>
                      <a:gd name="T42" fmla="*/ 3193 w 3212"/>
                      <a:gd name="T43" fmla="*/ 1183 h 3298"/>
                      <a:gd name="T44" fmla="*/ 3208 w 3212"/>
                      <a:gd name="T45" fmla="*/ 620 h 3298"/>
                      <a:gd name="T46" fmla="*/ 1001 w 3212"/>
                      <a:gd name="T47" fmla="*/ 3114 h 3298"/>
                      <a:gd name="T48" fmla="*/ 881 w 3212"/>
                      <a:gd name="T49" fmla="*/ 3066 h 3298"/>
                      <a:gd name="T50" fmla="*/ 844 w 3212"/>
                      <a:gd name="T51" fmla="*/ 2610 h 3298"/>
                      <a:gd name="T52" fmla="*/ 840 w 3212"/>
                      <a:gd name="T53" fmla="*/ 2398 h 3298"/>
                      <a:gd name="T54" fmla="*/ 401 w 3212"/>
                      <a:gd name="T55" fmla="*/ 2082 h 3298"/>
                      <a:gd name="T56" fmla="*/ 241 w 3212"/>
                      <a:gd name="T57" fmla="*/ 1969 h 3298"/>
                      <a:gd name="T58" fmla="*/ 752 w 3212"/>
                      <a:gd name="T59" fmla="*/ 2141 h 3298"/>
                      <a:gd name="T60" fmla="*/ 1034 w 3212"/>
                      <a:gd name="T61" fmla="*/ 2354 h 3298"/>
                      <a:gd name="T62" fmla="*/ 1418 w 3212"/>
                      <a:gd name="T63" fmla="*/ 2074 h 3298"/>
                      <a:gd name="T64" fmla="*/ 1624 w 3212"/>
                      <a:gd name="T65" fmla="*/ 1847 h 3298"/>
                      <a:gd name="T66" fmla="*/ 1420 w 3212"/>
                      <a:gd name="T67" fmla="*/ 1596 h 3298"/>
                      <a:gd name="T68" fmla="*/ 1082 w 3212"/>
                      <a:gd name="T69" fmla="*/ 1248 h 3298"/>
                      <a:gd name="T70" fmla="*/ 1614 w 3212"/>
                      <a:gd name="T71" fmla="*/ 825 h 3298"/>
                      <a:gd name="T72" fmla="*/ 2194 w 3212"/>
                      <a:gd name="T73" fmla="*/ 338 h 3298"/>
                      <a:gd name="T74" fmla="*/ 2374 w 3212"/>
                      <a:gd name="T75" fmla="*/ 118 h 3298"/>
                      <a:gd name="T76" fmla="*/ 2661 w 3212"/>
                      <a:gd name="T77" fmla="*/ 304 h 3298"/>
                      <a:gd name="T78" fmla="*/ 2993 w 3212"/>
                      <a:gd name="T79" fmla="*/ 603 h 3298"/>
                      <a:gd name="T80" fmla="*/ 2474 w 3212"/>
                      <a:gd name="T81" fmla="*/ 1257 h 3298"/>
                      <a:gd name="T82" fmla="*/ 1732 w 3212"/>
                      <a:gd name="T83" fmla="*/ 1951 h 3298"/>
                      <a:gd name="T84" fmla="*/ 1047 w 3212"/>
                      <a:gd name="T85" fmla="*/ 2462 h 3298"/>
                      <a:gd name="T86" fmla="*/ 1012 w 3212"/>
                      <a:gd name="T87" fmla="*/ 2472 h 3298"/>
                      <a:gd name="T88" fmla="*/ 3078 w 3212"/>
                      <a:gd name="T89" fmla="*/ 1147 h 3298"/>
                      <a:gd name="T90" fmla="*/ 3067 w 3212"/>
                      <a:gd name="T91" fmla="*/ 1301 h 3298"/>
                      <a:gd name="T92" fmla="*/ 3051 w 3212"/>
                      <a:gd name="T93" fmla="*/ 1343 h 3298"/>
                      <a:gd name="T94" fmla="*/ 3018 w 3212"/>
                      <a:gd name="T95" fmla="*/ 1366 h 3298"/>
                      <a:gd name="T96" fmla="*/ 2890 w 3212"/>
                      <a:gd name="T97" fmla="*/ 1493 h 3298"/>
                      <a:gd name="T98" fmla="*/ 1823 w 3212"/>
                      <a:gd name="T99" fmla="*/ 2434 h 3298"/>
                      <a:gd name="T100" fmla="*/ 1765 w 3212"/>
                      <a:gd name="T101" fmla="*/ 2231 h 3298"/>
                      <a:gd name="T102" fmla="*/ 1749 w 3212"/>
                      <a:gd name="T103" fmla="*/ 2105 h 3298"/>
                      <a:gd name="T104" fmla="*/ 2236 w 3212"/>
                      <a:gd name="T105" fmla="*/ 1651 h 3298"/>
                      <a:gd name="T106" fmla="*/ 3095 w 3212"/>
                      <a:gd name="T107" fmla="*/ 770 h 3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12" h="3298">
                        <a:moveTo>
                          <a:pt x="3208" y="620"/>
                        </a:moveTo>
                        <a:lnTo>
                          <a:pt x="3206" y="606"/>
                        </a:lnTo>
                        <a:lnTo>
                          <a:pt x="3192" y="581"/>
                        </a:lnTo>
                        <a:lnTo>
                          <a:pt x="3169" y="566"/>
                        </a:lnTo>
                        <a:lnTo>
                          <a:pt x="3143" y="561"/>
                        </a:lnTo>
                        <a:lnTo>
                          <a:pt x="3130" y="564"/>
                        </a:lnTo>
                        <a:lnTo>
                          <a:pt x="3101" y="533"/>
                        </a:lnTo>
                        <a:lnTo>
                          <a:pt x="3035" y="475"/>
                        </a:lnTo>
                        <a:lnTo>
                          <a:pt x="3003" y="448"/>
                        </a:lnTo>
                        <a:lnTo>
                          <a:pt x="2931" y="383"/>
                        </a:lnTo>
                        <a:lnTo>
                          <a:pt x="2786" y="258"/>
                        </a:lnTo>
                        <a:lnTo>
                          <a:pt x="2711" y="199"/>
                        </a:lnTo>
                        <a:lnTo>
                          <a:pt x="2651" y="148"/>
                        </a:lnTo>
                        <a:lnTo>
                          <a:pt x="2507" y="53"/>
                        </a:lnTo>
                        <a:lnTo>
                          <a:pt x="2432" y="24"/>
                        </a:lnTo>
                        <a:lnTo>
                          <a:pt x="2384" y="19"/>
                        </a:lnTo>
                        <a:lnTo>
                          <a:pt x="2363" y="20"/>
                        </a:lnTo>
                        <a:lnTo>
                          <a:pt x="2361" y="17"/>
                        </a:lnTo>
                        <a:lnTo>
                          <a:pt x="2358" y="14"/>
                        </a:lnTo>
                        <a:lnTo>
                          <a:pt x="2347" y="4"/>
                        </a:lnTo>
                        <a:lnTo>
                          <a:pt x="2320" y="0"/>
                        </a:lnTo>
                        <a:lnTo>
                          <a:pt x="2294" y="10"/>
                        </a:lnTo>
                        <a:lnTo>
                          <a:pt x="2278" y="32"/>
                        </a:lnTo>
                        <a:lnTo>
                          <a:pt x="2278" y="47"/>
                        </a:lnTo>
                        <a:lnTo>
                          <a:pt x="2276" y="62"/>
                        </a:lnTo>
                        <a:lnTo>
                          <a:pt x="2253" y="102"/>
                        </a:lnTo>
                        <a:lnTo>
                          <a:pt x="2199" y="163"/>
                        </a:lnTo>
                        <a:lnTo>
                          <a:pt x="2171" y="190"/>
                        </a:lnTo>
                        <a:lnTo>
                          <a:pt x="2102" y="260"/>
                        </a:lnTo>
                        <a:lnTo>
                          <a:pt x="1952" y="394"/>
                        </a:lnTo>
                        <a:lnTo>
                          <a:pt x="1878" y="459"/>
                        </a:lnTo>
                        <a:lnTo>
                          <a:pt x="1698" y="610"/>
                        </a:lnTo>
                        <a:lnTo>
                          <a:pt x="1326" y="897"/>
                        </a:lnTo>
                        <a:lnTo>
                          <a:pt x="1138" y="1036"/>
                        </a:lnTo>
                        <a:lnTo>
                          <a:pt x="969" y="1157"/>
                        </a:lnTo>
                        <a:lnTo>
                          <a:pt x="716" y="1337"/>
                        </a:lnTo>
                        <a:lnTo>
                          <a:pt x="553" y="1467"/>
                        </a:lnTo>
                        <a:lnTo>
                          <a:pt x="475" y="1536"/>
                        </a:lnTo>
                        <a:lnTo>
                          <a:pt x="415" y="1592"/>
                        </a:lnTo>
                        <a:lnTo>
                          <a:pt x="296" y="1713"/>
                        </a:lnTo>
                        <a:lnTo>
                          <a:pt x="186" y="1845"/>
                        </a:lnTo>
                        <a:lnTo>
                          <a:pt x="117" y="1951"/>
                        </a:lnTo>
                        <a:lnTo>
                          <a:pt x="77" y="2024"/>
                        </a:lnTo>
                        <a:lnTo>
                          <a:pt x="59" y="2061"/>
                        </a:lnTo>
                        <a:lnTo>
                          <a:pt x="44" y="2100"/>
                        </a:lnTo>
                        <a:lnTo>
                          <a:pt x="21" y="2181"/>
                        </a:lnTo>
                        <a:lnTo>
                          <a:pt x="2" y="2306"/>
                        </a:lnTo>
                        <a:lnTo>
                          <a:pt x="0" y="2479"/>
                        </a:lnTo>
                        <a:lnTo>
                          <a:pt x="12" y="2650"/>
                        </a:lnTo>
                        <a:lnTo>
                          <a:pt x="18" y="2732"/>
                        </a:lnTo>
                        <a:lnTo>
                          <a:pt x="19" y="2742"/>
                        </a:lnTo>
                        <a:lnTo>
                          <a:pt x="29" y="2758"/>
                        </a:lnTo>
                        <a:lnTo>
                          <a:pt x="49" y="2771"/>
                        </a:lnTo>
                        <a:lnTo>
                          <a:pt x="67" y="2770"/>
                        </a:lnTo>
                        <a:lnTo>
                          <a:pt x="101" y="2817"/>
                        </a:lnTo>
                        <a:lnTo>
                          <a:pt x="183" y="2915"/>
                        </a:lnTo>
                        <a:lnTo>
                          <a:pt x="278" y="3016"/>
                        </a:lnTo>
                        <a:lnTo>
                          <a:pt x="383" y="3109"/>
                        </a:lnTo>
                        <a:lnTo>
                          <a:pt x="497" y="3193"/>
                        </a:lnTo>
                        <a:lnTo>
                          <a:pt x="615" y="3255"/>
                        </a:lnTo>
                        <a:lnTo>
                          <a:pt x="704" y="3285"/>
                        </a:lnTo>
                        <a:lnTo>
                          <a:pt x="765" y="3297"/>
                        </a:lnTo>
                        <a:lnTo>
                          <a:pt x="825" y="3298"/>
                        </a:lnTo>
                        <a:lnTo>
                          <a:pt x="886" y="3291"/>
                        </a:lnTo>
                        <a:lnTo>
                          <a:pt x="916" y="3282"/>
                        </a:lnTo>
                        <a:lnTo>
                          <a:pt x="955" y="3271"/>
                        </a:lnTo>
                        <a:lnTo>
                          <a:pt x="1030" y="3236"/>
                        </a:lnTo>
                        <a:lnTo>
                          <a:pt x="1138" y="3171"/>
                        </a:lnTo>
                        <a:lnTo>
                          <a:pt x="1342" y="3009"/>
                        </a:lnTo>
                        <a:lnTo>
                          <a:pt x="1463" y="2899"/>
                        </a:lnTo>
                        <a:lnTo>
                          <a:pt x="1634" y="2748"/>
                        </a:lnTo>
                        <a:lnTo>
                          <a:pt x="1808" y="2600"/>
                        </a:lnTo>
                        <a:lnTo>
                          <a:pt x="2017" y="2424"/>
                        </a:lnTo>
                        <a:lnTo>
                          <a:pt x="2429" y="2066"/>
                        </a:lnTo>
                        <a:lnTo>
                          <a:pt x="2633" y="1884"/>
                        </a:lnTo>
                        <a:lnTo>
                          <a:pt x="2812" y="1724"/>
                        </a:lnTo>
                        <a:lnTo>
                          <a:pt x="2987" y="1560"/>
                        </a:lnTo>
                        <a:lnTo>
                          <a:pt x="3021" y="1530"/>
                        </a:lnTo>
                        <a:lnTo>
                          <a:pt x="3075" y="1478"/>
                        </a:lnTo>
                        <a:lnTo>
                          <a:pt x="3103" y="1438"/>
                        </a:lnTo>
                        <a:lnTo>
                          <a:pt x="3111" y="1416"/>
                        </a:lnTo>
                        <a:lnTo>
                          <a:pt x="3124" y="1415"/>
                        </a:lnTo>
                        <a:lnTo>
                          <a:pt x="3134" y="1409"/>
                        </a:lnTo>
                        <a:lnTo>
                          <a:pt x="3146" y="1401"/>
                        </a:lnTo>
                        <a:lnTo>
                          <a:pt x="3163" y="1378"/>
                        </a:lnTo>
                        <a:lnTo>
                          <a:pt x="3180" y="1337"/>
                        </a:lnTo>
                        <a:lnTo>
                          <a:pt x="3192" y="1241"/>
                        </a:lnTo>
                        <a:lnTo>
                          <a:pt x="3193" y="1183"/>
                        </a:lnTo>
                        <a:lnTo>
                          <a:pt x="3202" y="1042"/>
                        </a:lnTo>
                        <a:lnTo>
                          <a:pt x="3212" y="832"/>
                        </a:lnTo>
                        <a:lnTo>
                          <a:pt x="3212" y="691"/>
                        </a:lnTo>
                        <a:lnTo>
                          <a:pt x="3208" y="620"/>
                        </a:lnTo>
                        <a:close/>
                        <a:moveTo>
                          <a:pt x="1004" y="2495"/>
                        </a:moveTo>
                        <a:lnTo>
                          <a:pt x="998" y="2649"/>
                        </a:lnTo>
                        <a:lnTo>
                          <a:pt x="999" y="2958"/>
                        </a:lnTo>
                        <a:lnTo>
                          <a:pt x="1001" y="3114"/>
                        </a:lnTo>
                        <a:lnTo>
                          <a:pt x="942" y="3145"/>
                        </a:lnTo>
                        <a:lnTo>
                          <a:pt x="880" y="3170"/>
                        </a:lnTo>
                        <a:lnTo>
                          <a:pt x="884" y="3137"/>
                        </a:lnTo>
                        <a:lnTo>
                          <a:pt x="881" y="3066"/>
                        </a:lnTo>
                        <a:lnTo>
                          <a:pt x="868" y="2961"/>
                        </a:lnTo>
                        <a:lnTo>
                          <a:pt x="860" y="2895"/>
                        </a:lnTo>
                        <a:lnTo>
                          <a:pt x="850" y="2780"/>
                        </a:lnTo>
                        <a:lnTo>
                          <a:pt x="844" y="2610"/>
                        </a:lnTo>
                        <a:lnTo>
                          <a:pt x="850" y="2495"/>
                        </a:lnTo>
                        <a:lnTo>
                          <a:pt x="857" y="2439"/>
                        </a:lnTo>
                        <a:lnTo>
                          <a:pt x="856" y="2424"/>
                        </a:lnTo>
                        <a:lnTo>
                          <a:pt x="840" y="2398"/>
                        </a:lnTo>
                        <a:lnTo>
                          <a:pt x="828" y="2390"/>
                        </a:lnTo>
                        <a:lnTo>
                          <a:pt x="717" y="2318"/>
                        </a:lnTo>
                        <a:lnTo>
                          <a:pt x="506" y="2162"/>
                        </a:lnTo>
                        <a:lnTo>
                          <a:pt x="401" y="2082"/>
                        </a:lnTo>
                        <a:lnTo>
                          <a:pt x="382" y="2064"/>
                        </a:lnTo>
                        <a:lnTo>
                          <a:pt x="314" y="2010"/>
                        </a:lnTo>
                        <a:lnTo>
                          <a:pt x="264" y="1978"/>
                        </a:lnTo>
                        <a:lnTo>
                          <a:pt x="241" y="1969"/>
                        </a:lnTo>
                        <a:lnTo>
                          <a:pt x="294" y="1899"/>
                        </a:lnTo>
                        <a:lnTo>
                          <a:pt x="350" y="1830"/>
                        </a:lnTo>
                        <a:lnTo>
                          <a:pt x="510" y="1955"/>
                        </a:lnTo>
                        <a:lnTo>
                          <a:pt x="752" y="2141"/>
                        </a:lnTo>
                        <a:lnTo>
                          <a:pt x="909" y="2270"/>
                        </a:lnTo>
                        <a:lnTo>
                          <a:pt x="985" y="2338"/>
                        </a:lnTo>
                        <a:lnTo>
                          <a:pt x="999" y="2349"/>
                        </a:lnTo>
                        <a:lnTo>
                          <a:pt x="1034" y="2354"/>
                        </a:lnTo>
                        <a:lnTo>
                          <a:pt x="1053" y="2346"/>
                        </a:lnTo>
                        <a:lnTo>
                          <a:pt x="1132" y="2302"/>
                        </a:lnTo>
                        <a:lnTo>
                          <a:pt x="1280" y="2195"/>
                        </a:lnTo>
                        <a:lnTo>
                          <a:pt x="1418" y="2074"/>
                        </a:lnTo>
                        <a:lnTo>
                          <a:pt x="1548" y="1943"/>
                        </a:lnTo>
                        <a:lnTo>
                          <a:pt x="1610" y="1877"/>
                        </a:lnTo>
                        <a:lnTo>
                          <a:pt x="1617" y="1868"/>
                        </a:lnTo>
                        <a:lnTo>
                          <a:pt x="1624" y="1847"/>
                        </a:lnTo>
                        <a:lnTo>
                          <a:pt x="1626" y="1827"/>
                        </a:lnTo>
                        <a:lnTo>
                          <a:pt x="1617" y="1807"/>
                        </a:lnTo>
                        <a:lnTo>
                          <a:pt x="1610" y="1796"/>
                        </a:lnTo>
                        <a:lnTo>
                          <a:pt x="1420" y="1596"/>
                        </a:lnTo>
                        <a:lnTo>
                          <a:pt x="1231" y="1395"/>
                        </a:lnTo>
                        <a:lnTo>
                          <a:pt x="1201" y="1360"/>
                        </a:lnTo>
                        <a:lnTo>
                          <a:pt x="1132" y="1288"/>
                        </a:lnTo>
                        <a:lnTo>
                          <a:pt x="1082" y="1248"/>
                        </a:lnTo>
                        <a:lnTo>
                          <a:pt x="1056" y="1235"/>
                        </a:lnTo>
                        <a:lnTo>
                          <a:pt x="1244" y="1103"/>
                        </a:lnTo>
                        <a:lnTo>
                          <a:pt x="1430" y="964"/>
                        </a:lnTo>
                        <a:lnTo>
                          <a:pt x="1614" y="825"/>
                        </a:lnTo>
                        <a:lnTo>
                          <a:pt x="1885" y="607"/>
                        </a:lnTo>
                        <a:lnTo>
                          <a:pt x="2060" y="458"/>
                        </a:lnTo>
                        <a:lnTo>
                          <a:pt x="2145" y="380"/>
                        </a:lnTo>
                        <a:lnTo>
                          <a:pt x="2194" y="338"/>
                        </a:lnTo>
                        <a:lnTo>
                          <a:pt x="2299" y="235"/>
                        </a:lnTo>
                        <a:lnTo>
                          <a:pt x="2344" y="177"/>
                        </a:lnTo>
                        <a:lnTo>
                          <a:pt x="2367" y="138"/>
                        </a:lnTo>
                        <a:lnTo>
                          <a:pt x="2374" y="118"/>
                        </a:lnTo>
                        <a:lnTo>
                          <a:pt x="2422" y="140"/>
                        </a:lnTo>
                        <a:lnTo>
                          <a:pt x="2466" y="163"/>
                        </a:lnTo>
                        <a:lnTo>
                          <a:pt x="2534" y="206"/>
                        </a:lnTo>
                        <a:lnTo>
                          <a:pt x="2661" y="304"/>
                        </a:lnTo>
                        <a:lnTo>
                          <a:pt x="2721" y="354"/>
                        </a:lnTo>
                        <a:lnTo>
                          <a:pt x="2833" y="453"/>
                        </a:lnTo>
                        <a:lnTo>
                          <a:pt x="2944" y="554"/>
                        </a:lnTo>
                        <a:lnTo>
                          <a:pt x="2993" y="603"/>
                        </a:lnTo>
                        <a:lnTo>
                          <a:pt x="3048" y="646"/>
                        </a:lnTo>
                        <a:lnTo>
                          <a:pt x="2937" y="771"/>
                        </a:lnTo>
                        <a:lnTo>
                          <a:pt x="2708" y="1016"/>
                        </a:lnTo>
                        <a:lnTo>
                          <a:pt x="2474" y="1257"/>
                        </a:lnTo>
                        <a:lnTo>
                          <a:pt x="2233" y="1490"/>
                        </a:lnTo>
                        <a:lnTo>
                          <a:pt x="2112" y="1605"/>
                        </a:lnTo>
                        <a:lnTo>
                          <a:pt x="1987" y="1720"/>
                        </a:lnTo>
                        <a:lnTo>
                          <a:pt x="1732" y="1951"/>
                        </a:lnTo>
                        <a:lnTo>
                          <a:pt x="1467" y="2169"/>
                        </a:lnTo>
                        <a:lnTo>
                          <a:pt x="1261" y="2322"/>
                        </a:lnTo>
                        <a:lnTo>
                          <a:pt x="1120" y="2417"/>
                        </a:lnTo>
                        <a:lnTo>
                          <a:pt x="1047" y="2462"/>
                        </a:lnTo>
                        <a:lnTo>
                          <a:pt x="1047" y="2462"/>
                        </a:lnTo>
                        <a:lnTo>
                          <a:pt x="1047" y="2463"/>
                        </a:lnTo>
                        <a:lnTo>
                          <a:pt x="1033" y="2460"/>
                        </a:lnTo>
                        <a:lnTo>
                          <a:pt x="1012" y="2472"/>
                        </a:lnTo>
                        <a:lnTo>
                          <a:pt x="1005" y="2485"/>
                        </a:lnTo>
                        <a:lnTo>
                          <a:pt x="1004" y="2495"/>
                        </a:lnTo>
                        <a:close/>
                        <a:moveTo>
                          <a:pt x="3082" y="1081"/>
                        </a:moveTo>
                        <a:lnTo>
                          <a:pt x="3078" y="1147"/>
                        </a:lnTo>
                        <a:lnTo>
                          <a:pt x="3074" y="1213"/>
                        </a:lnTo>
                        <a:lnTo>
                          <a:pt x="3072" y="1247"/>
                        </a:lnTo>
                        <a:lnTo>
                          <a:pt x="3069" y="1280"/>
                        </a:lnTo>
                        <a:lnTo>
                          <a:pt x="3067" y="1301"/>
                        </a:lnTo>
                        <a:lnTo>
                          <a:pt x="3065" y="1316"/>
                        </a:lnTo>
                        <a:lnTo>
                          <a:pt x="3059" y="1320"/>
                        </a:lnTo>
                        <a:lnTo>
                          <a:pt x="3052" y="1334"/>
                        </a:lnTo>
                        <a:lnTo>
                          <a:pt x="3051" y="1343"/>
                        </a:lnTo>
                        <a:lnTo>
                          <a:pt x="3038" y="1349"/>
                        </a:lnTo>
                        <a:lnTo>
                          <a:pt x="3018" y="1372"/>
                        </a:lnTo>
                        <a:lnTo>
                          <a:pt x="3016" y="1389"/>
                        </a:lnTo>
                        <a:lnTo>
                          <a:pt x="3018" y="1366"/>
                        </a:lnTo>
                        <a:lnTo>
                          <a:pt x="3010" y="1369"/>
                        </a:lnTo>
                        <a:lnTo>
                          <a:pt x="2990" y="1393"/>
                        </a:lnTo>
                        <a:lnTo>
                          <a:pt x="2941" y="1444"/>
                        </a:lnTo>
                        <a:lnTo>
                          <a:pt x="2890" y="1493"/>
                        </a:lnTo>
                        <a:lnTo>
                          <a:pt x="2734" y="1637"/>
                        </a:lnTo>
                        <a:lnTo>
                          <a:pt x="2574" y="1779"/>
                        </a:lnTo>
                        <a:lnTo>
                          <a:pt x="2201" y="2110"/>
                        </a:lnTo>
                        <a:lnTo>
                          <a:pt x="1823" y="2434"/>
                        </a:lnTo>
                        <a:lnTo>
                          <a:pt x="1804" y="2451"/>
                        </a:lnTo>
                        <a:lnTo>
                          <a:pt x="1785" y="2467"/>
                        </a:lnTo>
                        <a:lnTo>
                          <a:pt x="1778" y="2349"/>
                        </a:lnTo>
                        <a:lnTo>
                          <a:pt x="1765" y="2231"/>
                        </a:lnTo>
                        <a:lnTo>
                          <a:pt x="1764" y="2181"/>
                        </a:lnTo>
                        <a:lnTo>
                          <a:pt x="1765" y="2130"/>
                        </a:lnTo>
                        <a:lnTo>
                          <a:pt x="1764" y="2118"/>
                        </a:lnTo>
                        <a:lnTo>
                          <a:pt x="1749" y="2105"/>
                        </a:lnTo>
                        <a:lnTo>
                          <a:pt x="1739" y="2103"/>
                        </a:lnTo>
                        <a:lnTo>
                          <a:pt x="1927" y="1936"/>
                        </a:lnTo>
                        <a:lnTo>
                          <a:pt x="2106" y="1769"/>
                        </a:lnTo>
                        <a:lnTo>
                          <a:pt x="2236" y="1651"/>
                        </a:lnTo>
                        <a:lnTo>
                          <a:pt x="2489" y="1406"/>
                        </a:lnTo>
                        <a:lnTo>
                          <a:pt x="2737" y="1157"/>
                        </a:lnTo>
                        <a:lnTo>
                          <a:pt x="2977" y="901"/>
                        </a:lnTo>
                        <a:lnTo>
                          <a:pt x="3095" y="770"/>
                        </a:lnTo>
                        <a:lnTo>
                          <a:pt x="3093" y="926"/>
                        </a:lnTo>
                        <a:lnTo>
                          <a:pt x="3082" y="108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reeform 18">
                    <a:extLst>
                      <a:ext uri="{FF2B5EF4-FFF2-40B4-BE49-F238E27FC236}">
                        <a16:creationId xmlns="" xmlns:a16="http://schemas.microsoft.com/office/drawing/2014/main" id="{158EA2EE-DB9B-1B68-5DBC-56017D2FB0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8" y="2746"/>
                    <a:ext cx="212" cy="132"/>
                  </a:xfrm>
                  <a:custGeom>
                    <a:avLst/>
                    <a:gdLst>
                      <a:gd name="T0" fmla="*/ 544 w 635"/>
                      <a:gd name="T1" fmla="*/ 0 h 398"/>
                      <a:gd name="T2" fmla="*/ 504 w 635"/>
                      <a:gd name="T3" fmla="*/ 18 h 398"/>
                      <a:gd name="T4" fmla="*/ 496 w 635"/>
                      <a:gd name="T5" fmla="*/ 52 h 398"/>
                      <a:gd name="T6" fmla="*/ 530 w 635"/>
                      <a:gd name="T7" fmla="*/ 177 h 398"/>
                      <a:gd name="T8" fmla="*/ 515 w 635"/>
                      <a:gd name="T9" fmla="*/ 226 h 398"/>
                      <a:gd name="T10" fmla="*/ 478 w 635"/>
                      <a:gd name="T11" fmla="*/ 262 h 398"/>
                      <a:gd name="T12" fmla="*/ 403 w 635"/>
                      <a:gd name="T13" fmla="*/ 291 h 398"/>
                      <a:gd name="T14" fmla="*/ 352 w 635"/>
                      <a:gd name="T15" fmla="*/ 272 h 398"/>
                      <a:gd name="T16" fmla="*/ 332 w 635"/>
                      <a:gd name="T17" fmla="*/ 226 h 398"/>
                      <a:gd name="T18" fmla="*/ 331 w 635"/>
                      <a:gd name="T19" fmla="*/ 198 h 398"/>
                      <a:gd name="T20" fmla="*/ 303 w 635"/>
                      <a:gd name="T21" fmla="*/ 164 h 398"/>
                      <a:gd name="T22" fmla="*/ 246 w 635"/>
                      <a:gd name="T23" fmla="*/ 180 h 398"/>
                      <a:gd name="T24" fmla="*/ 236 w 635"/>
                      <a:gd name="T25" fmla="*/ 209 h 398"/>
                      <a:gd name="T26" fmla="*/ 220 w 635"/>
                      <a:gd name="T27" fmla="*/ 268 h 398"/>
                      <a:gd name="T28" fmla="*/ 160 w 635"/>
                      <a:gd name="T29" fmla="*/ 310 h 398"/>
                      <a:gd name="T30" fmla="*/ 122 w 635"/>
                      <a:gd name="T31" fmla="*/ 304 h 398"/>
                      <a:gd name="T32" fmla="*/ 83 w 635"/>
                      <a:gd name="T33" fmla="*/ 270 h 398"/>
                      <a:gd name="T34" fmla="*/ 83 w 635"/>
                      <a:gd name="T35" fmla="*/ 182 h 398"/>
                      <a:gd name="T36" fmla="*/ 90 w 635"/>
                      <a:gd name="T37" fmla="*/ 149 h 398"/>
                      <a:gd name="T38" fmla="*/ 62 w 635"/>
                      <a:gd name="T39" fmla="*/ 126 h 398"/>
                      <a:gd name="T40" fmla="*/ 34 w 635"/>
                      <a:gd name="T41" fmla="*/ 139 h 398"/>
                      <a:gd name="T42" fmla="*/ 7 w 635"/>
                      <a:gd name="T43" fmla="*/ 193 h 398"/>
                      <a:gd name="T44" fmla="*/ 3 w 635"/>
                      <a:gd name="T45" fmla="*/ 268 h 398"/>
                      <a:gd name="T46" fmla="*/ 31 w 635"/>
                      <a:gd name="T47" fmla="*/ 336 h 398"/>
                      <a:gd name="T48" fmla="*/ 93 w 635"/>
                      <a:gd name="T49" fmla="*/ 383 h 398"/>
                      <a:gd name="T50" fmla="*/ 139 w 635"/>
                      <a:gd name="T51" fmla="*/ 398 h 398"/>
                      <a:gd name="T52" fmla="*/ 229 w 635"/>
                      <a:gd name="T53" fmla="*/ 383 h 398"/>
                      <a:gd name="T54" fmla="*/ 279 w 635"/>
                      <a:gd name="T55" fmla="*/ 339 h 398"/>
                      <a:gd name="T56" fmla="*/ 350 w 635"/>
                      <a:gd name="T57" fmla="*/ 379 h 398"/>
                      <a:gd name="T58" fmla="*/ 470 w 635"/>
                      <a:gd name="T59" fmla="*/ 375 h 398"/>
                      <a:gd name="T60" fmla="*/ 527 w 635"/>
                      <a:gd name="T61" fmla="*/ 350 h 398"/>
                      <a:gd name="T62" fmla="*/ 600 w 635"/>
                      <a:gd name="T63" fmla="*/ 271 h 398"/>
                      <a:gd name="T64" fmla="*/ 635 w 635"/>
                      <a:gd name="T65" fmla="*/ 166 h 398"/>
                      <a:gd name="T66" fmla="*/ 614 w 635"/>
                      <a:gd name="T67" fmla="*/ 64 h 398"/>
                      <a:gd name="T68" fmla="*/ 555 w 635"/>
                      <a:gd name="T69" fmla="*/ 6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35" h="398">
                        <a:moveTo>
                          <a:pt x="555" y="6"/>
                        </a:moveTo>
                        <a:lnTo>
                          <a:pt x="544" y="0"/>
                        </a:lnTo>
                        <a:lnTo>
                          <a:pt x="521" y="3"/>
                        </a:lnTo>
                        <a:lnTo>
                          <a:pt x="504" y="18"/>
                        </a:lnTo>
                        <a:lnTo>
                          <a:pt x="495" y="39"/>
                        </a:lnTo>
                        <a:lnTo>
                          <a:pt x="496" y="52"/>
                        </a:lnTo>
                        <a:lnTo>
                          <a:pt x="514" y="113"/>
                        </a:lnTo>
                        <a:lnTo>
                          <a:pt x="530" y="177"/>
                        </a:lnTo>
                        <a:lnTo>
                          <a:pt x="527" y="202"/>
                        </a:lnTo>
                        <a:lnTo>
                          <a:pt x="515" y="226"/>
                        </a:lnTo>
                        <a:lnTo>
                          <a:pt x="494" y="251"/>
                        </a:lnTo>
                        <a:lnTo>
                          <a:pt x="478" y="262"/>
                        </a:lnTo>
                        <a:lnTo>
                          <a:pt x="453" y="278"/>
                        </a:lnTo>
                        <a:lnTo>
                          <a:pt x="403" y="291"/>
                        </a:lnTo>
                        <a:lnTo>
                          <a:pt x="370" y="284"/>
                        </a:lnTo>
                        <a:lnTo>
                          <a:pt x="352" y="272"/>
                        </a:lnTo>
                        <a:lnTo>
                          <a:pt x="339" y="252"/>
                        </a:lnTo>
                        <a:lnTo>
                          <a:pt x="332" y="226"/>
                        </a:lnTo>
                        <a:lnTo>
                          <a:pt x="332" y="209"/>
                        </a:lnTo>
                        <a:lnTo>
                          <a:pt x="331" y="198"/>
                        </a:lnTo>
                        <a:lnTo>
                          <a:pt x="324" y="180"/>
                        </a:lnTo>
                        <a:lnTo>
                          <a:pt x="303" y="164"/>
                        </a:lnTo>
                        <a:lnTo>
                          <a:pt x="268" y="164"/>
                        </a:lnTo>
                        <a:lnTo>
                          <a:pt x="246" y="180"/>
                        </a:lnTo>
                        <a:lnTo>
                          <a:pt x="237" y="198"/>
                        </a:lnTo>
                        <a:lnTo>
                          <a:pt x="236" y="209"/>
                        </a:lnTo>
                        <a:lnTo>
                          <a:pt x="233" y="231"/>
                        </a:lnTo>
                        <a:lnTo>
                          <a:pt x="220" y="268"/>
                        </a:lnTo>
                        <a:lnTo>
                          <a:pt x="196" y="297"/>
                        </a:lnTo>
                        <a:lnTo>
                          <a:pt x="160" y="310"/>
                        </a:lnTo>
                        <a:lnTo>
                          <a:pt x="137" y="307"/>
                        </a:lnTo>
                        <a:lnTo>
                          <a:pt x="122" y="304"/>
                        </a:lnTo>
                        <a:lnTo>
                          <a:pt x="102" y="294"/>
                        </a:lnTo>
                        <a:lnTo>
                          <a:pt x="83" y="270"/>
                        </a:lnTo>
                        <a:lnTo>
                          <a:pt x="76" y="228"/>
                        </a:lnTo>
                        <a:lnTo>
                          <a:pt x="83" y="182"/>
                        </a:lnTo>
                        <a:lnTo>
                          <a:pt x="88" y="162"/>
                        </a:lnTo>
                        <a:lnTo>
                          <a:pt x="90" y="149"/>
                        </a:lnTo>
                        <a:lnTo>
                          <a:pt x="80" y="131"/>
                        </a:lnTo>
                        <a:lnTo>
                          <a:pt x="62" y="126"/>
                        </a:lnTo>
                        <a:lnTo>
                          <a:pt x="43" y="130"/>
                        </a:lnTo>
                        <a:lnTo>
                          <a:pt x="34" y="139"/>
                        </a:lnTo>
                        <a:lnTo>
                          <a:pt x="23" y="157"/>
                        </a:lnTo>
                        <a:lnTo>
                          <a:pt x="7" y="193"/>
                        </a:lnTo>
                        <a:lnTo>
                          <a:pt x="0" y="232"/>
                        </a:lnTo>
                        <a:lnTo>
                          <a:pt x="3" y="268"/>
                        </a:lnTo>
                        <a:lnTo>
                          <a:pt x="13" y="304"/>
                        </a:lnTo>
                        <a:lnTo>
                          <a:pt x="31" y="336"/>
                        </a:lnTo>
                        <a:lnTo>
                          <a:pt x="59" y="362"/>
                        </a:lnTo>
                        <a:lnTo>
                          <a:pt x="93" y="383"/>
                        </a:lnTo>
                        <a:lnTo>
                          <a:pt x="113" y="390"/>
                        </a:lnTo>
                        <a:lnTo>
                          <a:pt x="139" y="398"/>
                        </a:lnTo>
                        <a:lnTo>
                          <a:pt x="187" y="398"/>
                        </a:lnTo>
                        <a:lnTo>
                          <a:pt x="229" y="383"/>
                        </a:lnTo>
                        <a:lnTo>
                          <a:pt x="265" y="356"/>
                        </a:lnTo>
                        <a:lnTo>
                          <a:pt x="279" y="339"/>
                        </a:lnTo>
                        <a:lnTo>
                          <a:pt x="299" y="356"/>
                        </a:lnTo>
                        <a:lnTo>
                          <a:pt x="350" y="379"/>
                        </a:lnTo>
                        <a:lnTo>
                          <a:pt x="409" y="386"/>
                        </a:lnTo>
                        <a:lnTo>
                          <a:pt x="470" y="375"/>
                        </a:lnTo>
                        <a:lnTo>
                          <a:pt x="502" y="362"/>
                        </a:lnTo>
                        <a:lnTo>
                          <a:pt x="527" y="350"/>
                        </a:lnTo>
                        <a:lnTo>
                          <a:pt x="567" y="316"/>
                        </a:lnTo>
                        <a:lnTo>
                          <a:pt x="600" y="271"/>
                        </a:lnTo>
                        <a:lnTo>
                          <a:pt x="623" y="221"/>
                        </a:lnTo>
                        <a:lnTo>
                          <a:pt x="635" y="166"/>
                        </a:lnTo>
                        <a:lnTo>
                          <a:pt x="632" y="113"/>
                        </a:lnTo>
                        <a:lnTo>
                          <a:pt x="614" y="64"/>
                        </a:lnTo>
                        <a:lnTo>
                          <a:pt x="581" y="23"/>
                        </a:lnTo>
                        <a:lnTo>
                          <a:pt x="555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reeform 19">
                    <a:extLst>
                      <a:ext uri="{FF2B5EF4-FFF2-40B4-BE49-F238E27FC236}">
                        <a16:creationId xmlns="" xmlns:a16="http://schemas.microsoft.com/office/drawing/2014/main" id="{D003DCFB-7D53-379E-3975-B43EB7456D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5" y="2515"/>
                    <a:ext cx="176" cy="179"/>
                  </a:xfrm>
                  <a:custGeom>
                    <a:avLst/>
                    <a:gdLst>
                      <a:gd name="T0" fmla="*/ 301 w 528"/>
                      <a:gd name="T1" fmla="*/ 1 h 538"/>
                      <a:gd name="T2" fmla="*/ 268 w 528"/>
                      <a:gd name="T3" fmla="*/ 27 h 538"/>
                      <a:gd name="T4" fmla="*/ 273 w 528"/>
                      <a:gd name="T5" fmla="*/ 82 h 538"/>
                      <a:gd name="T6" fmla="*/ 298 w 528"/>
                      <a:gd name="T7" fmla="*/ 95 h 538"/>
                      <a:gd name="T8" fmla="*/ 373 w 528"/>
                      <a:gd name="T9" fmla="*/ 112 h 538"/>
                      <a:gd name="T10" fmla="*/ 419 w 528"/>
                      <a:gd name="T11" fmla="*/ 145 h 538"/>
                      <a:gd name="T12" fmla="*/ 423 w 528"/>
                      <a:gd name="T13" fmla="*/ 191 h 538"/>
                      <a:gd name="T14" fmla="*/ 409 w 528"/>
                      <a:gd name="T15" fmla="*/ 220 h 538"/>
                      <a:gd name="T16" fmla="*/ 357 w 528"/>
                      <a:gd name="T17" fmla="*/ 265 h 538"/>
                      <a:gd name="T18" fmla="*/ 245 w 528"/>
                      <a:gd name="T19" fmla="*/ 269 h 538"/>
                      <a:gd name="T20" fmla="*/ 207 w 528"/>
                      <a:gd name="T21" fmla="*/ 256 h 538"/>
                      <a:gd name="T22" fmla="*/ 188 w 528"/>
                      <a:gd name="T23" fmla="*/ 250 h 538"/>
                      <a:gd name="T24" fmla="*/ 150 w 528"/>
                      <a:gd name="T25" fmla="*/ 268 h 538"/>
                      <a:gd name="T26" fmla="*/ 141 w 528"/>
                      <a:gd name="T27" fmla="*/ 324 h 538"/>
                      <a:gd name="T28" fmla="*/ 161 w 528"/>
                      <a:gd name="T29" fmla="*/ 341 h 538"/>
                      <a:gd name="T30" fmla="*/ 173 w 528"/>
                      <a:gd name="T31" fmla="*/ 347 h 538"/>
                      <a:gd name="T32" fmla="*/ 178 w 528"/>
                      <a:gd name="T33" fmla="*/ 348 h 538"/>
                      <a:gd name="T34" fmla="*/ 184 w 528"/>
                      <a:gd name="T35" fmla="*/ 351 h 538"/>
                      <a:gd name="T36" fmla="*/ 220 w 528"/>
                      <a:gd name="T37" fmla="*/ 367 h 538"/>
                      <a:gd name="T38" fmla="*/ 243 w 528"/>
                      <a:gd name="T39" fmla="*/ 399 h 538"/>
                      <a:gd name="T40" fmla="*/ 180 w 528"/>
                      <a:gd name="T41" fmla="*/ 443 h 538"/>
                      <a:gd name="T42" fmla="*/ 131 w 528"/>
                      <a:gd name="T43" fmla="*/ 456 h 538"/>
                      <a:gd name="T44" fmla="*/ 62 w 528"/>
                      <a:gd name="T45" fmla="*/ 456 h 538"/>
                      <a:gd name="T46" fmla="*/ 50 w 528"/>
                      <a:gd name="T47" fmla="*/ 443 h 538"/>
                      <a:gd name="T48" fmla="*/ 10 w 528"/>
                      <a:gd name="T49" fmla="*/ 446 h 538"/>
                      <a:gd name="T50" fmla="*/ 3 w 528"/>
                      <a:gd name="T51" fmla="*/ 475 h 538"/>
                      <a:gd name="T52" fmla="*/ 45 w 528"/>
                      <a:gd name="T53" fmla="*/ 525 h 538"/>
                      <a:gd name="T54" fmla="*/ 134 w 528"/>
                      <a:gd name="T55" fmla="*/ 538 h 538"/>
                      <a:gd name="T56" fmla="*/ 190 w 528"/>
                      <a:gd name="T57" fmla="*/ 528 h 538"/>
                      <a:gd name="T58" fmla="*/ 302 w 528"/>
                      <a:gd name="T59" fmla="*/ 465 h 538"/>
                      <a:gd name="T60" fmla="*/ 355 w 528"/>
                      <a:gd name="T61" fmla="*/ 383 h 538"/>
                      <a:gd name="T62" fmla="*/ 357 w 528"/>
                      <a:gd name="T63" fmla="*/ 366 h 538"/>
                      <a:gd name="T64" fmla="*/ 425 w 528"/>
                      <a:gd name="T65" fmla="*/ 341 h 538"/>
                      <a:gd name="T66" fmla="*/ 497 w 528"/>
                      <a:gd name="T67" fmla="*/ 271 h 538"/>
                      <a:gd name="T68" fmla="*/ 520 w 528"/>
                      <a:gd name="T69" fmla="*/ 220 h 538"/>
                      <a:gd name="T70" fmla="*/ 520 w 528"/>
                      <a:gd name="T71" fmla="*/ 127 h 538"/>
                      <a:gd name="T72" fmla="*/ 469 w 528"/>
                      <a:gd name="T73" fmla="*/ 53 h 538"/>
                      <a:gd name="T74" fmla="*/ 384 w 528"/>
                      <a:gd name="T75" fmla="*/ 9 h 538"/>
                      <a:gd name="T76" fmla="*/ 311 w 528"/>
                      <a:gd name="T7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528" h="538">
                        <a:moveTo>
                          <a:pt x="311" y="0"/>
                        </a:moveTo>
                        <a:lnTo>
                          <a:pt x="301" y="1"/>
                        </a:lnTo>
                        <a:lnTo>
                          <a:pt x="285" y="9"/>
                        </a:lnTo>
                        <a:lnTo>
                          <a:pt x="268" y="27"/>
                        </a:lnTo>
                        <a:lnTo>
                          <a:pt x="263" y="60"/>
                        </a:lnTo>
                        <a:lnTo>
                          <a:pt x="273" y="82"/>
                        </a:lnTo>
                        <a:lnTo>
                          <a:pt x="288" y="92"/>
                        </a:lnTo>
                        <a:lnTo>
                          <a:pt x="298" y="95"/>
                        </a:lnTo>
                        <a:lnTo>
                          <a:pt x="321" y="99"/>
                        </a:lnTo>
                        <a:lnTo>
                          <a:pt x="373" y="112"/>
                        </a:lnTo>
                        <a:lnTo>
                          <a:pt x="404" y="129"/>
                        </a:lnTo>
                        <a:lnTo>
                          <a:pt x="419" y="145"/>
                        </a:lnTo>
                        <a:lnTo>
                          <a:pt x="426" y="165"/>
                        </a:lnTo>
                        <a:lnTo>
                          <a:pt x="423" y="191"/>
                        </a:lnTo>
                        <a:lnTo>
                          <a:pt x="416" y="206"/>
                        </a:lnTo>
                        <a:lnTo>
                          <a:pt x="409" y="220"/>
                        </a:lnTo>
                        <a:lnTo>
                          <a:pt x="391" y="242"/>
                        </a:lnTo>
                        <a:lnTo>
                          <a:pt x="357" y="265"/>
                        </a:lnTo>
                        <a:lnTo>
                          <a:pt x="302" y="276"/>
                        </a:lnTo>
                        <a:lnTo>
                          <a:pt x="245" y="269"/>
                        </a:lnTo>
                        <a:lnTo>
                          <a:pt x="217" y="260"/>
                        </a:lnTo>
                        <a:lnTo>
                          <a:pt x="207" y="256"/>
                        </a:lnTo>
                        <a:lnTo>
                          <a:pt x="199" y="253"/>
                        </a:lnTo>
                        <a:lnTo>
                          <a:pt x="188" y="250"/>
                        </a:lnTo>
                        <a:lnTo>
                          <a:pt x="171" y="253"/>
                        </a:lnTo>
                        <a:lnTo>
                          <a:pt x="150" y="268"/>
                        </a:lnTo>
                        <a:lnTo>
                          <a:pt x="135" y="299"/>
                        </a:lnTo>
                        <a:lnTo>
                          <a:pt x="141" y="324"/>
                        </a:lnTo>
                        <a:lnTo>
                          <a:pt x="151" y="337"/>
                        </a:lnTo>
                        <a:lnTo>
                          <a:pt x="161" y="341"/>
                        </a:lnTo>
                        <a:lnTo>
                          <a:pt x="167" y="344"/>
                        </a:lnTo>
                        <a:lnTo>
                          <a:pt x="173" y="347"/>
                        </a:lnTo>
                        <a:lnTo>
                          <a:pt x="173" y="347"/>
                        </a:lnTo>
                        <a:lnTo>
                          <a:pt x="178" y="348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220" y="367"/>
                        </a:lnTo>
                        <a:lnTo>
                          <a:pt x="252" y="386"/>
                        </a:lnTo>
                        <a:lnTo>
                          <a:pt x="243" y="399"/>
                        </a:lnTo>
                        <a:lnTo>
                          <a:pt x="220" y="420"/>
                        </a:lnTo>
                        <a:lnTo>
                          <a:pt x="180" y="443"/>
                        </a:lnTo>
                        <a:lnTo>
                          <a:pt x="150" y="452"/>
                        </a:lnTo>
                        <a:lnTo>
                          <a:pt x="131" y="456"/>
                        </a:lnTo>
                        <a:lnTo>
                          <a:pt x="85" y="459"/>
                        </a:lnTo>
                        <a:lnTo>
                          <a:pt x="62" y="456"/>
                        </a:lnTo>
                        <a:lnTo>
                          <a:pt x="57" y="453"/>
                        </a:lnTo>
                        <a:lnTo>
                          <a:pt x="50" y="443"/>
                        </a:lnTo>
                        <a:lnTo>
                          <a:pt x="30" y="438"/>
                        </a:lnTo>
                        <a:lnTo>
                          <a:pt x="10" y="446"/>
                        </a:lnTo>
                        <a:lnTo>
                          <a:pt x="0" y="463"/>
                        </a:lnTo>
                        <a:lnTo>
                          <a:pt x="3" y="475"/>
                        </a:lnTo>
                        <a:lnTo>
                          <a:pt x="13" y="498"/>
                        </a:lnTo>
                        <a:lnTo>
                          <a:pt x="45" y="525"/>
                        </a:lnTo>
                        <a:lnTo>
                          <a:pt x="88" y="537"/>
                        </a:lnTo>
                        <a:lnTo>
                          <a:pt x="134" y="538"/>
                        </a:lnTo>
                        <a:lnTo>
                          <a:pt x="155" y="534"/>
                        </a:lnTo>
                        <a:lnTo>
                          <a:pt x="190" y="528"/>
                        </a:lnTo>
                        <a:lnTo>
                          <a:pt x="250" y="504"/>
                        </a:lnTo>
                        <a:lnTo>
                          <a:pt x="302" y="465"/>
                        </a:lnTo>
                        <a:lnTo>
                          <a:pt x="341" y="414"/>
                        </a:lnTo>
                        <a:lnTo>
                          <a:pt x="355" y="383"/>
                        </a:lnTo>
                        <a:lnTo>
                          <a:pt x="358" y="374"/>
                        </a:lnTo>
                        <a:lnTo>
                          <a:pt x="357" y="366"/>
                        </a:lnTo>
                        <a:lnTo>
                          <a:pt x="381" y="360"/>
                        </a:lnTo>
                        <a:lnTo>
                          <a:pt x="425" y="341"/>
                        </a:lnTo>
                        <a:lnTo>
                          <a:pt x="463" y="311"/>
                        </a:lnTo>
                        <a:lnTo>
                          <a:pt x="497" y="271"/>
                        </a:lnTo>
                        <a:lnTo>
                          <a:pt x="509" y="246"/>
                        </a:lnTo>
                        <a:lnTo>
                          <a:pt x="520" y="220"/>
                        </a:lnTo>
                        <a:lnTo>
                          <a:pt x="528" y="171"/>
                        </a:lnTo>
                        <a:lnTo>
                          <a:pt x="520" y="127"/>
                        </a:lnTo>
                        <a:lnTo>
                          <a:pt x="499" y="86"/>
                        </a:lnTo>
                        <a:lnTo>
                          <a:pt x="469" y="53"/>
                        </a:lnTo>
                        <a:lnTo>
                          <a:pt x="430" y="26"/>
                        </a:lnTo>
                        <a:lnTo>
                          <a:pt x="384" y="9"/>
                        </a:lnTo>
                        <a:lnTo>
                          <a:pt x="337" y="0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reeform 20">
                    <a:extLst>
                      <a:ext uri="{FF2B5EF4-FFF2-40B4-BE49-F238E27FC236}">
                        <a16:creationId xmlns="" xmlns:a16="http://schemas.microsoft.com/office/drawing/2014/main" id="{D8EC4A3B-D92F-22F2-426A-26E22304A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5" y="2702"/>
                    <a:ext cx="205" cy="210"/>
                  </a:xfrm>
                  <a:custGeom>
                    <a:avLst/>
                    <a:gdLst>
                      <a:gd name="T0" fmla="*/ 388 w 613"/>
                      <a:gd name="T1" fmla="*/ 3 h 630"/>
                      <a:gd name="T2" fmla="*/ 357 w 613"/>
                      <a:gd name="T3" fmla="*/ 52 h 630"/>
                      <a:gd name="T4" fmla="*/ 381 w 613"/>
                      <a:gd name="T5" fmla="*/ 89 h 630"/>
                      <a:gd name="T6" fmla="*/ 466 w 613"/>
                      <a:gd name="T7" fmla="*/ 128 h 630"/>
                      <a:gd name="T8" fmla="*/ 511 w 613"/>
                      <a:gd name="T9" fmla="*/ 174 h 630"/>
                      <a:gd name="T10" fmla="*/ 506 w 613"/>
                      <a:gd name="T11" fmla="*/ 230 h 630"/>
                      <a:gd name="T12" fmla="*/ 486 w 613"/>
                      <a:gd name="T13" fmla="*/ 265 h 630"/>
                      <a:gd name="T14" fmla="*/ 431 w 613"/>
                      <a:gd name="T15" fmla="*/ 307 h 630"/>
                      <a:gd name="T16" fmla="*/ 349 w 613"/>
                      <a:gd name="T17" fmla="*/ 312 h 630"/>
                      <a:gd name="T18" fmla="*/ 257 w 613"/>
                      <a:gd name="T19" fmla="*/ 265 h 630"/>
                      <a:gd name="T20" fmla="*/ 253 w 613"/>
                      <a:gd name="T21" fmla="*/ 260 h 630"/>
                      <a:gd name="T22" fmla="*/ 239 w 613"/>
                      <a:gd name="T23" fmla="*/ 252 h 630"/>
                      <a:gd name="T24" fmla="*/ 198 w 613"/>
                      <a:gd name="T25" fmla="*/ 256 h 630"/>
                      <a:gd name="T26" fmla="*/ 175 w 613"/>
                      <a:gd name="T27" fmla="*/ 311 h 630"/>
                      <a:gd name="T28" fmla="*/ 188 w 613"/>
                      <a:gd name="T29" fmla="*/ 334 h 630"/>
                      <a:gd name="T30" fmla="*/ 214 w 613"/>
                      <a:gd name="T31" fmla="*/ 354 h 630"/>
                      <a:gd name="T32" fmla="*/ 256 w 613"/>
                      <a:gd name="T33" fmla="*/ 422 h 630"/>
                      <a:gd name="T34" fmla="*/ 224 w 613"/>
                      <a:gd name="T35" fmla="*/ 512 h 630"/>
                      <a:gd name="T36" fmla="*/ 180 w 613"/>
                      <a:gd name="T37" fmla="*/ 543 h 630"/>
                      <a:gd name="T38" fmla="*/ 119 w 613"/>
                      <a:gd name="T39" fmla="*/ 547 h 630"/>
                      <a:gd name="T40" fmla="*/ 72 w 613"/>
                      <a:gd name="T41" fmla="*/ 495 h 630"/>
                      <a:gd name="T42" fmla="*/ 51 w 613"/>
                      <a:gd name="T43" fmla="*/ 397 h 630"/>
                      <a:gd name="T44" fmla="*/ 37 w 613"/>
                      <a:gd name="T45" fmla="*/ 374 h 630"/>
                      <a:gd name="T46" fmla="*/ 5 w 613"/>
                      <a:gd name="T47" fmla="*/ 387 h 630"/>
                      <a:gd name="T48" fmla="*/ 0 w 613"/>
                      <a:gd name="T49" fmla="*/ 425 h 630"/>
                      <a:gd name="T50" fmla="*/ 13 w 613"/>
                      <a:gd name="T51" fmla="*/ 540 h 630"/>
                      <a:gd name="T52" fmla="*/ 66 w 613"/>
                      <a:gd name="T53" fmla="*/ 607 h 630"/>
                      <a:gd name="T54" fmla="*/ 131 w 613"/>
                      <a:gd name="T55" fmla="*/ 630 h 630"/>
                      <a:gd name="T56" fmla="*/ 220 w 613"/>
                      <a:gd name="T57" fmla="*/ 615 h 630"/>
                      <a:gd name="T58" fmla="*/ 263 w 613"/>
                      <a:gd name="T59" fmla="*/ 594 h 630"/>
                      <a:gd name="T60" fmla="*/ 329 w 613"/>
                      <a:gd name="T61" fmla="*/ 522 h 630"/>
                      <a:gd name="T62" fmla="*/ 352 w 613"/>
                      <a:gd name="T63" fmla="*/ 452 h 630"/>
                      <a:gd name="T64" fmla="*/ 352 w 613"/>
                      <a:gd name="T65" fmla="*/ 410 h 630"/>
                      <a:gd name="T66" fmla="*/ 446 w 613"/>
                      <a:gd name="T67" fmla="*/ 404 h 630"/>
                      <a:gd name="T68" fmla="*/ 555 w 613"/>
                      <a:gd name="T69" fmla="*/ 338 h 630"/>
                      <a:gd name="T70" fmla="*/ 594 w 613"/>
                      <a:gd name="T71" fmla="*/ 283 h 630"/>
                      <a:gd name="T72" fmla="*/ 613 w 613"/>
                      <a:gd name="T73" fmla="*/ 177 h 630"/>
                      <a:gd name="T74" fmla="*/ 574 w 613"/>
                      <a:gd name="T75" fmla="*/ 82 h 630"/>
                      <a:gd name="T76" fmla="*/ 489 w 613"/>
                      <a:gd name="T77" fmla="*/ 17 h 630"/>
                      <a:gd name="T78" fmla="*/ 404 w 613"/>
                      <a:gd name="T79" fmla="*/ 0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3" h="630">
                        <a:moveTo>
                          <a:pt x="404" y="0"/>
                        </a:moveTo>
                        <a:lnTo>
                          <a:pt x="388" y="3"/>
                        </a:lnTo>
                        <a:lnTo>
                          <a:pt x="365" y="21"/>
                        </a:lnTo>
                        <a:lnTo>
                          <a:pt x="357" y="52"/>
                        </a:lnTo>
                        <a:lnTo>
                          <a:pt x="367" y="79"/>
                        </a:lnTo>
                        <a:lnTo>
                          <a:pt x="381" y="89"/>
                        </a:lnTo>
                        <a:lnTo>
                          <a:pt x="410" y="101"/>
                        </a:lnTo>
                        <a:lnTo>
                          <a:pt x="466" y="128"/>
                        </a:lnTo>
                        <a:lnTo>
                          <a:pt x="498" y="152"/>
                        </a:lnTo>
                        <a:lnTo>
                          <a:pt x="511" y="174"/>
                        </a:lnTo>
                        <a:lnTo>
                          <a:pt x="515" y="200"/>
                        </a:lnTo>
                        <a:lnTo>
                          <a:pt x="506" y="230"/>
                        </a:lnTo>
                        <a:lnTo>
                          <a:pt x="498" y="249"/>
                        </a:lnTo>
                        <a:lnTo>
                          <a:pt x="486" y="265"/>
                        </a:lnTo>
                        <a:lnTo>
                          <a:pt x="462" y="291"/>
                        </a:lnTo>
                        <a:lnTo>
                          <a:pt x="431" y="307"/>
                        </a:lnTo>
                        <a:lnTo>
                          <a:pt x="400" y="314"/>
                        </a:lnTo>
                        <a:lnTo>
                          <a:pt x="349" y="312"/>
                        </a:lnTo>
                        <a:lnTo>
                          <a:pt x="285" y="286"/>
                        </a:lnTo>
                        <a:lnTo>
                          <a:pt x="257" y="265"/>
                        </a:lnTo>
                        <a:lnTo>
                          <a:pt x="257" y="265"/>
                        </a:lnTo>
                        <a:lnTo>
                          <a:pt x="253" y="260"/>
                        </a:lnTo>
                        <a:lnTo>
                          <a:pt x="247" y="258"/>
                        </a:lnTo>
                        <a:lnTo>
                          <a:pt x="239" y="252"/>
                        </a:lnTo>
                        <a:lnTo>
                          <a:pt x="223" y="249"/>
                        </a:lnTo>
                        <a:lnTo>
                          <a:pt x="198" y="256"/>
                        </a:lnTo>
                        <a:lnTo>
                          <a:pt x="177" y="285"/>
                        </a:lnTo>
                        <a:lnTo>
                          <a:pt x="175" y="311"/>
                        </a:lnTo>
                        <a:lnTo>
                          <a:pt x="181" y="327"/>
                        </a:lnTo>
                        <a:lnTo>
                          <a:pt x="188" y="334"/>
                        </a:lnTo>
                        <a:lnTo>
                          <a:pt x="201" y="344"/>
                        </a:lnTo>
                        <a:lnTo>
                          <a:pt x="214" y="354"/>
                        </a:lnTo>
                        <a:lnTo>
                          <a:pt x="234" y="376"/>
                        </a:lnTo>
                        <a:lnTo>
                          <a:pt x="256" y="422"/>
                        </a:lnTo>
                        <a:lnTo>
                          <a:pt x="253" y="469"/>
                        </a:lnTo>
                        <a:lnTo>
                          <a:pt x="224" y="512"/>
                        </a:lnTo>
                        <a:lnTo>
                          <a:pt x="198" y="531"/>
                        </a:lnTo>
                        <a:lnTo>
                          <a:pt x="180" y="543"/>
                        </a:lnTo>
                        <a:lnTo>
                          <a:pt x="146" y="551"/>
                        </a:lnTo>
                        <a:lnTo>
                          <a:pt x="119" y="547"/>
                        </a:lnTo>
                        <a:lnTo>
                          <a:pt x="96" y="533"/>
                        </a:lnTo>
                        <a:lnTo>
                          <a:pt x="72" y="495"/>
                        </a:lnTo>
                        <a:lnTo>
                          <a:pt x="54" y="430"/>
                        </a:lnTo>
                        <a:lnTo>
                          <a:pt x="51" y="397"/>
                        </a:lnTo>
                        <a:lnTo>
                          <a:pt x="50" y="386"/>
                        </a:lnTo>
                        <a:lnTo>
                          <a:pt x="37" y="374"/>
                        </a:lnTo>
                        <a:lnTo>
                          <a:pt x="20" y="374"/>
                        </a:lnTo>
                        <a:lnTo>
                          <a:pt x="5" y="387"/>
                        </a:lnTo>
                        <a:lnTo>
                          <a:pt x="2" y="397"/>
                        </a:lnTo>
                        <a:lnTo>
                          <a:pt x="0" y="425"/>
                        </a:lnTo>
                        <a:lnTo>
                          <a:pt x="1" y="484"/>
                        </a:lnTo>
                        <a:lnTo>
                          <a:pt x="13" y="540"/>
                        </a:lnTo>
                        <a:lnTo>
                          <a:pt x="43" y="589"/>
                        </a:lnTo>
                        <a:lnTo>
                          <a:pt x="66" y="607"/>
                        </a:lnTo>
                        <a:lnTo>
                          <a:pt x="87" y="619"/>
                        </a:lnTo>
                        <a:lnTo>
                          <a:pt x="131" y="630"/>
                        </a:lnTo>
                        <a:lnTo>
                          <a:pt x="175" y="628"/>
                        </a:lnTo>
                        <a:lnTo>
                          <a:pt x="220" y="615"/>
                        </a:lnTo>
                        <a:lnTo>
                          <a:pt x="241" y="606"/>
                        </a:lnTo>
                        <a:lnTo>
                          <a:pt x="263" y="594"/>
                        </a:lnTo>
                        <a:lnTo>
                          <a:pt x="300" y="561"/>
                        </a:lnTo>
                        <a:lnTo>
                          <a:pt x="329" y="522"/>
                        </a:lnTo>
                        <a:lnTo>
                          <a:pt x="348" y="476"/>
                        </a:lnTo>
                        <a:lnTo>
                          <a:pt x="352" y="452"/>
                        </a:lnTo>
                        <a:lnTo>
                          <a:pt x="355" y="430"/>
                        </a:lnTo>
                        <a:lnTo>
                          <a:pt x="352" y="410"/>
                        </a:lnTo>
                        <a:lnTo>
                          <a:pt x="384" y="413"/>
                        </a:lnTo>
                        <a:lnTo>
                          <a:pt x="446" y="404"/>
                        </a:lnTo>
                        <a:lnTo>
                          <a:pt x="505" y="380"/>
                        </a:lnTo>
                        <a:lnTo>
                          <a:pt x="555" y="338"/>
                        </a:lnTo>
                        <a:lnTo>
                          <a:pt x="577" y="309"/>
                        </a:lnTo>
                        <a:lnTo>
                          <a:pt x="594" y="283"/>
                        </a:lnTo>
                        <a:lnTo>
                          <a:pt x="611" y="230"/>
                        </a:lnTo>
                        <a:lnTo>
                          <a:pt x="613" y="177"/>
                        </a:lnTo>
                        <a:lnTo>
                          <a:pt x="600" y="127"/>
                        </a:lnTo>
                        <a:lnTo>
                          <a:pt x="574" y="82"/>
                        </a:lnTo>
                        <a:lnTo>
                          <a:pt x="537" y="44"/>
                        </a:lnTo>
                        <a:lnTo>
                          <a:pt x="489" y="17"/>
                        </a:lnTo>
                        <a:lnTo>
                          <a:pt x="434" y="1"/>
                        </a:lnTo>
                        <a:lnTo>
                          <a:pt x="40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0" name="자유형 32">
                  <a:extLst>
                    <a:ext uri="{FF2B5EF4-FFF2-40B4-BE49-F238E27FC236}">
                      <a16:creationId xmlns="" xmlns:a16="http://schemas.microsoft.com/office/drawing/2014/main" id="{0AB23DDB-D359-A66A-E4EE-DA4BB9DA2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902" y="3939711"/>
                  <a:ext cx="140756" cy="140756"/>
                </a:xfrm>
                <a:custGeom>
                  <a:avLst/>
                  <a:gdLst>
                    <a:gd name="connsiteX0" fmla="*/ 4509870 w 6502401"/>
                    <a:gd name="connsiteY0" fmla="*/ 1250950 h 6502400"/>
                    <a:gd name="connsiteX1" fmla="*/ 3460751 w 6502401"/>
                    <a:gd name="connsiteY1" fmla="*/ 2299449 h 6502400"/>
                    <a:gd name="connsiteX2" fmla="*/ 4204979 w 6502401"/>
                    <a:gd name="connsiteY2" fmla="*/ 3043238 h 6502400"/>
                    <a:gd name="connsiteX3" fmla="*/ 5253039 w 6502401"/>
                    <a:gd name="connsiteY3" fmla="*/ 1994739 h 6502400"/>
                    <a:gd name="connsiteX4" fmla="*/ 5487377 w 6502401"/>
                    <a:gd name="connsiteY4" fmla="*/ 0 h 6502400"/>
                    <a:gd name="connsiteX5" fmla="*/ 5557233 w 6502401"/>
                    <a:gd name="connsiteY5" fmla="*/ 0 h 6502400"/>
                    <a:gd name="connsiteX6" fmla="*/ 5626559 w 6502401"/>
                    <a:gd name="connsiteY6" fmla="*/ 6350 h 6502400"/>
                    <a:gd name="connsiteX7" fmla="*/ 5695356 w 6502401"/>
                    <a:gd name="connsiteY7" fmla="*/ 20108 h 6502400"/>
                    <a:gd name="connsiteX8" fmla="*/ 5763095 w 6502401"/>
                    <a:gd name="connsiteY8" fmla="*/ 39688 h 6502400"/>
                    <a:gd name="connsiteX9" fmla="*/ 5828717 w 6502401"/>
                    <a:gd name="connsiteY9" fmla="*/ 66675 h 6502400"/>
                    <a:gd name="connsiteX10" fmla="*/ 5891693 w 6502401"/>
                    <a:gd name="connsiteY10" fmla="*/ 100013 h 6502400"/>
                    <a:gd name="connsiteX11" fmla="*/ 5953081 w 6502401"/>
                    <a:gd name="connsiteY11" fmla="*/ 139700 h 6502400"/>
                    <a:gd name="connsiteX12" fmla="*/ 6010236 w 6502401"/>
                    <a:gd name="connsiteY12" fmla="*/ 186796 h 6502400"/>
                    <a:gd name="connsiteX13" fmla="*/ 6036697 w 6502401"/>
                    <a:gd name="connsiteY13" fmla="*/ 212725 h 6502400"/>
                    <a:gd name="connsiteX14" fmla="*/ 6289659 w 6502401"/>
                    <a:gd name="connsiteY14" fmla="*/ 465667 h 6502400"/>
                    <a:gd name="connsiteX15" fmla="*/ 6316649 w 6502401"/>
                    <a:gd name="connsiteY15" fmla="*/ 493183 h 6502400"/>
                    <a:gd name="connsiteX16" fmla="*/ 6362690 w 6502401"/>
                    <a:gd name="connsiteY16" fmla="*/ 550333 h 6502400"/>
                    <a:gd name="connsiteX17" fmla="*/ 6402381 w 6502401"/>
                    <a:gd name="connsiteY17" fmla="*/ 610658 h 6502400"/>
                    <a:gd name="connsiteX18" fmla="*/ 6436250 w 6502401"/>
                    <a:gd name="connsiteY18" fmla="*/ 674158 h 6502400"/>
                    <a:gd name="connsiteX19" fmla="*/ 6462711 w 6502401"/>
                    <a:gd name="connsiteY19" fmla="*/ 739246 h 6502400"/>
                    <a:gd name="connsiteX20" fmla="*/ 6482820 w 6502401"/>
                    <a:gd name="connsiteY20" fmla="*/ 807508 h 6502400"/>
                    <a:gd name="connsiteX21" fmla="*/ 6495522 w 6502401"/>
                    <a:gd name="connsiteY21" fmla="*/ 875771 h 6502400"/>
                    <a:gd name="connsiteX22" fmla="*/ 6502401 w 6502401"/>
                    <a:gd name="connsiteY22" fmla="*/ 946150 h 6502400"/>
                    <a:gd name="connsiteX23" fmla="*/ 6502401 w 6502401"/>
                    <a:gd name="connsiteY23" fmla="*/ 1015471 h 6502400"/>
                    <a:gd name="connsiteX24" fmla="*/ 6495522 w 6502401"/>
                    <a:gd name="connsiteY24" fmla="*/ 1085321 h 6502400"/>
                    <a:gd name="connsiteX25" fmla="*/ 6482820 w 6502401"/>
                    <a:gd name="connsiteY25" fmla="*/ 1154113 h 6502400"/>
                    <a:gd name="connsiteX26" fmla="*/ 6462711 w 6502401"/>
                    <a:gd name="connsiteY26" fmla="*/ 1221846 h 6502400"/>
                    <a:gd name="connsiteX27" fmla="*/ 6436250 w 6502401"/>
                    <a:gd name="connsiteY27" fmla="*/ 1287463 h 6502400"/>
                    <a:gd name="connsiteX28" fmla="*/ 6402381 w 6502401"/>
                    <a:gd name="connsiteY28" fmla="*/ 1350963 h 6502400"/>
                    <a:gd name="connsiteX29" fmla="*/ 6362690 w 6502401"/>
                    <a:gd name="connsiteY29" fmla="*/ 1410759 h 6502400"/>
                    <a:gd name="connsiteX30" fmla="*/ 6316649 w 6502401"/>
                    <a:gd name="connsiteY30" fmla="*/ 1467909 h 6502400"/>
                    <a:gd name="connsiteX31" fmla="*/ 6289659 w 6502401"/>
                    <a:gd name="connsiteY31" fmla="*/ 1495425 h 6502400"/>
                    <a:gd name="connsiteX32" fmla="*/ 5791143 w 6502401"/>
                    <a:gd name="connsiteY32" fmla="*/ 1993900 h 6502400"/>
                    <a:gd name="connsiteX33" fmla="*/ 6036697 w 6502401"/>
                    <a:gd name="connsiteY33" fmla="*/ 2239433 h 6502400"/>
                    <a:gd name="connsiteX34" fmla="*/ 6050456 w 6502401"/>
                    <a:gd name="connsiteY34" fmla="*/ 2253192 h 6502400"/>
                    <a:gd name="connsiteX35" fmla="*/ 6071095 w 6502401"/>
                    <a:gd name="connsiteY35" fmla="*/ 2284942 h 6502400"/>
                    <a:gd name="connsiteX36" fmla="*/ 6084855 w 6502401"/>
                    <a:gd name="connsiteY36" fmla="*/ 2319338 h 6502400"/>
                    <a:gd name="connsiteX37" fmla="*/ 6092264 w 6502401"/>
                    <a:gd name="connsiteY37" fmla="*/ 2355321 h 6502400"/>
                    <a:gd name="connsiteX38" fmla="*/ 6092264 w 6502401"/>
                    <a:gd name="connsiteY38" fmla="*/ 2391833 h 6502400"/>
                    <a:gd name="connsiteX39" fmla="*/ 6084855 w 6502401"/>
                    <a:gd name="connsiteY39" fmla="*/ 2428346 h 6502400"/>
                    <a:gd name="connsiteX40" fmla="*/ 6071095 w 6502401"/>
                    <a:gd name="connsiteY40" fmla="*/ 2462742 h 6502400"/>
                    <a:gd name="connsiteX41" fmla="*/ 6050456 w 6502401"/>
                    <a:gd name="connsiteY41" fmla="*/ 2493963 h 6502400"/>
                    <a:gd name="connsiteX42" fmla="*/ 6036697 w 6502401"/>
                    <a:gd name="connsiteY42" fmla="*/ 2508250 h 6502400"/>
                    <a:gd name="connsiteX43" fmla="*/ 6022408 w 6502401"/>
                    <a:gd name="connsiteY43" fmla="*/ 2522008 h 6502400"/>
                    <a:gd name="connsiteX44" fmla="*/ 5991185 w 6502401"/>
                    <a:gd name="connsiteY44" fmla="*/ 2542646 h 6502400"/>
                    <a:gd name="connsiteX45" fmla="*/ 5956786 w 6502401"/>
                    <a:gd name="connsiteY45" fmla="*/ 2556933 h 6502400"/>
                    <a:gd name="connsiteX46" fmla="*/ 5920270 w 6502401"/>
                    <a:gd name="connsiteY46" fmla="*/ 2563813 h 6502400"/>
                    <a:gd name="connsiteX47" fmla="*/ 5883755 w 6502401"/>
                    <a:gd name="connsiteY47" fmla="*/ 2563813 h 6502400"/>
                    <a:gd name="connsiteX48" fmla="*/ 5847769 w 6502401"/>
                    <a:gd name="connsiteY48" fmla="*/ 2556933 h 6502400"/>
                    <a:gd name="connsiteX49" fmla="*/ 5813370 w 6502401"/>
                    <a:gd name="connsiteY49" fmla="*/ 2542646 h 6502400"/>
                    <a:gd name="connsiteX50" fmla="*/ 5781617 w 6502401"/>
                    <a:gd name="connsiteY50" fmla="*/ 2522008 h 6502400"/>
                    <a:gd name="connsiteX51" fmla="*/ 5767858 w 6502401"/>
                    <a:gd name="connsiteY51" fmla="*/ 2508250 h 6502400"/>
                    <a:gd name="connsiteX52" fmla="*/ 5522305 w 6502401"/>
                    <a:gd name="connsiteY52" fmla="*/ 2263775 h 6502400"/>
                    <a:gd name="connsiteX53" fmla="*/ 3771678 w 6502401"/>
                    <a:gd name="connsiteY53" fmla="*/ 4014258 h 6502400"/>
                    <a:gd name="connsiteX54" fmla="*/ 2034283 w 6502401"/>
                    <a:gd name="connsiteY54" fmla="*/ 5750454 h 6502400"/>
                    <a:gd name="connsiteX55" fmla="*/ 2004118 w 6502401"/>
                    <a:gd name="connsiteY55" fmla="*/ 5780088 h 6502400"/>
                    <a:gd name="connsiteX56" fmla="*/ 1936908 w 6502401"/>
                    <a:gd name="connsiteY56" fmla="*/ 5832475 h 6502400"/>
                    <a:gd name="connsiteX57" fmla="*/ 1865465 w 6502401"/>
                    <a:gd name="connsiteY57" fmla="*/ 5876925 h 6502400"/>
                    <a:gd name="connsiteX58" fmla="*/ 1789259 w 6502401"/>
                    <a:gd name="connsiteY58" fmla="*/ 5911850 h 6502400"/>
                    <a:gd name="connsiteX59" fmla="*/ 1709877 w 6502401"/>
                    <a:gd name="connsiteY59" fmla="*/ 5938838 h 6502400"/>
                    <a:gd name="connsiteX60" fmla="*/ 1627320 w 6502401"/>
                    <a:gd name="connsiteY60" fmla="*/ 5955242 h 6502400"/>
                    <a:gd name="connsiteX61" fmla="*/ 1543705 w 6502401"/>
                    <a:gd name="connsiteY61" fmla="*/ 5963709 h 6502400"/>
                    <a:gd name="connsiteX62" fmla="*/ 1459032 w 6502401"/>
                    <a:gd name="connsiteY62" fmla="*/ 5961592 h 6502400"/>
                    <a:gd name="connsiteX63" fmla="*/ 1417224 w 6502401"/>
                    <a:gd name="connsiteY63" fmla="*/ 5956300 h 6502400"/>
                    <a:gd name="connsiteX64" fmla="*/ 890660 w 6502401"/>
                    <a:gd name="connsiteY64" fmla="*/ 5881688 h 6502400"/>
                    <a:gd name="connsiteX65" fmla="*/ 324935 w 6502401"/>
                    <a:gd name="connsiteY65" fmla="*/ 6446838 h 6502400"/>
                    <a:gd name="connsiteX66" fmla="*/ 310646 w 6502401"/>
                    <a:gd name="connsiteY66" fmla="*/ 6460596 h 6502400"/>
                    <a:gd name="connsiteX67" fmla="*/ 278364 w 6502401"/>
                    <a:gd name="connsiteY67" fmla="*/ 6481234 h 6502400"/>
                    <a:gd name="connsiteX68" fmla="*/ 243966 w 6502401"/>
                    <a:gd name="connsiteY68" fmla="*/ 6494992 h 6502400"/>
                    <a:gd name="connsiteX69" fmla="*/ 208509 w 6502401"/>
                    <a:gd name="connsiteY69" fmla="*/ 6502400 h 6502400"/>
                    <a:gd name="connsiteX70" fmla="*/ 171464 w 6502401"/>
                    <a:gd name="connsiteY70" fmla="*/ 6502400 h 6502400"/>
                    <a:gd name="connsiteX71" fmla="*/ 136007 w 6502401"/>
                    <a:gd name="connsiteY71" fmla="*/ 6494992 h 6502400"/>
                    <a:gd name="connsiteX72" fmla="*/ 101608 w 6502401"/>
                    <a:gd name="connsiteY72" fmla="*/ 6481234 h 6502400"/>
                    <a:gd name="connsiteX73" fmla="*/ 69856 w 6502401"/>
                    <a:gd name="connsiteY73" fmla="*/ 6460596 h 6502400"/>
                    <a:gd name="connsiteX74" fmla="*/ 55038 w 6502401"/>
                    <a:gd name="connsiteY74" fmla="*/ 6446838 h 6502400"/>
                    <a:gd name="connsiteX75" fmla="*/ 42337 w 6502401"/>
                    <a:gd name="connsiteY75" fmla="*/ 6432550 h 6502400"/>
                    <a:gd name="connsiteX76" fmla="*/ 20639 w 6502401"/>
                    <a:gd name="connsiteY76" fmla="*/ 6401329 h 6502400"/>
                    <a:gd name="connsiteX77" fmla="*/ 6880 w 6502401"/>
                    <a:gd name="connsiteY77" fmla="*/ 6366934 h 6502400"/>
                    <a:gd name="connsiteX78" fmla="*/ 0 w 6502401"/>
                    <a:gd name="connsiteY78" fmla="*/ 6330421 h 6502400"/>
                    <a:gd name="connsiteX79" fmla="*/ 0 w 6502401"/>
                    <a:gd name="connsiteY79" fmla="*/ 6293909 h 6502400"/>
                    <a:gd name="connsiteX80" fmla="*/ 6880 w 6502401"/>
                    <a:gd name="connsiteY80" fmla="*/ 6257925 h 6502400"/>
                    <a:gd name="connsiteX81" fmla="*/ 20639 w 6502401"/>
                    <a:gd name="connsiteY81" fmla="*/ 6223529 h 6502400"/>
                    <a:gd name="connsiteX82" fmla="*/ 42337 w 6502401"/>
                    <a:gd name="connsiteY82" fmla="*/ 6191779 h 6502400"/>
                    <a:gd name="connsiteX83" fmla="*/ 55038 w 6502401"/>
                    <a:gd name="connsiteY83" fmla="*/ 6178021 h 6502400"/>
                    <a:gd name="connsiteX84" fmla="*/ 621292 w 6502401"/>
                    <a:gd name="connsiteY84" fmla="*/ 5611813 h 6502400"/>
                    <a:gd name="connsiteX85" fmla="*/ 546145 w 6502401"/>
                    <a:gd name="connsiteY85" fmla="*/ 5085821 h 6502400"/>
                    <a:gd name="connsiteX86" fmla="*/ 540853 w 6502401"/>
                    <a:gd name="connsiteY86" fmla="*/ 5042959 h 6502400"/>
                    <a:gd name="connsiteX87" fmla="*/ 539265 w 6502401"/>
                    <a:gd name="connsiteY87" fmla="*/ 4958821 h 6502400"/>
                    <a:gd name="connsiteX88" fmla="*/ 546674 w 6502401"/>
                    <a:gd name="connsiteY88" fmla="*/ 4874684 h 6502400"/>
                    <a:gd name="connsiteX89" fmla="*/ 564138 w 6502401"/>
                    <a:gd name="connsiteY89" fmla="*/ 4792663 h 6502400"/>
                    <a:gd name="connsiteX90" fmla="*/ 590069 w 6502401"/>
                    <a:gd name="connsiteY90" fmla="*/ 4713288 h 6502400"/>
                    <a:gd name="connsiteX91" fmla="*/ 626055 w 6502401"/>
                    <a:gd name="connsiteY91" fmla="*/ 4637088 h 6502400"/>
                    <a:gd name="connsiteX92" fmla="*/ 669980 w 6502401"/>
                    <a:gd name="connsiteY92" fmla="*/ 4565121 h 6502400"/>
                    <a:gd name="connsiteX93" fmla="*/ 721842 w 6502401"/>
                    <a:gd name="connsiteY93" fmla="*/ 4498975 h 6502400"/>
                    <a:gd name="connsiteX94" fmla="*/ 752007 w 6502401"/>
                    <a:gd name="connsiteY94" fmla="*/ 4467754 h 6502400"/>
                    <a:gd name="connsiteX95" fmla="*/ 2468235 w 6502401"/>
                    <a:gd name="connsiteY95" fmla="*/ 2752196 h 6502400"/>
                    <a:gd name="connsiteX96" fmla="*/ 4239500 w 6502401"/>
                    <a:gd name="connsiteY96" fmla="*/ 981075 h 6502400"/>
                    <a:gd name="connsiteX97" fmla="*/ 3993947 w 6502401"/>
                    <a:gd name="connsiteY97" fmla="*/ 735542 h 6502400"/>
                    <a:gd name="connsiteX98" fmla="*/ 3981246 w 6502401"/>
                    <a:gd name="connsiteY98" fmla="*/ 721254 h 6502400"/>
                    <a:gd name="connsiteX99" fmla="*/ 3959548 w 6502401"/>
                    <a:gd name="connsiteY99" fmla="*/ 688975 h 6502400"/>
                    <a:gd name="connsiteX100" fmla="*/ 3945789 w 6502401"/>
                    <a:gd name="connsiteY100" fmla="*/ 655108 h 6502400"/>
                    <a:gd name="connsiteX101" fmla="*/ 3939438 w 6502401"/>
                    <a:gd name="connsiteY101" fmla="*/ 619125 h 6502400"/>
                    <a:gd name="connsiteX102" fmla="*/ 3939438 w 6502401"/>
                    <a:gd name="connsiteY102" fmla="*/ 582613 h 6502400"/>
                    <a:gd name="connsiteX103" fmla="*/ 3945789 w 6502401"/>
                    <a:gd name="connsiteY103" fmla="*/ 546629 h 6502400"/>
                    <a:gd name="connsiteX104" fmla="*/ 3959548 w 6502401"/>
                    <a:gd name="connsiteY104" fmla="*/ 512233 h 6502400"/>
                    <a:gd name="connsiteX105" fmla="*/ 3981246 w 6502401"/>
                    <a:gd name="connsiteY105" fmla="*/ 480483 h 6502400"/>
                    <a:gd name="connsiteX106" fmla="*/ 3993947 w 6502401"/>
                    <a:gd name="connsiteY106" fmla="*/ 465667 h 6502400"/>
                    <a:gd name="connsiteX107" fmla="*/ 4008764 w 6502401"/>
                    <a:gd name="connsiteY107" fmla="*/ 452967 h 6502400"/>
                    <a:gd name="connsiteX108" fmla="*/ 4039988 w 6502401"/>
                    <a:gd name="connsiteY108" fmla="*/ 431800 h 6502400"/>
                    <a:gd name="connsiteX109" fmla="*/ 4074916 w 6502401"/>
                    <a:gd name="connsiteY109" fmla="*/ 418042 h 6502400"/>
                    <a:gd name="connsiteX110" fmla="*/ 4110902 w 6502401"/>
                    <a:gd name="connsiteY110" fmla="*/ 411163 h 6502400"/>
                    <a:gd name="connsiteX111" fmla="*/ 4147417 w 6502401"/>
                    <a:gd name="connsiteY111" fmla="*/ 411163 h 6502400"/>
                    <a:gd name="connsiteX112" fmla="*/ 4182875 w 6502401"/>
                    <a:gd name="connsiteY112" fmla="*/ 418042 h 6502400"/>
                    <a:gd name="connsiteX113" fmla="*/ 4217273 w 6502401"/>
                    <a:gd name="connsiteY113" fmla="*/ 431800 h 6502400"/>
                    <a:gd name="connsiteX114" fmla="*/ 4249555 w 6502401"/>
                    <a:gd name="connsiteY114" fmla="*/ 452967 h 6502400"/>
                    <a:gd name="connsiteX115" fmla="*/ 4263844 w 6502401"/>
                    <a:gd name="connsiteY115" fmla="*/ 465667 h 6502400"/>
                    <a:gd name="connsiteX116" fmla="*/ 4508339 w 6502401"/>
                    <a:gd name="connsiteY116" fmla="*/ 711200 h 6502400"/>
                    <a:gd name="connsiteX117" fmla="*/ 5007913 w 6502401"/>
                    <a:gd name="connsiteY117" fmla="*/ 212725 h 6502400"/>
                    <a:gd name="connsiteX118" fmla="*/ 5034373 w 6502401"/>
                    <a:gd name="connsiteY118" fmla="*/ 186796 h 6502400"/>
                    <a:gd name="connsiteX119" fmla="*/ 5091528 w 6502401"/>
                    <a:gd name="connsiteY119" fmla="*/ 139700 h 6502400"/>
                    <a:gd name="connsiteX120" fmla="*/ 5152387 w 6502401"/>
                    <a:gd name="connsiteY120" fmla="*/ 100013 h 6502400"/>
                    <a:gd name="connsiteX121" fmla="*/ 5215892 w 6502401"/>
                    <a:gd name="connsiteY121" fmla="*/ 66675 h 6502400"/>
                    <a:gd name="connsiteX122" fmla="*/ 5281514 w 6502401"/>
                    <a:gd name="connsiteY122" fmla="*/ 39688 h 6502400"/>
                    <a:gd name="connsiteX123" fmla="*/ 5348195 w 6502401"/>
                    <a:gd name="connsiteY123" fmla="*/ 20108 h 6502400"/>
                    <a:gd name="connsiteX124" fmla="*/ 5418050 w 6502401"/>
                    <a:gd name="connsiteY124" fmla="*/ 6350 h 650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6502401" h="6502400">
                      <a:moveTo>
                        <a:pt x="4509870" y="1250950"/>
                      </a:moveTo>
                      <a:lnTo>
                        <a:pt x="3460751" y="2299449"/>
                      </a:lnTo>
                      <a:lnTo>
                        <a:pt x="4204979" y="3043238"/>
                      </a:lnTo>
                      <a:lnTo>
                        <a:pt x="5253039" y="1994739"/>
                      </a:lnTo>
                      <a:close/>
                      <a:moveTo>
                        <a:pt x="5487377" y="0"/>
                      </a:moveTo>
                      <a:lnTo>
                        <a:pt x="5557233" y="0"/>
                      </a:lnTo>
                      <a:lnTo>
                        <a:pt x="5626559" y="6350"/>
                      </a:lnTo>
                      <a:lnTo>
                        <a:pt x="5695356" y="20108"/>
                      </a:lnTo>
                      <a:lnTo>
                        <a:pt x="5763095" y="39688"/>
                      </a:lnTo>
                      <a:lnTo>
                        <a:pt x="5828717" y="66675"/>
                      </a:lnTo>
                      <a:lnTo>
                        <a:pt x="5891693" y="100013"/>
                      </a:lnTo>
                      <a:lnTo>
                        <a:pt x="5953081" y="139700"/>
                      </a:lnTo>
                      <a:lnTo>
                        <a:pt x="6010236" y="186796"/>
                      </a:lnTo>
                      <a:lnTo>
                        <a:pt x="6036697" y="212725"/>
                      </a:lnTo>
                      <a:lnTo>
                        <a:pt x="6289659" y="465667"/>
                      </a:lnTo>
                      <a:lnTo>
                        <a:pt x="6316649" y="493183"/>
                      </a:lnTo>
                      <a:lnTo>
                        <a:pt x="6362690" y="550333"/>
                      </a:lnTo>
                      <a:lnTo>
                        <a:pt x="6402381" y="610658"/>
                      </a:lnTo>
                      <a:lnTo>
                        <a:pt x="6436250" y="674158"/>
                      </a:lnTo>
                      <a:lnTo>
                        <a:pt x="6462711" y="739246"/>
                      </a:lnTo>
                      <a:lnTo>
                        <a:pt x="6482820" y="807508"/>
                      </a:lnTo>
                      <a:lnTo>
                        <a:pt x="6495522" y="875771"/>
                      </a:lnTo>
                      <a:lnTo>
                        <a:pt x="6502401" y="946150"/>
                      </a:lnTo>
                      <a:lnTo>
                        <a:pt x="6502401" y="1015471"/>
                      </a:lnTo>
                      <a:lnTo>
                        <a:pt x="6495522" y="1085321"/>
                      </a:lnTo>
                      <a:lnTo>
                        <a:pt x="6482820" y="1154113"/>
                      </a:lnTo>
                      <a:lnTo>
                        <a:pt x="6462711" y="1221846"/>
                      </a:lnTo>
                      <a:lnTo>
                        <a:pt x="6436250" y="1287463"/>
                      </a:lnTo>
                      <a:lnTo>
                        <a:pt x="6402381" y="1350963"/>
                      </a:lnTo>
                      <a:lnTo>
                        <a:pt x="6362690" y="1410759"/>
                      </a:lnTo>
                      <a:lnTo>
                        <a:pt x="6316649" y="1467909"/>
                      </a:lnTo>
                      <a:lnTo>
                        <a:pt x="6289659" y="1495425"/>
                      </a:lnTo>
                      <a:lnTo>
                        <a:pt x="5791143" y="1993900"/>
                      </a:lnTo>
                      <a:lnTo>
                        <a:pt x="6036697" y="2239433"/>
                      </a:lnTo>
                      <a:lnTo>
                        <a:pt x="6050456" y="2253192"/>
                      </a:lnTo>
                      <a:lnTo>
                        <a:pt x="6071095" y="2284942"/>
                      </a:lnTo>
                      <a:lnTo>
                        <a:pt x="6084855" y="2319338"/>
                      </a:lnTo>
                      <a:lnTo>
                        <a:pt x="6092264" y="2355321"/>
                      </a:lnTo>
                      <a:lnTo>
                        <a:pt x="6092264" y="2391833"/>
                      </a:lnTo>
                      <a:lnTo>
                        <a:pt x="6084855" y="2428346"/>
                      </a:lnTo>
                      <a:lnTo>
                        <a:pt x="6071095" y="2462742"/>
                      </a:lnTo>
                      <a:lnTo>
                        <a:pt x="6050456" y="2493963"/>
                      </a:lnTo>
                      <a:lnTo>
                        <a:pt x="6036697" y="2508250"/>
                      </a:lnTo>
                      <a:lnTo>
                        <a:pt x="6022408" y="2522008"/>
                      </a:lnTo>
                      <a:lnTo>
                        <a:pt x="5991185" y="2542646"/>
                      </a:lnTo>
                      <a:lnTo>
                        <a:pt x="5956786" y="2556933"/>
                      </a:lnTo>
                      <a:lnTo>
                        <a:pt x="5920270" y="2563813"/>
                      </a:lnTo>
                      <a:lnTo>
                        <a:pt x="5883755" y="2563813"/>
                      </a:lnTo>
                      <a:lnTo>
                        <a:pt x="5847769" y="2556933"/>
                      </a:lnTo>
                      <a:lnTo>
                        <a:pt x="5813370" y="2542646"/>
                      </a:lnTo>
                      <a:lnTo>
                        <a:pt x="5781617" y="2522008"/>
                      </a:lnTo>
                      <a:lnTo>
                        <a:pt x="5767858" y="2508250"/>
                      </a:lnTo>
                      <a:lnTo>
                        <a:pt x="5522305" y="2263775"/>
                      </a:lnTo>
                      <a:lnTo>
                        <a:pt x="3771678" y="4014258"/>
                      </a:lnTo>
                      <a:lnTo>
                        <a:pt x="2034283" y="5750454"/>
                      </a:lnTo>
                      <a:lnTo>
                        <a:pt x="2004118" y="5780088"/>
                      </a:lnTo>
                      <a:lnTo>
                        <a:pt x="1936908" y="5832475"/>
                      </a:lnTo>
                      <a:lnTo>
                        <a:pt x="1865465" y="5876925"/>
                      </a:lnTo>
                      <a:lnTo>
                        <a:pt x="1789259" y="5911850"/>
                      </a:lnTo>
                      <a:lnTo>
                        <a:pt x="1709877" y="5938838"/>
                      </a:lnTo>
                      <a:lnTo>
                        <a:pt x="1627320" y="5955242"/>
                      </a:lnTo>
                      <a:lnTo>
                        <a:pt x="1543705" y="5963709"/>
                      </a:lnTo>
                      <a:lnTo>
                        <a:pt x="1459032" y="5961592"/>
                      </a:lnTo>
                      <a:lnTo>
                        <a:pt x="1417224" y="5956300"/>
                      </a:lnTo>
                      <a:lnTo>
                        <a:pt x="890660" y="5881688"/>
                      </a:lnTo>
                      <a:lnTo>
                        <a:pt x="324935" y="6446838"/>
                      </a:lnTo>
                      <a:lnTo>
                        <a:pt x="310646" y="6460596"/>
                      </a:lnTo>
                      <a:lnTo>
                        <a:pt x="278364" y="6481234"/>
                      </a:lnTo>
                      <a:lnTo>
                        <a:pt x="243966" y="6494992"/>
                      </a:lnTo>
                      <a:lnTo>
                        <a:pt x="208509" y="6502400"/>
                      </a:lnTo>
                      <a:lnTo>
                        <a:pt x="171464" y="6502400"/>
                      </a:lnTo>
                      <a:lnTo>
                        <a:pt x="136007" y="6494992"/>
                      </a:lnTo>
                      <a:lnTo>
                        <a:pt x="101608" y="6481234"/>
                      </a:lnTo>
                      <a:lnTo>
                        <a:pt x="69856" y="6460596"/>
                      </a:lnTo>
                      <a:lnTo>
                        <a:pt x="55038" y="6446838"/>
                      </a:lnTo>
                      <a:lnTo>
                        <a:pt x="42337" y="6432550"/>
                      </a:lnTo>
                      <a:lnTo>
                        <a:pt x="20639" y="6401329"/>
                      </a:lnTo>
                      <a:lnTo>
                        <a:pt x="6880" y="6366934"/>
                      </a:lnTo>
                      <a:lnTo>
                        <a:pt x="0" y="6330421"/>
                      </a:lnTo>
                      <a:lnTo>
                        <a:pt x="0" y="6293909"/>
                      </a:lnTo>
                      <a:lnTo>
                        <a:pt x="6880" y="6257925"/>
                      </a:lnTo>
                      <a:lnTo>
                        <a:pt x="20639" y="6223529"/>
                      </a:lnTo>
                      <a:lnTo>
                        <a:pt x="42337" y="6191779"/>
                      </a:lnTo>
                      <a:lnTo>
                        <a:pt x="55038" y="6178021"/>
                      </a:lnTo>
                      <a:lnTo>
                        <a:pt x="621292" y="5611813"/>
                      </a:lnTo>
                      <a:lnTo>
                        <a:pt x="546145" y="5085821"/>
                      </a:lnTo>
                      <a:lnTo>
                        <a:pt x="540853" y="5042959"/>
                      </a:lnTo>
                      <a:lnTo>
                        <a:pt x="539265" y="4958821"/>
                      </a:lnTo>
                      <a:lnTo>
                        <a:pt x="546674" y="4874684"/>
                      </a:lnTo>
                      <a:lnTo>
                        <a:pt x="564138" y="4792663"/>
                      </a:lnTo>
                      <a:lnTo>
                        <a:pt x="590069" y="4713288"/>
                      </a:lnTo>
                      <a:lnTo>
                        <a:pt x="626055" y="4637088"/>
                      </a:lnTo>
                      <a:lnTo>
                        <a:pt x="669980" y="4565121"/>
                      </a:lnTo>
                      <a:lnTo>
                        <a:pt x="721842" y="4498975"/>
                      </a:lnTo>
                      <a:lnTo>
                        <a:pt x="752007" y="4467754"/>
                      </a:lnTo>
                      <a:lnTo>
                        <a:pt x="2468235" y="2752196"/>
                      </a:lnTo>
                      <a:lnTo>
                        <a:pt x="4239500" y="981075"/>
                      </a:lnTo>
                      <a:lnTo>
                        <a:pt x="3993947" y="735542"/>
                      </a:lnTo>
                      <a:lnTo>
                        <a:pt x="3981246" y="721254"/>
                      </a:lnTo>
                      <a:lnTo>
                        <a:pt x="3959548" y="688975"/>
                      </a:lnTo>
                      <a:lnTo>
                        <a:pt x="3945789" y="655108"/>
                      </a:lnTo>
                      <a:lnTo>
                        <a:pt x="3939438" y="619125"/>
                      </a:lnTo>
                      <a:lnTo>
                        <a:pt x="3939438" y="582613"/>
                      </a:lnTo>
                      <a:lnTo>
                        <a:pt x="3945789" y="546629"/>
                      </a:lnTo>
                      <a:lnTo>
                        <a:pt x="3959548" y="512233"/>
                      </a:lnTo>
                      <a:lnTo>
                        <a:pt x="3981246" y="480483"/>
                      </a:lnTo>
                      <a:lnTo>
                        <a:pt x="3993947" y="465667"/>
                      </a:lnTo>
                      <a:lnTo>
                        <a:pt x="4008764" y="452967"/>
                      </a:lnTo>
                      <a:lnTo>
                        <a:pt x="4039988" y="431800"/>
                      </a:lnTo>
                      <a:lnTo>
                        <a:pt x="4074916" y="418042"/>
                      </a:lnTo>
                      <a:lnTo>
                        <a:pt x="4110902" y="411163"/>
                      </a:lnTo>
                      <a:lnTo>
                        <a:pt x="4147417" y="411163"/>
                      </a:lnTo>
                      <a:lnTo>
                        <a:pt x="4182875" y="418042"/>
                      </a:lnTo>
                      <a:lnTo>
                        <a:pt x="4217273" y="431800"/>
                      </a:lnTo>
                      <a:lnTo>
                        <a:pt x="4249555" y="452967"/>
                      </a:lnTo>
                      <a:lnTo>
                        <a:pt x="4263844" y="465667"/>
                      </a:lnTo>
                      <a:lnTo>
                        <a:pt x="4508339" y="711200"/>
                      </a:lnTo>
                      <a:lnTo>
                        <a:pt x="5007913" y="212725"/>
                      </a:lnTo>
                      <a:lnTo>
                        <a:pt x="5034373" y="186796"/>
                      </a:lnTo>
                      <a:lnTo>
                        <a:pt x="5091528" y="139700"/>
                      </a:lnTo>
                      <a:lnTo>
                        <a:pt x="5152387" y="100013"/>
                      </a:lnTo>
                      <a:lnTo>
                        <a:pt x="5215892" y="66675"/>
                      </a:lnTo>
                      <a:lnTo>
                        <a:pt x="5281514" y="39688"/>
                      </a:lnTo>
                      <a:lnTo>
                        <a:pt x="5348195" y="20108"/>
                      </a:lnTo>
                      <a:lnTo>
                        <a:pt x="5418050" y="6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1" name="Group 36">
                  <a:extLst>
                    <a:ext uri="{FF2B5EF4-FFF2-40B4-BE49-F238E27FC236}">
                      <a16:creationId xmlns="" xmlns:a16="http://schemas.microsoft.com/office/drawing/2014/main" id="{DB4EE2E7-A206-D1F8-098B-762B5A442F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8706" y="2788707"/>
                  <a:ext cx="75149" cy="194135"/>
                  <a:chOff x="2375" y="2182"/>
                  <a:chExt cx="144" cy="372"/>
                </a:xfrm>
                <a:solidFill>
                  <a:schemeClr val="bg1"/>
                </a:solidFill>
              </p:grpSpPr>
              <p:sp>
                <p:nvSpPr>
                  <p:cNvPr id="26" name="Freeform 37">
                    <a:extLst>
                      <a:ext uri="{FF2B5EF4-FFF2-40B4-BE49-F238E27FC236}">
                        <a16:creationId xmlns="" xmlns:a16="http://schemas.microsoft.com/office/drawing/2014/main" id="{95DB19E0-E683-FF24-0A60-CBE9CD7F1B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9" y="2182"/>
                    <a:ext cx="99" cy="210"/>
                  </a:xfrm>
                  <a:custGeom>
                    <a:avLst/>
                    <a:gdLst>
                      <a:gd name="T0" fmla="*/ 0 w 296"/>
                      <a:gd name="T1" fmla="*/ 631 h 631"/>
                      <a:gd name="T2" fmla="*/ 296 w 296"/>
                      <a:gd name="T3" fmla="*/ 631 h 631"/>
                      <a:gd name="T4" fmla="*/ 270 w 296"/>
                      <a:gd name="T5" fmla="*/ 612 h 631"/>
                      <a:gd name="T6" fmla="*/ 232 w 296"/>
                      <a:gd name="T7" fmla="*/ 568 h 631"/>
                      <a:gd name="T8" fmla="*/ 209 w 296"/>
                      <a:gd name="T9" fmla="*/ 517 h 631"/>
                      <a:gd name="T10" fmla="*/ 199 w 296"/>
                      <a:gd name="T11" fmla="*/ 467 h 631"/>
                      <a:gd name="T12" fmla="*/ 198 w 296"/>
                      <a:gd name="T13" fmla="*/ 442 h 631"/>
                      <a:gd name="T14" fmla="*/ 200 w 296"/>
                      <a:gd name="T15" fmla="*/ 370 h 631"/>
                      <a:gd name="T16" fmla="*/ 208 w 296"/>
                      <a:gd name="T17" fmla="*/ 279 h 631"/>
                      <a:gd name="T18" fmla="*/ 213 w 296"/>
                      <a:gd name="T19" fmla="*/ 207 h 631"/>
                      <a:gd name="T20" fmla="*/ 215 w 296"/>
                      <a:gd name="T21" fmla="*/ 157 h 631"/>
                      <a:gd name="T22" fmla="*/ 215 w 296"/>
                      <a:gd name="T23" fmla="*/ 132 h 631"/>
                      <a:gd name="T24" fmla="*/ 205 w 296"/>
                      <a:gd name="T25" fmla="*/ 79 h 631"/>
                      <a:gd name="T26" fmla="*/ 189 w 296"/>
                      <a:gd name="T27" fmla="*/ 31 h 631"/>
                      <a:gd name="T28" fmla="*/ 172 w 296"/>
                      <a:gd name="T29" fmla="*/ 8 h 631"/>
                      <a:gd name="T30" fmla="*/ 159 w 296"/>
                      <a:gd name="T31" fmla="*/ 0 h 631"/>
                      <a:gd name="T32" fmla="*/ 151 w 296"/>
                      <a:gd name="T33" fmla="*/ 0 h 631"/>
                      <a:gd name="T34" fmla="*/ 138 w 296"/>
                      <a:gd name="T35" fmla="*/ 1 h 631"/>
                      <a:gd name="T36" fmla="*/ 127 w 296"/>
                      <a:gd name="T37" fmla="*/ 11 h 631"/>
                      <a:gd name="T38" fmla="*/ 114 w 296"/>
                      <a:gd name="T39" fmla="*/ 27 h 631"/>
                      <a:gd name="T40" fmla="*/ 98 w 296"/>
                      <a:gd name="T41" fmla="*/ 75 h 631"/>
                      <a:gd name="T42" fmla="*/ 89 w 296"/>
                      <a:gd name="T43" fmla="*/ 145 h 631"/>
                      <a:gd name="T44" fmla="*/ 89 w 296"/>
                      <a:gd name="T45" fmla="*/ 160 h 631"/>
                      <a:gd name="T46" fmla="*/ 92 w 296"/>
                      <a:gd name="T47" fmla="*/ 253 h 631"/>
                      <a:gd name="T48" fmla="*/ 101 w 296"/>
                      <a:gd name="T49" fmla="*/ 310 h 631"/>
                      <a:gd name="T50" fmla="*/ 105 w 296"/>
                      <a:gd name="T51" fmla="*/ 337 h 631"/>
                      <a:gd name="T52" fmla="*/ 111 w 296"/>
                      <a:gd name="T53" fmla="*/ 400 h 631"/>
                      <a:gd name="T54" fmla="*/ 109 w 296"/>
                      <a:gd name="T55" fmla="*/ 442 h 631"/>
                      <a:gd name="T56" fmla="*/ 105 w 296"/>
                      <a:gd name="T57" fmla="*/ 480 h 631"/>
                      <a:gd name="T58" fmla="*/ 83 w 296"/>
                      <a:gd name="T59" fmla="*/ 542 h 631"/>
                      <a:gd name="T60" fmla="*/ 50 w 296"/>
                      <a:gd name="T61" fmla="*/ 588 h 631"/>
                      <a:gd name="T62" fmla="*/ 15 w 296"/>
                      <a:gd name="T63" fmla="*/ 621 h 631"/>
                      <a:gd name="T64" fmla="*/ 0 w 296"/>
                      <a:gd name="T65" fmla="*/ 631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96" h="631">
                        <a:moveTo>
                          <a:pt x="0" y="631"/>
                        </a:moveTo>
                        <a:lnTo>
                          <a:pt x="296" y="631"/>
                        </a:lnTo>
                        <a:lnTo>
                          <a:pt x="270" y="612"/>
                        </a:lnTo>
                        <a:lnTo>
                          <a:pt x="232" y="568"/>
                        </a:lnTo>
                        <a:lnTo>
                          <a:pt x="209" y="517"/>
                        </a:lnTo>
                        <a:lnTo>
                          <a:pt x="199" y="467"/>
                        </a:lnTo>
                        <a:lnTo>
                          <a:pt x="198" y="442"/>
                        </a:lnTo>
                        <a:lnTo>
                          <a:pt x="200" y="370"/>
                        </a:lnTo>
                        <a:lnTo>
                          <a:pt x="208" y="279"/>
                        </a:lnTo>
                        <a:lnTo>
                          <a:pt x="213" y="207"/>
                        </a:lnTo>
                        <a:lnTo>
                          <a:pt x="215" y="157"/>
                        </a:lnTo>
                        <a:lnTo>
                          <a:pt x="215" y="132"/>
                        </a:lnTo>
                        <a:lnTo>
                          <a:pt x="205" y="79"/>
                        </a:lnTo>
                        <a:lnTo>
                          <a:pt x="189" y="31"/>
                        </a:lnTo>
                        <a:lnTo>
                          <a:pt x="172" y="8"/>
                        </a:lnTo>
                        <a:lnTo>
                          <a:pt x="159" y="0"/>
                        </a:lnTo>
                        <a:lnTo>
                          <a:pt x="151" y="0"/>
                        </a:lnTo>
                        <a:lnTo>
                          <a:pt x="138" y="1"/>
                        </a:lnTo>
                        <a:lnTo>
                          <a:pt x="127" y="11"/>
                        </a:lnTo>
                        <a:lnTo>
                          <a:pt x="114" y="27"/>
                        </a:lnTo>
                        <a:lnTo>
                          <a:pt x="98" y="75"/>
                        </a:lnTo>
                        <a:lnTo>
                          <a:pt x="89" y="145"/>
                        </a:lnTo>
                        <a:lnTo>
                          <a:pt x="89" y="160"/>
                        </a:lnTo>
                        <a:lnTo>
                          <a:pt x="92" y="253"/>
                        </a:lnTo>
                        <a:lnTo>
                          <a:pt x="101" y="310"/>
                        </a:lnTo>
                        <a:lnTo>
                          <a:pt x="105" y="337"/>
                        </a:lnTo>
                        <a:lnTo>
                          <a:pt x="111" y="400"/>
                        </a:lnTo>
                        <a:lnTo>
                          <a:pt x="109" y="442"/>
                        </a:lnTo>
                        <a:lnTo>
                          <a:pt x="105" y="480"/>
                        </a:lnTo>
                        <a:lnTo>
                          <a:pt x="83" y="542"/>
                        </a:lnTo>
                        <a:lnTo>
                          <a:pt x="50" y="588"/>
                        </a:lnTo>
                        <a:lnTo>
                          <a:pt x="15" y="621"/>
                        </a:lnTo>
                        <a:lnTo>
                          <a:pt x="0" y="6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8">
                    <a:extLst>
                      <a:ext uri="{FF2B5EF4-FFF2-40B4-BE49-F238E27FC236}">
                        <a16:creationId xmlns="" xmlns:a16="http://schemas.microsoft.com/office/drawing/2014/main" id="{9FB53F3A-8557-75F2-B63F-948AEA0611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25"/>
                    <a:ext cx="123" cy="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9">
                    <a:extLst>
                      <a:ext uri="{FF2B5EF4-FFF2-40B4-BE49-F238E27FC236}">
                        <a16:creationId xmlns="" xmlns:a16="http://schemas.microsoft.com/office/drawing/2014/main" id="{803AE300-206E-80E1-5EC4-37C88B6A6A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37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40">
                    <a:extLst>
                      <a:ext uri="{FF2B5EF4-FFF2-40B4-BE49-F238E27FC236}">
                        <a16:creationId xmlns="" xmlns:a16="http://schemas.microsoft.com/office/drawing/2014/main" id="{A2670C7A-C415-2512-551F-AC668119EE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05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41">
                    <a:extLst>
                      <a:ext uri="{FF2B5EF4-FFF2-40B4-BE49-F238E27FC236}">
                        <a16:creationId xmlns="" xmlns:a16="http://schemas.microsoft.com/office/drawing/2014/main" id="{B73800A2-A8FC-FDC0-C375-BC720C8C7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5" y="2463"/>
                    <a:ext cx="143" cy="91"/>
                  </a:xfrm>
                  <a:custGeom>
                    <a:avLst/>
                    <a:gdLst>
                      <a:gd name="T0" fmla="*/ 4 w 429"/>
                      <a:gd name="T1" fmla="*/ 241 h 274"/>
                      <a:gd name="T2" fmla="*/ 0 w 429"/>
                      <a:gd name="T3" fmla="*/ 247 h 274"/>
                      <a:gd name="T4" fmla="*/ 0 w 429"/>
                      <a:gd name="T5" fmla="*/ 252 h 274"/>
                      <a:gd name="T6" fmla="*/ 4 w 429"/>
                      <a:gd name="T7" fmla="*/ 261 h 274"/>
                      <a:gd name="T8" fmla="*/ 19 w 429"/>
                      <a:gd name="T9" fmla="*/ 265 h 274"/>
                      <a:gd name="T10" fmla="*/ 40 w 429"/>
                      <a:gd name="T11" fmla="*/ 268 h 274"/>
                      <a:gd name="T12" fmla="*/ 66 w 429"/>
                      <a:gd name="T13" fmla="*/ 271 h 274"/>
                      <a:gd name="T14" fmla="*/ 68 w 429"/>
                      <a:gd name="T15" fmla="*/ 271 h 274"/>
                      <a:gd name="T16" fmla="*/ 68 w 429"/>
                      <a:gd name="T17" fmla="*/ 271 h 274"/>
                      <a:gd name="T18" fmla="*/ 78 w 429"/>
                      <a:gd name="T19" fmla="*/ 270 h 274"/>
                      <a:gd name="T20" fmla="*/ 95 w 429"/>
                      <a:gd name="T21" fmla="*/ 254 h 274"/>
                      <a:gd name="T22" fmla="*/ 121 w 429"/>
                      <a:gd name="T23" fmla="*/ 210 h 274"/>
                      <a:gd name="T24" fmla="*/ 134 w 429"/>
                      <a:gd name="T25" fmla="*/ 179 h 274"/>
                      <a:gd name="T26" fmla="*/ 130 w 429"/>
                      <a:gd name="T27" fmla="*/ 208 h 274"/>
                      <a:gd name="T28" fmla="*/ 117 w 429"/>
                      <a:gd name="T29" fmla="*/ 274 h 274"/>
                      <a:gd name="T30" fmla="*/ 144 w 429"/>
                      <a:gd name="T31" fmla="*/ 274 h 274"/>
                      <a:gd name="T32" fmla="*/ 172 w 429"/>
                      <a:gd name="T33" fmla="*/ 274 h 274"/>
                      <a:gd name="T34" fmla="*/ 231 w 429"/>
                      <a:gd name="T35" fmla="*/ 274 h 274"/>
                      <a:gd name="T36" fmla="*/ 329 w 429"/>
                      <a:gd name="T37" fmla="*/ 267 h 274"/>
                      <a:gd name="T38" fmla="*/ 363 w 429"/>
                      <a:gd name="T39" fmla="*/ 260 h 274"/>
                      <a:gd name="T40" fmla="*/ 379 w 429"/>
                      <a:gd name="T41" fmla="*/ 255 h 274"/>
                      <a:gd name="T42" fmla="*/ 400 w 429"/>
                      <a:gd name="T43" fmla="*/ 235 h 274"/>
                      <a:gd name="T44" fmla="*/ 405 w 429"/>
                      <a:gd name="T45" fmla="*/ 222 h 274"/>
                      <a:gd name="T46" fmla="*/ 416 w 429"/>
                      <a:gd name="T47" fmla="*/ 164 h 274"/>
                      <a:gd name="T48" fmla="*/ 428 w 429"/>
                      <a:gd name="T49" fmla="*/ 36 h 274"/>
                      <a:gd name="T50" fmla="*/ 429 w 429"/>
                      <a:gd name="T51" fmla="*/ 0 h 274"/>
                      <a:gd name="T52" fmla="*/ 64 w 429"/>
                      <a:gd name="T53" fmla="*/ 0 h 274"/>
                      <a:gd name="T54" fmla="*/ 64 w 429"/>
                      <a:gd name="T55" fmla="*/ 46 h 274"/>
                      <a:gd name="T56" fmla="*/ 48 w 429"/>
                      <a:gd name="T57" fmla="*/ 159 h 274"/>
                      <a:gd name="T58" fmla="*/ 30 w 429"/>
                      <a:gd name="T59" fmla="*/ 208 h 274"/>
                      <a:gd name="T60" fmla="*/ 14 w 429"/>
                      <a:gd name="T61" fmla="*/ 234 h 274"/>
                      <a:gd name="T62" fmla="*/ 4 w 429"/>
                      <a:gd name="T63" fmla="*/ 241 h 2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29" h="274">
                        <a:moveTo>
                          <a:pt x="4" y="241"/>
                        </a:moveTo>
                        <a:lnTo>
                          <a:pt x="0" y="247"/>
                        </a:lnTo>
                        <a:lnTo>
                          <a:pt x="0" y="252"/>
                        </a:lnTo>
                        <a:lnTo>
                          <a:pt x="4" y="261"/>
                        </a:lnTo>
                        <a:lnTo>
                          <a:pt x="19" y="265"/>
                        </a:lnTo>
                        <a:lnTo>
                          <a:pt x="40" y="268"/>
                        </a:lnTo>
                        <a:lnTo>
                          <a:pt x="66" y="271"/>
                        </a:lnTo>
                        <a:lnTo>
                          <a:pt x="68" y="271"/>
                        </a:lnTo>
                        <a:lnTo>
                          <a:pt x="68" y="271"/>
                        </a:lnTo>
                        <a:lnTo>
                          <a:pt x="78" y="270"/>
                        </a:lnTo>
                        <a:lnTo>
                          <a:pt x="95" y="254"/>
                        </a:lnTo>
                        <a:lnTo>
                          <a:pt x="121" y="210"/>
                        </a:lnTo>
                        <a:lnTo>
                          <a:pt x="134" y="179"/>
                        </a:lnTo>
                        <a:lnTo>
                          <a:pt x="130" y="208"/>
                        </a:lnTo>
                        <a:lnTo>
                          <a:pt x="117" y="274"/>
                        </a:lnTo>
                        <a:lnTo>
                          <a:pt x="144" y="274"/>
                        </a:lnTo>
                        <a:lnTo>
                          <a:pt x="172" y="274"/>
                        </a:lnTo>
                        <a:lnTo>
                          <a:pt x="231" y="274"/>
                        </a:lnTo>
                        <a:lnTo>
                          <a:pt x="329" y="267"/>
                        </a:lnTo>
                        <a:lnTo>
                          <a:pt x="363" y="260"/>
                        </a:lnTo>
                        <a:lnTo>
                          <a:pt x="379" y="255"/>
                        </a:lnTo>
                        <a:lnTo>
                          <a:pt x="400" y="235"/>
                        </a:lnTo>
                        <a:lnTo>
                          <a:pt x="405" y="222"/>
                        </a:lnTo>
                        <a:lnTo>
                          <a:pt x="416" y="164"/>
                        </a:lnTo>
                        <a:lnTo>
                          <a:pt x="428" y="36"/>
                        </a:lnTo>
                        <a:lnTo>
                          <a:pt x="429" y="0"/>
                        </a:lnTo>
                        <a:lnTo>
                          <a:pt x="64" y="0"/>
                        </a:lnTo>
                        <a:lnTo>
                          <a:pt x="64" y="46"/>
                        </a:lnTo>
                        <a:lnTo>
                          <a:pt x="48" y="159"/>
                        </a:lnTo>
                        <a:lnTo>
                          <a:pt x="30" y="208"/>
                        </a:lnTo>
                        <a:lnTo>
                          <a:pt x="14" y="234"/>
                        </a:lnTo>
                        <a:lnTo>
                          <a:pt x="4" y="24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2" name="Freeform 6">
                  <a:extLst>
                    <a:ext uri="{FF2B5EF4-FFF2-40B4-BE49-F238E27FC236}">
                      <a16:creationId xmlns="" xmlns:a16="http://schemas.microsoft.com/office/drawing/2014/main" id="{5970A638-BCD1-DC5D-B618-ABF1E1FA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645665" y="3398669"/>
                  <a:ext cx="141230" cy="125215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" name="Group 23">
                  <a:extLst>
                    <a:ext uri="{FF2B5EF4-FFF2-40B4-BE49-F238E27FC236}">
                      <a16:creationId xmlns="" xmlns:a16="http://schemas.microsoft.com/office/drawing/2014/main" id="{D7EA7F79-6443-DF00-3DB5-31A69DFDDFA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27980" y="4496296"/>
                  <a:ext cx="176601" cy="162098"/>
                  <a:chOff x="2577" y="1104"/>
                  <a:chExt cx="414" cy="380"/>
                </a:xfrm>
                <a:solidFill>
                  <a:schemeClr val="bg1"/>
                </a:solidFill>
              </p:grpSpPr>
              <p:sp>
                <p:nvSpPr>
                  <p:cNvPr id="21" name="Freeform 24">
                    <a:extLst>
                      <a:ext uri="{FF2B5EF4-FFF2-40B4-BE49-F238E27FC236}">
                        <a16:creationId xmlns="" xmlns:a16="http://schemas.microsoft.com/office/drawing/2014/main" id="{393D75BC-D9D9-E281-FC28-DC3CB969FCB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77" y="1104"/>
                    <a:ext cx="353" cy="380"/>
                  </a:xfrm>
                  <a:custGeom>
                    <a:avLst/>
                    <a:gdLst>
                      <a:gd name="T0" fmla="*/ 81 w 1058"/>
                      <a:gd name="T1" fmla="*/ 1141 h 1141"/>
                      <a:gd name="T2" fmla="*/ 91 w 1058"/>
                      <a:gd name="T3" fmla="*/ 1140 h 1141"/>
                      <a:gd name="T4" fmla="*/ 101 w 1058"/>
                      <a:gd name="T5" fmla="*/ 1131 h 1141"/>
                      <a:gd name="T6" fmla="*/ 206 w 1058"/>
                      <a:gd name="T7" fmla="*/ 1129 h 1141"/>
                      <a:gd name="T8" fmla="*/ 206 w 1058"/>
                      <a:gd name="T9" fmla="*/ 1115 h 1141"/>
                      <a:gd name="T10" fmla="*/ 120 w 1058"/>
                      <a:gd name="T11" fmla="*/ 1112 h 1141"/>
                      <a:gd name="T12" fmla="*/ 352 w 1058"/>
                      <a:gd name="T13" fmla="*/ 962 h 1141"/>
                      <a:gd name="T14" fmla="*/ 365 w 1058"/>
                      <a:gd name="T15" fmla="*/ 968 h 1141"/>
                      <a:gd name="T16" fmla="*/ 378 w 1058"/>
                      <a:gd name="T17" fmla="*/ 962 h 1141"/>
                      <a:gd name="T18" fmla="*/ 994 w 1058"/>
                      <a:gd name="T19" fmla="*/ 347 h 1141"/>
                      <a:gd name="T20" fmla="*/ 997 w 1058"/>
                      <a:gd name="T21" fmla="*/ 343 h 1141"/>
                      <a:gd name="T22" fmla="*/ 1015 w 1058"/>
                      <a:gd name="T23" fmla="*/ 325 h 1141"/>
                      <a:gd name="T24" fmla="*/ 1051 w 1058"/>
                      <a:gd name="T25" fmla="*/ 256 h 1141"/>
                      <a:gd name="T26" fmla="*/ 1058 w 1058"/>
                      <a:gd name="T27" fmla="*/ 180 h 1141"/>
                      <a:gd name="T28" fmla="*/ 1036 w 1058"/>
                      <a:gd name="T29" fmla="*/ 106 h 1141"/>
                      <a:gd name="T30" fmla="*/ 1000 w 1058"/>
                      <a:gd name="T31" fmla="*/ 59 h 1141"/>
                      <a:gd name="T32" fmla="*/ 954 w 1058"/>
                      <a:gd name="T33" fmla="*/ 23 h 1141"/>
                      <a:gd name="T34" fmla="*/ 879 w 1058"/>
                      <a:gd name="T35" fmla="*/ 1 h 1141"/>
                      <a:gd name="T36" fmla="*/ 840 w 1058"/>
                      <a:gd name="T37" fmla="*/ 1 h 1141"/>
                      <a:gd name="T38" fmla="*/ 765 w 1058"/>
                      <a:gd name="T39" fmla="*/ 23 h 1141"/>
                      <a:gd name="T40" fmla="*/ 719 w 1058"/>
                      <a:gd name="T41" fmla="*/ 59 h 1141"/>
                      <a:gd name="T42" fmla="*/ 713 w 1058"/>
                      <a:gd name="T43" fmla="*/ 64 h 1141"/>
                      <a:gd name="T44" fmla="*/ 710 w 1058"/>
                      <a:gd name="T45" fmla="*/ 66 h 1141"/>
                      <a:gd name="T46" fmla="*/ 92 w 1058"/>
                      <a:gd name="T47" fmla="*/ 687 h 1141"/>
                      <a:gd name="T48" fmla="*/ 97 w 1058"/>
                      <a:gd name="T49" fmla="*/ 707 h 1141"/>
                      <a:gd name="T50" fmla="*/ 6 w 1058"/>
                      <a:gd name="T51" fmla="*/ 880 h 1141"/>
                      <a:gd name="T52" fmla="*/ 1 w 1058"/>
                      <a:gd name="T53" fmla="*/ 899 h 1141"/>
                      <a:gd name="T54" fmla="*/ 69 w 1058"/>
                      <a:gd name="T55" fmla="*/ 1137 h 1141"/>
                      <a:gd name="T56" fmla="*/ 735 w 1058"/>
                      <a:gd name="T57" fmla="*/ 96 h 1141"/>
                      <a:gd name="T58" fmla="*/ 739 w 1058"/>
                      <a:gd name="T59" fmla="*/ 93 h 1141"/>
                      <a:gd name="T60" fmla="*/ 744 w 1058"/>
                      <a:gd name="T61" fmla="*/ 87 h 1141"/>
                      <a:gd name="T62" fmla="*/ 770 w 1058"/>
                      <a:gd name="T63" fmla="*/ 64 h 1141"/>
                      <a:gd name="T64" fmla="*/ 859 w 1058"/>
                      <a:gd name="T65" fmla="*/ 38 h 1141"/>
                      <a:gd name="T66" fmla="*/ 950 w 1058"/>
                      <a:gd name="T67" fmla="*/ 64 h 1141"/>
                      <a:gd name="T68" fmla="*/ 994 w 1058"/>
                      <a:gd name="T69" fmla="*/ 111 h 1141"/>
                      <a:gd name="T70" fmla="*/ 1019 w 1058"/>
                      <a:gd name="T71" fmla="*/ 230 h 1141"/>
                      <a:gd name="T72" fmla="*/ 973 w 1058"/>
                      <a:gd name="T73" fmla="*/ 312 h 1141"/>
                      <a:gd name="T74" fmla="*/ 968 w 1058"/>
                      <a:gd name="T75" fmla="*/ 318 h 1141"/>
                      <a:gd name="T76" fmla="*/ 964 w 1058"/>
                      <a:gd name="T77" fmla="*/ 321 h 1141"/>
                      <a:gd name="T78" fmla="*/ 365 w 1058"/>
                      <a:gd name="T79" fmla="*/ 922 h 1141"/>
                      <a:gd name="T80" fmla="*/ 177 w 1058"/>
                      <a:gd name="T81" fmla="*/ 735 h 1141"/>
                      <a:gd name="T82" fmla="*/ 735 w 1058"/>
                      <a:gd name="T83" fmla="*/ 96 h 1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058" h="1141">
                        <a:moveTo>
                          <a:pt x="78" y="1141"/>
                        </a:moveTo>
                        <a:lnTo>
                          <a:pt x="81" y="1141"/>
                        </a:lnTo>
                        <a:lnTo>
                          <a:pt x="84" y="1141"/>
                        </a:lnTo>
                        <a:lnTo>
                          <a:pt x="91" y="1140"/>
                        </a:lnTo>
                        <a:lnTo>
                          <a:pt x="97" y="1135"/>
                        </a:lnTo>
                        <a:lnTo>
                          <a:pt x="101" y="1131"/>
                        </a:lnTo>
                        <a:lnTo>
                          <a:pt x="199" y="1131"/>
                        </a:lnTo>
                        <a:lnTo>
                          <a:pt x="206" y="1129"/>
                        </a:lnTo>
                        <a:lnTo>
                          <a:pt x="208" y="1122"/>
                        </a:lnTo>
                        <a:lnTo>
                          <a:pt x="206" y="1115"/>
                        </a:lnTo>
                        <a:lnTo>
                          <a:pt x="199" y="1112"/>
                        </a:lnTo>
                        <a:lnTo>
                          <a:pt x="120" y="1112"/>
                        </a:lnTo>
                        <a:lnTo>
                          <a:pt x="310" y="922"/>
                        </a:lnTo>
                        <a:lnTo>
                          <a:pt x="352" y="962"/>
                        </a:lnTo>
                        <a:lnTo>
                          <a:pt x="357" y="967"/>
                        </a:lnTo>
                        <a:lnTo>
                          <a:pt x="365" y="968"/>
                        </a:lnTo>
                        <a:lnTo>
                          <a:pt x="372" y="967"/>
                        </a:lnTo>
                        <a:lnTo>
                          <a:pt x="378" y="962"/>
                        </a:lnTo>
                        <a:lnTo>
                          <a:pt x="993" y="348"/>
                        </a:lnTo>
                        <a:lnTo>
                          <a:pt x="994" y="347"/>
                        </a:lnTo>
                        <a:lnTo>
                          <a:pt x="994" y="345"/>
                        </a:lnTo>
                        <a:lnTo>
                          <a:pt x="997" y="343"/>
                        </a:lnTo>
                        <a:lnTo>
                          <a:pt x="1000" y="340"/>
                        </a:lnTo>
                        <a:lnTo>
                          <a:pt x="1015" y="325"/>
                        </a:lnTo>
                        <a:lnTo>
                          <a:pt x="1036" y="292"/>
                        </a:lnTo>
                        <a:lnTo>
                          <a:pt x="1051" y="256"/>
                        </a:lnTo>
                        <a:lnTo>
                          <a:pt x="1058" y="219"/>
                        </a:lnTo>
                        <a:lnTo>
                          <a:pt x="1058" y="180"/>
                        </a:lnTo>
                        <a:lnTo>
                          <a:pt x="1051" y="142"/>
                        </a:lnTo>
                        <a:lnTo>
                          <a:pt x="1036" y="106"/>
                        </a:lnTo>
                        <a:lnTo>
                          <a:pt x="1015" y="73"/>
                        </a:lnTo>
                        <a:lnTo>
                          <a:pt x="1000" y="59"/>
                        </a:lnTo>
                        <a:lnTo>
                          <a:pt x="986" y="44"/>
                        </a:lnTo>
                        <a:lnTo>
                          <a:pt x="954" y="23"/>
                        </a:lnTo>
                        <a:lnTo>
                          <a:pt x="918" y="8"/>
                        </a:lnTo>
                        <a:lnTo>
                          <a:pt x="879" y="1"/>
                        </a:lnTo>
                        <a:lnTo>
                          <a:pt x="859" y="0"/>
                        </a:lnTo>
                        <a:lnTo>
                          <a:pt x="840" y="1"/>
                        </a:lnTo>
                        <a:lnTo>
                          <a:pt x="801" y="8"/>
                        </a:lnTo>
                        <a:lnTo>
                          <a:pt x="765" y="23"/>
                        </a:lnTo>
                        <a:lnTo>
                          <a:pt x="734" y="44"/>
                        </a:lnTo>
                        <a:lnTo>
                          <a:pt x="719" y="59"/>
                        </a:lnTo>
                        <a:lnTo>
                          <a:pt x="716" y="62"/>
                        </a:lnTo>
                        <a:lnTo>
                          <a:pt x="713" y="64"/>
                        </a:lnTo>
                        <a:lnTo>
                          <a:pt x="712" y="64"/>
                        </a:lnTo>
                        <a:lnTo>
                          <a:pt x="710" y="66"/>
                        </a:lnTo>
                        <a:lnTo>
                          <a:pt x="97" y="680"/>
                        </a:lnTo>
                        <a:lnTo>
                          <a:pt x="92" y="687"/>
                        </a:lnTo>
                        <a:lnTo>
                          <a:pt x="92" y="701"/>
                        </a:lnTo>
                        <a:lnTo>
                          <a:pt x="97" y="707"/>
                        </a:lnTo>
                        <a:lnTo>
                          <a:pt x="137" y="748"/>
                        </a:lnTo>
                        <a:lnTo>
                          <a:pt x="6" y="880"/>
                        </a:lnTo>
                        <a:lnTo>
                          <a:pt x="0" y="889"/>
                        </a:lnTo>
                        <a:lnTo>
                          <a:pt x="1" y="899"/>
                        </a:lnTo>
                        <a:lnTo>
                          <a:pt x="65" y="1127"/>
                        </a:lnTo>
                        <a:lnTo>
                          <a:pt x="69" y="1137"/>
                        </a:lnTo>
                        <a:lnTo>
                          <a:pt x="78" y="1141"/>
                        </a:lnTo>
                        <a:close/>
                        <a:moveTo>
                          <a:pt x="735" y="96"/>
                        </a:moveTo>
                        <a:lnTo>
                          <a:pt x="736" y="95"/>
                        </a:lnTo>
                        <a:lnTo>
                          <a:pt x="739" y="93"/>
                        </a:lnTo>
                        <a:lnTo>
                          <a:pt x="741" y="90"/>
                        </a:lnTo>
                        <a:lnTo>
                          <a:pt x="744" y="87"/>
                        </a:lnTo>
                        <a:lnTo>
                          <a:pt x="746" y="85"/>
                        </a:lnTo>
                        <a:lnTo>
                          <a:pt x="770" y="64"/>
                        </a:lnTo>
                        <a:lnTo>
                          <a:pt x="827" y="40"/>
                        </a:lnTo>
                        <a:lnTo>
                          <a:pt x="859" y="38"/>
                        </a:lnTo>
                        <a:lnTo>
                          <a:pt x="892" y="40"/>
                        </a:lnTo>
                        <a:lnTo>
                          <a:pt x="950" y="64"/>
                        </a:lnTo>
                        <a:lnTo>
                          <a:pt x="973" y="85"/>
                        </a:lnTo>
                        <a:lnTo>
                          <a:pt x="994" y="111"/>
                        </a:lnTo>
                        <a:lnTo>
                          <a:pt x="1019" y="168"/>
                        </a:lnTo>
                        <a:lnTo>
                          <a:pt x="1019" y="230"/>
                        </a:lnTo>
                        <a:lnTo>
                          <a:pt x="994" y="288"/>
                        </a:lnTo>
                        <a:lnTo>
                          <a:pt x="973" y="312"/>
                        </a:lnTo>
                        <a:lnTo>
                          <a:pt x="971" y="315"/>
                        </a:lnTo>
                        <a:lnTo>
                          <a:pt x="968" y="318"/>
                        </a:lnTo>
                        <a:lnTo>
                          <a:pt x="966" y="319"/>
                        </a:lnTo>
                        <a:lnTo>
                          <a:pt x="964" y="321"/>
                        </a:lnTo>
                        <a:lnTo>
                          <a:pt x="963" y="324"/>
                        </a:lnTo>
                        <a:lnTo>
                          <a:pt x="365" y="922"/>
                        </a:lnTo>
                        <a:lnTo>
                          <a:pt x="324" y="880"/>
                        </a:lnTo>
                        <a:lnTo>
                          <a:pt x="177" y="735"/>
                        </a:lnTo>
                        <a:lnTo>
                          <a:pt x="137" y="694"/>
                        </a:lnTo>
                        <a:lnTo>
                          <a:pt x="735" y="9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Freeform 25">
                    <a:extLst>
                      <a:ext uri="{FF2B5EF4-FFF2-40B4-BE49-F238E27FC236}">
                        <a16:creationId xmlns="" xmlns:a16="http://schemas.microsoft.com/office/drawing/2014/main" id="{7BA9AC63-F6EF-A635-8975-0936C272D32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43" y="1129"/>
                    <a:ext cx="261" cy="261"/>
                  </a:xfrm>
                  <a:custGeom>
                    <a:avLst/>
                    <a:gdLst>
                      <a:gd name="T0" fmla="*/ 153 w 781"/>
                      <a:gd name="T1" fmla="*/ 778 h 782"/>
                      <a:gd name="T2" fmla="*/ 158 w 781"/>
                      <a:gd name="T3" fmla="*/ 782 h 782"/>
                      <a:gd name="T4" fmla="*/ 166 w 781"/>
                      <a:gd name="T5" fmla="*/ 782 h 782"/>
                      <a:gd name="T6" fmla="*/ 173 w 781"/>
                      <a:gd name="T7" fmla="*/ 782 h 782"/>
                      <a:gd name="T8" fmla="*/ 179 w 781"/>
                      <a:gd name="T9" fmla="*/ 778 h 782"/>
                      <a:gd name="T10" fmla="*/ 572 w 781"/>
                      <a:gd name="T11" fmla="*/ 385 h 782"/>
                      <a:gd name="T12" fmla="*/ 576 w 781"/>
                      <a:gd name="T13" fmla="*/ 390 h 782"/>
                      <a:gd name="T14" fmla="*/ 584 w 781"/>
                      <a:gd name="T15" fmla="*/ 395 h 782"/>
                      <a:gd name="T16" fmla="*/ 591 w 781"/>
                      <a:gd name="T17" fmla="*/ 396 h 782"/>
                      <a:gd name="T18" fmla="*/ 598 w 781"/>
                      <a:gd name="T19" fmla="*/ 395 h 782"/>
                      <a:gd name="T20" fmla="*/ 604 w 781"/>
                      <a:gd name="T21" fmla="*/ 390 h 782"/>
                      <a:gd name="T22" fmla="*/ 735 w 781"/>
                      <a:gd name="T23" fmla="*/ 259 h 782"/>
                      <a:gd name="T24" fmla="*/ 741 w 781"/>
                      <a:gd name="T25" fmla="*/ 252 h 782"/>
                      <a:gd name="T26" fmla="*/ 741 w 781"/>
                      <a:gd name="T27" fmla="*/ 245 h 782"/>
                      <a:gd name="T28" fmla="*/ 741 w 781"/>
                      <a:gd name="T29" fmla="*/ 238 h 782"/>
                      <a:gd name="T30" fmla="*/ 735 w 781"/>
                      <a:gd name="T31" fmla="*/ 232 h 782"/>
                      <a:gd name="T32" fmla="*/ 729 w 781"/>
                      <a:gd name="T33" fmla="*/ 226 h 782"/>
                      <a:gd name="T34" fmla="*/ 748 w 781"/>
                      <a:gd name="T35" fmla="*/ 210 h 782"/>
                      <a:gd name="T36" fmla="*/ 764 w 781"/>
                      <a:gd name="T37" fmla="*/ 190 h 782"/>
                      <a:gd name="T38" fmla="*/ 781 w 781"/>
                      <a:gd name="T39" fmla="*/ 147 h 782"/>
                      <a:gd name="T40" fmla="*/ 781 w 781"/>
                      <a:gd name="T41" fmla="*/ 99 h 782"/>
                      <a:gd name="T42" fmla="*/ 764 w 781"/>
                      <a:gd name="T43" fmla="*/ 55 h 782"/>
                      <a:gd name="T44" fmla="*/ 748 w 781"/>
                      <a:gd name="T45" fmla="*/ 36 h 782"/>
                      <a:gd name="T46" fmla="*/ 729 w 781"/>
                      <a:gd name="T47" fmla="*/ 20 h 782"/>
                      <a:gd name="T48" fmla="*/ 684 w 781"/>
                      <a:gd name="T49" fmla="*/ 3 h 782"/>
                      <a:gd name="T50" fmla="*/ 660 w 781"/>
                      <a:gd name="T51" fmla="*/ 0 h 782"/>
                      <a:gd name="T52" fmla="*/ 637 w 781"/>
                      <a:gd name="T53" fmla="*/ 3 h 782"/>
                      <a:gd name="T54" fmla="*/ 592 w 781"/>
                      <a:gd name="T55" fmla="*/ 20 h 782"/>
                      <a:gd name="T56" fmla="*/ 573 w 781"/>
                      <a:gd name="T57" fmla="*/ 37 h 782"/>
                      <a:gd name="T58" fmla="*/ 558 w 781"/>
                      <a:gd name="T59" fmla="*/ 55 h 782"/>
                      <a:gd name="T60" fmla="*/ 547 w 781"/>
                      <a:gd name="T61" fmla="*/ 45 h 782"/>
                      <a:gd name="T62" fmla="*/ 542 w 781"/>
                      <a:gd name="T63" fmla="*/ 40 h 782"/>
                      <a:gd name="T64" fmla="*/ 527 w 781"/>
                      <a:gd name="T65" fmla="*/ 40 h 782"/>
                      <a:gd name="T66" fmla="*/ 520 w 781"/>
                      <a:gd name="T67" fmla="*/ 45 h 782"/>
                      <a:gd name="T68" fmla="*/ 389 w 781"/>
                      <a:gd name="T69" fmla="*/ 176 h 782"/>
                      <a:gd name="T70" fmla="*/ 385 w 781"/>
                      <a:gd name="T71" fmla="*/ 182 h 782"/>
                      <a:gd name="T72" fmla="*/ 385 w 781"/>
                      <a:gd name="T73" fmla="*/ 196 h 782"/>
                      <a:gd name="T74" fmla="*/ 389 w 781"/>
                      <a:gd name="T75" fmla="*/ 203 h 782"/>
                      <a:gd name="T76" fmla="*/ 399 w 781"/>
                      <a:gd name="T77" fmla="*/ 212 h 782"/>
                      <a:gd name="T78" fmla="*/ 6 w 781"/>
                      <a:gd name="T79" fmla="*/ 604 h 782"/>
                      <a:gd name="T80" fmla="*/ 1 w 781"/>
                      <a:gd name="T81" fmla="*/ 611 h 782"/>
                      <a:gd name="T82" fmla="*/ 0 w 781"/>
                      <a:gd name="T83" fmla="*/ 618 h 782"/>
                      <a:gd name="T84" fmla="*/ 1 w 781"/>
                      <a:gd name="T85" fmla="*/ 625 h 782"/>
                      <a:gd name="T86" fmla="*/ 6 w 781"/>
                      <a:gd name="T87" fmla="*/ 631 h 782"/>
                      <a:gd name="T88" fmla="*/ 153 w 781"/>
                      <a:gd name="T89" fmla="*/ 778 h 782"/>
                      <a:gd name="T90" fmla="*/ 535 w 781"/>
                      <a:gd name="T91" fmla="*/ 85 h 782"/>
                      <a:gd name="T92" fmla="*/ 615 w 781"/>
                      <a:gd name="T93" fmla="*/ 166 h 782"/>
                      <a:gd name="T94" fmla="*/ 687 w 781"/>
                      <a:gd name="T95" fmla="*/ 238 h 782"/>
                      <a:gd name="T96" fmla="*/ 687 w 781"/>
                      <a:gd name="T97" fmla="*/ 238 h 782"/>
                      <a:gd name="T98" fmla="*/ 694 w 781"/>
                      <a:gd name="T99" fmla="*/ 245 h 782"/>
                      <a:gd name="T100" fmla="*/ 591 w 781"/>
                      <a:gd name="T101" fmla="*/ 350 h 782"/>
                      <a:gd name="T102" fmla="*/ 431 w 781"/>
                      <a:gd name="T103" fmla="*/ 189 h 782"/>
                      <a:gd name="T104" fmla="*/ 535 w 781"/>
                      <a:gd name="T105" fmla="*/ 85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81" h="782">
                        <a:moveTo>
                          <a:pt x="153" y="778"/>
                        </a:moveTo>
                        <a:lnTo>
                          <a:pt x="158" y="782"/>
                        </a:lnTo>
                        <a:lnTo>
                          <a:pt x="166" y="782"/>
                        </a:lnTo>
                        <a:lnTo>
                          <a:pt x="173" y="782"/>
                        </a:lnTo>
                        <a:lnTo>
                          <a:pt x="179" y="778"/>
                        </a:lnTo>
                        <a:lnTo>
                          <a:pt x="572" y="385"/>
                        </a:lnTo>
                        <a:lnTo>
                          <a:pt x="576" y="390"/>
                        </a:lnTo>
                        <a:lnTo>
                          <a:pt x="584" y="395"/>
                        </a:lnTo>
                        <a:lnTo>
                          <a:pt x="591" y="396"/>
                        </a:lnTo>
                        <a:lnTo>
                          <a:pt x="598" y="395"/>
                        </a:lnTo>
                        <a:lnTo>
                          <a:pt x="604" y="390"/>
                        </a:lnTo>
                        <a:lnTo>
                          <a:pt x="735" y="259"/>
                        </a:lnTo>
                        <a:lnTo>
                          <a:pt x="741" y="252"/>
                        </a:lnTo>
                        <a:lnTo>
                          <a:pt x="741" y="245"/>
                        </a:lnTo>
                        <a:lnTo>
                          <a:pt x="741" y="238"/>
                        </a:lnTo>
                        <a:lnTo>
                          <a:pt x="735" y="232"/>
                        </a:lnTo>
                        <a:lnTo>
                          <a:pt x="729" y="226"/>
                        </a:lnTo>
                        <a:lnTo>
                          <a:pt x="748" y="210"/>
                        </a:lnTo>
                        <a:lnTo>
                          <a:pt x="764" y="190"/>
                        </a:lnTo>
                        <a:lnTo>
                          <a:pt x="781" y="147"/>
                        </a:lnTo>
                        <a:lnTo>
                          <a:pt x="781" y="99"/>
                        </a:lnTo>
                        <a:lnTo>
                          <a:pt x="764" y="55"/>
                        </a:lnTo>
                        <a:lnTo>
                          <a:pt x="748" y="36"/>
                        </a:lnTo>
                        <a:lnTo>
                          <a:pt x="729" y="20"/>
                        </a:lnTo>
                        <a:lnTo>
                          <a:pt x="684" y="3"/>
                        </a:lnTo>
                        <a:lnTo>
                          <a:pt x="660" y="0"/>
                        </a:lnTo>
                        <a:lnTo>
                          <a:pt x="637" y="3"/>
                        </a:lnTo>
                        <a:lnTo>
                          <a:pt x="592" y="20"/>
                        </a:lnTo>
                        <a:lnTo>
                          <a:pt x="573" y="37"/>
                        </a:lnTo>
                        <a:lnTo>
                          <a:pt x="558" y="55"/>
                        </a:lnTo>
                        <a:lnTo>
                          <a:pt x="547" y="45"/>
                        </a:lnTo>
                        <a:lnTo>
                          <a:pt x="542" y="40"/>
                        </a:lnTo>
                        <a:lnTo>
                          <a:pt x="527" y="40"/>
                        </a:lnTo>
                        <a:lnTo>
                          <a:pt x="520" y="45"/>
                        </a:lnTo>
                        <a:lnTo>
                          <a:pt x="389" y="176"/>
                        </a:lnTo>
                        <a:lnTo>
                          <a:pt x="385" y="182"/>
                        </a:lnTo>
                        <a:lnTo>
                          <a:pt x="385" y="196"/>
                        </a:lnTo>
                        <a:lnTo>
                          <a:pt x="389" y="203"/>
                        </a:lnTo>
                        <a:lnTo>
                          <a:pt x="399" y="212"/>
                        </a:lnTo>
                        <a:lnTo>
                          <a:pt x="6" y="604"/>
                        </a:lnTo>
                        <a:lnTo>
                          <a:pt x="1" y="611"/>
                        </a:lnTo>
                        <a:lnTo>
                          <a:pt x="0" y="618"/>
                        </a:lnTo>
                        <a:lnTo>
                          <a:pt x="1" y="625"/>
                        </a:lnTo>
                        <a:lnTo>
                          <a:pt x="6" y="631"/>
                        </a:lnTo>
                        <a:lnTo>
                          <a:pt x="153" y="778"/>
                        </a:lnTo>
                        <a:close/>
                        <a:moveTo>
                          <a:pt x="535" y="85"/>
                        </a:moveTo>
                        <a:lnTo>
                          <a:pt x="615" y="166"/>
                        </a:lnTo>
                        <a:lnTo>
                          <a:pt x="687" y="238"/>
                        </a:lnTo>
                        <a:lnTo>
                          <a:pt x="687" y="238"/>
                        </a:lnTo>
                        <a:lnTo>
                          <a:pt x="694" y="245"/>
                        </a:lnTo>
                        <a:lnTo>
                          <a:pt x="591" y="350"/>
                        </a:lnTo>
                        <a:lnTo>
                          <a:pt x="431" y="189"/>
                        </a:lnTo>
                        <a:lnTo>
                          <a:pt x="535" y="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Freeform 26">
                    <a:extLst>
                      <a:ext uri="{FF2B5EF4-FFF2-40B4-BE49-F238E27FC236}">
                        <a16:creationId xmlns="" xmlns:a16="http://schemas.microsoft.com/office/drawing/2014/main" id="{BED3A31C-EB31-EDAD-E7BD-3FAEBFA817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1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2 w 203"/>
                      <a:gd name="T13" fmla="*/ 17 h 19"/>
                      <a:gd name="T14" fmla="*/ 203 w 203"/>
                      <a:gd name="T15" fmla="*/ 10 h 19"/>
                      <a:gd name="T16" fmla="*/ 202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2" y="17"/>
                        </a:lnTo>
                        <a:lnTo>
                          <a:pt x="203" y="10"/>
                        </a:lnTo>
                        <a:lnTo>
                          <a:pt x="202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Freeform 27">
                    <a:extLst>
                      <a:ext uri="{FF2B5EF4-FFF2-40B4-BE49-F238E27FC236}">
                        <a16:creationId xmlns="" xmlns:a16="http://schemas.microsoft.com/office/drawing/2014/main" id="{5D29DF53-5A8B-573A-28E4-BEF0932A7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3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1 w 203"/>
                      <a:gd name="T13" fmla="*/ 17 h 19"/>
                      <a:gd name="T14" fmla="*/ 203 w 203"/>
                      <a:gd name="T15" fmla="*/ 10 h 19"/>
                      <a:gd name="T16" fmla="*/ 201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1" y="17"/>
                        </a:lnTo>
                        <a:lnTo>
                          <a:pt x="203" y="10"/>
                        </a:lnTo>
                        <a:lnTo>
                          <a:pt x="201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Freeform 28">
                    <a:extLst>
                      <a:ext uri="{FF2B5EF4-FFF2-40B4-BE49-F238E27FC236}">
                        <a16:creationId xmlns="" xmlns:a16="http://schemas.microsoft.com/office/drawing/2014/main" id="{0D874858-DCA8-AA56-9794-5F4A71627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1475"/>
                    <a:ext cx="45" cy="6"/>
                  </a:xfrm>
                  <a:custGeom>
                    <a:avLst/>
                    <a:gdLst>
                      <a:gd name="T0" fmla="*/ 125 w 134"/>
                      <a:gd name="T1" fmla="*/ 0 h 19"/>
                      <a:gd name="T2" fmla="*/ 10 w 134"/>
                      <a:gd name="T3" fmla="*/ 0 h 19"/>
                      <a:gd name="T4" fmla="*/ 1 w 134"/>
                      <a:gd name="T5" fmla="*/ 3 h 19"/>
                      <a:gd name="T6" fmla="*/ 0 w 134"/>
                      <a:gd name="T7" fmla="*/ 10 h 19"/>
                      <a:gd name="T8" fmla="*/ 1 w 134"/>
                      <a:gd name="T9" fmla="*/ 17 h 19"/>
                      <a:gd name="T10" fmla="*/ 10 w 134"/>
                      <a:gd name="T11" fmla="*/ 19 h 19"/>
                      <a:gd name="T12" fmla="*/ 125 w 134"/>
                      <a:gd name="T13" fmla="*/ 19 h 19"/>
                      <a:gd name="T14" fmla="*/ 132 w 134"/>
                      <a:gd name="T15" fmla="*/ 17 h 19"/>
                      <a:gd name="T16" fmla="*/ 134 w 134"/>
                      <a:gd name="T17" fmla="*/ 10 h 19"/>
                      <a:gd name="T18" fmla="*/ 132 w 134"/>
                      <a:gd name="T19" fmla="*/ 3 h 19"/>
                      <a:gd name="T20" fmla="*/ 125 w 134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" h="19">
                        <a:moveTo>
                          <a:pt x="125" y="0"/>
                        </a:moveTo>
                        <a:lnTo>
                          <a:pt x="10" y="0"/>
                        </a:lnTo>
                        <a:lnTo>
                          <a:pt x="1" y="3"/>
                        </a:lnTo>
                        <a:lnTo>
                          <a:pt x="0" y="10"/>
                        </a:lnTo>
                        <a:lnTo>
                          <a:pt x="1" y="17"/>
                        </a:lnTo>
                        <a:lnTo>
                          <a:pt x="10" y="19"/>
                        </a:lnTo>
                        <a:lnTo>
                          <a:pt x="125" y="19"/>
                        </a:lnTo>
                        <a:lnTo>
                          <a:pt x="132" y="17"/>
                        </a:lnTo>
                        <a:lnTo>
                          <a:pt x="134" y="10"/>
                        </a:lnTo>
                        <a:lnTo>
                          <a:pt x="132" y="3"/>
                        </a:lnTo>
                        <a:lnTo>
                          <a:pt x="12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9E99A535-B963-B942-815A-ECB82F63EA19}"/>
                    </a:ext>
                  </a:extLst>
                </p:cNvPr>
                <p:cNvGrpSpPr/>
                <p:nvPr/>
              </p:nvGrpSpPr>
              <p:grpSpPr>
                <a:xfrm>
                  <a:off x="608280" y="581917"/>
                  <a:ext cx="216000" cy="159826"/>
                  <a:chOff x="325360" y="398752"/>
                  <a:chExt cx="216000" cy="159826"/>
                </a:xfrm>
                <a:solidFill>
                  <a:schemeClr val="bg1"/>
                </a:solidFill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="" xmlns:a16="http://schemas.microsoft.com/office/drawing/2014/main" id="{AE88B2B0-52A4-4B54-833B-6C34AD56B591}"/>
                      </a:ext>
                    </a:extLst>
                  </p:cNvPr>
                  <p:cNvSpPr/>
                  <p:nvPr/>
                </p:nvSpPr>
                <p:spPr>
                  <a:xfrm>
                    <a:off x="325360" y="398752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사각형: 둥근 모서리 16">
                    <a:extLst>
                      <a:ext uri="{FF2B5EF4-FFF2-40B4-BE49-F238E27FC236}">
                        <a16:creationId xmlns="" xmlns:a16="http://schemas.microsoft.com/office/drawing/2014/main" id="{35417E25-C082-6CB7-BDE5-0D20B4FD6D1B}"/>
                      </a:ext>
                    </a:extLst>
                  </p:cNvPr>
                  <p:cNvSpPr/>
                  <p:nvPr/>
                </p:nvSpPr>
                <p:spPr>
                  <a:xfrm>
                    <a:off x="325360" y="469665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사각형: 둥근 모서리 17">
                    <a:extLst>
                      <a:ext uri="{FF2B5EF4-FFF2-40B4-BE49-F238E27FC236}">
                        <a16:creationId xmlns="" xmlns:a16="http://schemas.microsoft.com/office/drawing/2014/main" id="{A9423C18-4185-C6CB-CC02-9D68E1AE5276}"/>
                      </a:ext>
                    </a:extLst>
                  </p:cNvPr>
                  <p:cNvSpPr/>
                  <p:nvPr/>
                </p:nvSpPr>
                <p:spPr>
                  <a:xfrm>
                    <a:off x="325360" y="540578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="" xmlns:a16="http://schemas.microsoft.com/office/drawing/2014/main" id="{7BC79791-48EB-D818-FA12-65DCFE7F3FB1}"/>
                    </a:ext>
                  </a:extLst>
                </p:cNvPr>
                <p:cNvGrpSpPr/>
                <p:nvPr/>
              </p:nvGrpSpPr>
              <p:grpSpPr>
                <a:xfrm>
                  <a:off x="543379" y="6026135"/>
                  <a:ext cx="369279" cy="409758"/>
                  <a:chOff x="543379" y="6026135"/>
                  <a:chExt cx="369279" cy="409758"/>
                </a:xfrm>
              </p:grpSpPr>
              <p:grpSp>
                <p:nvGrpSpPr>
                  <p:cNvPr id="14" name="그룹 13">
                    <a:extLst>
                      <a:ext uri="{FF2B5EF4-FFF2-40B4-BE49-F238E27FC236}">
                        <a16:creationId xmlns="" xmlns:a16="http://schemas.microsoft.com/office/drawing/2014/main" id="{00A789CE-3041-CC53-6864-2C804711B128}"/>
                      </a:ext>
                    </a:extLst>
                  </p:cNvPr>
                  <p:cNvGrpSpPr/>
                  <p:nvPr/>
                </p:nvGrpSpPr>
                <p:grpSpPr>
                  <a:xfrm>
                    <a:off x="543379" y="6089002"/>
                    <a:ext cx="346891" cy="346891"/>
                    <a:chOff x="349029" y="527157"/>
                    <a:chExt cx="429876" cy="429876"/>
                  </a:xfrm>
                  <a:solidFill>
                    <a:schemeClr val="bg1"/>
                  </a:solidFill>
                </p:grpSpPr>
                <p:sp>
                  <p:nvSpPr>
                    <p:cNvPr id="19" name="사각형: 둥근 모서리 18">
                      <a:extLst>
                        <a:ext uri="{FF2B5EF4-FFF2-40B4-BE49-F238E27FC236}">
                          <a16:creationId xmlns="" xmlns:a16="http://schemas.microsoft.com/office/drawing/2014/main" id="{09F18B2F-9536-E523-5309-2C6903A67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029" y="527157"/>
                      <a:ext cx="429876" cy="429876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 w="19050"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542925" latinLnBrk="0">
                        <a:defRPr/>
                      </a:pPr>
                      <a:endParaRPr lang="en-US" altLang="ko-KR" sz="700" kern="0" dirty="0">
                        <a:solidFill>
                          <a:srgbClr val="44546A">
                            <a:lumMod val="75000"/>
                          </a:srgbClr>
                        </a:solidFill>
                      </a:endParaRPr>
                    </a:p>
                  </p:txBody>
                </p:sp>
                <p:pic>
                  <p:nvPicPr>
                    <p:cNvPr id="20" name="그림 19">
                      <a:extLst>
                        <a:ext uri="{FF2B5EF4-FFF2-40B4-BE49-F238E27FC236}">
                          <a16:creationId xmlns="" xmlns:a16="http://schemas.microsoft.com/office/drawing/2014/main" id="{62D267A0-3AE4-C5FC-0D43-718617972E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155" y="577930"/>
                      <a:ext cx="319746" cy="319746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36" name="타원 35">
                    <a:extLst>
                      <a:ext uri="{FF2B5EF4-FFF2-40B4-BE49-F238E27FC236}">
                        <a16:creationId xmlns="" xmlns:a16="http://schemas.microsoft.com/office/drawing/2014/main" id="{7C6C42AB-3048-E9FE-57B1-59759C766BD8}"/>
                      </a:ext>
                    </a:extLst>
                  </p:cNvPr>
                  <p:cNvSpPr/>
                  <p:nvPr/>
                </p:nvSpPr>
                <p:spPr>
                  <a:xfrm>
                    <a:off x="771902" y="6026135"/>
                    <a:ext cx="140756" cy="140756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ko-KR" sz="800" b="1" dirty="0">
                        <a:solidFill>
                          <a:prstClr val="white"/>
                        </a:solidFill>
                      </a:rPr>
                      <a:t>3</a:t>
                    </a:r>
                    <a:endParaRPr lang="ko-KR" altLang="en-US" sz="8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35" name="사각형: 둥근 모서리 34">
              <a:extLst>
                <a:ext uri="{FF2B5EF4-FFF2-40B4-BE49-F238E27FC236}">
                  <a16:creationId xmlns="" xmlns:a16="http://schemas.microsoft.com/office/drawing/2014/main" id="{BAD54B57-060B-B0B0-32FF-683293F758FE}"/>
                </a:ext>
              </a:extLst>
            </p:cNvPr>
            <p:cNvSpPr/>
            <p:nvPr/>
          </p:nvSpPr>
          <p:spPr>
            <a:xfrm>
              <a:off x="474598" y="1466546"/>
              <a:ext cx="464314" cy="464314"/>
            </a:xfrm>
            <a:prstGeom prst="roundRect">
              <a:avLst>
                <a:gd name="adj" fmla="val 30452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FF1DA9F-F9C0-BB51-58F0-EE8C09A549E0}"/>
              </a:ext>
            </a:extLst>
          </p:cNvPr>
          <p:cNvGrpSpPr/>
          <p:nvPr/>
        </p:nvGrpSpPr>
        <p:grpSpPr>
          <a:xfrm>
            <a:off x="4416413" y="2517632"/>
            <a:ext cx="2012336" cy="2136923"/>
            <a:chOff x="4394263" y="2663525"/>
            <a:chExt cx="2012336" cy="2136923"/>
          </a:xfrm>
          <a:solidFill>
            <a:srgbClr val="FF6600"/>
          </a:solidFill>
        </p:grpSpPr>
        <p:sp>
          <p:nvSpPr>
            <p:cNvPr id="59" name="자유형 115">
              <a:extLst>
                <a:ext uri="{FF2B5EF4-FFF2-40B4-BE49-F238E27FC236}">
                  <a16:creationId xmlns="" xmlns:a16="http://schemas.microsoft.com/office/drawing/2014/main" id="{98571CB7-3BAC-4E18-3A96-1C411A9670CF}"/>
                </a:ext>
              </a:extLst>
            </p:cNvPr>
            <p:cNvSpPr/>
            <p:nvPr/>
          </p:nvSpPr>
          <p:spPr>
            <a:xfrm>
              <a:off x="4394263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F28B1F3F-D6CC-CEB1-9807-09B10C0977EC}"/>
                </a:ext>
              </a:extLst>
            </p:cNvPr>
            <p:cNvCxnSpPr>
              <a:cxnSpLocks/>
            </p:cNvCxnSpPr>
            <p:nvPr/>
          </p:nvCxnSpPr>
          <p:spPr>
            <a:xfrm>
              <a:off x="6232743" y="2923772"/>
              <a:ext cx="173856" cy="732625"/>
            </a:xfrm>
            <a:prstGeom prst="line">
              <a:avLst/>
            </a:prstGeom>
            <a:grpFill/>
            <a:ln w="4318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2B0387DF-B17A-3052-11BF-FEE899AAD1AC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6F91178-788F-33BE-E724-94EA3C477CDA}"/>
              </a:ext>
            </a:extLst>
          </p:cNvPr>
          <p:cNvSpPr/>
          <p:nvPr/>
        </p:nvSpPr>
        <p:spPr>
          <a:xfrm>
            <a:off x="5271083" y="4784644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400" b="1" dirty="0">
                <a:solidFill>
                  <a:srgbClr val="FF6600"/>
                </a:solidFill>
              </a:rPr>
              <a:t>63</a:t>
            </a:r>
            <a:r>
              <a:rPr lang="en-US" altLang="ko-KR" sz="2800" dirty="0">
                <a:solidFill>
                  <a:srgbClr val="FF6600"/>
                </a:solidFill>
              </a:rPr>
              <a:t>%</a:t>
            </a:r>
            <a:endParaRPr lang="en-US" altLang="ko-KR" sz="2400" b="1" dirty="0">
              <a:solidFill>
                <a:srgbClr val="FF66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0F7632C5-A435-F220-9682-DA30BF571642}"/>
              </a:ext>
            </a:extLst>
          </p:cNvPr>
          <p:cNvSpPr/>
          <p:nvPr/>
        </p:nvSpPr>
        <p:spPr>
          <a:xfrm>
            <a:off x="6541192" y="1572077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63</a:t>
            </a:r>
            <a:r>
              <a: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2F321D6D-25D5-1624-5B04-3098E728323D}"/>
              </a:ext>
            </a:extLst>
          </p:cNvPr>
          <p:cNvGrpSpPr/>
          <p:nvPr/>
        </p:nvGrpSpPr>
        <p:grpSpPr>
          <a:xfrm rot="10800000">
            <a:off x="6454265" y="2460876"/>
            <a:ext cx="2011543" cy="2136923"/>
            <a:chOff x="4401406" y="2663525"/>
            <a:chExt cx="2011543" cy="21369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자유형 122">
              <a:extLst>
                <a:ext uri="{FF2B5EF4-FFF2-40B4-BE49-F238E27FC236}">
                  <a16:creationId xmlns="" xmlns:a16="http://schemas.microsoft.com/office/drawing/2014/main" id="{BE969C48-58B8-ADF3-05D1-AE69A2683250}"/>
                </a:ext>
              </a:extLst>
            </p:cNvPr>
            <p:cNvSpPr/>
            <p:nvPr/>
          </p:nvSpPr>
          <p:spPr>
            <a:xfrm>
              <a:off x="4401406" y="2663525"/>
              <a:ext cx="1864189" cy="2080167"/>
            </a:xfrm>
            <a:custGeom>
              <a:avLst/>
              <a:gdLst>
                <a:gd name="connsiteX0" fmla="*/ 361561 w 1864189"/>
                <a:gd name="connsiteY0" fmla="*/ 0 h 2080167"/>
                <a:gd name="connsiteX1" fmla="*/ 1512880 w 1864189"/>
                <a:gd name="connsiteY1" fmla="*/ 0 h 2080167"/>
                <a:gd name="connsiteX2" fmla="*/ 1846028 w 1864189"/>
                <a:gd name="connsiteY2" fmla="*/ 220825 h 2080167"/>
                <a:gd name="connsiteX3" fmla="*/ 1864189 w 1864189"/>
                <a:gd name="connsiteY3" fmla="*/ 279329 h 2080167"/>
                <a:gd name="connsiteX4" fmla="*/ 1819976 w 1864189"/>
                <a:gd name="connsiteY4" fmla="*/ 279329 h 2080167"/>
                <a:gd name="connsiteX5" fmla="*/ 1808741 w 1864189"/>
                <a:gd name="connsiteY5" fmla="*/ 243136 h 2080167"/>
                <a:gd name="connsiteX6" fmla="*/ 1507370 w 1864189"/>
                <a:gd name="connsiteY6" fmla="*/ 43374 h 2080167"/>
                <a:gd name="connsiteX7" fmla="*/ 367070 w 1864189"/>
                <a:gd name="connsiteY7" fmla="*/ 43374 h 2080167"/>
                <a:gd name="connsiteX8" fmla="*/ 39996 w 1864189"/>
                <a:gd name="connsiteY8" fmla="*/ 370448 h 2080167"/>
                <a:gd name="connsiteX9" fmla="*/ 39996 w 1864189"/>
                <a:gd name="connsiteY9" fmla="*/ 1707694 h 2080167"/>
                <a:gd name="connsiteX10" fmla="*/ 367070 w 1864189"/>
                <a:gd name="connsiteY10" fmla="*/ 2034768 h 2080167"/>
                <a:gd name="connsiteX11" fmla="*/ 1337837 w 1864189"/>
                <a:gd name="connsiteY11" fmla="*/ 2034768 h 2080167"/>
                <a:gd name="connsiteX12" fmla="*/ 1337837 w 1864189"/>
                <a:gd name="connsiteY12" fmla="*/ 2080167 h 2080167"/>
                <a:gd name="connsiteX13" fmla="*/ 361561 w 1864189"/>
                <a:gd name="connsiteY13" fmla="*/ 2080167 h 2080167"/>
                <a:gd name="connsiteX14" fmla="*/ 0 w 1864189"/>
                <a:gd name="connsiteY14" fmla="*/ 1718606 h 2080167"/>
                <a:gd name="connsiteX15" fmla="*/ 0 w 1864189"/>
                <a:gd name="connsiteY15" fmla="*/ 361561 h 2080167"/>
                <a:gd name="connsiteX16" fmla="*/ 361561 w 1864189"/>
                <a:gd name="connsiteY16" fmla="*/ 0 h 208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4189" h="2080167">
                  <a:moveTo>
                    <a:pt x="361561" y="0"/>
                  </a:moveTo>
                  <a:lnTo>
                    <a:pt x="1512880" y="0"/>
                  </a:lnTo>
                  <a:cubicBezTo>
                    <a:pt x="1662644" y="0"/>
                    <a:pt x="1791140" y="91055"/>
                    <a:pt x="1846028" y="220825"/>
                  </a:cubicBezTo>
                  <a:lnTo>
                    <a:pt x="1864189" y="279329"/>
                  </a:lnTo>
                  <a:lnTo>
                    <a:pt x="1819976" y="279329"/>
                  </a:lnTo>
                  <a:lnTo>
                    <a:pt x="1808741" y="243136"/>
                  </a:lnTo>
                  <a:cubicBezTo>
                    <a:pt x="1759089" y="125744"/>
                    <a:pt x="1642849" y="43374"/>
                    <a:pt x="1507370" y="43374"/>
                  </a:cubicBezTo>
                  <a:lnTo>
                    <a:pt x="367070" y="43374"/>
                  </a:lnTo>
                  <a:cubicBezTo>
                    <a:pt x="186432" y="43374"/>
                    <a:pt x="39996" y="189810"/>
                    <a:pt x="39996" y="370448"/>
                  </a:cubicBezTo>
                  <a:lnTo>
                    <a:pt x="39996" y="1707694"/>
                  </a:lnTo>
                  <a:cubicBezTo>
                    <a:pt x="39996" y="1888332"/>
                    <a:pt x="186432" y="2034768"/>
                    <a:pt x="367070" y="2034768"/>
                  </a:cubicBezTo>
                  <a:lnTo>
                    <a:pt x="1337837" y="2034768"/>
                  </a:lnTo>
                  <a:lnTo>
                    <a:pt x="1337837" y="2080167"/>
                  </a:lnTo>
                  <a:lnTo>
                    <a:pt x="361561" y="2080167"/>
                  </a:lnTo>
                  <a:cubicBezTo>
                    <a:pt x="161876" y="2080167"/>
                    <a:pt x="0" y="1918291"/>
                    <a:pt x="0" y="1718606"/>
                  </a:cubicBezTo>
                  <a:lnTo>
                    <a:pt x="0" y="361561"/>
                  </a:lnTo>
                  <a:cubicBezTo>
                    <a:pt x="0" y="161876"/>
                    <a:pt x="161876" y="0"/>
                    <a:pt x="361561" y="0"/>
                  </a:cubicBezTo>
                  <a:close/>
                </a:path>
              </a:pathLst>
            </a:custGeom>
            <a:grp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46615C28-B867-910D-58C7-13679DD0DA30}"/>
                </a:ext>
              </a:extLst>
            </p:cNvPr>
            <p:cNvCxnSpPr>
              <a:cxnSpLocks/>
            </p:cNvCxnSpPr>
            <p:nvPr/>
          </p:nvCxnSpPr>
          <p:spPr>
            <a:xfrm>
              <a:off x="6239093" y="2923772"/>
              <a:ext cx="173856" cy="732625"/>
            </a:xfrm>
            <a:prstGeom prst="line">
              <a:avLst/>
            </a:prstGeom>
            <a:grpFill/>
            <a:ln w="4318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4DEC738D-6F22-A382-A0CC-263415398D2A}"/>
                </a:ext>
              </a:extLst>
            </p:cNvPr>
            <p:cNvSpPr/>
            <p:nvPr/>
          </p:nvSpPr>
          <p:spPr>
            <a:xfrm>
              <a:off x="5732100" y="4661536"/>
              <a:ext cx="138912" cy="138912"/>
            </a:xfrm>
            <a:prstGeom prst="ellipse">
              <a:avLst/>
            </a:prstGeom>
            <a:grpFill/>
            <a:ln w="222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78F7968D-79ED-ABB1-09E9-3E11DB6AA41D}"/>
              </a:ext>
            </a:extLst>
          </p:cNvPr>
          <p:cNvGrpSpPr/>
          <p:nvPr/>
        </p:nvGrpSpPr>
        <p:grpSpPr>
          <a:xfrm>
            <a:off x="5010371" y="3222115"/>
            <a:ext cx="616838" cy="683709"/>
            <a:chOff x="-2844800" y="1568450"/>
            <a:chExt cx="2284412" cy="2532063"/>
          </a:xfrm>
          <a:solidFill>
            <a:srgbClr val="FF6600"/>
          </a:solidFill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0E61565A-94EF-BFBF-3BB0-D2FD79CA93E1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grpFill/>
          </p:grpSpPr>
          <p:sp>
            <p:nvSpPr>
              <p:cNvPr id="78" name="Rectangle 5">
                <a:extLst>
                  <a:ext uri="{FF2B5EF4-FFF2-40B4-BE49-F238E27FC236}">
                    <a16:creationId xmlns="" xmlns:a16="http://schemas.microsoft.com/office/drawing/2014/main" id="{1FAE2DBE-D658-B5EC-919D-7E0D25DB3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6">
                <a:extLst>
                  <a:ext uri="{FF2B5EF4-FFF2-40B4-BE49-F238E27FC236}">
                    <a16:creationId xmlns="" xmlns:a16="http://schemas.microsoft.com/office/drawing/2014/main" id="{D40350A4-9E47-DACF-BF25-00E6CF4BA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7">
                <a:extLst>
                  <a:ext uri="{FF2B5EF4-FFF2-40B4-BE49-F238E27FC236}">
                    <a16:creationId xmlns="" xmlns:a16="http://schemas.microsoft.com/office/drawing/2014/main" id="{3887D9AB-3D3A-21A4-D821-1717A8C8B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8">
                <a:extLst>
                  <a:ext uri="{FF2B5EF4-FFF2-40B4-BE49-F238E27FC236}">
                    <a16:creationId xmlns="" xmlns:a16="http://schemas.microsoft.com/office/drawing/2014/main" id="{9D3682AD-51EC-BF1D-1563-2DDBF9F11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Rectangle 9">
                <a:extLst>
                  <a:ext uri="{FF2B5EF4-FFF2-40B4-BE49-F238E27FC236}">
                    <a16:creationId xmlns="" xmlns:a16="http://schemas.microsoft.com/office/drawing/2014/main" id="{0B5EFB50-8900-0FC9-F80E-574CA0930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Rectangle 10">
                <a:extLst>
                  <a:ext uri="{FF2B5EF4-FFF2-40B4-BE49-F238E27FC236}">
                    <a16:creationId xmlns="" xmlns:a16="http://schemas.microsoft.com/office/drawing/2014/main" id="{BA774CBB-B2B0-F9E1-E0D8-854AB17F4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5213C13F-182D-4D07-70FA-69C00EF672AD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grpFill/>
          </p:grpSpPr>
          <p:sp>
            <p:nvSpPr>
              <p:cNvPr id="71" name="Freeform 11">
                <a:extLst>
                  <a:ext uri="{FF2B5EF4-FFF2-40B4-BE49-F238E27FC236}">
                    <a16:creationId xmlns="" xmlns:a16="http://schemas.microsoft.com/office/drawing/2014/main" id="{4589D480-7CAA-5019-D063-6A5BC199D2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Rectangle 12">
                <a:extLst>
                  <a:ext uri="{FF2B5EF4-FFF2-40B4-BE49-F238E27FC236}">
                    <a16:creationId xmlns="" xmlns:a16="http://schemas.microsoft.com/office/drawing/2014/main" id="{90240278-362A-2F23-798C-2BA091194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Rectangle 13">
                <a:extLst>
                  <a:ext uri="{FF2B5EF4-FFF2-40B4-BE49-F238E27FC236}">
                    <a16:creationId xmlns="" xmlns:a16="http://schemas.microsoft.com/office/drawing/2014/main" id="{942A17D1-6208-A485-D197-8513562F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14">
                <a:extLst>
                  <a:ext uri="{FF2B5EF4-FFF2-40B4-BE49-F238E27FC236}">
                    <a16:creationId xmlns="" xmlns:a16="http://schemas.microsoft.com/office/drawing/2014/main" id="{3E42E64B-D24C-41C0-7AFB-2D2B167E4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15">
                <a:extLst>
                  <a:ext uri="{FF2B5EF4-FFF2-40B4-BE49-F238E27FC236}">
                    <a16:creationId xmlns="" xmlns:a16="http://schemas.microsoft.com/office/drawing/2014/main" id="{22BC090E-3FA8-8B3B-4A64-05F2B83DC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16">
                <a:extLst>
                  <a:ext uri="{FF2B5EF4-FFF2-40B4-BE49-F238E27FC236}">
                    <a16:creationId xmlns="" xmlns:a16="http://schemas.microsoft.com/office/drawing/2014/main" id="{340E2F61-AD44-FD8F-350D-C27C59F54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17">
                <a:extLst>
                  <a:ext uri="{FF2B5EF4-FFF2-40B4-BE49-F238E27FC236}">
                    <a16:creationId xmlns="" xmlns:a16="http://schemas.microsoft.com/office/drawing/2014/main" id="{D6A148FE-E1E8-9FAD-96D9-DBBD62EF6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E24F5008-534A-DDFD-C809-12DEA2C43C1E}"/>
              </a:ext>
            </a:extLst>
          </p:cNvPr>
          <p:cNvGrpSpPr/>
          <p:nvPr/>
        </p:nvGrpSpPr>
        <p:grpSpPr>
          <a:xfrm>
            <a:off x="7227720" y="3277317"/>
            <a:ext cx="612514" cy="513722"/>
            <a:chOff x="8023225" y="4741863"/>
            <a:chExt cx="6299200" cy="52832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5" name="Freeform 47">
              <a:extLst>
                <a:ext uri="{FF2B5EF4-FFF2-40B4-BE49-F238E27FC236}">
                  <a16:creationId xmlns="" xmlns:a16="http://schemas.microsoft.com/office/drawing/2014/main" id="{47C82DB1-371B-A943-57F7-91E737743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25D4CEF5-686A-C59E-E82D-737B3F008BB7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  <a:grpFill/>
          </p:grpSpPr>
          <p:sp>
            <p:nvSpPr>
              <p:cNvPr id="87" name="Freeform 48">
                <a:extLst>
                  <a:ext uri="{FF2B5EF4-FFF2-40B4-BE49-F238E27FC236}">
                    <a16:creationId xmlns="" xmlns:a16="http://schemas.microsoft.com/office/drawing/2014/main" id="{2DC29223-D3DF-8A28-8EBD-85851DB61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9">
                <a:extLst>
                  <a:ext uri="{FF2B5EF4-FFF2-40B4-BE49-F238E27FC236}">
                    <a16:creationId xmlns="" xmlns:a16="http://schemas.microsoft.com/office/drawing/2014/main" id="{CF410D4C-745E-1F92-03EE-0B503527EF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0">
                <a:extLst>
                  <a:ext uri="{FF2B5EF4-FFF2-40B4-BE49-F238E27FC236}">
                    <a16:creationId xmlns="" xmlns:a16="http://schemas.microsoft.com/office/drawing/2014/main" id="{BA9A3118-687B-4FEC-F870-880C26757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51">
                <a:extLst>
                  <a:ext uri="{FF2B5EF4-FFF2-40B4-BE49-F238E27FC236}">
                    <a16:creationId xmlns="" xmlns:a16="http://schemas.microsoft.com/office/drawing/2014/main" id="{98EA4152-966B-6E77-1448-36C0FB626A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="" xmlns:a16="http://schemas.microsoft.com/office/drawing/2014/main" id="{7F6475B5-0416-483A-60FC-AEDF56159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="" xmlns:a16="http://schemas.microsoft.com/office/drawing/2014/main" id="{7FC5999A-60EC-6DDB-3EB4-CF4B05381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="" xmlns:a16="http://schemas.microsoft.com/office/drawing/2014/main" id="{C21012C6-3D97-BE53-69EC-0446D721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="" xmlns:a16="http://schemas.microsoft.com/office/drawing/2014/main" id="{A8DE90CE-C8DE-4CAE-C2A0-E46448A9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984856C8-400E-6459-CDFB-E3C11A100FD9}"/>
              </a:ext>
            </a:extLst>
          </p:cNvPr>
          <p:cNvSpPr/>
          <p:nvPr/>
        </p:nvSpPr>
        <p:spPr>
          <a:xfrm>
            <a:off x="1621812" y="3021111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FF6600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5A4F96A0-1757-2B5E-E062-8330529CF9D1}"/>
              </a:ext>
            </a:extLst>
          </p:cNvPr>
          <p:cNvSpPr/>
          <p:nvPr/>
        </p:nvSpPr>
        <p:spPr>
          <a:xfrm>
            <a:off x="8801110" y="3062531"/>
            <a:ext cx="2607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7353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EB287E2-B04A-01CE-01C6-51C7A9BA7BF4}"/>
              </a:ext>
            </a:extLst>
          </p:cNvPr>
          <p:cNvGrpSpPr/>
          <p:nvPr/>
        </p:nvGrpSpPr>
        <p:grpSpPr>
          <a:xfrm>
            <a:off x="0" y="0"/>
            <a:ext cx="12192000" cy="6696076"/>
            <a:chOff x="0" y="0"/>
            <a:chExt cx="12192000" cy="6696076"/>
          </a:xfrm>
        </p:grpSpPr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A011DBC4-D9D7-F550-95CB-45082ADE07DA}"/>
                </a:ext>
              </a:extLst>
            </p:cNvPr>
            <p:cNvSpPr/>
            <p:nvPr/>
          </p:nvSpPr>
          <p:spPr>
            <a:xfrm>
              <a:off x="0" y="0"/>
              <a:ext cx="12192000" cy="934342"/>
            </a:xfrm>
            <a:prstGeom prst="rect">
              <a:avLst/>
            </a:prstGeom>
            <a:pattFill prst="pct5">
              <a:fgClr>
                <a:srgbClr val="5AA1AE"/>
              </a:fgClr>
              <a:bgClr>
                <a:srgbClr val="98D5E7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4E6BC866-E97D-7FF8-B122-FAC09F95DFEB}"/>
                </a:ext>
              </a:extLst>
            </p:cNvPr>
            <p:cNvSpPr/>
            <p:nvPr/>
          </p:nvSpPr>
          <p:spPr>
            <a:xfrm>
              <a:off x="228600" y="161925"/>
              <a:ext cx="11731752" cy="6534151"/>
            </a:xfrm>
            <a:prstGeom prst="roundRect">
              <a:avLst>
                <a:gd name="adj" fmla="val 67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="" xmlns:a16="http://schemas.microsoft.com/office/drawing/2014/main" id="{2754E35D-8AFE-5888-CB31-03EDBC770A3A}"/>
                </a:ext>
              </a:extLst>
            </p:cNvPr>
            <p:cNvSpPr/>
            <p:nvPr/>
          </p:nvSpPr>
          <p:spPr>
            <a:xfrm>
              <a:off x="228600" y="161924"/>
              <a:ext cx="11731752" cy="810436"/>
            </a:xfrm>
            <a:prstGeom prst="round2SameRect">
              <a:avLst>
                <a:gd name="adj1" fmla="val 48825"/>
                <a:gd name="adj2" fmla="val 0"/>
              </a:avLst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895350">
                <a:defRPr/>
              </a:pPr>
              <a:r>
                <a:rPr lang="en-US" altLang="ko-KR" sz="2000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895350">
                <a:defRPr/>
              </a:pPr>
              <a:r>
                <a:rPr lang="en-US" altLang="ko-KR" sz="700" kern="0" dirty="0">
                  <a:solidFill>
                    <a:prstClr val="white">
                      <a:lumMod val="50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07B69EAF-BE17-7655-96BE-C590279AB5E4}"/>
                </a:ext>
              </a:extLst>
            </p:cNvPr>
            <p:cNvGrpSpPr/>
            <p:nvPr/>
          </p:nvGrpSpPr>
          <p:grpSpPr>
            <a:xfrm>
              <a:off x="362712" y="276890"/>
              <a:ext cx="707136" cy="6295359"/>
              <a:chOff x="362712" y="276890"/>
              <a:chExt cx="707136" cy="6295359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="" xmlns:a16="http://schemas.microsoft.com/office/drawing/2014/main" id="{62CB6962-8F8F-409B-6BF5-9F43C7DC02AC}"/>
                  </a:ext>
                </a:extLst>
              </p:cNvPr>
              <p:cNvSpPr/>
              <p:nvPr/>
            </p:nvSpPr>
            <p:spPr>
              <a:xfrm>
                <a:off x="362712" y="276890"/>
                <a:ext cx="707136" cy="6295359"/>
              </a:xfrm>
              <a:prstGeom prst="roundRect">
                <a:avLst>
                  <a:gd name="adj" fmla="val 50000"/>
                </a:avLst>
              </a:prstGeom>
              <a:solidFill>
                <a:srgbClr val="98D5E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="" xmlns:a16="http://schemas.microsoft.com/office/drawing/2014/main" id="{84CA9640-8853-759E-A4AF-0052DB4A8DCB}"/>
                  </a:ext>
                </a:extLst>
              </p:cNvPr>
              <p:cNvGrpSpPr/>
              <p:nvPr/>
            </p:nvGrpSpPr>
            <p:grpSpPr>
              <a:xfrm>
                <a:off x="543379" y="581917"/>
                <a:ext cx="369279" cy="5853976"/>
                <a:chOff x="543379" y="581917"/>
                <a:chExt cx="369279" cy="5853976"/>
              </a:xfrm>
            </p:grpSpPr>
            <p:sp>
              <p:nvSpPr>
                <p:cNvPr id="7" name="Freeform 9">
                  <a:extLst>
                    <a:ext uri="{FF2B5EF4-FFF2-40B4-BE49-F238E27FC236}">
                      <a16:creationId xmlns="" xmlns:a16="http://schemas.microsoft.com/office/drawing/2014/main" id="{A1763B14-E5AE-69AD-75FF-6752423C9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7721" y="1609086"/>
                  <a:ext cx="117118" cy="154560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" name="자유형 23">
                  <a:extLst>
                    <a:ext uri="{FF2B5EF4-FFF2-40B4-BE49-F238E27FC236}">
                      <a16:creationId xmlns="" xmlns:a16="http://schemas.microsoft.com/office/drawing/2014/main" id="{0478F482-704D-07C3-02AF-E0B4171B24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980" y="1038698"/>
                  <a:ext cx="176601" cy="154561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9" name="Group 16">
                  <a:extLst>
                    <a:ext uri="{FF2B5EF4-FFF2-40B4-BE49-F238E27FC236}">
                      <a16:creationId xmlns="" xmlns:a16="http://schemas.microsoft.com/office/drawing/2014/main" id="{4E1CADA9-6517-4ECA-3EA6-F55B6CB955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2146" y="2179473"/>
                  <a:ext cx="168268" cy="193407"/>
                  <a:chOff x="1039" y="1681"/>
                  <a:chExt cx="1071" cy="1231"/>
                </a:xfrm>
                <a:solidFill>
                  <a:schemeClr val="bg1"/>
                </a:solidFill>
              </p:grpSpPr>
              <p:sp>
                <p:nvSpPr>
                  <p:cNvPr id="31" name="Freeform 17">
                    <a:extLst>
                      <a:ext uri="{FF2B5EF4-FFF2-40B4-BE49-F238E27FC236}">
                        <a16:creationId xmlns="" xmlns:a16="http://schemas.microsoft.com/office/drawing/2014/main" id="{1A3397DF-A2E1-F842-C59F-B9485924EBF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9" y="1681"/>
                    <a:ext cx="1071" cy="1099"/>
                  </a:xfrm>
                  <a:custGeom>
                    <a:avLst/>
                    <a:gdLst>
                      <a:gd name="T0" fmla="*/ 3169 w 3212"/>
                      <a:gd name="T1" fmla="*/ 566 h 3298"/>
                      <a:gd name="T2" fmla="*/ 3035 w 3212"/>
                      <a:gd name="T3" fmla="*/ 475 h 3298"/>
                      <a:gd name="T4" fmla="*/ 2711 w 3212"/>
                      <a:gd name="T5" fmla="*/ 199 h 3298"/>
                      <a:gd name="T6" fmla="*/ 2384 w 3212"/>
                      <a:gd name="T7" fmla="*/ 19 h 3298"/>
                      <a:gd name="T8" fmla="*/ 2347 w 3212"/>
                      <a:gd name="T9" fmla="*/ 4 h 3298"/>
                      <a:gd name="T10" fmla="*/ 2278 w 3212"/>
                      <a:gd name="T11" fmla="*/ 47 h 3298"/>
                      <a:gd name="T12" fmla="*/ 2171 w 3212"/>
                      <a:gd name="T13" fmla="*/ 190 h 3298"/>
                      <a:gd name="T14" fmla="*/ 1698 w 3212"/>
                      <a:gd name="T15" fmla="*/ 610 h 3298"/>
                      <a:gd name="T16" fmla="*/ 716 w 3212"/>
                      <a:gd name="T17" fmla="*/ 1337 h 3298"/>
                      <a:gd name="T18" fmla="*/ 296 w 3212"/>
                      <a:gd name="T19" fmla="*/ 1713 h 3298"/>
                      <a:gd name="T20" fmla="*/ 59 w 3212"/>
                      <a:gd name="T21" fmla="*/ 2061 h 3298"/>
                      <a:gd name="T22" fmla="*/ 0 w 3212"/>
                      <a:gd name="T23" fmla="*/ 2479 h 3298"/>
                      <a:gd name="T24" fmla="*/ 29 w 3212"/>
                      <a:gd name="T25" fmla="*/ 2758 h 3298"/>
                      <a:gd name="T26" fmla="*/ 183 w 3212"/>
                      <a:gd name="T27" fmla="*/ 2915 h 3298"/>
                      <a:gd name="T28" fmla="*/ 615 w 3212"/>
                      <a:gd name="T29" fmla="*/ 3255 h 3298"/>
                      <a:gd name="T30" fmla="*/ 886 w 3212"/>
                      <a:gd name="T31" fmla="*/ 3291 h 3298"/>
                      <a:gd name="T32" fmla="*/ 1138 w 3212"/>
                      <a:gd name="T33" fmla="*/ 3171 h 3298"/>
                      <a:gd name="T34" fmla="*/ 1808 w 3212"/>
                      <a:gd name="T35" fmla="*/ 2600 h 3298"/>
                      <a:gd name="T36" fmla="*/ 2812 w 3212"/>
                      <a:gd name="T37" fmla="*/ 1724 h 3298"/>
                      <a:gd name="T38" fmla="*/ 3103 w 3212"/>
                      <a:gd name="T39" fmla="*/ 1438 h 3298"/>
                      <a:gd name="T40" fmla="*/ 3146 w 3212"/>
                      <a:gd name="T41" fmla="*/ 1401 h 3298"/>
                      <a:gd name="T42" fmla="*/ 3193 w 3212"/>
                      <a:gd name="T43" fmla="*/ 1183 h 3298"/>
                      <a:gd name="T44" fmla="*/ 3208 w 3212"/>
                      <a:gd name="T45" fmla="*/ 620 h 3298"/>
                      <a:gd name="T46" fmla="*/ 1001 w 3212"/>
                      <a:gd name="T47" fmla="*/ 3114 h 3298"/>
                      <a:gd name="T48" fmla="*/ 881 w 3212"/>
                      <a:gd name="T49" fmla="*/ 3066 h 3298"/>
                      <a:gd name="T50" fmla="*/ 844 w 3212"/>
                      <a:gd name="T51" fmla="*/ 2610 h 3298"/>
                      <a:gd name="T52" fmla="*/ 840 w 3212"/>
                      <a:gd name="T53" fmla="*/ 2398 h 3298"/>
                      <a:gd name="T54" fmla="*/ 401 w 3212"/>
                      <a:gd name="T55" fmla="*/ 2082 h 3298"/>
                      <a:gd name="T56" fmla="*/ 241 w 3212"/>
                      <a:gd name="T57" fmla="*/ 1969 h 3298"/>
                      <a:gd name="T58" fmla="*/ 752 w 3212"/>
                      <a:gd name="T59" fmla="*/ 2141 h 3298"/>
                      <a:gd name="T60" fmla="*/ 1034 w 3212"/>
                      <a:gd name="T61" fmla="*/ 2354 h 3298"/>
                      <a:gd name="T62" fmla="*/ 1418 w 3212"/>
                      <a:gd name="T63" fmla="*/ 2074 h 3298"/>
                      <a:gd name="T64" fmla="*/ 1624 w 3212"/>
                      <a:gd name="T65" fmla="*/ 1847 h 3298"/>
                      <a:gd name="T66" fmla="*/ 1420 w 3212"/>
                      <a:gd name="T67" fmla="*/ 1596 h 3298"/>
                      <a:gd name="T68" fmla="*/ 1082 w 3212"/>
                      <a:gd name="T69" fmla="*/ 1248 h 3298"/>
                      <a:gd name="T70" fmla="*/ 1614 w 3212"/>
                      <a:gd name="T71" fmla="*/ 825 h 3298"/>
                      <a:gd name="T72" fmla="*/ 2194 w 3212"/>
                      <a:gd name="T73" fmla="*/ 338 h 3298"/>
                      <a:gd name="T74" fmla="*/ 2374 w 3212"/>
                      <a:gd name="T75" fmla="*/ 118 h 3298"/>
                      <a:gd name="T76" fmla="*/ 2661 w 3212"/>
                      <a:gd name="T77" fmla="*/ 304 h 3298"/>
                      <a:gd name="T78" fmla="*/ 2993 w 3212"/>
                      <a:gd name="T79" fmla="*/ 603 h 3298"/>
                      <a:gd name="T80" fmla="*/ 2474 w 3212"/>
                      <a:gd name="T81" fmla="*/ 1257 h 3298"/>
                      <a:gd name="T82" fmla="*/ 1732 w 3212"/>
                      <a:gd name="T83" fmla="*/ 1951 h 3298"/>
                      <a:gd name="T84" fmla="*/ 1047 w 3212"/>
                      <a:gd name="T85" fmla="*/ 2462 h 3298"/>
                      <a:gd name="T86" fmla="*/ 1012 w 3212"/>
                      <a:gd name="T87" fmla="*/ 2472 h 3298"/>
                      <a:gd name="T88" fmla="*/ 3078 w 3212"/>
                      <a:gd name="T89" fmla="*/ 1147 h 3298"/>
                      <a:gd name="T90" fmla="*/ 3067 w 3212"/>
                      <a:gd name="T91" fmla="*/ 1301 h 3298"/>
                      <a:gd name="T92" fmla="*/ 3051 w 3212"/>
                      <a:gd name="T93" fmla="*/ 1343 h 3298"/>
                      <a:gd name="T94" fmla="*/ 3018 w 3212"/>
                      <a:gd name="T95" fmla="*/ 1366 h 3298"/>
                      <a:gd name="T96" fmla="*/ 2890 w 3212"/>
                      <a:gd name="T97" fmla="*/ 1493 h 3298"/>
                      <a:gd name="T98" fmla="*/ 1823 w 3212"/>
                      <a:gd name="T99" fmla="*/ 2434 h 3298"/>
                      <a:gd name="T100" fmla="*/ 1765 w 3212"/>
                      <a:gd name="T101" fmla="*/ 2231 h 3298"/>
                      <a:gd name="T102" fmla="*/ 1749 w 3212"/>
                      <a:gd name="T103" fmla="*/ 2105 h 3298"/>
                      <a:gd name="T104" fmla="*/ 2236 w 3212"/>
                      <a:gd name="T105" fmla="*/ 1651 h 3298"/>
                      <a:gd name="T106" fmla="*/ 3095 w 3212"/>
                      <a:gd name="T107" fmla="*/ 770 h 3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12" h="3298">
                        <a:moveTo>
                          <a:pt x="3208" y="620"/>
                        </a:moveTo>
                        <a:lnTo>
                          <a:pt x="3206" y="606"/>
                        </a:lnTo>
                        <a:lnTo>
                          <a:pt x="3192" y="581"/>
                        </a:lnTo>
                        <a:lnTo>
                          <a:pt x="3169" y="566"/>
                        </a:lnTo>
                        <a:lnTo>
                          <a:pt x="3143" y="561"/>
                        </a:lnTo>
                        <a:lnTo>
                          <a:pt x="3130" y="564"/>
                        </a:lnTo>
                        <a:lnTo>
                          <a:pt x="3101" y="533"/>
                        </a:lnTo>
                        <a:lnTo>
                          <a:pt x="3035" y="475"/>
                        </a:lnTo>
                        <a:lnTo>
                          <a:pt x="3003" y="448"/>
                        </a:lnTo>
                        <a:lnTo>
                          <a:pt x="2931" y="383"/>
                        </a:lnTo>
                        <a:lnTo>
                          <a:pt x="2786" y="258"/>
                        </a:lnTo>
                        <a:lnTo>
                          <a:pt x="2711" y="199"/>
                        </a:lnTo>
                        <a:lnTo>
                          <a:pt x="2651" y="148"/>
                        </a:lnTo>
                        <a:lnTo>
                          <a:pt x="2507" y="53"/>
                        </a:lnTo>
                        <a:lnTo>
                          <a:pt x="2432" y="24"/>
                        </a:lnTo>
                        <a:lnTo>
                          <a:pt x="2384" y="19"/>
                        </a:lnTo>
                        <a:lnTo>
                          <a:pt x="2363" y="20"/>
                        </a:lnTo>
                        <a:lnTo>
                          <a:pt x="2361" y="17"/>
                        </a:lnTo>
                        <a:lnTo>
                          <a:pt x="2358" y="14"/>
                        </a:lnTo>
                        <a:lnTo>
                          <a:pt x="2347" y="4"/>
                        </a:lnTo>
                        <a:lnTo>
                          <a:pt x="2320" y="0"/>
                        </a:lnTo>
                        <a:lnTo>
                          <a:pt x="2294" y="10"/>
                        </a:lnTo>
                        <a:lnTo>
                          <a:pt x="2278" y="32"/>
                        </a:lnTo>
                        <a:lnTo>
                          <a:pt x="2278" y="47"/>
                        </a:lnTo>
                        <a:lnTo>
                          <a:pt x="2276" y="62"/>
                        </a:lnTo>
                        <a:lnTo>
                          <a:pt x="2253" y="102"/>
                        </a:lnTo>
                        <a:lnTo>
                          <a:pt x="2199" y="163"/>
                        </a:lnTo>
                        <a:lnTo>
                          <a:pt x="2171" y="190"/>
                        </a:lnTo>
                        <a:lnTo>
                          <a:pt x="2102" y="260"/>
                        </a:lnTo>
                        <a:lnTo>
                          <a:pt x="1952" y="394"/>
                        </a:lnTo>
                        <a:lnTo>
                          <a:pt x="1878" y="459"/>
                        </a:lnTo>
                        <a:lnTo>
                          <a:pt x="1698" y="610"/>
                        </a:lnTo>
                        <a:lnTo>
                          <a:pt x="1326" y="897"/>
                        </a:lnTo>
                        <a:lnTo>
                          <a:pt x="1138" y="1036"/>
                        </a:lnTo>
                        <a:lnTo>
                          <a:pt x="969" y="1157"/>
                        </a:lnTo>
                        <a:lnTo>
                          <a:pt x="716" y="1337"/>
                        </a:lnTo>
                        <a:lnTo>
                          <a:pt x="553" y="1467"/>
                        </a:lnTo>
                        <a:lnTo>
                          <a:pt x="475" y="1536"/>
                        </a:lnTo>
                        <a:lnTo>
                          <a:pt x="415" y="1592"/>
                        </a:lnTo>
                        <a:lnTo>
                          <a:pt x="296" y="1713"/>
                        </a:lnTo>
                        <a:lnTo>
                          <a:pt x="186" y="1845"/>
                        </a:lnTo>
                        <a:lnTo>
                          <a:pt x="117" y="1951"/>
                        </a:lnTo>
                        <a:lnTo>
                          <a:pt x="77" y="2024"/>
                        </a:lnTo>
                        <a:lnTo>
                          <a:pt x="59" y="2061"/>
                        </a:lnTo>
                        <a:lnTo>
                          <a:pt x="44" y="2100"/>
                        </a:lnTo>
                        <a:lnTo>
                          <a:pt x="21" y="2181"/>
                        </a:lnTo>
                        <a:lnTo>
                          <a:pt x="2" y="2306"/>
                        </a:lnTo>
                        <a:lnTo>
                          <a:pt x="0" y="2479"/>
                        </a:lnTo>
                        <a:lnTo>
                          <a:pt x="12" y="2650"/>
                        </a:lnTo>
                        <a:lnTo>
                          <a:pt x="18" y="2732"/>
                        </a:lnTo>
                        <a:lnTo>
                          <a:pt x="19" y="2742"/>
                        </a:lnTo>
                        <a:lnTo>
                          <a:pt x="29" y="2758"/>
                        </a:lnTo>
                        <a:lnTo>
                          <a:pt x="49" y="2771"/>
                        </a:lnTo>
                        <a:lnTo>
                          <a:pt x="67" y="2770"/>
                        </a:lnTo>
                        <a:lnTo>
                          <a:pt x="101" y="2817"/>
                        </a:lnTo>
                        <a:lnTo>
                          <a:pt x="183" y="2915"/>
                        </a:lnTo>
                        <a:lnTo>
                          <a:pt x="278" y="3016"/>
                        </a:lnTo>
                        <a:lnTo>
                          <a:pt x="383" y="3109"/>
                        </a:lnTo>
                        <a:lnTo>
                          <a:pt x="497" y="3193"/>
                        </a:lnTo>
                        <a:lnTo>
                          <a:pt x="615" y="3255"/>
                        </a:lnTo>
                        <a:lnTo>
                          <a:pt x="704" y="3285"/>
                        </a:lnTo>
                        <a:lnTo>
                          <a:pt x="765" y="3297"/>
                        </a:lnTo>
                        <a:lnTo>
                          <a:pt x="825" y="3298"/>
                        </a:lnTo>
                        <a:lnTo>
                          <a:pt x="886" y="3291"/>
                        </a:lnTo>
                        <a:lnTo>
                          <a:pt x="916" y="3282"/>
                        </a:lnTo>
                        <a:lnTo>
                          <a:pt x="955" y="3271"/>
                        </a:lnTo>
                        <a:lnTo>
                          <a:pt x="1030" y="3236"/>
                        </a:lnTo>
                        <a:lnTo>
                          <a:pt x="1138" y="3171"/>
                        </a:lnTo>
                        <a:lnTo>
                          <a:pt x="1342" y="3009"/>
                        </a:lnTo>
                        <a:lnTo>
                          <a:pt x="1463" y="2899"/>
                        </a:lnTo>
                        <a:lnTo>
                          <a:pt x="1634" y="2748"/>
                        </a:lnTo>
                        <a:lnTo>
                          <a:pt x="1808" y="2600"/>
                        </a:lnTo>
                        <a:lnTo>
                          <a:pt x="2017" y="2424"/>
                        </a:lnTo>
                        <a:lnTo>
                          <a:pt x="2429" y="2066"/>
                        </a:lnTo>
                        <a:lnTo>
                          <a:pt x="2633" y="1884"/>
                        </a:lnTo>
                        <a:lnTo>
                          <a:pt x="2812" y="1724"/>
                        </a:lnTo>
                        <a:lnTo>
                          <a:pt x="2987" y="1560"/>
                        </a:lnTo>
                        <a:lnTo>
                          <a:pt x="3021" y="1530"/>
                        </a:lnTo>
                        <a:lnTo>
                          <a:pt x="3075" y="1478"/>
                        </a:lnTo>
                        <a:lnTo>
                          <a:pt x="3103" y="1438"/>
                        </a:lnTo>
                        <a:lnTo>
                          <a:pt x="3111" y="1416"/>
                        </a:lnTo>
                        <a:lnTo>
                          <a:pt x="3124" y="1415"/>
                        </a:lnTo>
                        <a:lnTo>
                          <a:pt x="3134" y="1409"/>
                        </a:lnTo>
                        <a:lnTo>
                          <a:pt x="3146" y="1401"/>
                        </a:lnTo>
                        <a:lnTo>
                          <a:pt x="3163" y="1378"/>
                        </a:lnTo>
                        <a:lnTo>
                          <a:pt x="3180" y="1337"/>
                        </a:lnTo>
                        <a:lnTo>
                          <a:pt x="3192" y="1241"/>
                        </a:lnTo>
                        <a:lnTo>
                          <a:pt x="3193" y="1183"/>
                        </a:lnTo>
                        <a:lnTo>
                          <a:pt x="3202" y="1042"/>
                        </a:lnTo>
                        <a:lnTo>
                          <a:pt x="3212" y="832"/>
                        </a:lnTo>
                        <a:lnTo>
                          <a:pt x="3212" y="691"/>
                        </a:lnTo>
                        <a:lnTo>
                          <a:pt x="3208" y="620"/>
                        </a:lnTo>
                        <a:close/>
                        <a:moveTo>
                          <a:pt x="1004" y="2495"/>
                        </a:moveTo>
                        <a:lnTo>
                          <a:pt x="998" y="2649"/>
                        </a:lnTo>
                        <a:lnTo>
                          <a:pt x="999" y="2958"/>
                        </a:lnTo>
                        <a:lnTo>
                          <a:pt x="1001" y="3114"/>
                        </a:lnTo>
                        <a:lnTo>
                          <a:pt x="942" y="3145"/>
                        </a:lnTo>
                        <a:lnTo>
                          <a:pt x="880" y="3170"/>
                        </a:lnTo>
                        <a:lnTo>
                          <a:pt x="884" y="3137"/>
                        </a:lnTo>
                        <a:lnTo>
                          <a:pt x="881" y="3066"/>
                        </a:lnTo>
                        <a:lnTo>
                          <a:pt x="868" y="2961"/>
                        </a:lnTo>
                        <a:lnTo>
                          <a:pt x="860" y="2895"/>
                        </a:lnTo>
                        <a:lnTo>
                          <a:pt x="850" y="2780"/>
                        </a:lnTo>
                        <a:lnTo>
                          <a:pt x="844" y="2610"/>
                        </a:lnTo>
                        <a:lnTo>
                          <a:pt x="850" y="2495"/>
                        </a:lnTo>
                        <a:lnTo>
                          <a:pt x="857" y="2439"/>
                        </a:lnTo>
                        <a:lnTo>
                          <a:pt x="856" y="2424"/>
                        </a:lnTo>
                        <a:lnTo>
                          <a:pt x="840" y="2398"/>
                        </a:lnTo>
                        <a:lnTo>
                          <a:pt x="828" y="2390"/>
                        </a:lnTo>
                        <a:lnTo>
                          <a:pt x="717" y="2318"/>
                        </a:lnTo>
                        <a:lnTo>
                          <a:pt x="506" y="2162"/>
                        </a:lnTo>
                        <a:lnTo>
                          <a:pt x="401" y="2082"/>
                        </a:lnTo>
                        <a:lnTo>
                          <a:pt x="382" y="2064"/>
                        </a:lnTo>
                        <a:lnTo>
                          <a:pt x="314" y="2010"/>
                        </a:lnTo>
                        <a:lnTo>
                          <a:pt x="264" y="1978"/>
                        </a:lnTo>
                        <a:lnTo>
                          <a:pt x="241" y="1969"/>
                        </a:lnTo>
                        <a:lnTo>
                          <a:pt x="294" y="1899"/>
                        </a:lnTo>
                        <a:lnTo>
                          <a:pt x="350" y="1830"/>
                        </a:lnTo>
                        <a:lnTo>
                          <a:pt x="510" y="1955"/>
                        </a:lnTo>
                        <a:lnTo>
                          <a:pt x="752" y="2141"/>
                        </a:lnTo>
                        <a:lnTo>
                          <a:pt x="909" y="2270"/>
                        </a:lnTo>
                        <a:lnTo>
                          <a:pt x="985" y="2338"/>
                        </a:lnTo>
                        <a:lnTo>
                          <a:pt x="999" y="2349"/>
                        </a:lnTo>
                        <a:lnTo>
                          <a:pt x="1034" y="2354"/>
                        </a:lnTo>
                        <a:lnTo>
                          <a:pt x="1053" y="2346"/>
                        </a:lnTo>
                        <a:lnTo>
                          <a:pt x="1132" y="2302"/>
                        </a:lnTo>
                        <a:lnTo>
                          <a:pt x="1280" y="2195"/>
                        </a:lnTo>
                        <a:lnTo>
                          <a:pt x="1418" y="2074"/>
                        </a:lnTo>
                        <a:lnTo>
                          <a:pt x="1548" y="1943"/>
                        </a:lnTo>
                        <a:lnTo>
                          <a:pt x="1610" y="1877"/>
                        </a:lnTo>
                        <a:lnTo>
                          <a:pt x="1617" y="1868"/>
                        </a:lnTo>
                        <a:lnTo>
                          <a:pt x="1624" y="1847"/>
                        </a:lnTo>
                        <a:lnTo>
                          <a:pt x="1626" y="1827"/>
                        </a:lnTo>
                        <a:lnTo>
                          <a:pt x="1617" y="1807"/>
                        </a:lnTo>
                        <a:lnTo>
                          <a:pt x="1610" y="1796"/>
                        </a:lnTo>
                        <a:lnTo>
                          <a:pt x="1420" y="1596"/>
                        </a:lnTo>
                        <a:lnTo>
                          <a:pt x="1231" y="1395"/>
                        </a:lnTo>
                        <a:lnTo>
                          <a:pt x="1201" y="1360"/>
                        </a:lnTo>
                        <a:lnTo>
                          <a:pt x="1132" y="1288"/>
                        </a:lnTo>
                        <a:lnTo>
                          <a:pt x="1082" y="1248"/>
                        </a:lnTo>
                        <a:lnTo>
                          <a:pt x="1056" y="1235"/>
                        </a:lnTo>
                        <a:lnTo>
                          <a:pt x="1244" y="1103"/>
                        </a:lnTo>
                        <a:lnTo>
                          <a:pt x="1430" y="964"/>
                        </a:lnTo>
                        <a:lnTo>
                          <a:pt x="1614" y="825"/>
                        </a:lnTo>
                        <a:lnTo>
                          <a:pt x="1885" y="607"/>
                        </a:lnTo>
                        <a:lnTo>
                          <a:pt x="2060" y="458"/>
                        </a:lnTo>
                        <a:lnTo>
                          <a:pt x="2145" y="380"/>
                        </a:lnTo>
                        <a:lnTo>
                          <a:pt x="2194" y="338"/>
                        </a:lnTo>
                        <a:lnTo>
                          <a:pt x="2299" y="235"/>
                        </a:lnTo>
                        <a:lnTo>
                          <a:pt x="2344" y="177"/>
                        </a:lnTo>
                        <a:lnTo>
                          <a:pt x="2367" y="138"/>
                        </a:lnTo>
                        <a:lnTo>
                          <a:pt x="2374" y="118"/>
                        </a:lnTo>
                        <a:lnTo>
                          <a:pt x="2422" y="140"/>
                        </a:lnTo>
                        <a:lnTo>
                          <a:pt x="2466" y="163"/>
                        </a:lnTo>
                        <a:lnTo>
                          <a:pt x="2534" y="206"/>
                        </a:lnTo>
                        <a:lnTo>
                          <a:pt x="2661" y="304"/>
                        </a:lnTo>
                        <a:lnTo>
                          <a:pt x="2721" y="354"/>
                        </a:lnTo>
                        <a:lnTo>
                          <a:pt x="2833" y="453"/>
                        </a:lnTo>
                        <a:lnTo>
                          <a:pt x="2944" y="554"/>
                        </a:lnTo>
                        <a:lnTo>
                          <a:pt x="2993" y="603"/>
                        </a:lnTo>
                        <a:lnTo>
                          <a:pt x="3048" y="646"/>
                        </a:lnTo>
                        <a:lnTo>
                          <a:pt x="2937" y="771"/>
                        </a:lnTo>
                        <a:lnTo>
                          <a:pt x="2708" y="1016"/>
                        </a:lnTo>
                        <a:lnTo>
                          <a:pt x="2474" y="1257"/>
                        </a:lnTo>
                        <a:lnTo>
                          <a:pt x="2233" y="1490"/>
                        </a:lnTo>
                        <a:lnTo>
                          <a:pt x="2112" y="1605"/>
                        </a:lnTo>
                        <a:lnTo>
                          <a:pt x="1987" y="1720"/>
                        </a:lnTo>
                        <a:lnTo>
                          <a:pt x="1732" y="1951"/>
                        </a:lnTo>
                        <a:lnTo>
                          <a:pt x="1467" y="2169"/>
                        </a:lnTo>
                        <a:lnTo>
                          <a:pt x="1261" y="2322"/>
                        </a:lnTo>
                        <a:lnTo>
                          <a:pt x="1120" y="2417"/>
                        </a:lnTo>
                        <a:lnTo>
                          <a:pt x="1047" y="2462"/>
                        </a:lnTo>
                        <a:lnTo>
                          <a:pt x="1047" y="2462"/>
                        </a:lnTo>
                        <a:lnTo>
                          <a:pt x="1047" y="2463"/>
                        </a:lnTo>
                        <a:lnTo>
                          <a:pt x="1033" y="2460"/>
                        </a:lnTo>
                        <a:lnTo>
                          <a:pt x="1012" y="2472"/>
                        </a:lnTo>
                        <a:lnTo>
                          <a:pt x="1005" y="2485"/>
                        </a:lnTo>
                        <a:lnTo>
                          <a:pt x="1004" y="2495"/>
                        </a:lnTo>
                        <a:close/>
                        <a:moveTo>
                          <a:pt x="3082" y="1081"/>
                        </a:moveTo>
                        <a:lnTo>
                          <a:pt x="3078" y="1147"/>
                        </a:lnTo>
                        <a:lnTo>
                          <a:pt x="3074" y="1213"/>
                        </a:lnTo>
                        <a:lnTo>
                          <a:pt x="3072" y="1247"/>
                        </a:lnTo>
                        <a:lnTo>
                          <a:pt x="3069" y="1280"/>
                        </a:lnTo>
                        <a:lnTo>
                          <a:pt x="3067" y="1301"/>
                        </a:lnTo>
                        <a:lnTo>
                          <a:pt x="3065" y="1316"/>
                        </a:lnTo>
                        <a:lnTo>
                          <a:pt x="3059" y="1320"/>
                        </a:lnTo>
                        <a:lnTo>
                          <a:pt x="3052" y="1334"/>
                        </a:lnTo>
                        <a:lnTo>
                          <a:pt x="3051" y="1343"/>
                        </a:lnTo>
                        <a:lnTo>
                          <a:pt x="3038" y="1349"/>
                        </a:lnTo>
                        <a:lnTo>
                          <a:pt x="3018" y="1372"/>
                        </a:lnTo>
                        <a:lnTo>
                          <a:pt x="3016" y="1389"/>
                        </a:lnTo>
                        <a:lnTo>
                          <a:pt x="3018" y="1366"/>
                        </a:lnTo>
                        <a:lnTo>
                          <a:pt x="3010" y="1369"/>
                        </a:lnTo>
                        <a:lnTo>
                          <a:pt x="2990" y="1393"/>
                        </a:lnTo>
                        <a:lnTo>
                          <a:pt x="2941" y="1444"/>
                        </a:lnTo>
                        <a:lnTo>
                          <a:pt x="2890" y="1493"/>
                        </a:lnTo>
                        <a:lnTo>
                          <a:pt x="2734" y="1637"/>
                        </a:lnTo>
                        <a:lnTo>
                          <a:pt x="2574" y="1779"/>
                        </a:lnTo>
                        <a:lnTo>
                          <a:pt x="2201" y="2110"/>
                        </a:lnTo>
                        <a:lnTo>
                          <a:pt x="1823" y="2434"/>
                        </a:lnTo>
                        <a:lnTo>
                          <a:pt x="1804" y="2451"/>
                        </a:lnTo>
                        <a:lnTo>
                          <a:pt x="1785" y="2467"/>
                        </a:lnTo>
                        <a:lnTo>
                          <a:pt x="1778" y="2349"/>
                        </a:lnTo>
                        <a:lnTo>
                          <a:pt x="1765" y="2231"/>
                        </a:lnTo>
                        <a:lnTo>
                          <a:pt x="1764" y="2181"/>
                        </a:lnTo>
                        <a:lnTo>
                          <a:pt x="1765" y="2130"/>
                        </a:lnTo>
                        <a:lnTo>
                          <a:pt x="1764" y="2118"/>
                        </a:lnTo>
                        <a:lnTo>
                          <a:pt x="1749" y="2105"/>
                        </a:lnTo>
                        <a:lnTo>
                          <a:pt x="1739" y="2103"/>
                        </a:lnTo>
                        <a:lnTo>
                          <a:pt x="1927" y="1936"/>
                        </a:lnTo>
                        <a:lnTo>
                          <a:pt x="2106" y="1769"/>
                        </a:lnTo>
                        <a:lnTo>
                          <a:pt x="2236" y="1651"/>
                        </a:lnTo>
                        <a:lnTo>
                          <a:pt x="2489" y="1406"/>
                        </a:lnTo>
                        <a:lnTo>
                          <a:pt x="2737" y="1157"/>
                        </a:lnTo>
                        <a:lnTo>
                          <a:pt x="2977" y="901"/>
                        </a:lnTo>
                        <a:lnTo>
                          <a:pt x="3095" y="770"/>
                        </a:lnTo>
                        <a:lnTo>
                          <a:pt x="3093" y="926"/>
                        </a:lnTo>
                        <a:lnTo>
                          <a:pt x="3082" y="108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reeform 18">
                    <a:extLst>
                      <a:ext uri="{FF2B5EF4-FFF2-40B4-BE49-F238E27FC236}">
                        <a16:creationId xmlns="" xmlns:a16="http://schemas.microsoft.com/office/drawing/2014/main" id="{158EA2EE-DB9B-1B68-5DBC-56017D2FB0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8" y="2746"/>
                    <a:ext cx="212" cy="132"/>
                  </a:xfrm>
                  <a:custGeom>
                    <a:avLst/>
                    <a:gdLst>
                      <a:gd name="T0" fmla="*/ 544 w 635"/>
                      <a:gd name="T1" fmla="*/ 0 h 398"/>
                      <a:gd name="T2" fmla="*/ 504 w 635"/>
                      <a:gd name="T3" fmla="*/ 18 h 398"/>
                      <a:gd name="T4" fmla="*/ 496 w 635"/>
                      <a:gd name="T5" fmla="*/ 52 h 398"/>
                      <a:gd name="T6" fmla="*/ 530 w 635"/>
                      <a:gd name="T7" fmla="*/ 177 h 398"/>
                      <a:gd name="T8" fmla="*/ 515 w 635"/>
                      <a:gd name="T9" fmla="*/ 226 h 398"/>
                      <a:gd name="T10" fmla="*/ 478 w 635"/>
                      <a:gd name="T11" fmla="*/ 262 h 398"/>
                      <a:gd name="T12" fmla="*/ 403 w 635"/>
                      <a:gd name="T13" fmla="*/ 291 h 398"/>
                      <a:gd name="T14" fmla="*/ 352 w 635"/>
                      <a:gd name="T15" fmla="*/ 272 h 398"/>
                      <a:gd name="T16" fmla="*/ 332 w 635"/>
                      <a:gd name="T17" fmla="*/ 226 h 398"/>
                      <a:gd name="T18" fmla="*/ 331 w 635"/>
                      <a:gd name="T19" fmla="*/ 198 h 398"/>
                      <a:gd name="T20" fmla="*/ 303 w 635"/>
                      <a:gd name="T21" fmla="*/ 164 h 398"/>
                      <a:gd name="T22" fmla="*/ 246 w 635"/>
                      <a:gd name="T23" fmla="*/ 180 h 398"/>
                      <a:gd name="T24" fmla="*/ 236 w 635"/>
                      <a:gd name="T25" fmla="*/ 209 h 398"/>
                      <a:gd name="T26" fmla="*/ 220 w 635"/>
                      <a:gd name="T27" fmla="*/ 268 h 398"/>
                      <a:gd name="T28" fmla="*/ 160 w 635"/>
                      <a:gd name="T29" fmla="*/ 310 h 398"/>
                      <a:gd name="T30" fmla="*/ 122 w 635"/>
                      <a:gd name="T31" fmla="*/ 304 h 398"/>
                      <a:gd name="T32" fmla="*/ 83 w 635"/>
                      <a:gd name="T33" fmla="*/ 270 h 398"/>
                      <a:gd name="T34" fmla="*/ 83 w 635"/>
                      <a:gd name="T35" fmla="*/ 182 h 398"/>
                      <a:gd name="T36" fmla="*/ 90 w 635"/>
                      <a:gd name="T37" fmla="*/ 149 h 398"/>
                      <a:gd name="T38" fmla="*/ 62 w 635"/>
                      <a:gd name="T39" fmla="*/ 126 h 398"/>
                      <a:gd name="T40" fmla="*/ 34 w 635"/>
                      <a:gd name="T41" fmla="*/ 139 h 398"/>
                      <a:gd name="T42" fmla="*/ 7 w 635"/>
                      <a:gd name="T43" fmla="*/ 193 h 398"/>
                      <a:gd name="T44" fmla="*/ 3 w 635"/>
                      <a:gd name="T45" fmla="*/ 268 h 398"/>
                      <a:gd name="T46" fmla="*/ 31 w 635"/>
                      <a:gd name="T47" fmla="*/ 336 h 398"/>
                      <a:gd name="T48" fmla="*/ 93 w 635"/>
                      <a:gd name="T49" fmla="*/ 383 h 398"/>
                      <a:gd name="T50" fmla="*/ 139 w 635"/>
                      <a:gd name="T51" fmla="*/ 398 h 398"/>
                      <a:gd name="T52" fmla="*/ 229 w 635"/>
                      <a:gd name="T53" fmla="*/ 383 h 398"/>
                      <a:gd name="T54" fmla="*/ 279 w 635"/>
                      <a:gd name="T55" fmla="*/ 339 h 398"/>
                      <a:gd name="T56" fmla="*/ 350 w 635"/>
                      <a:gd name="T57" fmla="*/ 379 h 398"/>
                      <a:gd name="T58" fmla="*/ 470 w 635"/>
                      <a:gd name="T59" fmla="*/ 375 h 398"/>
                      <a:gd name="T60" fmla="*/ 527 w 635"/>
                      <a:gd name="T61" fmla="*/ 350 h 398"/>
                      <a:gd name="T62" fmla="*/ 600 w 635"/>
                      <a:gd name="T63" fmla="*/ 271 h 398"/>
                      <a:gd name="T64" fmla="*/ 635 w 635"/>
                      <a:gd name="T65" fmla="*/ 166 h 398"/>
                      <a:gd name="T66" fmla="*/ 614 w 635"/>
                      <a:gd name="T67" fmla="*/ 64 h 398"/>
                      <a:gd name="T68" fmla="*/ 555 w 635"/>
                      <a:gd name="T69" fmla="*/ 6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35" h="398">
                        <a:moveTo>
                          <a:pt x="555" y="6"/>
                        </a:moveTo>
                        <a:lnTo>
                          <a:pt x="544" y="0"/>
                        </a:lnTo>
                        <a:lnTo>
                          <a:pt x="521" y="3"/>
                        </a:lnTo>
                        <a:lnTo>
                          <a:pt x="504" y="18"/>
                        </a:lnTo>
                        <a:lnTo>
                          <a:pt x="495" y="39"/>
                        </a:lnTo>
                        <a:lnTo>
                          <a:pt x="496" y="52"/>
                        </a:lnTo>
                        <a:lnTo>
                          <a:pt x="514" y="113"/>
                        </a:lnTo>
                        <a:lnTo>
                          <a:pt x="530" y="177"/>
                        </a:lnTo>
                        <a:lnTo>
                          <a:pt x="527" y="202"/>
                        </a:lnTo>
                        <a:lnTo>
                          <a:pt x="515" y="226"/>
                        </a:lnTo>
                        <a:lnTo>
                          <a:pt x="494" y="251"/>
                        </a:lnTo>
                        <a:lnTo>
                          <a:pt x="478" y="262"/>
                        </a:lnTo>
                        <a:lnTo>
                          <a:pt x="453" y="278"/>
                        </a:lnTo>
                        <a:lnTo>
                          <a:pt x="403" y="291"/>
                        </a:lnTo>
                        <a:lnTo>
                          <a:pt x="370" y="284"/>
                        </a:lnTo>
                        <a:lnTo>
                          <a:pt x="352" y="272"/>
                        </a:lnTo>
                        <a:lnTo>
                          <a:pt x="339" y="252"/>
                        </a:lnTo>
                        <a:lnTo>
                          <a:pt x="332" y="226"/>
                        </a:lnTo>
                        <a:lnTo>
                          <a:pt x="332" y="209"/>
                        </a:lnTo>
                        <a:lnTo>
                          <a:pt x="331" y="198"/>
                        </a:lnTo>
                        <a:lnTo>
                          <a:pt x="324" y="180"/>
                        </a:lnTo>
                        <a:lnTo>
                          <a:pt x="303" y="164"/>
                        </a:lnTo>
                        <a:lnTo>
                          <a:pt x="268" y="164"/>
                        </a:lnTo>
                        <a:lnTo>
                          <a:pt x="246" y="180"/>
                        </a:lnTo>
                        <a:lnTo>
                          <a:pt x="237" y="198"/>
                        </a:lnTo>
                        <a:lnTo>
                          <a:pt x="236" y="209"/>
                        </a:lnTo>
                        <a:lnTo>
                          <a:pt x="233" y="231"/>
                        </a:lnTo>
                        <a:lnTo>
                          <a:pt x="220" y="268"/>
                        </a:lnTo>
                        <a:lnTo>
                          <a:pt x="196" y="297"/>
                        </a:lnTo>
                        <a:lnTo>
                          <a:pt x="160" y="310"/>
                        </a:lnTo>
                        <a:lnTo>
                          <a:pt x="137" y="307"/>
                        </a:lnTo>
                        <a:lnTo>
                          <a:pt x="122" y="304"/>
                        </a:lnTo>
                        <a:lnTo>
                          <a:pt x="102" y="294"/>
                        </a:lnTo>
                        <a:lnTo>
                          <a:pt x="83" y="270"/>
                        </a:lnTo>
                        <a:lnTo>
                          <a:pt x="76" y="228"/>
                        </a:lnTo>
                        <a:lnTo>
                          <a:pt x="83" y="182"/>
                        </a:lnTo>
                        <a:lnTo>
                          <a:pt x="88" y="162"/>
                        </a:lnTo>
                        <a:lnTo>
                          <a:pt x="90" y="149"/>
                        </a:lnTo>
                        <a:lnTo>
                          <a:pt x="80" y="131"/>
                        </a:lnTo>
                        <a:lnTo>
                          <a:pt x="62" y="126"/>
                        </a:lnTo>
                        <a:lnTo>
                          <a:pt x="43" y="130"/>
                        </a:lnTo>
                        <a:lnTo>
                          <a:pt x="34" y="139"/>
                        </a:lnTo>
                        <a:lnTo>
                          <a:pt x="23" y="157"/>
                        </a:lnTo>
                        <a:lnTo>
                          <a:pt x="7" y="193"/>
                        </a:lnTo>
                        <a:lnTo>
                          <a:pt x="0" y="232"/>
                        </a:lnTo>
                        <a:lnTo>
                          <a:pt x="3" y="268"/>
                        </a:lnTo>
                        <a:lnTo>
                          <a:pt x="13" y="304"/>
                        </a:lnTo>
                        <a:lnTo>
                          <a:pt x="31" y="336"/>
                        </a:lnTo>
                        <a:lnTo>
                          <a:pt x="59" y="362"/>
                        </a:lnTo>
                        <a:lnTo>
                          <a:pt x="93" y="383"/>
                        </a:lnTo>
                        <a:lnTo>
                          <a:pt x="113" y="390"/>
                        </a:lnTo>
                        <a:lnTo>
                          <a:pt x="139" y="398"/>
                        </a:lnTo>
                        <a:lnTo>
                          <a:pt x="187" y="398"/>
                        </a:lnTo>
                        <a:lnTo>
                          <a:pt x="229" y="383"/>
                        </a:lnTo>
                        <a:lnTo>
                          <a:pt x="265" y="356"/>
                        </a:lnTo>
                        <a:lnTo>
                          <a:pt x="279" y="339"/>
                        </a:lnTo>
                        <a:lnTo>
                          <a:pt x="299" y="356"/>
                        </a:lnTo>
                        <a:lnTo>
                          <a:pt x="350" y="379"/>
                        </a:lnTo>
                        <a:lnTo>
                          <a:pt x="409" y="386"/>
                        </a:lnTo>
                        <a:lnTo>
                          <a:pt x="470" y="375"/>
                        </a:lnTo>
                        <a:lnTo>
                          <a:pt x="502" y="362"/>
                        </a:lnTo>
                        <a:lnTo>
                          <a:pt x="527" y="350"/>
                        </a:lnTo>
                        <a:lnTo>
                          <a:pt x="567" y="316"/>
                        </a:lnTo>
                        <a:lnTo>
                          <a:pt x="600" y="271"/>
                        </a:lnTo>
                        <a:lnTo>
                          <a:pt x="623" y="221"/>
                        </a:lnTo>
                        <a:lnTo>
                          <a:pt x="635" y="166"/>
                        </a:lnTo>
                        <a:lnTo>
                          <a:pt x="632" y="113"/>
                        </a:lnTo>
                        <a:lnTo>
                          <a:pt x="614" y="64"/>
                        </a:lnTo>
                        <a:lnTo>
                          <a:pt x="581" y="23"/>
                        </a:lnTo>
                        <a:lnTo>
                          <a:pt x="555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reeform 19">
                    <a:extLst>
                      <a:ext uri="{FF2B5EF4-FFF2-40B4-BE49-F238E27FC236}">
                        <a16:creationId xmlns="" xmlns:a16="http://schemas.microsoft.com/office/drawing/2014/main" id="{D003DCFB-7D53-379E-3975-B43EB7456D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5" y="2515"/>
                    <a:ext cx="176" cy="179"/>
                  </a:xfrm>
                  <a:custGeom>
                    <a:avLst/>
                    <a:gdLst>
                      <a:gd name="T0" fmla="*/ 301 w 528"/>
                      <a:gd name="T1" fmla="*/ 1 h 538"/>
                      <a:gd name="T2" fmla="*/ 268 w 528"/>
                      <a:gd name="T3" fmla="*/ 27 h 538"/>
                      <a:gd name="T4" fmla="*/ 273 w 528"/>
                      <a:gd name="T5" fmla="*/ 82 h 538"/>
                      <a:gd name="T6" fmla="*/ 298 w 528"/>
                      <a:gd name="T7" fmla="*/ 95 h 538"/>
                      <a:gd name="T8" fmla="*/ 373 w 528"/>
                      <a:gd name="T9" fmla="*/ 112 h 538"/>
                      <a:gd name="T10" fmla="*/ 419 w 528"/>
                      <a:gd name="T11" fmla="*/ 145 h 538"/>
                      <a:gd name="T12" fmla="*/ 423 w 528"/>
                      <a:gd name="T13" fmla="*/ 191 h 538"/>
                      <a:gd name="T14" fmla="*/ 409 w 528"/>
                      <a:gd name="T15" fmla="*/ 220 h 538"/>
                      <a:gd name="T16" fmla="*/ 357 w 528"/>
                      <a:gd name="T17" fmla="*/ 265 h 538"/>
                      <a:gd name="T18" fmla="*/ 245 w 528"/>
                      <a:gd name="T19" fmla="*/ 269 h 538"/>
                      <a:gd name="T20" fmla="*/ 207 w 528"/>
                      <a:gd name="T21" fmla="*/ 256 h 538"/>
                      <a:gd name="T22" fmla="*/ 188 w 528"/>
                      <a:gd name="T23" fmla="*/ 250 h 538"/>
                      <a:gd name="T24" fmla="*/ 150 w 528"/>
                      <a:gd name="T25" fmla="*/ 268 h 538"/>
                      <a:gd name="T26" fmla="*/ 141 w 528"/>
                      <a:gd name="T27" fmla="*/ 324 h 538"/>
                      <a:gd name="T28" fmla="*/ 161 w 528"/>
                      <a:gd name="T29" fmla="*/ 341 h 538"/>
                      <a:gd name="T30" fmla="*/ 173 w 528"/>
                      <a:gd name="T31" fmla="*/ 347 h 538"/>
                      <a:gd name="T32" fmla="*/ 178 w 528"/>
                      <a:gd name="T33" fmla="*/ 348 h 538"/>
                      <a:gd name="T34" fmla="*/ 184 w 528"/>
                      <a:gd name="T35" fmla="*/ 351 h 538"/>
                      <a:gd name="T36" fmla="*/ 220 w 528"/>
                      <a:gd name="T37" fmla="*/ 367 h 538"/>
                      <a:gd name="T38" fmla="*/ 243 w 528"/>
                      <a:gd name="T39" fmla="*/ 399 h 538"/>
                      <a:gd name="T40" fmla="*/ 180 w 528"/>
                      <a:gd name="T41" fmla="*/ 443 h 538"/>
                      <a:gd name="T42" fmla="*/ 131 w 528"/>
                      <a:gd name="T43" fmla="*/ 456 h 538"/>
                      <a:gd name="T44" fmla="*/ 62 w 528"/>
                      <a:gd name="T45" fmla="*/ 456 h 538"/>
                      <a:gd name="T46" fmla="*/ 50 w 528"/>
                      <a:gd name="T47" fmla="*/ 443 h 538"/>
                      <a:gd name="T48" fmla="*/ 10 w 528"/>
                      <a:gd name="T49" fmla="*/ 446 h 538"/>
                      <a:gd name="T50" fmla="*/ 3 w 528"/>
                      <a:gd name="T51" fmla="*/ 475 h 538"/>
                      <a:gd name="T52" fmla="*/ 45 w 528"/>
                      <a:gd name="T53" fmla="*/ 525 h 538"/>
                      <a:gd name="T54" fmla="*/ 134 w 528"/>
                      <a:gd name="T55" fmla="*/ 538 h 538"/>
                      <a:gd name="T56" fmla="*/ 190 w 528"/>
                      <a:gd name="T57" fmla="*/ 528 h 538"/>
                      <a:gd name="T58" fmla="*/ 302 w 528"/>
                      <a:gd name="T59" fmla="*/ 465 h 538"/>
                      <a:gd name="T60" fmla="*/ 355 w 528"/>
                      <a:gd name="T61" fmla="*/ 383 h 538"/>
                      <a:gd name="T62" fmla="*/ 357 w 528"/>
                      <a:gd name="T63" fmla="*/ 366 h 538"/>
                      <a:gd name="T64" fmla="*/ 425 w 528"/>
                      <a:gd name="T65" fmla="*/ 341 h 538"/>
                      <a:gd name="T66" fmla="*/ 497 w 528"/>
                      <a:gd name="T67" fmla="*/ 271 h 538"/>
                      <a:gd name="T68" fmla="*/ 520 w 528"/>
                      <a:gd name="T69" fmla="*/ 220 h 538"/>
                      <a:gd name="T70" fmla="*/ 520 w 528"/>
                      <a:gd name="T71" fmla="*/ 127 h 538"/>
                      <a:gd name="T72" fmla="*/ 469 w 528"/>
                      <a:gd name="T73" fmla="*/ 53 h 538"/>
                      <a:gd name="T74" fmla="*/ 384 w 528"/>
                      <a:gd name="T75" fmla="*/ 9 h 538"/>
                      <a:gd name="T76" fmla="*/ 311 w 528"/>
                      <a:gd name="T7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528" h="538">
                        <a:moveTo>
                          <a:pt x="311" y="0"/>
                        </a:moveTo>
                        <a:lnTo>
                          <a:pt x="301" y="1"/>
                        </a:lnTo>
                        <a:lnTo>
                          <a:pt x="285" y="9"/>
                        </a:lnTo>
                        <a:lnTo>
                          <a:pt x="268" y="27"/>
                        </a:lnTo>
                        <a:lnTo>
                          <a:pt x="263" y="60"/>
                        </a:lnTo>
                        <a:lnTo>
                          <a:pt x="273" y="82"/>
                        </a:lnTo>
                        <a:lnTo>
                          <a:pt x="288" y="92"/>
                        </a:lnTo>
                        <a:lnTo>
                          <a:pt x="298" y="95"/>
                        </a:lnTo>
                        <a:lnTo>
                          <a:pt x="321" y="99"/>
                        </a:lnTo>
                        <a:lnTo>
                          <a:pt x="373" y="112"/>
                        </a:lnTo>
                        <a:lnTo>
                          <a:pt x="404" y="129"/>
                        </a:lnTo>
                        <a:lnTo>
                          <a:pt x="419" y="145"/>
                        </a:lnTo>
                        <a:lnTo>
                          <a:pt x="426" y="165"/>
                        </a:lnTo>
                        <a:lnTo>
                          <a:pt x="423" y="191"/>
                        </a:lnTo>
                        <a:lnTo>
                          <a:pt x="416" y="206"/>
                        </a:lnTo>
                        <a:lnTo>
                          <a:pt x="409" y="220"/>
                        </a:lnTo>
                        <a:lnTo>
                          <a:pt x="391" y="242"/>
                        </a:lnTo>
                        <a:lnTo>
                          <a:pt x="357" y="265"/>
                        </a:lnTo>
                        <a:lnTo>
                          <a:pt x="302" y="276"/>
                        </a:lnTo>
                        <a:lnTo>
                          <a:pt x="245" y="269"/>
                        </a:lnTo>
                        <a:lnTo>
                          <a:pt x="217" y="260"/>
                        </a:lnTo>
                        <a:lnTo>
                          <a:pt x="207" y="256"/>
                        </a:lnTo>
                        <a:lnTo>
                          <a:pt x="199" y="253"/>
                        </a:lnTo>
                        <a:lnTo>
                          <a:pt x="188" y="250"/>
                        </a:lnTo>
                        <a:lnTo>
                          <a:pt x="171" y="253"/>
                        </a:lnTo>
                        <a:lnTo>
                          <a:pt x="150" y="268"/>
                        </a:lnTo>
                        <a:lnTo>
                          <a:pt x="135" y="299"/>
                        </a:lnTo>
                        <a:lnTo>
                          <a:pt x="141" y="324"/>
                        </a:lnTo>
                        <a:lnTo>
                          <a:pt x="151" y="337"/>
                        </a:lnTo>
                        <a:lnTo>
                          <a:pt x="161" y="341"/>
                        </a:lnTo>
                        <a:lnTo>
                          <a:pt x="167" y="344"/>
                        </a:lnTo>
                        <a:lnTo>
                          <a:pt x="173" y="347"/>
                        </a:lnTo>
                        <a:lnTo>
                          <a:pt x="173" y="347"/>
                        </a:lnTo>
                        <a:lnTo>
                          <a:pt x="178" y="348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220" y="367"/>
                        </a:lnTo>
                        <a:lnTo>
                          <a:pt x="252" y="386"/>
                        </a:lnTo>
                        <a:lnTo>
                          <a:pt x="243" y="399"/>
                        </a:lnTo>
                        <a:lnTo>
                          <a:pt x="220" y="420"/>
                        </a:lnTo>
                        <a:lnTo>
                          <a:pt x="180" y="443"/>
                        </a:lnTo>
                        <a:lnTo>
                          <a:pt x="150" y="452"/>
                        </a:lnTo>
                        <a:lnTo>
                          <a:pt x="131" y="456"/>
                        </a:lnTo>
                        <a:lnTo>
                          <a:pt x="85" y="459"/>
                        </a:lnTo>
                        <a:lnTo>
                          <a:pt x="62" y="456"/>
                        </a:lnTo>
                        <a:lnTo>
                          <a:pt x="57" y="453"/>
                        </a:lnTo>
                        <a:lnTo>
                          <a:pt x="50" y="443"/>
                        </a:lnTo>
                        <a:lnTo>
                          <a:pt x="30" y="438"/>
                        </a:lnTo>
                        <a:lnTo>
                          <a:pt x="10" y="446"/>
                        </a:lnTo>
                        <a:lnTo>
                          <a:pt x="0" y="463"/>
                        </a:lnTo>
                        <a:lnTo>
                          <a:pt x="3" y="475"/>
                        </a:lnTo>
                        <a:lnTo>
                          <a:pt x="13" y="498"/>
                        </a:lnTo>
                        <a:lnTo>
                          <a:pt x="45" y="525"/>
                        </a:lnTo>
                        <a:lnTo>
                          <a:pt x="88" y="537"/>
                        </a:lnTo>
                        <a:lnTo>
                          <a:pt x="134" y="538"/>
                        </a:lnTo>
                        <a:lnTo>
                          <a:pt x="155" y="534"/>
                        </a:lnTo>
                        <a:lnTo>
                          <a:pt x="190" y="528"/>
                        </a:lnTo>
                        <a:lnTo>
                          <a:pt x="250" y="504"/>
                        </a:lnTo>
                        <a:lnTo>
                          <a:pt x="302" y="465"/>
                        </a:lnTo>
                        <a:lnTo>
                          <a:pt x="341" y="414"/>
                        </a:lnTo>
                        <a:lnTo>
                          <a:pt x="355" y="383"/>
                        </a:lnTo>
                        <a:lnTo>
                          <a:pt x="358" y="374"/>
                        </a:lnTo>
                        <a:lnTo>
                          <a:pt x="357" y="366"/>
                        </a:lnTo>
                        <a:lnTo>
                          <a:pt x="381" y="360"/>
                        </a:lnTo>
                        <a:lnTo>
                          <a:pt x="425" y="341"/>
                        </a:lnTo>
                        <a:lnTo>
                          <a:pt x="463" y="311"/>
                        </a:lnTo>
                        <a:lnTo>
                          <a:pt x="497" y="271"/>
                        </a:lnTo>
                        <a:lnTo>
                          <a:pt x="509" y="246"/>
                        </a:lnTo>
                        <a:lnTo>
                          <a:pt x="520" y="220"/>
                        </a:lnTo>
                        <a:lnTo>
                          <a:pt x="528" y="171"/>
                        </a:lnTo>
                        <a:lnTo>
                          <a:pt x="520" y="127"/>
                        </a:lnTo>
                        <a:lnTo>
                          <a:pt x="499" y="86"/>
                        </a:lnTo>
                        <a:lnTo>
                          <a:pt x="469" y="53"/>
                        </a:lnTo>
                        <a:lnTo>
                          <a:pt x="430" y="26"/>
                        </a:lnTo>
                        <a:lnTo>
                          <a:pt x="384" y="9"/>
                        </a:lnTo>
                        <a:lnTo>
                          <a:pt x="337" y="0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reeform 20">
                    <a:extLst>
                      <a:ext uri="{FF2B5EF4-FFF2-40B4-BE49-F238E27FC236}">
                        <a16:creationId xmlns="" xmlns:a16="http://schemas.microsoft.com/office/drawing/2014/main" id="{D8EC4A3B-D92F-22F2-426A-26E22304A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5" y="2702"/>
                    <a:ext cx="205" cy="210"/>
                  </a:xfrm>
                  <a:custGeom>
                    <a:avLst/>
                    <a:gdLst>
                      <a:gd name="T0" fmla="*/ 388 w 613"/>
                      <a:gd name="T1" fmla="*/ 3 h 630"/>
                      <a:gd name="T2" fmla="*/ 357 w 613"/>
                      <a:gd name="T3" fmla="*/ 52 h 630"/>
                      <a:gd name="T4" fmla="*/ 381 w 613"/>
                      <a:gd name="T5" fmla="*/ 89 h 630"/>
                      <a:gd name="T6" fmla="*/ 466 w 613"/>
                      <a:gd name="T7" fmla="*/ 128 h 630"/>
                      <a:gd name="T8" fmla="*/ 511 w 613"/>
                      <a:gd name="T9" fmla="*/ 174 h 630"/>
                      <a:gd name="T10" fmla="*/ 506 w 613"/>
                      <a:gd name="T11" fmla="*/ 230 h 630"/>
                      <a:gd name="T12" fmla="*/ 486 w 613"/>
                      <a:gd name="T13" fmla="*/ 265 h 630"/>
                      <a:gd name="T14" fmla="*/ 431 w 613"/>
                      <a:gd name="T15" fmla="*/ 307 h 630"/>
                      <a:gd name="T16" fmla="*/ 349 w 613"/>
                      <a:gd name="T17" fmla="*/ 312 h 630"/>
                      <a:gd name="T18" fmla="*/ 257 w 613"/>
                      <a:gd name="T19" fmla="*/ 265 h 630"/>
                      <a:gd name="T20" fmla="*/ 253 w 613"/>
                      <a:gd name="T21" fmla="*/ 260 h 630"/>
                      <a:gd name="T22" fmla="*/ 239 w 613"/>
                      <a:gd name="T23" fmla="*/ 252 h 630"/>
                      <a:gd name="T24" fmla="*/ 198 w 613"/>
                      <a:gd name="T25" fmla="*/ 256 h 630"/>
                      <a:gd name="T26" fmla="*/ 175 w 613"/>
                      <a:gd name="T27" fmla="*/ 311 h 630"/>
                      <a:gd name="T28" fmla="*/ 188 w 613"/>
                      <a:gd name="T29" fmla="*/ 334 h 630"/>
                      <a:gd name="T30" fmla="*/ 214 w 613"/>
                      <a:gd name="T31" fmla="*/ 354 h 630"/>
                      <a:gd name="T32" fmla="*/ 256 w 613"/>
                      <a:gd name="T33" fmla="*/ 422 h 630"/>
                      <a:gd name="T34" fmla="*/ 224 w 613"/>
                      <a:gd name="T35" fmla="*/ 512 h 630"/>
                      <a:gd name="T36" fmla="*/ 180 w 613"/>
                      <a:gd name="T37" fmla="*/ 543 h 630"/>
                      <a:gd name="T38" fmla="*/ 119 w 613"/>
                      <a:gd name="T39" fmla="*/ 547 h 630"/>
                      <a:gd name="T40" fmla="*/ 72 w 613"/>
                      <a:gd name="T41" fmla="*/ 495 h 630"/>
                      <a:gd name="T42" fmla="*/ 51 w 613"/>
                      <a:gd name="T43" fmla="*/ 397 h 630"/>
                      <a:gd name="T44" fmla="*/ 37 w 613"/>
                      <a:gd name="T45" fmla="*/ 374 h 630"/>
                      <a:gd name="T46" fmla="*/ 5 w 613"/>
                      <a:gd name="T47" fmla="*/ 387 h 630"/>
                      <a:gd name="T48" fmla="*/ 0 w 613"/>
                      <a:gd name="T49" fmla="*/ 425 h 630"/>
                      <a:gd name="T50" fmla="*/ 13 w 613"/>
                      <a:gd name="T51" fmla="*/ 540 h 630"/>
                      <a:gd name="T52" fmla="*/ 66 w 613"/>
                      <a:gd name="T53" fmla="*/ 607 h 630"/>
                      <a:gd name="T54" fmla="*/ 131 w 613"/>
                      <a:gd name="T55" fmla="*/ 630 h 630"/>
                      <a:gd name="T56" fmla="*/ 220 w 613"/>
                      <a:gd name="T57" fmla="*/ 615 h 630"/>
                      <a:gd name="T58" fmla="*/ 263 w 613"/>
                      <a:gd name="T59" fmla="*/ 594 h 630"/>
                      <a:gd name="T60" fmla="*/ 329 w 613"/>
                      <a:gd name="T61" fmla="*/ 522 h 630"/>
                      <a:gd name="T62" fmla="*/ 352 w 613"/>
                      <a:gd name="T63" fmla="*/ 452 h 630"/>
                      <a:gd name="T64" fmla="*/ 352 w 613"/>
                      <a:gd name="T65" fmla="*/ 410 h 630"/>
                      <a:gd name="T66" fmla="*/ 446 w 613"/>
                      <a:gd name="T67" fmla="*/ 404 h 630"/>
                      <a:gd name="T68" fmla="*/ 555 w 613"/>
                      <a:gd name="T69" fmla="*/ 338 h 630"/>
                      <a:gd name="T70" fmla="*/ 594 w 613"/>
                      <a:gd name="T71" fmla="*/ 283 h 630"/>
                      <a:gd name="T72" fmla="*/ 613 w 613"/>
                      <a:gd name="T73" fmla="*/ 177 h 630"/>
                      <a:gd name="T74" fmla="*/ 574 w 613"/>
                      <a:gd name="T75" fmla="*/ 82 h 630"/>
                      <a:gd name="T76" fmla="*/ 489 w 613"/>
                      <a:gd name="T77" fmla="*/ 17 h 630"/>
                      <a:gd name="T78" fmla="*/ 404 w 613"/>
                      <a:gd name="T79" fmla="*/ 0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3" h="630">
                        <a:moveTo>
                          <a:pt x="404" y="0"/>
                        </a:moveTo>
                        <a:lnTo>
                          <a:pt x="388" y="3"/>
                        </a:lnTo>
                        <a:lnTo>
                          <a:pt x="365" y="21"/>
                        </a:lnTo>
                        <a:lnTo>
                          <a:pt x="357" y="52"/>
                        </a:lnTo>
                        <a:lnTo>
                          <a:pt x="367" y="79"/>
                        </a:lnTo>
                        <a:lnTo>
                          <a:pt x="381" y="89"/>
                        </a:lnTo>
                        <a:lnTo>
                          <a:pt x="410" y="101"/>
                        </a:lnTo>
                        <a:lnTo>
                          <a:pt x="466" y="128"/>
                        </a:lnTo>
                        <a:lnTo>
                          <a:pt x="498" y="152"/>
                        </a:lnTo>
                        <a:lnTo>
                          <a:pt x="511" y="174"/>
                        </a:lnTo>
                        <a:lnTo>
                          <a:pt x="515" y="200"/>
                        </a:lnTo>
                        <a:lnTo>
                          <a:pt x="506" y="230"/>
                        </a:lnTo>
                        <a:lnTo>
                          <a:pt x="498" y="249"/>
                        </a:lnTo>
                        <a:lnTo>
                          <a:pt x="486" y="265"/>
                        </a:lnTo>
                        <a:lnTo>
                          <a:pt x="462" y="291"/>
                        </a:lnTo>
                        <a:lnTo>
                          <a:pt x="431" y="307"/>
                        </a:lnTo>
                        <a:lnTo>
                          <a:pt x="400" y="314"/>
                        </a:lnTo>
                        <a:lnTo>
                          <a:pt x="349" y="312"/>
                        </a:lnTo>
                        <a:lnTo>
                          <a:pt x="285" y="286"/>
                        </a:lnTo>
                        <a:lnTo>
                          <a:pt x="257" y="265"/>
                        </a:lnTo>
                        <a:lnTo>
                          <a:pt x="257" y="265"/>
                        </a:lnTo>
                        <a:lnTo>
                          <a:pt x="253" y="260"/>
                        </a:lnTo>
                        <a:lnTo>
                          <a:pt x="247" y="258"/>
                        </a:lnTo>
                        <a:lnTo>
                          <a:pt x="239" y="252"/>
                        </a:lnTo>
                        <a:lnTo>
                          <a:pt x="223" y="249"/>
                        </a:lnTo>
                        <a:lnTo>
                          <a:pt x="198" y="256"/>
                        </a:lnTo>
                        <a:lnTo>
                          <a:pt x="177" y="285"/>
                        </a:lnTo>
                        <a:lnTo>
                          <a:pt x="175" y="311"/>
                        </a:lnTo>
                        <a:lnTo>
                          <a:pt x="181" y="327"/>
                        </a:lnTo>
                        <a:lnTo>
                          <a:pt x="188" y="334"/>
                        </a:lnTo>
                        <a:lnTo>
                          <a:pt x="201" y="344"/>
                        </a:lnTo>
                        <a:lnTo>
                          <a:pt x="214" y="354"/>
                        </a:lnTo>
                        <a:lnTo>
                          <a:pt x="234" y="376"/>
                        </a:lnTo>
                        <a:lnTo>
                          <a:pt x="256" y="422"/>
                        </a:lnTo>
                        <a:lnTo>
                          <a:pt x="253" y="469"/>
                        </a:lnTo>
                        <a:lnTo>
                          <a:pt x="224" y="512"/>
                        </a:lnTo>
                        <a:lnTo>
                          <a:pt x="198" y="531"/>
                        </a:lnTo>
                        <a:lnTo>
                          <a:pt x="180" y="543"/>
                        </a:lnTo>
                        <a:lnTo>
                          <a:pt x="146" y="551"/>
                        </a:lnTo>
                        <a:lnTo>
                          <a:pt x="119" y="547"/>
                        </a:lnTo>
                        <a:lnTo>
                          <a:pt x="96" y="533"/>
                        </a:lnTo>
                        <a:lnTo>
                          <a:pt x="72" y="495"/>
                        </a:lnTo>
                        <a:lnTo>
                          <a:pt x="54" y="430"/>
                        </a:lnTo>
                        <a:lnTo>
                          <a:pt x="51" y="397"/>
                        </a:lnTo>
                        <a:lnTo>
                          <a:pt x="50" y="386"/>
                        </a:lnTo>
                        <a:lnTo>
                          <a:pt x="37" y="374"/>
                        </a:lnTo>
                        <a:lnTo>
                          <a:pt x="20" y="374"/>
                        </a:lnTo>
                        <a:lnTo>
                          <a:pt x="5" y="387"/>
                        </a:lnTo>
                        <a:lnTo>
                          <a:pt x="2" y="397"/>
                        </a:lnTo>
                        <a:lnTo>
                          <a:pt x="0" y="425"/>
                        </a:lnTo>
                        <a:lnTo>
                          <a:pt x="1" y="484"/>
                        </a:lnTo>
                        <a:lnTo>
                          <a:pt x="13" y="540"/>
                        </a:lnTo>
                        <a:lnTo>
                          <a:pt x="43" y="589"/>
                        </a:lnTo>
                        <a:lnTo>
                          <a:pt x="66" y="607"/>
                        </a:lnTo>
                        <a:lnTo>
                          <a:pt x="87" y="619"/>
                        </a:lnTo>
                        <a:lnTo>
                          <a:pt x="131" y="630"/>
                        </a:lnTo>
                        <a:lnTo>
                          <a:pt x="175" y="628"/>
                        </a:lnTo>
                        <a:lnTo>
                          <a:pt x="220" y="615"/>
                        </a:lnTo>
                        <a:lnTo>
                          <a:pt x="241" y="606"/>
                        </a:lnTo>
                        <a:lnTo>
                          <a:pt x="263" y="594"/>
                        </a:lnTo>
                        <a:lnTo>
                          <a:pt x="300" y="561"/>
                        </a:lnTo>
                        <a:lnTo>
                          <a:pt x="329" y="522"/>
                        </a:lnTo>
                        <a:lnTo>
                          <a:pt x="348" y="476"/>
                        </a:lnTo>
                        <a:lnTo>
                          <a:pt x="352" y="452"/>
                        </a:lnTo>
                        <a:lnTo>
                          <a:pt x="355" y="430"/>
                        </a:lnTo>
                        <a:lnTo>
                          <a:pt x="352" y="410"/>
                        </a:lnTo>
                        <a:lnTo>
                          <a:pt x="384" y="413"/>
                        </a:lnTo>
                        <a:lnTo>
                          <a:pt x="446" y="404"/>
                        </a:lnTo>
                        <a:lnTo>
                          <a:pt x="505" y="380"/>
                        </a:lnTo>
                        <a:lnTo>
                          <a:pt x="555" y="338"/>
                        </a:lnTo>
                        <a:lnTo>
                          <a:pt x="577" y="309"/>
                        </a:lnTo>
                        <a:lnTo>
                          <a:pt x="594" y="283"/>
                        </a:lnTo>
                        <a:lnTo>
                          <a:pt x="611" y="230"/>
                        </a:lnTo>
                        <a:lnTo>
                          <a:pt x="613" y="177"/>
                        </a:lnTo>
                        <a:lnTo>
                          <a:pt x="600" y="127"/>
                        </a:lnTo>
                        <a:lnTo>
                          <a:pt x="574" y="82"/>
                        </a:lnTo>
                        <a:lnTo>
                          <a:pt x="537" y="44"/>
                        </a:lnTo>
                        <a:lnTo>
                          <a:pt x="489" y="17"/>
                        </a:lnTo>
                        <a:lnTo>
                          <a:pt x="434" y="1"/>
                        </a:lnTo>
                        <a:lnTo>
                          <a:pt x="40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0" name="자유형 32">
                  <a:extLst>
                    <a:ext uri="{FF2B5EF4-FFF2-40B4-BE49-F238E27FC236}">
                      <a16:creationId xmlns="" xmlns:a16="http://schemas.microsoft.com/office/drawing/2014/main" id="{0AB23DDB-D359-A66A-E4EE-DA4BB9DA2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5902" y="3939711"/>
                  <a:ext cx="140756" cy="140756"/>
                </a:xfrm>
                <a:custGeom>
                  <a:avLst/>
                  <a:gdLst>
                    <a:gd name="connsiteX0" fmla="*/ 4509870 w 6502401"/>
                    <a:gd name="connsiteY0" fmla="*/ 1250950 h 6502400"/>
                    <a:gd name="connsiteX1" fmla="*/ 3460751 w 6502401"/>
                    <a:gd name="connsiteY1" fmla="*/ 2299449 h 6502400"/>
                    <a:gd name="connsiteX2" fmla="*/ 4204979 w 6502401"/>
                    <a:gd name="connsiteY2" fmla="*/ 3043238 h 6502400"/>
                    <a:gd name="connsiteX3" fmla="*/ 5253039 w 6502401"/>
                    <a:gd name="connsiteY3" fmla="*/ 1994739 h 6502400"/>
                    <a:gd name="connsiteX4" fmla="*/ 5487377 w 6502401"/>
                    <a:gd name="connsiteY4" fmla="*/ 0 h 6502400"/>
                    <a:gd name="connsiteX5" fmla="*/ 5557233 w 6502401"/>
                    <a:gd name="connsiteY5" fmla="*/ 0 h 6502400"/>
                    <a:gd name="connsiteX6" fmla="*/ 5626559 w 6502401"/>
                    <a:gd name="connsiteY6" fmla="*/ 6350 h 6502400"/>
                    <a:gd name="connsiteX7" fmla="*/ 5695356 w 6502401"/>
                    <a:gd name="connsiteY7" fmla="*/ 20108 h 6502400"/>
                    <a:gd name="connsiteX8" fmla="*/ 5763095 w 6502401"/>
                    <a:gd name="connsiteY8" fmla="*/ 39688 h 6502400"/>
                    <a:gd name="connsiteX9" fmla="*/ 5828717 w 6502401"/>
                    <a:gd name="connsiteY9" fmla="*/ 66675 h 6502400"/>
                    <a:gd name="connsiteX10" fmla="*/ 5891693 w 6502401"/>
                    <a:gd name="connsiteY10" fmla="*/ 100013 h 6502400"/>
                    <a:gd name="connsiteX11" fmla="*/ 5953081 w 6502401"/>
                    <a:gd name="connsiteY11" fmla="*/ 139700 h 6502400"/>
                    <a:gd name="connsiteX12" fmla="*/ 6010236 w 6502401"/>
                    <a:gd name="connsiteY12" fmla="*/ 186796 h 6502400"/>
                    <a:gd name="connsiteX13" fmla="*/ 6036697 w 6502401"/>
                    <a:gd name="connsiteY13" fmla="*/ 212725 h 6502400"/>
                    <a:gd name="connsiteX14" fmla="*/ 6289659 w 6502401"/>
                    <a:gd name="connsiteY14" fmla="*/ 465667 h 6502400"/>
                    <a:gd name="connsiteX15" fmla="*/ 6316649 w 6502401"/>
                    <a:gd name="connsiteY15" fmla="*/ 493183 h 6502400"/>
                    <a:gd name="connsiteX16" fmla="*/ 6362690 w 6502401"/>
                    <a:gd name="connsiteY16" fmla="*/ 550333 h 6502400"/>
                    <a:gd name="connsiteX17" fmla="*/ 6402381 w 6502401"/>
                    <a:gd name="connsiteY17" fmla="*/ 610658 h 6502400"/>
                    <a:gd name="connsiteX18" fmla="*/ 6436250 w 6502401"/>
                    <a:gd name="connsiteY18" fmla="*/ 674158 h 6502400"/>
                    <a:gd name="connsiteX19" fmla="*/ 6462711 w 6502401"/>
                    <a:gd name="connsiteY19" fmla="*/ 739246 h 6502400"/>
                    <a:gd name="connsiteX20" fmla="*/ 6482820 w 6502401"/>
                    <a:gd name="connsiteY20" fmla="*/ 807508 h 6502400"/>
                    <a:gd name="connsiteX21" fmla="*/ 6495522 w 6502401"/>
                    <a:gd name="connsiteY21" fmla="*/ 875771 h 6502400"/>
                    <a:gd name="connsiteX22" fmla="*/ 6502401 w 6502401"/>
                    <a:gd name="connsiteY22" fmla="*/ 946150 h 6502400"/>
                    <a:gd name="connsiteX23" fmla="*/ 6502401 w 6502401"/>
                    <a:gd name="connsiteY23" fmla="*/ 1015471 h 6502400"/>
                    <a:gd name="connsiteX24" fmla="*/ 6495522 w 6502401"/>
                    <a:gd name="connsiteY24" fmla="*/ 1085321 h 6502400"/>
                    <a:gd name="connsiteX25" fmla="*/ 6482820 w 6502401"/>
                    <a:gd name="connsiteY25" fmla="*/ 1154113 h 6502400"/>
                    <a:gd name="connsiteX26" fmla="*/ 6462711 w 6502401"/>
                    <a:gd name="connsiteY26" fmla="*/ 1221846 h 6502400"/>
                    <a:gd name="connsiteX27" fmla="*/ 6436250 w 6502401"/>
                    <a:gd name="connsiteY27" fmla="*/ 1287463 h 6502400"/>
                    <a:gd name="connsiteX28" fmla="*/ 6402381 w 6502401"/>
                    <a:gd name="connsiteY28" fmla="*/ 1350963 h 6502400"/>
                    <a:gd name="connsiteX29" fmla="*/ 6362690 w 6502401"/>
                    <a:gd name="connsiteY29" fmla="*/ 1410759 h 6502400"/>
                    <a:gd name="connsiteX30" fmla="*/ 6316649 w 6502401"/>
                    <a:gd name="connsiteY30" fmla="*/ 1467909 h 6502400"/>
                    <a:gd name="connsiteX31" fmla="*/ 6289659 w 6502401"/>
                    <a:gd name="connsiteY31" fmla="*/ 1495425 h 6502400"/>
                    <a:gd name="connsiteX32" fmla="*/ 5791143 w 6502401"/>
                    <a:gd name="connsiteY32" fmla="*/ 1993900 h 6502400"/>
                    <a:gd name="connsiteX33" fmla="*/ 6036697 w 6502401"/>
                    <a:gd name="connsiteY33" fmla="*/ 2239433 h 6502400"/>
                    <a:gd name="connsiteX34" fmla="*/ 6050456 w 6502401"/>
                    <a:gd name="connsiteY34" fmla="*/ 2253192 h 6502400"/>
                    <a:gd name="connsiteX35" fmla="*/ 6071095 w 6502401"/>
                    <a:gd name="connsiteY35" fmla="*/ 2284942 h 6502400"/>
                    <a:gd name="connsiteX36" fmla="*/ 6084855 w 6502401"/>
                    <a:gd name="connsiteY36" fmla="*/ 2319338 h 6502400"/>
                    <a:gd name="connsiteX37" fmla="*/ 6092264 w 6502401"/>
                    <a:gd name="connsiteY37" fmla="*/ 2355321 h 6502400"/>
                    <a:gd name="connsiteX38" fmla="*/ 6092264 w 6502401"/>
                    <a:gd name="connsiteY38" fmla="*/ 2391833 h 6502400"/>
                    <a:gd name="connsiteX39" fmla="*/ 6084855 w 6502401"/>
                    <a:gd name="connsiteY39" fmla="*/ 2428346 h 6502400"/>
                    <a:gd name="connsiteX40" fmla="*/ 6071095 w 6502401"/>
                    <a:gd name="connsiteY40" fmla="*/ 2462742 h 6502400"/>
                    <a:gd name="connsiteX41" fmla="*/ 6050456 w 6502401"/>
                    <a:gd name="connsiteY41" fmla="*/ 2493963 h 6502400"/>
                    <a:gd name="connsiteX42" fmla="*/ 6036697 w 6502401"/>
                    <a:gd name="connsiteY42" fmla="*/ 2508250 h 6502400"/>
                    <a:gd name="connsiteX43" fmla="*/ 6022408 w 6502401"/>
                    <a:gd name="connsiteY43" fmla="*/ 2522008 h 6502400"/>
                    <a:gd name="connsiteX44" fmla="*/ 5991185 w 6502401"/>
                    <a:gd name="connsiteY44" fmla="*/ 2542646 h 6502400"/>
                    <a:gd name="connsiteX45" fmla="*/ 5956786 w 6502401"/>
                    <a:gd name="connsiteY45" fmla="*/ 2556933 h 6502400"/>
                    <a:gd name="connsiteX46" fmla="*/ 5920270 w 6502401"/>
                    <a:gd name="connsiteY46" fmla="*/ 2563813 h 6502400"/>
                    <a:gd name="connsiteX47" fmla="*/ 5883755 w 6502401"/>
                    <a:gd name="connsiteY47" fmla="*/ 2563813 h 6502400"/>
                    <a:gd name="connsiteX48" fmla="*/ 5847769 w 6502401"/>
                    <a:gd name="connsiteY48" fmla="*/ 2556933 h 6502400"/>
                    <a:gd name="connsiteX49" fmla="*/ 5813370 w 6502401"/>
                    <a:gd name="connsiteY49" fmla="*/ 2542646 h 6502400"/>
                    <a:gd name="connsiteX50" fmla="*/ 5781617 w 6502401"/>
                    <a:gd name="connsiteY50" fmla="*/ 2522008 h 6502400"/>
                    <a:gd name="connsiteX51" fmla="*/ 5767858 w 6502401"/>
                    <a:gd name="connsiteY51" fmla="*/ 2508250 h 6502400"/>
                    <a:gd name="connsiteX52" fmla="*/ 5522305 w 6502401"/>
                    <a:gd name="connsiteY52" fmla="*/ 2263775 h 6502400"/>
                    <a:gd name="connsiteX53" fmla="*/ 3771678 w 6502401"/>
                    <a:gd name="connsiteY53" fmla="*/ 4014258 h 6502400"/>
                    <a:gd name="connsiteX54" fmla="*/ 2034283 w 6502401"/>
                    <a:gd name="connsiteY54" fmla="*/ 5750454 h 6502400"/>
                    <a:gd name="connsiteX55" fmla="*/ 2004118 w 6502401"/>
                    <a:gd name="connsiteY55" fmla="*/ 5780088 h 6502400"/>
                    <a:gd name="connsiteX56" fmla="*/ 1936908 w 6502401"/>
                    <a:gd name="connsiteY56" fmla="*/ 5832475 h 6502400"/>
                    <a:gd name="connsiteX57" fmla="*/ 1865465 w 6502401"/>
                    <a:gd name="connsiteY57" fmla="*/ 5876925 h 6502400"/>
                    <a:gd name="connsiteX58" fmla="*/ 1789259 w 6502401"/>
                    <a:gd name="connsiteY58" fmla="*/ 5911850 h 6502400"/>
                    <a:gd name="connsiteX59" fmla="*/ 1709877 w 6502401"/>
                    <a:gd name="connsiteY59" fmla="*/ 5938838 h 6502400"/>
                    <a:gd name="connsiteX60" fmla="*/ 1627320 w 6502401"/>
                    <a:gd name="connsiteY60" fmla="*/ 5955242 h 6502400"/>
                    <a:gd name="connsiteX61" fmla="*/ 1543705 w 6502401"/>
                    <a:gd name="connsiteY61" fmla="*/ 5963709 h 6502400"/>
                    <a:gd name="connsiteX62" fmla="*/ 1459032 w 6502401"/>
                    <a:gd name="connsiteY62" fmla="*/ 5961592 h 6502400"/>
                    <a:gd name="connsiteX63" fmla="*/ 1417224 w 6502401"/>
                    <a:gd name="connsiteY63" fmla="*/ 5956300 h 6502400"/>
                    <a:gd name="connsiteX64" fmla="*/ 890660 w 6502401"/>
                    <a:gd name="connsiteY64" fmla="*/ 5881688 h 6502400"/>
                    <a:gd name="connsiteX65" fmla="*/ 324935 w 6502401"/>
                    <a:gd name="connsiteY65" fmla="*/ 6446838 h 6502400"/>
                    <a:gd name="connsiteX66" fmla="*/ 310646 w 6502401"/>
                    <a:gd name="connsiteY66" fmla="*/ 6460596 h 6502400"/>
                    <a:gd name="connsiteX67" fmla="*/ 278364 w 6502401"/>
                    <a:gd name="connsiteY67" fmla="*/ 6481234 h 6502400"/>
                    <a:gd name="connsiteX68" fmla="*/ 243966 w 6502401"/>
                    <a:gd name="connsiteY68" fmla="*/ 6494992 h 6502400"/>
                    <a:gd name="connsiteX69" fmla="*/ 208509 w 6502401"/>
                    <a:gd name="connsiteY69" fmla="*/ 6502400 h 6502400"/>
                    <a:gd name="connsiteX70" fmla="*/ 171464 w 6502401"/>
                    <a:gd name="connsiteY70" fmla="*/ 6502400 h 6502400"/>
                    <a:gd name="connsiteX71" fmla="*/ 136007 w 6502401"/>
                    <a:gd name="connsiteY71" fmla="*/ 6494992 h 6502400"/>
                    <a:gd name="connsiteX72" fmla="*/ 101608 w 6502401"/>
                    <a:gd name="connsiteY72" fmla="*/ 6481234 h 6502400"/>
                    <a:gd name="connsiteX73" fmla="*/ 69856 w 6502401"/>
                    <a:gd name="connsiteY73" fmla="*/ 6460596 h 6502400"/>
                    <a:gd name="connsiteX74" fmla="*/ 55038 w 6502401"/>
                    <a:gd name="connsiteY74" fmla="*/ 6446838 h 6502400"/>
                    <a:gd name="connsiteX75" fmla="*/ 42337 w 6502401"/>
                    <a:gd name="connsiteY75" fmla="*/ 6432550 h 6502400"/>
                    <a:gd name="connsiteX76" fmla="*/ 20639 w 6502401"/>
                    <a:gd name="connsiteY76" fmla="*/ 6401329 h 6502400"/>
                    <a:gd name="connsiteX77" fmla="*/ 6880 w 6502401"/>
                    <a:gd name="connsiteY77" fmla="*/ 6366934 h 6502400"/>
                    <a:gd name="connsiteX78" fmla="*/ 0 w 6502401"/>
                    <a:gd name="connsiteY78" fmla="*/ 6330421 h 6502400"/>
                    <a:gd name="connsiteX79" fmla="*/ 0 w 6502401"/>
                    <a:gd name="connsiteY79" fmla="*/ 6293909 h 6502400"/>
                    <a:gd name="connsiteX80" fmla="*/ 6880 w 6502401"/>
                    <a:gd name="connsiteY80" fmla="*/ 6257925 h 6502400"/>
                    <a:gd name="connsiteX81" fmla="*/ 20639 w 6502401"/>
                    <a:gd name="connsiteY81" fmla="*/ 6223529 h 6502400"/>
                    <a:gd name="connsiteX82" fmla="*/ 42337 w 6502401"/>
                    <a:gd name="connsiteY82" fmla="*/ 6191779 h 6502400"/>
                    <a:gd name="connsiteX83" fmla="*/ 55038 w 6502401"/>
                    <a:gd name="connsiteY83" fmla="*/ 6178021 h 6502400"/>
                    <a:gd name="connsiteX84" fmla="*/ 621292 w 6502401"/>
                    <a:gd name="connsiteY84" fmla="*/ 5611813 h 6502400"/>
                    <a:gd name="connsiteX85" fmla="*/ 546145 w 6502401"/>
                    <a:gd name="connsiteY85" fmla="*/ 5085821 h 6502400"/>
                    <a:gd name="connsiteX86" fmla="*/ 540853 w 6502401"/>
                    <a:gd name="connsiteY86" fmla="*/ 5042959 h 6502400"/>
                    <a:gd name="connsiteX87" fmla="*/ 539265 w 6502401"/>
                    <a:gd name="connsiteY87" fmla="*/ 4958821 h 6502400"/>
                    <a:gd name="connsiteX88" fmla="*/ 546674 w 6502401"/>
                    <a:gd name="connsiteY88" fmla="*/ 4874684 h 6502400"/>
                    <a:gd name="connsiteX89" fmla="*/ 564138 w 6502401"/>
                    <a:gd name="connsiteY89" fmla="*/ 4792663 h 6502400"/>
                    <a:gd name="connsiteX90" fmla="*/ 590069 w 6502401"/>
                    <a:gd name="connsiteY90" fmla="*/ 4713288 h 6502400"/>
                    <a:gd name="connsiteX91" fmla="*/ 626055 w 6502401"/>
                    <a:gd name="connsiteY91" fmla="*/ 4637088 h 6502400"/>
                    <a:gd name="connsiteX92" fmla="*/ 669980 w 6502401"/>
                    <a:gd name="connsiteY92" fmla="*/ 4565121 h 6502400"/>
                    <a:gd name="connsiteX93" fmla="*/ 721842 w 6502401"/>
                    <a:gd name="connsiteY93" fmla="*/ 4498975 h 6502400"/>
                    <a:gd name="connsiteX94" fmla="*/ 752007 w 6502401"/>
                    <a:gd name="connsiteY94" fmla="*/ 4467754 h 6502400"/>
                    <a:gd name="connsiteX95" fmla="*/ 2468235 w 6502401"/>
                    <a:gd name="connsiteY95" fmla="*/ 2752196 h 6502400"/>
                    <a:gd name="connsiteX96" fmla="*/ 4239500 w 6502401"/>
                    <a:gd name="connsiteY96" fmla="*/ 981075 h 6502400"/>
                    <a:gd name="connsiteX97" fmla="*/ 3993947 w 6502401"/>
                    <a:gd name="connsiteY97" fmla="*/ 735542 h 6502400"/>
                    <a:gd name="connsiteX98" fmla="*/ 3981246 w 6502401"/>
                    <a:gd name="connsiteY98" fmla="*/ 721254 h 6502400"/>
                    <a:gd name="connsiteX99" fmla="*/ 3959548 w 6502401"/>
                    <a:gd name="connsiteY99" fmla="*/ 688975 h 6502400"/>
                    <a:gd name="connsiteX100" fmla="*/ 3945789 w 6502401"/>
                    <a:gd name="connsiteY100" fmla="*/ 655108 h 6502400"/>
                    <a:gd name="connsiteX101" fmla="*/ 3939438 w 6502401"/>
                    <a:gd name="connsiteY101" fmla="*/ 619125 h 6502400"/>
                    <a:gd name="connsiteX102" fmla="*/ 3939438 w 6502401"/>
                    <a:gd name="connsiteY102" fmla="*/ 582613 h 6502400"/>
                    <a:gd name="connsiteX103" fmla="*/ 3945789 w 6502401"/>
                    <a:gd name="connsiteY103" fmla="*/ 546629 h 6502400"/>
                    <a:gd name="connsiteX104" fmla="*/ 3959548 w 6502401"/>
                    <a:gd name="connsiteY104" fmla="*/ 512233 h 6502400"/>
                    <a:gd name="connsiteX105" fmla="*/ 3981246 w 6502401"/>
                    <a:gd name="connsiteY105" fmla="*/ 480483 h 6502400"/>
                    <a:gd name="connsiteX106" fmla="*/ 3993947 w 6502401"/>
                    <a:gd name="connsiteY106" fmla="*/ 465667 h 6502400"/>
                    <a:gd name="connsiteX107" fmla="*/ 4008764 w 6502401"/>
                    <a:gd name="connsiteY107" fmla="*/ 452967 h 6502400"/>
                    <a:gd name="connsiteX108" fmla="*/ 4039988 w 6502401"/>
                    <a:gd name="connsiteY108" fmla="*/ 431800 h 6502400"/>
                    <a:gd name="connsiteX109" fmla="*/ 4074916 w 6502401"/>
                    <a:gd name="connsiteY109" fmla="*/ 418042 h 6502400"/>
                    <a:gd name="connsiteX110" fmla="*/ 4110902 w 6502401"/>
                    <a:gd name="connsiteY110" fmla="*/ 411163 h 6502400"/>
                    <a:gd name="connsiteX111" fmla="*/ 4147417 w 6502401"/>
                    <a:gd name="connsiteY111" fmla="*/ 411163 h 6502400"/>
                    <a:gd name="connsiteX112" fmla="*/ 4182875 w 6502401"/>
                    <a:gd name="connsiteY112" fmla="*/ 418042 h 6502400"/>
                    <a:gd name="connsiteX113" fmla="*/ 4217273 w 6502401"/>
                    <a:gd name="connsiteY113" fmla="*/ 431800 h 6502400"/>
                    <a:gd name="connsiteX114" fmla="*/ 4249555 w 6502401"/>
                    <a:gd name="connsiteY114" fmla="*/ 452967 h 6502400"/>
                    <a:gd name="connsiteX115" fmla="*/ 4263844 w 6502401"/>
                    <a:gd name="connsiteY115" fmla="*/ 465667 h 6502400"/>
                    <a:gd name="connsiteX116" fmla="*/ 4508339 w 6502401"/>
                    <a:gd name="connsiteY116" fmla="*/ 711200 h 6502400"/>
                    <a:gd name="connsiteX117" fmla="*/ 5007913 w 6502401"/>
                    <a:gd name="connsiteY117" fmla="*/ 212725 h 6502400"/>
                    <a:gd name="connsiteX118" fmla="*/ 5034373 w 6502401"/>
                    <a:gd name="connsiteY118" fmla="*/ 186796 h 6502400"/>
                    <a:gd name="connsiteX119" fmla="*/ 5091528 w 6502401"/>
                    <a:gd name="connsiteY119" fmla="*/ 139700 h 6502400"/>
                    <a:gd name="connsiteX120" fmla="*/ 5152387 w 6502401"/>
                    <a:gd name="connsiteY120" fmla="*/ 100013 h 6502400"/>
                    <a:gd name="connsiteX121" fmla="*/ 5215892 w 6502401"/>
                    <a:gd name="connsiteY121" fmla="*/ 66675 h 6502400"/>
                    <a:gd name="connsiteX122" fmla="*/ 5281514 w 6502401"/>
                    <a:gd name="connsiteY122" fmla="*/ 39688 h 6502400"/>
                    <a:gd name="connsiteX123" fmla="*/ 5348195 w 6502401"/>
                    <a:gd name="connsiteY123" fmla="*/ 20108 h 6502400"/>
                    <a:gd name="connsiteX124" fmla="*/ 5418050 w 6502401"/>
                    <a:gd name="connsiteY124" fmla="*/ 6350 h 650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6502401" h="6502400">
                      <a:moveTo>
                        <a:pt x="4509870" y="1250950"/>
                      </a:moveTo>
                      <a:lnTo>
                        <a:pt x="3460751" y="2299449"/>
                      </a:lnTo>
                      <a:lnTo>
                        <a:pt x="4204979" y="3043238"/>
                      </a:lnTo>
                      <a:lnTo>
                        <a:pt x="5253039" y="1994739"/>
                      </a:lnTo>
                      <a:close/>
                      <a:moveTo>
                        <a:pt x="5487377" y="0"/>
                      </a:moveTo>
                      <a:lnTo>
                        <a:pt x="5557233" y="0"/>
                      </a:lnTo>
                      <a:lnTo>
                        <a:pt x="5626559" y="6350"/>
                      </a:lnTo>
                      <a:lnTo>
                        <a:pt x="5695356" y="20108"/>
                      </a:lnTo>
                      <a:lnTo>
                        <a:pt x="5763095" y="39688"/>
                      </a:lnTo>
                      <a:lnTo>
                        <a:pt x="5828717" y="66675"/>
                      </a:lnTo>
                      <a:lnTo>
                        <a:pt x="5891693" y="100013"/>
                      </a:lnTo>
                      <a:lnTo>
                        <a:pt x="5953081" y="139700"/>
                      </a:lnTo>
                      <a:lnTo>
                        <a:pt x="6010236" y="186796"/>
                      </a:lnTo>
                      <a:lnTo>
                        <a:pt x="6036697" y="212725"/>
                      </a:lnTo>
                      <a:lnTo>
                        <a:pt x="6289659" y="465667"/>
                      </a:lnTo>
                      <a:lnTo>
                        <a:pt x="6316649" y="493183"/>
                      </a:lnTo>
                      <a:lnTo>
                        <a:pt x="6362690" y="550333"/>
                      </a:lnTo>
                      <a:lnTo>
                        <a:pt x="6402381" y="610658"/>
                      </a:lnTo>
                      <a:lnTo>
                        <a:pt x="6436250" y="674158"/>
                      </a:lnTo>
                      <a:lnTo>
                        <a:pt x="6462711" y="739246"/>
                      </a:lnTo>
                      <a:lnTo>
                        <a:pt x="6482820" y="807508"/>
                      </a:lnTo>
                      <a:lnTo>
                        <a:pt x="6495522" y="875771"/>
                      </a:lnTo>
                      <a:lnTo>
                        <a:pt x="6502401" y="946150"/>
                      </a:lnTo>
                      <a:lnTo>
                        <a:pt x="6502401" y="1015471"/>
                      </a:lnTo>
                      <a:lnTo>
                        <a:pt x="6495522" y="1085321"/>
                      </a:lnTo>
                      <a:lnTo>
                        <a:pt x="6482820" y="1154113"/>
                      </a:lnTo>
                      <a:lnTo>
                        <a:pt x="6462711" y="1221846"/>
                      </a:lnTo>
                      <a:lnTo>
                        <a:pt x="6436250" y="1287463"/>
                      </a:lnTo>
                      <a:lnTo>
                        <a:pt x="6402381" y="1350963"/>
                      </a:lnTo>
                      <a:lnTo>
                        <a:pt x="6362690" y="1410759"/>
                      </a:lnTo>
                      <a:lnTo>
                        <a:pt x="6316649" y="1467909"/>
                      </a:lnTo>
                      <a:lnTo>
                        <a:pt x="6289659" y="1495425"/>
                      </a:lnTo>
                      <a:lnTo>
                        <a:pt x="5791143" y="1993900"/>
                      </a:lnTo>
                      <a:lnTo>
                        <a:pt x="6036697" y="2239433"/>
                      </a:lnTo>
                      <a:lnTo>
                        <a:pt x="6050456" y="2253192"/>
                      </a:lnTo>
                      <a:lnTo>
                        <a:pt x="6071095" y="2284942"/>
                      </a:lnTo>
                      <a:lnTo>
                        <a:pt x="6084855" y="2319338"/>
                      </a:lnTo>
                      <a:lnTo>
                        <a:pt x="6092264" y="2355321"/>
                      </a:lnTo>
                      <a:lnTo>
                        <a:pt x="6092264" y="2391833"/>
                      </a:lnTo>
                      <a:lnTo>
                        <a:pt x="6084855" y="2428346"/>
                      </a:lnTo>
                      <a:lnTo>
                        <a:pt x="6071095" y="2462742"/>
                      </a:lnTo>
                      <a:lnTo>
                        <a:pt x="6050456" y="2493963"/>
                      </a:lnTo>
                      <a:lnTo>
                        <a:pt x="6036697" y="2508250"/>
                      </a:lnTo>
                      <a:lnTo>
                        <a:pt x="6022408" y="2522008"/>
                      </a:lnTo>
                      <a:lnTo>
                        <a:pt x="5991185" y="2542646"/>
                      </a:lnTo>
                      <a:lnTo>
                        <a:pt x="5956786" y="2556933"/>
                      </a:lnTo>
                      <a:lnTo>
                        <a:pt x="5920270" y="2563813"/>
                      </a:lnTo>
                      <a:lnTo>
                        <a:pt x="5883755" y="2563813"/>
                      </a:lnTo>
                      <a:lnTo>
                        <a:pt x="5847769" y="2556933"/>
                      </a:lnTo>
                      <a:lnTo>
                        <a:pt x="5813370" y="2542646"/>
                      </a:lnTo>
                      <a:lnTo>
                        <a:pt x="5781617" y="2522008"/>
                      </a:lnTo>
                      <a:lnTo>
                        <a:pt x="5767858" y="2508250"/>
                      </a:lnTo>
                      <a:lnTo>
                        <a:pt x="5522305" y="2263775"/>
                      </a:lnTo>
                      <a:lnTo>
                        <a:pt x="3771678" y="4014258"/>
                      </a:lnTo>
                      <a:lnTo>
                        <a:pt x="2034283" y="5750454"/>
                      </a:lnTo>
                      <a:lnTo>
                        <a:pt x="2004118" y="5780088"/>
                      </a:lnTo>
                      <a:lnTo>
                        <a:pt x="1936908" y="5832475"/>
                      </a:lnTo>
                      <a:lnTo>
                        <a:pt x="1865465" y="5876925"/>
                      </a:lnTo>
                      <a:lnTo>
                        <a:pt x="1789259" y="5911850"/>
                      </a:lnTo>
                      <a:lnTo>
                        <a:pt x="1709877" y="5938838"/>
                      </a:lnTo>
                      <a:lnTo>
                        <a:pt x="1627320" y="5955242"/>
                      </a:lnTo>
                      <a:lnTo>
                        <a:pt x="1543705" y="5963709"/>
                      </a:lnTo>
                      <a:lnTo>
                        <a:pt x="1459032" y="5961592"/>
                      </a:lnTo>
                      <a:lnTo>
                        <a:pt x="1417224" y="5956300"/>
                      </a:lnTo>
                      <a:lnTo>
                        <a:pt x="890660" y="5881688"/>
                      </a:lnTo>
                      <a:lnTo>
                        <a:pt x="324935" y="6446838"/>
                      </a:lnTo>
                      <a:lnTo>
                        <a:pt x="310646" y="6460596"/>
                      </a:lnTo>
                      <a:lnTo>
                        <a:pt x="278364" y="6481234"/>
                      </a:lnTo>
                      <a:lnTo>
                        <a:pt x="243966" y="6494992"/>
                      </a:lnTo>
                      <a:lnTo>
                        <a:pt x="208509" y="6502400"/>
                      </a:lnTo>
                      <a:lnTo>
                        <a:pt x="171464" y="6502400"/>
                      </a:lnTo>
                      <a:lnTo>
                        <a:pt x="136007" y="6494992"/>
                      </a:lnTo>
                      <a:lnTo>
                        <a:pt x="101608" y="6481234"/>
                      </a:lnTo>
                      <a:lnTo>
                        <a:pt x="69856" y="6460596"/>
                      </a:lnTo>
                      <a:lnTo>
                        <a:pt x="55038" y="6446838"/>
                      </a:lnTo>
                      <a:lnTo>
                        <a:pt x="42337" y="6432550"/>
                      </a:lnTo>
                      <a:lnTo>
                        <a:pt x="20639" y="6401329"/>
                      </a:lnTo>
                      <a:lnTo>
                        <a:pt x="6880" y="6366934"/>
                      </a:lnTo>
                      <a:lnTo>
                        <a:pt x="0" y="6330421"/>
                      </a:lnTo>
                      <a:lnTo>
                        <a:pt x="0" y="6293909"/>
                      </a:lnTo>
                      <a:lnTo>
                        <a:pt x="6880" y="6257925"/>
                      </a:lnTo>
                      <a:lnTo>
                        <a:pt x="20639" y="6223529"/>
                      </a:lnTo>
                      <a:lnTo>
                        <a:pt x="42337" y="6191779"/>
                      </a:lnTo>
                      <a:lnTo>
                        <a:pt x="55038" y="6178021"/>
                      </a:lnTo>
                      <a:lnTo>
                        <a:pt x="621292" y="5611813"/>
                      </a:lnTo>
                      <a:lnTo>
                        <a:pt x="546145" y="5085821"/>
                      </a:lnTo>
                      <a:lnTo>
                        <a:pt x="540853" y="5042959"/>
                      </a:lnTo>
                      <a:lnTo>
                        <a:pt x="539265" y="4958821"/>
                      </a:lnTo>
                      <a:lnTo>
                        <a:pt x="546674" y="4874684"/>
                      </a:lnTo>
                      <a:lnTo>
                        <a:pt x="564138" y="4792663"/>
                      </a:lnTo>
                      <a:lnTo>
                        <a:pt x="590069" y="4713288"/>
                      </a:lnTo>
                      <a:lnTo>
                        <a:pt x="626055" y="4637088"/>
                      </a:lnTo>
                      <a:lnTo>
                        <a:pt x="669980" y="4565121"/>
                      </a:lnTo>
                      <a:lnTo>
                        <a:pt x="721842" y="4498975"/>
                      </a:lnTo>
                      <a:lnTo>
                        <a:pt x="752007" y="4467754"/>
                      </a:lnTo>
                      <a:lnTo>
                        <a:pt x="2468235" y="2752196"/>
                      </a:lnTo>
                      <a:lnTo>
                        <a:pt x="4239500" y="981075"/>
                      </a:lnTo>
                      <a:lnTo>
                        <a:pt x="3993947" y="735542"/>
                      </a:lnTo>
                      <a:lnTo>
                        <a:pt x="3981246" y="721254"/>
                      </a:lnTo>
                      <a:lnTo>
                        <a:pt x="3959548" y="688975"/>
                      </a:lnTo>
                      <a:lnTo>
                        <a:pt x="3945789" y="655108"/>
                      </a:lnTo>
                      <a:lnTo>
                        <a:pt x="3939438" y="619125"/>
                      </a:lnTo>
                      <a:lnTo>
                        <a:pt x="3939438" y="582613"/>
                      </a:lnTo>
                      <a:lnTo>
                        <a:pt x="3945789" y="546629"/>
                      </a:lnTo>
                      <a:lnTo>
                        <a:pt x="3959548" y="512233"/>
                      </a:lnTo>
                      <a:lnTo>
                        <a:pt x="3981246" y="480483"/>
                      </a:lnTo>
                      <a:lnTo>
                        <a:pt x="3993947" y="465667"/>
                      </a:lnTo>
                      <a:lnTo>
                        <a:pt x="4008764" y="452967"/>
                      </a:lnTo>
                      <a:lnTo>
                        <a:pt x="4039988" y="431800"/>
                      </a:lnTo>
                      <a:lnTo>
                        <a:pt x="4074916" y="418042"/>
                      </a:lnTo>
                      <a:lnTo>
                        <a:pt x="4110902" y="411163"/>
                      </a:lnTo>
                      <a:lnTo>
                        <a:pt x="4147417" y="411163"/>
                      </a:lnTo>
                      <a:lnTo>
                        <a:pt x="4182875" y="418042"/>
                      </a:lnTo>
                      <a:lnTo>
                        <a:pt x="4217273" y="431800"/>
                      </a:lnTo>
                      <a:lnTo>
                        <a:pt x="4249555" y="452967"/>
                      </a:lnTo>
                      <a:lnTo>
                        <a:pt x="4263844" y="465667"/>
                      </a:lnTo>
                      <a:lnTo>
                        <a:pt x="4508339" y="711200"/>
                      </a:lnTo>
                      <a:lnTo>
                        <a:pt x="5007913" y="212725"/>
                      </a:lnTo>
                      <a:lnTo>
                        <a:pt x="5034373" y="186796"/>
                      </a:lnTo>
                      <a:lnTo>
                        <a:pt x="5091528" y="139700"/>
                      </a:lnTo>
                      <a:lnTo>
                        <a:pt x="5152387" y="100013"/>
                      </a:lnTo>
                      <a:lnTo>
                        <a:pt x="5215892" y="66675"/>
                      </a:lnTo>
                      <a:lnTo>
                        <a:pt x="5281514" y="39688"/>
                      </a:lnTo>
                      <a:lnTo>
                        <a:pt x="5348195" y="20108"/>
                      </a:lnTo>
                      <a:lnTo>
                        <a:pt x="5418050" y="63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1" name="Group 36">
                  <a:extLst>
                    <a:ext uri="{FF2B5EF4-FFF2-40B4-BE49-F238E27FC236}">
                      <a16:creationId xmlns="" xmlns:a16="http://schemas.microsoft.com/office/drawing/2014/main" id="{DB4EE2E7-A206-D1F8-098B-762B5A442F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8706" y="2788707"/>
                  <a:ext cx="75149" cy="194135"/>
                  <a:chOff x="2375" y="2182"/>
                  <a:chExt cx="144" cy="372"/>
                </a:xfrm>
                <a:solidFill>
                  <a:schemeClr val="bg1"/>
                </a:solidFill>
              </p:grpSpPr>
              <p:sp>
                <p:nvSpPr>
                  <p:cNvPr id="26" name="Freeform 37">
                    <a:extLst>
                      <a:ext uri="{FF2B5EF4-FFF2-40B4-BE49-F238E27FC236}">
                        <a16:creationId xmlns="" xmlns:a16="http://schemas.microsoft.com/office/drawing/2014/main" id="{95DB19E0-E683-FF24-0A60-CBE9CD7F1B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09" y="2182"/>
                    <a:ext cx="99" cy="210"/>
                  </a:xfrm>
                  <a:custGeom>
                    <a:avLst/>
                    <a:gdLst>
                      <a:gd name="T0" fmla="*/ 0 w 296"/>
                      <a:gd name="T1" fmla="*/ 631 h 631"/>
                      <a:gd name="T2" fmla="*/ 296 w 296"/>
                      <a:gd name="T3" fmla="*/ 631 h 631"/>
                      <a:gd name="T4" fmla="*/ 270 w 296"/>
                      <a:gd name="T5" fmla="*/ 612 h 631"/>
                      <a:gd name="T6" fmla="*/ 232 w 296"/>
                      <a:gd name="T7" fmla="*/ 568 h 631"/>
                      <a:gd name="T8" fmla="*/ 209 w 296"/>
                      <a:gd name="T9" fmla="*/ 517 h 631"/>
                      <a:gd name="T10" fmla="*/ 199 w 296"/>
                      <a:gd name="T11" fmla="*/ 467 h 631"/>
                      <a:gd name="T12" fmla="*/ 198 w 296"/>
                      <a:gd name="T13" fmla="*/ 442 h 631"/>
                      <a:gd name="T14" fmla="*/ 200 w 296"/>
                      <a:gd name="T15" fmla="*/ 370 h 631"/>
                      <a:gd name="T16" fmla="*/ 208 w 296"/>
                      <a:gd name="T17" fmla="*/ 279 h 631"/>
                      <a:gd name="T18" fmla="*/ 213 w 296"/>
                      <a:gd name="T19" fmla="*/ 207 h 631"/>
                      <a:gd name="T20" fmla="*/ 215 w 296"/>
                      <a:gd name="T21" fmla="*/ 157 h 631"/>
                      <a:gd name="T22" fmla="*/ 215 w 296"/>
                      <a:gd name="T23" fmla="*/ 132 h 631"/>
                      <a:gd name="T24" fmla="*/ 205 w 296"/>
                      <a:gd name="T25" fmla="*/ 79 h 631"/>
                      <a:gd name="T26" fmla="*/ 189 w 296"/>
                      <a:gd name="T27" fmla="*/ 31 h 631"/>
                      <a:gd name="T28" fmla="*/ 172 w 296"/>
                      <a:gd name="T29" fmla="*/ 8 h 631"/>
                      <a:gd name="T30" fmla="*/ 159 w 296"/>
                      <a:gd name="T31" fmla="*/ 0 h 631"/>
                      <a:gd name="T32" fmla="*/ 151 w 296"/>
                      <a:gd name="T33" fmla="*/ 0 h 631"/>
                      <a:gd name="T34" fmla="*/ 138 w 296"/>
                      <a:gd name="T35" fmla="*/ 1 h 631"/>
                      <a:gd name="T36" fmla="*/ 127 w 296"/>
                      <a:gd name="T37" fmla="*/ 11 h 631"/>
                      <a:gd name="T38" fmla="*/ 114 w 296"/>
                      <a:gd name="T39" fmla="*/ 27 h 631"/>
                      <a:gd name="T40" fmla="*/ 98 w 296"/>
                      <a:gd name="T41" fmla="*/ 75 h 631"/>
                      <a:gd name="T42" fmla="*/ 89 w 296"/>
                      <a:gd name="T43" fmla="*/ 145 h 631"/>
                      <a:gd name="T44" fmla="*/ 89 w 296"/>
                      <a:gd name="T45" fmla="*/ 160 h 631"/>
                      <a:gd name="T46" fmla="*/ 92 w 296"/>
                      <a:gd name="T47" fmla="*/ 253 h 631"/>
                      <a:gd name="T48" fmla="*/ 101 w 296"/>
                      <a:gd name="T49" fmla="*/ 310 h 631"/>
                      <a:gd name="T50" fmla="*/ 105 w 296"/>
                      <a:gd name="T51" fmla="*/ 337 h 631"/>
                      <a:gd name="T52" fmla="*/ 111 w 296"/>
                      <a:gd name="T53" fmla="*/ 400 h 631"/>
                      <a:gd name="T54" fmla="*/ 109 w 296"/>
                      <a:gd name="T55" fmla="*/ 442 h 631"/>
                      <a:gd name="T56" fmla="*/ 105 w 296"/>
                      <a:gd name="T57" fmla="*/ 480 h 631"/>
                      <a:gd name="T58" fmla="*/ 83 w 296"/>
                      <a:gd name="T59" fmla="*/ 542 h 631"/>
                      <a:gd name="T60" fmla="*/ 50 w 296"/>
                      <a:gd name="T61" fmla="*/ 588 h 631"/>
                      <a:gd name="T62" fmla="*/ 15 w 296"/>
                      <a:gd name="T63" fmla="*/ 621 h 631"/>
                      <a:gd name="T64" fmla="*/ 0 w 296"/>
                      <a:gd name="T65" fmla="*/ 631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96" h="631">
                        <a:moveTo>
                          <a:pt x="0" y="631"/>
                        </a:moveTo>
                        <a:lnTo>
                          <a:pt x="296" y="631"/>
                        </a:lnTo>
                        <a:lnTo>
                          <a:pt x="270" y="612"/>
                        </a:lnTo>
                        <a:lnTo>
                          <a:pt x="232" y="568"/>
                        </a:lnTo>
                        <a:lnTo>
                          <a:pt x="209" y="517"/>
                        </a:lnTo>
                        <a:lnTo>
                          <a:pt x="199" y="467"/>
                        </a:lnTo>
                        <a:lnTo>
                          <a:pt x="198" y="442"/>
                        </a:lnTo>
                        <a:lnTo>
                          <a:pt x="200" y="370"/>
                        </a:lnTo>
                        <a:lnTo>
                          <a:pt x="208" y="279"/>
                        </a:lnTo>
                        <a:lnTo>
                          <a:pt x="213" y="207"/>
                        </a:lnTo>
                        <a:lnTo>
                          <a:pt x="215" y="157"/>
                        </a:lnTo>
                        <a:lnTo>
                          <a:pt x="215" y="132"/>
                        </a:lnTo>
                        <a:lnTo>
                          <a:pt x="205" y="79"/>
                        </a:lnTo>
                        <a:lnTo>
                          <a:pt x="189" y="31"/>
                        </a:lnTo>
                        <a:lnTo>
                          <a:pt x="172" y="8"/>
                        </a:lnTo>
                        <a:lnTo>
                          <a:pt x="159" y="0"/>
                        </a:lnTo>
                        <a:lnTo>
                          <a:pt x="151" y="0"/>
                        </a:lnTo>
                        <a:lnTo>
                          <a:pt x="138" y="1"/>
                        </a:lnTo>
                        <a:lnTo>
                          <a:pt x="127" y="11"/>
                        </a:lnTo>
                        <a:lnTo>
                          <a:pt x="114" y="27"/>
                        </a:lnTo>
                        <a:lnTo>
                          <a:pt x="98" y="75"/>
                        </a:lnTo>
                        <a:lnTo>
                          <a:pt x="89" y="145"/>
                        </a:lnTo>
                        <a:lnTo>
                          <a:pt x="89" y="160"/>
                        </a:lnTo>
                        <a:lnTo>
                          <a:pt x="92" y="253"/>
                        </a:lnTo>
                        <a:lnTo>
                          <a:pt x="101" y="310"/>
                        </a:lnTo>
                        <a:lnTo>
                          <a:pt x="105" y="337"/>
                        </a:lnTo>
                        <a:lnTo>
                          <a:pt x="111" y="400"/>
                        </a:lnTo>
                        <a:lnTo>
                          <a:pt x="109" y="442"/>
                        </a:lnTo>
                        <a:lnTo>
                          <a:pt x="105" y="480"/>
                        </a:lnTo>
                        <a:lnTo>
                          <a:pt x="83" y="542"/>
                        </a:lnTo>
                        <a:lnTo>
                          <a:pt x="50" y="588"/>
                        </a:lnTo>
                        <a:lnTo>
                          <a:pt x="15" y="621"/>
                        </a:lnTo>
                        <a:lnTo>
                          <a:pt x="0" y="6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8">
                    <a:extLst>
                      <a:ext uri="{FF2B5EF4-FFF2-40B4-BE49-F238E27FC236}">
                        <a16:creationId xmlns="" xmlns:a16="http://schemas.microsoft.com/office/drawing/2014/main" id="{9FB53F3A-8557-75F2-B63F-948AEA0611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25"/>
                    <a:ext cx="123" cy="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9">
                    <a:extLst>
                      <a:ext uri="{FF2B5EF4-FFF2-40B4-BE49-F238E27FC236}">
                        <a16:creationId xmlns="" xmlns:a16="http://schemas.microsoft.com/office/drawing/2014/main" id="{803AE300-206E-80E1-5EC4-37C88B6A6A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37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40">
                    <a:extLst>
                      <a:ext uri="{FF2B5EF4-FFF2-40B4-BE49-F238E27FC236}">
                        <a16:creationId xmlns="" xmlns:a16="http://schemas.microsoft.com/office/drawing/2014/main" id="{A2670C7A-C415-2512-551F-AC668119EE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96" y="2405"/>
                    <a:ext cx="123" cy="1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41">
                    <a:extLst>
                      <a:ext uri="{FF2B5EF4-FFF2-40B4-BE49-F238E27FC236}">
                        <a16:creationId xmlns="" xmlns:a16="http://schemas.microsoft.com/office/drawing/2014/main" id="{B73800A2-A8FC-FDC0-C375-BC720C8C7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5" y="2463"/>
                    <a:ext cx="143" cy="91"/>
                  </a:xfrm>
                  <a:custGeom>
                    <a:avLst/>
                    <a:gdLst>
                      <a:gd name="T0" fmla="*/ 4 w 429"/>
                      <a:gd name="T1" fmla="*/ 241 h 274"/>
                      <a:gd name="T2" fmla="*/ 0 w 429"/>
                      <a:gd name="T3" fmla="*/ 247 h 274"/>
                      <a:gd name="T4" fmla="*/ 0 w 429"/>
                      <a:gd name="T5" fmla="*/ 252 h 274"/>
                      <a:gd name="T6" fmla="*/ 4 w 429"/>
                      <a:gd name="T7" fmla="*/ 261 h 274"/>
                      <a:gd name="T8" fmla="*/ 19 w 429"/>
                      <a:gd name="T9" fmla="*/ 265 h 274"/>
                      <a:gd name="T10" fmla="*/ 40 w 429"/>
                      <a:gd name="T11" fmla="*/ 268 h 274"/>
                      <a:gd name="T12" fmla="*/ 66 w 429"/>
                      <a:gd name="T13" fmla="*/ 271 h 274"/>
                      <a:gd name="T14" fmla="*/ 68 w 429"/>
                      <a:gd name="T15" fmla="*/ 271 h 274"/>
                      <a:gd name="T16" fmla="*/ 68 w 429"/>
                      <a:gd name="T17" fmla="*/ 271 h 274"/>
                      <a:gd name="T18" fmla="*/ 78 w 429"/>
                      <a:gd name="T19" fmla="*/ 270 h 274"/>
                      <a:gd name="T20" fmla="*/ 95 w 429"/>
                      <a:gd name="T21" fmla="*/ 254 h 274"/>
                      <a:gd name="T22" fmla="*/ 121 w 429"/>
                      <a:gd name="T23" fmla="*/ 210 h 274"/>
                      <a:gd name="T24" fmla="*/ 134 w 429"/>
                      <a:gd name="T25" fmla="*/ 179 h 274"/>
                      <a:gd name="T26" fmla="*/ 130 w 429"/>
                      <a:gd name="T27" fmla="*/ 208 h 274"/>
                      <a:gd name="T28" fmla="*/ 117 w 429"/>
                      <a:gd name="T29" fmla="*/ 274 h 274"/>
                      <a:gd name="T30" fmla="*/ 144 w 429"/>
                      <a:gd name="T31" fmla="*/ 274 h 274"/>
                      <a:gd name="T32" fmla="*/ 172 w 429"/>
                      <a:gd name="T33" fmla="*/ 274 h 274"/>
                      <a:gd name="T34" fmla="*/ 231 w 429"/>
                      <a:gd name="T35" fmla="*/ 274 h 274"/>
                      <a:gd name="T36" fmla="*/ 329 w 429"/>
                      <a:gd name="T37" fmla="*/ 267 h 274"/>
                      <a:gd name="T38" fmla="*/ 363 w 429"/>
                      <a:gd name="T39" fmla="*/ 260 h 274"/>
                      <a:gd name="T40" fmla="*/ 379 w 429"/>
                      <a:gd name="T41" fmla="*/ 255 h 274"/>
                      <a:gd name="T42" fmla="*/ 400 w 429"/>
                      <a:gd name="T43" fmla="*/ 235 h 274"/>
                      <a:gd name="T44" fmla="*/ 405 w 429"/>
                      <a:gd name="T45" fmla="*/ 222 h 274"/>
                      <a:gd name="T46" fmla="*/ 416 w 429"/>
                      <a:gd name="T47" fmla="*/ 164 h 274"/>
                      <a:gd name="T48" fmla="*/ 428 w 429"/>
                      <a:gd name="T49" fmla="*/ 36 h 274"/>
                      <a:gd name="T50" fmla="*/ 429 w 429"/>
                      <a:gd name="T51" fmla="*/ 0 h 274"/>
                      <a:gd name="T52" fmla="*/ 64 w 429"/>
                      <a:gd name="T53" fmla="*/ 0 h 274"/>
                      <a:gd name="T54" fmla="*/ 64 w 429"/>
                      <a:gd name="T55" fmla="*/ 46 h 274"/>
                      <a:gd name="T56" fmla="*/ 48 w 429"/>
                      <a:gd name="T57" fmla="*/ 159 h 274"/>
                      <a:gd name="T58" fmla="*/ 30 w 429"/>
                      <a:gd name="T59" fmla="*/ 208 h 274"/>
                      <a:gd name="T60" fmla="*/ 14 w 429"/>
                      <a:gd name="T61" fmla="*/ 234 h 274"/>
                      <a:gd name="T62" fmla="*/ 4 w 429"/>
                      <a:gd name="T63" fmla="*/ 241 h 2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29" h="274">
                        <a:moveTo>
                          <a:pt x="4" y="241"/>
                        </a:moveTo>
                        <a:lnTo>
                          <a:pt x="0" y="247"/>
                        </a:lnTo>
                        <a:lnTo>
                          <a:pt x="0" y="252"/>
                        </a:lnTo>
                        <a:lnTo>
                          <a:pt x="4" y="261"/>
                        </a:lnTo>
                        <a:lnTo>
                          <a:pt x="19" y="265"/>
                        </a:lnTo>
                        <a:lnTo>
                          <a:pt x="40" y="268"/>
                        </a:lnTo>
                        <a:lnTo>
                          <a:pt x="66" y="271"/>
                        </a:lnTo>
                        <a:lnTo>
                          <a:pt x="68" y="271"/>
                        </a:lnTo>
                        <a:lnTo>
                          <a:pt x="68" y="271"/>
                        </a:lnTo>
                        <a:lnTo>
                          <a:pt x="78" y="270"/>
                        </a:lnTo>
                        <a:lnTo>
                          <a:pt x="95" y="254"/>
                        </a:lnTo>
                        <a:lnTo>
                          <a:pt x="121" y="210"/>
                        </a:lnTo>
                        <a:lnTo>
                          <a:pt x="134" y="179"/>
                        </a:lnTo>
                        <a:lnTo>
                          <a:pt x="130" y="208"/>
                        </a:lnTo>
                        <a:lnTo>
                          <a:pt x="117" y="274"/>
                        </a:lnTo>
                        <a:lnTo>
                          <a:pt x="144" y="274"/>
                        </a:lnTo>
                        <a:lnTo>
                          <a:pt x="172" y="274"/>
                        </a:lnTo>
                        <a:lnTo>
                          <a:pt x="231" y="274"/>
                        </a:lnTo>
                        <a:lnTo>
                          <a:pt x="329" y="267"/>
                        </a:lnTo>
                        <a:lnTo>
                          <a:pt x="363" y="260"/>
                        </a:lnTo>
                        <a:lnTo>
                          <a:pt x="379" y="255"/>
                        </a:lnTo>
                        <a:lnTo>
                          <a:pt x="400" y="235"/>
                        </a:lnTo>
                        <a:lnTo>
                          <a:pt x="405" y="222"/>
                        </a:lnTo>
                        <a:lnTo>
                          <a:pt x="416" y="164"/>
                        </a:lnTo>
                        <a:lnTo>
                          <a:pt x="428" y="36"/>
                        </a:lnTo>
                        <a:lnTo>
                          <a:pt x="429" y="0"/>
                        </a:lnTo>
                        <a:lnTo>
                          <a:pt x="64" y="0"/>
                        </a:lnTo>
                        <a:lnTo>
                          <a:pt x="64" y="46"/>
                        </a:lnTo>
                        <a:lnTo>
                          <a:pt x="48" y="159"/>
                        </a:lnTo>
                        <a:lnTo>
                          <a:pt x="30" y="208"/>
                        </a:lnTo>
                        <a:lnTo>
                          <a:pt x="14" y="234"/>
                        </a:lnTo>
                        <a:lnTo>
                          <a:pt x="4" y="24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2" name="Freeform 6">
                  <a:extLst>
                    <a:ext uri="{FF2B5EF4-FFF2-40B4-BE49-F238E27FC236}">
                      <a16:creationId xmlns="" xmlns:a16="http://schemas.microsoft.com/office/drawing/2014/main" id="{5970A638-BCD1-DC5D-B618-ABF1E1FA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645665" y="3398669"/>
                  <a:ext cx="141230" cy="125215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" name="Group 23">
                  <a:extLst>
                    <a:ext uri="{FF2B5EF4-FFF2-40B4-BE49-F238E27FC236}">
                      <a16:creationId xmlns="" xmlns:a16="http://schemas.microsoft.com/office/drawing/2014/main" id="{D7EA7F79-6443-DF00-3DB5-31A69DFDDFA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27980" y="4496296"/>
                  <a:ext cx="176601" cy="162098"/>
                  <a:chOff x="2577" y="1104"/>
                  <a:chExt cx="414" cy="380"/>
                </a:xfrm>
                <a:solidFill>
                  <a:schemeClr val="bg1"/>
                </a:solidFill>
              </p:grpSpPr>
              <p:sp>
                <p:nvSpPr>
                  <p:cNvPr id="21" name="Freeform 24">
                    <a:extLst>
                      <a:ext uri="{FF2B5EF4-FFF2-40B4-BE49-F238E27FC236}">
                        <a16:creationId xmlns="" xmlns:a16="http://schemas.microsoft.com/office/drawing/2014/main" id="{393D75BC-D9D9-E281-FC28-DC3CB969FCB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77" y="1104"/>
                    <a:ext cx="353" cy="380"/>
                  </a:xfrm>
                  <a:custGeom>
                    <a:avLst/>
                    <a:gdLst>
                      <a:gd name="T0" fmla="*/ 81 w 1058"/>
                      <a:gd name="T1" fmla="*/ 1141 h 1141"/>
                      <a:gd name="T2" fmla="*/ 91 w 1058"/>
                      <a:gd name="T3" fmla="*/ 1140 h 1141"/>
                      <a:gd name="T4" fmla="*/ 101 w 1058"/>
                      <a:gd name="T5" fmla="*/ 1131 h 1141"/>
                      <a:gd name="T6" fmla="*/ 206 w 1058"/>
                      <a:gd name="T7" fmla="*/ 1129 h 1141"/>
                      <a:gd name="T8" fmla="*/ 206 w 1058"/>
                      <a:gd name="T9" fmla="*/ 1115 h 1141"/>
                      <a:gd name="T10" fmla="*/ 120 w 1058"/>
                      <a:gd name="T11" fmla="*/ 1112 h 1141"/>
                      <a:gd name="T12" fmla="*/ 352 w 1058"/>
                      <a:gd name="T13" fmla="*/ 962 h 1141"/>
                      <a:gd name="T14" fmla="*/ 365 w 1058"/>
                      <a:gd name="T15" fmla="*/ 968 h 1141"/>
                      <a:gd name="T16" fmla="*/ 378 w 1058"/>
                      <a:gd name="T17" fmla="*/ 962 h 1141"/>
                      <a:gd name="T18" fmla="*/ 994 w 1058"/>
                      <a:gd name="T19" fmla="*/ 347 h 1141"/>
                      <a:gd name="T20" fmla="*/ 997 w 1058"/>
                      <a:gd name="T21" fmla="*/ 343 h 1141"/>
                      <a:gd name="T22" fmla="*/ 1015 w 1058"/>
                      <a:gd name="T23" fmla="*/ 325 h 1141"/>
                      <a:gd name="T24" fmla="*/ 1051 w 1058"/>
                      <a:gd name="T25" fmla="*/ 256 h 1141"/>
                      <a:gd name="T26" fmla="*/ 1058 w 1058"/>
                      <a:gd name="T27" fmla="*/ 180 h 1141"/>
                      <a:gd name="T28" fmla="*/ 1036 w 1058"/>
                      <a:gd name="T29" fmla="*/ 106 h 1141"/>
                      <a:gd name="T30" fmla="*/ 1000 w 1058"/>
                      <a:gd name="T31" fmla="*/ 59 h 1141"/>
                      <a:gd name="T32" fmla="*/ 954 w 1058"/>
                      <a:gd name="T33" fmla="*/ 23 h 1141"/>
                      <a:gd name="T34" fmla="*/ 879 w 1058"/>
                      <a:gd name="T35" fmla="*/ 1 h 1141"/>
                      <a:gd name="T36" fmla="*/ 840 w 1058"/>
                      <a:gd name="T37" fmla="*/ 1 h 1141"/>
                      <a:gd name="T38" fmla="*/ 765 w 1058"/>
                      <a:gd name="T39" fmla="*/ 23 h 1141"/>
                      <a:gd name="T40" fmla="*/ 719 w 1058"/>
                      <a:gd name="T41" fmla="*/ 59 h 1141"/>
                      <a:gd name="T42" fmla="*/ 713 w 1058"/>
                      <a:gd name="T43" fmla="*/ 64 h 1141"/>
                      <a:gd name="T44" fmla="*/ 710 w 1058"/>
                      <a:gd name="T45" fmla="*/ 66 h 1141"/>
                      <a:gd name="T46" fmla="*/ 92 w 1058"/>
                      <a:gd name="T47" fmla="*/ 687 h 1141"/>
                      <a:gd name="T48" fmla="*/ 97 w 1058"/>
                      <a:gd name="T49" fmla="*/ 707 h 1141"/>
                      <a:gd name="T50" fmla="*/ 6 w 1058"/>
                      <a:gd name="T51" fmla="*/ 880 h 1141"/>
                      <a:gd name="T52" fmla="*/ 1 w 1058"/>
                      <a:gd name="T53" fmla="*/ 899 h 1141"/>
                      <a:gd name="T54" fmla="*/ 69 w 1058"/>
                      <a:gd name="T55" fmla="*/ 1137 h 1141"/>
                      <a:gd name="T56" fmla="*/ 735 w 1058"/>
                      <a:gd name="T57" fmla="*/ 96 h 1141"/>
                      <a:gd name="T58" fmla="*/ 739 w 1058"/>
                      <a:gd name="T59" fmla="*/ 93 h 1141"/>
                      <a:gd name="T60" fmla="*/ 744 w 1058"/>
                      <a:gd name="T61" fmla="*/ 87 h 1141"/>
                      <a:gd name="T62" fmla="*/ 770 w 1058"/>
                      <a:gd name="T63" fmla="*/ 64 h 1141"/>
                      <a:gd name="T64" fmla="*/ 859 w 1058"/>
                      <a:gd name="T65" fmla="*/ 38 h 1141"/>
                      <a:gd name="T66" fmla="*/ 950 w 1058"/>
                      <a:gd name="T67" fmla="*/ 64 h 1141"/>
                      <a:gd name="T68" fmla="*/ 994 w 1058"/>
                      <a:gd name="T69" fmla="*/ 111 h 1141"/>
                      <a:gd name="T70" fmla="*/ 1019 w 1058"/>
                      <a:gd name="T71" fmla="*/ 230 h 1141"/>
                      <a:gd name="T72" fmla="*/ 973 w 1058"/>
                      <a:gd name="T73" fmla="*/ 312 h 1141"/>
                      <a:gd name="T74" fmla="*/ 968 w 1058"/>
                      <a:gd name="T75" fmla="*/ 318 h 1141"/>
                      <a:gd name="T76" fmla="*/ 964 w 1058"/>
                      <a:gd name="T77" fmla="*/ 321 h 1141"/>
                      <a:gd name="T78" fmla="*/ 365 w 1058"/>
                      <a:gd name="T79" fmla="*/ 922 h 1141"/>
                      <a:gd name="T80" fmla="*/ 177 w 1058"/>
                      <a:gd name="T81" fmla="*/ 735 h 1141"/>
                      <a:gd name="T82" fmla="*/ 735 w 1058"/>
                      <a:gd name="T83" fmla="*/ 96 h 11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058" h="1141">
                        <a:moveTo>
                          <a:pt x="78" y="1141"/>
                        </a:moveTo>
                        <a:lnTo>
                          <a:pt x="81" y="1141"/>
                        </a:lnTo>
                        <a:lnTo>
                          <a:pt x="84" y="1141"/>
                        </a:lnTo>
                        <a:lnTo>
                          <a:pt x="91" y="1140"/>
                        </a:lnTo>
                        <a:lnTo>
                          <a:pt x="97" y="1135"/>
                        </a:lnTo>
                        <a:lnTo>
                          <a:pt x="101" y="1131"/>
                        </a:lnTo>
                        <a:lnTo>
                          <a:pt x="199" y="1131"/>
                        </a:lnTo>
                        <a:lnTo>
                          <a:pt x="206" y="1129"/>
                        </a:lnTo>
                        <a:lnTo>
                          <a:pt x="208" y="1122"/>
                        </a:lnTo>
                        <a:lnTo>
                          <a:pt x="206" y="1115"/>
                        </a:lnTo>
                        <a:lnTo>
                          <a:pt x="199" y="1112"/>
                        </a:lnTo>
                        <a:lnTo>
                          <a:pt x="120" y="1112"/>
                        </a:lnTo>
                        <a:lnTo>
                          <a:pt x="310" y="922"/>
                        </a:lnTo>
                        <a:lnTo>
                          <a:pt x="352" y="962"/>
                        </a:lnTo>
                        <a:lnTo>
                          <a:pt x="357" y="967"/>
                        </a:lnTo>
                        <a:lnTo>
                          <a:pt x="365" y="968"/>
                        </a:lnTo>
                        <a:lnTo>
                          <a:pt x="372" y="967"/>
                        </a:lnTo>
                        <a:lnTo>
                          <a:pt x="378" y="962"/>
                        </a:lnTo>
                        <a:lnTo>
                          <a:pt x="993" y="348"/>
                        </a:lnTo>
                        <a:lnTo>
                          <a:pt x="994" y="347"/>
                        </a:lnTo>
                        <a:lnTo>
                          <a:pt x="994" y="345"/>
                        </a:lnTo>
                        <a:lnTo>
                          <a:pt x="997" y="343"/>
                        </a:lnTo>
                        <a:lnTo>
                          <a:pt x="1000" y="340"/>
                        </a:lnTo>
                        <a:lnTo>
                          <a:pt x="1015" y="325"/>
                        </a:lnTo>
                        <a:lnTo>
                          <a:pt x="1036" y="292"/>
                        </a:lnTo>
                        <a:lnTo>
                          <a:pt x="1051" y="256"/>
                        </a:lnTo>
                        <a:lnTo>
                          <a:pt x="1058" y="219"/>
                        </a:lnTo>
                        <a:lnTo>
                          <a:pt x="1058" y="180"/>
                        </a:lnTo>
                        <a:lnTo>
                          <a:pt x="1051" y="142"/>
                        </a:lnTo>
                        <a:lnTo>
                          <a:pt x="1036" y="106"/>
                        </a:lnTo>
                        <a:lnTo>
                          <a:pt x="1015" y="73"/>
                        </a:lnTo>
                        <a:lnTo>
                          <a:pt x="1000" y="59"/>
                        </a:lnTo>
                        <a:lnTo>
                          <a:pt x="986" y="44"/>
                        </a:lnTo>
                        <a:lnTo>
                          <a:pt x="954" y="23"/>
                        </a:lnTo>
                        <a:lnTo>
                          <a:pt x="918" y="8"/>
                        </a:lnTo>
                        <a:lnTo>
                          <a:pt x="879" y="1"/>
                        </a:lnTo>
                        <a:lnTo>
                          <a:pt x="859" y="0"/>
                        </a:lnTo>
                        <a:lnTo>
                          <a:pt x="840" y="1"/>
                        </a:lnTo>
                        <a:lnTo>
                          <a:pt x="801" y="8"/>
                        </a:lnTo>
                        <a:lnTo>
                          <a:pt x="765" y="23"/>
                        </a:lnTo>
                        <a:lnTo>
                          <a:pt x="734" y="44"/>
                        </a:lnTo>
                        <a:lnTo>
                          <a:pt x="719" y="59"/>
                        </a:lnTo>
                        <a:lnTo>
                          <a:pt x="716" y="62"/>
                        </a:lnTo>
                        <a:lnTo>
                          <a:pt x="713" y="64"/>
                        </a:lnTo>
                        <a:lnTo>
                          <a:pt x="712" y="64"/>
                        </a:lnTo>
                        <a:lnTo>
                          <a:pt x="710" y="66"/>
                        </a:lnTo>
                        <a:lnTo>
                          <a:pt x="97" y="680"/>
                        </a:lnTo>
                        <a:lnTo>
                          <a:pt x="92" y="687"/>
                        </a:lnTo>
                        <a:lnTo>
                          <a:pt x="92" y="701"/>
                        </a:lnTo>
                        <a:lnTo>
                          <a:pt x="97" y="707"/>
                        </a:lnTo>
                        <a:lnTo>
                          <a:pt x="137" y="748"/>
                        </a:lnTo>
                        <a:lnTo>
                          <a:pt x="6" y="880"/>
                        </a:lnTo>
                        <a:lnTo>
                          <a:pt x="0" y="889"/>
                        </a:lnTo>
                        <a:lnTo>
                          <a:pt x="1" y="899"/>
                        </a:lnTo>
                        <a:lnTo>
                          <a:pt x="65" y="1127"/>
                        </a:lnTo>
                        <a:lnTo>
                          <a:pt x="69" y="1137"/>
                        </a:lnTo>
                        <a:lnTo>
                          <a:pt x="78" y="1141"/>
                        </a:lnTo>
                        <a:close/>
                        <a:moveTo>
                          <a:pt x="735" y="96"/>
                        </a:moveTo>
                        <a:lnTo>
                          <a:pt x="736" y="95"/>
                        </a:lnTo>
                        <a:lnTo>
                          <a:pt x="739" y="93"/>
                        </a:lnTo>
                        <a:lnTo>
                          <a:pt x="741" y="90"/>
                        </a:lnTo>
                        <a:lnTo>
                          <a:pt x="744" y="87"/>
                        </a:lnTo>
                        <a:lnTo>
                          <a:pt x="746" y="85"/>
                        </a:lnTo>
                        <a:lnTo>
                          <a:pt x="770" y="64"/>
                        </a:lnTo>
                        <a:lnTo>
                          <a:pt x="827" y="40"/>
                        </a:lnTo>
                        <a:lnTo>
                          <a:pt x="859" y="38"/>
                        </a:lnTo>
                        <a:lnTo>
                          <a:pt x="892" y="40"/>
                        </a:lnTo>
                        <a:lnTo>
                          <a:pt x="950" y="64"/>
                        </a:lnTo>
                        <a:lnTo>
                          <a:pt x="973" y="85"/>
                        </a:lnTo>
                        <a:lnTo>
                          <a:pt x="994" y="111"/>
                        </a:lnTo>
                        <a:lnTo>
                          <a:pt x="1019" y="168"/>
                        </a:lnTo>
                        <a:lnTo>
                          <a:pt x="1019" y="230"/>
                        </a:lnTo>
                        <a:lnTo>
                          <a:pt x="994" y="288"/>
                        </a:lnTo>
                        <a:lnTo>
                          <a:pt x="973" y="312"/>
                        </a:lnTo>
                        <a:lnTo>
                          <a:pt x="971" y="315"/>
                        </a:lnTo>
                        <a:lnTo>
                          <a:pt x="968" y="318"/>
                        </a:lnTo>
                        <a:lnTo>
                          <a:pt x="966" y="319"/>
                        </a:lnTo>
                        <a:lnTo>
                          <a:pt x="964" y="321"/>
                        </a:lnTo>
                        <a:lnTo>
                          <a:pt x="963" y="324"/>
                        </a:lnTo>
                        <a:lnTo>
                          <a:pt x="365" y="922"/>
                        </a:lnTo>
                        <a:lnTo>
                          <a:pt x="324" y="880"/>
                        </a:lnTo>
                        <a:lnTo>
                          <a:pt x="177" y="735"/>
                        </a:lnTo>
                        <a:lnTo>
                          <a:pt x="137" y="694"/>
                        </a:lnTo>
                        <a:lnTo>
                          <a:pt x="735" y="9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Freeform 25">
                    <a:extLst>
                      <a:ext uri="{FF2B5EF4-FFF2-40B4-BE49-F238E27FC236}">
                        <a16:creationId xmlns="" xmlns:a16="http://schemas.microsoft.com/office/drawing/2014/main" id="{7BA9AC63-F6EF-A635-8975-0936C272D32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43" y="1129"/>
                    <a:ext cx="261" cy="261"/>
                  </a:xfrm>
                  <a:custGeom>
                    <a:avLst/>
                    <a:gdLst>
                      <a:gd name="T0" fmla="*/ 153 w 781"/>
                      <a:gd name="T1" fmla="*/ 778 h 782"/>
                      <a:gd name="T2" fmla="*/ 158 w 781"/>
                      <a:gd name="T3" fmla="*/ 782 h 782"/>
                      <a:gd name="T4" fmla="*/ 166 w 781"/>
                      <a:gd name="T5" fmla="*/ 782 h 782"/>
                      <a:gd name="T6" fmla="*/ 173 w 781"/>
                      <a:gd name="T7" fmla="*/ 782 h 782"/>
                      <a:gd name="T8" fmla="*/ 179 w 781"/>
                      <a:gd name="T9" fmla="*/ 778 h 782"/>
                      <a:gd name="T10" fmla="*/ 572 w 781"/>
                      <a:gd name="T11" fmla="*/ 385 h 782"/>
                      <a:gd name="T12" fmla="*/ 576 w 781"/>
                      <a:gd name="T13" fmla="*/ 390 h 782"/>
                      <a:gd name="T14" fmla="*/ 584 w 781"/>
                      <a:gd name="T15" fmla="*/ 395 h 782"/>
                      <a:gd name="T16" fmla="*/ 591 w 781"/>
                      <a:gd name="T17" fmla="*/ 396 h 782"/>
                      <a:gd name="T18" fmla="*/ 598 w 781"/>
                      <a:gd name="T19" fmla="*/ 395 h 782"/>
                      <a:gd name="T20" fmla="*/ 604 w 781"/>
                      <a:gd name="T21" fmla="*/ 390 h 782"/>
                      <a:gd name="T22" fmla="*/ 735 w 781"/>
                      <a:gd name="T23" fmla="*/ 259 h 782"/>
                      <a:gd name="T24" fmla="*/ 741 w 781"/>
                      <a:gd name="T25" fmla="*/ 252 h 782"/>
                      <a:gd name="T26" fmla="*/ 741 w 781"/>
                      <a:gd name="T27" fmla="*/ 245 h 782"/>
                      <a:gd name="T28" fmla="*/ 741 w 781"/>
                      <a:gd name="T29" fmla="*/ 238 h 782"/>
                      <a:gd name="T30" fmla="*/ 735 w 781"/>
                      <a:gd name="T31" fmla="*/ 232 h 782"/>
                      <a:gd name="T32" fmla="*/ 729 w 781"/>
                      <a:gd name="T33" fmla="*/ 226 h 782"/>
                      <a:gd name="T34" fmla="*/ 748 w 781"/>
                      <a:gd name="T35" fmla="*/ 210 h 782"/>
                      <a:gd name="T36" fmla="*/ 764 w 781"/>
                      <a:gd name="T37" fmla="*/ 190 h 782"/>
                      <a:gd name="T38" fmla="*/ 781 w 781"/>
                      <a:gd name="T39" fmla="*/ 147 h 782"/>
                      <a:gd name="T40" fmla="*/ 781 w 781"/>
                      <a:gd name="T41" fmla="*/ 99 h 782"/>
                      <a:gd name="T42" fmla="*/ 764 w 781"/>
                      <a:gd name="T43" fmla="*/ 55 h 782"/>
                      <a:gd name="T44" fmla="*/ 748 w 781"/>
                      <a:gd name="T45" fmla="*/ 36 h 782"/>
                      <a:gd name="T46" fmla="*/ 729 w 781"/>
                      <a:gd name="T47" fmla="*/ 20 h 782"/>
                      <a:gd name="T48" fmla="*/ 684 w 781"/>
                      <a:gd name="T49" fmla="*/ 3 h 782"/>
                      <a:gd name="T50" fmla="*/ 660 w 781"/>
                      <a:gd name="T51" fmla="*/ 0 h 782"/>
                      <a:gd name="T52" fmla="*/ 637 w 781"/>
                      <a:gd name="T53" fmla="*/ 3 h 782"/>
                      <a:gd name="T54" fmla="*/ 592 w 781"/>
                      <a:gd name="T55" fmla="*/ 20 h 782"/>
                      <a:gd name="T56" fmla="*/ 573 w 781"/>
                      <a:gd name="T57" fmla="*/ 37 h 782"/>
                      <a:gd name="T58" fmla="*/ 558 w 781"/>
                      <a:gd name="T59" fmla="*/ 55 h 782"/>
                      <a:gd name="T60" fmla="*/ 547 w 781"/>
                      <a:gd name="T61" fmla="*/ 45 h 782"/>
                      <a:gd name="T62" fmla="*/ 542 w 781"/>
                      <a:gd name="T63" fmla="*/ 40 h 782"/>
                      <a:gd name="T64" fmla="*/ 527 w 781"/>
                      <a:gd name="T65" fmla="*/ 40 h 782"/>
                      <a:gd name="T66" fmla="*/ 520 w 781"/>
                      <a:gd name="T67" fmla="*/ 45 h 782"/>
                      <a:gd name="T68" fmla="*/ 389 w 781"/>
                      <a:gd name="T69" fmla="*/ 176 h 782"/>
                      <a:gd name="T70" fmla="*/ 385 w 781"/>
                      <a:gd name="T71" fmla="*/ 182 h 782"/>
                      <a:gd name="T72" fmla="*/ 385 w 781"/>
                      <a:gd name="T73" fmla="*/ 196 h 782"/>
                      <a:gd name="T74" fmla="*/ 389 w 781"/>
                      <a:gd name="T75" fmla="*/ 203 h 782"/>
                      <a:gd name="T76" fmla="*/ 399 w 781"/>
                      <a:gd name="T77" fmla="*/ 212 h 782"/>
                      <a:gd name="T78" fmla="*/ 6 w 781"/>
                      <a:gd name="T79" fmla="*/ 604 h 782"/>
                      <a:gd name="T80" fmla="*/ 1 w 781"/>
                      <a:gd name="T81" fmla="*/ 611 h 782"/>
                      <a:gd name="T82" fmla="*/ 0 w 781"/>
                      <a:gd name="T83" fmla="*/ 618 h 782"/>
                      <a:gd name="T84" fmla="*/ 1 w 781"/>
                      <a:gd name="T85" fmla="*/ 625 h 782"/>
                      <a:gd name="T86" fmla="*/ 6 w 781"/>
                      <a:gd name="T87" fmla="*/ 631 h 782"/>
                      <a:gd name="T88" fmla="*/ 153 w 781"/>
                      <a:gd name="T89" fmla="*/ 778 h 782"/>
                      <a:gd name="T90" fmla="*/ 535 w 781"/>
                      <a:gd name="T91" fmla="*/ 85 h 782"/>
                      <a:gd name="T92" fmla="*/ 615 w 781"/>
                      <a:gd name="T93" fmla="*/ 166 h 782"/>
                      <a:gd name="T94" fmla="*/ 687 w 781"/>
                      <a:gd name="T95" fmla="*/ 238 h 782"/>
                      <a:gd name="T96" fmla="*/ 687 w 781"/>
                      <a:gd name="T97" fmla="*/ 238 h 782"/>
                      <a:gd name="T98" fmla="*/ 694 w 781"/>
                      <a:gd name="T99" fmla="*/ 245 h 782"/>
                      <a:gd name="T100" fmla="*/ 591 w 781"/>
                      <a:gd name="T101" fmla="*/ 350 h 782"/>
                      <a:gd name="T102" fmla="*/ 431 w 781"/>
                      <a:gd name="T103" fmla="*/ 189 h 782"/>
                      <a:gd name="T104" fmla="*/ 535 w 781"/>
                      <a:gd name="T105" fmla="*/ 85 h 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81" h="782">
                        <a:moveTo>
                          <a:pt x="153" y="778"/>
                        </a:moveTo>
                        <a:lnTo>
                          <a:pt x="158" y="782"/>
                        </a:lnTo>
                        <a:lnTo>
                          <a:pt x="166" y="782"/>
                        </a:lnTo>
                        <a:lnTo>
                          <a:pt x="173" y="782"/>
                        </a:lnTo>
                        <a:lnTo>
                          <a:pt x="179" y="778"/>
                        </a:lnTo>
                        <a:lnTo>
                          <a:pt x="572" y="385"/>
                        </a:lnTo>
                        <a:lnTo>
                          <a:pt x="576" y="390"/>
                        </a:lnTo>
                        <a:lnTo>
                          <a:pt x="584" y="395"/>
                        </a:lnTo>
                        <a:lnTo>
                          <a:pt x="591" y="396"/>
                        </a:lnTo>
                        <a:lnTo>
                          <a:pt x="598" y="395"/>
                        </a:lnTo>
                        <a:lnTo>
                          <a:pt x="604" y="390"/>
                        </a:lnTo>
                        <a:lnTo>
                          <a:pt x="735" y="259"/>
                        </a:lnTo>
                        <a:lnTo>
                          <a:pt x="741" y="252"/>
                        </a:lnTo>
                        <a:lnTo>
                          <a:pt x="741" y="245"/>
                        </a:lnTo>
                        <a:lnTo>
                          <a:pt x="741" y="238"/>
                        </a:lnTo>
                        <a:lnTo>
                          <a:pt x="735" y="232"/>
                        </a:lnTo>
                        <a:lnTo>
                          <a:pt x="729" y="226"/>
                        </a:lnTo>
                        <a:lnTo>
                          <a:pt x="748" y="210"/>
                        </a:lnTo>
                        <a:lnTo>
                          <a:pt x="764" y="190"/>
                        </a:lnTo>
                        <a:lnTo>
                          <a:pt x="781" y="147"/>
                        </a:lnTo>
                        <a:lnTo>
                          <a:pt x="781" y="99"/>
                        </a:lnTo>
                        <a:lnTo>
                          <a:pt x="764" y="55"/>
                        </a:lnTo>
                        <a:lnTo>
                          <a:pt x="748" y="36"/>
                        </a:lnTo>
                        <a:lnTo>
                          <a:pt x="729" y="20"/>
                        </a:lnTo>
                        <a:lnTo>
                          <a:pt x="684" y="3"/>
                        </a:lnTo>
                        <a:lnTo>
                          <a:pt x="660" y="0"/>
                        </a:lnTo>
                        <a:lnTo>
                          <a:pt x="637" y="3"/>
                        </a:lnTo>
                        <a:lnTo>
                          <a:pt x="592" y="20"/>
                        </a:lnTo>
                        <a:lnTo>
                          <a:pt x="573" y="37"/>
                        </a:lnTo>
                        <a:lnTo>
                          <a:pt x="558" y="55"/>
                        </a:lnTo>
                        <a:lnTo>
                          <a:pt x="547" y="45"/>
                        </a:lnTo>
                        <a:lnTo>
                          <a:pt x="542" y="40"/>
                        </a:lnTo>
                        <a:lnTo>
                          <a:pt x="527" y="40"/>
                        </a:lnTo>
                        <a:lnTo>
                          <a:pt x="520" y="45"/>
                        </a:lnTo>
                        <a:lnTo>
                          <a:pt x="389" y="176"/>
                        </a:lnTo>
                        <a:lnTo>
                          <a:pt x="385" y="182"/>
                        </a:lnTo>
                        <a:lnTo>
                          <a:pt x="385" y="196"/>
                        </a:lnTo>
                        <a:lnTo>
                          <a:pt x="389" y="203"/>
                        </a:lnTo>
                        <a:lnTo>
                          <a:pt x="399" y="212"/>
                        </a:lnTo>
                        <a:lnTo>
                          <a:pt x="6" y="604"/>
                        </a:lnTo>
                        <a:lnTo>
                          <a:pt x="1" y="611"/>
                        </a:lnTo>
                        <a:lnTo>
                          <a:pt x="0" y="618"/>
                        </a:lnTo>
                        <a:lnTo>
                          <a:pt x="1" y="625"/>
                        </a:lnTo>
                        <a:lnTo>
                          <a:pt x="6" y="631"/>
                        </a:lnTo>
                        <a:lnTo>
                          <a:pt x="153" y="778"/>
                        </a:lnTo>
                        <a:close/>
                        <a:moveTo>
                          <a:pt x="535" y="85"/>
                        </a:moveTo>
                        <a:lnTo>
                          <a:pt x="615" y="166"/>
                        </a:lnTo>
                        <a:lnTo>
                          <a:pt x="687" y="238"/>
                        </a:lnTo>
                        <a:lnTo>
                          <a:pt x="687" y="238"/>
                        </a:lnTo>
                        <a:lnTo>
                          <a:pt x="694" y="245"/>
                        </a:lnTo>
                        <a:lnTo>
                          <a:pt x="591" y="350"/>
                        </a:lnTo>
                        <a:lnTo>
                          <a:pt x="431" y="189"/>
                        </a:lnTo>
                        <a:lnTo>
                          <a:pt x="535" y="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Freeform 26">
                    <a:extLst>
                      <a:ext uri="{FF2B5EF4-FFF2-40B4-BE49-F238E27FC236}">
                        <a16:creationId xmlns="" xmlns:a16="http://schemas.microsoft.com/office/drawing/2014/main" id="{BED3A31C-EB31-EDAD-E7BD-3FAEBFA817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1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2 w 203"/>
                      <a:gd name="T13" fmla="*/ 17 h 19"/>
                      <a:gd name="T14" fmla="*/ 203 w 203"/>
                      <a:gd name="T15" fmla="*/ 10 h 19"/>
                      <a:gd name="T16" fmla="*/ 202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2" y="17"/>
                        </a:lnTo>
                        <a:lnTo>
                          <a:pt x="203" y="10"/>
                        </a:lnTo>
                        <a:lnTo>
                          <a:pt x="202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Freeform 27">
                    <a:extLst>
                      <a:ext uri="{FF2B5EF4-FFF2-40B4-BE49-F238E27FC236}">
                        <a16:creationId xmlns="" xmlns:a16="http://schemas.microsoft.com/office/drawing/2014/main" id="{5D29DF53-5A8B-573A-28E4-BEF0932A7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3" y="1475"/>
                    <a:ext cx="68" cy="6"/>
                  </a:xfrm>
                  <a:custGeom>
                    <a:avLst/>
                    <a:gdLst>
                      <a:gd name="T0" fmla="*/ 10 w 203"/>
                      <a:gd name="T1" fmla="*/ 0 h 19"/>
                      <a:gd name="T2" fmla="*/ 3 w 203"/>
                      <a:gd name="T3" fmla="*/ 3 h 19"/>
                      <a:gd name="T4" fmla="*/ 0 w 203"/>
                      <a:gd name="T5" fmla="*/ 10 h 19"/>
                      <a:gd name="T6" fmla="*/ 3 w 203"/>
                      <a:gd name="T7" fmla="*/ 17 h 19"/>
                      <a:gd name="T8" fmla="*/ 10 w 203"/>
                      <a:gd name="T9" fmla="*/ 19 h 19"/>
                      <a:gd name="T10" fmla="*/ 193 w 203"/>
                      <a:gd name="T11" fmla="*/ 19 h 19"/>
                      <a:gd name="T12" fmla="*/ 201 w 203"/>
                      <a:gd name="T13" fmla="*/ 17 h 19"/>
                      <a:gd name="T14" fmla="*/ 203 w 203"/>
                      <a:gd name="T15" fmla="*/ 10 h 19"/>
                      <a:gd name="T16" fmla="*/ 201 w 203"/>
                      <a:gd name="T17" fmla="*/ 3 h 19"/>
                      <a:gd name="T18" fmla="*/ 193 w 203"/>
                      <a:gd name="T19" fmla="*/ 0 h 19"/>
                      <a:gd name="T20" fmla="*/ 10 w 203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3" h="19">
                        <a:moveTo>
                          <a:pt x="10" y="0"/>
                        </a:moveTo>
                        <a:lnTo>
                          <a:pt x="3" y="3"/>
                        </a:lnTo>
                        <a:lnTo>
                          <a:pt x="0" y="10"/>
                        </a:lnTo>
                        <a:lnTo>
                          <a:pt x="3" y="17"/>
                        </a:lnTo>
                        <a:lnTo>
                          <a:pt x="10" y="19"/>
                        </a:lnTo>
                        <a:lnTo>
                          <a:pt x="193" y="19"/>
                        </a:lnTo>
                        <a:lnTo>
                          <a:pt x="201" y="17"/>
                        </a:lnTo>
                        <a:lnTo>
                          <a:pt x="203" y="10"/>
                        </a:lnTo>
                        <a:lnTo>
                          <a:pt x="201" y="3"/>
                        </a:lnTo>
                        <a:lnTo>
                          <a:pt x="193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Freeform 28">
                    <a:extLst>
                      <a:ext uri="{FF2B5EF4-FFF2-40B4-BE49-F238E27FC236}">
                        <a16:creationId xmlns="" xmlns:a16="http://schemas.microsoft.com/office/drawing/2014/main" id="{0D874858-DCA8-AA56-9794-5F4A71627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1475"/>
                    <a:ext cx="45" cy="6"/>
                  </a:xfrm>
                  <a:custGeom>
                    <a:avLst/>
                    <a:gdLst>
                      <a:gd name="T0" fmla="*/ 125 w 134"/>
                      <a:gd name="T1" fmla="*/ 0 h 19"/>
                      <a:gd name="T2" fmla="*/ 10 w 134"/>
                      <a:gd name="T3" fmla="*/ 0 h 19"/>
                      <a:gd name="T4" fmla="*/ 1 w 134"/>
                      <a:gd name="T5" fmla="*/ 3 h 19"/>
                      <a:gd name="T6" fmla="*/ 0 w 134"/>
                      <a:gd name="T7" fmla="*/ 10 h 19"/>
                      <a:gd name="T8" fmla="*/ 1 w 134"/>
                      <a:gd name="T9" fmla="*/ 17 h 19"/>
                      <a:gd name="T10" fmla="*/ 10 w 134"/>
                      <a:gd name="T11" fmla="*/ 19 h 19"/>
                      <a:gd name="T12" fmla="*/ 125 w 134"/>
                      <a:gd name="T13" fmla="*/ 19 h 19"/>
                      <a:gd name="T14" fmla="*/ 132 w 134"/>
                      <a:gd name="T15" fmla="*/ 17 h 19"/>
                      <a:gd name="T16" fmla="*/ 134 w 134"/>
                      <a:gd name="T17" fmla="*/ 10 h 19"/>
                      <a:gd name="T18" fmla="*/ 132 w 134"/>
                      <a:gd name="T19" fmla="*/ 3 h 19"/>
                      <a:gd name="T20" fmla="*/ 125 w 134"/>
                      <a:gd name="T21" fmla="*/ 0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4" h="19">
                        <a:moveTo>
                          <a:pt x="125" y="0"/>
                        </a:moveTo>
                        <a:lnTo>
                          <a:pt x="10" y="0"/>
                        </a:lnTo>
                        <a:lnTo>
                          <a:pt x="1" y="3"/>
                        </a:lnTo>
                        <a:lnTo>
                          <a:pt x="0" y="10"/>
                        </a:lnTo>
                        <a:lnTo>
                          <a:pt x="1" y="17"/>
                        </a:lnTo>
                        <a:lnTo>
                          <a:pt x="10" y="19"/>
                        </a:lnTo>
                        <a:lnTo>
                          <a:pt x="125" y="19"/>
                        </a:lnTo>
                        <a:lnTo>
                          <a:pt x="132" y="17"/>
                        </a:lnTo>
                        <a:lnTo>
                          <a:pt x="134" y="10"/>
                        </a:lnTo>
                        <a:lnTo>
                          <a:pt x="132" y="3"/>
                        </a:lnTo>
                        <a:lnTo>
                          <a:pt x="12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="" xmlns:a16="http://schemas.microsoft.com/office/drawing/2014/main" id="{9E99A535-B963-B942-815A-ECB82F63EA19}"/>
                    </a:ext>
                  </a:extLst>
                </p:cNvPr>
                <p:cNvGrpSpPr/>
                <p:nvPr/>
              </p:nvGrpSpPr>
              <p:grpSpPr>
                <a:xfrm>
                  <a:off x="608280" y="581917"/>
                  <a:ext cx="216000" cy="159826"/>
                  <a:chOff x="325360" y="398752"/>
                  <a:chExt cx="216000" cy="159826"/>
                </a:xfrm>
                <a:solidFill>
                  <a:schemeClr val="bg1"/>
                </a:solidFill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="" xmlns:a16="http://schemas.microsoft.com/office/drawing/2014/main" id="{AE88B2B0-52A4-4B54-833B-6C34AD56B591}"/>
                      </a:ext>
                    </a:extLst>
                  </p:cNvPr>
                  <p:cNvSpPr/>
                  <p:nvPr/>
                </p:nvSpPr>
                <p:spPr>
                  <a:xfrm>
                    <a:off x="325360" y="398752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사각형: 둥근 모서리 16">
                    <a:extLst>
                      <a:ext uri="{FF2B5EF4-FFF2-40B4-BE49-F238E27FC236}">
                        <a16:creationId xmlns="" xmlns:a16="http://schemas.microsoft.com/office/drawing/2014/main" id="{35417E25-C082-6CB7-BDE5-0D20B4FD6D1B}"/>
                      </a:ext>
                    </a:extLst>
                  </p:cNvPr>
                  <p:cNvSpPr/>
                  <p:nvPr/>
                </p:nvSpPr>
                <p:spPr>
                  <a:xfrm>
                    <a:off x="325360" y="469665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사각형: 둥근 모서리 17">
                    <a:extLst>
                      <a:ext uri="{FF2B5EF4-FFF2-40B4-BE49-F238E27FC236}">
                        <a16:creationId xmlns="" xmlns:a16="http://schemas.microsoft.com/office/drawing/2014/main" id="{A9423C18-4185-C6CB-CC02-9D68E1AE5276}"/>
                      </a:ext>
                    </a:extLst>
                  </p:cNvPr>
                  <p:cNvSpPr/>
                  <p:nvPr/>
                </p:nvSpPr>
                <p:spPr>
                  <a:xfrm>
                    <a:off x="325360" y="540578"/>
                    <a:ext cx="216000" cy="180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="" xmlns:a16="http://schemas.microsoft.com/office/drawing/2014/main" id="{7BC79791-48EB-D818-FA12-65DCFE7F3FB1}"/>
                    </a:ext>
                  </a:extLst>
                </p:cNvPr>
                <p:cNvGrpSpPr/>
                <p:nvPr/>
              </p:nvGrpSpPr>
              <p:grpSpPr>
                <a:xfrm>
                  <a:off x="543379" y="6026135"/>
                  <a:ext cx="369279" cy="409758"/>
                  <a:chOff x="543379" y="6026135"/>
                  <a:chExt cx="369279" cy="409758"/>
                </a:xfrm>
              </p:grpSpPr>
              <p:grpSp>
                <p:nvGrpSpPr>
                  <p:cNvPr id="14" name="그룹 13">
                    <a:extLst>
                      <a:ext uri="{FF2B5EF4-FFF2-40B4-BE49-F238E27FC236}">
                        <a16:creationId xmlns="" xmlns:a16="http://schemas.microsoft.com/office/drawing/2014/main" id="{00A789CE-3041-CC53-6864-2C804711B128}"/>
                      </a:ext>
                    </a:extLst>
                  </p:cNvPr>
                  <p:cNvGrpSpPr/>
                  <p:nvPr/>
                </p:nvGrpSpPr>
                <p:grpSpPr>
                  <a:xfrm>
                    <a:off x="543379" y="6089002"/>
                    <a:ext cx="346891" cy="346891"/>
                    <a:chOff x="349029" y="527157"/>
                    <a:chExt cx="429876" cy="429876"/>
                  </a:xfrm>
                  <a:solidFill>
                    <a:schemeClr val="bg1"/>
                  </a:solidFill>
                </p:grpSpPr>
                <p:sp>
                  <p:nvSpPr>
                    <p:cNvPr id="19" name="사각형: 둥근 모서리 18">
                      <a:extLst>
                        <a:ext uri="{FF2B5EF4-FFF2-40B4-BE49-F238E27FC236}">
                          <a16:creationId xmlns="" xmlns:a16="http://schemas.microsoft.com/office/drawing/2014/main" id="{09F18B2F-9536-E523-5309-2C6903A67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9029" y="527157"/>
                      <a:ext cx="429876" cy="429876"/>
                    </a:xfrm>
                    <a:prstGeom prst="roundRect">
                      <a:avLst>
                        <a:gd name="adj" fmla="val 50000"/>
                      </a:avLst>
                    </a:prstGeom>
                    <a:grpFill/>
                    <a:ln w="19050"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542925" latinLnBrk="0">
                        <a:defRPr/>
                      </a:pPr>
                      <a:endParaRPr lang="en-US" altLang="ko-KR" sz="700" kern="0" dirty="0">
                        <a:solidFill>
                          <a:srgbClr val="44546A">
                            <a:lumMod val="75000"/>
                          </a:srgbClr>
                        </a:solidFill>
                      </a:endParaRPr>
                    </a:p>
                  </p:txBody>
                </p:sp>
                <p:pic>
                  <p:nvPicPr>
                    <p:cNvPr id="20" name="그림 19">
                      <a:extLst>
                        <a:ext uri="{FF2B5EF4-FFF2-40B4-BE49-F238E27FC236}">
                          <a16:creationId xmlns="" xmlns:a16="http://schemas.microsoft.com/office/drawing/2014/main" id="{62D267A0-3AE4-C5FC-0D43-718617972E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3155" y="577930"/>
                      <a:ext cx="319746" cy="319746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36" name="타원 35">
                    <a:extLst>
                      <a:ext uri="{FF2B5EF4-FFF2-40B4-BE49-F238E27FC236}">
                        <a16:creationId xmlns="" xmlns:a16="http://schemas.microsoft.com/office/drawing/2014/main" id="{7C6C42AB-3048-E9FE-57B1-59759C766BD8}"/>
                      </a:ext>
                    </a:extLst>
                  </p:cNvPr>
                  <p:cNvSpPr/>
                  <p:nvPr/>
                </p:nvSpPr>
                <p:spPr>
                  <a:xfrm>
                    <a:off x="771902" y="6026135"/>
                    <a:ext cx="140756" cy="140756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 altLang="ko-KR" sz="800" b="1" dirty="0">
                        <a:solidFill>
                          <a:prstClr val="white"/>
                        </a:solidFill>
                      </a:rPr>
                      <a:t>3</a:t>
                    </a:r>
                    <a:endParaRPr lang="ko-KR" altLang="en-US" sz="800" b="1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35" name="사각형: 둥근 모서리 34">
              <a:extLst>
                <a:ext uri="{FF2B5EF4-FFF2-40B4-BE49-F238E27FC236}">
                  <a16:creationId xmlns="" xmlns:a16="http://schemas.microsoft.com/office/drawing/2014/main" id="{BAD54B57-060B-B0B0-32FF-683293F758FE}"/>
                </a:ext>
              </a:extLst>
            </p:cNvPr>
            <p:cNvSpPr/>
            <p:nvPr/>
          </p:nvSpPr>
          <p:spPr>
            <a:xfrm>
              <a:off x="474598" y="1466546"/>
              <a:ext cx="464314" cy="464314"/>
            </a:xfrm>
            <a:prstGeom prst="roundRect">
              <a:avLst>
                <a:gd name="adj" fmla="val 30452"/>
              </a:avLst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자유형 20">
            <a:extLst>
              <a:ext uri="{FF2B5EF4-FFF2-40B4-BE49-F238E27FC236}">
                <a16:creationId xmlns="" xmlns:a16="http://schemas.microsoft.com/office/drawing/2014/main" id="{13070EBA-94B3-5313-2FAF-00D5E26D074C}"/>
              </a:ext>
            </a:extLst>
          </p:cNvPr>
          <p:cNvSpPr/>
          <p:nvPr/>
        </p:nvSpPr>
        <p:spPr>
          <a:xfrm>
            <a:off x="5555218" y="4719582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차트 38">
            <a:extLst>
              <a:ext uri="{FF2B5EF4-FFF2-40B4-BE49-F238E27FC236}">
                <a16:creationId xmlns="" xmlns:a16="http://schemas.microsoft.com/office/drawing/2014/main" id="{8ED8AA8C-43A9-566F-CE88-52C552789CE0}"/>
              </a:ext>
            </a:extLst>
          </p:cNvPr>
          <p:cNvGraphicFramePr/>
          <p:nvPr/>
        </p:nvGraphicFramePr>
        <p:xfrm>
          <a:off x="1425946" y="1466546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88BE13D-CD46-71D0-5E0B-568943CCA9E7}"/>
              </a:ext>
            </a:extLst>
          </p:cNvPr>
          <p:cNvSpPr/>
          <p:nvPr/>
        </p:nvSpPr>
        <p:spPr>
          <a:xfrm>
            <a:off x="3408175" y="3361813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Product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D54984F-3E91-D810-CBF5-FFCFFF1CE66D}"/>
              </a:ext>
            </a:extLst>
          </p:cNvPr>
          <p:cNvSpPr/>
          <p:nvPr/>
        </p:nvSpPr>
        <p:spPr>
          <a:xfrm>
            <a:off x="6534389" y="4624580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45" name="원호 44">
            <a:extLst>
              <a:ext uri="{FF2B5EF4-FFF2-40B4-BE49-F238E27FC236}">
                <a16:creationId xmlns="" xmlns:a16="http://schemas.microsoft.com/office/drawing/2014/main" id="{E33262E4-64E2-7614-C943-CD3C485204F3}"/>
              </a:ext>
            </a:extLst>
          </p:cNvPr>
          <p:cNvSpPr/>
          <p:nvPr/>
        </p:nvSpPr>
        <p:spPr>
          <a:xfrm>
            <a:off x="6993308" y="2068527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69D445B-17D9-5B13-655D-055F7ECFFA7A}"/>
              </a:ext>
            </a:extLst>
          </p:cNvPr>
          <p:cNvSpPr txBox="1"/>
          <p:nvPr/>
        </p:nvSpPr>
        <p:spPr>
          <a:xfrm>
            <a:off x="6993307" y="1852696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FF6600"/>
                </a:solidFill>
              </a:rPr>
              <a:t>75</a:t>
            </a:r>
            <a:r>
              <a:rPr lang="en-US" altLang="ko-KR" sz="1600" b="1" dirty="0">
                <a:solidFill>
                  <a:srgbClr val="FF6600"/>
                </a:solidFill>
              </a:rPr>
              <a:t>%</a:t>
            </a:r>
            <a:endParaRPr lang="en-US" altLang="ko-KR" sz="1000" b="1" dirty="0">
              <a:solidFill>
                <a:srgbClr val="FF66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7F4A54BD-7844-2D41-B879-79C6ED814169}"/>
              </a:ext>
            </a:extLst>
          </p:cNvPr>
          <p:cNvSpPr/>
          <p:nvPr/>
        </p:nvSpPr>
        <p:spPr>
          <a:xfrm>
            <a:off x="7129703" y="2780511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FF6600"/>
                </a:solidFill>
              </a:rPr>
              <a:t>CONTENTS A</a:t>
            </a:r>
          </a:p>
        </p:txBody>
      </p:sp>
      <p:sp>
        <p:nvSpPr>
          <p:cNvPr id="48" name="원호 47">
            <a:extLst>
              <a:ext uri="{FF2B5EF4-FFF2-40B4-BE49-F238E27FC236}">
                <a16:creationId xmlns="" xmlns:a16="http://schemas.microsoft.com/office/drawing/2014/main" id="{142EFE83-962E-F6C0-7940-65FBAC661FF7}"/>
              </a:ext>
            </a:extLst>
          </p:cNvPr>
          <p:cNvSpPr/>
          <p:nvPr/>
        </p:nvSpPr>
        <p:spPr>
          <a:xfrm>
            <a:off x="9473271" y="2068527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rgbClr val="98D5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548E605-C0A1-9447-BDD1-F5D3719D6D17}"/>
              </a:ext>
            </a:extLst>
          </p:cNvPr>
          <p:cNvSpPr txBox="1"/>
          <p:nvPr/>
        </p:nvSpPr>
        <p:spPr>
          <a:xfrm>
            <a:off x="9473270" y="1852696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5AA1AE"/>
                </a:solidFill>
              </a:rPr>
              <a:t>52</a:t>
            </a:r>
            <a:r>
              <a:rPr lang="en-US" altLang="ko-KR" sz="1600" b="1" dirty="0">
                <a:solidFill>
                  <a:srgbClr val="5AA1AE"/>
                </a:solidFill>
              </a:rPr>
              <a:t>%</a:t>
            </a:r>
            <a:endParaRPr lang="en-US" altLang="ko-KR" sz="1000" b="1" dirty="0">
              <a:solidFill>
                <a:srgbClr val="5AA1A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3DC7CFF-8D80-E8C5-2448-1F9BED0D9986}"/>
              </a:ext>
            </a:extLst>
          </p:cNvPr>
          <p:cNvSpPr/>
          <p:nvPr/>
        </p:nvSpPr>
        <p:spPr>
          <a:xfrm>
            <a:off x="9609666" y="2780511"/>
            <a:ext cx="146544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5AA1AE"/>
                </a:solidFill>
              </a:rPr>
              <a:t>CONTENTS A</a:t>
            </a:r>
          </a:p>
        </p:txBody>
      </p:sp>
      <p:cxnSp>
        <p:nvCxnSpPr>
          <p:cNvPr id="51" name="구부러진 연결선 41">
            <a:extLst>
              <a:ext uri="{FF2B5EF4-FFF2-40B4-BE49-F238E27FC236}">
                <a16:creationId xmlns="" xmlns:a16="http://schemas.microsoft.com/office/drawing/2014/main" id="{9D1772CE-F166-B7C2-6576-4D671C8B6439}"/>
              </a:ext>
            </a:extLst>
          </p:cNvPr>
          <p:cNvCxnSpPr/>
          <p:nvPr/>
        </p:nvCxnSpPr>
        <p:spPr>
          <a:xfrm rot="16200000" flipV="1">
            <a:off x="5440053" y="4165915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5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EADE6C-446A-780B-8F2E-1722F8F54040}"/>
              </a:ext>
            </a:extLst>
          </p:cNvPr>
          <p:cNvSpPr/>
          <p:nvPr/>
        </p:nvSpPr>
        <p:spPr>
          <a:xfrm>
            <a:off x="1769595" y="492773"/>
            <a:ext cx="10422406" cy="2728898"/>
          </a:xfrm>
          <a:prstGeom prst="rect">
            <a:avLst/>
          </a:prstGeom>
          <a:solidFill>
            <a:srgbClr val="022960"/>
          </a:solidFill>
          <a:ln w="9525">
            <a:noFill/>
          </a:ln>
          <a:effectLst>
            <a:outerShdw blurRad="368300" dist="266700" dir="4800000" sx="93000" sy="9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>
              <a:defRPr/>
            </a:pPr>
            <a:r>
              <a:rPr lang="en-US" altLang="ko-KR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유료 라이센스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안내</a:t>
            </a:r>
            <a:endParaRPr lang="en-US" altLang="ko-KR" sz="6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9606" y="162779"/>
            <a:ext cx="3719348" cy="5249642"/>
            <a:chOff x="2070155" y="2089150"/>
            <a:chExt cx="3225745" cy="455295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AA9755D-6728-DB8E-CBE1-7A55736BD2EA}"/>
                </a:ext>
              </a:extLst>
            </p:cNvPr>
            <p:cNvGrpSpPr/>
            <p:nvPr/>
          </p:nvGrpSpPr>
          <p:grpSpPr>
            <a:xfrm>
              <a:off x="2905119" y="2089150"/>
              <a:ext cx="2390781" cy="3406168"/>
              <a:chOff x="3876669" y="2495550"/>
              <a:chExt cx="1015177" cy="1446332"/>
            </a:xfrm>
          </p:grpSpPr>
          <p:sp>
            <p:nvSpPr>
              <p:cNvPr id="24" name="평행 사변형 12">
                <a:extLst>
                  <a:ext uri="{FF2B5EF4-FFF2-40B4-BE49-F238E27FC236}">
                    <a16:creationId xmlns:a16="http://schemas.microsoft.com/office/drawing/2014/main" xmlns="" id="{36D1ED60-2AD9-8198-5E11-5C8D310BB3FA}"/>
                  </a:ext>
                </a:extLst>
              </p:cNvPr>
              <p:cNvSpPr/>
              <p:nvPr/>
            </p:nvSpPr>
            <p:spPr>
              <a:xfrm>
                <a:off x="3931719" y="2495550"/>
                <a:ext cx="960127" cy="1314451"/>
              </a:xfrm>
              <a:custGeom>
                <a:avLst/>
                <a:gdLst>
                  <a:gd name="connsiteX0" fmla="*/ 0 w 960127"/>
                  <a:gd name="connsiteY0" fmla="*/ 995363 h 995363"/>
                  <a:gd name="connsiteX1" fmla="*/ 663400 w 960127"/>
                  <a:gd name="connsiteY1" fmla="*/ 0 h 995363"/>
                  <a:gd name="connsiteX2" fmla="*/ 960127 w 960127"/>
                  <a:gd name="connsiteY2" fmla="*/ 0 h 995363"/>
                  <a:gd name="connsiteX3" fmla="*/ 296727 w 960127"/>
                  <a:gd name="connsiteY3" fmla="*/ 995363 h 995363"/>
                  <a:gd name="connsiteX4" fmla="*/ 0 w 960127"/>
                  <a:gd name="connsiteY4" fmla="*/ 995363 h 995363"/>
                  <a:gd name="connsiteX0" fmla="*/ 0 w 960127"/>
                  <a:gd name="connsiteY0" fmla="*/ 995363 h 1314451"/>
                  <a:gd name="connsiteX1" fmla="*/ 663400 w 960127"/>
                  <a:gd name="connsiteY1" fmla="*/ 0 h 1314451"/>
                  <a:gd name="connsiteX2" fmla="*/ 960127 w 960127"/>
                  <a:gd name="connsiteY2" fmla="*/ 0 h 1314451"/>
                  <a:gd name="connsiteX3" fmla="*/ 8596 w 960127"/>
                  <a:gd name="connsiteY3" fmla="*/ 1314451 h 1314451"/>
                  <a:gd name="connsiteX4" fmla="*/ 0 w 960127"/>
                  <a:gd name="connsiteY4" fmla="*/ 995363 h 131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127" h="1314451">
                    <a:moveTo>
                      <a:pt x="0" y="995363"/>
                    </a:moveTo>
                    <a:lnTo>
                      <a:pt x="663400" y="0"/>
                    </a:lnTo>
                    <a:lnTo>
                      <a:pt x="960127" y="0"/>
                    </a:lnTo>
                    <a:lnTo>
                      <a:pt x="8596" y="1314451"/>
                    </a:lnTo>
                    <a:lnTo>
                      <a:pt x="0" y="995363"/>
                    </a:lnTo>
                    <a:close/>
                  </a:path>
                </a:pathLst>
              </a:custGeom>
              <a:solidFill>
                <a:srgbClr val="CAF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xmlns="" id="{FB61A509-0FEB-0553-86FA-BB2889FE213D}"/>
                  </a:ext>
                </a:extLst>
              </p:cNvPr>
              <p:cNvSpPr/>
              <p:nvPr/>
            </p:nvSpPr>
            <p:spPr>
              <a:xfrm rot="5400000">
                <a:off x="3633568" y="2738655"/>
                <a:ext cx="1446328" cy="960126"/>
              </a:xfrm>
              <a:prstGeom prst="rtTriangle">
                <a:avLst/>
              </a:prstGeom>
              <a:solidFill>
                <a:srgbClr val="0229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813B2839-0429-A2C5-7BD9-6AB1ED32D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155" y="3792239"/>
              <a:ext cx="1965531" cy="2849861"/>
            </a:xfrm>
            <a:prstGeom prst="line">
              <a:avLst/>
            </a:prstGeom>
            <a:ln>
              <a:gradFill flip="none" rotWithShape="1">
                <a:gsLst>
                  <a:gs pos="43000">
                    <a:srgbClr val="CAF900">
                      <a:alpha val="0"/>
                    </a:srgbClr>
                  </a:gs>
                  <a:gs pos="77000">
                    <a:srgbClr val="CAF90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055229" y="1334002"/>
            <a:ext cx="219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i="1" kern="0" dirty="0" err="1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ko-KR" altLang="en-US" sz="28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템플릿</a:t>
            </a:r>
            <a:endParaRPr lang="ko-KR" altLang="en-US" sz="100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0762" y="2491916"/>
            <a:ext cx="8157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홍보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상업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영리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목적 등 무료 템플릿의 활용 불가 목적으로 활용하고자 하는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분들께서는 </a:t>
            </a:r>
            <a:endParaRPr lang="en-US" altLang="ko-KR" sz="800" kern="0" dirty="0" smtClean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사이트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운영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후원 형식의 지원을 통해 유료 라이센스를 취득하신 후 사용 가능합니다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213928" y="798692"/>
            <a:ext cx="2744367" cy="387605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상업 목적 사용하고자 하는 분</a:t>
            </a:r>
            <a:endParaRPr lang="en-US" altLang="ko-KR" sz="16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3235931" y="3790247"/>
            <a:ext cx="5711656" cy="3876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CAF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학생 과제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직장인 사내 사용 등에 해당하는 사항은 아닙니다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600" dirty="0">
              <a:solidFill>
                <a:srgbClr val="CAF9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2863960" y="4272579"/>
            <a:ext cx="6455598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무료 공유</a:t>
            </a:r>
            <a:r>
              <a:rPr lang="en-US" altLang="ko-KR" sz="900" dirty="0" smtClean="0">
                <a:solidFill>
                  <a:prstClr val="white"/>
                </a:solidFill>
              </a:rPr>
              <a:t>, </a:t>
            </a:r>
            <a:r>
              <a:rPr lang="ko-KR" altLang="en-US" sz="900" dirty="0" smtClean="0">
                <a:solidFill>
                  <a:prstClr val="white"/>
                </a:solidFill>
              </a:rPr>
              <a:t>사용 현재와 같이 이어집니다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17343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24512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730083" y="5007534"/>
            <a:ext cx="6723351" cy="1001878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공유 사이트 공지사항 참고해 주세요</a:t>
            </a:r>
            <a:endParaRPr lang="en-US" altLang="ko-KR" sz="32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2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578</Words>
  <Application>Microsoft Office PowerPoint</Application>
  <PresentationFormat>와이드스크린</PresentationFormat>
  <Paragraphs>148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2023-12-10T05:20:26Z</dcterms:created>
  <dcterms:modified xsi:type="dcterms:W3CDTF">2024-12-05T23:39:41Z</dcterms:modified>
</cp:coreProperties>
</file>