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212121212121212121212121119131616171717171717171711113737371111118181818181818181111131313131314141515151515161616181818181818202020232423232323232324242424242525252727282828282828282828292929292929292929303030303030303030303030303030303030303333333333333334343434343434343434363636363838383838383838383838383838383838383838383939393939393939414141414141414141414141414141414141414141414141414141414141111111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8D-4710-8D00-C70382FF4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242307136"/>
        <c:axId val="242306048"/>
      </c:barChart>
      <c:catAx>
        <c:axId val="24230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2306048"/>
        <c:crosses val="autoZero"/>
        <c:auto val="1"/>
        <c:lblAlgn val="ctr"/>
        <c:lblOffset val="100"/>
        <c:noMultiLvlLbl val="0"/>
      </c:catAx>
      <c:valAx>
        <c:axId val="2423060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4230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EE-4F3E-8DD6-49382A41714E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EE-4F3E-8DD6-49382A41714E}"/>
              </c:ext>
            </c:extLst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BEE-4F3E-8DD6-49382A41714E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BEE-4F3E-8DD6-49382A41714E}"/>
              </c:ext>
            </c:extLst>
          </c:dPt>
          <c:dPt>
            <c:idx val="4"/>
            <c:bubble3D val="0"/>
            <c:spPr>
              <a:noFill/>
              <a:ln w="19050">
                <a:solidFill>
                  <a:schemeClr val="bg1"/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BEE-4F3E-8DD6-49382A41714E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BEE-4F3E-8DD6-49382A417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9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1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3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5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0DD5B78-DEF6-3E24-5CC2-A3DC19034F53}"/>
              </a:ext>
            </a:extLst>
          </p:cNvPr>
          <p:cNvSpPr/>
          <p:nvPr/>
        </p:nvSpPr>
        <p:spPr>
          <a:xfrm>
            <a:off x="4076773" y="1354852"/>
            <a:ext cx="4038454" cy="4012280"/>
          </a:xfrm>
          <a:prstGeom prst="rect">
            <a:avLst/>
          </a:prstGeom>
          <a:pattFill prst="wdUpDiag">
            <a:fgClr>
              <a:srgbClr val="2B66DA"/>
            </a:fgClr>
            <a:bgClr>
              <a:srgbClr val="3171ED"/>
            </a:bgClr>
          </a:pattFill>
          <a:ln w="25400">
            <a:solidFill>
              <a:srgbClr val="417CFA"/>
            </a:solidFill>
          </a:ln>
          <a:effectLst>
            <a:outerShdw dist="762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3600" b="1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9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3AE4AA3-AD86-4361-453F-710ECFC666F0}"/>
              </a:ext>
            </a:extLst>
          </p:cNvPr>
          <p:cNvSpPr/>
          <p:nvPr/>
        </p:nvSpPr>
        <p:spPr>
          <a:xfrm>
            <a:off x="4076773" y="1354851"/>
            <a:ext cx="4038454" cy="56673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>
            <a:outerShdw dist="381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tabLst>
                <a:tab pos="179388" algn="l"/>
                <a:tab pos="1524000" algn="l"/>
                <a:tab pos="2419350" algn="l"/>
              </a:tabLst>
              <a:defRPr/>
            </a:pPr>
            <a:r>
              <a:rPr lang="ko-KR" altLang="en-US" sz="20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936BF7F2-1DBF-5C53-2801-A7C638703C49}"/>
              </a:ext>
            </a:extLst>
          </p:cNvPr>
          <p:cNvSpPr/>
          <p:nvPr/>
        </p:nvSpPr>
        <p:spPr>
          <a:xfrm>
            <a:off x="3933898" y="1211976"/>
            <a:ext cx="285750" cy="285750"/>
          </a:xfrm>
          <a:prstGeom prst="ellipse">
            <a:avLst/>
          </a:prstGeom>
          <a:solidFill>
            <a:schemeClr val="bg1"/>
          </a:solidFill>
          <a:ln w="53975">
            <a:solidFill>
              <a:srgbClr val="317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rgbClr val="3171ED"/>
                </a:solidFill>
              </a:rPr>
              <a:t>01</a:t>
            </a:r>
            <a:endParaRPr lang="ko-KR" altLang="en-US" sz="1000" b="1" dirty="0">
              <a:solidFill>
                <a:srgbClr val="3171ED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454CAD1-A8EF-0DC0-38DE-AF7E96B59E8E}"/>
              </a:ext>
            </a:extLst>
          </p:cNvPr>
          <p:cNvSpPr/>
          <p:nvPr/>
        </p:nvSpPr>
        <p:spPr>
          <a:xfrm>
            <a:off x="7622095" y="1354851"/>
            <a:ext cx="493132" cy="5667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4206" y="76489"/>
            <a:ext cx="11848719" cy="6505286"/>
            <a:chOff x="124206" y="76489"/>
            <a:chExt cx="11848719" cy="6505286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0DD5B78-DEF6-3E24-5CC2-A3DC19034F53}"/>
                </a:ext>
              </a:extLst>
            </p:cNvPr>
            <p:cNvSpPr/>
            <p:nvPr/>
          </p:nvSpPr>
          <p:spPr>
            <a:xfrm>
              <a:off x="276225" y="190501"/>
              <a:ext cx="11696700" cy="6391274"/>
            </a:xfrm>
            <a:prstGeom prst="rect">
              <a:avLst/>
            </a:prstGeom>
            <a:pattFill prst="wdUpDiag">
              <a:fgClr>
                <a:srgbClr val="2B66DA"/>
              </a:fgClr>
              <a:bgClr>
                <a:srgbClr val="3171ED"/>
              </a:bgClr>
            </a:pattFill>
            <a:ln w="25400">
              <a:solidFill>
                <a:srgbClr val="417CFA"/>
              </a:solidFill>
            </a:ln>
            <a:effectLst>
              <a:outerShdw dist="762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3AE4AA3-AD86-4361-453F-710ECFC666F0}"/>
                </a:ext>
              </a:extLst>
            </p:cNvPr>
            <p:cNvSpPr/>
            <p:nvPr/>
          </p:nvSpPr>
          <p:spPr>
            <a:xfrm>
              <a:off x="276225" y="190501"/>
              <a:ext cx="11696700" cy="56673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dist="38100" dir="5400000" algn="t" rotWithShape="0">
                <a:schemeClr val="accent4">
                  <a:lumMod val="60000"/>
                  <a:lumOff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>
                <a:tabLst>
                  <a:tab pos="182563" algn="l"/>
                  <a:tab pos="1524000" algn="l"/>
                  <a:tab pos="2419350" algn="l"/>
                </a:tabLst>
                <a:defRPr/>
              </a:pPr>
              <a:r>
                <a:rPr lang="ko-KR" altLang="en-US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36BF7F2-1DBF-5C53-2801-A7C638703C49}"/>
                </a:ext>
              </a:extLst>
            </p:cNvPr>
            <p:cNvSpPr/>
            <p:nvPr/>
          </p:nvSpPr>
          <p:spPr>
            <a:xfrm>
              <a:off x="124206" y="76489"/>
              <a:ext cx="285750" cy="285750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317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srgbClr val="3171ED"/>
                  </a:solidFill>
                </a:rPr>
                <a:t>01</a:t>
              </a:r>
              <a:endParaRPr lang="ko-KR" altLang="en-US" sz="1000" b="1" dirty="0">
                <a:solidFill>
                  <a:srgbClr val="3171ED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D454CAD1-A8EF-0DC0-38DE-AF7E96B59E8E}"/>
                </a:ext>
              </a:extLst>
            </p:cNvPr>
            <p:cNvSpPr/>
            <p:nvPr/>
          </p:nvSpPr>
          <p:spPr>
            <a:xfrm>
              <a:off x="11479793" y="190501"/>
              <a:ext cx="493132" cy="5667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480439" y="4181491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538598" y="5242838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648946" y="4087296"/>
            <a:ext cx="1373811" cy="137381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8031919" y="4731125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45928" y="5217007"/>
            <a:ext cx="7200000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19016" y="5217007"/>
            <a:ext cx="4320000" cy="0"/>
          </a:xfrm>
          <a:prstGeom prst="line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80439" y="1824660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252973" y="2886007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70%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1648946" y="1730465"/>
            <a:ext cx="1373811" cy="137381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8670094" y="2374294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45928" y="2860176"/>
            <a:ext cx="7200000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19016" y="2860176"/>
            <a:ext cx="5040000" cy="0"/>
          </a:xfrm>
          <a:prstGeom prst="line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4206" y="76489"/>
            <a:ext cx="11848719" cy="6505286"/>
            <a:chOff x="124206" y="76489"/>
            <a:chExt cx="11848719" cy="6505286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0DD5B78-DEF6-3E24-5CC2-A3DC19034F53}"/>
                </a:ext>
              </a:extLst>
            </p:cNvPr>
            <p:cNvSpPr/>
            <p:nvPr/>
          </p:nvSpPr>
          <p:spPr>
            <a:xfrm>
              <a:off x="276225" y="190501"/>
              <a:ext cx="11696700" cy="6391274"/>
            </a:xfrm>
            <a:prstGeom prst="rect">
              <a:avLst/>
            </a:prstGeom>
            <a:pattFill prst="wdUpDiag">
              <a:fgClr>
                <a:srgbClr val="2B66DA"/>
              </a:fgClr>
              <a:bgClr>
                <a:srgbClr val="3171ED"/>
              </a:bgClr>
            </a:pattFill>
            <a:ln w="25400">
              <a:solidFill>
                <a:srgbClr val="417CFA"/>
              </a:solidFill>
            </a:ln>
            <a:effectLst>
              <a:outerShdw dist="762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3AE4AA3-AD86-4361-453F-710ECFC666F0}"/>
                </a:ext>
              </a:extLst>
            </p:cNvPr>
            <p:cNvSpPr/>
            <p:nvPr/>
          </p:nvSpPr>
          <p:spPr>
            <a:xfrm>
              <a:off x="276225" y="190501"/>
              <a:ext cx="11696700" cy="56673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dist="38100" dir="5400000" algn="t" rotWithShape="0">
                <a:schemeClr val="accent4">
                  <a:lumMod val="60000"/>
                  <a:lumOff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>
                <a:tabLst>
                  <a:tab pos="182563" algn="l"/>
                  <a:tab pos="1524000" algn="l"/>
                  <a:tab pos="2419350" algn="l"/>
                </a:tabLst>
                <a:defRPr/>
              </a:pPr>
              <a:r>
                <a:rPr lang="ko-KR" altLang="en-US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36BF7F2-1DBF-5C53-2801-A7C638703C49}"/>
                </a:ext>
              </a:extLst>
            </p:cNvPr>
            <p:cNvSpPr/>
            <p:nvPr/>
          </p:nvSpPr>
          <p:spPr>
            <a:xfrm>
              <a:off x="124206" y="76489"/>
              <a:ext cx="285750" cy="285750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317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srgbClr val="3171ED"/>
                  </a:solidFill>
                </a:rPr>
                <a:t>01</a:t>
              </a:r>
              <a:endParaRPr lang="ko-KR" altLang="en-US" sz="1000" b="1" dirty="0">
                <a:solidFill>
                  <a:srgbClr val="3171ED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D454CAD1-A8EF-0DC0-38DE-AF7E96B59E8E}"/>
                </a:ext>
              </a:extLst>
            </p:cNvPr>
            <p:cNvSpPr/>
            <p:nvPr/>
          </p:nvSpPr>
          <p:spPr>
            <a:xfrm>
              <a:off x="11479793" y="190501"/>
              <a:ext cx="493132" cy="5667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2" name="차트 21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080518" y="1449443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타원 22"/>
          <p:cNvSpPr/>
          <p:nvPr/>
        </p:nvSpPr>
        <p:spPr>
          <a:xfrm>
            <a:off x="6381830" y="5896258"/>
            <a:ext cx="157437" cy="157437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8268" y="5833787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CONTENTS 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04076" y="5896258"/>
            <a:ext cx="157437" cy="157437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90514" y="5833787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CONTENTS 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35446" y="2229586"/>
            <a:ext cx="831618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10800000" algn="r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72560" y="3832706"/>
            <a:ext cx="785678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30582" y="2113463"/>
            <a:ext cx="304528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25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4206" y="76489"/>
            <a:ext cx="11848719" cy="6505286"/>
            <a:chOff x="124206" y="76489"/>
            <a:chExt cx="11848719" cy="6505286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0DD5B78-DEF6-3E24-5CC2-A3DC19034F53}"/>
                </a:ext>
              </a:extLst>
            </p:cNvPr>
            <p:cNvSpPr/>
            <p:nvPr/>
          </p:nvSpPr>
          <p:spPr>
            <a:xfrm>
              <a:off x="276225" y="190501"/>
              <a:ext cx="11696700" cy="6391274"/>
            </a:xfrm>
            <a:prstGeom prst="rect">
              <a:avLst/>
            </a:prstGeom>
            <a:pattFill prst="wdUpDiag">
              <a:fgClr>
                <a:srgbClr val="2B66DA"/>
              </a:fgClr>
              <a:bgClr>
                <a:srgbClr val="3171ED"/>
              </a:bgClr>
            </a:pattFill>
            <a:ln w="25400">
              <a:solidFill>
                <a:srgbClr val="417CFA"/>
              </a:solidFill>
            </a:ln>
            <a:effectLst>
              <a:outerShdw dist="762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3AE4AA3-AD86-4361-453F-710ECFC666F0}"/>
                </a:ext>
              </a:extLst>
            </p:cNvPr>
            <p:cNvSpPr/>
            <p:nvPr/>
          </p:nvSpPr>
          <p:spPr>
            <a:xfrm>
              <a:off x="276225" y="190501"/>
              <a:ext cx="11696700" cy="56673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dist="38100" dir="5400000" algn="t" rotWithShape="0">
                <a:schemeClr val="accent4">
                  <a:lumMod val="60000"/>
                  <a:lumOff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>
                <a:tabLst>
                  <a:tab pos="182563" algn="l"/>
                  <a:tab pos="1524000" algn="l"/>
                  <a:tab pos="2419350" algn="l"/>
                </a:tabLst>
                <a:defRPr/>
              </a:pPr>
              <a:r>
                <a:rPr lang="ko-KR" altLang="en-US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36BF7F2-1DBF-5C53-2801-A7C638703C49}"/>
                </a:ext>
              </a:extLst>
            </p:cNvPr>
            <p:cNvSpPr/>
            <p:nvPr/>
          </p:nvSpPr>
          <p:spPr>
            <a:xfrm>
              <a:off x="124206" y="76489"/>
              <a:ext cx="285750" cy="285750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317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srgbClr val="3171ED"/>
                  </a:solidFill>
                </a:rPr>
                <a:t>01</a:t>
              </a:r>
              <a:endParaRPr lang="ko-KR" altLang="en-US" sz="1000" b="1" dirty="0">
                <a:solidFill>
                  <a:srgbClr val="3171ED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D454CAD1-A8EF-0DC0-38DE-AF7E96B59E8E}"/>
                </a:ext>
              </a:extLst>
            </p:cNvPr>
            <p:cNvSpPr/>
            <p:nvPr/>
          </p:nvSpPr>
          <p:spPr>
            <a:xfrm>
              <a:off x="11479793" y="190501"/>
              <a:ext cx="493132" cy="5667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5" name="차트 14"/>
          <p:cNvGraphicFramePr/>
          <p:nvPr>
            <p:extLst/>
          </p:nvPr>
        </p:nvGraphicFramePr>
        <p:xfrm>
          <a:off x="1036207" y="1926948"/>
          <a:ext cx="5423071" cy="377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99479" y="3367643"/>
            <a:ext cx="12187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7" name="설명선 2(테두리 없음) 16"/>
          <p:cNvSpPr/>
          <p:nvPr/>
        </p:nvSpPr>
        <p:spPr>
          <a:xfrm flipH="1">
            <a:off x="1162189" y="2363230"/>
            <a:ext cx="1267139" cy="395032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25691"/>
              <a:gd name="adj6" fmla="val -45527"/>
            </a:avLst>
          </a:prstGeom>
          <a:noFill/>
          <a:ln>
            <a:solidFill>
              <a:schemeClr val="bg1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29775" y="4922477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algn="l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17436" y="4861843"/>
            <a:ext cx="3762357" cy="114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20" name="원호 19"/>
          <p:cNvSpPr/>
          <p:nvPr/>
        </p:nvSpPr>
        <p:spPr>
          <a:xfrm>
            <a:off x="8800472" y="1818412"/>
            <a:ext cx="1256341" cy="1256341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39688" y="2086874"/>
            <a:ext cx="9779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87774" y="3307707"/>
            <a:ext cx="1969731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1" name="원호 30"/>
          <p:cNvSpPr/>
          <p:nvPr/>
        </p:nvSpPr>
        <p:spPr>
          <a:xfrm>
            <a:off x="6688511" y="1813652"/>
            <a:ext cx="1256341" cy="1256341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27727" y="2082114"/>
            <a:ext cx="9779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75813" y="3302947"/>
            <a:ext cx="1969731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6768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4206" y="76489"/>
            <a:ext cx="11848719" cy="6505286"/>
            <a:chOff x="124206" y="76489"/>
            <a:chExt cx="11848719" cy="6505286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0DD5B78-DEF6-3E24-5CC2-A3DC19034F53}"/>
                </a:ext>
              </a:extLst>
            </p:cNvPr>
            <p:cNvSpPr/>
            <p:nvPr/>
          </p:nvSpPr>
          <p:spPr>
            <a:xfrm>
              <a:off x="276225" y="190501"/>
              <a:ext cx="11696700" cy="6391274"/>
            </a:xfrm>
            <a:prstGeom prst="rect">
              <a:avLst/>
            </a:prstGeom>
            <a:pattFill prst="wdUpDiag">
              <a:fgClr>
                <a:srgbClr val="2B66DA"/>
              </a:fgClr>
              <a:bgClr>
                <a:srgbClr val="3171ED"/>
              </a:bgClr>
            </a:pattFill>
            <a:ln w="25400">
              <a:solidFill>
                <a:srgbClr val="417CFA"/>
              </a:solidFill>
            </a:ln>
            <a:effectLst>
              <a:outerShdw dist="762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3AE4AA3-AD86-4361-453F-710ECFC666F0}"/>
                </a:ext>
              </a:extLst>
            </p:cNvPr>
            <p:cNvSpPr/>
            <p:nvPr/>
          </p:nvSpPr>
          <p:spPr>
            <a:xfrm>
              <a:off x="276225" y="190501"/>
              <a:ext cx="11696700" cy="56673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dist="38100" dir="5400000" algn="t" rotWithShape="0">
                <a:schemeClr val="accent4">
                  <a:lumMod val="60000"/>
                  <a:lumOff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>
                <a:tabLst>
                  <a:tab pos="182563" algn="l"/>
                  <a:tab pos="1524000" algn="l"/>
                  <a:tab pos="2419350" algn="l"/>
                </a:tabLst>
                <a:defRPr/>
              </a:pPr>
              <a:r>
                <a:rPr lang="ko-KR" altLang="en-US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36BF7F2-1DBF-5C53-2801-A7C638703C49}"/>
                </a:ext>
              </a:extLst>
            </p:cNvPr>
            <p:cNvSpPr/>
            <p:nvPr/>
          </p:nvSpPr>
          <p:spPr>
            <a:xfrm>
              <a:off x="124206" y="76489"/>
              <a:ext cx="285750" cy="285750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317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srgbClr val="3171ED"/>
                  </a:solidFill>
                </a:rPr>
                <a:t>01</a:t>
              </a:r>
              <a:endParaRPr lang="ko-KR" altLang="en-US" sz="1000" b="1" dirty="0">
                <a:solidFill>
                  <a:srgbClr val="3171ED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D454CAD1-A8EF-0DC0-38DE-AF7E96B59E8E}"/>
                </a:ext>
              </a:extLst>
            </p:cNvPr>
            <p:cNvSpPr/>
            <p:nvPr/>
          </p:nvSpPr>
          <p:spPr>
            <a:xfrm>
              <a:off x="11479793" y="190501"/>
              <a:ext cx="493132" cy="5667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572304" y="2231905"/>
            <a:ext cx="1263770" cy="126377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solidFill>
              <a:schemeClr val="bg1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자유형: 도형 16">
            <a:extLst>
              <a:ext uri="{FF2B5EF4-FFF2-40B4-BE49-F238E27FC236}">
                <a16:creationId xmlns=""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1439058" y="2098659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2078188" y="4060278"/>
            <a:ext cx="252000" cy="252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2139762" y="4121852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10450" y="4537434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44" name="Group 31">
            <a:extLst>
              <a:ext uri="{FF2B5EF4-FFF2-40B4-BE49-F238E27FC236}">
                <a16:creationId xmlns="" xmlns:a16="http://schemas.microsoft.com/office/drawing/2014/main" id="{2C286C92-8593-4C70-87C1-4AAA9FC156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1577" y="2732440"/>
            <a:ext cx="260146" cy="315697"/>
            <a:chOff x="2647" y="1727"/>
            <a:chExt cx="192" cy="233"/>
          </a:xfrm>
          <a:solidFill>
            <a:schemeClr val="bg1"/>
          </a:solidFill>
        </p:grpSpPr>
        <p:sp>
          <p:nvSpPr>
            <p:cNvPr id="45" name="Freeform 32">
              <a:extLst>
                <a:ext uri="{FF2B5EF4-FFF2-40B4-BE49-F238E27FC236}">
                  <a16:creationId xmlns="" xmlns:a16="http://schemas.microsoft.com/office/drawing/2014/main" id="{1F81EC73-45A9-469E-B5B9-F420A4536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3">
              <a:extLst>
                <a:ext uri="{FF2B5EF4-FFF2-40B4-BE49-F238E27FC236}">
                  <a16:creationId xmlns="" xmlns:a16="http://schemas.microsoft.com/office/drawing/2014/main" id="{109ED9EF-7C8F-45E0-A757-224DDB8DD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4195221" y="2231905"/>
            <a:ext cx="1263770" cy="126377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solidFill>
              <a:schemeClr val="bg1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자유형: 도형 16">
            <a:extLst>
              <a:ext uri="{FF2B5EF4-FFF2-40B4-BE49-F238E27FC236}">
                <a16:creationId xmlns=""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4061975" y="2098659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701105" y="4060278"/>
            <a:ext cx="252000" cy="252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762679" y="4121852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533367" y="4537434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818138" y="2231905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: 도형 16">
            <a:extLst>
              <a:ext uri="{FF2B5EF4-FFF2-40B4-BE49-F238E27FC236}">
                <a16:creationId xmlns=""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684892" y="2098659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324022" y="4060278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385596" y="4121852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156284" y="4537434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>
                    <a:lumMod val="60000"/>
                    <a:lumOff val="40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441055" y="2231905"/>
            <a:ext cx="1263770" cy="126377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solidFill>
              <a:schemeClr val="bg1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: 도형 16">
            <a:extLst>
              <a:ext uri="{FF2B5EF4-FFF2-40B4-BE49-F238E27FC236}">
                <a16:creationId xmlns=""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307809" y="2098659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9946939" y="4060278"/>
            <a:ext cx="252000" cy="252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008513" y="4121852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779201" y="4537434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62" name="Group 16">
            <a:extLst>
              <a:ext uri="{FF2B5EF4-FFF2-40B4-BE49-F238E27FC236}">
                <a16:creationId xmlns="" xmlns:a16="http://schemas.microsoft.com/office/drawing/2014/main" id="{6F2DB7B0-136F-4215-A971-B2B205A3FC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4412" y="2715130"/>
            <a:ext cx="252672" cy="290421"/>
            <a:chOff x="1039" y="1681"/>
            <a:chExt cx="1071" cy="1231"/>
          </a:xfrm>
          <a:solidFill>
            <a:schemeClr val="bg1"/>
          </a:solidFill>
        </p:grpSpPr>
        <p:sp>
          <p:nvSpPr>
            <p:cNvPr id="63" name="Freeform 17">
              <a:extLst>
                <a:ext uri="{FF2B5EF4-FFF2-40B4-BE49-F238E27FC236}">
                  <a16:creationId xmlns="" xmlns:a16="http://schemas.microsoft.com/office/drawing/2014/main" id="{EA167DE8-261F-4143-B646-B9767B56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="" xmlns:a16="http://schemas.microsoft.com/office/drawing/2014/main" id="{B4841F4A-CCAC-4C56-BA40-8BB0E1E2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="" xmlns:a16="http://schemas.microsoft.com/office/drawing/2014/main" id="{73859074-4243-4DFF-8197-BD2FE152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="" xmlns:a16="http://schemas.microsoft.com/office/drawing/2014/main" id="{C0B5E169-70B1-4CB8-95CB-779DB074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23">
            <a:extLst>
              <a:ext uri="{FF2B5EF4-FFF2-40B4-BE49-F238E27FC236}">
                <a16:creationId xmlns="" xmlns:a16="http://schemas.microsoft.com/office/drawing/2014/main" id="{346E8981-E52B-4078-993F-3B351BD9F4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46939" y="2741090"/>
            <a:ext cx="313348" cy="287615"/>
            <a:chOff x="2577" y="1104"/>
            <a:chExt cx="414" cy="380"/>
          </a:xfrm>
          <a:solidFill>
            <a:schemeClr val="bg1"/>
          </a:solidFill>
        </p:grpSpPr>
        <p:sp>
          <p:nvSpPr>
            <p:cNvPr id="68" name="Freeform 24">
              <a:extLst>
                <a:ext uri="{FF2B5EF4-FFF2-40B4-BE49-F238E27FC236}">
                  <a16:creationId xmlns="" xmlns:a16="http://schemas.microsoft.com/office/drawing/2014/main" id="{C92F2A2F-0853-4A96-9E99-3A2B30A2E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="" xmlns:a16="http://schemas.microsoft.com/office/drawing/2014/main" id="{25B89CE6-723C-46A3-B6BC-6ACE048A8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6">
              <a:extLst>
                <a:ext uri="{FF2B5EF4-FFF2-40B4-BE49-F238E27FC236}">
                  <a16:creationId xmlns="" xmlns:a16="http://schemas.microsoft.com/office/drawing/2014/main" id="{F6BBF5AF-BE13-4380-881A-268016D52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7">
              <a:extLst>
                <a:ext uri="{FF2B5EF4-FFF2-40B4-BE49-F238E27FC236}">
                  <a16:creationId xmlns="" xmlns:a16="http://schemas.microsoft.com/office/drawing/2014/main" id="{8587A683-C612-4C46-BA9A-F3FD50FE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8">
              <a:extLst>
                <a:ext uri="{FF2B5EF4-FFF2-40B4-BE49-F238E27FC236}">
                  <a16:creationId xmlns="" xmlns:a16="http://schemas.microsoft.com/office/drawing/2014/main" id="{DC0A4386-679B-4FE0-9727-897F0BB5B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36">
            <a:extLst>
              <a:ext uri="{FF2B5EF4-FFF2-40B4-BE49-F238E27FC236}">
                <a16:creationId xmlns="" xmlns:a16="http://schemas.microsoft.com/office/drawing/2014/main" id="{CE41E39C-5455-4948-9A2F-F3E7681E1E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68780" y="2618608"/>
            <a:ext cx="162482" cy="419745"/>
            <a:chOff x="2375" y="2182"/>
            <a:chExt cx="144" cy="372"/>
          </a:xfrm>
          <a:solidFill>
            <a:srgbClr val="3171ED"/>
          </a:solidFill>
        </p:grpSpPr>
        <p:sp>
          <p:nvSpPr>
            <p:cNvPr id="74" name="Freeform 37">
              <a:extLst>
                <a:ext uri="{FF2B5EF4-FFF2-40B4-BE49-F238E27FC236}">
                  <a16:creationId xmlns="" xmlns:a16="http://schemas.microsoft.com/office/drawing/2014/main" id="{30B68779-E5F5-4DE1-B82B-08E7737EB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38">
              <a:extLst>
                <a:ext uri="{FF2B5EF4-FFF2-40B4-BE49-F238E27FC236}">
                  <a16:creationId xmlns="" xmlns:a16="http://schemas.microsoft.com/office/drawing/2014/main" id="{C200F098-30A8-439D-B05B-0859A294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39">
              <a:extLst>
                <a:ext uri="{FF2B5EF4-FFF2-40B4-BE49-F238E27FC236}">
                  <a16:creationId xmlns="" xmlns:a16="http://schemas.microsoft.com/office/drawing/2014/main" id="{3F61559A-1782-415A-BA04-71FBBDC4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40">
              <a:extLst>
                <a:ext uri="{FF2B5EF4-FFF2-40B4-BE49-F238E27FC236}">
                  <a16:creationId xmlns="" xmlns:a16="http://schemas.microsoft.com/office/drawing/2014/main" id="{DD352A9D-52A2-4BD1-8C18-C9E0E9B7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41">
              <a:extLst>
                <a:ext uri="{FF2B5EF4-FFF2-40B4-BE49-F238E27FC236}">
                  <a16:creationId xmlns="" xmlns:a16="http://schemas.microsoft.com/office/drawing/2014/main" id="{6FB5AE26-4179-45B2-BADA-432ADB93B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8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4206" y="76489"/>
            <a:ext cx="11848719" cy="6505286"/>
            <a:chOff x="124206" y="76489"/>
            <a:chExt cx="11848719" cy="6505286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0DD5B78-DEF6-3E24-5CC2-A3DC19034F53}"/>
                </a:ext>
              </a:extLst>
            </p:cNvPr>
            <p:cNvSpPr/>
            <p:nvPr/>
          </p:nvSpPr>
          <p:spPr>
            <a:xfrm>
              <a:off x="276225" y="190501"/>
              <a:ext cx="11696700" cy="6391274"/>
            </a:xfrm>
            <a:prstGeom prst="rect">
              <a:avLst/>
            </a:prstGeom>
            <a:pattFill prst="wdUpDiag">
              <a:fgClr>
                <a:srgbClr val="2B66DA"/>
              </a:fgClr>
              <a:bgClr>
                <a:srgbClr val="3171ED"/>
              </a:bgClr>
            </a:pattFill>
            <a:ln w="25400">
              <a:solidFill>
                <a:srgbClr val="417CFA"/>
              </a:solidFill>
            </a:ln>
            <a:effectLst>
              <a:outerShdw dist="762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3AE4AA3-AD86-4361-453F-710ECFC666F0}"/>
                </a:ext>
              </a:extLst>
            </p:cNvPr>
            <p:cNvSpPr/>
            <p:nvPr/>
          </p:nvSpPr>
          <p:spPr>
            <a:xfrm>
              <a:off x="276225" y="190501"/>
              <a:ext cx="11696700" cy="56673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dist="38100" dir="5400000" algn="t" rotWithShape="0">
                <a:schemeClr val="accent4">
                  <a:lumMod val="60000"/>
                  <a:lumOff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>
                <a:tabLst>
                  <a:tab pos="182563" algn="l"/>
                  <a:tab pos="1524000" algn="l"/>
                  <a:tab pos="2419350" algn="l"/>
                </a:tabLst>
                <a:defRPr/>
              </a:pPr>
              <a:r>
                <a:rPr lang="ko-KR" altLang="en-US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8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36BF7F2-1DBF-5C53-2801-A7C638703C49}"/>
                </a:ext>
              </a:extLst>
            </p:cNvPr>
            <p:cNvSpPr/>
            <p:nvPr/>
          </p:nvSpPr>
          <p:spPr>
            <a:xfrm>
              <a:off x="124206" y="76489"/>
              <a:ext cx="285750" cy="285750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317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srgbClr val="3171ED"/>
                  </a:solidFill>
                </a:rPr>
                <a:t>01</a:t>
              </a:r>
              <a:endParaRPr lang="ko-KR" altLang="en-US" sz="1000" b="1" dirty="0">
                <a:solidFill>
                  <a:srgbClr val="3171ED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D454CAD1-A8EF-0DC0-38DE-AF7E96B59E8E}"/>
                </a:ext>
              </a:extLst>
            </p:cNvPr>
            <p:cNvSpPr/>
            <p:nvPr/>
          </p:nvSpPr>
          <p:spPr>
            <a:xfrm>
              <a:off x="11479793" y="190501"/>
              <a:ext cx="493132" cy="5667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41D61F4F-D4BF-42FC-922F-B005C9A5A36E}"/>
              </a:ext>
            </a:extLst>
          </p:cNvPr>
          <p:cNvSpPr/>
          <p:nvPr/>
        </p:nvSpPr>
        <p:spPr>
          <a:xfrm>
            <a:off x="1638316" y="2458945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88900" dir="270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8B1A6880-AB59-4B44-965E-EE5D66DA2B4E}"/>
              </a:ext>
            </a:extLst>
          </p:cNvPr>
          <p:cNvSpPr/>
          <p:nvPr/>
        </p:nvSpPr>
        <p:spPr>
          <a:xfrm>
            <a:off x="1747299" y="2622181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945677" y="2003176"/>
            <a:ext cx="1169894" cy="508444"/>
            <a:chOff x="1664392" y="2073231"/>
            <a:chExt cx="1169894" cy="50844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2" name="달 81">
              <a:extLst>
                <a:ext uri="{FF2B5EF4-FFF2-40B4-BE49-F238E27FC236}">
                  <a16:creationId xmlns="" xmlns:a16="http://schemas.microsoft.com/office/drawing/2014/main" id="{8B3E5741-E4FB-4C37-8BC5-6A2625F12609}"/>
                </a:ext>
              </a:extLst>
            </p:cNvPr>
            <p:cNvSpPr/>
            <p:nvPr/>
          </p:nvSpPr>
          <p:spPr>
            <a:xfrm rot="19835110" flipH="1">
              <a:off x="1839303" y="2089670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사각형: 둥근 모서리 11">
              <a:extLst>
                <a:ext uri="{FF2B5EF4-FFF2-40B4-BE49-F238E27FC236}">
                  <a16:creationId xmlns="" xmlns:a16="http://schemas.microsoft.com/office/drawing/2014/main" id="{BEFC1612-A1E1-4C00-A8F9-067DFD36245C}"/>
                </a:ext>
              </a:extLst>
            </p:cNvPr>
            <p:cNvSpPr/>
            <p:nvPr/>
          </p:nvSpPr>
          <p:spPr>
            <a:xfrm>
              <a:off x="1664392" y="2073231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E6C207B4-B7AD-4A3F-A2A8-B2F5C636A7F1}"/>
              </a:ext>
            </a:extLst>
          </p:cNvPr>
          <p:cNvSpPr/>
          <p:nvPr/>
        </p:nvSpPr>
        <p:spPr>
          <a:xfrm>
            <a:off x="4996813" y="2458945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88900" dir="270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8F506D31-9018-4997-A1E9-4B620C5D4231}"/>
              </a:ext>
            </a:extLst>
          </p:cNvPr>
          <p:cNvSpPr/>
          <p:nvPr/>
        </p:nvSpPr>
        <p:spPr>
          <a:xfrm>
            <a:off x="5105796" y="2622181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304174" y="2003176"/>
            <a:ext cx="1169894" cy="508444"/>
            <a:chOff x="5022889" y="2073231"/>
            <a:chExt cx="1169894" cy="50844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7" name="달 86">
              <a:extLst>
                <a:ext uri="{FF2B5EF4-FFF2-40B4-BE49-F238E27FC236}">
                  <a16:creationId xmlns="" xmlns:a16="http://schemas.microsoft.com/office/drawing/2014/main" id="{F3ABD6C0-8D61-4790-997F-A4E40915D5F1}"/>
                </a:ext>
              </a:extLst>
            </p:cNvPr>
            <p:cNvSpPr/>
            <p:nvPr/>
          </p:nvSpPr>
          <p:spPr>
            <a:xfrm rot="19835110" flipH="1">
              <a:off x="5197800" y="2089670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8" name="사각형: 둥근 모서리 17">
              <a:extLst>
                <a:ext uri="{FF2B5EF4-FFF2-40B4-BE49-F238E27FC236}">
                  <a16:creationId xmlns="" xmlns:a16="http://schemas.microsoft.com/office/drawing/2014/main" id="{D14FD5FB-573F-474F-B27F-17C928D967EF}"/>
                </a:ext>
              </a:extLst>
            </p:cNvPr>
            <p:cNvSpPr/>
            <p:nvPr/>
          </p:nvSpPr>
          <p:spPr>
            <a:xfrm>
              <a:off x="5022889" y="2073231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CONTENTS</a:t>
              </a:r>
              <a:endPara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9622846C-09CB-4C06-A0B4-59B159C6B21D}"/>
              </a:ext>
            </a:extLst>
          </p:cNvPr>
          <p:cNvSpPr/>
          <p:nvPr/>
        </p:nvSpPr>
        <p:spPr>
          <a:xfrm>
            <a:off x="8355310" y="2458945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88900" dir="270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C24BF552-424F-4860-BA22-9ED6273D65AA}"/>
              </a:ext>
            </a:extLst>
          </p:cNvPr>
          <p:cNvSpPr/>
          <p:nvPr/>
        </p:nvSpPr>
        <p:spPr>
          <a:xfrm>
            <a:off x="8464293" y="2622181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662671" y="2003176"/>
            <a:ext cx="1169894" cy="508444"/>
            <a:chOff x="8381386" y="2073231"/>
            <a:chExt cx="1169894" cy="50844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92" name="달 91">
              <a:extLst>
                <a:ext uri="{FF2B5EF4-FFF2-40B4-BE49-F238E27FC236}">
                  <a16:creationId xmlns="" xmlns:a16="http://schemas.microsoft.com/office/drawing/2014/main" id="{51CF46CE-85C9-43AE-9909-4008E5081E15}"/>
                </a:ext>
              </a:extLst>
            </p:cNvPr>
            <p:cNvSpPr/>
            <p:nvPr/>
          </p:nvSpPr>
          <p:spPr>
            <a:xfrm rot="19835110" flipH="1">
              <a:off x="8556297" y="2089670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사각형: 둥근 모서리 22">
              <a:extLst>
                <a:ext uri="{FF2B5EF4-FFF2-40B4-BE49-F238E27FC236}">
                  <a16:creationId xmlns="" xmlns:a16="http://schemas.microsoft.com/office/drawing/2014/main" id="{02DCB81B-A020-4706-A210-E3D7FBD8E71F}"/>
                </a:ext>
              </a:extLst>
            </p:cNvPr>
            <p:cNvSpPr/>
            <p:nvPr/>
          </p:nvSpPr>
          <p:spPr>
            <a:xfrm>
              <a:off x="8381386" y="2073231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36886" y="455828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603075" y="455828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>
                    <a:lumMod val="60000"/>
                    <a:lumOff val="40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995526" y="455828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28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87011" y="1900060"/>
            <a:ext cx="2593660" cy="2593660"/>
          </a:xfrm>
          <a:prstGeom prst="ellipse">
            <a:avLst/>
          </a:prstGeom>
          <a:solidFill>
            <a:srgbClr val="3171E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113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30189" y="1900060"/>
            <a:ext cx="2593660" cy="25936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467</Words>
  <Application>Microsoft Office PowerPoint</Application>
  <PresentationFormat>와이드스크린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2024-03-14T06:35:14Z</dcterms:created>
  <dcterms:modified xsi:type="dcterms:W3CDTF">2024-12-11T01:45:25Z</dcterms:modified>
</cp:coreProperties>
</file>