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9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89F"/>
    <a:srgbClr val="CE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0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39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99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76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35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0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8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9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9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88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8AB2C894-7DC9-425F-9B41-24FF4EC3825F}"/>
              </a:ext>
            </a:extLst>
          </p:cNvPr>
          <p:cNvSpPr/>
          <p:nvPr/>
        </p:nvSpPr>
        <p:spPr>
          <a:xfrm rot="19916931">
            <a:off x="5571162" y="2486332"/>
            <a:ext cx="3668422" cy="3053226"/>
          </a:xfrm>
          <a:custGeom>
            <a:avLst/>
            <a:gdLst>
              <a:gd name="connsiteX0" fmla="*/ 0 w 3668422"/>
              <a:gd name="connsiteY0" fmla="*/ 288568 h 2568476"/>
              <a:gd name="connsiteX1" fmla="*/ 288568 w 3668422"/>
              <a:gd name="connsiteY1" fmla="*/ 0 h 2568476"/>
              <a:gd name="connsiteX2" fmla="*/ 3379854 w 3668422"/>
              <a:gd name="connsiteY2" fmla="*/ 0 h 2568476"/>
              <a:gd name="connsiteX3" fmla="*/ 3668422 w 3668422"/>
              <a:gd name="connsiteY3" fmla="*/ 288568 h 2568476"/>
              <a:gd name="connsiteX4" fmla="*/ 3668422 w 3668422"/>
              <a:gd name="connsiteY4" fmla="*/ 2279908 h 2568476"/>
              <a:gd name="connsiteX5" fmla="*/ 3379854 w 3668422"/>
              <a:gd name="connsiteY5" fmla="*/ 2568476 h 2568476"/>
              <a:gd name="connsiteX6" fmla="*/ 288568 w 3668422"/>
              <a:gd name="connsiteY6" fmla="*/ 2568476 h 2568476"/>
              <a:gd name="connsiteX7" fmla="*/ 0 w 3668422"/>
              <a:gd name="connsiteY7" fmla="*/ 2279908 h 2568476"/>
              <a:gd name="connsiteX8" fmla="*/ 0 w 3668422"/>
              <a:gd name="connsiteY8" fmla="*/ 288568 h 2568476"/>
              <a:gd name="connsiteX0" fmla="*/ 0 w 3668422"/>
              <a:gd name="connsiteY0" fmla="*/ 773318 h 3053226"/>
              <a:gd name="connsiteX1" fmla="*/ 288568 w 3668422"/>
              <a:gd name="connsiteY1" fmla="*/ 484750 h 3053226"/>
              <a:gd name="connsiteX2" fmla="*/ 626948 w 3668422"/>
              <a:gd name="connsiteY2" fmla="*/ 0 h 3053226"/>
              <a:gd name="connsiteX3" fmla="*/ 3668422 w 3668422"/>
              <a:gd name="connsiteY3" fmla="*/ 773318 h 3053226"/>
              <a:gd name="connsiteX4" fmla="*/ 3668422 w 3668422"/>
              <a:gd name="connsiteY4" fmla="*/ 2764658 h 3053226"/>
              <a:gd name="connsiteX5" fmla="*/ 3379854 w 3668422"/>
              <a:gd name="connsiteY5" fmla="*/ 3053226 h 3053226"/>
              <a:gd name="connsiteX6" fmla="*/ 288568 w 3668422"/>
              <a:gd name="connsiteY6" fmla="*/ 3053226 h 3053226"/>
              <a:gd name="connsiteX7" fmla="*/ 0 w 3668422"/>
              <a:gd name="connsiteY7" fmla="*/ 2764658 h 3053226"/>
              <a:gd name="connsiteX8" fmla="*/ 0 w 3668422"/>
              <a:gd name="connsiteY8" fmla="*/ 773318 h 3053226"/>
              <a:gd name="connsiteX0" fmla="*/ 0 w 3668422"/>
              <a:gd name="connsiteY0" fmla="*/ 773318 h 3053226"/>
              <a:gd name="connsiteX1" fmla="*/ 288568 w 3668422"/>
              <a:gd name="connsiteY1" fmla="*/ 484750 h 3053226"/>
              <a:gd name="connsiteX2" fmla="*/ 626948 w 3668422"/>
              <a:gd name="connsiteY2" fmla="*/ 0 h 3053226"/>
              <a:gd name="connsiteX3" fmla="*/ 2235211 w 3668422"/>
              <a:gd name="connsiteY3" fmla="*/ 829881 h 3053226"/>
              <a:gd name="connsiteX4" fmla="*/ 3668422 w 3668422"/>
              <a:gd name="connsiteY4" fmla="*/ 2764658 h 3053226"/>
              <a:gd name="connsiteX5" fmla="*/ 3379854 w 3668422"/>
              <a:gd name="connsiteY5" fmla="*/ 3053226 h 3053226"/>
              <a:gd name="connsiteX6" fmla="*/ 288568 w 3668422"/>
              <a:gd name="connsiteY6" fmla="*/ 3053226 h 3053226"/>
              <a:gd name="connsiteX7" fmla="*/ 0 w 3668422"/>
              <a:gd name="connsiteY7" fmla="*/ 2764658 h 3053226"/>
              <a:gd name="connsiteX8" fmla="*/ 0 w 3668422"/>
              <a:gd name="connsiteY8" fmla="*/ 773318 h 3053226"/>
              <a:gd name="connsiteX0" fmla="*/ 0 w 3668422"/>
              <a:gd name="connsiteY0" fmla="*/ 773318 h 3053226"/>
              <a:gd name="connsiteX1" fmla="*/ 288568 w 3668422"/>
              <a:gd name="connsiteY1" fmla="*/ 484750 h 3053226"/>
              <a:gd name="connsiteX2" fmla="*/ 626948 w 3668422"/>
              <a:gd name="connsiteY2" fmla="*/ 0 h 3053226"/>
              <a:gd name="connsiteX3" fmla="*/ 2464325 w 3668422"/>
              <a:gd name="connsiteY3" fmla="*/ 703729 h 3053226"/>
              <a:gd name="connsiteX4" fmla="*/ 3668422 w 3668422"/>
              <a:gd name="connsiteY4" fmla="*/ 2764658 h 3053226"/>
              <a:gd name="connsiteX5" fmla="*/ 3379854 w 3668422"/>
              <a:gd name="connsiteY5" fmla="*/ 3053226 h 3053226"/>
              <a:gd name="connsiteX6" fmla="*/ 288568 w 3668422"/>
              <a:gd name="connsiteY6" fmla="*/ 3053226 h 3053226"/>
              <a:gd name="connsiteX7" fmla="*/ 0 w 3668422"/>
              <a:gd name="connsiteY7" fmla="*/ 2764658 h 3053226"/>
              <a:gd name="connsiteX8" fmla="*/ 0 w 3668422"/>
              <a:gd name="connsiteY8" fmla="*/ 773318 h 3053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68422" h="3053226">
                <a:moveTo>
                  <a:pt x="0" y="773318"/>
                </a:moveTo>
                <a:cubicBezTo>
                  <a:pt x="0" y="613946"/>
                  <a:pt x="129196" y="484750"/>
                  <a:pt x="288568" y="484750"/>
                </a:cubicBezTo>
                <a:cubicBezTo>
                  <a:pt x="1318997" y="484750"/>
                  <a:pt x="-403481" y="0"/>
                  <a:pt x="626948" y="0"/>
                </a:cubicBezTo>
                <a:cubicBezTo>
                  <a:pt x="786320" y="0"/>
                  <a:pt x="2464325" y="544357"/>
                  <a:pt x="2464325" y="703729"/>
                </a:cubicBezTo>
                <a:lnTo>
                  <a:pt x="3668422" y="2764658"/>
                </a:lnTo>
                <a:cubicBezTo>
                  <a:pt x="3668422" y="2924030"/>
                  <a:pt x="3539226" y="3053226"/>
                  <a:pt x="3379854" y="3053226"/>
                </a:cubicBezTo>
                <a:lnTo>
                  <a:pt x="288568" y="3053226"/>
                </a:lnTo>
                <a:cubicBezTo>
                  <a:pt x="129196" y="3053226"/>
                  <a:pt x="0" y="2924030"/>
                  <a:pt x="0" y="2764658"/>
                </a:cubicBezTo>
                <a:lnTo>
                  <a:pt x="0" y="773318"/>
                </a:lnTo>
                <a:close/>
              </a:path>
            </a:pathLst>
          </a:custGeom>
          <a:solidFill>
            <a:schemeClr val="tx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B7D178C6-3667-4B39-BE58-32081D5E7139}"/>
              </a:ext>
            </a:extLst>
          </p:cNvPr>
          <p:cNvSpPr/>
          <p:nvPr/>
        </p:nvSpPr>
        <p:spPr>
          <a:xfrm>
            <a:off x="4989899" y="1205561"/>
            <a:ext cx="2654300" cy="3505200"/>
          </a:xfrm>
          <a:prstGeom prst="roundRect">
            <a:avLst>
              <a:gd name="adj" fmla="val 12234"/>
            </a:avLst>
          </a:prstGeom>
          <a:solidFill>
            <a:schemeClr val="bg1"/>
          </a:solidFill>
          <a:ln>
            <a:noFill/>
          </a:ln>
          <a:scene3d>
            <a:camera prst="isometricTopUp"/>
            <a:lightRig rig="contrasting" dir="t"/>
          </a:scene3d>
          <a:sp3d extrusionH="2540000">
            <a:bevelB w="0" h="0"/>
            <a:extrusionClr>
              <a:srgbClr val="CEEEEC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4057B96F-9849-440C-91F5-4C7060DA7430}"/>
              </a:ext>
            </a:extLst>
          </p:cNvPr>
          <p:cNvSpPr/>
          <p:nvPr/>
        </p:nvSpPr>
        <p:spPr>
          <a:xfrm>
            <a:off x="7192053" y="4037744"/>
            <a:ext cx="963659" cy="1272584"/>
          </a:xfrm>
          <a:prstGeom prst="roundRect">
            <a:avLst>
              <a:gd name="adj" fmla="val 12234"/>
            </a:avLst>
          </a:prstGeom>
          <a:solidFill>
            <a:schemeClr val="tx1">
              <a:lumMod val="50000"/>
              <a:lumOff val="50000"/>
              <a:alpha val="36000"/>
            </a:schemeClr>
          </a:solidFill>
          <a:ln w="50800">
            <a:solidFill>
              <a:schemeClr val="bg1"/>
            </a:solidFill>
          </a:ln>
          <a:scene3d>
            <a:camera prst="isometricRightUp"/>
            <a:lightRig rig="contrasting" dir="t"/>
          </a:scene3d>
          <a:sp3d>
            <a:bevelB w="0" h="0"/>
            <a:extrusionClr>
              <a:srgbClr val="CEEEEC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xmlns="" id="{FD7283D0-58A2-4730-9FE5-6C9F408EFA20}"/>
              </a:ext>
            </a:extLst>
          </p:cNvPr>
          <p:cNvSpPr/>
          <p:nvPr/>
        </p:nvSpPr>
        <p:spPr>
          <a:xfrm>
            <a:off x="7351760" y="4141984"/>
            <a:ext cx="4827541" cy="2728717"/>
          </a:xfrm>
          <a:custGeom>
            <a:avLst/>
            <a:gdLst>
              <a:gd name="connsiteX0" fmla="*/ 378328 w 4827541"/>
              <a:gd name="connsiteY0" fmla="*/ 0 h 2728717"/>
              <a:gd name="connsiteX1" fmla="*/ 4827541 w 4827541"/>
              <a:gd name="connsiteY1" fmla="*/ 2728717 h 2728717"/>
              <a:gd name="connsiteX2" fmla="*/ 2947941 w 4827541"/>
              <a:gd name="connsiteY2" fmla="*/ 2690617 h 2728717"/>
              <a:gd name="connsiteX3" fmla="*/ 0 w 4827541"/>
              <a:gd name="connsiteY3" fmla="*/ 704520 h 2728717"/>
              <a:gd name="connsiteX4" fmla="*/ 0 w 4827541"/>
              <a:gd name="connsiteY4" fmla="*/ 302988 h 2728717"/>
              <a:gd name="connsiteX5" fmla="*/ 43325 w 4827541"/>
              <a:gd name="connsiteY5" fmla="*/ 198392 h 2728717"/>
              <a:gd name="connsiteX6" fmla="*/ 79304 w 4827541"/>
              <a:gd name="connsiteY6" fmla="*/ 174135 h 2728717"/>
              <a:gd name="connsiteX7" fmla="*/ 91273 w 4827541"/>
              <a:gd name="connsiteY7" fmla="*/ 163691 h 2728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27541" h="2728717">
                <a:moveTo>
                  <a:pt x="378328" y="0"/>
                </a:moveTo>
                <a:lnTo>
                  <a:pt x="4827541" y="2728717"/>
                </a:lnTo>
                <a:lnTo>
                  <a:pt x="2947941" y="2690617"/>
                </a:lnTo>
                <a:lnTo>
                  <a:pt x="0" y="704520"/>
                </a:lnTo>
                <a:lnTo>
                  <a:pt x="0" y="302988"/>
                </a:lnTo>
                <a:cubicBezTo>
                  <a:pt x="0" y="262141"/>
                  <a:pt x="16557" y="225161"/>
                  <a:pt x="43325" y="198392"/>
                </a:cubicBezTo>
                <a:lnTo>
                  <a:pt x="79304" y="174135"/>
                </a:lnTo>
                <a:lnTo>
                  <a:pt x="91273" y="16369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dist="76200" dir="8100000" algn="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xmlns="" id="{8837AFC6-8A5A-49EB-B2B2-43ADB5862CA7}"/>
              </a:ext>
            </a:extLst>
          </p:cNvPr>
          <p:cNvSpPr/>
          <p:nvPr/>
        </p:nvSpPr>
        <p:spPr>
          <a:xfrm>
            <a:off x="158152" y="0"/>
            <a:ext cx="4677084" cy="2795438"/>
          </a:xfrm>
          <a:custGeom>
            <a:avLst/>
            <a:gdLst>
              <a:gd name="connsiteX0" fmla="*/ 0 w 4677084"/>
              <a:gd name="connsiteY0" fmla="*/ 0 h 2795438"/>
              <a:gd name="connsiteX1" fmla="*/ 818372 w 4677084"/>
              <a:gd name="connsiteY1" fmla="*/ 0 h 2795438"/>
              <a:gd name="connsiteX2" fmla="*/ 4677084 w 4677084"/>
              <a:gd name="connsiteY2" fmla="*/ 2366561 h 2795438"/>
              <a:gd name="connsiteX3" fmla="*/ 4239792 w 4677084"/>
              <a:gd name="connsiteY3" fmla="*/ 2615922 h 2795438"/>
              <a:gd name="connsiteX4" fmla="*/ 4222980 w 4677084"/>
              <a:gd name="connsiteY4" fmla="*/ 2630592 h 2795438"/>
              <a:gd name="connsiteX5" fmla="*/ 4192562 w 4677084"/>
              <a:gd name="connsiteY5" fmla="*/ 2651100 h 2795438"/>
              <a:gd name="connsiteX6" fmla="*/ 4149237 w 4677084"/>
              <a:gd name="connsiteY6" fmla="*/ 2755696 h 2795438"/>
              <a:gd name="connsiteX7" fmla="*/ 4149237 w 4677084"/>
              <a:gd name="connsiteY7" fmla="*/ 2795438 h 279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77084" h="2795438">
                <a:moveTo>
                  <a:pt x="0" y="0"/>
                </a:moveTo>
                <a:lnTo>
                  <a:pt x="818372" y="0"/>
                </a:lnTo>
                <a:lnTo>
                  <a:pt x="4677084" y="2366561"/>
                </a:lnTo>
                <a:lnTo>
                  <a:pt x="4239792" y="2615922"/>
                </a:lnTo>
                <a:lnTo>
                  <a:pt x="4222980" y="2630592"/>
                </a:lnTo>
                <a:lnTo>
                  <a:pt x="4192562" y="2651100"/>
                </a:lnTo>
                <a:cubicBezTo>
                  <a:pt x="4165794" y="2677868"/>
                  <a:pt x="4149237" y="2714849"/>
                  <a:pt x="4149237" y="2755696"/>
                </a:cubicBezTo>
                <a:lnTo>
                  <a:pt x="4149237" y="2795438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  <a:effectLst>
            <a:outerShdw dist="50800" dir="10800000" algn="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267061" y="-156490"/>
            <a:ext cx="8000628" cy="5899884"/>
            <a:chOff x="1368661" y="-389539"/>
            <a:chExt cx="8000628" cy="589988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06745" y="204443"/>
              <a:ext cx="960227" cy="96022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68661" y="-389539"/>
              <a:ext cx="960227" cy="96022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91676" y="802155"/>
              <a:ext cx="960227" cy="960227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79816" y="1306280"/>
              <a:ext cx="960227" cy="960227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354F21CA-A2BC-4A3C-8B3A-A187EB73D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1209" y="2983661"/>
              <a:ext cx="764100" cy="7641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69566B49-FC33-45AC-ACE4-AC6D0ABB3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642" y="4332698"/>
              <a:ext cx="1177647" cy="1177647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xmlns="" id="{9A5FB78A-6AB0-4A34-818B-60CC9B09C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283" y="2156925"/>
              <a:ext cx="797650" cy="797650"/>
            </a:xfrm>
            <a:prstGeom prst="rect">
              <a:avLst/>
            </a:prstGeom>
          </p:spPr>
        </p:pic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79C87A74-1814-DBDA-8DF1-2BBCB1D7BBD8}"/>
              </a:ext>
            </a:extLst>
          </p:cNvPr>
          <p:cNvSpPr/>
          <p:nvPr/>
        </p:nvSpPr>
        <p:spPr>
          <a:xfrm>
            <a:off x="4975655" y="1179715"/>
            <a:ext cx="2654300" cy="3505200"/>
          </a:xfrm>
          <a:prstGeom prst="roundRect">
            <a:avLst>
              <a:gd name="adj" fmla="val 12234"/>
            </a:avLst>
          </a:prstGeom>
          <a:solidFill>
            <a:schemeClr val="bg1"/>
          </a:solidFill>
          <a:ln>
            <a:noFill/>
          </a:ln>
          <a:scene3d>
            <a:camera prst="isometricTopUp"/>
            <a:lightRig rig="contrasting" dir="t"/>
          </a:scene3d>
          <a:sp3d extrusionH="679450">
            <a:bevelB w="0" h="0"/>
            <a:extrusionClr>
              <a:srgbClr val="CEEEEC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9D5CA2B-FBC2-8E51-1CB2-147E80B155D6}"/>
              </a:ext>
            </a:extLst>
          </p:cNvPr>
          <p:cNvSpPr/>
          <p:nvPr/>
        </p:nvSpPr>
        <p:spPr>
          <a:xfrm>
            <a:off x="6661082" y="4220782"/>
            <a:ext cx="642845" cy="1143698"/>
          </a:xfrm>
          <a:prstGeom prst="rect">
            <a:avLst/>
          </a:prstGeom>
          <a:solidFill>
            <a:srgbClr val="CEEE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ECA3B4-5A60-4AAB-A3AC-57E43C505A36}"/>
              </a:ext>
            </a:extLst>
          </p:cNvPr>
          <p:cNvSpPr txBox="1"/>
          <p:nvPr/>
        </p:nvSpPr>
        <p:spPr>
          <a:xfrm>
            <a:off x="213579" y="958082"/>
            <a:ext cx="6513219" cy="905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600" i="1" kern="0" dirty="0">
                <a:solidFill>
                  <a:srgbClr val="3AA89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000" kern="0" dirty="0">
                <a:solidFill>
                  <a:srgbClr val="3AA89F"/>
                </a:solidFill>
              </a:rPr>
              <a:t>Enjoy your stylish business and campus life with BIZCAM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499091E5-DEF9-850F-B71C-35DA52410D3A}"/>
              </a:ext>
            </a:extLst>
          </p:cNvPr>
          <p:cNvGrpSpPr/>
          <p:nvPr/>
        </p:nvGrpSpPr>
        <p:grpSpPr>
          <a:xfrm>
            <a:off x="9450440" y="4466179"/>
            <a:ext cx="925099" cy="334160"/>
            <a:chOff x="7783479" y="606851"/>
            <a:chExt cx="925099" cy="334160"/>
          </a:xfrm>
          <a:solidFill>
            <a:srgbClr val="3AA89F"/>
          </a:solidFill>
          <a:effectLst>
            <a:outerShdw dist="38100" dir="2700000" algn="tl" rotWithShape="0">
              <a:srgbClr val="3AA89F">
                <a:alpha val="30000"/>
              </a:srgbClr>
            </a:outerShdw>
          </a:effectLst>
        </p:grpSpPr>
        <p:sp>
          <p:nvSpPr>
            <p:cNvPr id="30" name="자유형: 도형 32">
              <a:extLst>
                <a:ext uri="{FF2B5EF4-FFF2-40B4-BE49-F238E27FC236}">
                  <a16:creationId xmlns:a16="http://schemas.microsoft.com/office/drawing/2014/main" xmlns="" id="{DDC47F64-4FCB-625F-3C69-0E8DE734F6BA}"/>
                </a:ext>
              </a:extLst>
            </p:cNvPr>
            <p:cNvSpPr/>
            <p:nvPr/>
          </p:nvSpPr>
          <p:spPr>
            <a:xfrm rot="20462479" flipH="1">
              <a:off x="7834871" y="746304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srgbClr val="FF7C80"/>
                </a:solidFill>
              </a:endParaRPr>
            </a:p>
          </p:txBody>
        </p:sp>
        <p:sp>
          <p:nvSpPr>
            <p:cNvPr id="31" name="사각형: 둥근 모서리 11">
              <a:extLst>
                <a:ext uri="{FF2B5EF4-FFF2-40B4-BE49-F238E27FC236}">
                  <a16:creationId xmlns:a16="http://schemas.microsoft.com/office/drawing/2014/main" xmlns="" id="{9AC7D0C6-3CFE-A546-43C5-F7ED1DA50171}"/>
                </a:ext>
              </a:extLst>
            </p:cNvPr>
            <p:cNvSpPr/>
            <p:nvPr/>
          </p:nvSpPr>
          <p:spPr>
            <a:xfrm>
              <a:off x="7783479" y="606851"/>
              <a:ext cx="925099" cy="2606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050" b="1" dirty="0">
                  <a:solidFill>
                    <a:prstClr val="white"/>
                  </a:solidFill>
                </a:rPr>
                <a:t>201234568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499091E5-DEF9-850F-B71C-35DA52410D3A}"/>
              </a:ext>
            </a:extLst>
          </p:cNvPr>
          <p:cNvGrpSpPr/>
          <p:nvPr/>
        </p:nvGrpSpPr>
        <p:grpSpPr>
          <a:xfrm>
            <a:off x="8616887" y="4053702"/>
            <a:ext cx="925099" cy="334160"/>
            <a:chOff x="7783479" y="606851"/>
            <a:chExt cx="925099" cy="334160"/>
          </a:xfrm>
          <a:solidFill>
            <a:srgbClr val="3AA89F"/>
          </a:solidFill>
          <a:effectLst>
            <a:outerShdw dist="38100" dir="2700000" algn="tl" rotWithShape="0">
              <a:srgbClr val="3AA89F">
                <a:alpha val="30000"/>
              </a:srgbClr>
            </a:outerShdw>
          </a:effectLst>
        </p:grpSpPr>
        <p:sp>
          <p:nvSpPr>
            <p:cNvPr id="34" name="자유형: 도형 32">
              <a:extLst>
                <a:ext uri="{FF2B5EF4-FFF2-40B4-BE49-F238E27FC236}">
                  <a16:creationId xmlns:a16="http://schemas.microsoft.com/office/drawing/2014/main" xmlns="" id="{DDC47F64-4FCB-625F-3C69-0E8DE734F6BA}"/>
                </a:ext>
              </a:extLst>
            </p:cNvPr>
            <p:cNvSpPr/>
            <p:nvPr/>
          </p:nvSpPr>
          <p:spPr>
            <a:xfrm rot="20462479" flipH="1">
              <a:off x="7834871" y="746304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11">
              <a:extLst>
                <a:ext uri="{FF2B5EF4-FFF2-40B4-BE49-F238E27FC236}">
                  <a16:creationId xmlns:a16="http://schemas.microsoft.com/office/drawing/2014/main" xmlns="" id="{9AC7D0C6-3CFE-A546-43C5-F7ED1DA50171}"/>
                </a:ext>
              </a:extLst>
            </p:cNvPr>
            <p:cNvSpPr/>
            <p:nvPr/>
          </p:nvSpPr>
          <p:spPr>
            <a:xfrm>
              <a:off x="7783479" y="606851"/>
              <a:ext cx="925099" cy="2606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050" b="1" dirty="0">
                  <a:solidFill>
                    <a:prstClr val="white"/>
                  </a:solidFill>
                </a:rPr>
                <a:t>201234568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499091E5-DEF9-850F-B71C-35DA52410D3A}"/>
              </a:ext>
            </a:extLst>
          </p:cNvPr>
          <p:cNvGrpSpPr/>
          <p:nvPr/>
        </p:nvGrpSpPr>
        <p:grpSpPr>
          <a:xfrm>
            <a:off x="10270810" y="4903691"/>
            <a:ext cx="925099" cy="334160"/>
            <a:chOff x="7783479" y="606851"/>
            <a:chExt cx="925099" cy="334160"/>
          </a:xfrm>
          <a:solidFill>
            <a:srgbClr val="3AA89F"/>
          </a:solidFill>
          <a:effectLst>
            <a:outerShdw dist="38100" dir="2700000" algn="tl" rotWithShape="0">
              <a:srgbClr val="3AA89F">
                <a:alpha val="30000"/>
              </a:srgbClr>
            </a:outerShdw>
          </a:effectLst>
        </p:grpSpPr>
        <p:sp>
          <p:nvSpPr>
            <p:cNvPr id="37" name="자유형: 도형 32">
              <a:extLst>
                <a:ext uri="{FF2B5EF4-FFF2-40B4-BE49-F238E27FC236}">
                  <a16:creationId xmlns:a16="http://schemas.microsoft.com/office/drawing/2014/main" xmlns="" id="{DDC47F64-4FCB-625F-3C69-0E8DE734F6BA}"/>
                </a:ext>
              </a:extLst>
            </p:cNvPr>
            <p:cNvSpPr/>
            <p:nvPr/>
          </p:nvSpPr>
          <p:spPr>
            <a:xfrm rot="20462479" flipH="1">
              <a:off x="7834871" y="746304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11">
              <a:extLst>
                <a:ext uri="{FF2B5EF4-FFF2-40B4-BE49-F238E27FC236}">
                  <a16:creationId xmlns:a16="http://schemas.microsoft.com/office/drawing/2014/main" xmlns="" id="{9AC7D0C6-3CFE-A546-43C5-F7ED1DA50171}"/>
                </a:ext>
              </a:extLst>
            </p:cNvPr>
            <p:cNvSpPr/>
            <p:nvPr/>
          </p:nvSpPr>
          <p:spPr>
            <a:xfrm>
              <a:off x="7783479" y="606851"/>
              <a:ext cx="925099" cy="2606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050" b="1" dirty="0">
                  <a:solidFill>
                    <a:prstClr val="white"/>
                  </a:solidFill>
                </a:rPr>
                <a:t>201234568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499091E5-DEF9-850F-B71C-35DA52410D3A}"/>
              </a:ext>
            </a:extLst>
          </p:cNvPr>
          <p:cNvGrpSpPr/>
          <p:nvPr/>
        </p:nvGrpSpPr>
        <p:grpSpPr>
          <a:xfrm>
            <a:off x="11028819" y="5375125"/>
            <a:ext cx="925099" cy="334160"/>
            <a:chOff x="7783479" y="606851"/>
            <a:chExt cx="925099" cy="334160"/>
          </a:xfrm>
          <a:solidFill>
            <a:srgbClr val="3AA89F"/>
          </a:solidFill>
          <a:effectLst>
            <a:outerShdw dist="38100" dir="2700000" algn="tl" rotWithShape="0">
              <a:srgbClr val="3AA89F">
                <a:alpha val="30000"/>
              </a:srgbClr>
            </a:outerShdw>
          </a:effectLst>
        </p:grpSpPr>
        <p:sp>
          <p:nvSpPr>
            <p:cNvPr id="40" name="자유형: 도형 32">
              <a:extLst>
                <a:ext uri="{FF2B5EF4-FFF2-40B4-BE49-F238E27FC236}">
                  <a16:creationId xmlns:a16="http://schemas.microsoft.com/office/drawing/2014/main" xmlns="" id="{DDC47F64-4FCB-625F-3C69-0E8DE734F6BA}"/>
                </a:ext>
              </a:extLst>
            </p:cNvPr>
            <p:cNvSpPr/>
            <p:nvPr/>
          </p:nvSpPr>
          <p:spPr>
            <a:xfrm rot="20462479" flipH="1">
              <a:off x="7834871" y="746304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사각형: 둥근 모서리 11">
              <a:extLst>
                <a:ext uri="{FF2B5EF4-FFF2-40B4-BE49-F238E27FC236}">
                  <a16:creationId xmlns:a16="http://schemas.microsoft.com/office/drawing/2014/main" xmlns="" id="{9AC7D0C6-3CFE-A546-43C5-F7ED1DA50171}"/>
                </a:ext>
              </a:extLst>
            </p:cNvPr>
            <p:cNvSpPr/>
            <p:nvPr/>
          </p:nvSpPr>
          <p:spPr>
            <a:xfrm>
              <a:off x="7783479" y="606851"/>
              <a:ext cx="925099" cy="2606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050" b="1" dirty="0">
                  <a:solidFill>
                    <a:prstClr val="white"/>
                  </a:solidFill>
                </a:rPr>
                <a:t>201234568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2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L 0.5543 0.62824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8" y="3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75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8AB2C894-7DC9-425F-9B41-24FF4EC3825F}"/>
              </a:ext>
            </a:extLst>
          </p:cNvPr>
          <p:cNvSpPr/>
          <p:nvPr/>
        </p:nvSpPr>
        <p:spPr>
          <a:xfrm rot="19916931">
            <a:off x="2319962" y="1306617"/>
            <a:ext cx="3668422" cy="3053226"/>
          </a:xfrm>
          <a:custGeom>
            <a:avLst/>
            <a:gdLst>
              <a:gd name="connsiteX0" fmla="*/ 0 w 3668422"/>
              <a:gd name="connsiteY0" fmla="*/ 288568 h 2568476"/>
              <a:gd name="connsiteX1" fmla="*/ 288568 w 3668422"/>
              <a:gd name="connsiteY1" fmla="*/ 0 h 2568476"/>
              <a:gd name="connsiteX2" fmla="*/ 3379854 w 3668422"/>
              <a:gd name="connsiteY2" fmla="*/ 0 h 2568476"/>
              <a:gd name="connsiteX3" fmla="*/ 3668422 w 3668422"/>
              <a:gd name="connsiteY3" fmla="*/ 288568 h 2568476"/>
              <a:gd name="connsiteX4" fmla="*/ 3668422 w 3668422"/>
              <a:gd name="connsiteY4" fmla="*/ 2279908 h 2568476"/>
              <a:gd name="connsiteX5" fmla="*/ 3379854 w 3668422"/>
              <a:gd name="connsiteY5" fmla="*/ 2568476 h 2568476"/>
              <a:gd name="connsiteX6" fmla="*/ 288568 w 3668422"/>
              <a:gd name="connsiteY6" fmla="*/ 2568476 h 2568476"/>
              <a:gd name="connsiteX7" fmla="*/ 0 w 3668422"/>
              <a:gd name="connsiteY7" fmla="*/ 2279908 h 2568476"/>
              <a:gd name="connsiteX8" fmla="*/ 0 w 3668422"/>
              <a:gd name="connsiteY8" fmla="*/ 288568 h 2568476"/>
              <a:gd name="connsiteX0" fmla="*/ 0 w 3668422"/>
              <a:gd name="connsiteY0" fmla="*/ 773318 h 3053226"/>
              <a:gd name="connsiteX1" fmla="*/ 288568 w 3668422"/>
              <a:gd name="connsiteY1" fmla="*/ 484750 h 3053226"/>
              <a:gd name="connsiteX2" fmla="*/ 626948 w 3668422"/>
              <a:gd name="connsiteY2" fmla="*/ 0 h 3053226"/>
              <a:gd name="connsiteX3" fmla="*/ 3668422 w 3668422"/>
              <a:gd name="connsiteY3" fmla="*/ 773318 h 3053226"/>
              <a:gd name="connsiteX4" fmla="*/ 3668422 w 3668422"/>
              <a:gd name="connsiteY4" fmla="*/ 2764658 h 3053226"/>
              <a:gd name="connsiteX5" fmla="*/ 3379854 w 3668422"/>
              <a:gd name="connsiteY5" fmla="*/ 3053226 h 3053226"/>
              <a:gd name="connsiteX6" fmla="*/ 288568 w 3668422"/>
              <a:gd name="connsiteY6" fmla="*/ 3053226 h 3053226"/>
              <a:gd name="connsiteX7" fmla="*/ 0 w 3668422"/>
              <a:gd name="connsiteY7" fmla="*/ 2764658 h 3053226"/>
              <a:gd name="connsiteX8" fmla="*/ 0 w 3668422"/>
              <a:gd name="connsiteY8" fmla="*/ 773318 h 3053226"/>
              <a:gd name="connsiteX0" fmla="*/ 0 w 3668422"/>
              <a:gd name="connsiteY0" fmla="*/ 773318 h 3053226"/>
              <a:gd name="connsiteX1" fmla="*/ 288568 w 3668422"/>
              <a:gd name="connsiteY1" fmla="*/ 484750 h 3053226"/>
              <a:gd name="connsiteX2" fmla="*/ 626948 w 3668422"/>
              <a:gd name="connsiteY2" fmla="*/ 0 h 3053226"/>
              <a:gd name="connsiteX3" fmla="*/ 2235211 w 3668422"/>
              <a:gd name="connsiteY3" fmla="*/ 829881 h 3053226"/>
              <a:gd name="connsiteX4" fmla="*/ 3668422 w 3668422"/>
              <a:gd name="connsiteY4" fmla="*/ 2764658 h 3053226"/>
              <a:gd name="connsiteX5" fmla="*/ 3379854 w 3668422"/>
              <a:gd name="connsiteY5" fmla="*/ 3053226 h 3053226"/>
              <a:gd name="connsiteX6" fmla="*/ 288568 w 3668422"/>
              <a:gd name="connsiteY6" fmla="*/ 3053226 h 3053226"/>
              <a:gd name="connsiteX7" fmla="*/ 0 w 3668422"/>
              <a:gd name="connsiteY7" fmla="*/ 2764658 h 3053226"/>
              <a:gd name="connsiteX8" fmla="*/ 0 w 3668422"/>
              <a:gd name="connsiteY8" fmla="*/ 773318 h 3053226"/>
              <a:gd name="connsiteX0" fmla="*/ 0 w 3668422"/>
              <a:gd name="connsiteY0" fmla="*/ 773318 h 3053226"/>
              <a:gd name="connsiteX1" fmla="*/ 288568 w 3668422"/>
              <a:gd name="connsiteY1" fmla="*/ 484750 h 3053226"/>
              <a:gd name="connsiteX2" fmla="*/ 626948 w 3668422"/>
              <a:gd name="connsiteY2" fmla="*/ 0 h 3053226"/>
              <a:gd name="connsiteX3" fmla="*/ 2464325 w 3668422"/>
              <a:gd name="connsiteY3" fmla="*/ 703729 h 3053226"/>
              <a:gd name="connsiteX4" fmla="*/ 3668422 w 3668422"/>
              <a:gd name="connsiteY4" fmla="*/ 2764658 h 3053226"/>
              <a:gd name="connsiteX5" fmla="*/ 3379854 w 3668422"/>
              <a:gd name="connsiteY5" fmla="*/ 3053226 h 3053226"/>
              <a:gd name="connsiteX6" fmla="*/ 288568 w 3668422"/>
              <a:gd name="connsiteY6" fmla="*/ 3053226 h 3053226"/>
              <a:gd name="connsiteX7" fmla="*/ 0 w 3668422"/>
              <a:gd name="connsiteY7" fmla="*/ 2764658 h 3053226"/>
              <a:gd name="connsiteX8" fmla="*/ 0 w 3668422"/>
              <a:gd name="connsiteY8" fmla="*/ 773318 h 3053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68422" h="3053226">
                <a:moveTo>
                  <a:pt x="0" y="773318"/>
                </a:moveTo>
                <a:cubicBezTo>
                  <a:pt x="0" y="613946"/>
                  <a:pt x="129196" y="484750"/>
                  <a:pt x="288568" y="484750"/>
                </a:cubicBezTo>
                <a:cubicBezTo>
                  <a:pt x="1318997" y="484750"/>
                  <a:pt x="-403481" y="0"/>
                  <a:pt x="626948" y="0"/>
                </a:cubicBezTo>
                <a:cubicBezTo>
                  <a:pt x="786320" y="0"/>
                  <a:pt x="2464325" y="544357"/>
                  <a:pt x="2464325" y="703729"/>
                </a:cubicBezTo>
                <a:lnTo>
                  <a:pt x="3668422" y="2764658"/>
                </a:lnTo>
                <a:cubicBezTo>
                  <a:pt x="3668422" y="2924030"/>
                  <a:pt x="3539226" y="3053226"/>
                  <a:pt x="3379854" y="3053226"/>
                </a:cubicBezTo>
                <a:lnTo>
                  <a:pt x="288568" y="3053226"/>
                </a:lnTo>
                <a:cubicBezTo>
                  <a:pt x="129196" y="3053226"/>
                  <a:pt x="0" y="2924030"/>
                  <a:pt x="0" y="2764658"/>
                </a:cubicBezTo>
                <a:lnTo>
                  <a:pt x="0" y="773318"/>
                </a:lnTo>
                <a:close/>
              </a:path>
            </a:pathLst>
          </a:custGeom>
          <a:solidFill>
            <a:schemeClr val="tx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B7D178C6-3667-4B39-BE58-32081D5E7139}"/>
              </a:ext>
            </a:extLst>
          </p:cNvPr>
          <p:cNvSpPr/>
          <p:nvPr/>
        </p:nvSpPr>
        <p:spPr>
          <a:xfrm>
            <a:off x="1738699" y="25846"/>
            <a:ext cx="2654300" cy="3505200"/>
          </a:xfrm>
          <a:prstGeom prst="roundRect">
            <a:avLst>
              <a:gd name="adj" fmla="val 12234"/>
            </a:avLst>
          </a:prstGeom>
          <a:solidFill>
            <a:schemeClr val="bg1"/>
          </a:solidFill>
          <a:ln>
            <a:noFill/>
          </a:ln>
          <a:scene3d>
            <a:camera prst="isometricTopUp"/>
            <a:lightRig rig="contrasting" dir="t"/>
          </a:scene3d>
          <a:sp3d extrusionH="2540000">
            <a:bevelB w="0" h="0"/>
            <a:extrusionClr>
              <a:srgbClr val="CEEEEC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4057B96F-9849-440C-91F5-4C7060DA7430}"/>
              </a:ext>
            </a:extLst>
          </p:cNvPr>
          <p:cNvSpPr/>
          <p:nvPr/>
        </p:nvSpPr>
        <p:spPr>
          <a:xfrm>
            <a:off x="3940853" y="2858029"/>
            <a:ext cx="963659" cy="1272584"/>
          </a:xfrm>
          <a:prstGeom prst="roundRect">
            <a:avLst>
              <a:gd name="adj" fmla="val 12234"/>
            </a:avLst>
          </a:prstGeom>
          <a:solidFill>
            <a:schemeClr val="tx1">
              <a:lumMod val="50000"/>
              <a:lumOff val="50000"/>
              <a:alpha val="36000"/>
            </a:schemeClr>
          </a:solidFill>
          <a:ln w="50800">
            <a:solidFill>
              <a:schemeClr val="bg1"/>
            </a:solidFill>
          </a:ln>
          <a:scene3d>
            <a:camera prst="isometricRightUp"/>
            <a:lightRig rig="contrasting" dir="t"/>
          </a:scene3d>
          <a:sp3d>
            <a:bevelB w="0" h="0"/>
            <a:extrusionClr>
              <a:srgbClr val="CEEEEC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xmlns="" id="{FD7283D0-58A2-4730-9FE5-6C9F408EFA20}"/>
              </a:ext>
            </a:extLst>
          </p:cNvPr>
          <p:cNvSpPr/>
          <p:nvPr/>
        </p:nvSpPr>
        <p:spPr>
          <a:xfrm>
            <a:off x="4100561" y="2962269"/>
            <a:ext cx="7239634" cy="3909364"/>
          </a:xfrm>
          <a:custGeom>
            <a:avLst/>
            <a:gdLst>
              <a:gd name="connsiteX0" fmla="*/ 378328 w 4827541"/>
              <a:gd name="connsiteY0" fmla="*/ 0 h 2728717"/>
              <a:gd name="connsiteX1" fmla="*/ 4827541 w 4827541"/>
              <a:gd name="connsiteY1" fmla="*/ 2728717 h 2728717"/>
              <a:gd name="connsiteX2" fmla="*/ 2947941 w 4827541"/>
              <a:gd name="connsiteY2" fmla="*/ 2690617 h 2728717"/>
              <a:gd name="connsiteX3" fmla="*/ 0 w 4827541"/>
              <a:gd name="connsiteY3" fmla="*/ 704520 h 2728717"/>
              <a:gd name="connsiteX4" fmla="*/ 0 w 4827541"/>
              <a:gd name="connsiteY4" fmla="*/ 302988 h 2728717"/>
              <a:gd name="connsiteX5" fmla="*/ 43325 w 4827541"/>
              <a:gd name="connsiteY5" fmla="*/ 198392 h 2728717"/>
              <a:gd name="connsiteX6" fmla="*/ 79304 w 4827541"/>
              <a:gd name="connsiteY6" fmla="*/ 174135 h 2728717"/>
              <a:gd name="connsiteX7" fmla="*/ 91273 w 4827541"/>
              <a:gd name="connsiteY7" fmla="*/ 163691 h 2728717"/>
              <a:gd name="connsiteX0" fmla="*/ 378328 w 4827541"/>
              <a:gd name="connsiteY0" fmla="*/ 0 h 3924331"/>
              <a:gd name="connsiteX1" fmla="*/ 4827541 w 4827541"/>
              <a:gd name="connsiteY1" fmla="*/ 2728717 h 3924331"/>
              <a:gd name="connsiteX2" fmla="*/ 4660627 w 4827541"/>
              <a:gd name="connsiteY2" fmla="*/ 3924331 h 3924331"/>
              <a:gd name="connsiteX3" fmla="*/ 0 w 4827541"/>
              <a:gd name="connsiteY3" fmla="*/ 704520 h 3924331"/>
              <a:gd name="connsiteX4" fmla="*/ 0 w 4827541"/>
              <a:gd name="connsiteY4" fmla="*/ 302988 h 3924331"/>
              <a:gd name="connsiteX5" fmla="*/ 43325 w 4827541"/>
              <a:gd name="connsiteY5" fmla="*/ 198392 h 3924331"/>
              <a:gd name="connsiteX6" fmla="*/ 79304 w 4827541"/>
              <a:gd name="connsiteY6" fmla="*/ 174135 h 3924331"/>
              <a:gd name="connsiteX7" fmla="*/ 91273 w 4827541"/>
              <a:gd name="connsiteY7" fmla="*/ 163691 h 3924331"/>
              <a:gd name="connsiteX8" fmla="*/ 378328 w 4827541"/>
              <a:gd name="connsiteY8" fmla="*/ 0 h 3924331"/>
              <a:gd name="connsiteX0" fmla="*/ 378328 w 6801484"/>
              <a:gd name="connsiteY0" fmla="*/ 0 h 3924331"/>
              <a:gd name="connsiteX1" fmla="*/ 6801484 w 6801484"/>
              <a:gd name="connsiteY1" fmla="*/ 3918889 h 3924331"/>
              <a:gd name="connsiteX2" fmla="*/ 4660627 w 6801484"/>
              <a:gd name="connsiteY2" fmla="*/ 3924331 h 3924331"/>
              <a:gd name="connsiteX3" fmla="*/ 0 w 6801484"/>
              <a:gd name="connsiteY3" fmla="*/ 704520 h 3924331"/>
              <a:gd name="connsiteX4" fmla="*/ 0 w 6801484"/>
              <a:gd name="connsiteY4" fmla="*/ 302988 h 3924331"/>
              <a:gd name="connsiteX5" fmla="*/ 43325 w 6801484"/>
              <a:gd name="connsiteY5" fmla="*/ 198392 h 3924331"/>
              <a:gd name="connsiteX6" fmla="*/ 79304 w 6801484"/>
              <a:gd name="connsiteY6" fmla="*/ 174135 h 3924331"/>
              <a:gd name="connsiteX7" fmla="*/ 91273 w 6801484"/>
              <a:gd name="connsiteY7" fmla="*/ 163691 h 3924331"/>
              <a:gd name="connsiteX8" fmla="*/ 378328 w 6801484"/>
              <a:gd name="connsiteY8" fmla="*/ 0 h 3924331"/>
              <a:gd name="connsiteX0" fmla="*/ 378328 w 6801484"/>
              <a:gd name="connsiteY0" fmla="*/ 0 h 3924331"/>
              <a:gd name="connsiteX1" fmla="*/ 6801484 w 6801484"/>
              <a:gd name="connsiteY1" fmla="*/ 3918889 h 3924331"/>
              <a:gd name="connsiteX2" fmla="*/ 5013052 w 6801484"/>
              <a:gd name="connsiteY2" fmla="*/ 3924331 h 3924331"/>
              <a:gd name="connsiteX3" fmla="*/ 0 w 6801484"/>
              <a:gd name="connsiteY3" fmla="*/ 704520 h 3924331"/>
              <a:gd name="connsiteX4" fmla="*/ 0 w 6801484"/>
              <a:gd name="connsiteY4" fmla="*/ 302988 h 3924331"/>
              <a:gd name="connsiteX5" fmla="*/ 43325 w 6801484"/>
              <a:gd name="connsiteY5" fmla="*/ 198392 h 3924331"/>
              <a:gd name="connsiteX6" fmla="*/ 79304 w 6801484"/>
              <a:gd name="connsiteY6" fmla="*/ 174135 h 3924331"/>
              <a:gd name="connsiteX7" fmla="*/ 91273 w 6801484"/>
              <a:gd name="connsiteY7" fmla="*/ 163691 h 3924331"/>
              <a:gd name="connsiteX8" fmla="*/ 378328 w 6801484"/>
              <a:gd name="connsiteY8" fmla="*/ 0 h 3924331"/>
              <a:gd name="connsiteX0" fmla="*/ 378328 w 7030084"/>
              <a:gd name="connsiteY0" fmla="*/ 0 h 3924331"/>
              <a:gd name="connsiteX1" fmla="*/ 7030084 w 7030084"/>
              <a:gd name="connsiteY1" fmla="*/ 3909364 h 3924331"/>
              <a:gd name="connsiteX2" fmla="*/ 5013052 w 7030084"/>
              <a:gd name="connsiteY2" fmla="*/ 3924331 h 3924331"/>
              <a:gd name="connsiteX3" fmla="*/ 0 w 7030084"/>
              <a:gd name="connsiteY3" fmla="*/ 704520 h 3924331"/>
              <a:gd name="connsiteX4" fmla="*/ 0 w 7030084"/>
              <a:gd name="connsiteY4" fmla="*/ 302988 h 3924331"/>
              <a:gd name="connsiteX5" fmla="*/ 43325 w 7030084"/>
              <a:gd name="connsiteY5" fmla="*/ 198392 h 3924331"/>
              <a:gd name="connsiteX6" fmla="*/ 79304 w 7030084"/>
              <a:gd name="connsiteY6" fmla="*/ 174135 h 3924331"/>
              <a:gd name="connsiteX7" fmla="*/ 91273 w 7030084"/>
              <a:gd name="connsiteY7" fmla="*/ 163691 h 3924331"/>
              <a:gd name="connsiteX8" fmla="*/ 378328 w 7030084"/>
              <a:gd name="connsiteY8" fmla="*/ 0 h 3924331"/>
              <a:gd name="connsiteX0" fmla="*/ 378328 w 7030084"/>
              <a:gd name="connsiteY0" fmla="*/ 0 h 3909364"/>
              <a:gd name="connsiteX1" fmla="*/ 7030084 w 7030084"/>
              <a:gd name="connsiteY1" fmla="*/ 3909364 h 3909364"/>
              <a:gd name="connsiteX2" fmla="*/ 5174977 w 7030084"/>
              <a:gd name="connsiteY2" fmla="*/ 3905281 h 3909364"/>
              <a:gd name="connsiteX3" fmla="*/ 0 w 7030084"/>
              <a:gd name="connsiteY3" fmla="*/ 704520 h 3909364"/>
              <a:gd name="connsiteX4" fmla="*/ 0 w 7030084"/>
              <a:gd name="connsiteY4" fmla="*/ 302988 h 3909364"/>
              <a:gd name="connsiteX5" fmla="*/ 43325 w 7030084"/>
              <a:gd name="connsiteY5" fmla="*/ 198392 h 3909364"/>
              <a:gd name="connsiteX6" fmla="*/ 79304 w 7030084"/>
              <a:gd name="connsiteY6" fmla="*/ 174135 h 3909364"/>
              <a:gd name="connsiteX7" fmla="*/ 91273 w 7030084"/>
              <a:gd name="connsiteY7" fmla="*/ 163691 h 3909364"/>
              <a:gd name="connsiteX8" fmla="*/ 378328 w 7030084"/>
              <a:gd name="connsiteY8" fmla="*/ 0 h 3909364"/>
              <a:gd name="connsiteX0" fmla="*/ 378328 w 7239634"/>
              <a:gd name="connsiteY0" fmla="*/ 0 h 3909364"/>
              <a:gd name="connsiteX1" fmla="*/ 7239634 w 7239634"/>
              <a:gd name="connsiteY1" fmla="*/ 3909364 h 3909364"/>
              <a:gd name="connsiteX2" fmla="*/ 5174977 w 7239634"/>
              <a:gd name="connsiteY2" fmla="*/ 3905281 h 3909364"/>
              <a:gd name="connsiteX3" fmla="*/ 0 w 7239634"/>
              <a:gd name="connsiteY3" fmla="*/ 704520 h 3909364"/>
              <a:gd name="connsiteX4" fmla="*/ 0 w 7239634"/>
              <a:gd name="connsiteY4" fmla="*/ 302988 h 3909364"/>
              <a:gd name="connsiteX5" fmla="*/ 43325 w 7239634"/>
              <a:gd name="connsiteY5" fmla="*/ 198392 h 3909364"/>
              <a:gd name="connsiteX6" fmla="*/ 79304 w 7239634"/>
              <a:gd name="connsiteY6" fmla="*/ 174135 h 3909364"/>
              <a:gd name="connsiteX7" fmla="*/ 91273 w 7239634"/>
              <a:gd name="connsiteY7" fmla="*/ 163691 h 3909364"/>
              <a:gd name="connsiteX8" fmla="*/ 378328 w 7239634"/>
              <a:gd name="connsiteY8" fmla="*/ 0 h 3909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39634" h="3909364">
                <a:moveTo>
                  <a:pt x="378328" y="0"/>
                </a:moveTo>
                <a:lnTo>
                  <a:pt x="7239634" y="3909364"/>
                </a:lnTo>
                <a:lnTo>
                  <a:pt x="5174977" y="3905281"/>
                </a:lnTo>
                <a:lnTo>
                  <a:pt x="0" y="704520"/>
                </a:lnTo>
                <a:lnTo>
                  <a:pt x="0" y="302988"/>
                </a:lnTo>
                <a:cubicBezTo>
                  <a:pt x="0" y="262141"/>
                  <a:pt x="16557" y="225161"/>
                  <a:pt x="43325" y="198392"/>
                </a:cubicBezTo>
                <a:lnTo>
                  <a:pt x="79304" y="174135"/>
                </a:lnTo>
                <a:lnTo>
                  <a:pt x="91273" y="163691"/>
                </a:lnTo>
                <a:lnTo>
                  <a:pt x="37832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dist="76200" dir="8100000" algn="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자유형 41">
            <a:extLst>
              <a:ext uri="{FF2B5EF4-FFF2-40B4-BE49-F238E27FC236}">
                <a16:creationId xmlns:a16="http://schemas.microsoft.com/office/drawing/2014/main" xmlns="" id="{8837AFC6-8A5A-49EB-B2B2-43ADB5862CA7}"/>
              </a:ext>
            </a:extLst>
          </p:cNvPr>
          <p:cNvSpPr/>
          <p:nvPr/>
        </p:nvSpPr>
        <p:spPr>
          <a:xfrm>
            <a:off x="0" y="215353"/>
            <a:ext cx="1584036" cy="1400371"/>
          </a:xfrm>
          <a:custGeom>
            <a:avLst/>
            <a:gdLst>
              <a:gd name="connsiteX0" fmla="*/ 0 w 1584036"/>
              <a:gd name="connsiteY0" fmla="*/ 0 h 1400371"/>
              <a:gd name="connsiteX1" fmla="*/ 1584036 w 1584036"/>
              <a:gd name="connsiteY1" fmla="*/ 971494 h 1400371"/>
              <a:gd name="connsiteX2" fmla="*/ 1146744 w 1584036"/>
              <a:gd name="connsiteY2" fmla="*/ 1220855 h 1400371"/>
              <a:gd name="connsiteX3" fmla="*/ 1129932 w 1584036"/>
              <a:gd name="connsiteY3" fmla="*/ 1235525 h 1400371"/>
              <a:gd name="connsiteX4" fmla="*/ 1099514 w 1584036"/>
              <a:gd name="connsiteY4" fmla="*/ 1256033 h 1400371"/>
              <a:gd name="connsiteX5" fmla="*/ 1056189 w 1584036"/>
              <a:gd name="connsiteY5" fmla="*/ 1360629 h 1400371"/>
              <a:gd name="connsiteX6" fmla="*/ 1056189 w 1584036"/>
              <a:gd name="connsiteY6" fmla="*/ 1400371 h 1400371"/>
              <a:gd name="connsiteX7" fmla="*/ 0 w 1584036"/>
              <a:gd name="connsiteY7" fmla="*/ 688792 h 140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4036" h="1400371">
                <a:moveTo>
                  <a:pt x="0" y="0"/>
                </a:moveTo>
                <a:lnTo>
                  <a:pt x="1584036" y="971494"/>
                </a:lnTo>
                <a:lnTo>
                  <a:pt x="1146744" y="1220855"/>
                </a:lnTo>
                <a:lnTo>
                  <a:pt x="1129932" y="1235525"/>
                </a:lnTo>
                <a:lnTo>
                  <a:pt x="1099514" y="1256033"/>
                </a:lnTo>
                <a:cubicBezTo>
                  <a:pt x="1072746" y="1282801"/>
                  <a:pt x="1056189" y="1319782"/>
                  <a:pt x="1056189" y="1360629"/>
                </a:cubicBezTo>
                <a:lnTo>
                  <a:pt x="1056189" y="1400371"/>
                </a:lnTo>
                <a:lnTo>
                  <a:pt x="0" y="68879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  <a:effectLst>
            <a:outerShdw dist="50800" dir="10800000" algn="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329900" y="3593015"/>
            <a:ext cx="4091906" cy="2668295"/>
            <a:chOff x="1379173" y="-327570"/>
            <a:chExt cx="4091906" cy="266829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46460" y="37324"/>
              <a:ext cx="1030076" cy="103007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79173" y="-327570"/>
              <a:ext cx="838083" cy="838083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71326" y="513482"/>
              <a:ext cx="1175189" cy="1175189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27011" y="996657"/>
              <a:ext cx="1344068" cy="1344068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ECA3B4-5A60-4AAB-A3AC-57E43C505A36}"/>
              </a:ext>
            </a:extLst>
          </p:cNvPr>
          <p:cNvSpPr txBox="1"/>
          <p:nvPr/>
        </p:nvSpPr>
        <p:spPr>
          <a:xfrm>
            <a:off x="6301555" y="1458852"/>
            <a:ext cx="5432846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0">
              <a:defRPr/>
            </a:pPr>
            <a:r>
              <a:rPr lang="en-US" altLang="ko-KR" sz="4000" i="1" kern="0" dirty="0">
                <a:solidFill>
                  <a:srgbClr val="3AA89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r" latinLnBrk="0">
              <a:lnSpc>
                <a:spcPct val="200000"/>
              </a:lnSpc>
              <a:defRPr/>
            </a:pPr>
            <a:r>
              <a:rPr lang="en-US" altLang="ko-KR" sz="1050" kern="0" dirty="0">
                <a:solidFill>
                  <a:srgbClr val="3AA89F"/>
                </a:solidFill>
              </a:rPr>
              <a:t>Enjoy your stylish business and campus life with BIZCAM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499091E5-DEF9-850F-B71C-35DA52410D3A}"/>
              </a:ext>
            </a:extLst>
          </p:cNvPr>
          <p:cNvGrpSpPr/>
          <p:nvPr/>
        </p:nvGrpSpPr>
        <p:grpSpPr>
          <a:xfrm>
            <a:off x="6851736" y="3638096"/>
            <a:ext cx="925099" cy="334160"/>
            <a:chOff x="7783479" y="606851"/>
            <a:chExt cx="925099" cy="334160"/>
          </a:xfrm>
          <a:solidFill>
            <a:srgbClr val="3AA89F"/>
          </a:solidFill>
          <a:effectLst>
            <a:outerShdw dist="38100" dir="2700000" algn="tl" rotWithShape="0">
              <a:srgbClr val="3AA89F">
                <a:alpha val="30000"/>
              </a:srgbClr>
            </a:outerShdw>
          </a:effectLst>
        </p:grpSpPr>
        <p:sp>
          <p:nvSpPr>
            <p:cNvPr id="30" name="자유형: 도형 32">
              <a:extLst>
                <a:ext uri="{FF2B5EF4-FFF2-40B4-BE49-F238E27FC236}">
                  <a16:creationId xmlns:a16="http://schemas.microsoft.com/office/drawing/2014/main" xmlns="" id="{DDC47F64-4FCB-625F-3C69-0E8DE734F6BA}"/>
                </a:ext>
              </a:extLst>
            </p:cNvPr>
            <p:cNvSpPr/>
            <p:nvPr/>
          </p:nvSpPr>
          <p:spPr>
            <a:xfrm rot="20462479" flipH="1">
              <a:off x="7834871" y="746304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srgbClr val="FF7C80"/>
                </a:solidFill>
              </a:endParaRPr>
            </a:p>
          </p:txBody>
        </p:sp>
        <p:sp>
          <p:nvSpPr>
            <p:cNvPr id="31" name="사각형: 둥근 모서리 11">
              <a:extLst>
                <a:ext uri="{FF2B5EF4-FFF2-40B4-BE49-F238E27FC236}">
                  <a16:creationId xmlns:a16="http://schemas.microsoft.com/office/drawing/2014/main" xmlns="" id="{9AC7D0C6-3CFE-A546-43C5-F7ED1DA50171}"/>
                </a:ext>
              </a:extLst>
            </p:cNvPr>
            <p:cNvSpPr/>
            <p:nvPr/>
          </p:nvSpPr>
          <p:spPr>
            <a:xfrm>
              <a:off x="7783479" y="606851"/>
              <a:ext cx="925099" cy="2606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050" b="1" dirty="0">
                  <a:solidFill>
                    <a:prstClr val="white"/>
                  </a:solidFill>
                </a:rPr>
                <a:t>201234568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499091E5-DEF9-850F-B71C-35DA52410D3A}"/>
              </a:ext>
            </a:extLst>
          </p:cNvPr>
          <p:cNvGrpSpPr/>
          <p:nvPr/>
        </p:nvGrpSpPr>
        <p:grpSpPr>
          <a:xfrm>
            <a:off x="5907238" y="3243913"/>
            <a:ext cx="925099" cy="334160"/>
            <a:chOff x="7783479" y="606851"/>
            <a:chExt cx="925099" cy="334160"/>
          </a:xfrm>
          <a:solidFill>
            <a:srgbClr val="3AA89F"/>
          </a:solidFill>
          <a:effectLst>
            <a:outerShdw dist="38100" dir="2700000" algn="tl" rotWithShape="0">
              <a:srgbClr val="3AA89F">
                <a:alpha val="30000"/>
              </a:srgbClr>
            </a:outerShdw>
          </a:effectLst>
        </p:grpSpPr>
        <p:sp>
          <p:nvSpPr>
            <p:cNvPr id="34" name="자유형: 도형 32">
              <a:extLst>
                <a:ext uri="{FF2B5EF4-FFF2-40B4-BE49-F238E27FC236}">
                  <a16:creationId xmlns:a16="http://schemas.microsoft.com/office/drawing/2014/main" xmlns="" id="{DDC47F64-4FCB-625F-3C69-0E8DE734F6BA}"/>
                </a:ext>
              </a:extLst>
            </p:cNvPr>
            <p:cNvSpPr/>
            <p:nvPr/>
          </p:nvSpPr>
          <p:spPr>
            <a:xfrm rot="20462479" flipH="1">
              <a:off x="7834871" y="746304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11">
              <a:extLst>
                <a:ext uri="{FF2B5EF4-FFF2-40B4-BE49-F238E27FC236}">
                  <a16:creationId xmlns:a16="http://schemas.microsoft.com/office/drawing/2014/main" xmlns="" id="{9AC7D0C6-3CFE-A546-43C5-F7ED1DA50171}"/>
                </a:ext>
              </a:extLst>
            </p:cNvPr>
            <p:cNvSpPr/>
            <p:nvPr/>
          </p:nvSpPr>
          <p:spPr>
            <a:xfrm>
              <a:off x="7783479" y="606851"/>
              <a:ext cx="925099" cy="2606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050" b="1" dirty="0">
                  <a:solidFill>
                    <a:prstClr val="white"/>
                  </a:solidFill>
                </a:rPr>
                <a:t>201234568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499091E5-DEF9-850F-B71C-35DA52410D3A}"/>
              </a:ext>
            </a:extLst>
          </p:cNvPr>
          <p:cNvGrpSpPr/>
          <p:nvPr/>
        </p:nvGrpSpPr>
        <p:grpSpPr>
          <a:xfrm>
            <a:off x="7834692" y="4036884"/>
            <a:ext cx="925099" cy="334160"/>
            <a:chOff x="7783479" y="606851"/>
            <a:chExt cx="925099" cy="334160"/>
          </a:xfrm>
          <a:solidFill>
            <a:srgbClr val="3AA89F"/>
          </a:solidFill>
          <a:effectLst>
            <a:outerShdw dist="38100" dir="2700000" algn="tl" rotWithShape="0">
              <a:srgbClr val="3AA89F">
                <a:alpha val="30000"/>
              </a:srgbClr>
            </a:outerShdw>
          </a:effectLst>
        </p:grpSpPr>
        <p:sp>
          <p:nvSpPr>
            <p:cNvPr id="37" name="자유형: 도형 32">
              <a:extLst>
                <a:ext uri="{FF2B5EF4-FFF2-40B4-BE49-F238E27FC236}">
                  <a16:creationId xmlns:a16="http://schemas.microsoft.com/office/drawing/2014/main" xmlns="" id="{DDC47F64-4FCB-625F-3C69-0E8DE734F6BA}"/>
                </a:ext>
              </a:extLst>
            </p:cNvPr>
            <p:cNvSpPr/>
            <p:nvPr/>
          </p:nvSpPr>
          <p:spPr>
            <a:xfrm rot="20462479" flipH="1">
              <a:off x="7834871" y="746304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11">
              <a:extLst>
                <a:ext uri="{FF2B5EF4-FFF2-40B4-BE49-F238E27FC236}">
                  <a16:creationId xmlns:a16="http://schemas.microsoft.com/office/drawing/2014/main" xmlns="" id="{9AC7D0C6-3CFE-A546-43C5-F7ED1DA50171}"/>
                </a:ext>
              </a:extLst>
            </p:cNvPr>
            <p:cNvSpPr/>
            <p:nvPr/>
          </p:nvSpPr>
          <p:spPr>
            <a:xfrm>
              <a:off x="7783479" y="606851"/>
              <a:ext cx="925099" cy="2606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050" b="1" dirty="0">
                  <a:solidFill>
                    <a:prstClr val="white"/>
                  </a:solidFill>
                </a:rPr>
                <a:t>201234568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499091E5-DEF9-850F-B71C-35DA52410D3A}"/>
              </a:ext>
            </a:extLst>
          </p:cNvPr>
          <p:cNvGrpSpPr/>
          <p:nvPr/>
        </p:nvGrpSpPr>
        <p:grpSpPr>
          <a:xfrm>
            <a:off x="8893619" y="4582791"/>
            <a:ext cx="925099" cy="334160"/>
            <a:chOff x="7783479" y="606851"/>
            <a:chExt cx="925099" cy="334160"/>
          </a:xfrm>
          <a:solidFill>
            <a:srgbClr val="3AA89F"/>
          </a:solidFill>
          <a:effectLst>
            <a:outerShdw dist="38100" dir="2700000" algn="tl" rotWithShape="0">
              <a:srgbClr val="3AA89F">
                <a:alpha val="30000"/>
              </a:srgbClr>
            </a:outerShdw>
          </a:effectLst>
        </p:grpSpPr>
        <p:sp>
          <p:nvSpPr>
            <p:cNvPr id="40" name="자유형: 도형 32">
              <a:extLst>
                <a:ext uri="{FF2B5EF4-FFF2-40B4-BE49-F238E27FC236}">
                  <a16:creationId xmlns:a16="http://schemas.microsoft.com/office/drawing/2014/main" xmlns="" id="{DDC47F64-4FCB-625F-3C69-0E8DE734F6BA}"/>
                </a:ext>
              </a:extLst>
            </p:cNvPr>
            <p:cNvSpPr/>
            <p:nvPr/>
          </p:nvSpPr>
          <p:spPr>
            <a:xfrm rot="20462479" flipH="1">
              <a:off x="7834871" y="746304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사각형: 둥근 모서리 11">
              <a:extLst>
                <a:ext uri="{FF2B5EF4-FFF2-40B4-BE49-F238E27FC236}">
                  <a16:creationId xmlns:a16="http://schemas.microsoft.com/office/drawing/2014/main" xmlns="" id="{9AC7D0C6-3CFE-A546-43C5-F7ED1DA50171}"/>
                </a:ext>
              </a:extLst>
            </p:cNvPr>
            <p:cNvSpPr/>
            <p:nvPr/>
          </p:nvSpPr>
          <p:spPr>
            <a:xfrm>
              <a:off x="7783479" y="606851"/>
              <a:ext cx="925099" cy="2606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050" b="1" dirty="0">
                  <a:solidFill>
                    <a:prstClr val="white"/>
                  </a:solidFill>
                </a:rPr>
                <a:t>201234568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12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1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45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187011" y="1900060"/>
            <a:ext cx="2593660" cy="2593660"/>
          </a:xfrm>
          <a:prstGeom prst="ellipse">
            <a:avLst/>
          </a:prstGeom>
          <a:solidFill>
            <a:srgbClr val="CEEEEC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206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238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236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306546" y="1900060"/>
            <a:ext cx="2593660" cy="2593660"/>
          </a:xfrm>
          <a:prstGeom prst="ellipse">
            <a:avLst/>
          </a:prstGeom>
          <a:solidFill>
            <a:srgbClr val="3AA89F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58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168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159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198</Words>
  <Application>Microsoft Office PowerPoint</Application>
  <PresentationFormat>와이드스크린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4</cp:revision>
  <dcterms:created xsi:type="dcterms:W3CDTF">2024-03-15T09:38:34Z</dcterms:created>
  <dcterms:modified xsi:type="dcterms:W3CDTF">2024-12-11T01:46:25Z</dcterms:modified>
</cp:coreProperties>
</file>