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2" r:id="rId6"/>
    <p:sldId id="277" r:id="rId7"/>
    <p:sldId id="278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65D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65DDD4">
                <a:alpha val="25000"/>
              </a:srgbClr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-3</c:v>
                </c:pt>
                <c:pt idx="1">
                  <c:v>-2</c:v>
                </c:pt>
                <c:pt idx="2">
                  <c:v>-3.5</c:v>
                </c:pt>
                <c:pt idx="3">
                  <c:v>-10</c:v>
                </c:pt>
                <c:pt idx="4">
                  <c:v>-8</c:v>
                </c:pt>
                <c:pt idx="5">
                  <c:v>-6.2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DBC-4C97-95E4-6C6CB0FC44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65DDD4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12</c:v>
                </c:pt>
                <c:pt idx="4">
                  <c:v>4</c:v>
                </c:pt>
                <c:pt idx="5">
                  <c:v>5.3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DBC-4C97-95E4-6C6CB0FC44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37086768"/>
        <c:axId val="1137090032"/>
      </c:barChart>
      <c:catAx>
        <c:axId val="113708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rgbClr val="1A275B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37090032"/>
        <c:crosses val="autoZero"/>
        <c:auto val="1"/>
        <c:lblAlgn val="ctr"/>
        <c:lblOffset val="0"/>
        <c:tickMarkSkip val="1"/>
        <c:noMultiLvlLbl val="0"/>
      </c:catAx>
      <c:valAx>
        <c:axId val="1137090032"/>
        <c:scaling>
          <c:orientation val="minMax"/>
          <c:min val="-1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rgbClr val="1A275B"/>
            </a:solidFill>
          </a:ln>
        </c:spPr>
        <c:txPr>
          <a:bodyPr/>
          <a:lstStyle/>
          <a:p>
            <a:pPr>
              <a:defRPr sz="800">
                <a:solidFill>
                  <a:schemeClr val="bg1">
                    <a:lumMod val="50000"/>
                  </a:schemeClr>
                </a:solidFill>
              </a:defRPr>
            </a:pPr>
            <a:endParaRPr lang="ko-KR"/>
          </a:p>
        </c:txPr>
        <c:crossAx val="113708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0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0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84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22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49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32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65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8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83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4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4688114" y="3086384"/>
            <a:ext cx="506743" cy="1342452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45571" y="2953748"/>
            <a:ext cx="1951653" cy="1839670"/>
            <a:chOff x="4699806" y="2340255"/>
            <a:chExt cx="1951653" cy="1839670"/>
          </a:xfrm>
        </p:grpSpPr>
        <p:sp>
          <p:nvSpPr>
            <p:cNvPr id="29" name="자유형 28"/>
            <p:cNvSpPr/>
            <p:nvPr/>
          </p:nvSpPr>
          <p:spPr>
            <a:xfrm>
              <a:off x="4699806" y="2340255"/>
              <a:ext cx="1951653" cy="1839670"/>
            </a:xfrm>
            <a:custGeom>
              <a:avLst/>
              <a:gdLst>
                <a:gd name="connsiteX0" fmla="*/ 685229 w 1350238"/>
                <a:gd name="connsiteY0" fmla="*/ 2 h 1272763"/>
                <a:gd name="connsiteX1" fmla="*/ 1157973 w 1350238"/>
                <a:gd name="connsiteY1" fmla="*/ 83048 h 1272763"/>
                <a:gd name="connsiteX2" fmla="*/ 1214197 w 1350238"/>
                <a:gd name="connsiteY2" fmla="*/ 196157 h 1272763"/>
                <a:gd name="connsiteX3" fmla="*/ 1244286 w 1350238"/>
                <a:gd name="connsiteY3" fmla="*/ 293975 h 1272763"/>
                <a:gd name="connsiteX4" fmla="*/ 1252161 w 1350238"/>
                <a:gd name="connsiteY4" fmla="*/ 302125 h 1272763"/>
                <a:gd name="connsiteX5" fmla="*/ 1337096 w 1350238"/>
                <a:gd name="connsiteY5" fmla="*/ 563271 h 1272763"/>
                <a:gd name="connsiteX6" fmla="*/ 1349002 w 1350238"/>
                <a:gd name="connsiteY6" fmla="*/ 1173099 h 1272763"/>
                <a:gd name="connsiteX7" fmla="*/ 1274621 w 1350238"/>
                <a:gd name="connsiteY7" fmla="*/ 1247480 h 1272763"/>
                <a:gd name="connsiteX8" fmla="*/ 75595 w 1350238"/>
                <a:gd name="connsiteY8" fmla="*/ 1247480 h 1272763"/>
                <a:gd name="connsiteX9" fmla="*/ 1214 w 1350238"/>
                <a:gd name="connsiteY9" fmla="*/ 1173099 h 1272763"/>
                <a:gd name="connsiteX10" fmla="*/ 27408 w 1350238"/>
                <a:gd name="connsiteY10" fmla="*/ 468021 h 1272763"/>
                <a:gd name="connsiteX11" fmla="*/ 96426 w 1350238"/>
                <a:gd name="connsiteY11" fmla="*/ 305658 h 1272763"/>
                <a:gd name="connsiteX12" fmla="*/ 102124 w 1350238"/>
                <a:gd name="connsiteY12" fmla="*/ 299057 h 1272763"/>
                <a:gd name="connsiteX13" fmla="*/ 136020 w 1350238"/>
                <a:gd name="connsiteY13" fmla="*/ 193478 h 1272763"/>
                <a:gd name="connsiteX14" fmla="*/ 187480 w 1350238"/>
                <a:gd name="connsiteY14" fmla="*/ 83048 h 1272763"/>
                <a:gd name="connsiteX15" fmla="*/ 685229 w 1350238"/>
                <a:gd name="connsiteY15" fmla="*/ 2 h 127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50238" h="1272763">
                  <a:moveTo>
                    <a:pt x="685229" y="2"/>
                  </a:moveTo>
                  <a:cubicBezTo>
                    <a:pt x="901151" y="300"/>
                    <a:pt x="1112906" y="28279"/>
                    <a:pt x="1157973" y="83048"/>
                  </a:cubicBezTo>
                  <a:cubicBezTo>
                    <a:pt x="1185446" y="119560"/>
                    <a:pt x="1201607" y="157859"/>
                    <a:pt x="1214197" y="196157"/>
                  </a:cubicBezTo>
                  <a:lnTo>
                    <a:pt x="1244286" y="293975"/>
                  </a:lnTo>
                  <a:lnTo>
                    <a:pt x="1252161" y="302125"/>
                  </a:lnTo>
                  <a:cubicBezTo>
                    <a:pt x="1286135" y="366419"/>
                    <a:pt x="1329952" y="412615"/>
                    <a:pt x="1337096" y="563271"/>
                  </a:cubicBezTo>
                  <a:cubicBezTo>
                    <a:pt x="1360115" y="773691"/>
                    <a:pt x="1345033" y="969823"/>
                    <a:pt x="1349002" y="1173099"/>
                  </a:cubicBezTo>
                  <a:cubicBezTo>
                    <a:pt x="1349002" y="1214178"/>
                    <a:pt x="1315700" y="1247480"/>
                    <a:pt x="1274621" y="1247480"/>
                  </a:cubicBezTo>
                  <a:cubicBezTo>
                    <a:pt x="858277" y="1273674"/>
                    <a:pt x="503845" y="1287961"/>
                    <a:pt x="75595" y="1247480"/>
                  </a:cubicBezTo>
                  <a:cubicBezTo>
                    <a:pt x="34516" y="1247480"/>
                    <a:pt x="1214" y="1214178"/>
                    <a:pt x="1214" y="1173099"/>
                  </a:cubicBezTo>
                  <a:cubicBezTo>
                    <a:pt x="9945" y="938073"/>
                    <a:pt x="-19423" y="698284"/>
                    <a:pt x="27408" y="468021"/>
                  </a:cubicBezTo>
                  <a:cubicBezTo>
                    <a:pt x="39314" y="408172"/>
                    <a:pt x="63961" y="349433"/>
                    <a:pt x="96426" y="305658"/>
                  </a:cubicBezTo>
                  <a:lnTo>
                    <a:pt x="102124" y="299057"/>
                  </a:lnTo>
                  <a:lnTo>
                    <a:pt x="136020" y="193478"/>
                  </a:lnTo>
                  <a:cubicBezTo>
                    <a:pt x="149204" y="154287"/>
                    <a:pt x="164770" y="115988"/>
                    <a:pt x="187480" y="83048"/>
                  </a:cubicBezTo>
                  <a:cubicBezTo>
                    <a:pt x="249217" y="27089"/>
                    <a:pt x="469306" y="-295"/>
                    <a:pt x="685229" y="2"/>
                  </a:cubicBezTo>
                  <a:close/>
                </a:path>
              </a:pathLst>
            </a:custGeom>
            <a:solidFill>
              <a:srgbClr val="ADEDE8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955990" y="2464886"/>
              <a:ext cx="1437080" cy="1308448"/>
              <a:chOff x="4955990" y="2464886"/>
              <a:chExt cx="1437080" cy="1308448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4978824" y="3333562"/>
                <a:ext cx="216023" cy="439772"/>
              </a:xfrm>
              <a:prstGeom prst="roundRect">
                <a:avLst>
                  <a:gd name="adj" fmla="val 2658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6154973" y="3329100"/>
                <a:ext cx="216023" cy="439772"/>
              </a:xfrm>
              <a:prstGeom prst="roundRect">
                <a:avLst>
                  <a:gd name="adj" fmla="val 2658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 9"/>
              <p:cNvSpPr/>
              <p:nvPr/>
            </p:nvSpPr>
            <p:spPr>
              <a:xfrm>
                <a:off x="5001792" y="2464886"/>
                <a:ext cx="1350238" cy="1272763"/>
              </a:xfrm>
              <a:custGeom>
                <a:avLst/>
                <a:gdLst>
                  <a:gd name="connsiteX0" fmla="*/ 685229 w 1350238"/>
                  <a:gd name="connsiteY0" fmla="*/ 2 h 1272763"/>
                  <a:gd name="connsiteX1" fmla="*/ 1157973 w 1350238"/>
                  <a:gd name="connsiteY1" fmla="*/ 83048 h 1272763"/>
                  <a:gd name="connsiteX2" fmla="*/ 1214197 w 1350238"/>
                  <a:gd name="connsiteY2" fmla="*/ 196157 h 1272763"/>
                  <a:gd name="connsiteX3" fmla="*/ 1244286 w 1350238"/>
                  <a:gd name="connsiteY3" fmla="*/ 293975 h 1272763"/>
                  <a:gd name="connsiteX4" fmla="*/ 1252161 w 1350238"/>
                  <a:gd name="connsiteY4" fmla="*/ 302125 h 1272763"/>
                  <a:gd name="connsiteX5" fmla="*/ 1337096 w 1350238"/>
                  <a:gd name="connsiteY5" fmla="*/ 563271 h 1272763"/>
                  <a:gd name="connsiteX6" fmla="*/ 1349002 w 1350238"/>
                  <a:gd name="connsiteY6" fmla="*/ 1173099 h 1272763"/>
                  <a:gd name="connsiteX7" fmla="*/ 1274621 w 1350238"/>
                  <a:gd name="connsiteY7" fmla="*/ 1247480 h 1272763"/>
                  <a:gd name="connsiteX8" fmla="*/ 75595 w 1350238"/>
                  <a:gd name="connsiteY8" fmla="*/ 1247480 h 1272763"/>
                  <a:gd name="connsiteX9" fmla="*/ 1214 w 1350238"/>
                  <a:gd name="connsiteY9" fmla="*/ 1173099 h 1272763"/>
                  <a:gd name="connsiteX10" fmla="*/ 27408 w 1350238"/>
                  <a:gd name="connsiteY10" fmla="*/ 468021 h 1272763"/>
                  <a:gd name="connsiteX11" fmla="*/ 96426 w 1350238"/>
                  <a:gd name="connsiteY11" fmla="*/ 305658 h 1272763"/>
                  <a:gd name="connsiteX12" fmla="*/ 102124 w 1350238"/>
                  <a:gd name="connsiteY12" fmla="*/ 299057 h 1272763"/>
                  <a:gd name="connsiteX13" fmla="*/ 136020 w 1350238"/>
                  <a:gd name="connsiteY13" fmla="*/ 193478 h 1272763"/>
                  <a:gd name="connsiteX14" fmla="*/ 187480 w 1350238"/>
                  <a:gd name="connsiteY14" fmla="*/ 83048 h 1272763"/>
                  <a:gd name="connsiteX15" fmla="*/ 685229 w 1350238"/>
                  <a:gd name="connsiteY15" fmla="*/ 2 h 127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50238" h="1272763">
                    <a:moveTo>
                      <a:pt x="685229" y="2"/>
                    </a:moveTo>
                    <a:cubicBezTo>
                      <a:pt x="901151" y="300"/>
                      <a:pt x="1112906" y="28279"/>
                      <a:pt x="1157973" y="83048"/>
                    </a:cubicBezTo>
                    <a:cubicBezTo>
                      <a:pt x="1185446" y="119560"/>
                      <a:pt x="1201607" y="157859"/>
                      <a:pt x="1214197" y="196157"/>
                    </a:cubicBezTo>
                    <a:lnTo>
                      <a:pt x="1244286" y="293975"/>
                    </a:lnTo>
                    <a:lnTo>
                      <a:pt x="1252161" y="302125"/>
                    </a:lnTo>
                    <a:cubicBezTo>
                      <a:pt x="1286135" y="366419"/>
                      <a:pt x="1329952" y="412615"/>
                      <a:pt x="1337096" y="563271"/>
                    </a:cubicBezTo>
                    <a:cubicBezTo>
                      <a:pt x="1360115" y="773691"/>
                      <a:pt x="1345033" y="969823"/>
                      <a:pt x="1349002" y="1173099"/>
                    </a:cubicBezTo>
                    <a:cubicBezTo>
                      <a:pt x="1349002" y="1214178"/>
                      <a:pt x="1315700" y="1247480"/>
                      <a:pt x="1274621" y="1247480"/>
                    </a:cubicBezTo>
                    <a:cubicBezTo>
                      <a:pt x="858277" y="1273674"/>
                      <a:pt x="503845" y="1287961"/>
                      <a:pt x="75595" y="1247480"/>
                    </a:cubicBezTo>
                    <a:cubicBezTo>
                      <a:pt x="34516" y="1247480"/>
                      <a:pt x="1214" y="1214178"/>
                      <a:pt x="1214" y="1173099"/>
                    </a:cubicBezTo>
                    <a:cubicBezTo>
                      <a:pt x="9945" y="938073"/>
                      <a:pt x="-19423" y="698284"/>
                      <a:pt x="27408" y="468021"/>
                    </a:cubicBezTo>
                    <a:cubicBezTo>
                      <a:pt x="39314" y="408172"/>
                      <a:pt x="63961" y="349433"/>
                      <a:pt x="96426" y="305658"/>
                    </a:cubicBezTo>
                    <a:lnTo>
                      <a:pt x="102124" y="299057"/>
                    </a:lnTo>
                    <a:lnTo>
                      <a:pt x="136020" y="193478"/>
                    </a:lnTo>
                    <a:cubicBezTo>
                      <a:pt x="149204" y="154287"/>
                      <a:pt x="164770" y="115988"/>
                      <a:pt x="187480" y="83048"/>
                    </a:cubicBezTo>
                    <a:cubicBezTo>
                      <a:pt x="249217" y="27089"/>
                      <a:pt x="469306" y="-295"/>
                      <a:pt x="685229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5116897" y="2561701"/>
                <a:ext cx="110232" cy="427028"/>
              </a:xfrm>
              <a:custGeom>
                <a:avLst/>
                <a:gdLst>
                  <a:gd name="connsiteX0" fmla="*/ 43272 w 110232"/>
                  <a:gd name="connsiteY0" fmla="*/ 326755 h 427028"/>
                  <a:gd name="connsiteX1" fmla="*/ 93278 w 110232"/>
                  <a:gd name="connsiteY1" fmla="*/ 100537 h 427028"/>
                  <a:gd name="connsiteX2" fmla="*/ 109947 w 110232"/>
                  <a:gd name="connsiteY2" fmla="*/ 14812 h 427028"/>
                  <a:gd name="connsiteX3" fmla="*/ 98041 w 110232"/>
                  <a:gd name="connsiteY3" fmla="*/ 10049 h 427028"/>
                  <a:gd name="connsiteX4" fmla="*/ 33747 w 110232"/>
                  <a:gd name="connsiteY4" fmla="*/ 117205 h 427028"/>
                  <a:gd name="connsiteX5" fmla="*/ 12316 w 110232"/>
                  <a:gd name="connsiteY5" fmla="*/ 191024 h 427028"/>
                  <a:gd name="connsiteX6" fmla="*/ 2791 w 110232"/>
                  <a:gd name="connsiteY6" fmla="*/ 276749 h 427028"/>
                  <a:gd name="connsiteX7" fmla="*/ 409 w 110232"/>
                  <a:gd name="connsiteY7" fmla="*/ 400574 h 427028"/>
                  <a:gd name="connsiteX8" fmla="*/ 9934 w 110232"/>
                  <a:gd name="connsiteY8" fmla="*/ 422005 h 427028"/>
                  <a:gd name="connsiteX9" fmla="*/ 43272 w 110232"/>
                  <a:gd name="connsiteY9" fmla="*/ 326755 h 42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232" h="427028">
                    <a:moveTo>
                      <a:pt x="43272" y="326755"/>
                    </a:moveTo>
                    <a:cubicBezTo>
                      <a:pt x="57163" y="273177"/>
                      <a:pt x="82166" y="152527"/>
                      <a:pt x="93278" y="100537"/>
                    </a:cubicBezTo>
                    <a:cubicBezTo>
                      <a:pt x="104390" y="48547"/>
                      <a:pt x="109153" y="29893"/>
                      <a:pt x="109947" y="14812"/>
                    </a:cubicBezTo>
                    <a:cubicBezTo>
                      <a:pt x="110741" y="-269"/>
                      <a:pt x="110741" y="-7016"/>
                      <a:pt x="98041" y="10049"/>
                    </a:cubicBezTo>
                    <a:cubicBezTo>
                      <a:pt x="85341" y="27114"/>
                      <a:pt x="48034" y="87043"/>
                      <a:pt x="33747" y="117205"/>
                    </a:cubicBezTo>
                    <a:cubicBezTo>
                      <a:pt x="19460" y="147367"/>
                      <a:pt x="17475" y="164433"/>
                      <a:pt x="12316" y="191024"/>
                    </a:cubicBezTo>
                    <a:cubicBezTo>
                      <a:pt x="7157" y="217615"/>
                      <a:pt x="4775" y="241824"/>
                      <a:pt x="2791" y="276749"/>
                    </a:cubicBezTo>
                    <a:cubicBezTo>
                      <a:pt x="807" y="311674"/>
                      <a:pt x="-781" y="376365"/>
                      <a:pt x="409" y="400574"/>
                    </a:cubicBezTo>
                    <a:cubicBezTo>
                      <a:pt x="1599" y="424783"/>
                      <a:pt x="2393" y="433514"/>
                      <a:pt x="9934" y="422005"/>
                    </a:cubicBezTo>
                    <a:cubicBezTo>
                      <a:pt x="17475" y="410496"/>
                      <a:pt x="29381" y="380333"/>
                      <a:pt x="43272" y="3267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자유형 10"/>
              <p:cNvSpPr/>
              <p:nvPr/>
            </p:nvSpPr>
            <p:spPr>
              <a:xfrm flipH="1">
                <a:off x="6128378" y="2561701"/>
                <a:ext cx="110232" cy="427028"/>
              </a:xfrm>
              <a:custGeom>
                <a:avLst/>
                <a:gdLst>
                  <a:gd name="connsiteX0" fmla="*/ 43272 w 110232"/>
                  <a:gd name="connsiteY0" fmla="*/ 326755 h 427028"/>
                  <a:gd name="connsiteX1" fmla="*/ 93278 w 110232"/>
                  <a:gd name="connsiteY1" fmla="*/ 100537 h 427028"/>
                  <a:gd name="connsiteX2" fmla="*/ 109947 w 110232"/>
                  <a:gd name="connsiteY2" fmla="*/ 14812 h 427028"/>
                  <a:gd name="connsiteX3" fmla="*/ 98041 w 110232"/>
                  <a:gd name="connsiteY3" fmla="*/ 10049 h 427028"/>
                  <a:gd name="connsiteX4" fmla="*/ 33747 w 110232"/>
                  <a:gd name="connsiteY4" fmla="*/ 117205 h 427028"/>
                  <a:gd name="connsiteX5" fmla="*/ 12316 w 110232"/>
                  <a:gd name="connsiteY5" fmla="*/ 191024 h 427028"/>
                  <a:gd name="connsiteX6" fmla="*/ 2791 w 110232"/>
                  <a:gd name="connsiteY6" fmla="*/ 276749 h 427028"/>
                  <a:gd name="connsiteX7" fmla="*/ 409 w 110232"/>
                  <a:gd name="connsiteY7" fmla="*/ 400574 h 427028"/>
                  <a:gd name="connsiteX8" fmla="*/ 9934 w 110232"/>
                  <a:gd name="connsiteY8" fmla="*/ 422005 h 427028"/>
                  <a:gd name="connsiteX9" fmla="*/ 43272 w 110232"/>
                  <a:gd name="connsiteY9" fmla="*/ 326755 h 42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232" h="427028">
                    <a:moveTo>
                      <a:pt x="43272" y="326755"/>
                    </a:moveTo>
                    <a:cubicBezTo>
                      <a:pt x="57163" y="273177"/>
                      <a:pt x="82166" y="152527"/>
                      <a:pt x="93278" y="100537"/>
                    </a:cubicBezTo>
                    <a:cubicBezTo>
                      <a:pt x="104390" y="48547"/>
                      <a:pt x="109153" y="29893"/>
                      <a:pt x="109947" y="14812"/>
                    </a:cubicBezTo>
                    <a:cubicBezTo>
                      <a:pt x="110741" y="-269"/>
                      <a:pt x="110741" y="-7016"/>
                      <a:pt x="98041" y="10049"/>
                    </a:cubicBezTo>
                    <a:cubicBezTo>
                      <a:pt x="85341" y="27114"/>
                      <a:pt x="48034" y="87043"/>
                      <a:pt x="33747" y="117205"/>
                    </a:cubicBezTo>
                    <a:cubicBezTo>
                      <a:pt x="19460" y="147367"/>
                      <a:pt x="17475" y="164433"/>
                      <a:pt x="12316" y="191024"/>
                    </a:cubicBezTo>
                    <a:cubicBezTo>
                      <a:pt x="7157" y="217615"/>
                      <a:pt x="4775" y="241824"/>
                      <a:pt x="2791" y="276749"/>
                    </a:cubicBezTo>
                    <a:cubicBezTo>
                      <a:pt x="807" y="311674"/>
                      <a:pt x="-781" y="376365"/>
                      <a:pt x="409" y="400574"/>
                    </a:cubicBezTo>
                    <a:cubicBezTo>
                      <a:pt x="1599" y="424783"/>
                      <a:pt x="2393" y="433514"/>
                      <a:pt x="9934" y="422005"/>
                    </a:cubicBezTo>
                    <a:cubicBezTo>
                      <a:pt x="17475" y="410496"/>
                      <a:pt x="29381" y="380333"/>
                      <a:pt x="43272" y="3267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다리꼴 5"/>
              <p:cNvSpPr/>
              <p:nvPr/>
            </p:nvSpPr>
            <p:spPr>
              <a:xfrm>
                <a:off x="5214937" y="2653727"/>
                <a:ext cx="926173" cy="466674"/>
              </a:xfrm>
              <a:custGeom>
                <a:avLst/>
                <a:gdLst>
                  <a:gd name="connsiteX0" fmla="*/ 0 w 940462"/>
                  <a:gd name="connsiteY0" fmla="*/ 371475 h 371475"/>
                  <a:gd name="connsiteX1" fmla="*/ 61914 w 940462"/>
                  <a:gd name="connsiteY1" fmla="*/ 0 h 371475"/>
                  <a:gd name="connsiteX2" fmla="*/ 878548 w 940462"/>
                  <a:gd name="connsiteY2" fmla="*/ 0 h 371475"/>
                  <a:gd name="connsiteX3" fmla="*/ 940462 w 940462"/>
                  <a:gd name="connsiteY3" fmla="*/ 371475 h 371475"/>
                  <a:gd name="connsiteX4" fmla="*/ 0 w 940462"/>
                  <a:gd name="connsiteY4" fmla="*/ 371475 h 371475"/>
                  <a:gd name="connsiteX0" fmla="*/ 0 w 940462"/>
                  <a:gd name="connsiteY0" fmla="*/ 371475 h 371475"/>
                  <a:gd name="connsiteX1" fmla="*/ 47626 w 940462"/>
                  <a:gd name="connsiteY1" fmla="*/ 26193 h 371475"/>
                  <a:gd name="connsiteX2" fmla="*/ 878548 w 940462"/>
                  <a:gd name="connsiteY2" fmla="*/ 0 h 371475"/>
                  <a:gd name="connsiteX3" fmla="*/ 940462 w 940462"/>
                  <a:gd name="connsiteY3" fmla="*/ 371475 h 371475"/>
                  <a:gd name="connsiteX4" fmla="*/ 0 w 940462"/>
                  <a:gd name="connsiteY4" fmla="*/ 371475 h 371475"/>
                  <a:gd name="connsiteX0" fmla="*/ 0 w 940462"/>
                  <a:gd name="connsiteY0" fmla="*/ 380507 h 380507"/>
                  <a:gd name="connsiteX1" fmla="*/ 47626 w 940462"/>
                  <a:gd name="connsiteY1" fmla="*/ 35225 h 380507"/>
                  <a:gd name="connsiteX2" fmla="*/ 878548 w 940462"/>
                  <a:gd name="connsiteY2" fmla="*/ 9032 h 380507"/>
                  <a:gd name="connsiteX3" fmla="*/ 940462 w 940462"/>
                  <a:gd name="connsiteY3" fmla="*/ 380507 h 380507"/>
                  <a:gd name="connsiteX4" fmla="*/ 0 w 940462"/>
                  <a:gd name="connsiteY4" fmla="*/ 380507 h 380507"/>
                  <a:gd name="connsiteX0" fmla="*/ 0 w 940462"/>
                  <a:gd name="connsiteY0" fmla="*/ 374475 h 374475"/>
                  <a:gd name="connsiteX1" fmla="*/ 47626 w 940462"/>
                  <a:gd name="connsiteY1" fmla="*/ 29193 h 374475"/>
                  <a:gd name="connsiteX2" fmla="*/ 880929 w 940462"/>
                  <a:gd name="connsiteY2" fmla="*/ 22050 h 374475"/>
                  <a:gd name="connsiteX3" fmla="*/ 940462 w 940462"/>
                  <a:gd name="connsiteY3" fmla="*/ 374475 h 374475"/>
                  <a:gd name="connsiteX4" fmla="*/ 0 w 940462"/>
                  <a:gd name="connsiteY4" fmla="*/ 374475 h 374475"/>
                  <a:gd name="connsiteX0" fmla="*/ 0 w 940462"/>
                  <a:gd name="connsiteY0" fmla="*/ 399036 h 399036"/>
                  <a:gd name="connsiteX1" fmla="*/ 47626 w 940462"/>
                  <a:gd name="connsiteY1" fmla="*/ 53754 h 399036"/>
                  <a:gd name="connsiteX2" fmla="*/ 880929 w 940462"/>
                  <a:gd name="connsiteY2" fmla="*/ 46611 h 399036"/>
                  <a:gd name="connsiteX3" fmla="*/ 940462 w 940462"/>
                  <a:gd name="connsiteY3" fmla="*/ 399036 h 399036"/>
                  <a:gd name="connsiteX4" fmla="*/ 0 w 940462"/>
                  <a:gd name="connsiteY4" fmla="*/ 399036 h 399036"/>
                  <a:gd name="connsiteX0" fmla="*/ 0 w 933318"/>
                  <a:gd name="connsiteY0" fmla="*/ 375223 h 399036"/>
                  <a:gd name="connsiteX1" fmla="*/ 40482 w 933318"/>
                  <a:gd name="connsiteY1" fmla="*/ 53754 h 399036"/>
                  <a:gd name="connsiteX2" fmla="*/ 873785 w 933318"/>
                  <a:gd name="connsiteY2" fmla="*/ 46611 h 399036"/>
                  <a:gd name="connsiteX3" fmla="*/ 933318 w 933318"/>
                  <a:gd name="connsiteY3" fmla="*/ 399036 h 399036"/>
                  <a:gd name="connsiteX4" fmla="*/ 0 w 933318"/>
                  <a:gd name="connsiteY4" fmla="*/ 375223 h 399036"/>
                  <a:gd name="connsiteX0" fmla="*/ 0 w 933318"/>
                  <a:gd name="connsiteY0" fmla="*/ 375223 h 437538"/>
                  <a:gd name="connsiteX1" fmla="*/ 40482 w 933318"/>
                  <a:gd name="connsiteY1" fmla="*/ 53754 h 437538"/>
                  <a:gd name="connsiteX2" fmla="*/ 873785 w 933318"/>
                  <a:gd name="connsiteY2" fmla="*/ 46611 h 437538"/>
                  <a:gd name="connsiteX3" fmla="*/ 933318 w 933318"/>
                  <a:gd name="connsiteY3" fmla="*/ 399036 h 437538"/>
                  <a:gd name="connsiteX4" fmla="*/ 0 w 933318"/>
                  <a:gd name="connsiteY4" fmla="*/ 375223 h 437538"/>
                  <a:gd name="connsiteX0" fmla="*/ 0 w 911886"/>
                  <a:gd name="connsiteY0" fmla="*/ 375223 h 435423"/>
                  <a:gd name="connsiteX1" fmla="*/ 40482 w 911886"/>
                  <a:gd name="connsiteY1" fmla="*/ 53754 h 435423"/>
                  <a:gd name="connsiteX2" fmla="*/ 873785 w 911886"/>
                  <a:gd name="connsiteY2" fmla="*/ 46611 h 435423"/>
                  <a:gd name="connsiteX3" fmla="*/ 911886 w 911886"/>
                  <a:gd name="connsiteY3" fmla="*/ 391892 h 435423"/>
                  <a:gd name="connsiteX4" fmla="*/ 0 w 911886"/>
                  <a:gd name="connsiteY4" fmla="*/ 375223 h 435423"/>
                  <a:gd name="connsiteX0" fmla="*/ 0 w 911886"/>
                  <a:gd name="connsiteY0" fmla="*/ 375223 h 459702"/>
                  <a:gd name="connsiteX1" fmla="*/ 40482 w 911886"/>
                  <a:gd name="connsiteY1" fmla="*/ 53754 h 459702"/>
                  <a:gd name="connsiteX2" fmla="*/ 873785 w 911886"/>
                  <a:gd name="connsiteY2" fmla="*/ 46611 h 459702"/>
                  <a:gd name="connsiteX3" fmla="*/ 911886 w 911886"/>
                  <a:gd name="connsiteY3" fmla="*/ 391892 h 459702"/>
                  <a:gd name="connsiteX4" fmla="*/ 0 w 911886"/>
                  <a:gd name="connsiteY4" fmla="*/ 375223 h 459702"/>
                  <a:gd name="connsiteX0" fmla="*/ 0 w 926173"/>
                  <a:gd name="connsiteY0" fmla="*/ 375223 h 453509"/>
                  <a:gd name="connsiteX1" fmla="*/ 40482 w 926173"/>
                  <a:gd name="connsiteY1" fmla="*/ 53754 h 453509"/>
                  <a:gd name="connsiteX2" fmla="*/ 873785 w 926173"/>
                  <a:gd name="connsiteY2" fmla="*/ 46611 h 453509"/>
                  <a:gd name="connsiteX3" fmla="*/ 926173 w 926173"/>
                  <a:gd name="connsiteY3" fmla="*/ 377605 h 453509"/>
                  <a:gd name="connsiteX4" fmla="*/ 0 w 926173"/>
                  <a:gd name="connsiteY4" fmla="*/ 375223 h 453509"/>
                  <a:gd name="connsiteX0" fmla="*/ 0 w 926173"/>
                  <a:gd name="connsiteY0" fmla="*/ 375223 h 466674"/>
                  <a:gd name="connsiteX1" fmla="*/ 40482 w 926173"/>
                  <a:gd name="connsiteY1" fmla="*/ 53754 h 466674"/>
                  <a:gd name="connsiteX2" fmla="*/ 873785 w 926173"/>
                  <a:gd name="connsiteY2" fmla="*/ 46611 h 466674"/>
                  <a:gd name="connsiteX3" fmla="*/ 926173 w 926173"/>
                  <a:gd name="connsiteY3" fmla="*/ 377605 h 466674"/>
                  <a:gd name="connsiteX4" fmla="*/ 0 w 926173"/>
                  <a:gd name="connsiteY4" fmla="*/ 375223 h 466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173" h="466674">
                    <a:moveTo>
                      <a:pt x="0" y="375223"/>
                    </a:moveTo>
                    <a:lnTo>
                      <a:pt x="40482" y="53754"/>
                    </a:lnTo>
                    <a:cubicBezTo>
                      <a:pt x="45993" y="-12127"/>
                      <a:pt x="870654" y="-20858"/>
                      <a:pt x="873785" y="46611"/>
                    </a:cubicBezTo>
                    <a:lnTo>
                      <a:pt x="926173" y="377605"/>
                    </a:lnTo>
                    <a:cubicBezTo>
                      <a:pt x="848430" y="488729"/>
                      <a:pt x="92031" y="504605"/>
                      <a:pt x="0" y="3752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4955990" y="2638329"/>
                <a:ext cx="168989" cy="104527"/>
              </a:xfrm>
              <a:custGeom>
                <a:avLst/>
                <a:gdLst>
                  <a:gd name="connsiteX0" fmla="*/ 101798 w 175313"/>
                  <a:gd name="connsiteY0" fmla="*/ 96621 h 97600"/>
                  <a:gd name="connsiteX1" fmla="*/ 173235 w 175313"/>
                  <a:gd name="connsiteY1" fmla="*/ 39471 h 97600"/>
                  <a:gd name="connsiteX2" fmla="*/ 149423 w 175313"/>
                  <a:gd name="connsiteY2" fmla="*/ 1371 h 97600"/>
                  <a:gd name="connsiteX3" fmla="*/ 80366 w 175313"/>
                  <a:gd name="connsiteY3" fmla="*/ 10896 h 97600"/>
                  <a:gd name="connsiteX4" fmla="*/ 8929 w 175313"/>
                  <a:gd name="connsiteY4" fmla="*/ 34709 h 97600"/>
                  <a:gd name="connsiteX5" fmla="*/ 8929 w 175313"/>
                  <a:gd name="connsiteY5" fmla="*/ 72809 h 97600"/>
                  <a:gd name="connsiteX6" fmla="*/ 101798 w 175313"/>
                  <a:gd name="connsiteY6" fmla="*/ 96621 h 97600"/>
                  <a:gd name="connsiteX0" fmla="*/ 133695 w 177086"/>
                  <a:gd name="connsiteY0" fmla="*/ 99002 h 99920"/>
                  <a:gd name="connsiteX1" fmla="*/ 176557 w 177086"/>
                  <a:gd name="connsiteY1" fmla="*/ 39471 h 99920"/>
                  <a:gd name="connsiteX2" fmla="*/ 152745 w 177086"/>
                  <a:gd name="connsiteY2" fmla="*/ 1371 h 99920"/>
                  <a:gd name="connsiteX3" fmla="*/ 83688 w 177086"/>
                  <a:gd name="connsiteY3" fmla="*/ 10896 h 99920"/>
                  <a:gd name="connsiteX4" fmla="*/ 12251 w 177086"/>
                  <a:gd name="connsiteY4" fmla="*/ 34709 h 99920"/>
                  <a:gd name="connsiteX5" fmla="*/ 12251 w 177086"/>
                  <a:gd name="connsiteY5" fmla="*/ 72809 h 99920"/>
                  <a:gd name="connsiteX6" fmla="*/ 133695 w 177086"/>
                  <a:gd name="connsiteY6" fmla="*/ 99002 h 99920"/>
                  <a:gd name="connsiteX0" fmla="*/ 133695 w 177086"/>
                  <a:gd name="connsiteY0" fmla="*/ 99002 h 99920"/>
                  <a:gd name="connsiteX1" fmla="*/ 176557 w 177086"/>
                  <a:gd name="connsiteY1" fmla="*/ 39471 h 99920"/>
                  <a:gd name="connsiteX2" fmla="*/ 152745 w 177086"/>
                  <a:gd name="connsiteY2" fmla="*/ 1371 h 99920"/>
                  <a:gd name="connsiteX3" fmla="*/ 83688 w 177086"/>
                  <a:gd name="connsiteY3" fmla="*/ 10896 h 99920"/>
                  <a:gd name="connsiteX4" fmla="*/ 12251 w 177086"/>
                  <a:gd name="connsiteY4" fmla="*/ 34709 h 99920"/>
                  <a:gd name="connsiteX5" fmla="*/ 12251 w 177086"/>
                  <a:gd name="connsiteY5" fmla="*/ 72809 h 99920"/>
                  <a:gd name="connsiteX6" fmla="*/ 133695 w 177086"/>
                  <a:gd name="connsiteY6" fmla="*/ 99002 h 99920"/>
                  <a:gd name="connsiteX0" fmla="*/ 125598 w 168989"/>
                  <a:gd name="connsiteY0" fmla="*/ 99002 h 103422"/>
                  <a:gd name="connsiteX1" fmla="*/ 168460 w 168989"/>
                  <a:gd name="connsiteY1" fmla="*/ 39471 h 103422"/>
                  <a:gd name="connsiteX2" fmla="*/ 144648 w 168989"/>
                  <a:gd name="connsiteY2" fmla="*/ 1371 h 103422"/>
                  <a:gd name="connsiteX3" fmla="*/ 75591 w 168989"/>
                  <a:gd name="connsiteY3" fmla="*/ 10896 h 103422"/>
                  <a:gd name="connsiteX4" fmla="*/ 4154 w 168989"/>
                  <a:gd name="connsiteY4" fmla="*/ 34709 h 103422"/>
                  <a:gd name="connsiteX5" fmla="*/ 27966 w 168989"/>
                  <a:gd name="connsiteY5" fmla="*/ 91859 h 103422"/>
                  <a:gd name="connsiteX6" fmla="*/ 125598 w 168989"/>
                  <a:gd name="connsiteY6" fmla="*/ 99002 h 103422"/>
                  <a:gd name="connsiteX0" fmla="*/ 125598 w 168989"/>
                  <a:gd name="connsiteY0" fmla="*/ 100107 h 104527"/>
                  <a:gd name="connsiteX1" fmla="*/ 168460 w 168989"/>
                  <a:gd name="connsiteY1" fmla="*/ 40576 h 104527"/>
                  <a:gd name="connsiteX2" fmla="*/ 144648 w 168989"/>
                  <a:gd name="connsiteY2" fmla="*/ 2476 h 104527"/>
                  <a:gd name="connsiteX3" fmla="*/ 75591 w 168989"/>
                  <a:gd name="connsiteY3" fmla="*/ 7238 h 104527"/>
                  <a:gd name="connsiteX4" fmla="*/ 4154 w 168989"/>
                  <a:gd name="connsiteY4" fmla="*/ 35814 h 104527"/>
                  <a:gd name="connsiteX5" fmla="*/ 27966 w 168989"/>
                  <a:gd name="connsiteY5" fmla="*/ 92964 h 104527"/>
                  <a:gd name="connsiteX6" fmla="*/ 125598 w 168989"/>
                  <a:gd name="connsiteY6" fmla="*/ 100107 h 10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989" h="104527">
                    <a:moveTo>
                      <a:pt x="125598" y="100107"/>
                    </a:moveTo>
                    <a:cubicBezTo>
                      <a:pt x="149014" y="91376"/>
                      <a:pt x="165285" y="56848"/>
                      <a:pt x="168460" y="40576"/>
                    </a:cubicBezTo>
                    <a:cubicBezTo>
                      <a:pt x="171635" y="24304"/>
                      <a:pt x="160126" y="8032"/>
                      <a:pt x="144648" y="2476"/>
                    </a:cubicBezTo>
                    <a:cubicBezTo>
                      <a:pt x="129170" y="-3080"/>
                      <a:pt x="99007" y="1682"/>
                      <a:pt x="75591" y="7238"/>
                    </a:cubicBezTo>
                    <a:cubicBezTo>
                      <a:pt x="52175" y="12794"/>
                      <a:pt x="16060" y="25495"/>
                      <a:pt x="4154" y="35814"/>
                    </a:cubicBezTo>
                    <a:cubicBezTo>
                      <a:pt x="-7752" y="46133"/>
                      <a:pt x="7725" y="82248"/>
                      <a:pt x="27966" y="92964"/>
                    </a:cubicBezTo>
                    <a:cubicBezTo>
                      <a:pt x="48207" y="103680"/>
                      <a:pt x="102182" y="108838"/>
                      <a:pt x="125598" y="10010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>
                <a:off x="6224081" y="2635947"/>
                <a:ext cx="168989" cy="104527"/>
              </a:xfrm>
              <a:custGeom>
                <a:avLst/>
                <a:gdLst>
                  <a:gd name="connsiteX0" fmla="*/ 101798 w 175313"/>
                  <a:gd name="connsiteY0" fmla="*/ 96621 h 97600"/>
                  <a:gd name="connsiteX1" fmla="*/ 173235 w 175313"/>
                  <a:gd name="connsiteY1" fmla="*/ 39471 h 97600"/>
                  <a:gd name="connsiteX2" fmla="*/ 149423 w 175313"/>
                  <a:gd name="connsiteY2" fmla="*/ 1371 h 97600"/>
                  <a:gd name="connsiteX3" fmla="*/ 80366 w 175313"/>
                  <a:gd name="connsiteY3" fmla="*/ 10896 h 97600"/>
                  <a:gd name="connsiteX4" fmla="*/ 8929 w 175313"/>
                  <a:gd name="connsiteY4" fmla="*/ 34709 h 97600"/>
                  <a:gd name="connsiteX5" fmla="*/ 8929 w 175313"/>
                  <a:gd name="connsiteY5" fmla="*/ 72809 h 97600"/>
                  <a:gd name="connsiteX6" fmla="*/ 101798 w 175313"/>
                  <a:gd name="connsiteY6" fmla="*/ 96621 h 97600"/>
                  <a:gd name="connsiteX0" fmla="*/ 133695 w 177086"/>
                  <a:gd name="connsiteY0" fmla="*/ 99002 h 99920"/>
                  <a:gd name="connsiteX1" fmla="*/ 176557 w 177086"/>
                  <a:gd name="connsiteY1" fmla="*/ 39471 h 99920"/>
                  <a:gd name="connsiteX2" fmla="*/ 152745 w 177086"/>
                  <a:gd name="connsiteY2" fmla="*/ 1371 h 99920"/>
                  <a:gd name="connsiteX3" fmla="*/ 83688 w 177086"/>
                  <a:gd name="connsiteY3" fmla="*/ 10896 h 99920"/>
                  <a:gd name="connsiteX4" fmla="*/ 12251 w 177086"/>
                  <a:gd name="connsiteY4" fmla="*/ 34709 h 99920"/>
                  <a:gd name="connsiteX5" fmla="*/ 12251 w 177086"/>
                  <a:gd name="connsiteY5" fmla="*/ 72809 h 99920"/>
                  <a:gd name="connsiteX6" fmla="*/ 133695 w 177086"/>
                  <a:gd name="connsiteY6" fmla="*/ 99002 h 99920"/>
                  <a:gd name="connsiteX0" fmla="*/ 133695 w 177086"/>
                  <a:gd name="connsiteY0" fmla="*/ 99002 h 99920"/>
                  <a:gd name="connsiteX1" fmla="*/ 176557 w 177086"/>
                  <a:gd name="connsiteY1" fmla="*/ 39471 h 99920"/>
                  <a:gd name="connsiteX2" fmla="*/ 152745 w 177086"/>
                  <a:gd name="connsiteY2" fmla="*/ 1371 h 99920"/>
                  <a:gd name="connsiteX3" fmla="*/ 83688 w 177086"/>
                  <a:gd name="connsiteY3" fmla="*/ 10896 h 99920"/>
                  <a:gd name="connsiteX4" fmla="*/ 12251 w 177086"/>
                  <a:gd name="connsiteY4" fmla="*/ 34709 h 99920"/>
                  <a:gd name="connsiteX5" fmla="*/ 12251 w 177086"/>
                  <a:gd name="connsiteY5" fmla="*/ 72809 h 99920"/>
                  <a:gd name="connsiteX6" fmla="*/ 133695 w 177086"/>
                  <a:gd name="connsiteY6" fmla="*/ 99002 h 99920"/>
                  <a:gd name="connsiteX0" fmla="*/ 125598 w 168989"/>
                  <a:gd name="connsiteY0" fmla="*/ 99002 h 103422"/>
                  <a:gd name="connsiteX1" fmla="*/ 168460 w 168989"/>
                  <a:gd name="connsiteY1" fmla="*/ 39471 h 103422"/>
                  <a:gd name="connsiteX2" fmla="*/ 144648 w 168989"/>
                  <a:gd name="connsiteY2" fmla="*/ 1371 h 103422"/>
                  <a:gd name="connsiteX3" fmla="*/ 75591 w 168989"/>
                  <a:gd name="connsiteY3" fmla="*/ 10896 h 103422"/>
                  <a:gd name="connsiteX4" fmla="*/ 4154 w 168989"/>
                  <a:gd name="connsiteY4" fmla="*/ 34709 h 103422"/>
                  <a:gd name="connsiteX5" fmla="*/ 27966 w 168989"/>
                  <a:gd name="connsiteY5" fmla="*/ 91859 h 103422"/>
                  <a:gd name="connsiteX6" fmla="*/ 125598 w 168989"/>
                  <a:gd name="connsiteY6" fmla="*/ 99002 h 103422"/>
                  <a:gd name="connsiteX0" fmla="*/ 125598 w 168989"/>
                  <a:gd name="connsiteY0" fmla="*/ 100107 h 104527"/>
                  <a:gd name="connsiteX1" fmla="*/ 168460 w 168989"/>
                  <a:gd name="connsiteY1" fmla="*/ 40576 h 104527"/>
                  <a:gd name="connsiteX2" fmla="*/ 144648 w 168989"/>
                  <a:gd name="connsiteY2" fmla="*/ 2476 h 104527"/>
                  <a:gd name="connsiteX3" fmla="*/ 75591 w 168989"/>
                  <a:gd name="connsiteY3" fmla="*/ 7238 h 104527"/>
                  <a:gd name="connsiteX4" fmla="*/ 4154 w 168989"/>
                  <a:gd name="connsiteY4" fmla="*/ 35814 h 104527"/>
                  <a:gd name="connsiteX5" fmla="*/ 27966 w 168989"/>
                  <a:gd name="connsiteY5" fmla="*/ 92964 h 104527"/>
                  <a:gd name="connsiteX6" fmla="*/ 125598 w 168989"/>
                  <a:gd name="connsiteY6" fmla="*/ 100107 h 10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989" h="104527">
                    <a:moveTo>
                      <a:pt x="125598" y="100107"/>
                    </a:moveTo>
                    <a:cubicBezTo>
                      <a:pt x="149014" y="91376"/>
                      <a:pt x="165285" y="56848"/>
                      <a:pt x="168460" y="40576"/>
                    </a:cubicBezTo>
                    <a:cubicBezTo>
                      <a:pt x="171635" y="24304"/>
                      <a:pt x="160126" y="8032"/>
                      <a:pt x="144648" y="2476"/>
                    </a:cubicBezTo>
                    <a:cubicBezTo>
                      <a:pt x="129170" y="-3080"/>
                      <a:pt x="99007" y="1682"/>
                      <a:pt x="75591" y="7238"/>
                    </a:cubicBezTo>
                    <a:cubicBezTo>
                      <a:pt x="52175" y="12794"/>
                      <a:pt x="16060" y="25495"/>
                      <a:pt x="4154" y="35814"/>
                    </a:cubicBezTo>
                    <a:cubicBezTo>
                      <a:pt x="-7752" y="46133"/>
                      <a:pt x="7725" y="82248"/>
                      <a:pt x="27966" y="92964"/>
                    </a:cubicBezTo>
                    <a:cubicBezTo>
                      <a:pt x="48207" y="103680"/>
                      <a:pt x="102182" y="108838"/>
                      <a:pt x="125598" y="10010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5956300" y="3282950"/>
                <a:ext cx="244475" cy="47625"/>
              </a:xfrm>
              <a:custGeom>
                <a:avLst/>
                <a:gdLst>
                  <a:gd name="connsiteX0" fmla="*/ 0 w 244475"/>
                  <a:gd name="connsiteY0" fmla="*/ 47625 h 47625"/>
                  <a:gd name="connsiteX1" fmla="*/ 130175 w 244475"/>
                  <a:gd name="connsiteY1" fmla="*/ 38100 h 47625"/>
                  <a:gd name="connsiteX2" fmla="*/ 244475 w 244475"/>
                  <a:gd name="connsiteY2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475" h="47625">
                    <a:moveTo>
                      <a:pt x="0" y="47625"/>
                    </a:moveTo>
                    <a:cubicBezTo>
                      <a:pt x="44714" y="46831"/>
                      <a:pt x="89429" y="46037"/>
                      <a:pt x="130175" y="38100"/>
                    </a:cubicBezTo>
                    <a:cubicBezTo>
                      <a:pt x="170921" y="30163"/>
                      <a:pt x="207698" y="15081"/>
                      <a:pt x="244475" y="0"/>
                    </a:cubicBezTo>
                  </a:path>
                </a:pathLst>
              </a:custGeom>
              <a:noFill/>
              <a:ln w="69850" cap="rnd">
                <a:solidFill>
                  <a:srgbClr val="FF7C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16"/>
              <p:cNvSpPr/>
              <p:nvPr/>
            </p:nvSpPr>
            <p:spPr>
              <a:xfrm flipH="1">
                <a:off x="5172013" y="3294028"/>
                <a:ext cx="244475" cy="47625"/>
              </a:xfrm>
              <a:custGeom>
                <a:avLst/>
                <a:gdLst>
                  <a:gd name="connsiteX0" fmla="*/ 0 w 244475"/>
                  <a:gd name="connsiteY0" fmla="*/ 47625 h 47625"/>
                  <a:gd name="connsiteX1" fmla="*/ 130175 w 244475"/>
                  <a:gd name="connsiteY1" fmla="*/ 38100 h 47625"/>
                  <a:gd name="connsiteX2" fmla="*/ 244475 w 244475"/>
                  <a:gd name="connsiteY2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475" h="47625">
                    <a:moveTo>
                      <a:pt x="0" y="47625"/>
                    </a:moveTo>
                    <a:cubicBezTo>
                      <a:pt x="44714" y="46831"/>
                      <a:pt x="89429" y="46037"/>
                      <a:pt x="130175" y="38100"/>
                    </a:cubicBezTo>
                    <a:cubicBezTo>
                      <a:pt x="170921" y="30163"/>
                      <a:pt x="207698" y="15081"/>
                      <a:pt x="244475" y="0"/>
                    </a:cubicBezTo>
                  </a:path>
                </a:pathLst>
              </a:custGeom>
              <a:noFill/>
              <a:ln w="69850" cap="rnd">
                <a:solidFill>
                  <a:srgbClr val="FF7C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4999791" y="2837473"/>
                <a:ext cx="1350239" cy="890954"/>
              </a:xfrm>
              <a:custGeom>
                <a:avLst/>
                <a:gdLst>
                  <a:gd name="connsiteX0" fmla="*/ 1295364 w 1350239"/>
                  <a:gd name="connsiteY0" fmla="*/ 0 h 890954"/>
                  <a:gd name="connsiteX1" fmla="*/ 1304690 w 1350239"/>
                  <a:gd name="connsiteY1" fmla="*/ 18503 h 890954"/>
                  <a:gd name="connsiteX2" fmla="*/ 1337096 w 1350239"/>
                  <a:gd name="connsiteY2" fmla="*/ 181462 h 890954"/>
                  <a:gd name="connsiteX3" fmla="*/ 1350193 w 1350239"/>
                  <a:gd name="connsiteY3" fmla="*/ 489055 h 890954"/>
                  <a:gd name="connsiteX4" fmla="*/ 1350025 w 1350239"/>
                  <a:gd name="connsiteY4" fmla="*/ 531800 h 890954"/>
                  <a:gd name="connsiteX5" fmla="*/ 1316985 w 1350239"/>
                  <a:gd name="connsiteY5" fmla="*/ 544745 h 890954"/>
                  <a:gd name="connsiteX6" fmla="*/ 1182314 w 1350239"/>
                  <a:gd name="connsiteY6" fmla="*/ 596593 h 890954"/>
                  <a:gd name="connsiteX7" fmla="*/ 1151358 w 1350239"/>
                  <a:gd name="connsiteY7" fmla="*/ 725180 h 890954"/>
                  <a:gd name="connsiteX8" fmla="*/ 1164306 w 1350239"/>
                  <a:gd name="connsiteY8" fmla="*/ 845433 h 890954"/>
                  <a:gd name="connsiteX9" fmla="*/ 1164078 w 1350239"/>
                  <a:gd name="connsiteY9" fmla="*/ 871784 h 890954"/>
                  <a:gd name="connsiteX10" fmla="*/ 971851 w 1350239"/>
                  <a:gd name="connsiteY10" fmla="*/ 882414 h 890954"/>
                  <a:gd name="connsiteX11" fmla="*/ 385063 w 1350239"/>
                  <a:gd name="connsiteY11" fmla="*/ 886433 h 890954"/>
                  <a:gd name="connsiteX12" fmla="*/ 169849 w 1350239"/>
                  <a:gd name="connsiteY12" fmla="*/ 871994 h 890954"/>
                  <a:gd name="connsiteX13" fmla="*/ 169539 w 1350239"/>
                  <a:gd name="connsiteY13" fmla="*/ 845582 h 890954"/>
                  <a:gd name="connsiteX14" fmla="*/ 179808 w 1350239"/>
                  <a:gd name="connsiteY14" fmla="*/ 698986 h 890954"/>
                  <a:gd name="connsiteX15" fmla="*/ 167902 w 1350239"/>
                  <a:gd name="connsiteY15" fmla="*/ 594211 h 890954"/>
                  <a:gd name="connsiteX16" fmla="*/ 75033 w 1350239"/>
                  <a:gd name="connsiteY16" fmla="*/ 548968 h 890954"/>
                  <a:gd name="connsiteX17" fmla="*/ 22646 w 1350239"/>
                  <a:gd name="connsiteY17" fmla="*/ 527983 h 890954"/>
                  <a:gd name="connsiteX18" fmla="*/ 1095 w 1350239"/>
                  <a:gd name="connsiteY18" fmla="*/ 516788 h 890954"/>
                  <a:gd name="connsiteX19" fmla="*/ 24 w 1350239"/>
                  <a:gd name="connsiteY19" fmla="*/ 436965 h 890954"/>
                  <a:gd name="connsiteX20" fmla="*/ 4786 w 1350239"/>
                  <a:gd name="connsiteY20" fmla="*/ 260472 h 890954"/>
                  <a:gd name="connsiteX21" fmla="*/ 16319 w 1350239"/>
                  <a:gd name="connsiteY21" fmla="*/ 171635 h 890954"/>
                  <a:gd name="connsiteX22" fmla="*/ 36487 w 1350239"/>
                  <a:gd name="connsiteY22" fmla="*/ 262176 h 890954"/>
                  <a:gd name="connsiteX23" fmla="*/ 89321 w 1350239"/>
                  <a:gd name="connsiteY23" fmla="*/ 337036 h 890954"/>
                  <a:gd name="connsiteX24" fmla="*/ 332208 w 1350239"/>
                  <a:gd name="connsiteY24" fmla="*/ 403711 h 890954"/>
                  <a:gd name="connsiteX25" fmla="*/ 658439 w 1350239"/>
                  <a:gd name="connsiteY25" fmla="*/ 413236 h 890954"/>
                  <a:gd name="connsiteX26" fmla="*/ 1013246 w 1350239"/>
                  <a:gd name="connsiteY26" fmla="*/ 382280 h 890954"/>
                  <a:gd name="connsiteX27" fmla="*/ 1148977 w 1350239"/>
                  <a:gd name="connsiteY27" fmla="*/ 351324 h 890954"/>
                  <a:gd name="connsiteX28" fmla="*/ 1239464 w 1350239"/>
                  <a:gd name="connsiteY28" fmla="*/ 251311 h 890954"/>
                  <a:gd name="connsiteX29" fmla="*/ 1282327 w 1350239"/>
                  <a:gd name="connsiteY29" fmla="*/ 82243 h 890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350239" h="890954">
                    <a:moveTo>
                      <a:pt x="1295364" y="0"/>
                    </a:moveTo>
                    <a:lnTo>
                      <a:pt x="1304690" y="18503"/>
                    </a:lnTo>
                    <a:cubicBezTo>
                      <a:pt x="1320784" y="56921"/>
                      <a:pt x="1333524" y="106134"/>
                      <a:pt x="1337096" y="181462"/>
                    </a:cubicBezTo>
                    <a:cubicBezTo>
                      <a:pt x="1348606" y="286672"/>
                      <a:pt x="1350590" y="388310"/>
                      <a:pt x="1350193" y="489055"/>
                    </a:cubicBezTo>
                    <a:lnTo>
                      <a:pt x="1350025" y="531800"/>
                    </a:lnTo>
                    <a:lnTo>
                      <a:pt x="1316985" y="544745"/>
                    </a:lnTo>
                    <a:cubicBezTo>
                      <a:pt x="1267965" y="560130"/>
                      <a:pt x="1208508" y="571887"/>
                      <a:pt x="1182314" y="596593"/>
                    </a:cubicBezTo>
                    <a:cubicBezTo>
                      <a:pt x="1147389" y="629534"/>
                      <a:pt x="1164852" y="664458"/>
                      <a:pt x="1151358" y="725180"/>
                    </a:cubicBezTo>
                    <a:cubicBezTo>
                      <a:pt x="1144611" y="755541"/>
                      <a:pt x="1160784" y="800884"/>
                      <a:pt x="1164306" y="845433"/>
                    </a:cubicBezTo>
                    <a:lnTo>
                      <a:pt x="1164078" y="871784"/>
                    </a:lnTo>
                    <a:lnTo>
                      <a:pt x="971851" y="882414"/>
                    </a:lnTo>
                    <a:cubicBezTo>
                      <a:pt x="774915" y="891195"/>
                      <a:pt x="584975" y="894320"/>
                      <a:pt x="385063" y="886433"/>
                    </a:cubicBezTo>
                    <a:lnTo>
                      <a:pt x="169849" y="871994"/>
                    </a:lnTo>
                    <a:lnTo>
                      <a:pt x="169539" y="845582"/>
                    </a:lnTo>
                    <a:cubicBezTo>
                      <a:pt x="172962" y="789077"/>
                      <a:pt x="181793" y="731728"/>
                      <a:pt x="179808" y="698986"/>
                    </a:cubicBezTo>
                    <a:cubicBezTo>
                      <a:pt x="175839" y="633502"/>
                      <a:pt x="185364" y="619214"/>
                      <a:pt x="167902" y="594211"/>
                    </a:cubicBezTo>
                    <a:cubicBezTo>
                      <a:pt x="150440" y="569208"/>
                      <a:pt x="107974" y="566033"/>
                      <a:pt x="75033" y="548968"/>
                    </a:cubicBezTo>
                    <a:cubicBezTo>
                      <a:pt x="58563" y="540436"/>
                      <a:pt x="40604" y="535475"/>
                      <a:pt x="22646" y="527983"/>
                    </a:cubicBezTo>
                    <a:lnTo>
                      <a:pt x="1095" y="516788"/>
                    </a:lnTo>
                    <a:lnTo>
                      <a:pt x="24" y="436965"/>
                    </a:lnTo>
                    <a:cubicBezTo>
                      <a:pt x="-175" y="377911"/>
                      <a:pt x="818" y="319005"/>
                      <a:pt x="4786" y="260472"/>
                    </a:cubicBezTo>
                    <a:lnTo>
                      <a:pt x="16319" y="171635"/>
                    </a:lnTo>
                    <a:lnTo>
                      <a:pt x="36487" y="262176"/>
                    </a:lnTo>
                    <a:cubicBezTo>
                      <a:pt x="47054" y="291396"/>
                      <a:pt x="62929" y="317391"/>
                      <a:pt x="89321" y="337036"/>
                    </a:cubicBezTo>
                    <a:cubicBezTo>
                      <a:pt x="142105" y="376326"/>
                      <a:pt x="237355" y="391011"/>
                      <a:pt x="332208" y="403711"/>
                    </a:cubicBezTo>
                    <a:cubicBezTo>
                      <a:pt x="427061" y="416411"/>
                      <a:pt x="544933" y="416808"/>
                      <a:pt x="658439" y="413236"/>
                    </a:cubicBezTo>
                    <a:cubicBezTo>
                      <a:pt x="771945" y="409664"/>
                      <a:pt x="931490" y="392599"/>
                      <a:pt x="1013246" y="382280"/>
                    </a:cubicBezTo>
                    <a:cubicBezTo>
                      <a:pt x="1095002" y="371961"/>
                      <a:pt x="1111274" y="373152"/>
                      <a:pt x="1148977" y="351324"/>
                    </a:cubicBezTo>
                    <a:cubicBezTo>
                      <a:pt x="1186680" y="329496"/>
                      <a:pt x="1217239" y="296158"/>
                      <a:pt x="1239464" y="251311"/>
                    </a:cubicBezTo>
                    <a:cubicBezTo>
                      <a:pt x="1261689" y="206464"/>
                      <a:pt x="1270818" y="136615"/>
                      <a:pt x="1282327" y="82243"/>
                    </a:cubicBezTo>
                    <a:close/>
                  </a:path>
                </a:pathLst>
              </a:custGeom>
              <a:solidFill>
                <a:schemeClr val="tx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자유형 24"/>
              <p:cNvSpPr/>
              <p:nvPr/>
            </p:nvSpPr>
            <p:spPr>
              <a:xfrm>
                <a:off x="5015194" y="3563228"/>
                <a:ext cx="1295762" cy="176802"/>
              </a:xfrm>
              <a:custGeom>
                <a:avLst/>
                <a:gdLst>
                  <a:gd name="connsiteX0" fmla="*/ 1160625 w 1295762"/>
                  <a:gd name="connsiteY0" fmla="*/ 15 h 176802"/>
                  <a:gd name="connsiteX1" fmla="*/ 1192474 w 1295762"/>
                  <a:gd name="connsiteY1" fmla="*/ 1503 h 176802"/>
                  <a:gd name="connsiteX2" fmla="*/ 1237718 w 1295762"/>
                  <a:gd name="connsiteY2" fmla="*/ 15791 h 176802"/>
                  <a:gd name="connsiteX3" fmla="*/ 1263912 w 1295762"/>
                  <a:gd name="connsiteY3" fmla="*/ 46747 h 176802"/>
                  <a:gd name="connsiteX4" fmla="*/ 1290105 w 1295762"/>
                  <a:gd name="connsiteY4" fmla="*/ 127709 h 176802"/>
                  <a:gd name="connsiteX5" fmla="*/ 1295762 w 1295762"/>
                  <a:gd name="connsiteY5" fmla="*/ 140130 h 176802"/>
                  <a:gd name="connsiteX6" fmla="*/ 1287539 w 1295762"/>
                  <a:gd name="connsiteY6" fmla="*/ 145674 h 176802"/>
                  <a:gd name="connsiteX7" fmla="*/ 1258587 w 1295762"/>
                  <a:gd name="connsiteY7" fmla="*/ 151519 h 176802"/>
                  <a:gd name="connsiteX8" fmla="*/ 59561 w 1295762"/>
                  <a:gd name="connsiteY8" fmla="*/ 151519 h 176802"/>
                  <a:gd name="connsiteX9" fmla="*/ 6966 w 1295762"/>
                  <a:gd name="connsiteY9" fmla="*/ 129733 h 176802"/>
                  <a:gd name="connsiteX10" fmla="*/ 0 w 1295762"/>
                  <a:gd name="connsiteY10" fmla="*/ 119402 h 176802"/>
                  <a:gd name="connsiteX11" fmla="*/ 20322 w 1295762"/>
                  <a:gd name="connsiteY11" fmla="*/ 98372 h 176802"/>
                  <a:gd name="connsiteX12" fmla="*/ 42330 w 1295762"/>
                  <a:gd name="connsiteY12" fmla="*/ 72941 h 176802"/>
                  <a:gd name="connsiteX13" fmla="*/ 80430 w 1295762"/>
                  <a:gd name="connsiteY13" fmla="*/ 22934 h 176802"/>
                  <a:gd name="connsiteX14" fmla="*/ 156630 w 1295762"/>
                  <a:gd name="connsiteY14" fmla="*/ 3884 h 176802"/>
                  <a:gd name="connsiteX15" fmla="*/ 666218 w 1295762"/>
                  <a:gd name="connsiteY15" fmla="*/ 15791 h 176802"/>
                  <a:gd name="connsiteX16" fmla="*/ 928155 w 1295762"/>
                  <a:gd name="connsiteY16" fmla="*/ 11028 h 176802"/>
                  <a:gd name="connsiteX17" fmla="*/ 1111512 w 1295762"/>
                  <a:gd name="connsiteY17" fmla="*/ 1503 h 176802"/>
                  <a:gd name="connsiteX18" fmla="*/ 1160625 w 1295762"/>
                  <a:gd name="connsiteY18" fmla="*/ 15 h 17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95762" h="176802">
                    <a:moveTo>
                      <a:pt x="1160625" y="15"/>
                    </a:moveTo>
                    <a:cubicBezTo>
                      <a:pt x="1172730" y="-84"/>
                      <a:pt x="1181957" y="313"/>
                      <a:pt x="1192474" y="1503"/>
                    </a:cubicBezTo>
                    <a:cubicBezTo>
                      <a:pt x="1213508" y="3884"/>
                      <a:pt x="1225812" y="8250"/>
                      <a:pt x="1237718" y="15791"/>
                    </a:cubicBezTo>
                    <a:cubicBezTo>
                      <a:pt x="1249624" y="23332"/>
                      <a:pt x="1255181" y="28094"/>
                      <a:pt x="1263912" y="46747"/>
                    </a:cubicBezTo>
                    <a:cubicBezTo>
                      <a:pt x="1272643" y="65400"/>
                      <a:pt x="1276215" y="90403"/>
                      <a:pt x="1290105" y="127709"/>
                    </a:cubicBezTo>
                    <a:lnTo>
                      <a:pt x="1295762" y="140130"/>
                    </a:lnTo>
                    <a:lnTo>
                      <a:pt x="1287539" y="145674"/>
                    </a:lnTo>
                    <a:cubicBezTo>
                      <a:pt x="1278640" y="149438"/>
                      <a:pt x="1268857" y="151519"/>
                      <a:pt x="1258587" y="151519"/>
                    </a:cubicBezTo>
                    <a:cubicBezTo>
                      <a:pt x="842243" y="177713"/>
                      <a:pt x="487811" y="192000"/>
                      <a:pt x="59561" y="151519"/>
                    </a:cubicBezTo>
                    <a:cubicBezTo>
                      <a:pt x="39022" y="151519"/>
                      <a:pt x="20427" y="143194"/>
                      <a:pt x="6966" y="129733"/>
                    </a:cubicBezTo>
                    <a:lnTo>
                      <a:pt x="0" y="119402"/>
                    </a:lnTo>
                    <a:lnTo>
                      <a:pt x="20322" y="98372"/>
                    </a:lnTo>
                    <a:cubicBezTo>
                      <a:pt x="30201" y="88816"/>
                      <a:pt x="38759" y="80184"/>
                      <a:pt x="42330" y="72941"/>
                    </a:cubicBezTo>
                    <a:cubicBezTo>
                      <a:pt x="56617" y="43969"/>
                      <a:pt x="61380" y="34443"/>
                      <a:pt x="80430" y="22934"/>
                    </a:cubicBezTo>
                    <a:cubicBezTo>
                      <a:pt x="99480" y="11425"/>
                      <a:pt x="58999" y="5074"/>
                      <a:pt x="156630" y="3884"/>
                    </a:cubicBezTo>
                    <a:cubicBezTo>
                      <a:pt x="254261" y="2694"/>
                      <a:pt x="666218" y="15791"/>
                      <a:pt x="666218" y="15791"/>
                    </a:cubicBezTo>
                    <a:lnTo>
                      <a:pt x="928155" y="11028"/>
                    </a:lnTo>
                    <a:cubicBezTo>
                      <a:pt x="1002371" y="8647"/>
                      <a:pt x="1067459" y="3090"/>
                      <a:pt x="1111512" y="1503"/>
                    </a:cubicBezTo>
                    <a:cubicBezTo>
                      <a:pt x="1133539" y="710"/>
                      <a:pt x="1148521" y="114"/>
                      <a:pt x="1160625" y="1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0" name="자유형 19"/>
          <p:cNvSpPr/>
          <p:nvPr/>
        </p:nvSpPr>
        <p:spPr>
          <a:xfrm flipH="1">
            <a:off x="6847937" y="3100598"/>
            <a:ext cx="506743" cy="1342452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7485624" y="3339132"/>
            <a:ext cx="2504083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1600" i="1" kern="0" dirty="0">
                <a:ln w="6350">
                  <a:solidFill>
                    <a:srgbClr val="65DDD4"/>
                  </a:solidFill>
                </a:ln>
                <a:noFill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자동차 디자인학과 </a:t>
            </a:r>
            <a:endParaRPr lang="en-US" altLang="ko-KR" sz="1600" i="1" kern="0" dirty="0">
              <a:ln w="6350">
                <a:solidFill>
                  <a:srgbClr val="65DDD4"/>
                </a:solidFill>
              </a:ln>
              <a:noFill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atinLnBrk="0">
              <a:defRPr/>
            </a:pPr>
            <a:r>
              <a:rPr lang="ko-KR" altLang="en-US" sz="2400" i="1" kern="0" dirty="0">
                <a:solidFill>
                  <a:srgbClr val="65DDD4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조현석</a:t>
            </a:r>
            <a:endParaRPr lang="en-US" altLang="ko-KR" sz="2400" i="1" kern="0" dirty="0">
              <a:solidFill>
                <a:srgbClr val="65DDD4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atinLnBrk="0">
              <a:defRPr/>
            </a:pPr>
            <a:r>
              <a:rPr lang="en-US" altLang="ko-KR" sz="700" kern="0" dirty="0">
                <a:solidFill>
                  <a:srgbClr val="65DDD4"/>
                </a:solidFill>
              </a:rPr>
              <a:t>201245678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2041241" y="3339132"/>
            <a:ext cx="2504083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0">
              <a:defRPr/>
            </a:pPr>
            <a:r>
              <a:rPr lang="ko-KR" altLang="en-US" sz="1600" i="1" kern="0" dirty="0">
                <a:ln w="6350">
                  <a:solidFill>
                    <a:srgbClr val="65DDD4"/>
                  </a:solidFill>
                </a:ln>
                <a:noFill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자동차 디자인학과 </a:t>
            </a:r>
            <a:endParaRPr lang="en-US" altLang="ko-KR" sz="1600" i="1" kern="0" dirty="0">
              <a:ln w="6350">
                <a:solidFill>
                  <a:srgbClr val="65DDD4"/>
                </a:solidFill>
              </a:ln>
              <a:noFill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r" latinLnBrk="0">
              <a:defRPr/>
            </a:pPr>
            <a:r>
              <a:rPr lang="ko-KR" altLang="en-US" sz="2400" i="1" kern="0" dirty="0">
                <a:solidFill>
                  <a:srgbClr val="65DDD4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김진수</a:t>
            </a:r>
            <a:endParaRPr lang="en-US" altLang="ko-KR" sz="2400" i="1" kern="0" dirty="0">
              <a:solidFill>
                <a:srgbClr val="65DDD4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r" latinLnBrk="0">
              <a:defRPr/>
            </a:pPr>
            <a:r>
              <a:rPr lang="en-US" altLang="ko-KR" sz="700" kern="0" dirty="0">
                <a:solidFill>
                  <a:srgbClr val="65DDD4"/>
                </a:solidFill>
              </a:rPr>
              <a:t>201245678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3927962" y="1735743"/>
            <a:ext cx="4185426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>
                <a:solidFill>
                  <a:srgbClr val="65DDD4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srgbClr val="65DDD4"/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191999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3000" accel="50000" decel="5000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29167E-6 3.7037E-7 L 2.29167E-6 3.7037E-7 C -0.00013 0.0007 -0.00039 0.00162 -0.00052 0.00255 C -0.00052 0.00301 -0.00065 0.00325 -0.00065 0.00371 C -0.00078 0.00417 -0.00091 0.00602 -0.00091 0.00533 C -0.00091 0.00301 -0.00078 0.00278 -0.00052 0.00116 C -0.00013 0.00371 2.29167E-6 0.00301 -0.00026 0.00579 C -0.00039 0.00649 -0.00065 0.00787 -0.00065 0.00787 C -0.00117 0.00487 -0.00065 0.00811 -0.00104 0.00162 C -0.00104 0.00116 -0.00117 0.00024 -0.00117 0.00047 C -0.00117 0.00093 -0.00091 0.00255 -0.00091 0.00301 C -0.00078 0.00394 -0.00078 0.00487 -0.00065 0.00579 C -0.00065 0.00625 -0.00078 0.00695 -0.00052 0.00718 C -0.00039 0.00718 -0.00039 0.00649 -0.00026 0.00602 C 0.00013 0.00255 -0.00039 0.00533 2.29167E-6 0.00301 C 0.00013 0.00209 2.29167E-6 0.00116 0.00026 0.00024 C 0.00026 3.7037E-7 0.00039 0.00093 0.00039 0.00116 C 0.00052 0.00186 0.00065 0.00255 0.00065 0.00325 C 0.00065 0.00371 0.00052 0.00255 0.00039 0.00232 C 0.00039 0.00394 0.00039 0.00556 0.00026 0.00718 C 0.00013 0.00741 2.29167E-6 0.00649 -0.00013 0.00602 C -0.00026 0.00533 -0.00039 0.00463 -0.00052 0.00394 L -0.00065 0.00301 C -0.00078 0.00209 -0.00091 -0.00023 -0.00091 0.00047 C -0.00091 0.00232 -0.00104 0.0044 -0.00065 0.00602 C -0.00052 0.00695 -0.00052 0.00417 -0.00026 0.00325 C 0.00013 0.00162 2.29167E-6 0.00232 0.00026 0.00093 C 0.00039 0.00162 0.00104 0.00463 0.00026 0.00463 C -0.00026 0.00463 -0.00013 0.00186 -0.00013 0.00186 C -0.00026 0.00301 0.00026 0.00487 -0.00026 0.00533 C -0.00078 0.00579 -0.00039 0.00325 -0.00052 0.00232 C -0.00052 0.00162 -0.00065 0.00116 -0.00065 0.00047 C -0.00052 0.00602 -0.00013 3.7037E-7 2.29167E-6 3.7037E-7 Z " pathEditMode="relative" ptsTypes="AAAAAAAAAAAAAAAAAAAAAAAAAAAAAAA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4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33333E-6 3.7037E-6 L 0.10338 0.4699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2349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3" nodeType="withEffect">
                                  <p:stCondLst>
                                    <p:cond delay="450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4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Scale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2.08333E-6 3.7037E-6 L -0.11432 0.47731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6" y="2386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3" nodeType="withEffect">
                                  <p:stCondLst>
                                    <p:cond delay="7500"/>
                                  </p:stCondLst>
                                  <p:childTnLst>
                                    <p:animScale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4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400"/>
                            </p:stCondLst>
                            <p:childTnLst>
                              <p:par>
                                <p:cTn id="52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900"/>
                            </p:stCondLst>
                            <p:childTnLst>
                              <p:par>
                                <p:cTn id="56" presetID="2" presetClass="entr" presetSubtype="2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2" grpId="2"/>
      <p:bldP spid="22" grpId="3"/>
      <p:bldP spid="22" grpId="4"/>
      <p:bldP spid="22" grpId="5"/>
      <p:bldP spid="23" grpId="0"/>
      <p:bldP spid="23" grpId="1"/>
      <p:bldP spid="23" grpId="2"/>
      <p:bldP spid="23" grpId="3"/>
      <p:bldP spid="23" grpId="4"/>
      <p:bldP spid="23" grpId="5"/>
      <p:bldP spid="21" grpId="0"/>
      <p:bldP spid="21" grpId="1"/>
      <p:bldP spid="21" grpId="2"/>
      <p:bldP spid="21" grpId="3"/>
      <p:bldP spid="21" grpId="4"/>
      <p:bldP spid="21" grpId="5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10538" y="1900060"/>
            <a:ext cx="2593660" cy="2593660"/>
          </a:xfrm>
          <a:prstGeom prst="ellipse">
            <a:avLst/>
          </a:prstGeom>
          <a:solidFill>
            <a:srgbClr val="65DDD4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101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221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212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2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472"/>
            <a:ext cx="12192000" cy="860060"/>
          </a:xfrm>
          <a:prstGeom prst="rect">
            <a:avLst/>
          </a:prstGeom>
          <a:gradFill flip="none" rotWithShape="1">
            <a:gsLst>
              <a:gs pos="24000">
                <a:srgbClr val="ADEDE8">
                  <a:alpha val="0"/>
                </a:srgbClr>
              </a:gs>
              <a:gs pos="100000">
                <a:srgbClr val="ADEDE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02474" y="170464"/>
            <a:ext cx="204153" cy="540837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18631" y="120378"/>
            <a:ext cx="786269" cy="741154"/>
            <a:chOff x="4699806" y="2340255"/>
            <a:chExt cx="1951653" cy="1839670"/>
          </a:xfrm>
        </p:grpSpPr>
        <p:sp>
          <p:nvSpPr>
            <p:cNvPr id="29" name="자유형 28"/>
            <p:cNvSpPr/>
            <p:nvPr/>
          </p:nvSpPr>
          <p:spPr>
            <a:xfrm>
              <a:off x="4699806" y="2340255"/>
              <a:ext cx="1951653" cy="1839670"/>
            </a:xfrm>
            <a:custGeom>
              <a:avLst/>
              <a:gdLst>
                <a:gd name="connsiteX0" fmla="*/ 685229 w 1350238"/>
                <a:gd name="connsiteY0" fmla="*/ 2 h 1272763"/>
                <a:gd name="connsiteX1" fmla="*/ 1157973 w 1350238"/>
                <a:gd name="connsiteY1" fmla="*/ 83048 h 1272763"/>
                <a:gd name="connsiteX2" fmla="*/ 1214197 w 1350238"/>
                <a:gd name="connsiteY2" fmla="*/ 196157 h 1272763"/>
                <a:gd name="connsiteX3" fmla="*/ 1244286 w 1350238"/>
                <a:gd name="connsiteY3" fmla="*/ 293975 h 1272763"/>
                <a:gd name="connsiteX4" fmla="*/ 1252161 w 1350238"/>
                <a:gd name="connsiteY4" fmla="*/ 302125 h 1272763"/>
                <a:gd name="connsiteX5" fmla="*/ 1337096 w 1350238"/>
                <a:gd name="connsiteY5" fmla="*/ 563271 h 1272763"/>
                <a:gd name="connsiteX6" fmla="*/ 1349002 w 1350238"/>
                <a:gd name="connsiteY6" fmla="*/ 1173099 h 1272763"/>
                <a:gd name="connsiteX7" fmla="*/ 1274621 w 1350238"/>
                <a:gd name="connsiteY7" fmla="*/ 1247480 h 1272763"/>
                <a:gd name="connsiteX8" fmla="*/ 75595 w 1350238"/>
                <a:gd name="connsiteY8" fmla="*/ 1247480 h 1272763"/>
                <a:gd name="connsiteX9" fmla="*/ 1214 w 1350238"/>
                <a:gd name="connsiteY9" fmla="*/ 1173099 h 1272763"/>
                <a:gd name="connsiteX10" fmla="*/ 27408 w 1350238"/>
                <a:gd name="connsiteY10" fmla="*/ 468021 h 1272763"/>
                <a:gd name="connsiteX11" fmla="*/ 96426 w 1350238"/>
                <a:gd name="connsiteY11" fmla="*/ 305658 h 1272763"/>
                <a:gd name="connsiteX12" fmla="*/ 102124 w 1350238"/>
                <a:gd name="connsiteY12" fmla="*/ 299057 h 1272763"/>
                <a:gd name="connsiteX13" fmla="*/ 136020 w 1350238"/>
                <a:gd name="connsiteY13" fmla="*/ 193478 h 1272763"/>
                <a:gd name="connsiteX14" fmla="*/ 187480 w 1350238"/>
                <a:gd name="connsiteY14" fmla="*/ 83048 h 1272763"/>
                <a:gd name="connsiteX15" fmla="*/ 685229 w 1350238"/>
                <a:gd name="connsiteY15" fmla="*/ 2 h 127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50238" h="1272763">
                  <a:moveTo>
                    <a:pt x="685229" y="2"/>
                  </a:moveTo>
                  <a:cubicBezTo>
                    <a:pt x="901151" y="300"/>
                    <a:pt x="1112906" y="28279"/>
                    <a:pt x="1157973" y="83048"/>
                  </a:cubicBezTo>
                  <a:cubicBezTo>
                    <a:pt x="1185446" y="119560"/>
                    <a:pt x="1201607" y="157859"/>
                    <a:pt x="1214197" y="196157"/>
                  </a:cubicBezTo>
                  <a:lnTo>
                    <a:pt x="1244286" y="293975"/>
                  </a:lnTo>
                  <a:lnTo>
                    <a:pt x="1252161" y="302125"/>
                  </a:lnTo>
                  <a:cubicBezTo>
                    <a:pt x="1286135" y="366419"/>
                    <a:pt x="1329952" y="412615"/>
                    <a:pt x="1337096" y="563271"/>
                  </a:cubicBezTo>
                  <a:cubicBezTo>
                    <a:pt x="1360115" y="773691"/>
                    <a:pt x="1345033" y="969823"/>
                    <a:pt x="1349002" y="1173099"/>
                  </a:cubicBezTo>
                  <a:cubicBezTo>
                    <a:pt x="1349002" y="1214178"/>
                    <a:pt x="1315700" y="1247480"/>
                    <a:pt x="1274621" y="1247480"/>
                  </a:cubicBezTo>
                  <a:cubicBezTo>
                    <a:pt x="858277" y="1273674"/>
                    <a:pt x="503845" y="1287961"/>
                    <a:pt x="75595" y="1247480"/>
                  </a:cubicBezTo>
                  <a:cubicBezTo>
                    <a:pt x="34516" y="1247480"/>
                    <a:pt x="1214" y="1214178"/>
                    <a:pt x="1214" y="1173099"/>
                  </a:cubicBezTo>
                  <a:cubicBezTo>
                    <a:pt x="9945" y="938073"/>
                    <a:pt x="-19423" y="698284"/>
                    <a:pt x="27408" y="468021"/>
                  </a:cubicBezTo>
                  <a:cubicBezTo>
                    <a:pt x="39314" y="408172"/>
                    <a:pt x="63961" y="349433"/>
                    <a:pt x="96426" y="305658"/>
                  </a:cubicBezTo>
                  <a:lnTo>
                    <a:pt x="102124" y="299057"/>
                  </a:lnTo>
                  <a:lnTo>
                    <a:pt x="136020" y="193478"/>
                  </a:lnTo>
                  <a:cubicBezTo>
                    <a:pt x="149204" y="154287"/>
                    <a:pt x="164770" y="115988"/>
                    <a:pt x="187480" y="83048"/>
                  </a:cubicBezTo>
                  <a:cubicBezTo>
                    <a:pt x="249217" y="27089"/>
                    <a:pt x="469306" y="-295"/>
                    <a:pt x="685229" y="2"/>
                  </a:cubicBezTo>
                  <a:close/>
                </a:path>
              </a:pathLst>
            </a:custGeom>
            <a:solidFill>
              <a:srgbClr val="ADEDE8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955990" y="2464886"/>
              <a:ext cx="1437080" cy="1308448"/>
              <a:chOff x="4955990" y="2464886"/>
              <a:chExt cx="1437080" cy="1308448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4978824" y="3333562"/>
                <a:ext cx="216023" cy="439772"/>
              </a:xfrm>
              <a:prstGeom prst="roundRect">
                <a:avLst>
                  <a:gd name="adj" fmla="val 2658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6154973" y="3329100"/>
                <a:ext cx="216023" cy="439772"/>
              </a:xfrm>
              <a:prstGeom prst="roundRect">
                <a:avLst>
                  <a:gd name="adj" fmla="val 2658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 9"/>
              <p:cNvSpPr/>
              <p:nvPr/>
            </p:nvSpPr>
            <p:spPr>
              <a:xfrm>
                <a:off x="5001792" y="2464886"/>
                <a:ext cx="1350238" cy="1272763"/>
              </a:xfrm>
              <a:custGeom>
                <a:avLst/>
                <a:gdLst>
                  <a:gd name="connsiteX0" fmla="*/ 685229 w 1350238"/>
                  <a:gd name="connsiteY0" fmla="*/ 2 h 1272763"/>
                  <a:gd name="connsiteX1" fmla="*/ 1157973 w 1350238"/>
                  <a:gd name="connsiteY1" fmla="*/ 83048 h 1272763"/>
                  <a:gd name="connsiteX2" fmla="*/ 1214197 w 1350238"/>
                  <a:gd name="connsiteY2" fmla="*/ 196157 h 1272763"/>
                  <a:gd name="connsiteX3" fmla="*/ 1244286 w 1350238"/>
                  <a:gd name="connsiteY3" fmla="*/ 293975 h 1272763"/>
                  <a:gd name="connsiteX4" fmla="*/ 1252161 w 1350238"/>
                  <a:gd name="connsiteY4" fmla="*/ 302125 h 1272763"/>
                  <a:gd name="connsiteX5" fmla="*/ 1337096 w 1350238"/>
                  <a:gd name="connsiteY5" fmla="*/ 563271 h 1272763"/>
                  <a:gd name="connsiteX6" fmla="*/ 1349002 w 1350238"/>
                  <a:gd name="connsiteY6" fmla="*/ 1173099 h 1272763"/>
                  <a:gd name="connsiteX7" fmla="*/ 1274621 w 1350238"/>
                  <a:gd name="connsiteY7" fmla="*/ 1247480 h 1272763"/>
                  <a:gd name="connsiteX8" fmla="*/ 75595 w 1350238"/>
                  <a:gd name="connsiteY8" fmla="*/ 1247480 h 1272763"/>
                  <a:gd name="connsiteX9" fmla="*/ 1214 w 1350238"/>
                  <a:gd name="connsiteY9" fmla="*/ 1173099 h 1272763"/>
                  <a:gd name="connsiteX10" fmla="*/ 27408 w 1350238"/>
                  <a:gd name="connsiteY10" fmla="*/ 468021 h 1272763"/>
                  <a:gd name="connsiteX11" fmla="*/ 96426 w 1350238"/>
                  <a:gd name="connsiteY11" fmla="*/ 305658 h 1272763"/>
                  <a:gd name="connsiteX12" fmla="*/ 102124 w 1350238"/>
                  <a:gd name="connsiteY12" fmla="*/ 299057 h 1272763"/>
                  <a:gd name="connsiteX13" fmla="*/ 136020 w 1350238"/>
                  <a:gd name="connsiteY13" fmla="*/ 193478 h 1272763"/>
                  <a:gd name="connsiteX14" fmla="*/ 187480 w 1350238"/>
                  <a:gd name="connsiteY14" fmla="*/ 83048 h 1272763"/>
                  <a:gd name="connsiteX15" fmla="*/ 685229 w 1350238"/>
                  <a:gd name="connsiteY15" fmla="*/ 2 h 127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50238" h="1272763">
                    <a:moveTo>
                      <a:pt x="685229" y="2"/>
                    </a:moveTo>
                    <a:cubicBezTo>
                      <a:pt x="901151" y="300"/>
                      <a:pt x="1112906" y="28279"/>
                      <a:pt x="1157973" y="83048"/>
                    </a:cubicBezTo>
                    <a:cubicBezTo>
                      <a:pt x="1185446" y="119560"/>
                      <a:pt x="1201607" y="157859"/>
                      <a:pt x="1214197" y="196157"/>
                    </a:cubicBezTo>
                    <a:lnTo>
                      <a:pt x="1244286" y="293975"/>
                    </a:lnTo>
                    <a:lnTo>
                      <a:pt x="1252161" y="302125"/>
                    </a:lnTo>
                    <a:cubicBezTo>
                      <a:pt x="1286135" y="366419"/>
                      <a:pt x="1329952" y="412615"/>
                      <a:pt x="1337096" y="563271"/>
                    </a:cubicBezTo>
                    <a:cubicBezTo>
                      <a:pt x="1360115" y="773691"/>
                      <a:pt x="1345033" y="969823"/>
                      <a:pt x="1349002" y="1173099"/>
                    </a:cubicBezTo>
                    <a:cubicBezTo>
                      <a:pt x="1349002" y="1214178"/>
                      <a:pt x="1315700" y="1247480"/>
                      <a:pt x="1274621" y="1247480"/>
                    </a:cubicBezTo>
                    <a:cubicBezTo>
                      <a:pt x="858277" y="1273674"/>
                      <a:pt x="503845" y="1287961"/>
                      <a:pt x="75595" y="1247480"/>
                    </a:cubicBezTo>
                    <a:cubicBezTo>
                      <a:pt x="34516" y="1247480"/>
                      <a:pt x="1214" y="1214178"/>
                      <a:pt x="1214" y="1173099"/>
                    </a:cubicBezTo>
                    <a:cubicBezTo>
                      <a:pt x="9945" y="938073"/>
                      <a:pt x="-19423" y="698284"/>
                      <a:pt x="27408" y="468021"/>
                    </a:cubicBezTo>
                    <a:cubicBezTo>
                      <a:pt x="39314" y="408172"/>
                      <a:pt x="63961" y="349433"/>
                      <a:pt x="96426" y="305658"/>
                    </a:cubicBezTo>
                    <a:lnTo>
                      <a:pt x="102124" y="299057"/>
                    </a:lnTo>
                    <a:lnTo>
                      <a:pt x="136020" y="193478"/>
                    </a:lnTo>
                    <a:cubicBezTo>
                      <a:pt x="149204" y="154287"/>
                      <a:pt x="164770" y="115988"/>
                      <a:pt x="187480" y="83048"/>
                    </a:cubicBezTo>
                    <a:cubicBezTo>
                      <a:pt x="249217" y="27089"/>
                      <a:pt x="469306" y="-295"/>
                      <a:pt x="685229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5116897" y="2561701"/>
                <a:ext cx="110232" cy="427028"/>
              </a:xfrm>
              <a:custGeom>
                <a:avLst/>
                <a:gdLst>
                  <a:gd name="connsiteX0" fmla="*/ 43272 w 110232"/>
                  <a:gd name="connsiteY0" fmla="*/ 326755 h 427028"/>
                  <a:gd name="connsiteX1" fmla="*/ 93278 w 110232"/>
                  <a:gd name="connsiteY1" fmla="*/ 100537 h 427028"/>
                  <a:gd name="connsiteX2" fmla="*/ 109947 w 110232"/>
                  <a:gd name="connsiteY2" fmla="*/ 14812 h 427028"/>
                  <a:gd name="connsiteX3" fmla="*/ 98041 w 110232"/>
                  <a:gd name="connsiteY3" fmla="*/ 10049 h 427028"/>
                  <a:gd name="connsiteX4" fmla="*/ 33747 w 110232"/>
                  <a:gd name="connsiteY4" fmla="*/ 117205 h 427028"/>
                  <a:gd name="connsiteX5" fmla="*/ 12316 w 110232"/>
                  <a:gd name="connsiteY5" fmla="*/ 191024 h 427028"/>
                  <a:gd name="connsiteX6" fmla="*/ 2791 w 110232"/>
                  <a:gd name="connsiteY6" fmla="*/ 276749 h 427028"/>
                  <a:gd name="connsiteX7" fmla="*/ 409 w 110232"/>
                  <a:gd name="connsiteY7" fmla="*/ 400574 h 427028"/>
                  <a:gd name="connsiteX8" fmla="*/ 9934 w 110232"/>
                  <a:gd name="connsiteY8" fmla="*/ 422005 h 427028"/>
                  <a:gd name="connsiteX9" fmla="*/ 43272 w 110232"/>
                  <a:gd name="connsiteY9" fmla="*/ 326755 h 42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232" h="427028">
                    <a:moveTo>
                      <a:pt x="43272" y="326755"/>
                    </a:moveTo>
                    <a:cubicBezTo>
                      <a:pt x="57163" y="273177"/>
                      <a:pt x="82166" y="152527"/>
                      <a:pt x="93278" y="100537"/>
                    </a:cubicBezTo>
                    <a:cubicBezTo>
                      <a:pt x="104390" y="48547"/>
                      <a:pt x="109153" y="29893"/>
                      <a:pt x="109947" y="14812"/>
                    </a:cubicBezTo>
                    <a:cubicBezTo>
                      <a:pt x="110741" y="-269"/>
                      <a:pt x="110741" y="-7016"/>
                      <a:pt x="98041" y="10049"/>
                    </a:cubicBezTo>
                    <a:cubicBezTo>
                      <a:pt x="85341" y="27114"/>
                      <a:pt x="48034" y="87043"/>
                      <a:pt x="33747" y="117205"/>
                    </a:cubicBezTo>
                    <a:cubicBezTo>
                      <a:pt x="19460" y="147367"/>
                      <a:pt x="17475" y="164433"/>
                      <a:pt x="12316" y="191024"/>
                    </a:cubicBezTo>
                    <a:cubicBezTo>
                      <a:pt x="7157" y="217615"/>
                      <a:pt x="4775" y="241824"/>
                      <a:pt x="2791" y="276749"/>
                    </a:cubicBezTo>
                    <a:cubicBezTo>
                      <a:pt x="807" y="311674"/>
                      <a:pt x="-781" y="376365"/>
                      <a:pt x="409" y="400574"/>
                    </a:cubicBezTo>
                    <a:cubicBezTo>
                      <a:pt x="1599" y="424783"/>
                      <a:pt x="2393" y="433514"/>
                      <a:pt x="9934" y="422005"/>
                    </a:cubicBezTo>
                    <a:cubicBezTo>
                      <a:pt x="17475" y="410496"/>
                      <a:pt x="29381" y="380333"/>
                      <a:pt x="43272" y="3267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자유형 10"/>
              <p:cNvSpPr/>
              <p:nvPr/>
            </p:nvSpPr>
            <p:spPr>
              <a:xfrm flipH="1">
                <a:off x="6128378" y="2561701"/>
                <a:ext cx="110232" cy="427028"/>
              </a:xfrm>
              <a:custGeom>
                <a:avLst/>
                <a:gdLst>
                  <a:gd name="connsiteX0" fmla="*/ 43272 w 110232"/>
                  <a:gd name="connsiteY0" fmla="*/ 326755 h 427028"/>
                  <a:gd name="connsiteX1" fmla="*/ 93278 w 110232"/>
                  <a:gd name="connsiteY1" fmla="*/ 100537 h 427028"/>
                  <a:gd name="connsiteX2" fmla="*/ 109947 w 110232"/>
                  <a:gd name="connsiteY2" fmla="*/ 14812 h 427028"/>
                  <a:gd name="connsiteX3" fmla="*/ 98041 w 110232"/>
                  <a:gd name="connsiteY3" fmla="*/ 10049 h 427028"/>
                  <a:gd name="connsiteX4" fmla="*/ 33747 w 110232"/>
                  <a:gd name="connsiteY4" fmla="*/ 117205 h 427028"/>
                  <a:gd name="connsiteX5" fmla="*/ 12316 w 110232"/>
                  <a:gd name="connsiteY5" fmla="*/ 191024 h 427028"/>
                  <a:gd name="connsiteX6" fmla="*/ 2791 w 110232"/>
                  <a:gd name="connsiteY6" fmla="*/ 276749 h 427028"/>
                  <a:gd name="connsiteX7" fmla="*/ 409 w 110232"/>
                  <a:gd name="connsiteY7" fmla="*/ 400574 h 427028"/>
                  <a:gd name="connsiteX8" fmla="*/ 9934 w 110232"/>
                  <a:gd name="connsiteY8" fmla="*/ 422005 h 427028"/>
                  <a:gd name="connsiteX9" fmla="*/ 43272 w 110232"/>
                  <a:gd name="connsiteY9" fmla="*/ 326755 h 42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232" h="427028">
                    <a:moveTo>
                      <a:pt x="43272" y="326755"/>
                    </a:moveTo>
                    <a:cubicBezTo>
                      <a:pt x="57163" y="273177"/>
                      <a:pt x="82166" y="152527"/>
                      <a:pt x="93278" y="100537"/>
                    </a:cubicBezTo>
                    <a:cubicBezTo>
                      <a:pt x="104390" y="48547"/>
                      <a:pt x="109153" y="29893"/>
                      <a:pt x="109947" y="14812"/>
                    </a:cubicBezTo>
                    <a:cubicBezTo>
                      <a:pt x="110741" y="-269"/>
                      <a:pt x="110741" y="-7016"/>
                      <a:pt x="98041" y="10049"/>
                    </a:cubicBezTo>
                    <a:cubicBezTo>
                      <a:pt x="85341" y="27114"/>
                      <a:pt x="48034" y="87043"/>
                      <a:pt x="33747" y="117205"/>
                    </a:cubicBezTo>
                    <a:cubicBezTo>
                      <a:pt x="19460" y="147367"/>
                      <a:pt x="17475" y="164433"/>
                      <a:pt x="12316" y="191024"/>
                    </a:cubicBezTo>
                    <a:cubicBezTo>
                      <a:pt x="7157" y="217615"/>
                      <a:pt x="4775" y="241824"/>
                      <a:pt x="2791" y="276749"/>
                    </a:cubicBezTo>
                    <a:cubicBezTo>
                      <a:pt x="807" y="311674"/>
                      <a:pt x="-781" y="376365"/>
                      <a:pt x="409" y="400574"/>
                    </a:cubicBezTo>
                    <a:cubicBezTo>
                      <a:pt x="1599" y="424783"/>
                      <a:pt x="2393" y="433514"/>
                      <a:pt x="9934" y="422005"/>
                    </a:cubicBezTo>
                    <a:cubicBezTo>
                      <a:pt x="17475" y="410496"/>
                      <a:pt x="29381" y="380333"/>
                      <a:pt x="43272" y="3267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다리꼴 5"/>
              <p:cNvSpPr/>
              <p:nvPr/>
            </p:nvSpPr>
            <p:spPr>
              <a:xfrm>
                <a:off x="5214937" y="2653727"/>
                <a:ext cx="926173" cy="466674"/>
              </a:xfrm>
              <a:custGeom>
                <a:avLst/>
                <a:gdLst>
                  <a:gd name="connsiteX0" fmla="*/ 0 w 940462"/>
                  <a:gd name="connsiteY0" fmla="*/ 371475 h 371475"/>
                  <a:gd name="connsiteX1" fmla="*/ 61914 w 940462"/>
                  <a:gd name="connsiteY1" fmla="*/ 0 h 371475"/>
                  <a:gd name="connsiteX2" fmla="*/ 878548 w 940462"/>
                  <a:gd name="connsiteY2" fmla="*/ 0 h 371475"/>
                  <a:gd name="connsiteX3" fmla="*/ 940462 w 940462"/>
                  <a:gd name="connsiteY3" fmla="*/ 371475 h 371475"/>
                  <a:gd name="connsiteX4" fmla="*/ 0 w 940462"/>
                  <a:gd name="connsiteY4" fmla="*/ 371475 h 371475"/>
                  <a:gd name="connsiteX0" fmla="*/ 0 w 940462"/>
                  <a:gd name="connsiteY0" fmla="*/ 371475 h 371475"/>
                  <a:gd name="connsiteX1" fmla="*/ 47626 w 940462"/>
                  <a:gd name="connsiteY1" fmla="*/ 26193 h 371475"/>
                  <a:gd name="connsiteX2" fmla="*/ 878548 w 940462"/>
                  <a:gd name="connsiteY2" fmla="*/ 0 h 371475"/>
                  <a:gd name="connsiteX3" fmla="*/ 940462 w 940462"/>
                  <a:gd name="connsiteY3" fmla="*/ 371475 h 371475"/>
                  <a:gd name="connsiteX4" fmla="*/ 0 w 940462"/>
                  <a:gd name="connsiteY4" fmla="*/ 371475 h 371475"/>
                  <a:gd name="connsiteX0" fmla="*/ 0 w 940462"/>
                  <a:gd name="connsiteY0" fmla="*/ 380507 h 380507"/>
                  <a:gd name="connsiteX1" fmla="*/ 47626 w 940462"/>
                  <a:gd name="connsiteY1" fmla="*/ 35225 h 380507"/>
                  <a:gd name="connsiteX2" fmla="*/ 878548 w 940462"/>
                  <a:gd name="connsiteY2" fmla="*/ 9032 h 380507"/>
                  <a:gd name="connsiteX3" fmla="*/ 940462 w 940462"/>
                  <a:gd name="connsiteY3" fmla="*/ 380507 h 380507"/>
                  <a:gd name="connsiteX4" fmla="*/ 0 w 940462"/>
                  <a:gd name="connsiteY4" fmla="*/ 380507 h 380507"/>
                  <a:gd name="connsiteX0" fmla="*/ 0 w 940462"/>
                  <a:gd name="connsiteY0" fmla="*/ 374475 h 374475"/>
                  <a:gd name="connsiteX1" fmla="*/ 47626 w 940462"/>
                  <a:gd name="connsiteY1" fmla="*/ 29193 h 374475"/>
                  <a:gd name="connsiteX2" fmla="*/ 880929 w 940462"/>
                  <a:gd name="connsiteY2" fmla="*/ 22050 h 374475"/>
                  <a:gd name="connsiteX3" fmla="*/ 940462 w 940462"/>
                  <a:gd name="connsiteY3" fmla="*/ 374475 h 374475"/>
                  <a:gd name="connsiteX4" fmla="*/ 0 w 940462"/>
                  <a:gd name="connsiteY4" fmla="*/ 374475 h 374475"/>
                  <a:gd name="connsiteX0" fmla="*/ 0 w 940462"/>
                  <a:gd name="connsiteY0" fmla="*/ 399036 h 399036"/>
                  <a:gd name="connsiteX1" fmla="*/ 47626 w 940462"/>
                  <a:gd name="connsiteY1" fmla="*/ 53754 h 399036"/>
                  <a:gd name="connsiteX2" fmla="*/ 880929 w 940462"/>
                  <a:gd name="connsiteY2" fmla="*/ 46611 h 399036"/>
                  <a:gd name="connsiteX3" fmla="*/ 940462 w 940462"/>
                  <a:gd name="connsiteY3" fmla="*/ 399036 h 399036"/>
                  <a:gd name="connsiteX4" fmla="*/ 0 w 940462"/>
                  <a:gd name="connsiteY4" fmla="*/ 399036 h 399036"/>
                  <a:gd name="connsiteX0" fmla="*/ 0 w 933318"/>
                  <a:gd name="connsiteY0" fmla="*/ 375223 h 399036"/>
                  <a:gd name="connsiteX1" fmla="*/ 40482 w 933318"/>
                  <a:gd name="connsiteY1" fmla="*/ 53754 h 399036"/>
                  <a:gd name="connsiteX2" fmla="*/ 873785 w 933318"/>
                  <a:gd name="connsiteY2" fmla="*/ 46611 h 399036"/>
                  <a:gd name="connsiteX3" fmla="*/ 933318 w 933318"/>
                  <a:gd name="connsiteY3" fmla="*/ 399036 h 399036"/>
                  <a:gd name="connsiteX4" fmla="*/ 0 w 933318"/>
                  <a:gd name="connsiteY4" fmla="*/ 375223 h 399036"/>
                  <a:gd name="connsiteX0" fmla="*/ 0 w 933318"/>
                  <a:gd name="connsiteY0" fmla="*/ 375223 h 437538"/>
                  <a:gd name="connsiteX1" fmla="*/ 40482 w 933318"/>
                  <a:gd name="connsiteY1" fmla="*/ 53754 h 437538"/>
                  <a:gd name="connsiteX2" fmla="*/ 873785 w 933318"/>
                  <a:gd name="connsiteY2" fmla="*/ 46611 h 437538"/>
                  <a:gd name="connsiteX3" fmla="*/ 933318 w 933318"/>
                  <a:gd name="connsiteY3" fmla="*/ 399036 h 437538"/>
                  <a:gd name="connsiteX4" fmla="*/ 0 w 933318"/>
                  <a:gd name="connsiteY4" fmla="*/ 375223 h 437538"/>
                  <a:gd name="connsiteX0" fmla="*/ 0 w 911886"/>
                  <a:gd name="connsiteY0" fmla="*/ 375223 h 435423"/>
                  <a:gd name="connsiteX1" fmla="*/ 40482 w 911886"/>
                  <a:gd name="connsiteY1" fmla="*/ 53754 h 435423"/>
                  <a:gd name="connsiteX2" fmla="*/ 873785 w 911886"/>
                  <a:gd name="connsiteY2" fmla="*/ 46611 h 435423"/>
                  <a:gd name="connsiteX3" fmla="*/ 911886 w 911886"/>
                  <a:gd name="connsiteY3" fmla="*/ 391892 h 435423"/>
                  <a:gd name="connsiteX4" fmla="*/ 0 w 911886"/>
                  <a:gd name="connsiteY4" fmla="*/ 375223 h 435423"/>
                  <a:gd name="connsiteX0" fmla="*/ 0 w 911886"/>
                  <a:gd name="connsiteY0" fmla="*/ 375223 h 459702"/>
                  <a:gd name="connsiteX1" fmla="*/ 40482 w 911886"/>
                  <a:gd name="connsiteY1" fmla="*/ 53754 h 459702"/>
                  <a:gd name="connsiteX2" fmla="*/ 873785 w 911886"/>
                  <a:gd name="connsiteY2" fmla="*/ 46611 h 459702"/>
                  <a:gd name="connsiteX3" fmla="*/ 911886 w 911886"/>
                  <a:gd name="connsiteY3" fmla="*/ 391892 h 459702"/>
                  <a:gd name="connsiteX4" fmla="*/ 0 w 911886"/>
                  <a:gd name="connsiteY4" fmla="*/ 375223 h 459702"/>
                  <a:gd name="connsiteX0" fmla="*/ 0 w 926173"/>
                  <a:gd name="connsiteY0" fmla="*/ 375223 h 453509"/>
                  <a:gd name="connsiteX1" fmla="*/ 40482 w 926173"/>
                  <a:gd name="connsiteY1" fmla="*/ 53754 h 453509"/>
                  <a:gd name="connsiteX2" fmla="*/ 873785 w 926173"/>
                  <a:gd name="connsiteY2" fmla="*/ 46611 h 453509"/>
                  <a:gd name="connsiteX3" fmla="*/ 926173 w 926173"/>
                  <a:gd name="connsiteY3" fmla="*/ 377605 h 453509"/>
                  <a:gd name="connsiteX4" fmla="*/ 0 w 926173"/>
                  <a:gd name="connsiteY4" fmla="*/ 375223 h 453509"/>
                  <a:gd name="connsiteX0" fmla="*/ 0 w 926173"/>
                  <a:gd name="connsiteY0" fmla="*/ 375223 h 466674"/>
                  <a:gd name="connsiteX1" fmla="*/ 40482 w 926173"/>
                  <a:gd name="connsiteY1" fmla="*/ 53754 h 466674"/>
                  <a:gd name="connsiteX2" fmla="*/ 873785 w 926173"/>
                  <a:gd name="connsiteY2" fmla="*/ 46611 h 466674"/>
                  <a:gd name="connsiteX3" fmla="*/ 926173 w 926173"/>
                  <a:gd name="connsiteY3" fmla="*/ 377605 h 466674"/>
                  <a:gd name="connsiteX4" fmla="*/ 0 w 926173"/>
                  <a:gd name="connsiteY4" fmla="*/ 375223 h 466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173" h="466674">
                    <a:moveTo>
                      <a:pt x="0" y="375223"/>
                    </a:moveTo>
                    <a:lnTo>
                      <a:pt x="40482" y="53754"/>
                    </a:lnTo>
                    <a:cubicBezTo>
                      <a:pt x="45993" y="-12127"/>
                      <a:pt x="870654" y="-20858"/>
                      <a:pt x="873785" y="46611"/>
                    </a:cubicBezTo>
                    <a:lnTo>
                      <a:pt x="926173" y="377605"/>
                    </a:lnTo>
                    <a:cubicBezTo>
                      <a:pt x="848430" y="488729"/>
                      <a:pt x="92031" y="504605"/>
                      <a:pt x="0" y="3752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4955990" y="2638329"/>
                <a:ext cx="168989" cy="104527"/>
              </a:xfrm>
              <a:custGeom>
                <a:avLst/>
                <a:gdLst>
                  <a:gd name="connsiteX0" fmla="*/ 101798 w 175313"/>
                  <a:gd name="connsiteY0" fmla="*/ 96621 h 97600"/>
                  <a:gd name="connsiteX1" fmla="*/ 173235 w 175313"/>
                  <a:gd name="connsiteY1" fmla="*/ 39471 h 97600"/>
                  <a:gd name="connsiteX2" fmla="*/ 149423 w 175313"/>
                  <a:gd name="connsiteY2" fmla="*/ 1371 h 97600"/>
                  <a:gd name="connsiteX3" fmla="*/ 80366 w 175313"/>
                  <a:gd name="connsiteY3" fmla="*/ 10896 h 97600"/>
                  <a:gd name="connsiteX4" fmla="*/ 8929 w 175313"/>
                  <a:gd name="connsiteY4" fmla="*/ 34709 h 97600"/>
                  <a:gd name="connsiteX5" fmla="*/ 8929 w 175313"/>
                  <a:gd name="connsiteY5" fmla="*/ 72809 h 97600"/>
                  <a:gd name="connsiteX6" fmla="*/ 101798 w 175313"/>
                  <a:gd name="connsiteY6" fmla="*/ 96621 h 97600"/>
                  <a:gd name="connsiteX0" fmla="*/ 133695 w 177086"/>
                  <a:gd name="connsiteY0" fmla="*/ 99002 h 99920"/>
                  <a:gd name="connsiteX1" fmla="*/ 176557 w 177086"/>
                  <a:gd name="connsiteY1" fmla="*/ 39471 h 99920"/>
                  <a:gd name="connsiteX2" fmla="*/ 152745 w 177086"/>
                  <a:gd name="connsiteY2" fmla="*/ 1371 h 99920"/>
                  <a:gd name="connsiteX3" fmla="*/ 83688 w 177086"/>
                  <a:gd name="connsiteY3" fmla="*/ 10896 h 99920"/>
                  <a:gd name="connsiteX4" fmla="*/ 12251 w 177086"/>
                  <a:gd name="connsiteY4" fmla="*/ 34709 h 99920"/>
                  <a:gd name="connsiteX5" fmla="*/ 12251 w 177086"/>
                  <a:gd name="connsiteY5" fmla="*/ 72809 h 99920"/>
                  <a:gd name="connsiteX6" fmla="*/ 133695 w 177086"/>
                  <a:gd name="connsiteY6" fmla="*/ 99002 h 99920"/>
                  <a:gd name="connsiteX0" fmla="*/ 133695 w 177086"/>
                  <a:gd name="connsiteY0" fmla="*/ 99002 h 99920"/>
                  <a:gd name="connsiteX1" fmla="*/ 176557 w 177086"/>
                  <a:gd name="connsiteY1" fmla="*/ 39471 h 99920"/>
                  <a:gd name="connsiteX2" fmla="*/ 152745 w 177086"/>
                  <a:gd name="connsiteY2" fmla="*/ 1371 h 99920"/>
                  <a:gd name="connsiteX3" fmla="*/ 83688 w 177086"/>
                  <a:gd name="connsiteY3" fmla="*/ 10896 h 99920"/>
                  <a:gd name="connsiteX4" fmla="*/ 12251 w 177086"/>
                  <a:gd name="connsiteY4" fmla="*/ 34709 h 99920"/>
                  <a:gd name="connsiteX5" fmla="*/ 12251 w 177086"/>
                  <a:gd name="connsiteY5" fmla="*/ 72809 h 99920"/>
                  <a:gd name="connsiteX6" fmla="*/ 133695 w 177086"/>
                  <a:gd name="connsiteY6" fmla="*/ 99002 h 99920"/>
                  <a:gd name="connsiteX0" fmla="*/ 125598 w 168989"/>
                  <a:gd name="connsiteY0" fmla="*/ 99002 h 103422"/>
                  <a:gd name="connsiteX1" fmla="*/ 168460 w 168989"/>
                  <a:gd name="connsiteY1" fmla="*/ 39471 h 103422"/>
                  <a:gd name="connsiteX2" fmla="*/ 144648 w 168989"/>
                  <a:gd name="connsiteY2" fmla="*/ 1371 h 103422"/>
                  <a:gd name="connsiteX3" fmla="*/ 75591 w 168989"/>
                  <a:gd name="connsiteY3" fmla="*/ 10896 h 103422"/>
                  <a:gd name="connsiteX4" fmla="*/ 4154 w 168989"/>
                  <a:gd name="connsiteY4" fmla="*/ 34709 h 103422"/>
                  <a:gd name="connsiteX5" fmla="*/ 27966 w 168989"/>
                  <a:gd name="connsiteY5" fmla="*/ 91859 h 103422"/>
                  <a:gd name="connsiteX6" fmla="*/ 125598 w 168989"/>
                  <a:gd name="connsiteY6" fmla="*/ 99002 h 103422"/>
                  <a:gd name="connsiteX0" fmla="*/ 125598 w 168989"/>
                  <a:gd name="connsiteY0" fmla="*/ 100107 h 104527"/>
                  <a:gd name="connsiteX1" fmla="*/ 168460 w 168989"/>
                  <a:gd name="connsiteY1" fmla="*/ 40576 h 104527"/>
                  <a:gd name="connsiteX2" fmla="*/ 144648 w 168989"/>
                  <a:gd name="connsiteY2" fmla="*/ 2476 h 104527"/>
                  <a:gd name="connsiteX3" fmla="*/ 75591 w 168989"/>
                  <a:gd name="connsiteY3" fmla="*/ 7238 h 104527"/>
                  <a:gd name="connsiteX4" fmla="*/ 4154 w 168989"/>
                  <a:gd name="connsiteY4" fmla="*/ 35814 h 104527"/>
                  <a:gd name="connsiteX5" fmla="*/ 27966 w 168989"/>
                  <a:gd name="connsiteY5" fmla="*/ 92964 h 104527"/>
                  <a:gd name="connsiteX6" fmla="*/ 125598 w 168989"/>
                  <a:gd name="connsiteY6" fmla="*/ 100107 h 10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989" h="104527">
                    <a:moveTo>
                      <a:pt x="125598" y="100107"/>
                    </a:moveTo>
                    <a:cubicBezTo>
                      <a:pt x="149014" y="91376"/>
                      <a:pt x="165285" y="56848"/>
                      <a:pt x="168460" y="40576"/>
                    </a:cubicBezTo>
                    <a:cubicBezTo>
                      <a:pt x="171635" y="24304"/>
                      <a:pt x="160126" y="8032"/>
                      <a:pt x="144648" y="2476"/>
                    </a:cubicBezTo>
                    <a:cubicBezTo>
                      <a:pt x="129170" y="-3080"/>
                      <a:pt x="99007" y="1682"/>
                      <a:pt x="75591" y="7238"/>
                    </a:cubicBezTo>
                    <a:cubicBezTo>
                      <a:pt x="52175" y="12794"/>
                      <a:pt x="16060" y="25495"/>
                      <a:pt x="4154" y="35814"/>
                    </a:cubicBezTo>
                    <a:cubicBezTo>
                      <a:pt x="-7752" y="46133"/>
                      <a:pt x="7725" y="82248"/>
                      <a:pt x="27966" y="92964"/>
                    </a:cubicBezTo>
                    <a:cubicBezTo>
                      <a:pt x="48207" y="103680"/>
                      <a:pt x="102182" y="108838"/>
                      <a:pt x="125598" y="10010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>
                <a:off x="6224081" y="2635947"/>
                <a:ext cx="168989" cy="104527"/>
              </a:xfrm>
              <a:custGeom>
                <a:avLst/>
                <a:gdLst>
                  <a:gd name="connsiteX0" fmla="*/ 101798 w 175313"/>
                  <a:gd name="connsiteY0" fmla="*/ 96621 h 97600"/>
                  <a:gd name="connsiteX1" fmla="*/ 173235 w 175313"/>
                  <a:gd name="connsiteY1" fmla="*/ 39471 h 97600"/>
                  <a:gd name="connsiteX2" fmla="*/ 149423 w 175313"/>
                  <a:gd name="connsiteY2" fmla="*/ 1371 h 97600"/>
                  <a:gd name="connsiteX3" fmla="*/ 80366 w 175313"/>
                  <a:gd name="connsiteY3" fmla="*/ 10896 h 97600"/>
                  <a:gd name="connsiteX4" fmla="*/ 8929 w 175313"/>
                  <a:gd name="connsiteY4" fmla="*/ 34709 h 97600"/>
                  <a:gd name="connsiteX5" fmla="*/ 8929 w 175313"/>
                  <a:gd name="connsiteY5" fmla="*/ 72809 h 97600"/>
                  <a:gd name="connsiteX6" fmla="*/ 101798 w 175313"/>
                  <a:gd name="connsiteY6" fmla="*/ 96621 h 97600"/>
                  <a:gd name="connsiteX0" fmla="*/ 133695 w 177086"/>
                  <a:gd name="connsiteY0" fmla="*/ 99002 h 99920"/>
                  <a:gd name="connsiteX1" fmla="*/ 176557 w 177086"/>
                  <a:gd name="connsiteY1" fmla="*/ 39471 h 99920"/>
                  <a:gd name="connsiteX2" fmla="*/ 152745 w 177086"/>
                  <a:gd name="connsiteY2" fmla="*/ 1371 h 99920"/>
                  <a:gd name="connsiteX3" fmla="*/ 83688 w 177086"/>
                  <a:gd name="connsiteY3" fmla="*/ 10896 h 99920"/>
                  <a:gd name="connsiteX4" fmla="*/ 12251 w 177086"/>
                  <a:gd name="connsiteY4" fmla="*/ 34709 h 99920"/>
                  <a:gd name="connsiteX5" fmla="*/ 12251 w 177086"/>
                  <a:gd name="connsiteY5" fmla="*/ 72809 h 99920"/>
                  <a:gd name="connsiteX6" fmla="*/ 133695 w 177086"/>
                  <a:gd name="connsiteY6" fmla="*/ 99002 h 99920"/>
                  <a:gd name="connsiteX0" fmla="*/ 133695 w 177086"/>
                  <a:gd name="connsiteY0" fmla="*/ 99002 h 99920"/>
                  <a:gd name="connsiteX1" fmla="*/ 176557 w 177086"/>
                  <a:gd name="connsiteY1" fmla="*/ 39471 h 99920"/>
                  <a:gd name="connsiteX2" fmla="*/ 152745 w 177086"/>
                  <a:gd name="connsiteY2" fmla="*/ 1371 h 99920"/>
                  <a:gd name="connsiteX3" fmla="*/ 83688 w 177086"/>
                  <a:gd name="connsiteY3" fmla="*/ 10896 h 99920"/>
                  <a:gd name="connsiteX4" fmla="*/ 12251 w 177086"/>
                  <a:gd name="connsiteY4" fmla="*/ 34709 h 99920"/>
                  <a:gd name="connsiteX5" fmla="*/ 12251 w 177086"/>
                  <a:gd name="connsiteY5" fmla="*/ 72809 h 99920"/>
                  <a:gd name="connsiteX6" fmla="*/ 133695 w 177086"/>
                  <a:gd name="connsiteY6" fmla="*/ 99002 h 99920"/>
                  <a:gd name="connsiteX0" fmla="*/ 125598 w 168989"/>
                  <a:gd name="connsiteY0" fmla="*/ 99002 h 103422"/>
                  <a:gd name="connsiteX1" fmla="*/ 168460 w 168989"/>
                  <a:gd name="connsiteY1" fmla="*/ 39471 h 103422"/>
                  <a:gd name="connsiteX2" fmla="*/ 144648 w 168989"/>
                  <a:gd name="connsiteY2" fmla="*/ 1371 h 103422"/>
                  <a:gd name="connsiteX3" fmla="*/ 75591 w 168989"/>
                  <a:gd name="connsiteY3" fmla="*/ 10896 h 103422"/>
                  <a:gd name="connsiteX4" fmla="*/ 4154 w 168989"/>
                  <a:gd name="connsiteY4" fmla="*/ 34709 h 103422"/>
                  <a:gd name="connsiteX5" fmla="*/ 27966 w 168989"/>
                  <a:gd name="connsiteY5" fmla="*/ 91859 h 103422"/>
                  <a:gd name="connsiteX6" fmla="*/ 125598 w 168989"/>
                  <a:gd name="connsiteY6" fmla="*/ 99002 h 103422"/>
                  <a:gd name="connsiteX0" fmla="*/ 125598 w 168989"/>
                  <a:gd name="connsiteY0" fmla="*/ 100107 h 104527"/>
                  <a:gd name="connsiteX1" fmla="*/ 168460 w 168989"/>
                  <a:gd name="connsiteY1" fmla="*/ 40576 h 104527"/>
                  <a:gd name="connsiteX2" fmla="*/ 144648 w 168989"/>
                  <a:gd name="connsiteY2" fmla="*/ 2476 h 104527"/>
                  <a:gd name="connsiteX3" fmla="*/ 75591 w 168989"/>
                  <a:gd name="connsiteY3" fmla="*/ 7238 h 104527"/>
                  <a:gd name="connsiteX4" fmla="*/ 4154 w 168989"/>
                  <a:gd name="connsiteY4" fmla="*/ 35814 h 104527"/>
                  <a:gd name="connsiteX5" fmla="*/ 27966 w 168989"/>
                  <a:gd name="connsiteY5" fmla="*/ 92964 h 104527"/>
                  <a:gd name="connsiteX6" fmla="*/ 125598 w 168989"/>
                  <a:gd name="connsiteY6" fmla="*/ 100107 h 10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989" h="104527">
                    <a:moveTo>
                      <a:pt x="125598" y="100107"/>
                    </a:moveTo>
                    <a:cubicBezTo>
                      <a:pt x="149014" y="91376"/>
                      <a:pt x="165285" y="56848"/>
                      <a:pt x="168460" y="40576"/>
                    </a:cubicBezTo>
                    <a:cubicBezTo>
                      <a:pt x="171635" y="24304"/>
                      <a:pt x="160126" y="8032"/>
                      <a:pt x="144648" y="2476"/>
                    </a:cubicBezTo>
                    <a:cubicBezTo>
                      <a:pt x="129170" y="-3080"/>
                      <a:pt x="99007" y="1682"/>
                      <a:pt x="75591" y="7238"/>
                    </a:cubicBezTo>
                    <a:cubicBezTo>
                      <a:pt x="52175" y="12794"/>
                      <a:pt x="16060" y="25495"/>
                      <a:pt x="4154" y="35814"/>
                    </a:cubicBezTo>
                    <a:cubicBezTo>
                      <a:pt x="-7752" y="46133"/>
                      <a:pt x="7725" y="82248"/>
                      <a:pt x="27966" y="92964"/>
                    </a:cubicBezTo>
                    <a:cubicBezTo>
                      <a:pt x="48207" y="103680"/>
                      <a:pt x="102182" y="108838"/>
                      <a:pt x="125598" y="10010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5956300" y="3282950"/>
                <a:ext cx="244475" cy="47625"/>
              </a:xfrm>
              <a:custGeom>
                <a:avLst/>
                <a:gdLst>
                  <a:gd name="connsiteX0" fmla="*/ 0 w 244475"/>
                  <a:gd name="connsiteY0" fmla="*/ 47625 h 47625"/>
                  <a:gd name="connsiteX1" fmla="*/ 130175 w 244475"/>
                  <a:gd name="connsiteY1" fmla="*/ 38100 h 47625"/>
                  <a:gd name="connsiteX2" fmla="*/ 244475 w 244475"/>
                  <a:gd name="connsiteY2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475" h="47625">
                    <a:moveTo>
                      <a:pt x="0" y="47625"/>
                    </a:moveTo>
                    <a:cubicBezTo>
                      <a:pt x="44714" y="46831"/>
                      <a:pt x="89429" y="46037"/>
                      <a:pt x="130175" y="38100"/>
                    </a:cubicBezTo>
                    <a:cubicBezTo>
                      <a:pt x="170921" y="30163"/>
                      <a:pt x="207698" y="15081"/>
                      <a:pt x="244475" y="0"/>
                    </a:cubicBezTo>
                  </a:path>
                </a:pathLst>
              </a:custGeom>
              <a:noFill/>
              <a:ln w="28575" cap="rnd">
                <a:solidFill>
                  <a:srgbClr val="FF7C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16"/>
              <p:cNvSpPr/>
              <p:nvPr/>
            </p:nvSpPr>
            <p:spPr>
              <a:xfrm flipH="1">
                <a:off x="5172013" y="3294028"/>
                <a:ext cx="244475" cy="47625"/>
              </a:xfrm>
              <a:custGeom>
                <a:avLst/>
                <a:gdLst>
                  <a:gd name="connsiteX0" fmla="*/ 0 w 244475"/>
                  <a:gd name="connsiteY0" fmla="*/ 47625 h 47625"/>
                  <a:gd name="connsiteX1" fmla="*/ 130175 w 244475"/>
                  <a:gd name="connsiteY1" fmla="*/ 38100 h 47625"/>
                  <a:gd name="connsiteX2" fmla="*/ 244475 w 244475"/>
                  <a:gd name="connsiteY2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475" h="47625">
                    <a:moveTo>
                      <a:pt x="0" y="47625"/>
                    </a:moveTo>
                    <a:cubicBezTo>
                      <a:pt x="44714" y="46831"/>
                      <a:pt x="89429" y="46037"/>
                      <a:pt x="130175" y="38100"/>
                    </a:cubicBezTo>
                    <a:cubicBezTo>
                      <a:pt x="170921" y="30163"/>
                      <a:pt x="207698" y="15081"/>
                      <a:pt x="244475" y="0"/>
                    </a:cubicBezTo>
                  </a:path>
                </a:pathLst>
              </a:custGeom>
              <a:noFill/>
              <a:ln w="28575" cap="rnd">
                <a:solidFill>
                  <a:srgbClr val="FF7C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4999791" y="2837473"/>
                <a:ext cx="1350239" cy="890954"/>
              </a:xfrm>
              <a:custGeom>
                <a:avLst/>
                <a:gdLst>
                  <a:gd name="connsiteX0" fmla="*/ 1295364 w 1350239"/>
                  <a:gd name="connsiteY0" fmla="*/ 0 h 890954"/>
                  <a:gd name="connsiteX1" fmla="*/ 1304690 w 1350239"/>
                  <a:gd name="connsiteY1" fmla="*/ 18503 h 890954"/>
                  <a:gd name="connsiteX2" fmla="*/ 1337096 w 1350239"/>
                  <a:gd name="connsiteY2" fmla="*/ 181462 h 890954"/>
                  <a:gd name="connsiteX3" fmla="*/ 1350193 w 1350239"/>
                  <a:gd name="connsiteY3" fmla="*/ 489055 h 890954"/>
                  <a:gd name="connsiteX4" fmla="*/ 1350025 w 1350239"/>
                  <a:gd name="connsiteY4" fmla="*/ 531800 h 890954"/>
                  <a:gd name="connsiteX5" fmla="*/ 1316985 w 1350239"/>
                  <a:gd name="connsiteY5" fmla="*/ 544745 h 890954"/>
                  <a:gd name="connsiteX6" fmla="*/ 1182314 w 1350239"/>
                  <a:gd name="connsiteY6" fmla="*/ 596593 h 890954"/>
                  <a:gd name="connsiteX7" fmla="*/ 1151358 w 1350239"/>
                  <a:gd name="connsiteY7" fmla="*/ 725180 h 890954"/>
                  <a:gd name="connsiteX8" fmla="*/ 1164306 w 1350239"/>
                  <a:gd name="connsiteY8" fmla="*/ 845433 h 890954"/>
                  <a:gd name="connsiteX9" fmla="*/ 1164078 w 1350239"/>
                  <a:gd name="connsiteY9" fmla="*/ 871784 h 890954"/>
                  <a:gd name="connsiteX10" fmla="*/ 971851 w 1350239"/>
                  <a:gd name="connsiteY10" fmla="*/ 882414 h 890954"/>
                  <a:gd name="connsiteX11" fmla="*/ 385063 w 1350239"/>
                  <a:gd name="connsiteY11" fmla="*/ 886433 h 890954"/>
                  <a:gd name="connsiteX12" fmla="*/ 169849 w 1350239"/>
                  <a:gd name="connsiteY12" fmla="*/ 871994 h 890954"/>
                  <a:gd name="connsiteX13" fmla="*/ 169539 w 1350239"/>
                  <a:gd name="connsiteY13" fmla="*/ 845582 h 890954"/>
                  <a:gd name="connsiteX14" fmla="*/ 179808 w 1350239"/>
                  <a:gd name="connsiteY14" fmla="*/ 698986 h 890954"/>
                  <a:gd name="connsiteX15" fmla="*/ 167902 w 1350239"/>
                  <a:gd name="connsiteY15" fmla="*/ 594211 h 890954"/>
                  <a:gd name="connsiteX16" fmla="*/ 75033 w 1350239"/>
                  <a:gd name="connsiteY16" fmla="*/ 548968 h 890954"/>
                  <a:gd name="connsiteX17" fmla="*/ 22646 w 1350239"/>
                  <a:gd name="connsiteY17" fmla="*/ 527983 h 890954"/>
                  <a:gd name="connsiteX18" fmla="*/ 1095 w 1350239"/>
                  <a:gd name="connsiteY18" fmla="*/ 516788 h 890954"/>
                  <a:gd name="connsiteX19" fmla="*/ 24 w 1350239"/>
                  <a:gd name="connsiteY19" fmla="*/ 436965 h 890954"/>
                  <a:gd name="connsiteX20" fmla="*/ 4786 w 1350239"/>
                  <a:gd name="connsiteY20" fmla="*/ 260472 h 890954"/>
                  <a:gd name="connsiteX21" fmla="*/ 16319 w 1350239"/>
                  <a:gd name="connsiteY21" fmla="*/ 171635 h 890954"/>
                  <a:gd name="connsiteX22" fmla="*/ 36487 w 1350239"/>
                  <a:gd name="connsiteY22" fmla="*/ 262176 h 890954"/>
                  <a:gd name="connsiteX23" fmla="*/ 89321 w 1350239"/>
                  <a:gd name="connsiteY23" fmla="*/ 337036 h 890954"/>
                  <a:gd name="connsiteX24" fmla="*/ 332208 w 1350239"/>
                  <a:gd name="connsiteY24" fmla="*/ 403711 h 890954"/>
                  <a:gd name="connsiteX25" fmla="*/ 658439 w 1350239"/>
                  <a:gd name="connsiteY25" fmla="*/ 413236 h 890954"/>
                  <a:gd name="connsiteX26" fmla="*/ 1013246 w 1350239"/>
                  <a:gd name="connsiteY26" fmla="*/ 382280 h 890954"/>
                  <a:gd name="connsiteX27" fmla="*/ 1148977 w 1350239"/>
                  <a:gd name="connsiteY27" fmla="*/ 351324 h 890954"/>
                  <a:gd name="connsiteX28" fmla="*/ 1239464 w 1350239"/>
                  <a:gd name="connsiteY28" fmla="*/ 251311 h 890954"/>
                  <a:gd name="connsiteX29" fmla="*/ 1282327 w 1350239"/>
                  <a:gd name="connsiteY29" fmla="*/ 82243 h 890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350239" h="890954">
                    <a:moveTo>
                      <a:pt x="1295364" y="0"/>
                    </a:moveTo>
                    <a:lnTo>
                      <a:pt x="1304690" y="18503"/>
                    </a:lnTo>
                    <a:cubicBezTo>
                      <a:pt x="1320784" y="56921"/>
                      <a:pt x="1333524" y="106134"/>
                      <a:pt x="1337096" y="181462"/>
                    </a:cubicBezTo>
                    <a:cubicBezTo>
                      <a:pt x="1348606" y="286672"/>
                      <a:pt x="1350590" y="388310"/>
                      <a:pt x="1350193" y="489055"/>
                    </a:cubicBezTo>
                    <a:lnTo>
                      <a:pt x="1350025" y="531800"/>
                    </a:lnTo>
                    <a:lnTo>
                      <a:pt x="1316985" y="544745"/>
                    </a:lnTo>
                    <a:cubicBezTo>
                      <a:pt x="1267965" y="560130"/>
                      <a:pt x="1208508" y="571887"/>
                      <a:pt x="1182314" y="596593"/>
                    </a:cubicBezTo>
                    <a:cubicBezTo>
                      <a:pt x="1147389" y="629534"/>
                      <a:pt x="1164852" y="664458"/>
                      <a:pt x="1151358" y="725180"/>
                    </a:cubicBezTo>
                    <a:cubicBezTo>
                      <a:pt x="1144611" y="755541"/>
                      <a:pt x="1160784" y="800884"/>
                      <a:pt x="1164306" y="845433"/>
                    </a:cubicBezTo>
                    <a:lnTo>
                      <a:pt x="1164078" y="871784"/>
                    </a:lnTo>
                    <a:lnTo>
                      <a:pt x="971851" y="882414"/>
                    </a:lnTo>
                    <a:cubicBezTo>
                      <a:pt x="774915" y="891195"/>
                      <a:pt x="584975" y="894320"/>
                      <a:pt x="385063" y="886433"/>
                    </a:cubicBezTo>
                    <a:lnTo>
                      <a:pt x="169849" y="871994"/>
                    </a:lnTo>
                    <a:lnTo>
                      <a:pt x="169539" y="845582"/>
                    </a:lnTo>
                    <a:cubicBezTo>
                      <a:pt x="172962" y="789077"/>
                      <a:pt x="181793" y="731728"/>
                      <a:pt x="179808" y="698986"/>
                    </a:cubicBezTo>
                    <a:cubicBezTo>
                      <a:pt x="175839" y="633502"/>
                      <a:pt x="185364" y="619214"/>
                      <a:pt x="167902" y="594211"/>
                    </a:cubicBezTo>
                    <a:cubicBezTo>
                      <a:pt x="150440" y="569208"/>
                      <a:pt x="107974" y="566033"/>
                      <a:pt x="75033" y="548968"/>
                    </a:cubicBezTo>
                    <a:cubicBezTo>
                      <a:pt x="58563" y="540436"/>
                      <a:pt x="40604" y="535475"/>
                      <a:pt x="22646" y="527983"/>
                    </a:cubicBezTo>
                    <a:lnTo>
                      <a:pt x="1095" y="516788"/>
                    </a:lnTo>
                    <a:lnTo>
                      <a:pt x="24" y="436965"/>
                    </a:lnTo>
                    <a:cubicBezTo>
                      <a:pt x="-175" y="377911"/>
                      <a:pt x="818" y="319005"/>
                      <a:pt x="4786" y="260472"/>
                    </a:cubicBezTo>
                    <a:lnTo>
                      <a:pt x="16319" y="171635"/>
                    </a:lnTo>
                    <a:lnTo>
                      <a:pt x="36487" y="262176"/>
                    </a:lnTo>
                    <a:cubicBezTo>
                      <a:pt x="47054" y="291396"/>
                      <a:pt x="62929" y="317391"/>
                      <a:pt x="89321" y="337036"/>
                    </a:cubicBezTo>
                    <a:cubicBezTo>
                      <a:pt x="142105" y="376326"/>
                      <a:pt x="237355" y="391011"/>
                      <a:pt x="332208" y="403711"/>
                    </a:cubicBezTo>
                    <a:cubicBezTo>
                      <a:pt x="427061" y="416411"/>
                      <a:pt x="544933" y="416808"/>
                      <a:pt x="658439" y="413236"/>
                    </a:cubicBezTo>
                    <a:cubicBezTo>
                      <a:pt x="771945" y="409664"/>
                      <a:pt x="931490" y="392599"/>
                      <a:pt x="1013246" y="382280"/>
                    </a:cubicBezTo>
                    <a:cubicBezTo>
                      <a:pt x="1095002" y="371961"/>
                      <a:pt x="1111274" y="373152"/>
                      <a:pt x="1148977" y="351324"/>
                    </a:cubicBezTo>
                    <a:cubicBezTo>
                      <a:pt x="1186680" y="329496"/>
                      <a:pt x="1217239" y="296158"/>
                      <a:pt x="1239464" y="251311"/>
                    </a:cubicBezTo>
                    <a:cubicBezTo>
                      <a:pt x="1261689" y="206464"/>
                      <a:pt x="1270818" y="136615"/>
                      <a:pt x="1282327" y="82243"/>
                    </a:cubicBezTo>
                    <a:close/>
                  </a:path>
                </a:pathLst>
              </a:custGeom>
              <a:solidFill>
                <a:schemeClr val="tx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자유형 24"/>
              <p:cNvSpPr/>
              <p:nvPr/>
            </p:nvSpPr>
            <p:spPr>
              <a:xfrm>
                <a:off x="5015194" y="3563228"/>
                <a:ext cx="1295762" cy="176802"/>
              </a:xfrm>
              <a:custGeom>
                <a:avLst/>
                <a:gdLst>
                  <a:gd name="connsiteX0" fmla="*/ 1160625 w 1295762"/>
                  <a:gd name="connsiteY0" fmla="*/ 15 h 176802"/>
                  <a:gd name="connsiteX1" fmla="*/ 1192474 w 1295762"/>
                  <a:gd name="connsiteY1" fmla="*/ 1503 h 176802"/>
                  <a:gd name="connsiteX2" fmla="*/ 1237718 w 1295762"/>
                  <a:gd name="connsiteY2" fmla="*/ 15791 h 176802"/>
                  <a:gd name="connsiteX3" fmla="*/ 1263912 w 1295762"/>
                  <a:gd name="connsiteY3" fmla="*/ 46747 h 176802"/>
                  <a:gd name="connsiteX4" fmla="*/ 1290105 w 1295762"/>
                  <a:gd name="connsiteY4" fmla="*/ 127709 h 176802"/>
                  <a:gd name="connsiteX5" fmla="*/ 1295762 w 1295762"/>
                  <a:gd name="connsiteY5" fmla="*/ 140130 h 176802"/>
                  <a:gd name="connsiteX6" fmla="*/ 1287539 w 1295762"/>
                  <a:gd name="connsiteY6" fmla="*/ 145674 h 176802"/>
                  <a:gd name="connsiteX7" fmla="*/ 1258587 w 1295762"/>
                  <a:gd name="connsiteY7" fmla="*/ 151519 h 176802"/>
                  <a:gd name="connsiteX8" fmla="*/ 59561 w 1295762"/>
                  <a:gd name="connsiteY8" fmla="*/ 151519 h 176802"/>
                  <a:gd name="connsiteX9" fmla="*/ 6966 w 1295762"/>
                  <a:gd name="connsiteY9" fmla="*/ 129733 h 176802"/>
                  <a:gd name="connsiteX10" fmla="*/ 0 w 1295762"/>
                  <a:gd name="connsiteY10" fmla="*/ 119402 h 176802"/>
                  <a:gd name="connsiteX11" fmla="*/ 20322 w 1295762"/>
                  <a:gd name="connsiteY11" fmla="*/ 98372 h 176802"/>
                  <a:gd name="connsiteX12" fmla="*/ 42330 w 1295762"/>
                  <a:gd name="connsiteY12" fmla="*/ 72941 h 176802"/>
                  <a:gd name="connsiteX13" fmla="*/ 80430 w 1295762"/>
                  <a:gd name="connsiteY13" fmla="*/ 22934 h 176802"/>
                  <a:gd name="connsiteX14" fmla="*/ 156630 w 1295762"/>
                  <a:gd name="connsiteY14" fmla="*/ 3884 h 176802"/>
                  <a:gd name="connsiteX15" fmla="*/ 666218 w 1295762"/>
                  <a:gd name="connsiteY15" fmla="*/ 15791 h 176802"/>
                  <a:gd name="connsiteX16" fmla="*/ 928155 w 1295762"/>
                  <a:gd name="connsiteY16" fmla="*/ 11028 h 176802"/>
                  <a:gd name="connsiteX17" fmla="*/ 1111512 w 1295762"/>
                  <a:gd name="connsiteY17" fmla="*/ 1503 h 176802"/>
                  <a:gd name="connsiteX18" fmla="*/ 1160625 w 1295762"/>
                  <a:gd name="connsiteY18" fmla="*/ 15 h 17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95762" h="176802">
                    <a:moveTo>
                      <a:pt x="1160625" y="15"/>
                    </a:moveTo>
                    <a:cubicBezTo>
                      <a:pt x="1172730" y="-84"/>
                      <a:pt x="1181957" y="313"/>
                      <a:pt x="1192474" y="1503"/>
                    </a:cubicBezTo>
                    <a:cubicBezTo>
                      <a:pt x="1213508" y="3884"/>
                      <a:pt x="1225812" y="8250"/>
                      <a:pt x="1237718" y="15791"/>
                    </a:cubicBezTo>
                    <a:cubicBezTo>
                      <a:pt x="1249624" y="23332"/>
                      <a:pt x="1255181" y="28094"/>
                      <a:pt x="1263912" y="46747"/>
                    </a:cubicBezTo>
                    <a:cubicBezTo>
                      <a:pt x="1272643" y="65400"/>
                      <a:pt x="1276215" y="90403"/>
                      <a:pt x="1290105" y="127709"/>
                    </a:cubicBezTo>
                    <a:lnTo>
                      <a:pt x="1295762" y="140130"/>
                    </a:lnTo>
                    <a:lnTo>
                      <a:pt x="1287539" y="145674"/>
                    </a:lnTo>
                    <a:cubicBezTo>
                      <a:pt x="1278640" y="149438"/>
                      <a:pt x="1268857" y="151519"/>
                      <a:pt x="1258587" y="151519"/>
                    </a:cubicBezTo>
                    <a:cubicBezTo>
                      <a:pt x="842243" y="177713"/>
                      <a:pt x="487811" y="192000"/>
                      <a:pt x="59561" y="151519"/>
                    </a:cubicBezTo>
                    <a:cubicBezTo>
                      <a:pt x="39022" y="151519"/>
                      <a:pt x="20427" y="143194"/>
                      <a:pt x="6966" y="129733"/>
                    </a:cubicBezTo>
                    <a:lnTo>
                      <a:pt x="0" y="119402"/>
                    </a:lnTo>
                    <a:lnTo>
                      <a:pt x="20322" y="98372"/>
                    </a:lnTo>
                    <a:cubicBezTo>
                      <a:pt x="30201" y="88816"/>
                      <a:pt x="38759" y="80184"/>
                      <a:pt x="42330" y="72941"/>
                    </a:cubicBezTo>
                    <a:cubicBezTo>
                      <a:pt x="56617" y="43969"/>
                      <a:pt x="61380" y="34443"/>
                      <a:pt x="80430" y="22934"/>
                    </a:cubicBezTo>
                    <a:cubicBezTo>
                      <a:pt x="99480" y="11425"/>
                      <a:pt x="58999" y="5074"/>
                      <a:pt x="156630" y="3884"/>
                    </a:cubicBezTo>
                    <a:cubicBezTo>
                      <a:pt x="254261" y="2694"/>
                      <a:pt x="666218" y="15791"/>
                      <a:pt x="666218" y="15791"/>
                    </a:cubicBezTo>
                    <a:lnTo>
                      <a:pt x="928155" y="11028"/>
                    </a:lnTo>
                    <a:cubicBezTo>
                      <a:pt x="1002371" y="8647"/>
                      <a:pt x="1067459" y="3090"/>
                      <a:pt x="1111512" y="1503"/>
                    </a:cubicBezTo>
                    <a:cubicBezTo>
                      <a:pt x="1133539" y="710"/>
                      <a:pt x="1148521" y="114"/>
                      <a:pt x="1160625" y="1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0" name="자유형 19"/>
          <p:cNvSpPr/>
          <p:nvPr/>
        </p:nvSpPr>
        <p:spPr>
          <a:xfrm flipH="1">
            <a:off x="1009484" y="164718"/>
            <a:ext cx="204153" cy="540837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1378718" y="164958"/>
            <a:ext cx="4185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i="1" kern="0" dirty="0">
                <a:solidFill>
                  <a:srgbClr val="65DDD4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latinLnBrk="0">
              <a:defRPr/>
            </a:pPr>
            <a:r>
              <a:rPr lang="en-US" altLang="ko-KR" sz="700" kern="0" dirty="0">
                <a:solidFill>
                  <a:srgbClr val="65DDD4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840547"/>
            <a:ext cx="12192000" cy="0"/>
          </a:xfrm>
          <a:prstGeom prst="line">
            <a:avLst/>
          </a:prstGeom>
          <a:ln>
            <a:solidFill>
              <a:srgbClr val="65DD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차트 21">
            <a:extLst>
              <a:ext uri="{FF2B5EF4-FFF2-40B4-BE49-F238E27FC236}">
                <a16:creationId xmlns="" xmlns:a16="http://schemas.microsoft.com/office/drawing/2014/main" id="{EC8D4B1E-DDED-A2DB-DEDC-44B54D1C4B34}"/>
              </a:ext>
            </a:extLst>
          </p:cNvPr>
          <p:cNvGraphicFramePr/>
          <p:nvPr/>
        </p:nvGraphicFramePr>
        <p:xfrm>
          <a:off x="4699139" y="1588808"/>
          <a:ext cx="6291728" cy="432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모서리가 둥근 직사각형 6">
            <a:extLst>
              <a:ext uri="{FF2B5EF4-FFF2-40B4-BE49-F238E27FC236}">
                <a16:creationId xmlns="" xmlns:a16="http://schemas.microsoft.com/office/drawing/2014/main" id="{830C490F-1C14-0B6B-B062-9F2CED898820}"/>
              </a:ext>
            </a:extLst>
          </p:cNvPr>
          <p:cNvSpPr/>
          <p:nvPr/>
        </p:nvSpPr>
        <p:spPr>
          <a:xfrm>
            <a:off x="8040731" y="1772276"/>
            <a:ext cx="806825" cy="4141694"/>
          </a:xfrm>
          <a:prstGeom prst="roundRect">
            <a:avLst>
              <a:gd name="adj" fmla="val 12746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A08BB52-727A-1067-478F-1B93BF435E3D}"/>
              </a:ext>
            </a:extLst>
          </p:cNvPr>
          <p:cNvSpPr/>
          <p:nvPr/>
        </p:nvSpPr>
        <p:spPr>
          <a:xfrm>
            <a:off x="5204478" y="1698131"/>
            <a:ext cx="2597417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B7F3593-1C5A-2FE5-2EED-47EC2BE6669B}"/>
              </a:ext>
            </a:extLst>
          </p:cNvPr>
          <p:cNvSpPr txBox="1"/>
          <p:nvPr/>
        </p:nvSpPr>
        <p:spPr>
          <a:xfrm>
            <a:off x="1716406" y="2653538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75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C8179777-2F9F-832A-FC2D-524A0F898E5A}"/>
              </a:ext>
            </a:extLst>
          </p:cNvPr>
          <p:cNvSpPr/>
          <p:nvPr/>
        </p:nvSpPr>
        <p:spPr>
          <a:xfrm>
            <a:off x="1409983" y="2093032"/>
            <a:ext cx="1780542" cy="1780542"/>
          </a:xfrm>
          <a:prstGeom prst="ellipse">
            <a:avLst/>
          </a:prstGeom>
          <a:ln w="60325" cap="rnd">
            <a:solidFill>
              <a:srgbClr val="65DDD4">
                <a:alpha val="25000"/>
              </a:srgb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="" xmlns:a16="http://schemas.microsoft.com/office/drawing/2014/main" id="{6EC723D1-D598-55C8-1D7E-EBE0AC7FA35B}"/>
              </a:ext>
            </a:extLst>
          </p:cNvPr>
          <p:cNvSpPr/>
          <p:nvPr/>
        </p:nvSpPr>
        <p:spPr>
          <a:xfrm>
            <a:off x="1409983" y="2093032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88900" cap="rnd">
            <a:solidFill>
              <a:srgbClr val="65DDD4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96E4C68-2D78-089A-5252-5BF4108EF30E}"/>
              </a:ext>
            </a:extLst>
          </p:cNvPr>
          <p:cNvSpPr/>
          <p:nvPr/>
        </p:nvSpPr>
        <p:spPr>
          <a:xfrm>
            <a:off x="1104900" y="4269018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1372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3000" accel="50000" fill="hold" nodeType="afterEffect" p14:presetBounceEnd="6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4.79167E-6 3.33333E-6 L 4.79167E-6 0.00023 C -0.00027 0.00046 -0.00079 0.00115 -0.00105 0.00208 C -0.00105 0.00231 -0.00131 0.00254 -0.00131 0.00301 C -0.00157 0.00324 -0.00183 0.00486 -0.00183 0.00439 C -0.00183 0.00231 -0.00157 0.00208 -0.00105 0.00092 C -0.00027 0.00301 4.79167E-6 0.00231 -0.00053 0.00463 C -0.00079 0.00532 -0.00131 0.00648 -0.00131 0.00671 C -0.00235 0.00393 -0.00131 0.00671 -0.00209 0.00115 C -0.00209 0.00092 -0.00235 3.33333E-6 -0.00235 0.00023 C -0.00235 0.00069 -0.00183 0.00208 -0.00183 0.00231 C -0.00157 0.00324 -0.00157 0.00393 -0.00131 0.00463 C -0.00131 0.00509 -0.00157 0.00555 -0.00105 0.00578 C -0.00079 0.00578 -0.00079 0.00532 -0.00053 0.00486 C 0.00026 0.00208 -0.00079 0.00439 4.79167E-6 0.00231 C 0.00026 0.00162 4.79167E-6 0.00092 0.00052 3.33333E-6 C 0.00052 0.00023 0.00078 0.00069 0.00078 0.00092 C 0.00104 0.00139 0.00143 0.00208 0.00143 0.00254 C 0.00143 0.00301 0.00104 0.00208 0.00078 0.00185 C 0.00078 0.00324 0.00078 0.00439 0.00052 0.00578 C 0.00026 0.00602 4.79167E-6 0.00532 -0.00027 0.00486 C -0.00053 0.00439 -0.00079 0.0037 -0.00105 0.00324 L -0.00131 0.00231 C -0.00157 0.00162 -0.00183 -0.00023 -0.00183 0.00023 C -0.00183 0.00185 -0.00209 0.00347 -0.00131 0.00486 C -0.00105 0.00555 -0.00105 0.00324 -0.00053 0.00254 C 0.00026 0.00115 4.79167E-6 0.00185 0.00052 0.00069 C 0.00078 0.00115 0.00221 0.0037 0.00052 0.0037 C -0.00053 0.0037 -0.00027 0.00139 -0.00027 0.00162 C -0.00053 0.00231 0.00052 0.00393 -0.00053 0.00439 C -0.00157 0.00463 -0.00079 0.00254 -0.00105 0.00185 C -0.00105 0.00115 -0.00131 0.00092 -0.00131 0.00023 C -0.00105 0.00486 -0.00027 3.33333E-6 4.79167E-6 3.33333E-6 Z " pathEditMode="relative" rAng="0" ptsTypes="AAAAAAAAAAAAAAAAAAAAAAAAAAAAAAAAA" p14:bounceEnd="600">
                                          <p:cBhvr>
                                            <p:cTn id="6" dur="8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00" y="324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3000" accel="50000" fill="hold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4.79167E-6 3.33333E-6 L 4.79167E-6 0.00023 C -0.00027 0.00046 -0.00079 0.00115 -0.00105 0.00208 C -0.00105 0.00231 -0.00131 0.00254 -0.00131 0.00301 C -0.00157 0.00324 -0.00183 0.00486 -0.00183 0.00439 C -0.00183 0.00231 -0.00157 0.00208 -0.00105 0.00092 C -0.00027 0.00301 4.79167E-6 0.00231 -0.00053 0.00463 C -0.00079 0.00532 -0.00131 0.00648 -0.00131 0.00671 C -0.00235 0.00393 -0.00131 0.00671 -0.00209 0.00115 C -0.00209 0.00092 -0.00235 3.33333E-6 -0.00235 0.00023 C -0.00235 0.00069 -0.00183 0.00208 -0.00183 0.00231 C -0.00157 0.00324 -0.00157 0.00393 -0.00131 0.00463 C -0.00131 0.00509 -0.00157 0.00555 -0.00105 0.00578 C -0.00079 0.00578 -0.00079 0.00532 -0.00053 0.00486 C 0.00026 0.00208 -0.00079 0.00439 4.79167E-6 0.00231 C 0.00026 0.00162 4.79167E-6 0.00092 0.00052 3.33333E-6 C 0.00052 0.00023 0.00078 0.00069 0.00078 0.00092 C 0.00104 0.00139 0.00143 0.00208 0.00143 0.00254 C 0.00143 0.00301 0.00104 0.00208 0.00078 0.00185 C 0.00078 0.00324 0.00078 0.00439 0.00052 0.00578 C 0.00026 0.00602 4.79167E-6 0.00532 -0.00027 0.00486 C -0.00053 0.00439 -0.00079 0.0037 -0.00105 0.00324 L -0.00131 0.00231 C -0.00157 0.00162 -0.00183 -0.00023 -0.00183 0.00023 C -0.00183 0.00185 -0.00209 0.00347 -0.00131 0.00486 C -0.00105 0.00555 -0.00105 0.00324 -0.00053 0.00254 C 0.00026 0.00115 4.79167E-6 0.00185 0.00052 0.00069 C 0.00078 0.00115 0.00221 0.0037 0.00052 0.0037 C -0.00053 0.0037 -0.00027 0.00139 -0.00027 0.00162 C -0.00053 0.00231 0.00052 0.00393 -0.00053 0.00439 C -0.00157 0.00463 -0.00079 0.00254 -0.00105 0.00185 C -0.00105 0.00115 -0.00131 0.00092 -0.00131 0.00023 C -0.00105 0.00486 -0.00027 3.33333E-6 4.79167E-6 3.33333E-6 Z " pathEditMode="relative" rAng="0" ptsTypes="AAAAAAAAAAAAAAAAAAAAAAAAAAAAAAAAA">
                                          <p:cBhvr>
                                            <p:cTn id="6" dur="8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" y="32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472"/>
            <a:ext cx="12192000" cy="860060"/>
          </a:xfrm>
          <a:prstGeom prst="rect">
            <a:avLst/>
          </a:prstGeom>
          <a:gradFill flip="none" rotWithShape="1">
            <a:gsLst>
              <a:gs pos="24000">
                <a:srgbClr val="ADEDE8">
                  <a:alpha val="0"/>
                </a:srgbClr>
              </a:gs>
              <a:gs pos="100000">
                <a:srgbClr val="ADEDE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02474" y="170464"/>
            <a:ext cx="204153" cy="540837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18631" y="120378"/>
            <a:ext cx="786269" cy="741154"/>
            <a:chOff x="4699806" y="2340255"/>
            <a:chExt cx="1951653" cy="1839670"/>
          </a:xfrm>
        </p:grpSpPr>
        <p:sp>
          <p:nvSpPr>
            <p:cNvPr id="29" name="자유형 28"/>
            <p:cNvSpPr/>
            <p:nvPr/>
          </p:nvSpPr>
          <p:spPr>
            <a:xfrm>
              <a:off x="4699806" y="2340255"/>
              <a:ext cx="1951653" cy="1839670"/>
            </a:xfrm>
            <a:custGeom>
              <a:avLst/>
              <a:gdLst>
                <a:gd name="connsiteX0" fmla="*/ 685229 w 1350238"/>
                <a:gd name="connsiteY0" fmla="*/ 2 h 1272763"/>
                <a:gd name="connsiteX1" fmla="*/ 1157973 w 1350238"/>
                <a:gd name="connsiteY1" fmla="*/ 83048 h 1272763"/>
                <a:gd name="connsiteX2" fmla="*/ 1214197 w 1350238"/>
                <a:gd name="connsiteY2" fmla="*/ 196157 h 1272763"/>
                <a:gd name="connsiteX3" fmla="*/ 1244286 w 1350238"/>
                <a:gd name="connsiteY3" fmla="*/ 293975 h 1272763"/>
                <a:gd name="connsiteX4" fmla="*/ 1252161 w 1350238"/>
                <a:gd name="connsiteY4" fmla="*/ 302125 h 1272763"/>
                <a:gd name="connsiteX5" fmla="*/ 1337096 w 1350238"/>
                <a:gd name="connsiteY5" fmla="*/ 563271 h 1272763"/>
                <a:gd name="connsiteX6" fmla="*/ 1349002 w 1350238"/>
                <a:gd name="connsiteY6" fmla="*/ 1173099 h 1272763"/>
                <a:gd name="connsiteX7" fmla="*/ 1274621 w 1350238"/>
                <a:gd name="connsiteY7" fmla="*/ 1247480 h 1272763"/>
                <a:gd name="connsiteX8" fmla="*/ 75595 w 1350238"/>
                <a:gd name="connsiteY8" fmla="*/ 1247480 h 1272763"/>
                <a:gd name="connsiteX9" fmla="*/ 1214 w 1350238"/>
                <a:gd name="connsiteY9" fmla="*/ 1173099 h 1272763"/>
                <a:gd name="connsiteX10" fmla="*/ 27408 w 1350238"/>
                <a:gd name="connsiteY10" fmla="*/ 468021 h 1272763"/>
                <a:gd name="connsiteX11" fmla="*/ 96426 w 1350238"/>
                <a:gd name="connsiteY11" fmla="*/ 305658 h 1272763"/>
                <a:gd name="connsiteX12" fmla="*/ 102124 w 1350238"/>
                <a:gd name="connsiteY12" fmla="*/ 299057 h 1272763"/>
                <a:gd name="connsiteX13" fmla="*/ 136020 w 1350238"/>
                <a:gd name="connsiteY13" fmla="*/ 193478 h 1272763"/>
                <a:gd name="connsiteX14" fmla="*/ 187480 w 1350238"/>
                <a:gd name="connsiteY14" fmla="*/ 83048 h 1272763"/>
                <a:gd name="connsiteX15" fmla="*/ 685229 w 1350238"/>
                <a:gd name="connsiteY15" fmla="*/ 2 h 127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50238" h="1272763">
                  <a:moveTo>
                    <a:pt x="685229" y="2"/>
                  </a:moveTo>
                  <a:cubicBezTo>
                    <a:pt x="901151" y="300"/>
                    <a:pt x="1112906" y="28279"/>
                    <a:pt x="1157973" y="83048"/>
                  </a:cubicBezTo>
                  <a:cubicBezTo>
                    <a:pt x="1185446" y="119560"/>
                    <a:pt x="1201607" y="157859"/>
                    <a:pt x="1214197" y="196157"/>
                  </a:cubicBezTo>
                  <a:lnTo>
                    <a:pt x="1244286" y="293975"/>
                  </a:lnTo>
                  <a:lnTo>
                    <a:pt x="1252161" y="302125"/>
                  </a:lnTo>
                  <a:cubicBezTo>
                    <a:pt x="1286135" y="366419"/>
                    <a:pt x="1329952" y="412615"/>
                    <a:pt x="1337096" y="563271"/>
                  </a:cubicBezTo>
                  <a:cubicBezTo>
                    <a:pt x="1360115" y="773691"/>
                    <a:pt x="1345033" y="969823"/>
                    <a:pt x="1349002" y="1173099"/>
                  </a:cubicBezTo>
                  <a:cubicBezTo>
                    <a:pt x="1349002" y="1214178"/>
                    <a:pt x="1315700" y="1247480"/>
                    <a:pt x="1274621" y="1247480"/>
                  </a:cubicBezTo>
                  <a:cubicBezTo>
                    <a:pt x="858277" y="1273674"/>
                    <a:pt x="503845" y="1287961"/>
                    <a:pt x="75595" y="1247480"/>
                  </a:cubicBezTo>
                  <a:cubicBezTo>
                    <a:pt x="34516" y="1247480"/>
                    <a:pt x="1214" y="1214178"/>
                    <a:pt x="1214" y="1173099"/>
                  </a:cubicBezTo>
                  <a:cubicBezTo>
                    <a:pt x="9945" y="938073"/>
                    <a:pt x="-19423" y="698284"/>
                    <a:pt x="27408" y="468021"/>
                  </a:cubicBezTo>
                  <a:cubicBezTo>
                    <a:pt x="39314" y="408172"/>
                    <a:pt x="63961" y="349433"/>
                    <a:pt x="96426" y="305658"/>
                  </a:cubicBezTo>
                  <a:lnTo>
                    <a:pt x="102124" y="299057"/>
                  </a:lnTo>
                  <a:lnTo>
                    <a:pt x="136020" y="193478"/>
                  </a:lnTo>
                  <a:cubicBezTo>
                    <a:pt x="149204" y="154287"/>
                    <a:pt x="164770" y="115988"/>
                    <a:pt x="187480" y="83048"/>
                  </a:cubicBezTo>
                  <a:cubicBezTo>
                    <a:pt x="249217" y="27089"/>
                    <a:pt x="469306" y="-295"/>
                    <a:pt x="685229" y="2"/>
                  </a:cubicBezTo>
                  <a:close/>
                </a:path>
              </a:pathLst>
            </a:custGeom>
            <a:solidFill>
              <a:srgbClr val="ADEDE8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955990" y="2464886"/>
              <a:ext cx="1437080" cy="1308448"/>
              <a:chOff x="4955990" y="2464886"/>
              <a:chExt cx="1437080" cy="1308448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4978824" y="3333562"/>
                <a:ext cx="216023" cy="439772"/>
              </a:xfrm>
              <a:prstGeom prst="roundRect">
                <a:avLst>
                  <a:gd name="adj" fmla="val 2658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6154973" y="3329100"/>
                <a:ext cx="216023" cy="439772"/>
              </a:xfrm>
              <a:prstGeom prst="roundRect">
                <a:avLst>
                  <a:gd name="adj" fmla="val 2658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 9"/>
              <p:cNvSpPr/>
              <p:nvPr/>
            </p:nvSpPr>
            <p:spPr>
              <a:xfrm>
                <a:off x="5001792" y="2464886"/>
                <a:ext cx="1350238" cy="1272763"/>
              </a:xfrm>
              <a:custGeom>
                <a:avLst/>
                <a:gdLst>
                  <a:gd name="connsiteX0" fmla="*/ 685229 w 1350238"/>
                  <a:gd name="connsiteY0" fmla="*/ 2 h 1272763"/>
                  <a:gd name="connsiteX1" fmla="*/ 1157973 w 1350238"/>
                  <a:gd name="connsiteY1" fmla="*/ 83048 h 1272763"/>
                  <a:gd name="connsiteX2" fmla="*/ 1214197 w 1350238"/>
                  <a:gd name="connsiteY2" fmla="*/ 196157 h 1272763"/>
                  <a:gd name="connsiteX3" fmla="*/ 1244286 w 1350238"/>
                  <a:gd name="connsiteY3" fmla="*/ 293975 h 1272763"/>
                  <a:gd name="connsiteX4" fmla="*/ 1252161 w 1350238"/>
                  <a:gd name="connsiteY4" fmla="*/ 302125 h 1272763"/>
                  <a:gd name="connsiteX5" fmla="*/ 1337096 w 1350238"/>
                  <a:gd name="connsiteY5" fmla="*/ 563271 h 1272763"/>
                  <a:gd name="connsiteX6" fmla="*/ 1349002 w 1350238"/>
                  <a:gd name="connsiteY6" fmla="*/ 1173099 h 1272763"/>
                  <a:gd name="connsiteX7" fmla="*/ 1274621 w 1350238"/>
                  <a:gd name="connsiteY7" fmla="*/ 1247480 h 1272763"/>
                  <a:gd name="connsiteX8" fmla="*/ 75595 w 1350238"/>
                  <a:gd name="connsiteY8" fmla="*/ 1247480 h 1272763"/>
                  <a:gd name="connsiteX9" fmla="*/ 1214 w 1350238"/>
                  <a:gd name="connsiteY9" fmla="*/ 1173099 h 1272763"/>
                  <a:gd name="connsiteX10" fmla="*/ 27408 w 1350238"/>
                  <a:gd name="connsiteY10" fmla="*/ 468021 h 1272763"/>
                  <a:gd name="connsiteX11" fmla="*/ 96426 w 1350238"/>
                  <a:gd name="connsiteY11" fmla="*/ 305658 h 1272763"/>
                  <a:gd name="connsiteX12" fmla="*/ 102124 w 1350238"/>
                  <a:gd name="connsiteY12" fmla="*/ 299057 h 1272763"/>
                  <a:gd name="connsiteX13" fmla="*/ 136020 w 1350238"/>
                  <a:gd name="connsiteY13" fmla="*/ 193478 h 1272763"/>
                  <a:gd name="connsiteX14" fmla="*/ 187480 w 1350238"/>
                  <a:gd name="connsiteY14" fmla="*/ 83048 h 1272763"/>
                  <a:gd name="connsiteX15" fmla="*/ 685229 w 1350238"/>
                  <a:gd name="connsiteY15" fmla="*/ 2 h 127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50238" h="1272763">
                    <a:moveTo>
                      <a:pt x="685229" y="2"/>
                    </a:moveTo>
                    <a:cubicBezTo>
                      <a:pt x="901151" y="300"/>
                      <a:pt x="1112906" y="28279"/>
                      <a:pt x="1157973" y="83048"/>
                    </a:cubicBezTo>
                    <a:cubicBezTo>
                      <a:pt x="1185446" y="119560"/>
                      <a:pt x="1201607" y="157859"/>
                      <a:pt x="1214197" y="196157"/>
                    </a:cubicBezTo>
                    <a:lnTo>
                      <a:pt x="1244286" y="293975"/>
                    </a:lnTo>
                    <a:lnTo>
                      <a:pt x="1252161" y="302125"/>
                    </a:lnTo>
                    <a:cubicBezTo>
                      <a:pt x="1286135" y="366419"/>
                      <a:pt x="1329952" y="412615"/>
                      <a:pt x="1337096" y="563271"/>
                    </a:cubicBezTo>
                    <a:cubicBezTo>
                      <a:pt x="1360115" y="773691"/>
                      <a:pt x="1345033" y="969823"/>
                      <a:pt x="1349002" y="1173099"/>
                    </a:cubicBezTo>
                    <a:cubicBezTo>
                      <a:pt x="1349002" y="1214178"/>
                      <a:pt x="1315700" y="1247480"/>
                      <a:pt x="1274621" y="1247480"/>
                    </a:cubicBezTo>
                    <a:cubicBezTo>
                      <a:pt x="858277" y="1273674"/>
                      <a:pt x="503845" y="1287961"/>
                      <a:pt x="75595" y="1247480"/>
                    </a:cubicBezTo>
                    <a:cubicBezTo>
                      <a:pt x="34516" y="1247480"/>
                      <a:pt x="1214" y="1214178"/>
                      <a:pt x="1214" y="1173099"/>
                    </a:cubicBezTo>
                    <a:cubicBezTo>
                      <a:pt x="9945" y="938073"/>
                      <a:pt x="-19423" y="698284"/>
                      <a:pt x="27408" y="468021"/>
                    </a:cubicBezTo>
                    <a:cubicBezTo>
                      <a:pt x="39314" y="408172"/>
                      <a:pt x="63961" y="349433"/>
                      <a:pt x="96426" y="305658"/>
                    </a:cubicBezTo>
                    <a:lnTo>
                      <a:pt x="102124" y="299057"/>
                    </a:lnTo>
                    <a:lnTo>
                      <a:pt x="136020" y="193478"/>
                    </a:lnTo>
                    <a:cubicBezTo>
                      <a:pt x="149204" y="154287"/>
                      <a:pt x="164770" y="115988"/>
                      <a:pt x="187480" y="83048"/>
                    </a:cubicBezTo>
                    <a:cubicBezTo>
                      <a:pt x="249217" y="27089"/>
                      <a:pt x="469306" y="-295"/>
                      <a:pt x="685229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5116897" y="2561701"/>
                <a:ext cx="110232" cy="427028"/>
              </a:xfrm>
              <a:custGeom>
                <a:avLst/>
                <a:gdLst>
                  <a:gd name="connsiteX0" fmla="*/ 43272 w 110232"/>
                  <a:gd name="connsiteY0" fmla="*/ 326755 h 427028"/>
                  <a:gd name="connsiteX1" fmla="*/ 93278 w 110232"/>
                  <a:gd name="connsiteY1" fmla="*/ 100537 h 427028"/>
                  <a:gd name="connsiteX2" fmla="*/ 109947 w 110232"/>
                  <a:gd name="connsiteY2" fmla="*/ 14812 h 427028"/>
                  <a:gd name="connsiteX3" fmla="*/ 98041 w 110232"/>
                  <a:gd name="connsiteY3" fmla="*/ 10049 h 427028"/>
                  <a:gd name="connsiteX4" fmla="*/ 33747 w 110232"/>
                  <a:gd name="connsiteY4" fmla="*/ 117205 h 427028"/>
                  <a:gd name="connsiteX5" fmla="*/ 12316 w 110232"/>
                  <a:gd name="connsiteY5" fmla="*/ 191024 h 427028"/>
                  <a:gd name="connsiteX6" fmla="*/ 2791 w 110232"/>
                  <a:gd name="connsiteY6" fmla="*/ 276749 h 427028"/>
                  <a:gd name="connsiteX7" fmla="*/ 409 w 110232"/>
                  <a:gd name="connsiteY7" fmla="*/ 400574 h 427028"/>
                  <a:gd name="connsiteX8" fmla="*/ 9934 w 110232"/>
                  <a:gd name="connsiteY8" fmla="*/ 422005 h 427028"/>
                  <a:gd name="connsiteX9" fmla="*/ 43272 w 110232"/>
                  <a:gd name="connsiteY9" fmla="*/ 326755 h 42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232" h="427028">
                    <a:moveTo>
                      <a:pt x="43272" y="326755"/>
                    </a:moveTo>
                    <a:cubicBezTo>
                      <a:pt x="57163" y="273177"/>
                      <a:pt x="82166" y="152527"/>
                      <a:pt x="93278" y="100537"/>
                    </a:cubicBezTo>
                    <a:cubicBezTo>
                      <a:pt x="104390" y="48547"/>
                      <a:pt x="109153" y="29893"/>
                      <a:pt x="109947" y="14812"/>
                    </a:cubicBezTo>
                    <a:cubicBezTo>
                      <a:pt x="110741" y="-269"/>
                      <a:pt x="110741" y="-7016"/>
                      <a:pt x="98041" y="10049"/>
                    </a:cubicBezTo>
                    <a:cubicBezTo>
                      <a:pt x="85341" y="27114"/>
                      <a:pt x="48034" y="87043"/>
                      <a:pt x="33747" y="117205"/>
                    </a:cubicBezTo>
                    <a:cubicBezTo>
                      <a:pt x="19460" y="147367"/>
                      <a:pt x="17475" y="164433"/>
                      <a:pt x="12316" y="191024"/>
                    </a:cubicBezTo>
                    <a:cubicBezTo>
                      <a:pt x="7157" y="217615"/>
                      <a:pt x="4775" y="241824"/>
                      <a:pt x="2791" y="276749"/>
                    </a:cubicBezTo>
                    <a:cubicBezTo>
                      <a:pt x="807" y="311674"/>
                      <a:pt x="-781" y="376365"/>
                      <a:pt x="409" y="400574"/>
                    </a:cubicBezTo>
                    <a:cubicBezTo>
                      <a:pt x="1599" y="424783"/>
                      <a:pt x="2393" y="433514"/>
                      <a:pt x="9934" y="422005"/>
                    </a:cubicBezTo>
                    <a:cubicBezTo>
                      <a:pt x="17475" y="410496"/>
                      <a:pt x="29381" y="380333"/>
                      <a:pt x="43272" y="3267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자유형 10"/>
              <p:cNvSpPr/>
              <p:nvPr/>
            </p:nvSpPr>
            <p:spPr>
              <a:xfrm flipH="1">
                <a:off x="6128378" y="2561701"/>
                <a:ext cx="110232" cy="427028"/>
              </a:xfrm>
              <a:custGeom>
                <a:avLst/>
                <a:gdLst>
                  <a:gd name="connsiteX0" fmla="*/ 43272 w 110232"/>
                  <a:gd name="connsiteY0" fmla="*/ 326755 h 427028"/>
                  <a:gd name="connsiteX1" fmla="*/ 93278 w 110232"/>
                  <a:gd name="connsiteY1" fmla="*/ 100537 h 427028"/>
                  <a:gd name="connsiteX2" fmla="*/ 109947 w 110232"/>
                  <a:gd name="connsiteY2" fmla="*/ 14812 h 427028"/>
                  <a:gd name="connsiteX3" fmla="*/ 98041 w 110232"/>
                  <a:gd name="connsiteY3" fmla="*/ 10049 h 427028"/>
                  <a:gd name="connsiteX4" fmla="*/ 33747 w 110232"/>
                  <a:gd name="connsiteY4" fmla="*/ 117205 h 427028"/>
                  <a:gd name="connsiteX5" fmla="*/ 12316 w 110232"/>
                  <a:gd name="connsiteY5" fmla="*/ 191024 h 427028"/>
                  <a:gd name="connsiteX6" fmla="*/ 2791 w 110232"/>
                  <a:gd name="connsiteY6" fmla="*/ 276749 h 427028"/>
                  <a:gd name="connsiteX7" fmla="*/ 409 w 110232"/>
                  <a:gd name="connsiteY7" fmla="*/ 400574 h 427028"/>
                  <a:gd name="connsiteX8" fmla="*/ 9934 w 110232"/>
                  <a:gd name="connsiteY8" fmla="*/ 422005 h 427028"/>
                  <a:gd name="connsiteX9" fmla="*/ 43272 w 110232"/>
                  <a:gd name="connsiteY9" fmla="*/ 326755 h 42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232" h="427028">
                    <a:moveTo>
                      <a:pt x="43272" y="326755"/>
                    </a:moveTo>
                    <a:cubicBezTo>
                      <a:pt x="57163" y="273177"/>
                      <a:pt x="82166" y="152527"/>
                      <a:pt x="93278" y="100537"/>
                    </a:cubicBezTo>
                    <a:cubicBezTo>
                      <a:pt x="104390" y="48547"/>
                      <a:pt x="109153" y="29893"/>
                      <a:pt x="109947" y="14812"/>
                    </a:cubicBezTo>
                    <a:cubicBezTo>
                      <a:pt x="110741" y="-269"/>
                      <a:pt x="110741" y="-7016"/>
                      <a:pt x="98041" y="10049"/>
                    </a:cubicBezTo>
                    <a:cubicBezTo>
                      <a:pt x="85341" y="27114"/>
                      <a:pt x="48034" y="87043"/>
                      <a:pt x="33747" y="117205"/>
                    </a:cubicBezTo>
                    <a:cubicBezTo>
                      <a:pt x="19460" y="147367"/>
                      <a:pt x="17475" y="164433"/>
                      <a:pt x="12316" y="191024"/>
                    </a:cubicBezTo>
                    <a:cubicBezTo>
                      <a:pt x="7157" y="217615"/>
                      <a:pt x="4775" y="241824"/>
                      <a:pt x="2791" y="276749"/>
                    </a:cubicBezTo>
                    <a:cubicBezTo>
                      <a:pt x="807" y="311674"/>
                      <a:pt x="-781" y="376365"/>
                      <a:pt x="409" y="400574"/>
                    </a:cubicBezTo>
                    <a:cubicBezTo>
                      <a:pt x="1599" y="424783"/>
                      <a:pt x="2393" y="433514"/>
                      <a:pt x="9934" y="422005"/>
                    </a:cubicBezTo>
                    <a:cubicBezTo>
                      <a:pt x="17475" y="410496"/>
                      <a:pt x="29381" y="380333"/>
                      <a:pt x="43272" y="3267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다리꼴 5"/>
              <p:cNvSpPr/>
              <p:nvPr/>
            </p:nvSpPr>
            <p:spPr>
              <a:xfrm>
                <a:off x="5214937" y="2653727"/>
                <a:ext cx="926173" cy="466674"/>
              </a:xfrm>
              <a:custGeom>
                <a:avLst/>
                <a:gdLst>
                  <a:gd name="connsiteX0" fmla="*/ 0 w 940462"/>
                  <a:gd name="connsiteY0" fmla="*/ 371475 h 371475"/>
                  <a:gd name="connsiteX1" fmla="*/ 61914 w 940462"/>
                  <a:gd name="connsiteY1" fmla="*/ 0 h 371475"/>
                  <a:gd name="connsiteX2" fmla="*/ 878548 w 940462"/>
                  <a:gd name="connsiteY2" fmla="*/ 0 h 371475"/>
                  <a:gd name="connsiteX3" fmla="*/ 940462 w 940462"/>
                  <a:gd name="connsiteY3" fmla="*/ 371475 h 371475"/>
                  <a:gd name="connsiteX4" fmla="*/ 0 w 940462"/>
                  <a:gd name="connsiteY4" fmla="*/ 371475 h 371475"/>
                  <a:gd name="connsiteX0" fmla="*/ 0 w 940462"/>
                  <a:gd name="connsiteY0" fmla="*/ 371475 h 371475"/>
                  <a:gd name="connsiteX1" fmla="*/ 47626 w 940462"/>
                  <a:gd name="connsiteY1" fmla="*/ 26193 h 371475"/>
                  <a:gd name="connsiteX2" fmla="*/ 878548 w 940462"/>
                  <a:gd name="connsiteY2" fmla="*/ 0 h 371475"/>
                  <a:gd name="connsiteX3" fmla="*/ 940462 w 940462"/>
                  <a:gd name="connsiteY3" fmla="*/ 371475 h 371475"/>
                  <a:gd name="connsiteX4" fmla="*/ 0 w 940462"/>
                  <a:gd name="connsiteY4" fmla="*/ 371475 h 371475"/>
                  <a:gd name="connsiteX0" fmla="*/ 0 w 940462"/>
                  <a:gd name="connsiteY0" fmla="*/ 380507 h 380507"/>
                  <a:gd name="connsiteX1" fmla="*/ 47626 w 940462"/>
                  <a:gd name="connsiteY1" fmla="*/ 35225 h 380507"/>
                  <a:gd name="connsiteX2" fmla="*/ 878548 w 940462"/>
                  <a:gd name="connsiteY2" fmla="*/ 9032 h 380507"/>
                  <a:gd name="connsiteX3" fmla="*/ 940462 w 940462"/>
                  <a:gd name="connsiteY3" fmla="*/ 380507 h 380507"/>
                  <a:gd name="connsiteX4" fmla="*/ 0 w 940462"/>
                  <a:gd name="connsiteY4" fmla="*/ 380507 h 380507"/>
                  <a:gd name="connsiteX0" fmla="*/ 0 w 940462"/>
                  <a:gd name="connsiteY0" fmla="*/ 374475 h 374475"/>
                  <a:gd name="connsiteX1" fmla="*/ 47626 w 940462"/>
                  <a:gd name="connsiteY1" fmla="*/ 29193 h 374475"/>
                  <a:gd name="connsiteX2" fmla="*/ 880929 w 940462"/>
                  <a:gd name="connsiteY2" fmla="*/ 22050 h 374475"/>
                  <a:gd name="connsiteX3" fmla="*/ 940462 w 940462"/>
                  <a:gd name="connsiteY3" fmla="*/ 374475 h 374475"/>
                  <a:gd name="connsiteX4" fmla="*/ 0 w 940462"/>
                  <a:gd name="connsiteY4" fmla="*/ 374475 h 374475"/>
                  <a:gd name="connsiteX0" fmla="*/ 0 w 940462"/>
                  <a:gd name="connsiteY0" fmla="*/ 399036 h 399036"/>
                  <a:gd name="connsiteX1" fmla="*/ 47626 w 940462"/>
                  <a:gd name="connsiteY1" fmla="*/ 53754 h 399036"/>
                  <a:gd name="connsiteX2" fmla="*/ 880929 w 940462"/>
                  <a:gd name="connsiteY2" fmla="*/ 46611 h 399036"/>
                  <a:gd name="connsiteX3" fmla="*/ 940462 w 940462"/>
                  <a:gd name="connsiteY3" fmla="*/ 399036 h 399036"/>
                  <a:gd name="connsiteX4" fmla="*/ 0 w 940462"/>
                  <a:gd name="connsiteY4" fmla="*/ 399036 h 399036"/>
                  <a:gd name="connsiteX0" fmla="*/ 0 w 933318"/>
                  <a:gd name="connsiteY0" fmla="*/ 375223 h 399036"/>
                  <a:gd name="connsiteX1" fmla="*/ 40482 w 933318"/>
                  <a:gd name="connsiteY1" fmla="*/ 53754 h 399036"/>
                  <a:gd name="connsiteX2" fmla="*/ 873785 w 933318"/>
                  <a:gd name="connsiteY2" fmla="*/ 46611 h 399036"/>
                  <a:gd name="connsiteX3" fmla="*/ 933318 w 933318"/>
                  <a:gd name="connsiteY3" fmla="*/ 399036 h 399036"/>
                  <a:gd name="connsiteX4" fmla="*/ 0 w 933318"/>
                  <a:gd name="connsiteY4" fmla="*/ 375223 h 399036"/>
                  <a:gd name="connsiteX0" fmla="*/ 0 w 933318"/>
                  <a:gd name="connsiteY0" fmla="*/ 375223 h 437538"/>
                  <a:gd name="connsiteX1" fmla="*/ 40482 w 933318"/>
                  <a:gd name="connsiteY1" fmla="*/ 53754 h 437538"/>
                  <a:gd name="connsiteX2" fmla="*/ 873785 w 933318"/>
                  <a:gd name="connsiteY2" fmla="*/ 46611 h 437538"/>
                  <a:gd name="connsiteX3" fmla="*/ 933318 w 933318"/>
                  <a:gd name="connsiteY3" fmla="*/ 399036 h 437538"/>
                  <a:gd name="connsiteX4" fmla="*/ 0 w 933318"/>
                  <a:gd name="connsiteY4" fmla="*/ 375223 h 437538"/>
                  <a:gd name="connsiteX0" fmla="*/ 0 w 911886"/>
                  <a:gd name="connsiteY0" fmla="*/ 375223 h 435423"/>
                  <a:gd name="connsiteX1" fmla="*/ 40482 w 911886"/>
                  <a:gd name="connsiteY1" fmla="*/ 53754 h 435423"/>
                  <a:gd name="connsiteX2" fmla="*/ 873785 w 911886"/>
                  <a:gd name="connsiteY2" fmla="*/ 46611 h 435423"/>
                  <a:gd name="connsiteX3" fmla="*/ 911886 w 911886"/>
                  <a:gd name="connsiteY3" fmla="*/ 391892 h 435423"/>
                  <a:gd name="connsiteX4" fmla="*/ 0 w 911886"/>
                  <a:gd name="connsiteY4" fmla="*/ 375223 h 435423"/>
                  <a:gd name="connsiteX0" fmla="*/ 0 w 911886"/>
                  <a:gd name="connsiteY0" fmla="*/ 375223 h 459702"/>
                  <a:gd name="connsiteX1" fmla="*/ 40482 w 911886"/>
                  <a:gd name="connsiteY1" fmla="*/ 53754 h 459702"/>
                  <a:gd name="connsiteX2" fmla="*/ 873785 w 911886"/>
                  <a:gd name="connsiteY2" fmla="*/ 46611 h 459702"/>
                  <a:gd name="connsiteX3" fmla="*/ 911886 w 911886"/>
                  <a:gd name="connsiteY3" fmla="*/ 391892 h 459702"/>
                  <a:gd name="connsiteX4" fmla="*/ 0 w 911886"/>
                  <a:gd name="connsiteY4" fmla="*/ 375223 h 459702"/>
                  <a:gd name="connsiteX0" fmla="*/ 0 w 926173"/>
                  <a:gd name="connsiteY0" fmla="*/ 375223 h 453509"/>
                  <a:gd name="connsiteX1" fmla="*/ 40482 w 926173"/>
                  <a:gd name="connsiteY1" fmla="*/ 53754 h 453509"/>
                  <a:gd name="connsiteX2" fmla="*/ 873785 w 926173"/>
                  <a:gd name="connsiteY2" fmla="*/ 46611 h 453509"/>
                  <a:gd name="connsiteX3" fmla="*/ 926173 w 926173"/>
                  <a:gd name="connsiteY3" fmla="*/ 377605 h 453509"/>
                  <a:gd name="connsiteX4" fmla="*/ 0 w 926173"/>
                  <a:gd name="connsiteY4" fmla="*/ 375223 h 453509"/>
                  <a:gd name="connsiteX0" fmla="*/ 0 w 926173"/>
                  <a:gd name="connsiteY0" fmla="*/ 375223 h 466674"/>
                  <a:gd name="connsiteX1" fmla="*/ 40482 w 926173"/>
                  <a:gd name="connsiteY1" fmla="*/ 53754 h 466674"/>
                  <a:gd name="connsiteX2" fmla="*/ 873785 w 926173"/>
                  <a:gd name="connsiteY2" fmla="*/ 46611 h 466674"/>
                  <a:gd name="connsiteX3" fmla="*/ 926173 w 926173"/>
                  <a:gd name="connsiteY3" fmla="*/ 377605 h 466674"/>
                  <a:gd name="connsiteX4" fmla="*/ 0 w 926173"/>
                  <a:gd name="connsiteY4" fmla="*/ 375223 h 466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173" h="466674">
                    <a:moveTo>
                      <a:pt x="0" y="375223"/>
                    </a:moveTo>
                    <a:lnTo>
                      <a:pt x="40482" y="53754"/>
                    </a:lnTo>
                    <a:cubicBezTo>
                      <a:pt x="45993" y="-12127"/>
                      <a:pt x="870654" y="-20858"/>
                      <a:pt x="873785" y="46611"/>
                    </a:cubicBezTo>
                    <a:lnTo>
                      <a:pt x="926173" y="377605"/>
                    </a:lnTo>
                    <a:cubicBezTo>
                      <a:pt x="848430" y="488729"/>
                      <a:pt x="92031" y="504605"/>
                      <a:pt x="0" y="3752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4955990" y="2638329"/>
                <a:ext cx="168989" cy="104527"/>
              </a:xfrm>
              <a:custGeom>
                <a:avLst/>
                <a:gdLst>
                  <a:gd name="connsiteX0" fmla="*/ 101798 w 175313"/>
                  <a:gd name="connsiteY0" fmla="*/ 96621 h 97600"/>
                  <a:gd name="connsiteX1" fmla="*/ 173235 w 175313"/>
                  <a:gd name="connsiteY1" fmla="*/ 39471 h 97600"/>
                  <a:gd name="connsiteX2" fmla="*/ 149423 w 175313"/>
                  <a:gd name="connsiteY2" fmla="*/ 1371 h 97600"/>
                  <a:gd name="connsiteX3" fmla="*/ 80366 w 175313"/>
                  <a:gd name="connsiteY3" fmla="*/ 10896 h 97600"/>
                  <a:gd name="connsiteX4" fmla="*/ 8929 w 175313"/>
                  <a:gd name="connsiteY4" fmla="*/ 34709 h 97600"/>
                  <a:gd name="connsiteX5" fmla="*/ 8929 w 175313"/>
                  <a:gd name="connsiteY5" fmla="*/ 72809 h 97600"/>
                  <a:gd name="connsiteX6" fmla="*/ 101798 w 175313"/>
                  <a:gd name="connsiteY6" fmla="*/ 96621 h 97600"/>
                  <a:gd name="connsiteX0" fmla="*/ 133695 w 177086"/>
                  <a:gd name="connsiteY0" fmla="*/ 99002 h 99920"/>
                  <a:gd name="connsiteX1" fmla="*/ 176557 w 177086"/>
                  <a:gd name="connsiteY1" fmla="*/ 39471 h 99920"/>
                  <a:gd name="connsiteX2" fmla="*/ 152745 w 177086"/>
                  <a:gd name="connsiteY2" fmla="*/ 1371 h 99920"/>
                  <a:gd name="connsiteX3" fmla="*/ 83688 w 177086"/>
                  <a:gd name="connsiteY3" fmla="*/ 10896 h 99920"/>
                  <a:gd name="connsiteX4" fmla="*/ 12251 w 177086"/>
                  <a:gd name="connsiteY4" fmla="*/ 34709 h 99920"/>
                  <a:gd name="connsiteX5" fmla="*/ 12251 w 177086"/>
                  <a:gd name="connsiteY5" fmla="*/ 72809 h 99920"/>
                  <a:gd name="connsiteX6" fmla="*/ 133695 w 177086"/>
                  <a:gd name="connsiteY6" fmla="*/ 99002 h 99920"/>
                  <a:gd name="connsiteX0" fmla="*/ 133695 w 177086"/>
                  <a:gd name="connsiteY0" fmla="*/ 99002 h 99920"/>
                  <a:gd name="connsiteX1" fmla="*/ 176557 w 177086"/>
                  <a:gd name="connsiteY1" fmla="*/ 39471 h 99920"/>
                  <a:gd name="connsiteX2" fmla="*/ 152745 w 177086"/>
                  <a:gd name="connsiteY2" fmla="*/ 1371 h 99920"/>
                  <a:gd name="connsiteX3" fmla="*/ 83688 w 177086"/>
                  <a:gd name="connsiteY3" fmla="*/ 10896 h 99920"/>
                  <a:gd name="connsiteX4" fmla="*/ 12251 w 177086"/>
                  <a:gd name="connsiteY4" fmla="*/ 34709 h 99920"/>
                  <a:gd name="connsiteX5" fmla="*/ 12251 w 177086"/>
                  <a:gd name="connsiteY5" fmla="*/ 72809 h 99920"/>
                  <a:gd name="connsiteX6" fmla="*/ 133695 w 177086"/>
                  <a:gd name="connsiteY6" fmla="*/ 99002 h 99920"/>
                  <a:gd name="connsiteX0" fmla="*/ 125598 w 168989"/>
                  <a:gd name="connsiteY0" fmla="*/ 99002 h 103422"/>
                  <a:gd name="connsiteX1" fmla="*/ 168460 w 168989"/>
                  <a:gd name="connsiteY1" fmla="*/ 39471 h 103422"/>
                  <a:gd name="connsiteX2" fmla="*/ 144648 w 168989"/>
                  <a:gd name="connsiteY2" fmla="*/ 1371 h 103422"/>
                  <a:gd name="connsiteX3" fmla="*/ 75591 w 168989"/>
                  <a:gd name="connsiteY3" fmla="*/ 10896 h 103422"/>
                  <a:gd name="connsiteX4" fmla="*/ 4154 w 168989"/>
                  <a:gd name="connsiteY4" fmla="*/ 34709 h 103422"/>
                  <a:gd name="connsiteX5" fmla="*/ 27966 w 168989"/>
                  <a:gd name="connsiteY5" fmla="*/ 91859 h 103422"/>
                  <a:gd name="connsiteX6" fmla="*/ 125598 w 168989"/>
                  <a:gd name="connsiteY6" fmla="*/ 99002 h 103422"/>
                  <a:gd name="connsiteX0" fmla="*/ 125598 w 168989"/>
                  <a:gd name="connsiteY0" fmla="*/ 100107 h 104527"/>
                  <a:gd name="connsiteX1" fmla="*/ 168460 w 168989"/>
                  <a:gd name="connsiteY1" fmla="*/ 40576 h 104527"/>
                  <a:gd name="connsiteX2" fmla="*/ 144648 w 168989"/>
                  <a:gd name="connsiteY2" fmla="*/ 2476 h 104527"/>
                  <a:gd name="connsiteX3" fmla="*/ 75591 w 168989"/>
                  <a:gd name="connsiteY3" fmla="*/ 7238 h 104527"/>
                  <a:gd name="connsiteX4" fmla="*/ 4154 w 168989"/>
                  <a:gd name="connsiteY4" fmla="*/ 35814 h 104527"/>
                  <a:gd name="connsiteX5" fmla="*/ 27966 w 168989"/>
                  <a:gd name="connsiteY5" fmla="*/ 92964 h 104527"/>
                  <a:gd name="connsiteX6" fmla="*/ 125598 w 168989"/>
                  <a:gd name="connsiteY6" fmla="*/ 100107 h 10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989" h="104527">
                    <a:moveTo>
                      <a:pt x="125598" y="100107"/>
                    </a:moveTo>
                    <a:cubicBezTo>
                      <a:pt x="149014" y="91376"/>
                      <a:pt x="165285" y="56848"/>
                      <a:pt x="168460" y="40576"/>
                    </a:cubicBezTo>
                    <a:cubicBezTo>
                      <a:pt x="171635" y="24304"/>
                      <a:pt x="160126" y="8032"/>
                      <a:pt x="144648" y="2476"/>
                    </a:cubicBezTo>
                    <a:cubicBezTo>
                      <a:pt x="129170" y="-3080"/>
                      <a:pt x="99007" y="1682"/>
                      <a:pt x="75591" y="7238"/>
                    </a:cubicBezTo>
                    <a:cubicBezTo>
                      <a:pt x="52175" y="12794"/>
                      <a:pt x="16060" y="25495"/>
                      <a:pt x="4154" y="35814"/>
                    </a:cubicBezTo>
                    <a:cubicBezTo>
                      <a:pt x="-7752" y="46133"/>
                      <a:pt x="7725" y="82248"/>
                      <a:pt x="27966" y="92964"/>
                    </a:cubicBezTo>
                    <a:cubicBezTo>
                      <a:pt x="48207" y="103680"/>
                      <a:pt x="102182" y="108838"/>
                      <a:pt x="125598" y="10010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>
                <a:off x="6224081" y="2635947"/>
                <a:ext cx="168989" cy="104527"/>
              </a:xfrm>
              <a:custGeom>
                <a:avLst/>
                <a:gdLst>
                  <a:gd name="connsiteX0" fmla="*/ 101798 w 175313"/>
                  <a:gd name="connsiteY0" fmla="*/ 96621 h 97600"/>
                  <a:gd name="connsiteX1" fmla="*/ 173235 w 175313"/>
                  <a:gd name="connsiteY1" fmla="*/ 39471 h 97600"/>
                  <a:gd name="connsiteX2" fmla="*/ 149423 w 175313"/>
                  <a:gd name="connsiteY2" fmla="*/ 1371 h 97600"/>
                  <a:gd name="connsiteX3" fmla="*/ 80366 w 175313"/>
                  <a:gd name="connsiteY3" fmla="*/ 10896 h 97600"/>
                  <a:gd name="connsiteX4" fmla="*/ 8929 w 175313"/>
                  <a:gd name="connsiteY4" fmla="*/ 34709 h 97600"/>
                  <a:gd name="connsiteX5" fmla="*/ 8929 w 175313"/>
                  <a:gd name="connsiteY5" fmla="*/ 72809 h 97600"/>
                  <a:gd name="connsiteX6" fmla="*/ 101798 w 175313"/>
                  <a:gd name="connsiteY6" fmla="*/ 96621 h 97600"/>
                  <a:gd name="connsiteX0" fmla="*/ 133695 w 177086"/>
                  <a:gd name="connsiteY0" fmla="*/ 99002 h 99920"/>
                  <a:gd name="connsiteX1" fmla="*/ 176557 w 177086"/>
                  <a:gd name="connsiteY1" fmla="*/ 39471 h 99920"/>
                  <a:gd name="connsiteX2" fmla="*/ 152745 w 177086"/>
                  <a:gd name="connsiteY2" fmla="*/ 1371 h 99920"/>
                  <a:gd name="connsiteX3" fmla="*/ 83688 w 177086"/>
                  <a:gd name="connsiteY3" fmla="*/ 10896 h 99920"/>
                  <a:gd name="connsiteX4" fmla="*/ 12251 w 177086"/>
                  <a:gd name="connsiteY4" fmla="*/ 34709 h 99920"/>
                  <a:gd name="connsiteX5" fmla="*/ 12251 w 177086"/>
                  <a:gd name="connsiteY5" fmla="*/ 72809 h 99920"/>
                  <a:gd name="connsiteX6" fmla="*/ 133695 w 177086"/>
                  <a:gd name="connsiteY6" fmla="*/ 99002 h 99920"/>
                  <a:gd name="connsiteX0" fmla="*/ 133695 w 177086"/>
                  <a:gd name="connsiteY0" fmla="*/ 99002 h 99920"/>
                  <a:gd name="connsiteX1" fmla="*/ 176557 w 177086"/>
                  <a:gd name="connsiteY1" fmla="*/ 39471 h 99920"/>
                  <a:gd name="connsiteX2" fmla="*/ 152745 w 177086"/>
                  <a:gd name="connsiteY2" fmla="*/ 1371 h 99920"/>
                  <a:gd name="connsiteX3" fmla="*/ 83688 w 177086"/>
                  <a:gd name="connsiteY3" fmla="*/ 10896 h 99920"/>
                  <a:gd name="connsiteX4" fmla="*/ 12251 w 177086"/>
                  <a:gd name="connsiteY4" fmla="*/ 34709 h 99920"/>
                  <a:gd name="connsiteX5" fmla="*/ 12251 w 177086"/>
                  <a:gd name="connsiteY5" fmla="*/ 72809 h 99920"/>
                  <a:gd name="connsiteX6" fmla="*/ 133695 w 177086"/>
                  <a:gd name="connsiteY6" fmla="*/ 99002 h 99920"/>
                  <a:gd name="connsiteX0" fmla="*/ 125598 w 168989"/>
                  <a:gd name="connsiteY0" fmla="*/ 99002 h 103422"/>
                  <a:gd name="connsiteX1" fmla="*/ 168460 w 168989"/>
                  <a:gd name="connsiteY1" fmla="*/ 39471 h 103422"/>
                  <a:gd name="connsiteX2" fmla="*/ 144648 w 168989"/>
                  <a:gd name="connsiteY2" fmla="*/ 1371 h 103422"/>
                  <a:gd name="connsiteX3" fmla="*/ 75591 w 168989"/>
                  <a:gd name="connsiteY3" fmla="*/ 10896 h 103422"/>
                  <a:gd name="connsiteX4" fmla="*/ 4154 w 168989"/>
                  <a:gd name="connsiteY4" fmla="*/ 34709 h 103422"/>
                  <a:gd name="connsiteX5" fmla="*/ 27966 w 168989"/>
                  <a:gd name="connsiteY5" fmla="*/ 91859 h 103422"/>
                  <a:gd name="connsiteX6" fmla="*/ 125598 w 168989"/>
                  <a:gd name="connsiteY6" fmla="*/ 99002 h 103422"/>
                  <a:gd name="connsiteX0" fmla="*/ 125598 w 168989"/>
                  <a:gd name="connsiteY0" fmla="*/ 100107 h 104527"/>
                  <a:gd name="connsiteX1" fmla="*/ 168460 w 168989"/>
                  <a:gd name="connsiteY1" fmla="*/ 40576 h 104527"/>
                  <a:gd name="connsiteX2" fmla="*/ 144648 w 168989"/>
                  <a:gd name="connsiteY2" fmla="*/ 2476 h 104527"/>
                  <a:gd name="connsiteX3" fmla="*/ 75591 w 168989"/>
                  <a:gd name="connsiteY3" fmla="*/ 7238 h 104527"/>
                  <a:gd name="connsiteX4" fmla="*/ 4154 w 168989"/>
                  <a:gd name="connsiteY4" fmla="*/ 35814 h 104527"/>
                  <a:gd name="connsiteX5" fmla="*/ 27966 w 168989"/>
                  <a:gd name="connsiteY5" fmla="*/ 92964 h 104527"/>
                  <a:gd name="connsiteX6" fmla="*/ 125598 w 168989"/>
                  <a:gd name="connsiteY6" fmla="*/ 100107 h 10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989" h="104527">
                    <a:moveTo>
                      <a:pt x="125598" y="100107"/>
                    </a:moveTo>
                    <a:cubicBezTo>
                      <a:pt x="149014" y="91376"/>
                      <a:pt x="165285" y="56848"/>
                      <a:pt x="168460" y="40576"/>
                    </a:cubicBezTo>
                    <a:cubicBezTo>
                      <a:pt x="171635" y="24304"/>
                      <a:pt x="160126" y="8032"/>
                      <a:pt x="144648" y="2476"/>
                    </a:cubicBezTo>
                    <a:cubicBezTo>
                      <a:pt x="129170" y="-3080"/>
                      <a:pt x="99007" y="1682"/>
                      <a:pt x="75591" y="7238"/>
                    </a:cubicBezTo>
                    <a:cubicBezTo>
                      <a:pt x="52175" y="12794"/>
                      <a:pt x="16060" y="25495"/>
                      <a:pt x="4154" y="35814"/>
                    </a:cubicBezTo>
                    <a:cubicBezTo>
                      <a:pt x="-7752" y="46133"/>
                      <a:pt x="7725" y="82248"/>
                      <a:pt x="27966" y="92964"/>
                    </a:cubicBezTo>
                    <a:cubicBezTo>
                      <a:pt x="48207" y="103680"/>
                      <a:pt x="102182" y="108838"/>
                      <a:pt x="125598" y="10010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5956300" y="3282950"/>
                <a:ext cx="244475" cy="47625"/>
              </a:xfrm>
              <a:custGeom>
                <a:avLst/>
                <a:gdLst>
                  <a:gd name="connsiteX0" fmla="*/ 0 w 244475"/>
                  <a:gd name="connsiteY0" fmla="*/ 47625 h 47625"/>
                  <a:gd name="connsiteX1" fmla="*/ 130175 w 244475"/>
                  <a:gd name="connsiteY1" fmla="*/ 38100 h 47625"/>
                  <a:gd name="connsiteX2" fmla="*/ 244475 w 244475"/>
                  <a:gd name="connsiteY2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475" h="47625">
                    <a:moveTo>
                      <a:pt x="0" y="47625"/>
                    </a:moveTo>
                    <a:cubicBezTo>
                      <a:pt x="44714" y="46831"/>
                      <a:pt x="89429" y="46037"/>
                      <a:pt x="130175" y="38100"/>
                    </a:cubicBezTo>
                    <a:cubicBezTo>
                      <a:pt x="170921" y="30163"/>
                      <a:pt x="207698" y="15081"/>
                      <a:pt x="244475" y="0"/>
                    </a:cubicBezTo>
                  </a:path>
                </a:pathLst>
              </a:custGeom>
              <a:noFill/>
              <a:ln w="28575" cap="rnd">
                <a:solidFill>
                  <a:srgbClr val="FF7C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16"/>
              <p:cNvSpPr/>
              <p:nvPr/>
            </p:nvSpPr>
            <p:spPr>
              <a:xfrm flipH="1">
                <a:off x="5172013" y="3294028"/>
                <a:ext cx="244475" cy="47625"/>
              </a:xfrm>
              <a:custGeom>
                <a:avLst/>
                <a:gdLst>
                  <a:gd name="connsiteX0" fmla="*/ 0 w 244475"/>
                  <a:gd name="connsiteY0" fmla="*/ 47625 h 47625"/>
                  <a:gd name="connsiteX1" fmla="*/ 130175 w 244475"/>
                  <a:gd name="connsiteY1" fmla="*/ 38100 h 47625"/>
                  <a:gd name="connsiteX2" fmla="*/ 244475 w 244475"/>
                  <a:gd name="connsiteY2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475" h="47625">
                    <a:moveTo>
                      <a:pt x="0" y="47625"/>
                    </a:moveTo>
                    <a:cubicBezTo>
                      <a:pt x="44714" y="46831"/>
                      <a:pt x="89429" y="46037"/>
                      <a:pt x="130175" y="38100"/>
                    </a:cubicBezTo>
                    <a:cubicBezTo>
                      <a:pt x="170921" y="30163"/>
                      <a:pt x="207698" y="15081"/>
                      <a:pt x="244475" y="0"/>
                    </a:cubicBezTo>
                  </a:path>
                </a:pathLst>
              </a:custGeom>
              <a:noFill/>
              <a:ln w="28575" cap="rnd">
                <a:solidFill>
                  <a:srgbClr val="FF7C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4999791" y="2837473"/>
                <a:ext cx="1350239" cy="890954"/>
              </a:xfrm>
              <a:custGeom>
                <a:avLst/>
                <a:gdLst>
                  <a:gd name="connsiteX0" fmla="*/ 1295364 w 1350239"/>
                  <a:gd name="connsiteY0" fmla="*/ 0 h 890954"/>
                  <a:gd name="connsiteX1" fmla="*/ 1304690 w 1350239"/>
                  <a:gd name="connsiteY1" fmla="*/ 18503 h 890954"/>
                  <a:gd name="connsiteX2" fmla="*/ 1337096 w 1350239"/>
                  <a:gd name="connsiteY2" fmla="*/ 181462 h 890954"/>
                  <a:gd name="connsiteX3" fmla="*/ 1350193 w 1350239"/>
                  <a:gd name="connsiteY3" fmla="*/ 489055 h 890954"/>
                  <a:gd name="connsiteX4" fmla="*/ 1350025 w 1350239"/>
                  <a:gd name="connsiteY4" fmla="*/ 531800 h 890954"/>
                  <a:gd name="connsiteX5" fmla="*/ 1316985 w 1350239"/>
                  <a:gd name="connsiteY5" fmla="*/ 544745 h 890954"/>
                  <a:gd name="connsiteX6" fmla="*/ 1182314 w 1350239"/>
                  <a:gd name="connsiteY6" fmla="*/ 596593 h 890954"/>
                  <a:gd name="connsiteX7" fmla="*/ 1151358 w 1350239"/>
                  <a:gd name="connsiteY7" fmla="*/ 725180 h 890954"/>
                  <a:gd name="connsiteX8" fmla="*/ 1164306 w 1350239"/>
                  <a:gd name="connsiteY8" fmla="*/ 845433 h 890954"/>
                  <a:gd name="connsiteX9" fmla="*/ 1164078 w 1350239"/>
                  <a:gd name="connsiteY9" fmla="*/ 871784 h 890954"/>
                  <a:gd name="connsiteX10" fmla="*/ 971851 w 1350239"/>
                  <a:gd name="connsiteY10" fmla="*/ 882414 h 890954"/>
                  <a:gd name="connsiteX11" fmla="*/ 385063 w 1350239"/>
                  <a:gd name="connsiteY11" fmla="*/ 886433 h 890954"/>
                  <a:gd name="connsiteX12" fmla="*/ 169849 w 1350239"/>
                  <a:gd name="connsiteY12" fmla="*/ 871994 h 890954"/>
                  <a:gd name="connsiteX13" fmla="*/ 169539 w 1350239"/>
                  <a:gd name="connsiteY13" fmla="*/ 845582 h 890954"/>
                  <a:gd name="connsiteX14" fmla="*/ 179808 w 1350239"/>
                  <a:gd name="connsiteY14" fmla="*/ 698986 h 890954"/>
                  <a:gd name="connsiteX15" fmla="*/ 167902 w 1350239"/>
                  <a:gd name="connsiteY15" fmla="*/ 594211 h 890954"/>
                  <a:gd name="connsiteX16" fmla="*/ 75033 w 1350239"/>
                  <a:gd name="connsiteY16" fmla="*/ 548968 h 890954"/>
                  <a:gd name="connsiteX17" fmla="*/ 22646 w 1350239"/>
                  <a:gd name="connsiteY17" fmla="*/ 527983 h 890954"/>
                  <a:gd name="connsiteX18" fmla="*/ 1095 w 1350239"/>
                  <a:gd name="connsiteY18" fmla="*/ 516788 h 890954"/>
                  <a:gd name="connsiteX19" fmla="*/ 24 w 1350239"/>
                  <a:gd name="connsiteY19" fmla="*/ 436965 h 890954"/>
                  <a:gd name="connsiteX20" fmla="*/ 4786 w 1350239"/>
                  <a:gd name="connsiteY20" fmla="*/ 260472 h 890954"/>
                  <a:gd name="connsiteX21" fmla="*/ 16319 w 1350239"/>
                  <a:gd name="connsiteY21" fmla="*/ 171635 h 890954"/>
                  <a:gd name="connsiteX22" fmla="*/ 36487 w 1350239"/>
                  <a:gd name="connsiteY22" fmla="*/ 262176 h 890954"/>
                  <a:gd name="connsiteX23" fmla="*/ 89321 w 1350239"/>
                  <a:gd name="connsiteY23" fmla="*/ 337036 h 890954"/>
                  <a:gd name="connsiteX24" fmla="*/ 332208 w 1350239"/>
                  <a:gd name="connsiteY24" fmla="*/ 403711 h 890954"/>
                  <a:gd name="connsiteX25" fmla="*/ 658439 w 1350239"/>
                  <a:gd name="connsiteY25" fmla="*/ 413236 h 890954"/>
                  <a:gd name="connsiteX26" fmla="*/ 1013246 w 1350239"/>
                  <a:gd name="connsiteY26" fmla="*/ 382280 h 890954"/>
                  <a:gd name="connsiteX27" fmla="*/ 1148977 w 1350239"/>
                  <a:gd name="connsiteY27" fmla="*/ 351324 h 890954"/>
                  <a:gd name="connsiteX28" fmla="*/ 1239464 w 1350239"/>
                  <a:gd name="connsiteY28" fmla="*/ 251311 h 890954"/>
                  <a:gd name="connsiteX29" fmla="*/ 1282327 w 1350239"/>
                  <a:gd name="connsiteY29" fmla="*/ 82243 h 890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350239" h="890954">
                    <a:moveTo>
                      <a:pt x="1295364" y="0"/>
                    </a:moveTo>
                    <a:lnTo>
                      <a:pt x="1304690" y="18503"/>
                    </a:lnTo>
                    <a:cubicBezTo>
                      <a:pt x="1320784" y="56921"/>
                      <a:pt x="1333524" y="106134"/>
                      <a:pt x="1337096" y="181462"/>
                    </a:cubicBezTo>
                    <a:cubicBezTo>
                      <a:pt x="1348606" y="286672"/>
                      <a:pt x="1350590" y="388310"/>
                      <a:pt x="1350193" y="489055"/>
                    </a:cubicBezTo>
                    <a:lnTo>
                      <a:pt x="1350025" y="531800"/>
                    </a:lnTo>
                    <a:lnTo>
                      <a:pt x="1316985" y="544745"/>
                    </a:lnTo>
                    <a:cubicBezTo>
                      <a:pt x="1267965" y="560130"/>
                      <a:pt x="1208508" y="571887"/>
                      <a:pt x="1182314" y="596593"/>
                    </a:cubicBezTo>
                    <a:cubicBezTo>
                      <a:pt x="1147389" y="629534"/>
                      <a:pt x="1164852" y="664458"/>
                      <a:pt x="1151358" y="725180"/>
                    </a:cubicBezTo>
                    <a:cubicBezTo>
                      <a:pt x="1144611" y="755541"/>
                      <a:pt x="1160784" y="800884"/>
                      <a:pt x="1164306" y="845433"/>
                    </a:cubicBezTo>
                    <a:lnTo>
                      <a:pt x="1164078" y="871784"/>
                    </a:lnTo>
                    <a:lnTo>
                      <a:pt x="971851" y="882414"/>
                    </a:lnTo>
                    <a:cubicBezTo>
                      <a:pt x="774915" y="891195"/>
                      <a:pt x="584975" y="894320"/>
                      <a:pt x="385063" y="886433"/>
                    </a:cubicBezTo>
                    <a:lnTo>
                      <a:pt x="169849" y="871994"/>
                    </a:lnTo>
                    <a:lnTo>
                      <a:pt x="169539" y="845582"/>
                    </a:lnTo>
                    <a:cubicBezTo>
                      <a:pt x="172962" y="789077"/>
                      <a:pt x="181793" y="731728"/>
                      <a:pt x="179808" y="698986"/>
                    </a:cubicBezTo>
                    <a:cubicBezTo>
                      <a:pt x="175839" y="633502"/>
                      <a:pt x="185364" y="619214"/>
                      <a:pt x="167902" y="594211"/>
                    </a:cubicBezTo>
                    <a:cubicBezTo>
                      <a:pt x="150440" y="569208"/>
                      <a:pt x="107974" y="566033"/>
                      <a:pt x="75033" y="548968"/>
                    </a:cubicBezTo>
                    <a:cubicBezTo>
                      <a:pt x="58563" y="540436"/>
                      <a:pt x="40604" y="535475"/>
                      <a:pt x="22646" y="527983"/>
                    </a:cubicBezTo>
                    <a:lnTo>
                      <a:pt x="1095" y="516788"/>
                    </a:lnTo>
                    <a:lnTo>
                      <a:pt x="24" y="436965"/>
                    </a:lnTo>
                    <a:cubicBezTo>
                      <a:pt x="-175" y="377911"/>
                      <a:pt x="818" y="319005"/>
                      <a:pt x="4786" y="260472"/>
                    </a:cubicBezTo>
                    <a:lnTo>
                      <a:pt x="16319" y="171635"/>
                    </a:lnTo>
                    <a:lnTo>
                      <a:pt x="36487" y="262176"/>
                    </a:lnTo>
                    <a:cubicBezTo>
                      <a:pt x="47054" y="291396"/>
                      <a:pt x="62929" y="317391"/>
                      <a:pt x="89321" y="337036"/>
                    </a:cubicBezTo>
                    <a:cubicBezTo>
                      <a:pt x="142105" y="376326"/>
                      <a:pt x="237355" y="391011"/>
                      <a:pt x="332208" y="403711"/>
                    </a:cubicBezTo>
                    <a:cubicBezTo>
                      <a:pt x="427061" y="416411"/>
                      <a:pt x="544933" y="416808"/>
                      <a:pt x="658439" y="413236"/>
                    </a:cubicBezTo>
                    <a:cubicBezTo>
                      <a:pt x="771945" y="409664"/>
                      <a:pt x="931490" y="392599"/>
                      <a:pt x="1013246" y="382280"/>
                    </a:cubicBezTo>
                    <a:cubicBezTo>
                      <a:pt x="1095002" y="371961"/>
                      <a:pt x="1111274" y="373152"/>
                      <a:pt x="1148977" y="351324"/>
                    </a:cubicBezTo>
                    <a:cubicBezTo>
                      <a:pt x="1186680" y="329496"/>
                      <a:pt x="1217239" y="296158"/>
                      <a:pt x="1239464" y="251311"/>
                    </a:cubicBezTo>
                    <a:cubicBezTo>
                      <a:pt x="1261689" y="206464"/>
                      <a:pt x="1270818" y="136615"/>
                      <a:pt x="1282327" y="82243"/>
                    </a:cubicBezTo>
                    <a:close/>
                  </a:path>
                </a:pathLst>
              </a:custGeom>
              <a:solidFill>
                <a:schemeClr val="tx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자유형 24"/>
              <p:cNvSpPr/>
              <p:nvPr/>
            </p:nvSpPr>
            <p:spPr>
              <a:xfrm>
                <a:off x="5015194" y="3563228"/>
                <a:ext cx="1295762" cy="176802"/>
              </a:xfrm>
              <a:custGeom>
                <a:avLst/>
                <a:gdLst>
                  <a:gd name="connsiteX0" fmla="*/ 1160625 w 1295762"/>
                  <a:gd name="connsiteY0" fmla="*/ 15 h 176802"/>
                  <a:gd name="connsiteX1" fmla="*/ 1192474 w 1295762"/>
                  <a:gd name="connsiteY1" fmla="*/ 1503 h 176802"/>
                  <a:gd name="connsiteX2" fmla="*/ 1237718 w 1295762"/>
                  <a:gd name="connsiteY2" fmla="*/ 15791 h 176802"/>
                  <a:gd name="connsiteX3" fmla="*/ 1263912 w 1295762"/>
                  <a:gd name="connsiteY3" fmla="*/ 46747 h 176802"/>
                  <a:gd name="connsiteX4" fmla="*/ 1290105 w 1295762"/>
                  <a:gd name="connsiteY4" fmla="*/ 127709 h 176802"/>
                  <a:gd name="connsiteX5" fmla="*/ 1295762 w 1295762"/>
                  <a:gd name="connsiteY5" fmla="*/ 140130 h 176802"/>
                  <a:gd name="connsiteX6" fmla="*/ 1287539 w 1295762"/>
                  <a:gd name="connsiteY6" fmla="*/ 145674 h 176802"/>
                  <a:gd name="connsiteX7" fmla="*/ 1258587 w 1295762"/>
                  <a:gd name="connsiteY7" fmla="*/ 151519 h 176802"/>
                  <a:gd name="connsiteX8" fmla="*/ 59561 w 1295762"/>
                  <a:gd name="connsiteY8" fmla="*/ 151519 h 176802"/>
                  <a:gd name="connsiteX9" fmla="*/ 6966 w 1295762"/>
                  <a:gd name="connsiteY9" fmla="*/ 129733 h 176802"/>
                  <a:gd name="connsiteX10" fmla="*/ 0 w 1295762"/>
                  <a:gd name="connsiteY10" fmla="*/ 119402 h 176802"/>
                  <a:gd name="connsiteX11" fmla="*/ 20322 w 1295762"/>
                  <a:gd name="connsiteY11" fmla="*/ 98372 h 176802"/>
                  <a:gd name="connsiteX12" fmla="*/ 42330 w 1295762"/>
                  <a:gd name="connsiteY12" fmla="*/ 72941 h 176802"/>
                  <a:gd name="connsiteX13" fmla="*/ 80430 w 1295762"/>
                  <a:gd name="connsiteY13" fmla="*/ 22934 h 176802"/>
                  <a:gd name="connsiteX14" fmla="*/ 156630 w 1295762"/>
                  <a:gd name="connsiteY14" fmla="*/ 3884 h 176802"/>
                  <a:gd name="connsiteX15" fmla="*/ 666218 w 1295762"/>
                  <a:gd name="connsiteY15" fmla="*/ 15791 h 176802"/>
                  <a:gd name="connsiteX16" fmla="*/ 928155 w 1295762"/>
                  <a:gd name="connsiteY16" fmla="*/ 11028 h 176802"/>
                  <a:gd name="connsiteX17" fmla="*/ 1111512 w 1295762"/>
                  <a:gd name="connsiteY17" fmla="*/ 1503 h 176802"/>
                  <a:gd name="connsiteX18" fmla="*/ 1160625 w 1295762"/>
                  <a:gd name="connsiteY18" fmla="*/ 15 h 17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95762" h="176802">
                    <a:moveTo>
                      <a:pt x="1160625" y="15"/>
                    </a:moveTo>
                    <a:cubicBezTo>
                      <a:pt x="1172730" y="-84"/>
                      <a:pt x="1181957" y="313"/>
                      <a:pt x="1192474" y="1503"/>
                    </a:cubicBezTo>
                    <a:cubicBezTo>
                      <a:pt x="1213508" y="3884"/>
                      <a:pt x="1225812" y="8250"/>
                      <a:pt x="1237718" y="15791"/>
                    </a:cubicBezTo>
                    <a:cubicBezTo>
                      <a:pt x="1249624" y="23332"/>
                      <a:pt x="1255181" y="28094"/>
                      <a:pt x="1263912" y="46747"/>
                    </a:cubicBezTo>
                    <a:cubicBezTo>
                      <a:pt x="1272643" y="65400"/>
                      <a:pt x="1276215" y="90403"/>
                      <a:pt x="1290105" y="127709"/>
                    </a:cubicBezTo>
                    <a:lnTo>
                      <a:pt x="1295762" y="140130"/>
                    </a:lnTo>
                    <a:lnTo>
                      <a:pt x="1287539" y="145674"/>
                    </a:lnTo>
                    <a:cubicBezTo>
                      <a:pt x="1278640" y="149438"/>
                      <a:pt x="1268857" y="151519"/>
                      <a:pt x="1258587" y="151519"/>
                    </a:cubicBezTo>
                    <a:cubicBezTo>
                      <a:pt x="842243" y="177713"/>
                      <a:pt x="487811" y="192000"/>
                      <a:pt x="59561" y="151519"/>
                    </a:cubicBezTo>
                    <a:cubicBezTo>
                      <a:pt x="39022" y="151519"/>
                      <a:pt x="20427" y="143194"/>
                      <a:pt x="6966" y="129733"/>
                    </a:cubicBezTo>
                    <a:lnTo>
                      <a:pt x="0" y="119402"/>
                    </a:lnTo>
                    <a:lnTo>
                      <a:pt x="20322" y="98372"/>
                    </a:lnTo>
                    <a:cubicBezTo>
                      <a:pt x="30201" y="88816"/>
                      <a:pt x="38759" y="80184"/>
                      <a:pt x="42330" y="72941"/>
                    </a:cubicBezTo>
                    <a:cubicBezTo>
                      <a:pt x="56617" y="43969"/>
                      <a:pt x="61380" y="34443"/>
                      <a:pt x="80430" y="22934"/>
                    </a:cubicBezTo>
                    <a:cubicBezTo>
                      <a:pt x="99480" y="11425"/>
                      <a:pt x="58999" y="5074"/>
                      <a:pt x="156630" y="3884"/>
                    </a:cubicBezTo>
                    <a:cubicBezTo>
                      <a:pt x="254261" y="2694"/>
                      <a:pt x="666218" y="15791"/>
                      <a:pt x="666218" y="15791"/>
                    </a:cubicBezTo>
                    <a:lnTo>
                      <a:pt x="928155" y="11028"/>
                    </a:lnTo>
                    <a:cubicBezTo>
                      <a:pt x="1002371" y="8647"/>
                      <a:pt x="1067459" y="3090"/>
                      <a:pt x="1111512" y="1503"/>
                    </a:cubicBezTo>
                    <a:cubicBezTo>
                      <a:pt x="1133539" y="710"/>
                      <a:pt x="1148521" y="114"/>
                      <a:pt x="1160625" y="1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0" name="자유형 19"/>
          <p:cNvSpPr/>
          <p:nvPr/>
        </p:nvSpPr>
        <p:spPr>
          <a:xfrm flipH="1">
            <a:off x="1009484" y="164718"/>
            <a:ext cx="204153" cy="540837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1378718" y="164958"/>
            <a:ext cx="4185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i="1" kern="0" dirty="0">
                <a:solidFill>
                  <a:srgbClr val="65DDD4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latinLnBrk="0">
              <a:defRPr/>
            </a:pPr>
            <a:r>
              <a:rPr lang="en-US" altLang="ko-KR" sz="700" kern="0" dirty="0">
                <a:solidFill>
                  <a:srgbClr val="65DDD4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840547"/>
            <a:ext cx="12192000" cy="0"/>
          </a:xfrm>
          <a:prstGeom prst="line">
            <a:avLst/>
          </a:prstGeom>
          <a:ln>
            <a:solidFill>
              <a:srgbClr val="65DD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394F843-BA9E-D222-DE0A-9580113FE58F}"/>
              </a:ext>
            </a:extLst>
          </p:cNvPr>
          <p:cNvSpPr/>
          <p:nvPr/>
        </p:nvSpPr>
        <p:spPr>
          <a:xfrm>
            <a:off x="1736856" y="2133451"/>
            <a:ext cx="38408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34" name="자유형: 도형 25">
            <a:extLst>
              <a:ext uri="{FF2B5EF4-FFF2-40B4-BE49-F238E27FC236}">
                <a16:creationId xmlns="" xmlns:a16="http://schemas.microsoft.com/office/drawing/2014/main" id="{8C6E0056-7BC5-D1CB-C3FC-BAF4C63FBDA3}"/>
              </a:ext>
            </a:extLst>
          </p:cNvPr>
          <p:cNvSpPr/>
          <p:nvPr/>
        </p:nvSpPr>
        <p:spPr>
          <a:xfrm rot="10800000" flipH="1" flipV="1">
            <a:off x="4235073" y="220077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73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5" name="사각형: 둥근 모서리 26">
            <a:extLst>
              <a:ext uri="{FF2B5EF4-FFF2-40B4-BE49-F238E27FC236}">
                <a16:creationId xmlns="" xmlns:a16="http://schemas.microsoft.com/office/drawing/2014/main" id="{89DF9F2A-20FF-38D4-DC62-AD6B1D7FCEA0}"/>
              </a:ext>
            </a:extLst>
          </p:cNvPr>
          <p:cNvSpPr/>
          <p:nvPr/>
        </p:nvSpPr>
        <p:spPr>
          <a:xfrm>
            <a:off x="1780398" y="2628849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6" name="사각형: 둥근 위쪽 모서리 27">
            <a:extLst>
              <a:ext uri="{FF2B5EF4-FFF2-40B4-BE49-F238E27FC236}">
                <a16:creationId xmlns="" xmlns:a16="http://schemas.microsoft.com/office/drawing/2014/main" id="{170556B5-F9F8-918E-F68A-F9735B21E7BF}"/>
              </a:ext>
            </a:extLst>
          </p:cNvPr>
          <p:cNvSpPr/>
          <p:nvPr/>
        </p:nvSpPr>
        <p:spPr>
          <a:xfrm rot="16200000">
            <a:off x="3011850" y="1397402"/>
            <a:ext cx="175528" cy="263842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4D1C6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5AE34A15-B34D-10D4-EF9B-AD72470711EB}"/>
              </a:ext>
            </a:extLst>
          </p:cNvPr>
          <p:cNvSpPr/>
          <p:nvPr/>
        </p:nvSpPr>
        <p:spPr>
          <a:xfrm>
            <a:off x="1736856" y="4410651"/>
            <a:ext cx="38408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38" name="자유형: 도형 29">
            <a:extLst>
              <a:ext uri="{FF2B5EF4-FFF2-40B4-BE49-F238E27FC236}">
                <a16:creationId xmlns="" xmlns:a16="http://schemas.microsoft.com/office/drawing/2014/main" id="{4B4B47A1-0E4A-AADF-B7FC-727D91D1AF75}"/>
              </a:ext>
            </a:extLst>
          </p:cNvPr>
          <p:cNvSpPr/>
          <p:nvPr/>
        </p:nvSpPr>
        <p:spPr>
          <a:xfrm rot="10800000" flipH="1" flipV="1">
            <a:off x="4743073" y="447797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88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9" name="사각형: 둥근 모서리 30">
            <a:extLst>
              <a:ext uri="{FF2B5EF4-FFF2-40B4-BE49-F238E27FC236}">
                <a16:creationId xmlns="" xmlns:a16="http://schemas.microsoft.com/office/drawing/2014/main" id="{C5BB7B1F-B6A5-60D8-BF3E-2BAD92B61866}"/>
              </a:ext>
            </a:extLst>
          </p:cNvPr>
          <p:cNvSpPr/>
          <p:nvPr/>
        </p:nvSpPr>
        <p:spPr>
          <a:xfrm>
            <a:off x="1780398" y="4906049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0" name="사각형: 둥근 위쪽 모서리 31">
            <a:extLst>
              <a:ext uri="{FF2B5EF4-FFF2-40B4-BE49-F238E27FC236}">
                <a16:creationId xmlns="" xmlns:a16="http://schemas.microsoft.com/office/drawing/2014/main" id="{9691FB0C-9A16-97D7-20C7-FCEB7A30A785}"/>
              </a:ext>
            </a:extLst>
          </p:cNvPr>
          <p:cNvSpPr/>
          <p:nvPr/>
        </p:nvSpPr>
        <p:spPr>
          <a:xfrm rot="16200000">
            <a:off x="3276636" y="3409815"/>
            <a:ext cx="175528" cy="316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4D1C6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48A1043F-2439-33E3-742A-2BA64B319EFC}"/>
              </a:ext>
            </a:extLst>
          </p:cNvPr>
          <p:cNvSpPr/>
          <p:nvPr/>
        </p:nvSpPr>
        <p:spPr>
          <a:xfrm>
            <a:off x="6607995" y="2135283"/>
            <a:ext cx="38408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42" name="자유형: 도형 41">
            <a:extLst>
              <a:ext uri="{FF2B5EF4-FFF2-40B4-BE49-F238E27FC236}">
                <a16:creationId xmlns="" xmlns:a16="http://schemas.microsoft.com/office/drawing/2014/main" id="{BF4B3CC4-54B1-95D0-E689-B0EB17EBAC3E}"/>
              </a:ext>
            </a:extLst>
          </p:cNvPr>
          <p:cNvSpPr/>
          <p:nvPr/>
        </p:nvSpPr>
        <p:spPr>
          <a:xfrm rot="10800000" flipH="1" flipV="1">
            <a:off x="8204512" y="2202602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49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98830C2-772D-4BAE-0551-E47E8905A2BA}"/>
              </a:ext>
            </a:extLst>
          </p:cNvPr>
          <p:cNvSpPr/>
          <p:nvPr/>
        </p:nvSpPr>
        <p:spPr>
          <a:xfrm>
            <a:off x="6651537" y="2630681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4" name="사각형: 둥근 위쪽 모서리 43">
            <a:extLst>
              <a:ext uri="{FF2B5EF4-FFF2-40B4-BE49-F238E27FC236}">
                <a16:creationId xmlns="" xmlns:a16="http://schemas.microsoft.com/office/drawing/2014/main" id="{E7AE8E68-987A-2558-3A2E-80BEF142D7B4}"/>
              </a:ext>
            </a:extLst>
          </p:cNvPr>
          <p:cNvSpPr/>
          <p:nvPr/>
        </p:nvSpPr>
        <p:spPr>
          <a:xfrm rot="16200000">
            <a:off x="7445776" y="1836447"/>
            <a:ext cx="175528" cy="176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4D1C6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55D747B0-C927-1B61-1322-C5AE5781848C}"/>
              </a:ext>
            </a:extLst>
          </p:cNvPr>
          <p:cNvSpPr/>
          <p:nvPr/>
        </p:nvSpPr>
        <p:spPr>
          <a:xfrm>
            <a:off x="6607995" y="4412483"/>
            <a:ext cx="38408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46" name="자유형: 도형 45">
            <a:extLst>
              <a:ext uri="{FF2B5EF4-FFF2-40B4-BE49-F238E27FC236}">
                <a16:creationId xmlns="" xmlns:a16="http://schemas.microsoft.com/office/drawing/2014/main" id="{2DC63BE8-08E1-E1CC-7632-C7D1F9551261}"/>
              </a:ext>
            </a:extLst>
          </p:cNvPr>
          <p:cNvSpPr/>
          <p:nvPr/>
        </p:nvSpPr>
        <p:spPr>
          <a:xfrm rot="10800000" flipH="1" flipV="1">
            <a:off x="8788712" y="4479802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65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="" xmlns:a16="http://schemas.microsoft.com/office/drawing/2014/main" id="{07F5DDBE-4079-50E2-2D1E-6733F97A5B4B}"/>
              </a:ext>
            </a:extLst>
          </p:cNvPr>
          <p:cNvSpPr/>
          <p:nvPr/>
        </p:nvSpPr>
        <p:spPr>
          <a:xfrm>
            <a:off x="6651537" y="4907881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="" xmlns:a16="http://schemas.microsoft.com/office/drawing/2014/main" id="{70B78403-7054-DC49-02C1-ECFB5CA40C18}"/>
              </a:ext>
            </a:extLst>
          </p:cNvPr>
          <p:cNvSpPr/>
          <p:nvPr/>
        </p:nvSpPr>
        <p:spPr>
          <a:xfrm rot="16200000">
            <a:off x="7733776" y="3825647"/>
            <a:ext cx="175528" cy="23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4D1C6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06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3000" accel="50000" fill="hold" nodeType="afterEffect" p14:presetBounceEnd="6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4.79167E-6 3.33333E-6 L 4.79167E-6 0.00023 C -0.00027 0.00046 -0.00079 0.00115 -0.00105 0.00208 C -0.00105 0.00231 -0.00131 0.00254 -0.00131 0.00301 C -0.00157 0.00324 -0.00183 0.00486 -0.00183 0.00439 C -0.00183 0.00231 -0.00157 0.00208 -0.00105 0.00092 C -0.00027 0.00301 4.79167E-6 0.00231 -0.00053 0.00463 C -0.00079 0.00532 -0.00131 0.00648 -0.00131 0.00671 C -0.00235 0.00393 -0.00131 0.00671 -0.00209 0.00115 C -0.00209 0.00092 -0.00235 3.33333E-6 -0.00235 0.00023 C -0.00235 0.00069 -0.00183 0.00208 -0.00183 0.00231 C -0.00157 0.00324 -0.00157 0.00393 -0.00131 0.00463 C -0.00131 0.00509 -0.00157 0.00555 -0.00105 0.00578 C -0.00079 0.00578 -0.00079 0.00532 -0.00053 0.00486 C 0.00026 0.00208 -0.00079 0.00439 4.79167E-6 0.00231 C 0.00026 0.00162 4.79167E-6 0.00092 0.00052 3.33333E-6 C 0.00052 0.00023 0.00078 0.00069 0.00078 0.00092 C 0.00104 0.00139 0.00143 0.00208 0.00143 0.00254 C 0.00143 0.00301 0.00104 0.00208 0.00078 0.00185 C 0.00078 0.00324 0.00078 0.00439 0.00052 0.00578 C 0.00026 0.00602 4.79167E-6 0.00532 -0.00027 0.00486 C -0.00053 0.00439 -0.00079 0.0037 -0.00105 0.00324 L -0.00131 0.00231 C -0.00157 0.00162 -0.00183 -0.00023 -0.00183 0.00023 C -0.00183 0.00185 -0.00209 0.00347 -0.00131 0.00486 C -0.00105 0.00555 -0.00105 0.00324 -0.00053 0.00254 C 0.00026 0.00115 4.79167E-6 0.00185 0.00052 0.00069 C 0.00078 0.00115 0.00221 0.0037 0.00052 0.0037 C -0.00053 0.0037 -0.00027 0.00139 -0.00027 0.00162 C -0.00053 0.00231 0.00052 0.00393 -0.00053 0.00439 C -0.00157 0.00463 -0.00079 0.00254 -0.00105 0.00185 C -0.00105 0.00115 -0.00131 0.00092 -0.00131 0.00023 C -0.00105 0.00486 -0.00027 3.33333E-6 4.79167E-6 3.33333E-6 Z " pathEditMode="relative" rAng="0" ptsTypes="AAAAAAAAAAAAAAAAAAAAAAAAAAAAAAAAA" p14:bounceEnd="600">
                                          <p:cBhvr>
                                            <p:cTn id="6" dur="8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00" y="324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3000" accel="50000" fill="hold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4.79167E-6 3.33333E-6 L 4.79167E-6 0.00023 C -0.00027 0.00046 -0.00079 0.00115 -0.00105 0.00208 C -0.00105 0.00231 -0.00131 0.00254 -0.00131 0.00301 C -0.00157 0.00324 -0.00183 0.00486 -0.00183 0.00439 C -0.00183 0.00231 -0.00157 0.00208 -0.00105 0.00092 C -0.00027 0.00301 4.79167E-6 0.00231 -0.00053 0.00463 C -0.00079 0.00532 -0.00131 0.00648 -0.00131 0.00671 C -0.00235 0.00393 -0.00131 0.00671 -0.00209 0.00115 C -0.00209 0.00092 -0.00235 3.33333E-6 -0.00235 0.00023 C -0.00235 0.00069 -0.00183 0.00208 -0.00183 0.00231 C -0.00157 0.00324 -0.00157 0.00393 -0.00131 0.00463 C -0.00131 0.00509 -0.00157 0.00555 -0.00105 0.00578 C -0.00079 0.00578 -0.00079 0.00532 -0.00053 0.00486 C 0.00026 0.00208 -0.00079 0.00439 4.79167E-6 0.00231 C 0.00026 0.00162 4.79167E-6 0.00092 0.00052 3.33333E-6 C 0.00052 0.00023 0.00078 0.00069 0.00078 0.00092 C 0.00104 0.00139 0.00143 0.00208 0.00143 0.00254 C 0.00143 0.00301 0.00104 0.00208 0.00078 0.00185 C 0.00078 0.00324 0.00078 0.00439 0.00052 0.00578 C 0.00026 0.00602 4.79167E-6 0.00532 -0.00027 0.00486 C -0.00053 0.00439 -0.00079 0.0037 -0.00105 0.00324 L -0.00131 0.00231 C -0.00157 0.00162 -0.00183 -0.00023 -0.00183 0.00023 C -0.00183 0.00185 -0.00209 0.00347 -0.00131 0.00486 C -0.00105 0.00555 -0.00105 0.00324 -0.00053 0.00254 C 0.00026 0.00115 4.79167E-6 0.00185 0.00052 0.00069 C 0.00078 0.00115 0.00221 0.0037 0.00052 0.0037 C -0.00053 0.0037 -0.00027 0.00139 -0.00027 0.00162 C -0.00053 0.00231 0.00052 0.00393 -0.00053 0.00439 C -0.00157 0.00463 -0.00079 0.00254 -0.00105 0.00185 C -0.00105 0.00115 -0.00131 0.00092 -0.00131 0.00023 C -0.00105 0.00486 -0.00027 3.33333E-6 4.79167E-6 3.33333E-6 Z " pathEditMode="relative" rAng="0" ptsTypes="AAAAAAAAAAAAAAAAAAAAAAAAAAAAAAAAA">
                                          <p:cBhvr>
                                            <p:cTn id="6" dur="8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" y="32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472"/>
            <a:ext cx="12192000" cy="860060"/>
          </a:xfrm>
          <a:prstGeom prst="rect">
            <a:avLst/>
          </a:prstGeom>
          <a:gradFill flip="none" rotWithShape="1">
            <a:gsLst>
              <a:gs pos="24000">
                <a:srgbClr val="ADEDE8">
                  <a:alpha val="0"/>
                </a:srgbClr>
              </a:gs>
              <a:gs pos="100000">
                <a:srgbClr val="ADEDE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02474" y="170464"/>
            <a:ext cx="204153" cy="540837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18631" y="120378"/>
            <a:ext cx="786269" cy="741154"/>
            <a:chOff x="4699806" y="2340255"/>
            <a:chExt cx="1951653" cy="1839670"/>
          </a:xfrm>
        </p:grpSpPr>
        <p:sp>
          <p:nvSpPr>
            <p:cNvPr id="29" name="자유형 28"/>
            <p:cNvSpPr/>
            <p:nvPr/>
          </p:nvSpPr>
          <p:spPr>
            <a:xfrm>
              <a:off x="4699806" y="2340255"/>
              <a:ext cx="1951653" cy="1839670"/>
            </a:xfrm>
            <a:custGeom>
              <a:avLst/>
              <a:gdLst>
                <a:gd name="connsiteX0" fmla="*/ 685229 w 1350238"/>
                <a:gd name="connsiteY0" fmla="*/ 2 h 1272763"/>
                <a:gd name="connsiteX1" fmla="*/ 1157973 w 1350238"/>
                <a:gd name="connsiteY1" fmla="*/ 83048 h 1272763"/>
                <a:gd name="connsiteX2" fmla="*/ 1214197 w 1350238"/>
                <a:gd name="connsiteY2" fmla="*/ 196157 h 1272763"/>
                <a:gd name="connsiteX3" fmla="*/ 1244286 w 1350238"/>
                <a:gd name="connsiteY3" fmla="*/ 293975 h 1272763"/>
                <a:gd name="connsiteX4" fmla="*/ 1252161 w 1350238"/>
                <a:gd name="connsiteY4" fmla="*/ 302125 h 1272763"/>
                <a:gd name="connsiteX5" fmla="*/ 1337096 w 1350238"/>
                <a:gd name="connsiteY5" fmla="*/ 563271 h 1272763"/>
                <a:gd name="connsiteX6" fmla="*/ 1349002 w 1350238"/>
                <a:gd name="connsiteY6" fmla="*/ 1173099 h 1272763"/>
                <a:gd name="connsiteX7" fmla="*/ 1274621 w 1350238"/>
                <a:gd name="connsiteY7" fmla="*/ 1247480 h 1272763"/>
                <a:gd name="connsiteX8" fmla="*/ 75595 w 1350238"/>
                <a:gd name="connsiteY8" fmla="*/ 1247480 h 1272763"/>
                <a:gd name="connsiteX9" fmla="*/ 1214 w 1350238"/>
                <a:gd name="connsiteY9" fmla="*/ 1173099 h 1272763"/>
                <a:gd name="connsiteX10" fmla="*/ 27408 w 1350238"/>
                <a:gd name="connsiteY10" fmla="*/ 468021 h 1272763"/>
                <a:gd name="connsiteX11" fmla="*/ 96426 w 1350238"/>
                <a:gd name="connsiteY11" fmla="*/ 305658 h 1272763"/>
                <a:gd name="connsiteX12" fmla="*/ 102124 w 1350238"/>
                <a:gd name="connsiteY12" fmla="*/ 299057 h 1272763"/>
                <a:gd name="connsiteX13" fmla="*/ 136020 w 1350238"/>
                <a:gd name="connsiteY13" fmla="*/ 193478 h 1272763"/>
                <a:gd name="connsiteX14" fmla="*/ 187480 w 1350238"/>
                <a:gd name="connsiteY14" fmla="*/ 83048 h 1272763"/>
                <a:gd name="connsiteX15" fmla="*/ 685229 w 1350238"/>
                <a:gd name="connsiteY15" fmla="*/ 2 h 127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50238" h="1272763">
                  <a:moveTo>
                    <a:pt x="685229" y="2"/>
                  </a:moveTo>
                  <a:cubicBezTo>
                    <a:pt x="901151" y="300"/>
                    <a:pt x="1112906" y="28279"/>
                    <a:pt x="1157973" y="83048"/>
                  </a:cubicBezTo>
                  <a:cubicBezTo>
                    <a:pt x="1185446" y="119560"/>
                    <a:pt x="1201607" y="157859"/>
                    <a:pt x="1214197" y="196157"/>
                  </a:cubicBezTo>
                  <a:lnTo>
                    <a:pt x="1244286" y="293975"/>
                  </a:lnTo>
                  <a:lnTo>
                    <a:pt x="1252161" y="302125"/>
                  </a:lnTo>
                  <a:cubicBezTo>
                    <a:pt x="1286135" y="366419"/>
                    <a:pt x="1329952" y="412615"/>
                    <a:pt x="1337096" y="563271"/>
                  </a:cubicBezTo>
                  <a:cubicBezTo>
                    <a:pt x="1360115" y="773691"/>
                    <a:pt x="1345033" y="969823"/>
                    <a:pt x="1349002" y="1173099"/>
                  </a:cubicBezTo>
                  <a:cubicBezTo>
                    <a:pt x="1349002" y="1214178"/>
                    <a:pt x="1315700" y="1247480"/>
                    <a:pt x="1274621" y="1247480"/>
                  </a:cubicBezTo>
                  <a:cubicBezTo>
                    <a:pt x="858277" y="1273674"/>
                    <a:pt x="503845" y="1287961"/>
                    <a:pt x="75595" y="1247480"/>
                  </a:cubicBezTo>
                  <a:cubicBezTo>
                    <a:pt x="34516" y="1247480"/>
                    <a:pt x="1214" y="1214178"/>
                    <a:pt x="1214" y="1173099"/>
                  </a:cubicBezTo>
                  <a:cubicBezTo>
                    <a:pt x="9945" y="938073"/>
                    <a:pt x="-19423" y="698284"/>
                    <a:pt x="27408" y="468021"/>
                  </a:cubicBezTo>
                  <a:cubicBezTo>
                    <a:pt x="39314" y="408172"/>
                    <a:pt x="63961" y="349433"/>
                    <a:pt x="96426" y="305658"/>
                  </a:cubicBezTo>
                  <a:lnTo>
                    <a:pt x="102124" y="299057"/>
                  </a:lnTo>
                  <a:lnTo>
                    <a:pt x="136020" y="193478"/>
                  </a:lnTo>
                  <a:cubicBezTo>
                    <a:pt x="149204" y="154287"/>
                    <a:pt x="164770" y="115988"/>
                    <a:pt x="187480" y="83048"/>
                  </a:cubicBezTo>
                  <a:cubicBezTo>
                    <a:pt x="249217" y="27089"/>
                    <a:pt x="469306" y="-295"/>
                    <a:pt x="685229" y="2"/>
                  </a:cubicBezTo>
                  <a:close/>
                </a:path>
              </a:pathLst>
            </a:custGeom>
            <a:solidFill>
              <a:srgbClr val="ADEDE8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955990" y="2464886"/>
              <a:ext cx="1437080" cy="1308448"/>
              <a:chOff x="4955990" y="2464886"/>
              <a:chExt cx="1437080" cy="1308448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4978824" y="3333562"/>
                <a:ext cx="216023" cy="439772"/>
              </a:xfrm>
              <a:prstGeom prst="roundRect">
                <a:avLst>
                  <a:gd name="adj" fmla="val 2658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6154973" y="3329100"/>
                <a:ext cx="216023" cy="439772"/>
              </a:xfrm>
              <a:prstGeom prst="roundRect">
                <a:avLst>
                  <a:gd name="adj" fmla="val 2658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 9"/>
              <p:cNvSpPr/>
              <p:nvPr/>
            </p:nvSpPr>
            <p:spPr>
              <a:xfrm>
                <a:off x="5001792" y="2464886"/>
                <a:ext cx="1350238" cy="1272763"/>
              </a:xfrm>
              <a:custGeom>
                <a:avLst/>
                <a:gdLst>
                  <a:gd name="connsiteX0" fmla="*/ 685229 w 1350238"/>
                  <a:gd name="connsiteY0" fmla="*/ 2 h 1272763"/>
                  <a:gd name="connsiteX1" fmla="*/ 1157973 w 1350238"/>
                  <a:gd name="connsiteY1" fmla="*/ 83048 h 1272763"/>
                  <a:gd name="connsiteX2" fmla="*/ 1214197 w 1350238"/>
                  <a:gd name="connsiteY2" fmla="*/ 196157 h 1272763"/>
                  <a:gd name="connsiteX3" fmla="*/ 1244286 w 1350238"/>
                  <a:gd name="connsiteY3" fmla="*/ 293975 h 1272763"/>
                  <a:gd name="connsiteX4" fmla="*/ 1252161 w 1350238"/>
                  <a:gd name="connsiteY4" fmla="*/ 302125 h 1272763"/>
                  <a:gd name="connsiteX5" fmla="*/ 1337096 w 1350238"/>
                  <a:gd name="connsiteY5" fmla="*/ 563271 h 1272763"/>
                  <a:gd name="connsiteX6" fmla="*/ 1349002 w 1350238"/>
                  <a:gd name="connsiteY6" fmla="*/ 1173099 h 1272763"/>
                  <a:gd name="connsiteX7" fmla="*/ 1274621 w 1350238"/>
                  <a:gd name="connsiteY7" fmla="*/ 1247480 h 1272763"/>
                  <a:gd name="connsiteX8" fmla="*/ 75595 w 1350238"/>
                  <a:gd name="connsiteY8" fmla="*/ 1247480 h 1272763"/>
                  <a:gd name="connsiteX9" fmla="*/ 1214 w 1350238"/>
                  <a:gd name="connsiteY9" fmla="*/ 1173099 h 1272763"/>
                  <a:gd name="connsiteX10" fmla="*/ 27408 w 1350238"/>
                  <a:gd name="connsiteY10" fmla="*/ 468021 h 1272763"/>
                  <a:gd name="connsiteX11" fmla="*/ 96426 w 1350238"/>
                  <a:gd name="connsiteY11" fmla="*/ 305658 h 1272763"/>
                  <a:gd name="connsiteX12" fmla="*/ 102124 w 1350238"/>
                  <a:gd name="connsiteY12" fmla="*/ 299057 h 1272763"/>
                  <a:gd name="connsiteX13" fmla="*/ 136020 w 1350238"/>
                  <a:gd name="connsiteY13" fmla="*/ 193478 h 1272763"/>
                  <a:gd name="connsiteX14" fmla="*/ 187480 w 1350238"/>
                  <a:gd name="connsiteY14" fmla="*/ 83048 h 1272763"/>
                  <a:gd name="connsiteX15" fmla="*/ 685229 w 1350238"/>
                  <a:gd name="connsiteY15" fmla="*/ 2 h 127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50238" h="1272763">
                    <a:moveTo>
                      <a:pt x="685229" y="2"/>
                    </a:moveTo>
                    <a:cubicBezTo>
                      <a:pt x="901151" y="300"/>
                      <a:pt x="1112906" y="28279"/>
                      <a:pt x="1157973" y="83048"/>
                    </a:cubicBezTo>
                    <a:cubicBezTo>
                      <a:pt x="1185446" y="119560"/>
                      <a:pt x="1201607" y="157859"/>
                      <a:pt x="1214197" y="196157"/>
                    </a:cubicBezTo>
                    <a:lnTo>
                      <a:pt x="1244286" y="293975"/>
                    </a:lnTo>
                    <a:lnTo>
                      <a:pt x="1252161" y="302125"/>
                    </a:lnTo>
                    <a:cubicBezTo>
                      <a:pt x="1286135" y="366419"/>
                      <a:pt x="1329952" y="412615"/>
                      <a:pt x="1337096" y="563271"/>
                    </a:cubicBezTo>
                    <a:cubicBezTo>
                      <a:pt x="1360115" y="773691"/>
                      <a:pt x="1345033" y="969823"/>
                      <a:pt x="1349002" y="1173099"/>
                    </a:cubicBezTo>
                    <a:cubicBezTo>
                      <a:pt x="1349002" y="1214178"/>
                      <a:pt x="1315700" y="1247480"/>
                      <a:pt x="1274621" y="1247480"/>
                    </a:cubicBezTo>
                    <a:cubicBezTo>
                      <a:pt x="858277" y="1273674"/>
                      <a:pt x="503845" y="1287961"/>
                      <a:pt x="75595" y="1247480"/>
                    </a:cubicBezTo>
                    <a:cubicBezTo>
                      <a:pt x="34516" y="1247480"/>
                      <a:pt x="1214" y="1214178"/>
                      <a:pt x="1214" y="1173099"/>
                    </a:cubicBezTo>
                    <a:cubicBezTo>
                      <a:pt x="9945" y="938073"/>
                      <a:pt x="-19423" y="698284"/>
                      <a:pt x="27408" y="468021"/>
                    </a:cubicBezTo>
                    <a:cubicBezTo>
                      <a:pt x="39314" y="408172"/>
                      <a:pt x="63961" y="349433"/>
                      <a:pt x="96426" y="305658"/>
                    </a:cubicBezTo>
                    <a:lnTo>
                      <a:pt x="102124" y="299057"/>
                    </a:lnTo>
                    <a:lnTo>
                      <a:pt x="136020" y="193478"/>
                    </a:lnTo>
                    <a:cubicBezTo>
                      <a:pt x="149204" y="154287"/>
                      <a:pt x="164770" y="115988"/>
                      <a:pt x="187480" y="83048"/>
                    </a:cubicBezTo>
                    <a:cubicBezTo>
                      <a:pt x="249217" y="27089"/>
                      <a:pt x="469306" y="-295"/>
                      <a:pt x="685229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5116897" y="2561701"/>
                <a:ext cx="110232" cy="427028"/>
              </a:xfrm>
              <a:custGeom>
                <a:avLst/>
                <a:gdLst>
                  <a:gd name="connsiteX0" fmla="*/ 43272 w 110232"/>
                  <a:gd name="connsiteY0" fmla="*/ 326755 h 427028"/>
                  <a:gd name="connsiteX1" fmla="*/ 93278 w 110232"/>
                  <a:gd name="connsiteY1" fmla="*/ 100537 h 427028"/>
                  <a:gd name="connsiteX2" fmla="*/ 109947 w 110232"/>
                  <a:gd name="connsiteY2" fmla="*/ 14812 h 427028"/>
                  <a:gd name="connsiteX3" fmla="*/ 98041 w 110232"/>
                  <a:gd name="connsiteY3" fmla="*/ 10049 h 427028"/>
                  <a:gd name="connsiteX4" fmla="*/ 33747 w 110232"/>
                  <a:gd name="connsiteY4" fmla="*/ 117205 h 427028"/>
                  <a:gd name="connsiteX5" fmla="*/ 12316 w 110232"/>
                  <a:gd name="connsiteY5" fmla="*/ 191024 h 427028"/>
                  <a:gd name="connsiteX6" fmla="*/ 2791 w 110232"/>
                  <a:gd name="connsiteY6" fmla="*/ 276749 h 427028"/>
                  <a:gd name="connsiteX7" fmla="*/ 409 w 110232"/>
                  <a:gd name="connsiteY7" fmla="*/ 400574 h 427028"/>
                  <a:gd name="connsiteX8" fmla="*/ 9934 w 110232"/>
                  <a:gd name="connsiteY8" fmla="*/ 422005 h 427028"/>
                  <a:gd name="connsiteX9" fmla="*/ 43272 w 110232"/>
                  <a:gd name="connsiteY9" fmla="*/ 326755 h 42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232" h="427028">
                    <a:moveTo>
                      <a:pt x="43272" y="326755"/>
                    </a:moveTo>
                    <a:cubicBezTo>
                      <a:pt x="57163" y="273177"/>
                      <a:pt x="82166" y="152527"/>
                      <a:pt x="93278" y="100537"/>
                    </a:cubicBezTo>
                    <a:cubicBezTo>
                      <a:pt x="104390" y="48547"/>
                      <a:pt x="109153" y="29893"/>
                      <a:pt x="109947" y="14812"/>
                    </a:cubicBezTo>
                    <a:cubicBezTo>
                      <a:pt x="110741" y="-269"/>
                      <a:pt x="110741" y="-7016"/>
                      <a:pt x="98041" y="10049"/>
                    </a:cubicBezTo>
                    <a:cubicBezTo>
                      <a:pt x="85341" y="27114"/>
                      <a:pt x="48034" y="87043"/>
                      <a:pt x="33747" y="117205"/>
                    </a:cubicBezTo>
                    <a:cubicBezTo>
                      <a:pt x="19460" y="147367"/>
                      <a:pt x="17475" y="164433"/>
                      <a:pt x="12316" y="191024"/>
                    </a:cubicBezTo>
                    <a:cubicBezTo>
                      <a:pt x="7157" y="217615"/>
                      <a:pt x="4775" y="241824"/>
                      <a:pt x="2791" y="276749"/>
                    </a:cubicBezTo>
                    <a:cubicBezTo>
                      <a:pt x="807" y="311674"/>
                      <a:pt x="-781" y="376365"/>
                      <a:pt x="409" y="400574"/>
                    </a:cubicBezTo>
                    <a:cubicBezTo>
                      <a:pt x="1599" y="424783"/>
                      <a:pt x="2393" y="433514"/>
                      <a:pt x="9934" y="422005"/>
                    </a:cubicBezTo>
                    <a:cubicBezTo>
                      <a:pt x="17475" y="410496"/>
                      <a:pt x="29381" y="380333"/>
                      <a:pt x="43272" y="3267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자유형 10"/>
              <p:cNvSpPr/>
              <p:nvPr/>
            </p:nvSpPr>
            <p:spPr>
              <a:xfrm flipH="1">
                <a:off x="6128378" y="2561701"/>
                <a:ext cx="110232" cy="427028"/>
              </a:xfrm>
              <a:custGeom>
                <a:avLst/>
                <a:gdLst>
                  <a:gd name="connsiteX0" fmla="*/ 43272 w 110232"/>
                  <a:gd name="connsiteY0" fmla="*/ 326755 h 427028"/>
                  <a:gd name="connsiteX1" fmla="*/ 93278 w 110232"/>
                  <a:gd name="connsiteY1" fmla="*/ 100537 h 427028"/>
                  <a:gd name="connsiteX2" fmla="*/ 109947 w 110232"/>
                  <a:gd name="connsiteY2" fmla="*/ 14812 h 427028"/>
                  <a:gd name="connsiteX3" fmla="*/ 98041 w 110232"/>
                  <a:gd name="connsiteY3" fmla="*/ 10049 h 427028"/>
                  <a:gd name="connsiteX4" fmla="*/ 33747 w 110232"/>
                  <a:gd name="connsiteY4" fmla="*/ 117205 h 427028"/>
                  <a:gd name="connsiteX5" fmla="*/ 12316 w 110232"/>
                  <a:gd name="connsiteY5" fmla="*/ 191024 h 427028"/>
                  <a:gd name="connsiteX6" fmla="*/ 2791 w 110232"/>
                  <a:gd name="connsiteY6" fmla="*/ 276749 h 427028"/>
                  <a:gd name="connsiteX7" fmla="*/ 409 w 110232"/>
                  <a:gd name="connsiteY7" fmla="*/ 400574 h 427028"/>
                  <a:gd name="connsiteX8" fmla="*/ 9934 w 110232"/>
                  <a:gd name="connsiteY8" fmla="*/ 422005 h 427028"/>
                  <a:gd name="connsiteX9" fmla="*/ 43272 w 110232"/>
                  <a:gd name="connsiteY9" fmla="*/ 326755 h 42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232" h="427028">
                    <a:moveTo>
                      <a:pt x="43272" y="326755"/>
                    </a:moveTo>
                    <a:cubicBezTo>
                      <a:pt x="57163" y="273177"/>
                      <a:pt x="82166" y="152527"/>
                      <a:pt x="93278" y="100537"/>
                    </a:cubicBezTo>
                    <a:cubicBezTo>
                      <a:pt x="104390" y="48547"/>
                      <a:pt x="109153" y="29893"/>
                      <a:pt x="109947" y="14812"/>
                    </a:cubicBezTo>
                    <a:cubicBezTo>
                      <a:pt x="110741" y="-269"/>
                      <a:pt x="110741" y="-7016"/>
                      <a:pt x="98041" y="10049"/>
                    </a:cubicBezTo>
                    <a:cubicBezTo>
                      <a:pt x="85341" y="27114"/>
                      <a:pt x="48034" y="87043"/>
                      <a:pt x="33747" y="117205"/>
                    </a:cubicBezTo>
                    <a:cubicBezTo>
                      <a:pt x="19460" y="147367"/>
                      <a:pt x="17475" y="164433"/>
                      <a:pt x="12316" y="191024"/>
                    </a:cubicBezTo>
                    <a:cubicBezTo>
                      <a:pt x="7157" y="217615"/>
                      <a:pt x="4775" y="241824"/>
                      <a:pt x="2791" y="276749"/>
                    </a:cubicBezTo>
                    <a:cubicBezTo>
                      <a:pt x="807" y="311674"/>
                      <a:pt x="-781" y="376365"/>
                      <a:pt x="409" y="400574"/>
                    </a:cubicBezTo>
                    <a:cubicBezTo>
                      <a:pt x="1599" y="424783"/>
                      <a:pt x="2393" y="433514"/>
                      <a:pt x="9934" y="422005"/>
                    </a:cubicBezTo>
                    <a:cubicBezTo>
                      <a:pt x="17475" y="410496"/>
                      <a:pt x="29381" y="380333"/>
                      <a:pt x="43272" y="3267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다리꼴 5"/>
              <p:cNvSpPr/>
              <p:nvPr/>
            </p:nvSpPr>
            <p:spPr>
              <a:xfrm>
                <a:off x="5214937" y="2653727"/>
                <a:ext cx="926173" cy="466674"/>
              </a:xfrm>
              <a:custGeom>
                <a:avLst/>
                <a:gdLst>
                  <a:gd name="connsiteX0" fmla="*/ 0 w 940462"/>
                  <a:gd name="connsiteY0" fmla="*/ 371475 h 371475"/>
                  <a:gd name="connsiteX1" fmla="*/ 61914 w 940462"/>
                  <a:gd name="connsiteY1" fmla="*/ 0 h 371475"/>
                  <a:gd name="connsiteX2" fmla="*/ 878548 w 940462"/>
                  <a:gd name="connsiteY2" fmla="*/ 0 h 371475"/>
                  <a:gd name="connsiteX3" fmla="*/ 940462 w 940462"/>
                  <a:gd name="connsiteY3" fmla="*/ 371475 h 371475"/>
                  <a:gd name="connsiteX4" fmla="*/ 0 w 940462"/>
                  <a:gd name="connsiteY4" fmla="*/ 371475 h 371475"/>
                  <a:gd name="connsiteX0" fmla="*/ 0 w 940462"/>
                  <a:gd name="connsiteY0" fmla="*/ 371475 h 371475"/>
                  <a:gd name="connsiteX1" fmla="*/ 47626 w 940462"/>
                  <a:gd name="connsiteY1" fmla="*/ 26193 h 371475"/>
                  <a:gd name="connsiteX2" fmla="*/ 878548 w 940462"/>
                  <a:gd name="connsiteY2" fmla="*/ 0 h 371475"/>
                  <a:gd name="connsiteX3" fmla="*/ 940462 w 940462"/>
                  <a:gd name="connsiteY3" fmla="*/ 371475 h 371475"/>
                  <a:gd name="connsiteX4" fmla="*/ 0 w 940462"/>
                  <a:gd name="connsiteY4" fmla="*/ 371475 h 371475"/>
                  <a:gd name="connsiteX0" fmla="*/ 0 w 940462"/>
                  <a:gd name="connsiteY0" fmla="*/ 380507 h 380507"/>
                  <a:gd name="connsiteX1" fmla="*/ 47626 w 940462"/>
                  <a:gd name="connsiteY1" fmla="*/ 35225 h 380507"/>
                  <a:gd name="connsiteX2" fmla="*/ 878548 w 940462"/>
                  <a:gd name="connsiteY2" fmla="*/ 9032 h 380507"/>
                  <a:gd name="connsiteX3" fmla="*/ 940462 w 940462"/>
                  <a:gd name="connsiteY3" fmla="*/ 380507 h 380507"/>
                  <a:gd name="connsiteX4" fmla="*/ 0 w 940462"/>
                  <a:gd name="connsiteY4" fmla="*/ 380507 h 380507"/>
                  <a:gd name="connsiteX0" fmla="*/ 0 w 940462"/>
                  <a:gd name="connsiteY0" fmla="*/ 374475 h 374475"/>
                  <a:gd name="connsiteX1" fmla="*/ 47626 w 940462"/>
                  <a:gd name="connsiteY1" fmla="*/ 29193 h 374475"/>
                  <a:gd name="connsiteX2" fmla="*/ 880929 w 940462"/>
                  <a:gd name="connsiteY2" fmla="*/ 22050 h 374475"/>
                  <a:gd name="connsiteX3" fmla="*/ 940462 w 940462"/>
                  <a:gd name="connsiteY3" fmla="*/ 374475 h 374475"/>
                  <a:gd name="connsiteX4" fmla="*/ 0 w 940462"/>
                  <a:gd name="connsiteY4" fmla="*/ 374475 h 374475"/>
                  <a:gd name="connsiteX0" fmla="*/ 0 w 940462"/>
                  <a:gd name="connsiteY0" fmla="*/ 399036 h 399036"/>
                  <a:gd name="connsiteX1" fmla="*/ 47626 w 940462"/>
                  <a:gd name="connsiteY1" fmla="*/ 53754 h 399036"/>
                  <a:gd name="connsiteX2" fmla="*/ 880929 w 940462"/>
                  <a:gd name="connsiteY2" fmla="*/ 46611 h 399036"/>
                  <a:gd name="connsiteX3" fmla="*/ 940462 w 940462"/>
                  <a:gd name="connsiteY3" fmla="*/ 399036 h 399036"/>
                  <a:gd name="connsiteX4" fmla="*/ 0 w 940462"/>
                  <a:gd name="connsiteY4" fmla="*/ 399036 h 399036"/>
                  <a:gd name="connsiteX0" fmla="*/ 0 w 933318"/>
                  <a:gd name="connsiteY0" fmla="*/ 375223 h 399036"/>
                  <a:gd name="connsiteX1" fmla="*/ 40482 w 933318"/>
                  <a:gd name="connsiteY1" fmla="*/ 53754 h 399036"/>
                  <a:gd name="connsiteX2" fmla="*/ 873785 w 933318"/>
                  <a:gd name="connsiteY2" fmla="*/ 46611 h 399036"/>
                  <a:gd name="connsiteX3" fmla="*/ 933318 w 933318"/>
                  <a:gd name="connsiteY3" fmla="*/ 399036 h 399036"/>
                  <a:gd name="connsiteX4" fmla="*/ 0 w 933318"/>
                  <a:gd name="connsiteY4" fmla="*/ 375223 h 399036"/>
                  <a:gd name="connsiteX0" fmla="*/ 0 w 933318"/>
                  <a:gd name="connsiteY0" fmla="*/ 375223 h 437538"/>
                  <a:gd name="connsiteX1" fmla="*/ 40482 w 933318"/>
                  <a:gd name="connsiteY1" fmla="*/ 53754 h 437538"/>
                  <a:gd name="connsiteX2" fmla="*/ 873785 w 933318"/>
                  <a:gd name="connsiteY2" fmla="*/ 46611 h 437538"/>
                  <a:gd name="connsiteX3" fmla="*/ 933318 w 933318"/>
                  <a:gd name="connsiteY3" fmla="*/ 399036 h 437538"/>
                  <a:gd name="connsiteX4" fmla="*/ 0 w 933318"/>
                  <a:gd name="connsiteY4" fmla="*/ 375223 h 437538"/>
                  <a:gd name="connsiteX0" fmla="*/ 0 w 911886"/>
                  <a:gd name="connsiteY0" fmla="*/ 375223 h 435423"/>
                  <a:gd name="connsiteX1" fmla="*/ 40482 w 911886"/>
                  <a:gd name="connsiteY1" fmla="*/ 53754 h 435423"/>
                  <a:gd name="connsiteX2" fmla="*/ 873785 w 911886"/>
                  <a:gd name="connsiteY2" fmla="*/ 46611 h 435423"/>
                  <a:gd name="connsiteX3" fmla="*/ 911886 w 911886"/>
                  <a:gd name="connsiteY3" fmla="*/ 391892 h 435423"/>
                  <a:gd name="connsiteX4" fmla="*/ 0 w 911886"/>
                  <a:gd name="connsiteY4" fmla="*/ 375223 h 435423"/>
                  <a:gd name="connsiteX0" fmla="*/ 0 w 911886"/>
                  <a:gd name="connsiteY0" fmla="*/ 375223 h 459702"/>
                  <a:gd name="connsiteX1" fmla="*/ 40482 w 911886"/>
                  <a:gd name="connsiteY1" fmla="*/ 53754 h 459702"/>
                  <a:gd name="connsiteX2" fmla="*/ 873785 w 911886"/>
                  <a:gd name="connsiteY2" fmla="*/ 46611 h 459702"/>
                  <a:gd name="connsiteX3" fmla="*/ 911886 w 911886"/>
                  <a:gd name="connsiteY3" fmla="*/ 391892 h 459702"/>
                  <a:gd name="connsiteX4" fmla="*/ 0 w 911886"/>
                  <a:gd name="connsiteY4" fmla="*/ 375223 h 459702"/>
                  <a:gd name="connsiteX0" fmla="*/ 0 w 926173"/>
                  <a:gd name="connsiteY0" fmla="*/ 375223 h 453509"/>
                  <a:gd name="connsiteX1" fmla="*/ 40482 w 926173"/>
                  <a:gd name="connsiteY1" fmla="*/ 53754 h 453509"/>
                  <a:gd name="connsiteX2" fmla="*/ 873785 w 926173"/>
                  <a:gd name="connsiteY2" fmla="*/ 46611 h 453509"/>
                  <a:gd name="connsiteX3" fmla="*/ 926173 w 926173"/>
                  <a:gd name="connsiteY3" fmla="*/ 377605 h 453509"/>
                  <a:gd name="connsiteX4" fmla="*/ 0 w 926173"/>
                  <a:gd name="connsiteY4" fmla="*/ 375223 h 453509"/>
                  <a:gd name="connsiteX0" fmla="*/ 0 w 926173"/>
                  <a:gd name="connsiteY0" fmla="*/ 375223 h 466674"/>
                  <a:gd name="connsiteX1" fmla="*/ 40482 w 926173"/>
                  <a:gd name="connsiteY1" fmla="*/ 53754 h 466674"/>
                  <a:gd name="connsiteX2" fmla="*/ 873785 w 926173"/>
                  <a:gd name="connsiteY2" fmla="*/ 46611 h 466674"/>
                  <a:gd name="connsiteX3" fmla="*/ 926173 w 926173"/>
                  <a:gd name="connsiteY3" fmla="*/ 377605 h 466674"/>
                  <a:gd name="connsiteX4" fmla="*/ 0 w 926173"/>
                  <a:gd name="connsiteY4" fmla="*/ 375223 h 466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173" h="466674">
                    <a:moveTo>
                      <a:pt x="0" y="375223"/>
                    </a:moveTo>
                    <a:lnTo>
                      <a:pt x="40482" y="53754"/>
                    </a:lnTo>
                    <a:cubicBezTo>
                      <a:pt x="45993" y="-12127"/>
                      <a:pt x="870654" y="-20858"/>
                      <a:pt x="873785" y="46611"/>
                    </a:cubicBezTo>
                    <a:lnTo>
                      <a:pt x="926173" y="377605"/>
                    </a:lnTo>
                    <a:cubicBezTo>
                      <a:pt x="848430" y="488729"/>
                      <a:pt x="92031" y="504605"/>
                      <a:pt x="0" y="3752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4955990" y="2638329"/>
                <a:ext cx="168989" cy="104527"/>
              </a:xfrm>
              <a:custGeom>
                <a:avLst/>
                <a:gdLst>
                  <a:gd name="connsiteX0" fmla="*/ 101798 w 175313"/>
                  <a:gd name="connsiteY0" fmla="*/ 96621 h 97600"/>
                  <a:gd name="connsiteX1" fmla="*/ 173235 w 175313"/>
                  <a:gd name="connsiteY1" fmla="*/ 39471 h 97600"/>
                  <a:gd name="connsiteX2" fmla="*/ 149423 w 175313"/>
                  <a:gd name="connsiteY2" fmla="*/ 1371 h 97600"/>
                  <a:gd name="connsiteX3" fmla="*/ 80366 w 175313"/>
                  <a:gd name="connsiteY3" fmla="*/ 10896 h 97600"/>
                  <a:gd name="connsiteX4" fmla="*/ 8929 w 175313"/>
                  <a:gd name="connsiteY4" fmla="*/ 34709 h 97600"/>
                  <a:gd name="connsiteX5" fmla="*/ 8929 w 175313"/>
                  <a:gd name="connsiteY5" fmla="*/ 72809 h 97600"/>
                  <a:gd name="connsiteX6" fmla="*/ 101798 w 175313"/>
                  <a:gd name="connsiteY6" fmla="*/ 96621 h 97600"/>
                  <a:gd name="connsiteX0" fmla="*/ 133695 w 177086"/>
                  <a:gd name="connsiteY0" fmla="*/ 99002 h 99920"/>
                  <a:gd name="connsiteX1" fmla="*/ 176557 w 177086"/>
                  <a:gd name="connsiteY1" fmla="*/ 39471 h 99920"/>
                  <a:gd name="connsiteX2" fmla="*/ 152745 w 177086"/>
                  <a:gd name="connsiteY2" fmla="*/ 1371 h 99920"/>
                  <a:gd name="connsiteX3" fmla="*/ 83688 w 177086"/>
                  <a:gd name="connsiteY3" fmla="*/ 10896 h 99920"/>
                  <a:gd name="connsiteX4" fmla="*/ 12251 w 177086"/>
                  <a:gd name="connsiteY4" fmla="*/ 34709 h 99920"/>
                  <a:gd name="connsiteX5" fmla="*/ 12251 w 177086"/>
                  <a:gd name="connsiteY5" fmla="*/ 72809 h 99920"/>
                  <a:gd name="connsiteX6" fmla="*/ 133695 w 177086"/>
                  <a:gd name="connsiteY6" fmla="*/ 99002 h 99920"/>
                  <a:gd name="connsiteX0" fmla="*/ 133695 w 177086"/>
                  <a:gd name="connsiteY0" fmla="*/ 99002 h 99920"/>
                  <a:gd name="connsiteX1" fmla="*/ 176557 w 177086"/>
                  <a:gd name="connsiteY1" fmla="*/ 39471 h 99920"/>
                  <a:gd name="connsiteX2" fmla="*/ 152745 w 177086"/>
                  <a:gd name="connsiteY2" fmla="*/ 1371 h 99920"/>
                  <a:gd name="connsiteX3" fmla="*/ 83688 w 177086"/>
                  <a:gd name="connsiteY3" fmla="*/ 10896 h 99920"/>
                  <a:gd name="connsiteX4" fmla="*/ 12251 w 177086"/>
                  <a:gd name="connsiteY4" fmla="*/ 34709 h 99920"/>
                  <a:gd name="connsiteX5" fmla="*/ 12251 w 177086"/>
                  <a:gd name="connsiteY5" fmla="*/ 72809 h 99920"/>
                  <a:gd name="connsiteX6" fmla="*/ 133695 w 177086"/>
                  <a:gd name="connsiteY6" fmla="*/ 99002 h 99920"/>
                  <a:gd name="connsiteX0" fmla="*/ 125598 w 168989"/>
                  <a:gd name="connsiteY0" fmla="*/ 99002 h 103422"/>
                  <a:gd name="connsiteX1" fmla="*/ 168460 w 168989"/>
                  <a:gd name="connsiteY1" fmla="*/ 39471 h 103422"/>
                  <a:gd name="connsiteX2" fmla="*/ 144648 w 168989"/>
                  <a:gd name="connsiteY2" fmla="*/ 1371 h 103422"/>
                  <a:gd name="connsiteX3" fmla="*/ 75591 w 168989"/>
                  <a:gd name="connsiteY3" fmla="*/ 10896 h 103422"/>
                  <a:gd name="connsiteX4" fmla="*/ 4154 w 168989"/>
                  <a:gd name="connsiteY4" fmla="*/ 34709 h 103422"/>
                  <a:gd name="connsiteX5" fmla="*/ 27966 w 168989"/>
                  <a:gd name="connsiteY5" fmla="*/ 91859 h 103422"/>
                  <a:gd name="connsiteX6" fmla="*/ 125598 w 168989"/>
                  <a:gd name="connsiteY6" fmla="*/ 99002 h 103422"/>
                  <a:gd name="connsiteX0" fmla="*/ 125598 w 168989"/>
                  <a:gd name="connsiteY0" fmla="*/ 100107 h 104527"/>
                  <a:gd name="connsiteX1" fmla="*/ 168460 w 168989"/>
                  <a:gd name="connsiteY1" fmla="*/ 40576 h 104527"/>
                  <a:gd name="connsiteX2" fmla="*/ 144648 w 168989"/>
                  <a:gd name="connsiteY2" fmla="*/ 2476 h 104527"/>
                  <a:gd name="connsiteX3" fmla="*/ 75591 w 168989"/>
                  <a:gd name="connsiteY3" fmla="*/ 7238 h 104527"/>
                  <a:gd name="connsiteX4" fmla="*/ 4154 w 168989"/>
                  <a:gd name="connsiteY4" fmla="*/ 35814 h 104527"/>
                  <a:gd name="connsiteX5" fmla="*/ 27966 w 168989"/>
                  <a:gd name="connsiteY5" fmla="*/ 92964 h 104527"/>
                  <a:gd name="connsiteX6" fmla="*/ 125598 w 168989"/>
                  <a:gd name="connsiteY6" fmla="*/ 100107 h 10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989" h="104527">
                    <a:moveTo>
                      <a:pt x="125598" y="100107"/>
                    </a:moveTo>
                    <a:cubicBezTo>
                      <a:pt x="149014" y="91376"/>
                      <a:pt x="165285" y="56848"/>
                      <a:pt x="168460" y="40576"/>
                    </a:cubicBezTo>
                    <a:cubicBezTo>
                      <a:pt x="171635" y="24304"/>
                      <a:pt x="160126" y="8032"/>
                      <a:pt x="144648" y="2476"/>
                    </a:cubicBezTo>
                    <a:cubicBezTo>
                      <a:pt x="129170" y="-3080"/>
                      <a:pt x="99007" y="1682"/>
                      <a:pt x="75591" y="7238"/>
                    </a:cubicBezTo>
                    <a:cubicBezTo>
                      <a:pt x="52175" y="12794"/>
                      <a:pt x="16060" y="25495"/>
                      <a:pt x="4154" y="35814"/>
                    </a:cubicBezTo>
                    <a:cubicBezTo>
                      <a:pt x="-7752" y="46133"/>
                      <a:pt x="7725" y="82248"/>
                      <a:pt x="27966" y="92964"/>
                    </a:cubicBezTo>
                    <a:cubicBezTo>
                      <a:pt x="48207" y="103680"/>
                      <a:pt x="102182" y="108838"/>
                      <a:pt x="125598" y="10010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>
                <a:off x="6224081" y="2635947"/>
                <a:ext cx="168989" cy="104527"/>
              </a:xfrm>
              <a:custGeom>
                <a:avLst/>
                <a:gdLst>
                  <a:gd name="connsiteX0" fmla="*/ 101798 w 175313"/>
                  <a:gd name="connsiteY0" fmla="*/ 96621 h 97600"/>
                  <a:gd name="connsiteX1" fmla="*/ 173235 w 175313"/>
                  <a:gd name="connsiteY1" fmla="*/ 39471 h 97600"/>
                  <a:gd name="connsiteX2" fmla="*/ 149423 w 175313"/>
                  <a:gd name="connsiteY2" fmla="*/ 1371 h 97600"/>
                  <a:gd name="connsiteX3" fmla="*/ 80366 w 175313"/>
                  <a:gd name="connsiteY3" fmla="*/ 10896 h 97600"/>
                  <a:gd name="connsiteX4" fmla="*/ 8929 w 175313"/>
                  <a:gd name="connsiteY4" fmla="*/ 34709 h 97600"/>
                  <a:gd name="connsiteX5" fmla="*/ 8929 w 175313"/>
                  <a:gd name="connsiteY5" fmla="*/ 72809 h 97600"/>
                  <a:gd name="connsiteX6" fmla="*/ 101798 w 175313"/>
                  <a:gd name="connsiteY6" fmla="*/ 96621 h 97600"/>
                  <a:gd name="connsiteX0" fmla="*/ 133695 w 177086"/>
                  <a:gd name="connsiteY0" fmla="*/ 99002 h 99920"/>
                  <a:gd name="connsiteX1" fmla="*/ 176557 w 177086"/>
                  <a:gd name="connsiteY1" fmla="*/ 39471 h 99920"/>
                  <a:gd name="connsiteX2" fmla="*/ 152745 w 177086"/>
                  <a:gd name="connsiteY2" fmla="*/ 1371 h 99920"/>
                  <a:gd name="connsiteX3" fmla="*/ 83688 w 177086"/>
                  <a:gd name="connsiteY3" fmla="*/ 10896 h 99920"/>
                  <a:gd name="connsiteX4" fmla="*/ 12251 w 177086"/>
                  <a:gd name="connsiteY4" fmla="*/ 34709 h 99920"/>
                  <a:gd name="connsiteX5" fmla="*/ 12251 w 177086"/>
                  <a:gd name="connsiteY5" fmla="*/ 72809 h 99920"/>
                  <a:gd name="connsiteX6" fmla="*/ 133695 w 177086"/>
                  <a:gd name="connsiteY6" fmla="*/ 99002 h 99920"/>
                  <a:gd name="connsiteX0" fmla="*/ 133695 w 177086"/>
                  <a:gd name="connsiteY0" fmla="*/ 99002 h 99920"/>
                  <a:gd name="connsiteX1" fmla="*/ 176557 w 177086"/>
                  <a:gd name="connsiteY1" fmla="*/ 39471 h 99920"/>
                  <a:gd name="connsiteX2" fmla="*/ 152745 w 177086"/>
                  <a:gd name="connsiteY2" fmla="*/ 1371 h 99920"/>
                  <a:gd name="connsiteX3" fmla="*/ 83688 w 177086"/>
                  <a:gd name="connsiteY3" fmla="*/ 10896 h 99920"/>
                  <a:gd name="connsiteX4" fmla="*/ 12251 w 177086"/>
                  <a:gd name="connsiteY4" fmla="*/ 34709 h 99920"/>
                  <a:gd name="connsiteX5" fmla="*/ 12251 w 177086"/>
                  <a:gd name="connsiteY5" fmla="*/ 72809 h 99920"/>
                  <a:gd name="connsiteX6" fmla="*/ 133695 w 177086"/>
                  <a:gd name="connsiteY6" fmla="*/ 99002 h 99920"/>
                  <a:gd name="connsiteX0" fmla="*/ 125598 w 168989"/>
                  <a:gd name="connsiteY0" fmla="*/ 99002 h 103422"/>
                  <a:gd name="connsiteX1" fmla="*/ 168460 w 168989"/>
                  <a:gd name="connsiteY1" fmla="*/ 39471 h 103422"/>
                  <a:gd name="connsiteX2" fmla="*/ 144648 w 168989"/>
                  <a:gd name="connsiteY2" fmla="*/ 1371 h 103422"/>
                  <a:gd name="connsiteX3" fmla="*/ 75591 w 168989"/>
                  <a:gd name="connsiteY3" fmla="*/ 10896 h 103422"/>
                  <a:gd name="connsiteX4" fmla="*/ 4154 w 168989"/>
                  <a:gd name="connsiteY4" fmla="*/ 34709 h 103422"/>
                  <a:gd name="connsiteX5" fmla="*/ 27966 w 168989"/>
                  <a:gd name="connsiteY5" fmla="*/ 91859 h 103422"/>
                  <a:gd name="connsiteX6" fmla="*/ 125598 w 168989"/>
                  <a:gd name="connsiteY6" fmla="*/ 99002 h 103422"/>
                  <a:gd name="connsiteX0" fmla="*/ 125598 w 168989"/>
                  <a:gd name="connsiteY0" fmla="*/ 100107 h 104527"/>
                  <a:gd name="connsiteX1" fmla="*/ 168460 w 168989"/>
                  <a:gd name="connsiteY1" fmla="*/ 40576 h 104527"/>
                  <a:gd name="connsiteX2" fmla="*/ 144648 w 168989"/>
                  <a:gd name="connsiteY2" fmla="*/ 2476 h 104527"/>
                  <a:gd name="connsiteX3" fmla="*/ 75591 w 168989"/>
                  <a:gd name="connsiteY3" fmla="*/ 7238 h 104527"/>
                  <a:gd name="connsiteX4" fmla="*/ 4154 w 168989"/>
                  <a:gd name="connsiteY4" fmla="*/ 35814 h 104527"/>
                  <a:gd name="connsiteX5" fmla="*/ 27966 w 168989"/>
                  <a:gd name="connsiteY5" fmla="*/ 92964 h 104527"/>
                  <a:gd name="connsiteX6" fmla="*/ 125598 w 168989"/>
                  <a:gd name="connsiteY6" fmla="*/ 100107 h 10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989" h="104527">
                    <a:moveTo>
                      <a:pt x="125598" y="100107"/>
                    </a:moveTo>
                    <a:cubicBezTo>
                      <a:pt x="149014" y="91376"/>
                      <a:pt x="165285" y="56848"/>
                      <a:pt x="168460" y="40576"/>
                    </a:cubicBezTo>
                    <a:cubicBezTo>
                      <a:pt x="171635" y="24304"/>
                      <a:pt x="160126" y="8032"/>
                      <a:pt x="144648" y="2476"/>
                    </a:cubicBezTo>
                    <a:cubicBezTo>
                      <a:pt x="129170" y="-3080"/>
                      <a:pt x="99007" y="1682"/>
                      <a:pt x="75591" y="7238"/>
                    </a:cubicBezTo>
                    <a:cubicBezTo>
                      <a:pt x="52175" y="12794"/>
                      <a:pt x="16060" y="25495"/>
                      <a:pt x="4154" y="35814"/>
                    </a:cubicBezTo>
                    <a:cubicBezTo>
                      <a:pt x="-7752" y="46133"/>
                      <a:pt x="7725" y="82248"/>
                      <a:pt x="27966" y="92964"/>
                    </a:cubicBezTo>
                    <a:cubicBezTo>
                      <a:pt x="48207" y="103680"/>
                      <a:pt x="102182" y="108838"/>
                      <a:pt x="125598" y="10010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5956300" y="3282950"/>
                <a:ext cx="244475" cy="47625"/>
              </a:xfrm>
              <a:custGeom>
                <a:avLst/>
                <a:gdLst>
                  <a:gd name="connsiteX0" fmla="*/ 0 w 244475"/>
                  <a:gd name="connsiteY0" fmla="*/ 47625 h 47625"/>
                  <a:gd name="connsiteX1" fmla="*/ 130175 w 244475"/>
                  <a:gd name="connsiteY1" fmla="*/ 38100 h 47625"/>
                  <a:gd name="connsiteX2" fmla="*/ 244475 w 244475"/>
                  <a:gd name="connsiteY2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475" h="47625">
                    <a:moveTo>
                      <a:pt x="0" y="47625"/>
                    </a:moveTo>
                    <a:cubicBezTo>
                      <a:pt x="44714" y="46831"/>
                      <a:pt x="89429" y="46037"/>
                      <a:pt x="130175" y="38100"/>
                    </a:cubicBezTo>
                    <a:cubicBezTo>
                      <a:pt x="170921" y="30163"/>
                      <a:pt x="207698" y="15081"/>
                      <a:pt x="244475" y="0"/>
                    </a:cubicBezTo>
                  </a:path>
                </a:pathLst>
              </a:custGeom>
              <a:noFill/>
              <a:ln w="28575" cap="rnd">
                <a:solidFill>
                  <a:srgbClr val="FF7C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16"/>
              <p:cNvSpPr/>
              <p:nvPr/>
            </p:nvSpPr>
            <p:spPr>
              <a:xfrm flipH="1">
                <a:off x="5172013" y="3294028"/>
                <a:ext cx="244475" cy="47625"/>
              </a:xfrm>
              <a:custGeom>
                <a:avLst/>
                <a:gdLst>
                  <a:gd name="connsiteX0" fmla="*/ 0 w 244475"/>
                  <a:gd name="connsiteY0" fmla="*/ 47625 h 47625"/>
                  <a:gd name="connsiteX1" fmla="*/ 130175 w 244475"/>
                  <a:gd name="connsiteY1" fmla="*/ 38100 h 47625"/>
                  <a:gd name="connsiteX2" fmla="*/ 244475 w 244475"/>
                  <a:gd name="connsiteY2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475" h="47625">
                    <a:moveTo>
                      <a:pt x="0" y="47625"/>
                    </a:moveTo>
                    <a:cubicBezTo>
                      <a:pt x="44714" y="46831"/>
                      <a:pt x="89429" y="46037"/>
                      <a:pt x="130175" y="38100"/>
                    </a:cubicBezTo>
                    <a:cubicBezTo>
                      <a:pt x="170921" y="30163"/>
                      <a:pt x="207698" y="15081"/>
                      <a:pt x="244475" y="0"/>
                    </a:cubicBezTo>
                  </a:path>
                </a:pathLst>
              </a:custGeom>
              <a:noFill/>
              <a:ln w="28575" cap="rnd">
                <a:solidFill>
                  <a:srgbClr val="FF7C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4999791" y="2837473"/>
                <a:ext cx="1350239" cy="890954"/>
              </a:xfrm>
              <a:custGeom>
                <a:avLst/>
                <a:gdLst>
                  <a:gd name="connsiteX0" fmla="*/ 1295364 w 1350239"/>
                  <a:gd name="connsiteY0" fmla="*/ 0 h 890954"/>
                  <a:gd name="connsiteX1" fmla="*/ 1304690 w 1350239"/>
                  <a:gd name="connsiteY1" fmla="*/ 18503 h 890954"/>
                  <a:gd name="connsiteX2" fmla="*/ 1337096 w 1350239"/>
                  <a:gd name="connsiteY2" fmla="*/ 181462 h 890954"/>
                  <a:gd name="connsiteX3" fmla="*/ 1350193 w 1350239"/>
                  <a:gd name="connsiteY3" fmla="*/ 489055 h 890954"/>
                  <a:gd name="connsiteX4" fmla="*/ 1350025 w 1350239"/>
                  <a:gd name="connsiteY4" fmla="*/ 531800 h 890954"/>
                  <a:gd name="connsiteX5" fmla="*/ 1316985 w 1350239"/>
                  <a:gd name="connsiteY5" fmla="*/ 544745 h 890954"/>
                  <a:gd name="connsiteX6" fmla="*/ 1182314 w 1350239"/>
                  <a:gd name="connsiteY6" fmla="*/ 596593 h 890954"/>
                  <a:gd name="connsiteX7" fmla="*/ 1151358 w 1350239"/>
                  <a:gd name="connsiteY7" fmla="*/ 725180 h 890954"/>
                  <a:gd name="connsiteX8" fmla="*/ 1164306 w 1350239"/>
                  <a:gd name="connsiteY8" fmla="*/ 845433 h 890954"/>
                  <a:gd name="connsiteX9" fmla="*/ 1164078 w 1350239"/>
                  <a:gd name="connsiteY9" fmla="*/ 871784 h 890954"/>
                  <a:gd name="connsiteX10" fmla="*/ 971851 w 1350239"/>
                  <a:gd name="connsiteY10" fmla="*/ 882414 h 890954"/>
                  <a:gd name="connsiteX11" fmla="*/ 385063 w 1350239"/>
                  <a:gd name="connsiteY11" fmla="*/ 886433 h 890954"/>
                  <a:gd name="connsiteX12" fmla="*/ 169849 w 1350239"/>
                  <a:gd name="connsiteY12" fmla="*/ 871994 h 890954"/>
                  <a:gd name="connsiteX13" fmla="*/ 169539 w 1350239"/>
                  <a:gd name="connsiteY13" fmla="*/ 845582 h 890954"/>
                  <a:gd name="connsiteX14" fmla="*/ 179808 w 1350239"/>
                  <a:gd name="connsiteY14" fmla="*/ 698986 h 890954"/>
                  <a:gd name="connsiteX15" fmla="*/ 167902 w 1350239"/>
                  <a:gd name="connsiteY15" fmla="*/ 594211 h 890954"/>
                  <a:gd name="connsiteX16" fmla="*/ 75033 w 1350239"/>
                  <a:gd name="connsiteY16" fmla="*/ 548968 h 890954"/>
                  <a:gd name="connsiteX17" fmla="*/ 22646 w 1350239"/>
                  <a:gd name="connsiteY17" fmla="*/ 527983 h 890954"/>
                  <a:gd name="connsiteX18" fmla="*/ 1095 w 1350239"/>
                  <a:gd name="connsiteY18" fmla="*/ 516788 h 890954"/>
                  <a:gd name="connsiteX19" fmla="*/ 24 w 1350239"/>
                  <a:gd name="connsiteY19" fmla="*/ 436965 h 890954"/>
                  <a:gd name="connsiteX20" fmla="*/ 4786 w 1350239"/>
                  <a:gd name="connsiteY20" fmla="*/ 260472 h 890954"/>
                  <a:gd name="connsiteX21" fmla="*/ 16319 w 1350239"/>
                  <a:gd name="connsiteY21" fmla="*/ 171635 h 890954"/>
                  <a:gd name="connsiteX22" fmla="*/ 36487 w 1350239"/>
                  <a:gd name="connsiteY22" fmla="*/ 262176 h 890954"/>
                  <a:gd name="connsiteX23" fmla="*/ 89321 w 1350239"/>
                  <a:gd name="connsiteY23" fmla="*/ 337036 h 890954"/>
                  <a:gd name="connsiteX24" fmla="*/ 332208 w 1350239"/>
                  <a:gd name="connsiteY24" fmla="*/ 403711 h 890954"/>
                  <a:gd name="connsiteX25" fmla="*/ 658439 w 1350239"/>
                  <a:gd name="connsiteY25" fmla="*/ 413236 h 890954"/>
                  <a:gd name="connsiteX26" fmla="*/ 1013246 w 1350239"/>
                  <a:gd name="connsiteY26" fmla="*/ 382280 h 890954"/>
                  <a:gd name="connsiteX27" fmla="*/ 1148977 w 1350239"/>
                  <a:gd name="connsiteY27" fmla="*/ 351324 h 890954"/>
                  <a:gd name="connsiteX28" fmla="*/ 1239464 w 1350239"/>
                  <a:gd name="connsiteY28" fmla="*/ 251311 h 890954"/>
                  <a:gd name="connsiteX29" fmla="*/ 1282327 w 1350239"/>
                  <a:gd name="connsiteY29" fmla="*/ 82243 h 890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350239" h="890954">
                    <a:moveTo>
                      <a:pt x="1295364" y="0"/>
                    </a:moveTo>
                    <a:lnTo>
                      <a:pt x="1304690" y="18503"/>
                    </a:lnTo>
                    <a:cubicBezTo>
                      <a:pt x="1320784" y="56921"/>
                      <a:pt x="1333524" y="106134"/>
                      <a:pt x="1337096" y="181462"/>
                    </a:cubicBezTo>
                    <a:cubicBezTo>
                      <a:pt x="1348606" y="286672"/>
                      <a:pt x="1350590" y="388310"/>
                      <a:pt x="1350193" y="489055"/>
                    </a:cubicBezTo>
                    <a:lnTo>
                      <a:pt x="1350025" y="531800"/>
                    </a:lnTo>
                    <a:lnTo>
                      <a:pt x="1316985" y="544745"/>
                    </a:lnTo>
                    <a:cubicBezTo>
                      <a:pt x="1267965" y="560130"/>
                      <a:pt x="1208508" y="571887"/>
                      <a:pt x="1182314" y="596593"/>
                    </a:cubicBezTo>
                    <a:cubicBezTo>
                      <a:pt x="1147389" y="629534"/>
                      <a:pt x="1164852" y="664458"/>
                      <a:pt x="1151358" y="725180"/>
                    </a:cubicBezTo>
                    <a:cubicBezTo>
                      <a:pt x="1144611" y="755541"/>
                      <a:pt x="1160784" y="800884"/>
                      <a:pt x="1164306" y="845433"/>
                    </a:cubicBezTo>
                    <a:lnTo>
                      <a:pt x="1164078" y="871784"/>
                    </a:lnTo>
                    <a:lnTo>
                      <a:pt x="971851" y="882414"/>
                    </a:lnTo>
                    <a:cubicBezTo>
                      <a:pt x="774915" y="891195"/>
                      <a:pt x="584975" y="894320"/>
                      <a:pt x="385063" y="886433"/>
                    </a:cubicBezTo>
                    <a:lnTo>
                      <a:pt x="169849" y="871994"/>
                    </a:lnTo>
                    <a:lnTo>
                      <a:pt x="169539" y="845582"/>
                    </a:lnTo>
                    <a:cubicBezTo>
                      <a:pt x="172962" y="789077"/>
                      <a:pt x="181793" y="731728"/>
                      <a:pt x="179808" y="698986"/>
                    </a:cubicBezTo>
                    <a:cubicBezTo>
                      <a:pt x="175839" y="633502"/>
                      <a:pt x="185364" y="619214"/>
                      <a:pt x="167902" y="594211"/>
                    </a:cubicBezTo>
                    <a:cubicBezTo>
                      <a:pt x="150440" y="569208"/>
                      <a:pt x="107974" y="566033"/>
                      <a:pt x="75033" y="548968"/>
                    </a:cubicBezTo>
                    <a:cubicBezTo>
                      <a:pt x="58563" y="540436"/>
                      <a:pt x="40604" y="535475"/>
                      <a:pt x="22646" y="527983"/>
                    </a:cubicBezTo>
                    <a:lnTo>
                      <a:pt x="1095" y="516788"/>
                    </a:lnTo>
                    <a:lnTo>
                      <a:pt x="24" y="436965"/>
                    </a:lnTo>
                    <a:cubicBezTo>
                      <a:pt x="-175" y="377911"/>
                      <a:pt x="818" y="319005"/>
                      <a:pt x="4786" y="260472"/>
                    </a:cubicBezTo>
                    <a:lnTo>
                      <a:pt x="16319" y="171635"/>
                    </a:lnTo>
                    <a:lnTo>
                      <a:pt x="36487" y="262176"/>
                    </a:lnTo>
                    <a:cubicBezTo>
                      <a:pt x="47054" y="291396"/>
                      <a:pt x="62929" y="317391"/>
                      <a:pt x="89321" y="337036"/>
                    </a:cubicBezTo>
                    <a:cubicBezTo>
                      <a:pt x="142105" y="376326"/>
                      <a:pt x="237355" y="391011"/>
                      <a:pt x="332208" y="403711"/>
                    </a:cubicBezTo>
                    <a:cubicBezTo>
                      <a:pt x="427061" y="416411"/>
                      <a:pt x="544933" y="416808"/>
                      <a:pt x="658439" y="413236"/>
                    </a:cubicBezTo>
                    <a:cubicBezTo>
                      <a:pt x="771945" y="409664"/>
                      <a:pt x="931490" y="392599"/>
                      <a:pt x="1013246" y="382280"/>
                    </a:cubicBezTo>
                    <a:cubicBezTo>
                      <a:pt x="1095002" y="371961"/>
                      <a:pt x="1111274" y="373152"/>
                      <a:pt x="1148977" y="351324"/>
                    </a:cubicBezTo>
                    <a:cubicBezTo>
                      <a:pt x="1186680" y="329496"/>
                      <a:pt x="1217239" y="296158"/>
                      <a:pt x="1239464" y="251311"/>
                    </a:cubicBezTo>
                    <a:cubicBezTo>
                      <a:pt x="1261689" y="206464"/>
                      <a:pt x="1270818" y="136615"/>
                      <a:pt x="1282327" y="82243"/>
                    </a:cubicBezTo>
                    <a:close/>
                  </a:path>
                </a:pathLst>
              </a:custGeom>
              <a:solidFill>
                <a:schemeClr val="tx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자유형 24"/>
              <p:cNvSpPr/>
              <p:nvPr/>
            </p:nvSpPr>
            <p:spPr>
              <a:xfrm>
                <a:off x="5015194" y="3563228"/>
                <a:ext cx="1295762" cy="176802"/>
              </a:xfrm>
              <a:custGeom>
                <a:avLst/>
                <a:gdLst>
                  <a:gd name="connsiteX0" fmla="*/ 1160625 w 1295762"/>
                  <a:gd name="connsiteY0" fmla="*/ 15 h 176802"/>
                  <a:gd name="connsiteX1" fmla="*/ 1192474 w 1295762"/>
                  <a:gd name="connsiteY1" fmla="*/ 1503 h 176802"/>
                  <a:gd name="connsiteX2" fmla="*/ 1237718 w 1295762"/>
                  <a:gd name="connsiteY2" fmla="*/ 15791 h 176802"/>
                  <a:gd name="connsiteX3" fmla="*/ 1263912 w 1295762"/>
                  <a:gd name="connsiteY3" fmla="*/ 46747 h 176802"/>
                  <a:gd name="connsiteX4" fmla="*/ 1290105 w 1295762"/>
                  <a:gd name="connsiteY4" fmla="*/ 127709 h 176802"/>
                  <a:gd name="connsiteX5" fmla="*/ 1295762 w 1295762"/>
                  <a:gd name="connsiteY5" fmla="*/ 140130 h 176802"/>
                  <a:gd name="connsiteX6" fmla="*/ 1287539 w 1295762"/>
                  <a:gd name="connsiteY6" fmla="*/ 145674 h 176802"/>
                  <a:gd name="connsiteX7" fmla="*/ 1258587 w 1295762"/>
                  <a:gd name="connsiteY7" fmla="*/ 151519 h 176802"/>
                  <a:gd name="connsiteX8" fmla="*/ 59561 w 1295762"/>
                  <a:gd name="connsiteY8" fmla="*/ 151519 h 176802"/>
                  <a:gd name="connsiteX9" fmla="*/ 6966 w 1295762"/>
                  <a:gd name="connsiteY9" fmla="*/ 129733 h 176802"/>
                  <a:gd name="connsiteX10" fmla="*/ 0 w 1295762"/>
                  <a:gd name="connsiteY10" fmla="*/ 119402 h 176802"/>
                  <a:gd name="connsiteX11" fmla="*/ 20322 w 1295762"/>
                  <a:gd name="connsiteY11" fmla="*/ 98372 h 176802"/>
                  <a:gd name="connsiteX12" fmla="*/ 42330 w 1295762"/>
                  <a:gd name="connsiteY12" fmla="*/ 72941 h 176802"/>
                  <a:gd name="connsiteX13" fmla="*/ 80430 w 1295762"/>
                  <a:gd name="connsiteY13" fmla="*/ 22934 h 176802"/>
                  <a:gd name="connsiteX14" fmla="*/ 156630 w 1295762"/>
                  <a:gd name="connsiteY14" fmla="*/ 3884 h 176802"/>
                  <a:gd name="connsiteX15" fmla="*/ 666218 w 1295762"/>
                  <a:gd name="connsiteY15" fmla="*/ 15791 h 176802"/>
                  <a:gd name="connsiteX16" fmla="*/ 928155 w 1295762"/>
                  <a:gd name="connsiteY16" fmla="*/ 11028 h 176802"/>
                  <a:gd name="connsiteX17" fmla="*/ 1111512 w 1295762"/>
                  <a:gd name="connsiteY17" fmla="*/ 1503 h 176802"/>
                  <a:gd name="connsiteX18" fmla="*/ 1160625 w 1295762"/>
                  <a:gd name="connsiteY18" fmla="*/ 15 h 17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95762" h="176802">
                    <a:moveTo>
                      <a:pt x="1160625" y="15"/>
                    </a:moveTo>
                    <a:cubicBezTo>
                      <a:pt x="1172730" y="-84"/>
                      <a:pt x="1181957" y="313"/>
                      <a:pt x="1192474" y="1503"/>
                    </a:cubicBezTo>
                    <a:cubicBezTo>
                      <a:pt x="1213508" y="3884"/>
                      <a:pt x="1225812" y="8250"/>
                      <a:pt x="1237718" y="15791"/>
                    </a:cubicBezTo>
                    <a:cubicBezTo>
                      <a:pt x="1249624" y="23332"/>
                      <a:pt x="1255181" y="28094"/>
                      <a:pt x="1263912" y="46747"/>
                    </a:cubicBezTo>
                    <a:cubicBezTo>
                      <a:pt x="1272643" y="65400"/>
                      <a:pt x="1276215" y="90403"/>
                      <a:pt x="1290105" y="127709"/>
                    </a:cubicBezTo>
                    <a:lnTo>
                      <a:pt x="1295762" y="140130"/>
                    </a:lnTo>
                    <a:lnTo>
                      <a:pt x="1287539" y="145674"/>
                    </a:lnTo>
                    <a:cubicBezTo>
                      <a:pt x="1278640" y="149438"/>
                      <a:pt x="1268857" y="151519"/>
                      <a:pt x="1258587" y="151519"/>
                    </a:cubicBezTo>
                    <a:cubicBezTo>
                      <a:pt x="842243" y="177713"/>
                      <a:pt x="487811" y="192000"/>
                      <a:pt x="59561" y="151519"/>
                    </a:cubicBezTo>
                    <a:cubicBezTo>
                      <a:pt x="39022" y="151519"/>
                      <a:pt x="20427" y="143194"/>
                      <a:pt x="6966" y="129733"/>
                    </a:cubicBezTo>
                    <a:lnTo>
                      <a:pt x="0" y="119402"/>
                    </a:lnTo>
                    <a:lnTo>
                      <a:pt x="20322" y="98372"/>
                    </a:lnTo>
                    <a:cubicBezTo>
                      <a:pt x="30201" y="88816"/>
                      <a:pt x="38759" y="80184"/>
                      <a:pt x="42330" y="72941"/>
                    </a:cubicBezTo>
                    <a:cubicBezTo>
                      <a:pt x="56617" y="43969"/>
                      <a:pt x="61380" y="34443"/>
                      <a:pt x="80430" y="22934"/>
                    </a:cubicBezTo>
                    <a:cubicBezTo>
                      <a:pt x="99480" y="11425"/>
                      <a:pt x="58999" y="5074"/>
                      <a:pt x="156630" y="3884"/>
                    </a:cubicBezTo>
                    <a:cubicBezTo>
                      <a:pt x="254261" y="2694"/>
                      <a:pt x="666218" y="15791"/>
                      <a:pt x="666218" y="15791"/>
                    </a:cubicBezTo>
                    <a:lnTo>
                      <a:pt x="928155" y="11028"/>
                    </a:lnTo>
                    <a:cubicBezTo>
                      <a:pt x="1002371" y="8647"/>
                      <a:pt x="1067459" y="3090"/>
                      <a:pt x="1111512" y="1503"/>
                    </a:cubicBezTo>
                    <a:cubicBezTo>
                      <a:pt x="1133539" y="710"/>
                      <a:pt x="1148521" y="114"/>
                      <a:pt x="1160625" y="1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0" name="자유형 19"/>
          <p:cNvSpPr/>
          <p:nvPr/>
        </p:nvSpPr>
        <p:spPr>
          <a:xfrm flipH="1">
            <a:off x="1009484" y="164718"/>
            <a:ext cx="204153" cy="540837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1378718" y="164958"/>
            <a:ext cx="4185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i="1" kern="0" dirty="0">
                <a:solidFill>
                  <a:srgbClr val="65DDD4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latinLnBrk="0">
              <a:defRPr/>
            </a:pPr>
            <a:r>
              <a:rPr lang="en-US" altLang="ko-KR" sz="700" kern="0" dirty="0">
                <a:solidFill>
                  <a:srgbClr val="65DDD4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840547"/>
            <a:ext cx="12192000" cy="0"/>
          </a:xfrm>
          <a:prstGeom prst="line">
            <a:avLst/>
          </a:prstGeom>
          <a:ln>
            <a:solidFill>
              <a:srgbClr val="65DD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원호 48"/>
          <p:cNvSpPr/>
          <p:nvPr/>
        </p:nvSpPr>
        <p:spPr>
          <a:xfrm>
            <a:off x="1622906" y="2210216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4627" y="4640950"/>
            <a:ext cx="2860173" cy="1287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1" name="원호 50"/>
          <p:cNvSpPr/>
          <p:nvPr/>
        </p:nvSpPr>
        <p:spPr>
          <a:xfrm>
            <a:off x="1473888" y="2061198"/>
            <a:ext cx="2421652" cy="2421652"/>
          </a:xfrm>
          <a:prstGeom prst="arc">
            <a:avLst>
              <a:gd name="adj1" fmla="val 8646718"/>
              <a:gd name="adj2" fmla="val 19370564"/>
            </a:avLst>
          </a:prstGeom>
          <a:ln w="31750">
            <a:solidFill>
              <a:srgbClr val="65DDD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598631" y="2485631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65DD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이등변 삼각형 52"/>
          <p:cNvSpPr/>
          <p:nvPr/>
        </p:nvSpPr>
        <p:spPr>
          <a:xfrm rot="3022874">
            <a:off x="3334687" y="2604919"/>
            <a:ext cx="253736" cy="2187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781006" y="2368316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65DDD4"/>
                </a:solidFill>
              </a:rPr>
              <a:t>65</a:t>
            </a:r>
            <a:r>
              <a:rPr lang="en-US" altLang="ko-KR" dirty="0">
                <a:solidFill>
                  <a:srgbClr val="65DDD4"/>
                </a:solidFill>
              </a:rPr>
              <a:t>%</a:t>
            </a:r>
            <a:endParaRPr lang="ko-KR" altLang="en-US" sz="2800" dirty="0">
              <a:solidFill>
                <a:srgbClr val="65DDD4"/>
              </a:solidFill>
            </a:endParaRPr>
          </a:p>
        </p:txBody>
      </p:sp>
      <p:sp>
        <p:nvSpPr>
          <p:cNvPr id="55" name="원호 54"/>
          <p:cNvSpPr/>
          <p:nvPr/>
        </p:nvSpPr>
        <p:spPr>
          <a:xfrm>
            <a:off x="5054351" y="2210216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86072" y="4640950"/>
            <a:ext cx="2860173" cy="1287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원호 56"/>
          <p:cNvSpPr/>
          <p:nvPr/>
        </p:nvSpPr>
        <p:spPr>
          <a:xfrm>
            <a:off x="4905333" y="2061198"/>
            <a:ext cx="2421652" cy="2421652"/>
          </a:xfrm>
          <a:prstGeom prst="arc">
            <a:avLst>
              <a:gd name="adj1" fmla="val 8646718"/>
              <a:gd name="adj2" fmla="val 16125980"/>
            </a:avLst>
          </a:prstGeom>
          <a:ln w="31750">
            <a:solidFill>
              <a:srgbClr val="65DDD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095998" y="2003175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65DD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이등변 삼각형 58"/>
          <p:cNvSpPr/>
          <p:nvPr/>
        </p:nvSpPr>
        <p:spPr>
          <a:xfrm>
            <a:off x="6016951" y="2209096"/>
            <a:ext cx="253736" cy="2187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212451" y="2368316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65DDD4"/>
                </a:solidFill>
              </a:rPr>
              <a:t>50</a:t>
            </a:r>
            <a:r>
              <a:rPr lang="en-US" altLang="ko-KR" dirty="0">
                <a:solidFill>
                  <a:srgbClr val="65DDD4"/>
                </a:solidFill>
              </a:rPr>
              <a:t>%</a:t>
            </a:r>
            <a:endParaRPr lang="ko-KR" altLang="en-US" sz="2800" dirty="0">
              <a:solidFill>
                <a:srgbClr val="65DDD4"/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8485796" y="2210216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117517" y="4640950"/>
            <a:ext cx="2860173" cy="1287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3" name="원호 62"/>
          <p:cNvSpPr/>
          <p:nvPr/>
        </p:nvSpPr>
        <p:spPr>
          <a:xfrm>
            <a:off x="8336778" y="2061198"/>
            <a:ext cx="2421652" cy="2421652"/>
          </a:xfrm>
          <a:prstGeom prst="arc">
            <a:avLst>
              <a:gd name="adj1" fmla="val 8646718"/>
              <a:gd name="adj2" fmla="val 19370564"/>
            </a:avLst>
          </a:prstGeom>
          <a:ln w="31750">
            <a:solidFill>
              <a:srgbClr val="65DDD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0461521" y="2485631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65DD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이등변 삼각형 64"/>
          <p:cNvSpPr/>
          <p:nvPr/>
        </p:nvSpPr>
        <p:spPr>
          <a:xfrm rot="3022874">
            <a:off x="10197577" y="2604919"/>
            <a:ext cx="253736" cy="2187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8643896" y="2368316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65DDD4"/>
                </a:solidFill>
              </a:rPr>
              <a:t>65</a:t>
            </a:r>
            <a:r>
              <a:rPr lang="en-US" altLang="ko-KR" dirty="0">
                <a:solidFill>
                  <a:srgbClr val="65DDD4"/>
                </a:solidFill>
              </a:rPr>
              <a:t>%</a:t>
            </a:r>
            <a:endParaRPr lang="ko-KR" altLang="en-US" sz="2800" dirty="0">
              <a:solidFill>
                <a:srgbClr val="65DD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3000" accel="50000" fill="hold" nodeType="afterEffect" p14:presetBounceEnd="6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4.79167E-6 3.33333E-6 L 4.79167E-6 0.00023 C -0.00027 0.00046 -0.00079 0.00115 -0.00105 0.00208 C -0.00105 0.00231 -0.00131 0.00254 -0.00131 0.00301 C -0.00157 0.00324 -0.00183 0.00486 -0.00183 0.00439 C -0.00183 0.00231 -0.00157 0.00208 -0.00105 0.00092 C -0.00027 0.00301 4.79167E-6 0.00231 -0.00053 0.00463 C -0.00079 0.00532 -0.00131 0.00648 -0.00131 0.00671 C -0.00235 0.00393 -0.00131 0.00671 -0.00209 0.00115 C -0.00209 0.00092 -0.00235 3.33333E-6 -0.00235 0.00023 C -0.00235 0.00069 -0.00183 0.00208 -0.00183 0.00231 C -0.00157 0.00324 -0.00157 0.00393 -0.00131 0.00463 C -0.00131 0.00509 -0.00157 0.00555 -0.00105 0.00578 C -0.00079 0.00578 -0.00079 0.00532 -0.00053 0.00486 C 0.00026 0.00208 -0.00079 0.00439 4.79167E-6 0.00231 C 0.00026 0.00162 4.79167E-6 0.00092 0.00052 3.33333E-6 C 0.00052 0.00023 0.00078 0.00069 0.00078 0.00092 C 0.00104 0.00139 0.00143 0.00208 0.00143 0.00254 C 0.00143 0.00301 0.00104 0.00208 0.00078 0.00185 C 0.00078 0.00324 0.00078 0.00439 0.00052 0.00578 C 0.00026 0.00602 4.79167E-6 0.00532 -0.00027 0.00486 C -0.00053 0.00439 -0.00079 0.0037 -0.00105 0.00324 L -0.00131 0.00231 C -0.00157 0.00162 -0.00183 -0.00023 -0.00183 0.00023 C -0.00183 0.00185 -0.00209 0.00347 -0.00131 0.00486 C -0.00105 0.00555 -0.00105 0.00324 -0.00053 0.00254 C 0.00026 0.00115 4.79167E-6 0.00185 0.00052 0.00069 C 0.00078 0.00115 0.00221 0.0037 0.00052 0.0037 C -0.00053 0.0037 -0.00027 0.00139 -0.00027 0.00162 C -0.00053 0.00231 0.00052 0.00393 -0.00053 0.00439 C -0.00157 0.00463 -0.00079 0.00254 -0.00105 0.00185 C -0.00105 0.00115 -0.00131 0.00092 -0.00131 0.00023 C -0.00105 0.00486 -0.00027 3.33333E-6 4.79167E-6 3.33333E-6 Z " pathEditMode="relative" rAng="0" ptsTypes="AAAAAAAAAAAAAAAAAAAAAAAAAAAAAAAAA" p14:bounceEnd="600">
                                          <p:cBhvr>
                                            <p:cTn id="6" dur="8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00" y="324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3000" accel="50000" fill="hold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4.79167E-6 3.33333E-6 L 4.79167E-6 0.00023 C -0.00027 0.00046 -0.00079 0.00115 -0.00105 0.00208 C -0.00105 0.00231 -0.00131 0.00254 -0.00131 0.00301 C -0.00157 0.00324 -0.00183 0.00486 -0.00183 0.00439 C -0.00183 0.00231 -0.00157 0.00208 -0.00105 0.00092 C -0.00027 0.00301 4.79167E-6 0.00231 -0.00053 0.00463 C -0.00079 0.00532 -0.00131 0.00648 -0.00131 0.00671 C -0.00235 0.00393 -0.00131 0.00671 -0.00209 0.00115 C -0.00209 0.00092 -0.00235 3.33333E-6 -0.00235 0.00023 C -0.00235 0.00069 -0.00183 0.00208 -0.00183 0.00231 C -0.00157 0.00324 -0.00157 0.00393 -0.00131 0.00463 C -0.00131 0.00509 -0.00157 0.00555 -0.00105 0.00578 C -0.00079 0.00578 -0.00079 0.00532 -0.00053 0.00486 C 0.00026 0.00208 -0.00079 0.00439 4.79167E-6 0.00231 C 0.00026 0.00162 4.79167E-6 0.00092 0.00052 3.33333E-6 C 0.00052 0.00023 0.00078 0.00069 0.00078 0.00092 C 0.00104 0.00139 0.00143 0.00208 0.00143 0.00254 C 0.00143 0.00301 0.00104 0.00208 0.00078 0.00185 C 0.00078 0.00324 0.00078 0.00439 0.00052 0.00578 C 0.00026 0.00602 4.79167E-6 0.00532 -0.00027 0.00486 C -0.00053 0.00439 -0.00079 0.0037 -0.00105 0.00324 L -0.00131 0.00231 C -0.00157 0.00162 -0.00183 -0.00023 -0.00183 0.00023 C -0.00183 0.00185 -0.00209 0.00347 -0.00131 0.00486 C -0.00105 0.00555 -0.00105 0.00324 -0.00053 0.00254 C 0.00026 0.00115 4.79167E-6 0.00185 0.00052 0.00069 C 0.00078 0.00115 0.00221 0.0037 0.00052 0.0037 C -0.00053 0.0037 -0.00027 0.00139 -0.00027 0.00162 C -0.00053 0.00231 0.00052 0.00393 -0.00053 0.00439 C -0.00157 0.00463 -0.00079 0.00254 -0.00105 0.00185 C -0.00105 0.00115 -0.00131 0.00092 -0.00131 0.00023 C -0.00105 0.00486 -0.00027 3.33333E-6 4.79167E-6 3.33333E-6 Z " pathEditMode="relative" rAng="0" ptsTypes="AAAAAAAAAAAAAAAAAAAAAAAAAAAAAAAAA">
                                          <p:cBhvr>
                                            <p:cTn id="6" dur="8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" y="32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4688114" y="3086384"/>
            <a:ext cx="506743" cy="1342452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45571" y="2953748"/>
            <a:ext cx="1951653" cy="1839670"/>
            <a:chOff x="4699806" y="2340255"/>
            <a:chExt cx="1951653" cy="1839670"/>
          </a:xfrm>
        </p:grpSpPr>
        <p:sp>
          <p:nvSpPr>
            <p:cNvPr id="29" name="자유형 28"/>
            <p:cNvSpPr/>
            <p:nvPr/>
          </p:nvSpPr>
          <p:spPr>
            <a:xfrm>
              <a:off x="4699806" y="2340255"/>
              <a:ext cx="1951653" cy="1839670"/>
            </a:xfrm>
            <a:custGeom>
              <a:avLst/>
              <a:gdLst>
                <a:gd name="connsiteX0" fmla="*/ 685229 w 1350238"/>
                <a:gd name="connsiteY0" fmla="*/ 2 h 1272763"/>
                <a:gd name="connsiteX1" fmla="*/ 1157973 w 1350238"/>
                <a:gd name="connsiteY1" fmla="*/ 83048 h 1272763"/>
                <a:gd name="connsiteX2" fmla="*/ 1214197 w 1350238"/>
                <a:gd name="connsiteY2" fmla="*/ 196157 h 1272763"/>
                <a:gd name="connsiteX3" fmla="*/ 1244286 w 1350238"/>
                <a:gd name="connsiteY3" fmla="*/ 293975 h 1272763"/>
                <a:gd name="connsiteX4" fmla="*/ 1252161 w 1350238"/>
                <a:gd name="connsiteY4" fmla="*/ 302125 h 1272763"/>
                <a:gd name="connsiteX5" fmla="*/ 1337096 w 1350238"/>
                <a:gd name="connsiteY5" fmla="*/ 563271 h 1272763"/>
                <a:gd name="connsiteX6" fmla="*/ 1349002 w 1350238"/>
                <a:gd name="connsiteY6" fmla="*/ 1173099 h 1272763"/>
                <a:gd name="connsiteX7" fmla="*/ 1274621 w 1350238"/>
                <a:gd name="connsiteY7" fmla="*/ 1247480 h 1272763"/>
                <a:gd name="connsiteX8" fmla="*/ 75595 w 1350238"/>
                <a:gd name="connsiteY8" fmla="*/ 1247480 h 1272763"/>
                <a:gd name="connsiteX9" fmla="*/ 1214 w 1350238"/>
                <a:gd name="connsiteY9" fmla="*/ 1173099 h 1272763"/>
                <a:gd name="connsiteX10" fmla="*/ 27408 w 1350238"/>
                <a:gd name="connsiteY10" fmla="*/ 468021 h 1272763"/>
                <a:gd name="connsiteX11" fmla="*/ 96426 w 1350238"/>
                <a:gd name="connsiteY11" fmla="*/ 305658 h 1272763"/>
                <a:gd name="connsiteX12" fmla="*/ 102124 w 1350238"/>
                <a:gd name="connsiteY12" fmla="*/ 299057 h 1272763"/>
                <a:gd name="connsiteX13" fmla="*/ 136020 w 1350238"/>
                <a:gd name="connsiteY13" fmla="*/ 193478 h 1272763"/>
                <a:gd name="connsiteX14" fmla="*/ 187480 w 1350238"/>
                <a:gd name="connsiteY14" fmla="*/ 83048 h 1272763"/>
                <a:gd name="connsiteX15" fmla="*/ 685229 w 1350238"/>
                <a:gd name="connsiteY15" fmla="*/ 2 h 127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50238" h="1272763">
                  <a:moveTo>
                    <a:pt x="685229" y="2"/>
                  </a:moveTo>
                  <a:cubicBezTo>
                    <a:pt x="901151" y="300"/>
                    <a:pt x="1112906" y="28279"/>
                    <a:pt x="1157973" y="83048"/>
                  </a:cubicBezTo>
                  <a:cubicBezTo>
                    <a:pt x="1185446" y="119560"/>
                    <a:pt x="1201607" y="157859"/>
                    <a:pt x="1214197" y="196157"/>
                  </a:cubicBezTo>
                  <a:lnTo>
                    <a:pt x="1244286" y="293975"/>
                  </a:lnTo>
                  <a:lnTo>
                    <a:pt x="1252161" y="302125"/>
                  </a:lnTo>
                  <a:cubicBezTo>
                    <a:pt x="1286135" y="366419"/>
                    <a:pt x="1329952" y="412615"/>
                    <a:pt x="1337096" y="563271"/>
                  </a:cubicBezTo>
                  <a:cubicBezTo>
                    <a:pt x="1360115" y="773691"/>
                    <a:pt x="1345033" y="969823"/>
                    <a:pt x="1349002" y="1173099"/>
                  </a:cubicBezTo>
                  <a:cubicBezTo>
                    <a:pt x="1349002" y="1214178"/>
                    <a:pt x="1315700" y="1247480"/>
                    <a:pt x="1274621" y="1247480"/>
                  </a:cubicBezTo>
                  <a:cubicBezTo>
                    <a:pt x="858277" y="1273674"/>
                    <a:pt x="503845" y="1287961"/>
                    <a:pt x="75595" y="1247480"/>
                  </a:cubicBezTo>
                  <a:cubicBezTo>
                    <a:pt x="34516" y="1247480"/>
                    <a:pt x="1214" y="1214178"/>
                    <a:pt x="1214" y="1173099"/>
                  </a:cubicBezTo>
                  <a:cubicBezTo>
                    <a:pt x="9945" y="938073"/>
                    <a:pt x="-19423" y="698284"/>
                    <a:pt x="27408" y="468021"/>
                  </a:cubicBezTo>
                  <a:cubicBezTo>
                    <a:pt x="39314" y="408172"/>
                    <a:pt x="63961" y="349433"/>
                    <a:pt x="96426" y="305658"/>
                  </a:cubicBezTo>
                  <a:lnTo>
                    <a:pt x="102124" y="299057"/>
                  </a:lnTo>
                  <a:lnTo>
                    <a:pt x="136020" y="193478"/>
                  </a:lnTo>
                  <a:cubicBezTo>
                    <a:pt x="149204" y="154287"/>
                    <a:pt x="164770" y="115988"/>
                    <a:pt x="187480" y="83048"/>
                  </a:cubicBezTo>
                  <a:cubicBezTo>
                    <a:pt x="249217" y="27089"/>
                    <a:pt x="469306" y="-295"/>
                    <a:pt x="685229" y="2"/>
                  </a:cubicBezTo>
                  <a:close/>
                </a:path>
              </a:pathLst>
            </a:custGeom>
            <a:solidFill>
              <a:srgbClr val="ADEDE8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955990" y="2464886"/>
              <a:ext cx="1437080" cy="1308448"/>
              <a:chOff x="4955990" y="2464886"/>
              <a:chExt cx="1437080" cy="1308448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4978824" y="3333562"/>
                <a:ext cx="216023" cy="439772"/>
              </a:xfrm>
              <a:prstGeom prst="roundRect">
                <a:avLst>
                  <a:gd name="adj" fmla="val 2658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6154973" y="3329100"/>
                <a:ext cx="216023" cy="439772"/>
              </a:xfrm>
              <a:prstGeom prst="roundRect">
                <a:avLst>
                  <a:gd name="adj" fmla="val 2658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 9"/>
              <p:cNvSpPr/>
              <p:nvPr/>
            </p:nvSpPr>
            <p:spPr>
              <a:xfrm>
                <a:off x="5001792" y="2464886"/>
                <a:ext cx="1350238" cy="1272763"/>
              </a:xfrm>
              <a:custGeom>
                <a:avLst/>
                <a:gdLst>
                  <a:gd name="connsiteX0" fmla="*/ 685229 w 1350238"/>
                  <a:gd name="connsiteY0" fmla="*/ 2 h 1272763"/>
                  <a:gd name="connsiteX1" fmla="*/ 1157973 w 1350238"/>
                  <a:gd name="connsiteY1" fmla="*/ 83048 h 1272763"/>
                  <a:gd name="connsiteX2" fmla="*/ 1214197 w 1350238"/>
                  <a:gd name="connsiteY2" fmla="*/ 196157 h 1272763"/>
                  <a:gd name="connsiteX3" fmla="*/ 1244286 w 1350238"/>
                  <a:gd name="connsiteY3" fmla="*/ 293975 h 1272763"/>
                  <a:gd name="connsiteX4" fmla="*/ 1252161 w 1350238"/>
                  <a:gd name="connsiteY4" fmla="*/ 302125 h 1272763"/>
                  <a:gd name="connsiteX5" fmla="*/ 1337096 w 1350238"/>
                  <a:gd name="connsiteY5" fmla="*/ 563271 h 1272763"/>
                  <a:gd name="connsiteX6" fmla="*/ 1349002 w 1350238"/>
                  <a:gd name="connsiteY6" fmla="*/ 1173099 h 1272763"/>
                  <a:gd name="connsiteX7" fmla="*/ 1274621 w 1350238"/>
                  <a:gd name="connsiteY7" fmla="*/ 1247480 h 1272763"/>
                  <a:gd name="connsiteX8" fmla="*/ 75595 w 1350238"/>
                  <a:gd name="connsiteY8" fmla="*/ 1247480 h 1272763"/>
                  <a:gd name="connsiteX9" fmla="*/ 1214 w 1350238"/>
                  <a:gd name="connsiteY9" fmla="*/ 1173099 h 1272763"/>
                  <a:gd name="connsiteX10" fmla="*/ 27408 w 1350238"/>
                  <a:gd name="connsiteY10" fmla="*/ 468021 h 1272763"/>
                  <a:gd name="connsiteX11" fmla="*/ 96426 w 1350238"/>
                  <a:gd name="connsiteY11" fmla="*/ 305658 h 1272763"/>
                  <a:gd name="connsiteX12" fmla="*/ 102124 w 1350238"/>
                  <a:gd name="connsiteY12" fmla="*/ 299057 h 1272763"/>
                  <a:gd name="connsiteX13" fmla="*/ 136020 w 1350238"/>
                  <a:gd name="connsiteY13" fmla="*/ 193478 h 1272763"/>
                  <a:gd name="connsiteX14" fmla="*/ 187480 w 1350238"/>
                  <a:gd name="connsiteY14" fmla="*/ 83048 h 1272763"/>
                  <a:gd name="connsiteX15" fmla="*/ 685229 w 1350238"/>
                  <a:gd name="connsiteY15" fmla="*/ 2 h 127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50238" h="1272763">
                    <a:moveTo>
                      <a:pt x="685229" y="2"/>
                    </a:moveTo>
                    <a:cubicBezTo>
                      <a:pt x="901151" y="300"/>
                      <a:pt x="1112906" y="28279"/>
                      <a:pt x="1157973" y="83048"/>
                    </a:cubicBezTo>
                    <a:cubicBezTo>
                      <a:pt x="1185446" y="119560"/>
                      <a:pt x="1201607" y="157859"/>
                      <a:pt x="1214197" y="196157"/>
                    </a:cubicBezTo>
                    <a:lnTo>
                      <a:pt x="1244286" y="293975"/>
                    </a:lnTo>
                    <a:lnTo>
                      <a:pt x="1252161" y="302125"/>
                    </a:lnTo>
                    <a:cubicBezTo>
                      <a:pt x="1286135" y="366419"/>
                      <a:pt x="1329952" y="412615"/>
                      <a:pt x="1337096" y="563271"/>
                    </a:cubicBezTo>
                    <a:cubicBezTo>
                      <a:pt x="1360115" y="773691"/>
                      <a:pt x="1345033" y="969823"/>
                      <a:pt x="1349002" y="1173099"/>
                    </a:cubicBezTo>
                    <a:cubicBezTo>
                      <a:pt x="1349002" y="1214178"/>
                      <a:pt x="1315700" y="1247480"/>
                      <a:pt x="1274621" y="1247480"/>
                    </a:cubicBezTo>
                    <a:cubicBezTo>
                      <a:pt x="858277" y="1273674"/>
                      <a:pt x="503845" y="1287961"/>
                      <a:pt x="75595" y="1247480"/>
                    </a:cubicBezTo>
                    <a:cubicBezTo>
                      <a:pt x="34516" y="1247480"/>
                      <a:pt x="1214" y="1214178"/>
                      <a:pt x="1214" y="1173099"/>
                    </a:cubicBezTo>
                    <a:cubicBezTo>
                      <a:pt x="9945" y="938073"/>
                      <a:pt x="-19423" y="698284"/>
                      <a:pt x="27408" y="468021"/>
                    </a:cubicBezTo>
                    <a:cubicBezTo>
                      <a:pt x="39314" y="408172"/>
                      <a:pt x="63961" y="349433"/>
                      <a:pt x="96426" y="305658"/>
                    </a:cubicBezTo>
                    <a:lnTo>
                      <a:pt x="102124" y="299057"/>
                    </a:lnTo>
                    <a:lnTo>
                      <a:pt x="136020" y="193478"/>
                    </a:lnTo>
                    <a:cubicBezTo>
                      <a:pt x="149204" y="154287"/>
                      <a:pt x="164770" y="115988"/>
                      <a:pt x="187480" y="83048"/>
                    </a:cubicBezTo>
                    <a:cubicBezTo>
                      <a:pt x="249217" y="27089"/>
                      <a:pt x="469306" y="-295"/>
                      <a:pt x="685229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5116897" y="2561701"/>
                <a:ext cx="110232" cy="427028"/>
              </a:xfrm>
              <a:custGeom>
                <a:avLst/>
                <a:gdLst>
                  <a:gd name="connsiteX0" fmla="*/ 43272 w 110232"/>
                  <a:gd name="connsiteY0" fmla="*/ 326755 h 427028"/>
                  <a:gd name="connsiteX1" fmla="*/ 93278 w 110232"/>
                  <a:gd name="connsiteY1" fmla="*/ 100537 h 427028"/>
                  <a:gd name="connsiteX2" fmla="*/ 109947 w 110232"/>
                  <a:gd name="connsiteY2" fmla="*/ 14812 h 427028"/>
                  <a:gd name="connsiteX3" fmla="*/ 98041 w 110232"/>
                  <a:gd name="connsiteY3" fmla="*/ 10049 h 427028"/>
                  <a:gd name="connsiteX4" fmla="*/ 33747 w 110232"/>
                  <a:gd name="connsiteY4" fmla="*/ 117205 h 427028"/>
                  <a:gd name="connsiteX5" fmla="*/ 12316 w 110232"/>
                  <a:gd name="connsiteY5" fmla="*/ 191024 h 427028"/>
                  <a:gd name="connsiteX6" fmla="*/ 2791 w 110232"/>
                  <a:gd name="connsiteY6" fmla="*/ 276749 h 427028"/>
                  <a:gd name="connsiteX7" fmla="*/ 409 w 110232"/>
                  <a:gd name="connsiteY7" fmla="*/ 400574 h 427028"/>
                  <a:gd name="connsiteX8" fmla="*/ 9934 w 110232"/>
                  <a:gd name="connsiteY8" fmla="*/ 422005 h 427028"/>
                  <a:gd name="connsiteX9" fmla="*/ 43272 w 110232"/>
                  <a:gd name="connsiteY9" fmla="*/ 326755 h 42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232" h="427028">
                    <a:moveTo>
                      <a:pt x="43272" y="326755"/>
                    </a:moveTo>
                    <a:cubicBezTo>
                      <a:pt x="57163" y="273177"/>
                      <a:pt x="82166" y="152527"/>
                      <a:pt x="93278" y="100537"/>
                    </a:cubicBezTo>
                    <a:cubicBezTo>
                      <a:pt x="104390" y="48547"/>
                      <a:pt x="109153" y="29893"/>
                      <a:pt x="109947" y="14812"/>
                    </a:cubicBezTo>
                    <a:cubicBezTo>
                      <a:pt x="110741" y="-269"/>
                      <a:pt x="110741" y="-7016"/>
                      <a:pt x="98041" y="10049"/>
                    </a:cubicBezTo>
                    <a:cubicBezTo>
                      <a:pt x="85341" y="27114"/>
                      <a:pt x="48034" y="87043"/>
                      <a:pt x="33747" y="117205"/>
                    </a:cubicBezTo>
                    <a:cubicBezTo>
                      <a:pt x="19460" y="147367"/>
                      <a:pt x="17475" y="164433"/>
                      <a:pt x="12316" y="191024"/>
                    </a:cubicBezTo>
                    <a:cubicBezTo>
                      <a:pt x="7157" y="217615"/>
                      <a:pt x="4775" y="241824"/>
                      <a:pt x="2791" y="276749"/>
                    </a:cubicBezTo>
                    <a:cubicBezTo>
                      <a:pt x="807" y="311674"/>
                      <a:pt x="-781" y="376365"/>
                      <a:pt x="409" y="400574"/>
                    </a:cubicBezTo>
                    <a:cubicBezTo>
                      <a:pt x="1599" y="424783"/>
                      <a:pt x="2393" y="433514"/>
                      <a:pt x="9934" y="422005"/>
                    </a:cubicBezTo>
                    <a:cubicBezTo>
                      <a:pt x="17475" y="410496"/>
                      <a:pt x="29381" y="380333"/>
                      <a:pt x="43272" y="3267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자유형 10"/>
              <p:cNvSpPr/>
              <p:nvPr/>
            </p:nvSpPr>
            <p:spPr>
              <a:xfrm flipH="1">
                <a:off x="6128378" y="2561701"/>
                <a:ext cx="110232" cy="427028"/>
              </a:xfrm>
              <a:custGeom>
                <a:avLst/>
                <a:gdLst>
                  <a:gd name="connsiteX0" fmla="*/ 43272 w 110232"/>
                  <a:gd name="connsiteY0" fmla="*/ 326755 h 427028"/>
                  <a:gd name="connsiteX1" fmla="*/ 93278 w 110232"/>
                  <a:gd name="connsiteY1" fmla="*/ 100537 h 427028"/>
                  <a:gd name="connsiteX2" fmla="*/ 109947 w 110232"/>
                  <a:gd name="connsiteY2" fmla="*/ 14812 h 427028"/>
                  <a:gd name="connsiteX3" fmla="*/ 98041 w 110232"/>
                  <a:gd name="connsiteY3" fmla="*/ 10049 h 427028"/>
                  <a:gd name="connsiteX4" fmla="*/ 33747 w 110232"/>
                  <a:gd name="connsiteY4" fmla="*/ 117205 h 427028"/>
                  <a:gd name="connsiteX5" fmla="*/ 12316 w 110232"/>
                  <a:gd name="connsiteY5" fmla="*/ 191024 h 427028"/>
                  <a:gd name="connsiteX6" fmla="*/ 2791 w 110232"/>
                  <a:gd name="connsiteY6" fmla="*/ 276749 h 427028"/>
                  <a:gd name="connsiteX7" fmla="*/ 409 w 110232"/>
                  <a:gd name="connsiteY7" fmla="*/ 400574 h 427028"/>
                  <a:gd name="connsiteX8" fmla="*/ 9934 w 110232"/>
                  <a:gd name="connsiteY8" fmla="*/ 422005 h 427028"/>
                  <a:gd name="connsiteX9" fmla="*/ 43272 w 110232"/>
                  <a:gd name="connsiteY9" fmla="*/ 326755 h 42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232" h="427028">
                    <a:moveTo>
                      <a:pt x="43272" y="326755"/>
                    </a:moveTo>
                    <a:cubicBezTo>
                      <a:pt x="57163" y="273177"/>
                      <a:pt x="82166" y="152527"/>
                      <a:pt x="93278" y="100537"/>
                    </a:cubicBezTo>
                    <a:cubicBezTo>
                      <a:pt x="104390" y="48547"/>
                      <a:pt x="109153" y="29893"/>
                      <a:pt x="109947" y="14812"/>
                    </a:cubicBezTo>
                    <a:cubicBezTo>
                      <a:pt x="110741" y="-269"/>
                      <a:pt x="110741" y="-7016"/>
                      <a:pt x="98041" y="10049"/>
                    </a:cubicBezTo>
                    <a:cubicBezTo>
                      <a:pt x="85341" y="27114"/>
                      <a:pt x="48034" y="87043"/>
                      <a:pt x="33747" y="117205"/>
                    </a:cubicBezTo>
                    <a:cubicBezTo>
                      <a:pt x="19460" y="147367"/>
                      <a:pt x="17475" y="164433"/>
                      <a:pt x="12316" y="191024"/>
                    </a:cubicBezTo>
                    <a:cubicBezTo>
                      <a:pt x="7157" y="217615"/>
                      <a:pt x="4775" y="241824"/>
                      <a:pt x="2791" y="276749"/>
                    </a:cubicBezTo>
                    <a:cubicBezTo>
                      <a:pt x="807" y="311674"/>
                      <a:pt x="-781" y="376365"/>
                      <a:pt x="409" y="400574"/>
                    </a:cubicBezTo>
                    <a:cubicBezTo>
                      <a:pt x="1599" y="424783"/>
                      <a:pt x="2393" y="433514"/>
                      <a:pt x="9934" y="422005"/>
                    </a:cubicBezTo>
                    <a:cubicBezTo>
                      <a:pt x="17475" y="410496"/>
                      <a:pt x="29381" y="380333"/>
                      <a:pt x="43272" y="3267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다리꼴 5"/>
              <p:cNvSpPr/>
              <p:nvPr/>
            </p:nvSpPr>
            <p:spPr>
              <a:xfrm>
                <a:off x="5214937" y="2653727"/>
                <a:ext cx="926173" cy="466674"/>
              </a:xfrm>
              <a:custGeom>
                <a:avLst/>
                <a:gdLst>
                  <a:gd name="connsiteX0" fmla="*/ 0 w 940462"/>
                  <a:gd name="connsiteY0" fmla="*/ 371475 h 371475"/>
                  <a:gd name="connsiteX1" fmla="*/ 61914 w 940462"/>
                  <a:gd name="connsiteY1" fmla="*/ 0 h 371475"/>
                  <a:gd name="connsiteX2" fmla="*/ 878548 w 940462"/>
                  <a:gd name="connsiteY2" fmla="*/ 0 h 371475"/>
                  <a:gd name="connsiteX3" fmla="*/ 940462 w 940462"/>
                  <a:gd name="connsiteY3" fmla="*/ 371475 h 371475"/>
                  <a:gd name="connsiteX4" fmla="*/ 0 w 940462"/>
                  <a:gd name="connsiteY4" fmla="*/ 371475 h 371475"/>
                  <a:gd name="connsiteX0" fmla="*/ 0 w 940462"/>
                  <a:gd name="connsiteY0" fmla="*/ 371475 h 371475"/>
                  <a:gd name="connsiteX1" fmla="*/ 47626 w 940462"/>
                  <a:gd name="connsiteY1" fmla="*/ 26193 h 371475"/>
                  <a:gd name="connsiteX2" fmla="*/ 878548 w 940462"/>
                  <a:gd name="connsiteY2" fmla="*/ 0 h 371475"/>
                  <a:gd name="connsiteX3" fmla="*/ 940462 w 940462"/>
                  <a:gd name="connsiteY3" fmla="*/ 371475 h 371475"/>
                  <a:gd name="connsiteX4" fmla="*/ 0 w 940462"/>
                  <a:gd name="connsiteY4" fmla="*/ 371475 h 371475"/>
                  <a:gd name="connsiteX0" fmla="*/ 0 w 940462"/>
                  <a:gd name="connsiteY0" fmla="*/ 380507 h 380507"/>
                  <a:gd name="connsiteX1" fmla="*/ 47626 w 940462"/>
                  <a:gd name="connsiteY1" fmla="*/ 35225 h 380507"/>
                  <a:gd name="connsiteX2" fmla="*/ 878548 w 940462"/>
                  <a:gd name="connsiteY2" fmla="*/ 9032 h 380507"/>
                  <a:gd name="connsiteX3" fmla="*/ 940462 w 940462"/>
                  <a:gd name="connsiteY3" fmla="*/ 380507 h 380507"/>
                  <a:gd name="connsiteX4" fmla="*/ 0 w 940462"/>
                  <a:gd name="connsiteY4" fmla="*/ 380507 h 380507"/>
                  <a:gd name="connsiteX0" fmla="*/ 0 w 940462"/>
                  <a:gd name="connsiteY0" fmla="*/ 374475 h 374475"/>
                  <a:gd name="connsiteX1" fmla="*/ 47626 w 940462"/>
                  <a:gd name="connsiteY1" fmla="*/ 29193 h 374475"/>
                  <a:gd name="connsiteX2" fmla="*/ 880929 w 940462"/>
                  <a:gd name="connsiteY2" fmla="*/ 22050 h 374475"/>
                  <a:gd name="connsiteX3" fmla="*/ 940462 w 940462"/>
                  <a:gd name="connsiteY3" fmla="*/ 374475 h 374475"/>
                  <a:gd name="connsiteX4" fmla="*/ 0 w 940462"/>
                  <a:gd name="connsiteY4" fmla="*/ 374475 h 374475"/>
                  <a:gd name="connsiteX0" fmla="*/ 0 w 940462"/>
                  <a:gd name="connsiteY0" fmla="*/ 399036 h 399036"/>
                  <a:gd name="connsiteX1" fmla="*/ 47626 w 940462"/>
                  <a:gd name="connsiteY1" fmla="*/ 53754 h 399036"/>
                  <a:gd name="connsiteX2" fmla="*/ 880929 w 940462"/>
                  <a:gd name="connsiteY2" fmla="*/ 46611 h 399036"/>
                  <a:gd name="connsiteX3" fmla="*/ 940462 w 940462"/>
                  <a:gd name="connsiteY3" fmla="*/ 399036 h 399036"/>
                  <a:gd name="connsiteX4" fmla="*/ 0 w 940462"/>
                  <a:gd name="connsiteY4" fmla="*/ 399036 h 399036"/>
                  <a:gd name="connsiteX0" fmla="*/ 0 w 933318"/>
                  <a:gd name="connsiteY0" fmla="*/ 375223 h 399036"/>
                  <a:gd name="connsiteX1" fmla="*/ 40482 w 933318"/>
                  <a:gd name="connsiteY1" fmla="*/ 53754 h 399036"/>
                  <a:gd name="connsiteX2" fmla="*/ 873785 w 933318"/>
                  <a:gd name="connsiteY2" fmla="*/ 46611 h 399036"/>
                  <a:gd name="connsiteX3" fmla="*/ 933318 w 933318"/>
                  <a:gd name="connsiteY3" fmla="*/ 399036 h 399036"/>
                  <a:gd name="connsiteX4" fmla="*/ 0 w 933318"/>
                  <a:gd name="connsiteY4" fmla="*/ 375223 h 399036"/>
                  <a:gd name="connsiteX0" fmla="*/ 0 w 933318"/>
                  <a:gd name="connsiteY0" fmla="*/ 375223 h 437538"/>
                  <a:gd name="connsiteX1" fmla="*/ 40482 w 933318"/>
                  <a:gd name="connsiteY1" fmla="*/ 53754 h 437538"/>
                  <a:gd name="connsiteX2" fmla="*/ 873785 w 933318"/>
                  <a:gd name="connsiteY2" fmla="*/ 46611 h 437538"/>
                  <a:gd name="connsiteX3" fmla="*/ 933318 w 933318"/>
                  <a:gd name="connsiteY3" fmla="*/ 399036 h 437538"/>
                  <a:gd name="connsiteX4" fmla="*/ 0 w 933318"/>
                  <a:gd name="connsiteY4" fmla="*/ 375223 h 437538"/>
                  <a:gd name="connsiteX0" fmla="*/ 0 w 911886"/>
                  <a:gd name="connsiteY0" fmla="*/ 375223 h 435423"/>
                  <a:gd name="connsiteX1" fmla="*/ 40482 w 911886"/>
                  <a:gd name="connsiteY1" fmla="*/ 53754 h 435423"/>
                  <a:gd name="connsiteX2" fmla="*/ 873785 w 911886"/>
                  <a:gd name="connsiteY2" fmla="*/ 46611 h 435423"/>
                  <a:gd name="connsiteX3" fmla="*/ 911886 w 911886"/>
                  <a:gd name="connsiteY3" fmla="*/ 391892 h 435423"/>
                  <a:gd name="connsiteX4" fmla="*/ 0 w 911886"/>
                  <a:gd name="connsiteY4" fmla="*/ 375223 h 435423"/>
                  <a:gd name="connsiteX0" fmla="*/ 0 w 911886"/>
                  <a:gd name="connsiteY0" fmla="*/ 375223 h 459702"/>
                  <a:gd name="connsiteX1" fmla="*/ 40482 w 911886"/>
                  <a:gd name="connsiteY1" fmla="*/ 53754 h 459702"/>
                  <a:gd name="connsiteX2" fmla="*/ 873785 w 911886"/>
                  <a:gd name="connsiteY2" fmla="*/ 46611 h 459702"/>
                  <a:gd name="connsiteX3" fmla="*/ 911886 w 911886"/>
                  <a:gd name="connsiteY3" fmla="*/ 391892 h 459702"/>
                  <a:gd name="connsiteX4" fmla="*/ 0 w 911886"/>
                  <a:gd name="connsiteY4" fmla="*/ 375223 h 459702"/>
                  <a:gd name="connsiteX0" fmla="*/ 0 w 926173"/>
                  <a:gd name="connsiteY0" fmla="*/ 375223 h 453509"/>
                  <a:gd name="connsiteX1" fmla="*/ 40482 w 926173"/>
                  <a:gd name="connsiteY1" fmla="*/ 53754 h 453509"/>
                  <a:gd name="connsiteX2" fmla="*/ 873785 w 926173"/>
                  <a:gd name="connsiteY2" fmla="*/ 46611 h 453509"/>
                  <a:gd name="connsiteX3" fmla="*/ 926173 w 926173"/>
                  <a:gd name="connsiteY3" fmla="*/ 377605 h 453509"/>
                  <a:gd name="connsiteX4" fmla="*/ 0 w 926173"/>
                  <a:gd name="connsiteY4" fmla="*/ 375223 h 453509"/>
                  <a:gd name="connsiteX0" fmla="*/ 0 w 926173"/>
                  <a:gd name="connsiteY0" fmla="*/ 375223 h 466674"/>
                  <a:gd name="connsiteX1" fmla="*/ 40482 w 926173"/>
                  <a:gd name="connsiteY1" fmla="*/ 53754 h 466674"/>
                  <a:gd name="connsiteX2" fmla="*/ 873785 w 926173"/>
                  <a:gd name="connsiteY2" fmla="*/ 46611 h 466674"/>
                  <a:gd name="connsiteX3" fmla="*/ 926173 w 926173"/>
                  <a:gd name="connsiteY3" fmla="*/ 377605 h 466674"/>
                  <a:gd name="connsiteX4" fmla="*/ 0 w 926173"/>
                  <a:gd name="connsiteY4" fmla="*/ 375223 h 466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173" h="466674">
                    <a:moveTo>
                      <a:pt x="0" y="375223"/>
                    </a:moveTo>
                    <a:lnTo>
                      <a:pt x="40482" y="53754"/>
                    </a:lnTo>
                    <a:cubicBezTo>
                      <a:pt x="45993" y="-12127"/>
                      <a:pt x="870654" y="-20858"/>
                      <a:pt x="873785" y="46611"/>
                    </a:cubicBezTo>
                    <a:lnTo>
                      <a:pt x="926173" y="377605"/>
                    </a:lnTo>
                    <a:cubicBezTo>
                      <a:pt x="848430" y="488729"/>
                      <a:pt x="92031" y="504605"/>
                      <a:pt x="0" y="3752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4955990" y="2638329"/>
                <a:ext cx="168989" cy="104527"/>
              </a:xfrm>
              <a:custGeom>
                <a:avLst/>
                <a:gdLst>
                  <a:gd name="connsiteX0" fmla="*/ 101798 w 175313"/>
                  <a:gd name="connsiteY0" fmla="*/ 96621 h 97600"/>
                  <a:gd name="connsiteX1" fmla="*/ 173235 w 175313"/>
                  <a:gd name="connsiteY1" fmla="*/ 39471 h 97600"/>
                  <a:gd name="connsiteX2" fmla="*/ 149423 w 175313"/>
                  <a:gd name="connsiteY2" fmla="*/ 1371 h 97600"/>
                  <a:gd name="connsiteX3" fmla="*/ 80366 w 175313"/>
                  <a:gd name="connsiteY3" fmla="*/ 10896 h 97600"/>
                  <a:gd name="connsiteX4" fmla="*/ 8929 w 175313"/>
                  <a:gd name="connsiteY4" fmla="*/ 34709 h 97600"/>
                  <a:gd name="connsiteX5" fmla="*/ 8929 w 175313"/>
                  <a:gd name="connsiteY5" fmla="*/ 72809 h 97600"/>
                  <a:gd name="connsiteX6" fmla="*/ 101798 w 175313"/>
                  <a:gd name="connsiteY6" fmla="*/ 96621 h 97600"/>
                  <a:gd name="connsiteX0" fmla="*/ 133695 w 177086"/>
                  <a:gd name="connsiteY0" fmla="*/ 99002 h 99920"/>
                  <a:gd name="connsiteX1" fmla="*/ 176557 w 177086"/>
                  <a:gd name="connsiteY1" fmla="*/ 39471 h 99920"/>
                  <a:gd name="connsiteX2" fmla="*/ 152745 w 177086"/>
                  <a:gd name="connsiteY2" fmla="*/ 1371 h 99920"/>
                  <a:gd name="connsiteX3" fmla="*/ 83688 w 177086"/>
                  <a:gd name="connsiteY3" fmla="*/ 10896 h 99920"/>
                  <a:gd name="connsiteX4" fmla="*/ 12251 w 177086"/>
                  <a:gd name="connsiteY4" fmla="*/ 34709 h 99920"/>
                  <a:gd name="connsiteX5" fmla="*/ 12251 w 177086"/>
                  <a:gd name="connsiteY5" fmla="*/ 72809 h 99920"/>
                  <a:gd name="connsiteX6" fmla="*/ 133695 w 177086"/>
                  <a:gd name="connsiteY6" fmla="*/ 99002 h 99920"/>
                  <a:gd name="connsiteX0" fmla="*/ 133695 w 177086"/>
                  <a:gd name="connsiteY0" fmla="*/ 99002 h 99920"/>
                  <a:gd name="connsiteX1" fmla="*/ 176557 w 177086"/>
                  <a:gd name="connsiteY1" fmla="*/ 39471 h 99920"/>
                  <a:gd name="connsiteX2" fmla="*/ 152745 w 177086"/>
                  <a:gd name="connsiteY2" fmla="*/ 1371 h 99920"/>
                  <a:gd name="connsiteX3" fmla="*/ 83688 w 177086"/>
                  <a:gd name="connsiteY3" fmla="*/ 10896 h 99920"/>
                  <a:gd name="connsiteX4" fmla="*/ 12251 w 177086"/>
                  <a:gd name="connsiteY4" fmla="*/ 34709 h 99920"/>
                  <a:gd name="connsiteX5" fmla="*/ 12251 w 177086"/>
                  <a:gd name="connsiteY5" fmla="*/ 72809 h 99920"/>
                  <a:gd name="connsiteX6" fmla="*/ 133695 w 177086"/>
                  <a:gd name="connsiteY6" fmla="*/ 99002 h 99920"/>
                  <a:gd name="connsiteX0" fmla="*/ 125598 w 168989"/>
                  <a:gd name="connsiteY0" fmla="*/ 99002 h 103422"/>
                  <a:gd name="connsiteX1" fmla="*/ 168460 w 168989"/>
                  <a:gd name="connsiteY1" fmla="*/ 39471 h 103422"/>
                  <a:gd name="connsiteX2" fmla="*/ 144648 w 168989"/>
                  <a:gd name="connsiteY2" fmla="*/ 1371 h 103422"/>
                  <a:gd name="connsiteX3" fmla="*/ 75591 w 168989"/>
                  <a:gd name="connsiteY3" fmla="*/ 10896 h 103422"/>
                  <a:gd name="connsiteX4" fmla="*/ 4154 w 168989"/>
                  <a:gd name="connsiteY4" fmla="*/ 34709 h 103422"/>
                  <a:gd name="connsiteX5" fmla="*/ 27966 w 168989"/>
                  <a:gd name="connsiteY5" fmla="*/ 91859 h 103422"/>
                  <a:gd name="connsiteX6" fmla="*/ 125598 w 168989"/>
                  <a:gd name="connsiteY6" fmla="*/ 99002 h 103422"/>
                  <a:gd name="connsiteX0" fmla="*/ 125598 w 168989"/>
                  <a:gd name="connsiteY0" fmla="*/ 100107 h 104527"/>
                  <a:gd name="connsiteX1" fmla="*/ 168460 w 168989"/>
                  <a:gd name="connsiteY1" fmla="*/ 40576 h 104527"/>
                  <a:gd name="connsiteX2" fmla="*/ 144648 w 168989"/>
                  <a:gd name="connsiteY2" fmla="*/ 2476 h 104527"/>
                  <a:gd name="connsiteX3" fmla="*/ 75591 w 168989"/>
                  <a:gd name="connsiteY3" fmla="*/ 7238 h 104527"/>
                  <a:gd name="connsiteX4" fmla="*/ 4154 w 168989"/>
                  <a:gd name="connsiteY4" fmla="*/ 35814 h 104527"/>
                  <a:gd name="connsiteX5" fmla="*/ 27966 w 168989"/>
                  <a:gd name="connsiteY5" fmla="*/ 92964 h 104527"/>
                  <a:gd name="connsiteX6" fmla="*/ 125598 w 168989"/>
                  <a:gd name="connsiteY6" fmla="*/ 100107 h 10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989" h="104527">
                    <a:moveTo>
                      <a:pt x="125598" y="100107"/>
                    </a:moveTo>
                    <a:cubicBezTo>
                      <a:pt x="149014" y="91376"/>
                      <a:pt x="165285" y="56848"/>
                      <a:pt x="168460" y="40576"/>
                    </a:cubicBezTo>
                    <a:cubicBezTo>
                      <a:pt x="171635" y="24304"/>
                      <a:pt x="160126" y="8032"/>
                      <a:pt x="144648" y="2476"/>
                    </a:cubicBezTo>
                    <a:cubicBezTo>
                      <a:pt x="129170" y="-3080"/>
                      <a:pt x="99007" y="1682"/>
                      <a:pt x="75591" y="7238"/>
                    </a:cubicBezTo>
                    <a:cubicBezTo>
                      <a:pt x="52175" y="12794"/>
                      <a:pt x="16060" y="25495"/>
                      <a:pt x="4154" y="35814"/>
                    </a:cubicBezTo>
                    <a:cubicBezTo>
                      <a:pt x="-7752" y="46133"/>
                      <a:pt x="7725" y="82248"/>
                      <a:pt x="27966" y="92964"/>
                    </a:cubicBezTo>
                    <a:cubicBezTo>
                      <a:pt x="48207" y="103680"/>
                      <a:pt x="102182" y="108838"/>
                      <a:pt x="125598" y="10010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>
                <a:off x="6224081" y="2635947"/>
                <a:ext cx="168989" cy="104527"/>
              </a:xfrm>
              <a:custGeom>
                <a:avLst/>
                <a:gdLst>
                  <a:gd name="connsiteX0" fmla="*/ 101798 w 175313"/>
                  <a:gd name="connsiteY0" fmla="*/ 96621 h 97600"/>
                  <a:gd name="connsiteX1" fmla="*/ 173235 w 175313"/>
                  <a:gd name="connsiteY1" fmla="*/ 39471 h 97600"/>
                  <a:gd name="connsiteX2" fmla="*/ 149423 w 175313"/>
                  <a:gd name="connsiteY2" fmla="*/ 1371 h 97600"/>
                  <a:gd name="connsiteX3" fmla="*/ 80366 w 175313"/>
                  <a:gd name="connsiteY3" fmla="*/ 10896 h 97600"/>
                  <a:gd name="connsiteX4" fmla="*/ 8929 w 175313"/>
                  <a:gd name="connsiteY4" fmla="*/ 34709 h 97600"/>
                  <a:gd name="connsiteX5" fmla="*/ 8929 w 175313"/>
                  <a:gd name="connsiteY5" fmla="*/ 72809 h 97600"/>
                  <a:gd name="connsiteX6" fmla="*/ 101798 w 175313"/>
                  <a:gd name="connsiteY6" fmla="*/ 96621 h 97600"/>
                  <a:gd name="connsiteX0" fmla="*/ 133695 w 177086"/>
                  <a:gd name="connsiteY0" fmla="*/ 99002 h 99920"/>
                  <a:gd name="connsiteX1" fmla="*/ 176557 w 177086"/>
                  <a:gd name="connsiteY1" fmla="*/ 39471 h 99920"/>
                  <a:gd name="connsiteX2" fmla="*/ 152745 w 177086"/>
                  <a:gd name="connsiteY2" fmla="*/ 1371 h 99920"/>
                  <a:gd name="connsiteX3" fmla="*/ 83688 w 177086"/>
                  <a:gd name="connsiteY3" fmla="*/ 10896 h 99920"/>
                  <a:gd name="connsiteX4" fmla="*/ 12251 w 177086"/>
                  <a:gd name="connsiteY4" fmla="*/ 34709 h 99920"/>
                  <a:gd name="connsiteX5" fmla="*/ 12251 w 177086"/>
                  <a:gd name="connsiteY5" fmla="*/ 72809 h 99920"/>
                  <a:gd name="connsiteX6" fmla="*/ 133695 w 177086"/>
                  <a:gd name="connsiteY6" fmla="*/ 99002 h 99920"/>
                  <a:gd name="connsiteX0" fmla="*/ 133695 w 177086"/>
                  <a:gd name="connsiteY0" fmla="*/ 99002 h 99920"/>
                  <a:gd name="connsiteX1" fmla="*/ 176557 w 177086"/>
                  <a:gd name="connsiteY1" fmla="*/ 39471 h 99920"/>
                  <a:gd name="connsiteX2" fmla="*/ 152745 w 177086"/>
                  <a:gd name="connsiteY2" fmla="*/ 1371 h 99920"/>
                  <a:gd name="connsiteX3" fmla="*/ 83688 w 177086"/>
                  <a:gd name="connsiteY3" fmla="*/ 10896 h 99920"/>
                  <a:gd name="connsiteX4" fmla="*/ 12251 w 177086"/>
                  <a:gd name="connsiteY4" fmla="*/ 34709 h 99920"/>
                  <a:gd name="connsiteX5" fmla="*/ 12251 w 177086"/>
                  <a:gd name="connsiteY5" fmla="*/ 72809 h 99920"/>
                  <a:gd name="connsiteX6" fmla="*/ 133695 w 177086"/>
                  <a:gd name="connsiteY6" fmla="*/ 99002 h 99920"/>
                  <a:gd name="connsiteX0" fmla="*/ 125598 w 168989"/>
                  <a:gd name="connsiteY0" fmla="*/ 99002 h 103422"/>
                  <a:gd name="connsiteX1" fmla="*/ 168460 w 168989"/>
                  <a:gd name="connsiteY1" fmla="*/ 39471 h 103422"/>
                  <a:gd name="connsiteX2" fmla="*/ 144648 w 168989"/>
                  <a:gd name="connsiteY2" fmla="*/ 1371 h 103422"/>
                  <a:gd name="connsiteX3" fmla="*/ 75591 w 168989"/>
                  <a:gd name="connsiteY3" fmla="*/ 10896 h 103422"/>
                  <a:gd name="connsiteX4" fmla="*/ 4154 w 168989"/>
                  <a:gd name="connsiteY4" fmla="*/ 34709 h 103422"/>
                  <a:gd name="connsiteX5" fmla="*/ 27966 w 168989"/>
                  <a:gd name="connsiteY5" fmla="*/ 91859 h 103422"/>
                  <a:gd name="connsiteX6" fmla="*/ 125598 w 168989"/>
                  <a:gd name="connsiteY6" fmla="*/ 99002 h 103422"/>
                  <a:gd name="connsiteX0" fmla="*/ 125598 w 168989"/>
                  <a:gd name="connsiteY0" fmla="*/ 100107 h 104527"/>
                  <a:gd name="connsiteX1" fmla="*/ 168460 w 168989"/>
                  <a:gd name="connsiteY1" fmla="*/ 40576 h 104527"/>
                  <a:gd name="connsiteX2" fmla="*/ 144648 w 168989"/>
                  <a:gd name="connsiteY2" fmla="*/ 2476 h 104527"/>
                  <a:gd name="connsiteX3" fmla="*/ 75591 w 168989"/>
                  <a:gd name="connsiteY3" fmla="*/ 7238 h 104527"/>
                  <a:gd name="connsiteX4" fmla="*/ 4154 w 168989"/>
                  <a:gd name="connsiteY4" fmla="*/ 35814 h 104527"/>
                  <a:gd name="connsiteX5" fmla="*/ 27966 w 168989"/>
                  <a:gd name="connsiteY5" fmla="*/ 92964 h 104527"/>
                  <a:gd name="connsiteX6" fmla="*/ 125598 w 168989"/>
                  <a:gd name="connsiteY6" fmla="*/ 100107 h 10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989" h="104527">
                    <a:moveTo>
                      <a:pt x="125598" y="100107"/>
                    </a:moveTo>
                    <a:cubicBezTo>
                      <a:pt x="149014" y="91376"/>
                      <a:pt x="165285" y="56848"/>
                      <a:pt x="168460" y="40576"/>
                    </a:cubicBezTo>
                    <a:cubicBezTo>
                      <a:pt x="171635" y="24304"/>
                      <a:pt x="160126" y="8032"/>
                      <a:pt x="144648" y="2476"/>
                    </a:cubicBezTo>
                    <a:cubicBezTo>
                      <a:pt x="129170" y="-3080"/>
                      <a:pt x="99007" y="1682"/>
                      <a:pt x="75591" y="7238"/>
                    </a:cubicBezTo>
                    <a:cubicBezTo>
                      <a:pt x="52175" y="12794"/>
                      <a:pt x="16060" y="25495"/>
                      <a:pt x="4154" y="35814"/>
                    </a:cubicBezTo>
                    <a:cubicBezTo>
                      <a:pt x="-7752" y="46133"/>
                      <a:pt x="7725" y="82248"/>
                      <a:pt x="27966" y="92964"/>
                    </a:cubicBezTo>
                    <a:cubicBezTo>
                      <a:pt x="48207" y="103680"/>
                      <a:pt x="102182" y="108838"/>
                      <a:pt x="125598" y="10010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5956300" y="3282950"/>
                <a:ext cx="244475" cy="47625"/>
              </a:xfrm>
              <a:custGeom>
                <a:avLst/>
                <a:gdLst>
                  <a:gd name="connsiteX0" fmla="*/ 0 w 244475"/>
                  <a:gd name="connsiteY0" fmla="*/ 47625 h 47625"/>
                  <a:gd name="connsiteX1" fmla="*/ 130175 w 244475"/>
                  <a:gd name="connsiteY1" fmla="*/ 38100 h 47625"/>
                  <a:gd name="connsiteX2" fmla="*/ 244475 w 244475"/>
                  <a:gd name="connsiteY2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475" h="47625">
                    <a:moveTo>
                      <a:pt x="0" y="47625"/>
                    </a:moveTo>
                    <a:cubicBezTo>
                      <a:pt x="44714" y="46831"/>
                      <a:pt x="89429" y="46037"/>
                      <a:pt x="130175" y="38100"/>
                    </a:cubicBezTo>
                    <a:cubicBezTo>
                      <a:pt x="170921" y="30163"/>
                      <a:pt x="207698" y="15081"/>
                      <a:pt x="244475" y="0"/>
                    </a:cubicBezTo>
                  </a:path>
                </a:pathLst>
              </a:custGeom>
              <a:noFill/>
              <a:ln w="69850" cap="rnd">
                <a:solidFill>
                  <a:srgbClr val="FF7C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16"/>
              <p:cNvSpPr/>
              <p:nvPr/>
            </p:nvSpPr>
            <p:spPr>
              <a:xfrm flipH="1">
                <a:off x="5172013" y="3294028"/>
                <a:ext cx="244475" cy="47625"/>
              </a:xfrm>
              <a:custGeom>
                <a:avLst/>
                <a:gdLst>
                  <a:gd name="connsiteX0" fmla="*/ 0 w 244475"/>
                  <a:gd name="connsiteY0" fmla="*/ 47625 h 47625"/>
                  <a:gd name="connsiteX1" fmla="*/ 130175 w 244475"/>
                  <a:gd name="connsiteY1" fmla="*/ 38100 h 47625"/>
                  <a:gd name="connsiteX2" fmla="*/ 244475 w 244475"/>
                  <a:gd name="connsiteY2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475" h="47625">
                    <a:moveTo>
                      <a:pt x="0" y="47625"/>
                    </a:moveTo>
                    <a:cubicBezTo>
                      <a:pt x="44714" y="46831"/>
                      <a:pt x="89429" y="46037"/>
                      <a:pt x="130175" y="38100"/>
                    </a:cubicBezTo>
                    <a:cubicBezTo>
                      <a:pt x="170921" y="30163"/>
                      <a:pt x="207698" y="15081"/>
                      <a:pt x="244475" y="0"/>
                    </a:cubicBezTo>
                  </a:path>
                </a:pathLst>
              </a:custGeom>
              <a:noFill/>
              <a:ln w="69850" cap="rnd">
                <a:solidFill>
                  <a:srgbClr val="FF7C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4999791" y="2837473"/>
                <a:ext cx="1350239" cy="890954"/>
              </a:xfrm>
              <a:custGeom>
                <a:avLst/>
                <a:gdLst>
                  <a:gd name="connsiteX0" fmla="*/ 1295364 w 1350239"/>
                  <a:gd name="connsiteY0" fmla="*/ 0 h 890954"/>
                  <a:gd name="connsiteX1" fmla="*/ 1304690 w 1350239"/>
                  <a:gd name="connsiteY1" fmla="*/ 18503 h 890954"/>
                  <a:gd name="connsiteX2" fmla="*/ 1337096 w 1350239"/>
                  <a:gd name="connsiteY2" fmla="*/ 181462 h 890954"/>
                  <a:gd name="connsiteX3" fmla="*/ 1350193 w 1350239"/>
                  <a:gd name="connsiteY3" fmla="*/ 489055 h 890954"/>
                  <a:gd name="connsiteX4" fmla="*/ 1350025 w 1350239"/>
                  <a:gd name="connsiteY4" fmla="*/ 531800 h 890954"/>
                  <a:gd name="connsiteX5" fmla="*/ 1316985 w 1350239"/>
                  <a:gd name="connsiteY5" fmla="*/ 544745 h 890954"/>
                  <a:gd name="connsiteX6" fmla="*/ 1182314 w 1350239"/>
                  <a:gd name="connsiteY6" fmla="*/ 596593 h 890954"/>
                  <a:gd name="connsiteX7" fmla="*/ 1151358 w 1350239"/>
                  <a:gd name="connsiteY7" fmla="*/ 725180 h 890954"/>
                  <a:gd name="connsiteX8" fmla="*/ 1164306 w 1350239"/>
                  <a:gd name="connsiteY8" fmla="*/ 845433 h 890954"/>
                  <a:gd name="connsiteX9" fmla="*/ 1164078 w 1350239"/>
                  <a:gd name="connsiteY9" fmla="*/ 871784 h 890954"/>
                  <a:gd name="connsiteX10" fmla="*/ 971851 w 1350239"/>
                  <a:gd name="connsiteY10" fmla="*/ 882414 h 890954"/>
                  <a:gd name="connsiteX11" fmla="*/ 385063 w 1350239"/>
                  <a:gd name="connsiteY11" fmla="*/ 886433 h 890954"/>
                  <a:gd name="connsiteX12" fmla="*/ 169849 w 1350239"/>
                  <a:gd name="connsiteY12" fmla="*/ 871994 h 890954"/>
                  <a:gd name="connsiteX13" fmla="*/ 169539 w 1350239"/>
                  <a:gd name="connsiteY13" fmla="*/ 845582 h 890954"/>
                  <a:gd name="connsiteX14" fmla="*/ 179808 w 1350239"/>
                  <a:gd name="connsiteY14" fmla="*/ 698986 h 890954"/>
                  <a:gd name="connsiteX15" fmla="*/ 167902 w 1350239"/>
                  <a:gd name="connsiteY15" fmla="*/ 594211 h 890954"/>
                  <a:gd name="connsiteX16" fmla="*/ 75033 w 1350239"/>
                  <a:gd name="connsiteY16" fmla="*/ 548968 h 890954"/>
                  <a:gd name="connsiteX17" fmla="*/ 22646 w 1350239"/>
                  <a:gd name="connsiteY17" fmla="*/ 527983 h 890954"/>
                  <a:gd name="connsiteX18" fmla="*/ 1095 w 1350239"/>
                  <a:gd name="connsiteY18" fmla="*/ 516788 h 890954"/>
                  <a:gd name="connsiteX19" fmla="*/ 24 w 1350239"/>
                  <a:gd name="connsiteY19" fmla="*/ 436965 h 890954"/>
                  <a:gd name="connsiteX20" fmla="*/ 4786 w 1350239"/>
                  <a:gd name="connsiteY20" fmla="*/ 260472 h 890954"/>
                  <a:gd name="connsiteX21" fmla="*/ 16319 w 1350239"/>
                  <a:gd name="connsiteY21" fmla="*/ 171635 h 890954"/>
                  <a:gd name="connsiteX22" fmla="*/ 36487 w 1350239"/>
                  <a:gd name="connsiteY22" fmla="*/ 262176 h 890954"/>
                  <a:gd name="connsiteX23" fmla="*/ 89321 w 1350239"/>
                  <a:gd name="connsiteY23" fmla="*/ 337036 h 890954"/>
                  <a:gd name="connsiteX24" fmla="*/ 332208 w 1350239"/>
                  <a:gd name="connsiteY24" fmla="*/ 403711 h 890954"/>
                  <a:gd name="connsiteX25" fmla="*/ 658439 w 1350239"/>
                  <a:gd name="connsiteY25" fmla="*/ 413236 h 890954"/>
                  <a:gd name="connsiteX26" fmla="*/ 1013246 w 1350239"/>
                  <a:gd name="connsiteY26" fmla="*/ 382280 h 890954"/>
                  <a:gd name="connsiteX27" fmla="*/ 1148977 w 1350239"/>
                  <a:gd name="connsiteY27" fmla="*/ 351324 h 890954"/>
                  <a:gd name="connsiteX28" fmla="*/ 1239464 w 1350239"/>
                  <a:gd name="connsiteY28" fmla="*/ 251311 h 890954"/>
                  <a:gd name="connsiteX29" fmla="*/ 1282327 w 1350239"/>
                  <a:gd name="connsiteY29" fmla="*/ 82243 h 890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350239" h="890954">
                    <a:moveTo>
                      <a:pt x="1295364" y="0"/>
                    </a:moveTo>
                    <a:lnTo>
                      <a:pt x="1304690" y="18503"/>
                    </a:lnTo>
                    <a:cubicBezTo>
                      <a:pt x="1320784" y="56921"/>
                      <a:pt x="1333524" y="106134"/>
                      <a:pt x="1337096" y="181462"/>
                    </a:cubicBezTo>
                    <a:cubicBezTo>
                      <a:pt x="1348606" y="286672"/>
                      <a:pt x="1350590" y="388310"/>
                      <a:pt x="1350193" y="489055"/>
                    </a:cubicBezTo>
                    <a:lnTo>
                      <a:pt x="1350025" y="531800"/>
                    </a:lnTo>
                    <a:lnTo>
                      <a:pt x="1316985" y="544745"/>
                    </a:lnTo>
                    <a:cubicBezTo>
                      <a:pt x="1267965" y="560130"/>
                      <a:pt x="1208508" y="571887"/>
                      <a:pt x="1182314" y="596593"/>
                    </a:cubicBezTo>
                    <a:cubicBezTo>
                      <a:pt x="1147389" y="629534"/>
                      <a:pt x="1164852" y="664458"/>
                      <a:pt x="1151358" y="725180"/>
                    </a:cubicBezTo>
                    <a:cubicBezTo>
                      <a:pt x="1144611" y="755541"/>
                      <a:pt x="1160784" y="800884"/>
                      <a:pt x="1164306" y="845433"/>
                    </a:cubicBezTo>
                    <a:lnTo>
                      <a:pt x="1164078" y="871784"/>
                    </a:lnTo>
                    <a:lnTo>
                      <a:pt x="971851" y="882414"/>
                    </a:lnTo>
                    <a:cubicBezTo>
                      <a:pt x="774915" y="891195"/>
                      <a:pt x="584975" y="894320"/>
                      <a:pt x="385063" y="886433"/>
                    </a:cubicBezTo>
                    <a:lnTo>
                      <a:pt x="169849" y="871994"/>
                    </a:lnTo>
                    <a:lnTo>
                      <a:pt x="169539" y="845582"/>
                    </a:lnTo>
                    <a:cubicBezTo>
                      <a:pt x="172962" y="789077"/>
                      <a:pt x="181793" y="731728"/>
                      <a:pt x="179808" y="698986"/>
                    </a:cubicBezTo>
                    <a:cubicBezTo>
                      <a:pt x="175839" y="633502"/>
                      <a:pt x="185364" y="619214"/>
                      <a:pt x="167902" y="594211"/>
                    </a:cubicBezTo>
                    <a:cubicBezTo>
                      <a:pt x="150440" y="569208"/>
                      <a:pt x="107974" y="566033"/>
                      <a:pt x="75033" y="548968"/>
                    </a:cubicBezTo>
                    <a:cubicBezTo>
                      <a:pt x="58563" y="540436"/>
                      <a:pt x="40604" y="535475"/>
                      <a:pt x="22646" y="527983"/>
                    </a:cubicBezTo>
                    <a:lnTo>
                      <a:pt x="1095" y="516788"/>
                    </a:lnTo>
                    <a:lnTo>
                      <a:pt x="24" y="436965"/>
                    </a:lnTo>
                    <a:cubicBezTo>
                      <a:pt x="-175" y="377911"/>
                      <a:pt x="818" y="319005"/>
                      <a:pt x="4786" y="260472"/>
                    </a:cubicBezTo>
                    <a:lnTo>
                      <a:pt x="16319" y="171635"/>
                    </a:lnTo>
                    <a:lnTo>
                      <a:pt x="36487" y="262176"/>
                    </a:lnTo>
                    <a:cubicBezTo>
                      <a:pt x="47054" y="291396"/>
                      <a:pt x="62929" y="317391"/>
                      <a:pt x="89321" y="337036"/>
                    </a:cubicBezTo>
                    <a:cubicBezTo>
                      <a:pt x="142105" y="376326"/>
                      <a:pt x="237355" y="391011"/>
                      <a:pt x="332208" y="403711"/>
                    </a:cubicBezTo>
                    <a:cubicBezTo>
                      <a:pt x="427061" y="416411"/>
                      <a:pt x="544933" y="416808"/>
                      <a:pt x="658439" y="413236"/>
                    </a:cubicBezTo>
                    <a:cubicBezTo>
                      <a:pt x="771945" y="409664"/>
                      <a:pt x="931490" y="392599"/>
                      <a:pt x="1013246" y="382280"/>
                    </a:cubicBezTo>
                    <a:cubicBezTo>
                      <a:pt x="1095002" y="371961"/>
                      <a:pt x="1111274" y="373152"/>
                      <a:pt x="1148977" y="351324"/>
                    </a:cubicBezTo>
                    <a:cubicBezTo>
                      <a:pt x="1186680" y="329496"/>
                      <a:pt x="1217239" y="296158"/>
                      <a:pt x="1239464" y="251311"/>
                    </a:cubicBezTo>
                    <a:cubicBezTo>
                      <a:pt x="1261689" y="206464"/>
                      <a:pt x="1270818" y="136615"/>
                      <a:pt x="1282327" y="82243"/>
                    </a:cubicBezTo>
                    <a:close/>
                  </a:path>
                </a:pathLst>
              </a:custGeom>
              <a:solidFill>
                <a:schemeClr val="tx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자유형 24"/>
              <p:cNvSpPr/>
              <p:nvPr/>
            </p:nvSpPr>
            <p:spPr>
              <a:xfrm>
                <a:off x="5015194" y="3563228"/>
                <a:ext cx="1295762" cy="176802"/>
              </a:xfrm>
              <a:custGeom>
                <a:avLst/>
                <a:gdLst>
                  <a:gd name="connsiteX0" fmla="*/ 1160625 w 1295762"/>
                  <a:gd name="connsiteY0" fmla="*/ 15 h 176802"/>
                  <a:gd name="connsiteX1" fmla="*/ 1192474 w 1295762"/>
                  <a:gd name="connsiteY1" fmla="*/ 1503 h 176802"/>
                  <a:gd name="connsiteX2" fmla="*/ 1237718 w 1295762"/>
                  <a:gd name="connsiteY2" fmla="*/ 15791 h 176802"/>
                  <a:gd name="connsiteX3" fmla="*/ 1263912 w 1295762"/>
                  <a:gd name="connsiteY3" fmla="*/ 46747 h 176802"/>
                  <a:gd name="connsiteX4" fmla="*/ 1290105 w 1295762"/>
                  <a:gd name="connsiteY4" fmla="*/ 127709 h 176802"/>
                  <a:gd name="connsiteX5" fmla="*/ 1295762 w 1295762"/>
                  <a:gd name="connsiteY5" fmla="*/ 140130 h 176802"/>
                  <a:gd name="connsiteX6" fmla="*/ 1287539 w 1295762"/>
                  <a:gd name="connsiteY6" fmla="*/ 145674 h 176802"/>
                  <a:gd name="connsiteX7" fmla="*/ 1258587 w 1295762"/>
                  <a:gd name="connsiteY7" fmla="*/ 151519 h 176802"/>
                  <a:gd name="connsiteX8" fmla="*/ 59561 w 1295762"/>
                  <a:gd name="connsiteY8" fmla="*/ 151519 h 176802"/>
                  <a:gd name="connsiteX9" fmla="*/ 6966 w 1295762"/>
                  <a:gd name="connsiteY9" fmla="*/ 129733 h 176802"/>
                  <a:gd name="connsiteX10" fmla="*/ 0 w 1295762"/>
                  <a:gd name="connsiteY10" fmla="*/ 119402 h 176802"/>
                  <a:gd name="connsiteX11" fmla="*/ 20322 w 1295762"/>
                  <a:gd name="connsiteY11" fmla="*/ 98372 h 176802"/>
                  <a:gd name="connsiteX12" fmla="*/ 42330 w 1295762"/>
                  <a:gd name="connsiteY12" fmla="*/ 72941 h 176802"/>
                  <a:gd name="connsiteX13" fmla="*/ 80430 w 1295762"/>
                  <a:gd name="connsiteY13" fmla="*/ 22934 h 176802"/>
                  <a:gd name="connsiteX14" fmla="*/ 156630 w 1295762"/>
                  <a:gd name="connsiteY14" fmla="*/ 3884 h 176802"/>
                  <a:gd name="connsiteX15" fmla="*/ 666218 w 1295762"/>
                  <a:gd name="connsiteY15" fmla="*/ 15791 h 176802"/>
                  <a:gd name="connsiteX16" fmla="*/ 928155 w 1295762"/>
                  <a:gd name="connsiteY16" fmla="*/ 11028 h 176802"/>
                  <a:gd name="connsiteX17" fmla="*/ 1111512 w 1295762"/>
                  <a:gd name="connsiteY17" fmla="*/ 1503 h 176802"/>
                  <a:gd name="connsiteX18" fmla="*/ 1160625 w 1295762"/>
                  <a:gd name="connsiteY18" fmla="*/ 15 h 17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95762" h="176802">
                    <a:moveTo>
                      <a:pt x="1160625" y="15"/>
                    </a:moveTo>
                    <a:cubicBezTo>
                      <a:pt x="1172730" y="-84"/>
                      <a:pt x="1181957" y="313"/>
                      <a:pt x="1192474" y="1503"/>
                    </a:cubicBezTo>
                    <a:cubicBezTo>
                      <a:pt x="1213508" y="3884"/>
                      <a:pt x="1225812" y="8250"/>
                      <a:pt x="1237718" y="15791"/>
                    </a:cubicBezTo>
                    <a:cubicBezTo>
                      <a:pt x="1249624" y="23332"/>
                      <a:pt x="1255181" y="28094"/>
                      <a:pt x="1263912" y="46747"/>
                    </a:cubicBezTo>
                    <a:cubicBezTo>
                      <a:pt x="1272643" y="65400"/>
                      <a:pt x="1276215" y="90403"/>
                      <a:pt x="1290105" y="127709"/>
                    </a:cubicBezTo>
                    <a:lnTo>
                      <a:pt x="1295762" y="140130"/>
                    </a:lnTo>
                    <a:lnTo>
                      <a:pt x="1287539" y="145674"/>
                    </a:lnTo>
                    <a:cubicBezTo>
                      <a:pt x="1278640" y="149438"/>
                      <a:pt x="1268857" y="151519"/>
                      <a:pt x="1258587" y="151519"/>
                    </a:cubicBezTo>
                    <a:cubicBezTo>
                      <a:pt x="842243" y="177713"/>
                      <a:pt x="487811" y="192000"/>
                      <a:pt x="59561" y="151519"/>
                    </a:cubicBezTo>
                    <a:cubicBezTo>
                      <a:pt x="39022" y="151519"/>
                      <a:pt x="20427" y="143194"/>
                      <a:pt x="6966" y="129733"/>
                    </a:cubicBezTo>
                    <a:lnTo>
                      <a:pt x="0" y="119402"/>
                    </a:lnTo>
                    <a:lnTo>
                      <a:pt x="20322" y="98372"/>
                    </a:lnTo>
                    <a:cubicBezTo>
                      <a:pt x="30201" y="88816"/>
                      <a:pt x="38759" y="80184"/>
                      <a:pt x="42330" y="72941"/>
                    </a:cubicBezTo>
                    <a:cubicBezTo>
                      <a:pt x="56617" y="43969"/>
                      <a:pt x="61380" y="34443"/>
                      <a:pt x="80430" y="22934"/>
                    </a:cubicBezTo>
                    <a:cubicBezTo>
                      <a:pt x="99480" y="11425"/>
                      <a:pt x="58999" y="5074"/>
                      <a:pt x="156630" y="3884"/>
                    </a:cubicBezTo>
                    <a:cubicBezTo>
                      <a:pt x="254261" y="2694"/>
                      <a:pt x="666218" y="15791"/>
                      <a:pt x="666218" y="15791"/>
                    </a:cubicBezTo>
                    <a:lnTo>
                      <a:pt x="928155" y="11028"/>
                    </a:lnTo>
                    <a:cubicBezTo>
                      <a:pt x="1002371" y="8647"/>
                      <a:pt x="1067459" y="3090"/>
                      <a:pt x="1111512" y="1503"/>
                    </a:cubicBezTo>
                    <a:cubicBezTo>
                      <a:pt x="1133539" y="710"/>
                      <a:pt x="1148521" y="114"/>
                      <a:pt x="1160625" y="1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0" name="자유형 19"/>
          <p:cNvSpPr/>
          <p:nvPr/>
        </p:nvSpPr>
        <p:spPr>
          <a:xfrm flipH="1">
            <a:off x="6847937" y="3100598"/>
            <a:ext cx="506743" cy="1342452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215080" y="3353967"/>
            <a:ext cx="4185426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0">
              <a:defRPr/>
            </a:pPr>
            <a:r>
              <a:rPr lang="en-US" altLang="ko-KR" sz="2800" i="1" kern="0" dirty="0">
                <a:solidFill>
                  <a:srgbClr val="65DDD4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r" latinLnBrk="0">
              <a:defRPr/>
            </a:pPr>
            <a:r>
              <a:rPr lang="en-US" altLang="ko-KR" sz="800" kern="0" dirty="0">
                <a:solidFill>
                  <a:srgbClr val="65DDD4"/>
                </a:solidFill>
              </a:rPr>
              <a:t>Enjoy your stylish business and campus life with BIZCAM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7485624" y="2475532"/>
            <a:ext cx="2504083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1600" i="1" kern="0" dirty="0">
                <a:ln w="6350">
                  <a:solidFill>
                    <a:srgbClr val="65DDD4"/>
                  </a:solidFill>
                </a:ln>
                <a:noFill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자동차 디자인학과 </a:t>
            </a:r>
            <a:endParaRPr lang="en-US" altLang="ko-KR" sz="1600" i="1" kern="0" dirty="0">
              <a:ln w="6350">
                <a:solidFill>
                  <a:srgbClr val="65DDD4"/>
                </a:solidFill>
              </a:ln>
              <a:noFill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atinLnBrk="0">
              <a:defRPr/>
            </a:pPr>
            <a:r>
              <a:rPr lang="ko-KR" altLang="en-US" sz="2400" i="1" kern="0" dirty="0">
                <a:solidFill>
                  <a:srgbClr val="65DDD4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조현석</a:t>
            </a:r>
            <a:endParaRPr lang="en-US" altLang="ko-KR" sz="2400" i="1" kern="0" dirty="0">
              <a:solidFill>
                <a:srgbClr val="65DDD4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atinLnBrk="0">
              <a:defRPr/>
            </a:pPr>
            <a:r>
              <a:rPr lang="en-US" altLang="ko-KR" sz="700" kern="0" dirty="0">
                <a:solidFill>
                  <a:srgbClr val="65DDD4"/>
                </a:solidFill>
              </a:rPr>
              <a:t>201245678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2081881" y="2475532"/>
            <a:ext cx="2504083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0">
              <a:defRPr/>
            </a:pPr>
            <a:r>
              <a:rPr lang="ko-KR" altLang="en-US" sz="1600" i="1" kern="0" dirty="0">
                <a:ln w="6350">
                  <a:solidFill>
                    <a:srgbClr val="65DDD4"/>
                  </a:solidFill>
                </a:ln>
                <a:noFill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자동차 디자인학과 </a:t>
            </a:r>
            <a:endParaRPr lang="en-US" altLang="ko-KR" sz="1600" i="1" kern="0" dirty="0">
              <a:ln w="6350">
                <a:solidFill>
                  <a:srgbClr val="65DDD4"/>
                </a:solidFill>
              </a:ln>
              <a:noFill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r" latinLnBrk="0">
              <a:defRPr/>
            </a:pPr>
            <a:r>
              <a:rPr lang="ko-KR" altLang="en-US" sz="2400" i="1" kern="0" dirty="0">
                <a:solidFill>
                  <a:srgbClr val="65DDD4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김진수</a:t>
            </a:r>
            <a:endParaRPr lang="en-US" altLang="ko-KR" sz="2400" i="1" kern="0" dirty="0">
              <a:solidFill>
                <a:srgbClr val="65DDD4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r" latinLnBrk="0">
              <a:defRPr/>
            </a:pPr>
            <a:r>
              <a:rPr lang="en-US" altLang="ko-KR" sz="700" kern="0" dirty="0">
                <a:solidFill>
                  <a:srgbClr val="65DDD4"/>
                </a:solidFill>
              </a:rPr>
              <a:t>201245678</a:t>
            </a:r>
          </a:p>
        </p:txBody>
      </p:sp>
    </p:spTree>
    <p:extLst>
      <p:ext uri="{BB962C8B-B14F-4D97-AF65-F5344CB8AC3E}">
        <p14:creationId xmlns:p14="http://schemas.microsoft.com/office/powerpoint/2010/main" val="291709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4000" accel="50000" decel="5000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29167E-6 3.7037E-7 L 2.29167E-6 3.7037E-7 C -0.00013 0.0007 -0.00039 0.00162 -0.00052 0.00255 C -0.00052 0.00301 -0.00065 0.00325 -0.00065 0.00371 C -0.00078 0.00417 -0.00091 0.00602 -0.00091 0.00533 C -0.00091 0.00301 -0.00078 0.00278 -0.00052 0.00116 C -0.00013 0.00371 2.29167E-6 0.00301 -0.00026 0.00579 C -0.00039 0.00649 -0.00065 0.00787 -0.00065 0.00787 C -0.00117 0.00487 -0.00065 0.00811 -0.00104 0.00162 C -0.00104 0.00116 -0.00117 0.00024 -0.00117 0.00047 C -0.00117 0.00093 -0.00091 0.00255 -0.00091 0.00301 C -0.00078 0.00394 -0.00078 0.00487 -0.00065 0.00579 C -0.00065 0.00625 -0.00078 0.00695 -0.00052 0.00718 C -0.00039 0.00718 -0.00039 0.00649 -0.00026 0.00602 C 0.00013 0.00255 -0.00039 0.00533 2.29167E-6 0.00301 C 0.00013 0.00209 2.29167E-6 0.00116 0.00026 0.00024 C 0.00026 3.7037E-7 0.00039 0.00093 0.00039 0.00116 C 0.00052 0.00186 0.00065 0.00255 0.00065 0.00325 C 0.00065 0.00371 0.00052 0.00255 0.00039 0.00232 C 0.00039 0.00394 0.00039 0.00556 0.00026 0.00718 C 0.00013 0.00741 2.29167E-6 0.00649 -0.00013 0.00602 C -0.00026 0.00533 -0.00039 0.00463 -0.00052 0.00394 L -0.00065 0.00301 C -0.00078 0.00209 -0.00091 -0.00023 -0.00091 0.00047 C -0.00091 0.00232 -0.00104 0.0044 -0.00065 0.00602 C -0.00052 0.00695 -0.00052 0.00417 -0.00026 0.00325 C 0.00013 0.00162 2.29167E-6 0.00232 0.00026 0.00093 C 0.00039 0.00162 0.00104 0.00463 0.00026 0.00463 C -0.00026 0.00463 -0.00013 0.00186 -0.00013 0.00186 C -0.00026 0.00301 0.00026 0.00487 -0.00026 0.00533 C -0.00078 0.00579 -0.00039 0.00325 -0.00052 0.00232 C -0.00052 0.00162 -0.00065 0.00116 -0.00065 0.00047 C -0.00052 0.00602 -0.00013 3.7037E-7 2.29167E-6 3.7037E-7 Z " pathEditMode="relative" ptsTypes="AAAAAAAAAAAAAAAAAAAAAAAAAAAAAAAAA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33333E-6 -3.7037E-7 L 0.10338 0.46991 " pathEditMode="relative" rAng="0" ptsTypes="AA">
                                      <p:cBhvr>
                                        <p:cTn id="29" dur="1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2349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3" nodeType="withEffect">
                                  <p:stCondLst>
                                    <p:cond delay="450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4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6" presetClass="emph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2.5E-6 -3.7037E-7 L -0.11433 0.47732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6" y="238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3" nodeType="withEffect">
                                  <p:stCondLst>
                                    <p:cond delay="7500"/>
                                  </p:stCondLst>
                                  <p:childTnLst>
                                    <p:animScale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4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1" grpId="2"/>
      <p:bldP spid="21" grpId="3"/>
      <p:bldP spid="22" grpId="0"/>
      <p:bldP spid="22" grpId="1"/>
      <p:bldP spid="22" grpId="2"/>
      <p:bldP spid="22" grpId="3"/>
      <p:bldP spid="22" grpId="4"/>
      <p:bldP spid="23" grpId="0"/>
      <p:bldP spid="23" grpId="1"/>
      <p:bldP spid="23" grpId="2"/>
      <p:bldP spid="23" grpId="3"/>
      <p:bldP spid="23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EADE6C-446A-780B-8F2E-1722F8F54040}"/>
              </a:ext>
            </a:extLst>
          </p:cNvPr>
          <p:cNvSpPr/>
          <p:nvPr/>
        </p:nvSpPr>
        <p:spPr>
          <a:xfrm>
            <a:off x="1769595" y="492773"/>
            <a:ext cx="10422406" cy="2728898"/>
          </a:xfrm>
          <a:prstGeom prst="rect">
            <a:avLst/>
          </a:prstGeom>
          <a:solidFill>
            <a:srgbClr val="022960"/>
          </a:solidFill>
          <a:ln w="9525">
            <a:noFill/>
          </a:ln>
          <a:effectLst>
            <a:outerShdw blurRad="368300" dist="266700" dir="4800000" sx="93000" sy="9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>
              <a:defRPr/>
            </a:pPr>
            <a:r>
              <a:rPr lang="en-US" altLang="ko-KR" sz="66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ko-KR" altLang="en-US" sz="6600" i="1" kern="0" dirty="0" smtClean="0">
                <a:ln w="9525">
                  <a:noFill/>
                </a:ln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유료 라이센스 </a:t>
            </a:r>
            <a:r>
              <a:rPr lang="ko-KR" altLang="en-US" sz="66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안내</a:t>
            </a:r>
            <a:endParaRPr lang="en-US" altLang="ko-KR" sz="6600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09606" y="162779"/>
            <a:ext cx="3719348" cy="5249642"/>
            <a:chOff x="2070155" y="2089150"/>
            <a:chExt cx="3225745" cy="455295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DAA9755D-6728-DB8E-CBE1-7A55736BD2EA}"/>
                </a:ext>
              </a:extLst>
            </p:cNvPr>
            <p:cNvGrpSpPr/>
            <p:nvPr/>
          </p:nvGrpSpPr>
          <p:grpSpPr>
            <a:xfrm>
              <a:off x="2905119" y="2089150"/>
              <a:ext cx="2390781" cy="3406168"/>
              <a:chOff x="3876669" y="2495550"/>
              <a:chExt cx="1015177" cy="1446332"/>
            </a:xfrm>
          </p:grpSpPr>
          <p:sp>
            <p:nvSpPr>
              <p:cNvPr id="24" name="평행 사변형 12">
                <a:extLst>
                  <a:ext uri="{FF2B5EF4-FFF2-40B4-BE49-F238E27FC236}">
                    <a16:creationId xmlns:a16="http://schemas.microsoft.com/office/drawing/2014/main" xmlns="" id="{36D1ED60-2AD9-8198-5E11-5C8D310BB3FA}"/>
                  </a:ext>
                </a:extLst>
              </p:cNvPr>
              <p:cNvSpPr/>
              <p:nvPr/>
            </p:nvSpPr>
            <p:spPr>
              <a:xfrm>
                <a:off x="3931719" y="2495550"/>
                <a:ext cx="960127" cy="1314451"/>
              </a:xfrm>
              <a:custGeom>
                <a:avLst/>
                <a:gdLst>
                  <a:gd name="connsiteX0" fmla="*/ 0 w 960127"/>
                  <a:gd name="connsiteY0" fmla="*/ 995363 h 995363"/>
                  <a:gd name="connsiteX1" fmla="*/ 663400 w 960127"/>
                  <a:gd name="connsiteY1" fmla="*/ 0 h 995363"/>
                  <a:gd name="connsiteX2" fmla="*/ 960127 w 960127"/>
                  <a:gd name="connsiteY2" fmla="*/ 0 h 995363"/>
                  <a:gd name="connsiteX3" fmla="*/ 296727 w 960127"/>
                  <a:gd name="connsiteY3" fmla="*/ 995363 h 995363"/>
                  <a:gd name="connsiteX4" fmla="*/ 0 w 960127"/>
                  <a:gd name="connsiteY4" fmla="*/ 995363 h 995363"/>
                  <a:gd name="connsiteX0" fmla="*/ 0 w 960127"/>
                  <a:gd name="connsiteY0" fmla="*/ 995363 h 1314451"/>
                  <a:gd name="connsiteX1" fmla="*/ 663400 w 960127"/>
                  <a:gd name="connsiteY1" fmla="*/ 0 h 1314451"/>
                  <a:gd name="connsiteX2" fmla="*/ 960127 w 960127"/>
                  <a:gd name="connsiteY2" fmla="*/ 0 h 1314451"/>
                  <a:gd name="connsiteX3" fmla="*/ 8596 w 960127"/>
                  <a:gd name="connsiteY3" fmla="*/ 1314451 h 1314451"/>
                  <a:gd name="connsiteX4" fmla="*/ 0 w 960127"/>
                  <a:gd name="connsiteY4" fmla="*/ 995363 h 131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0127" h="1314451">
                    <a:moveTo>
                      <a:pt x="0" y="995363"/>
                    </a:moveTo>
                    <a:lnTo>
                      <a:pt x="663400" y="0"/>
                    </a:lnTo>
                    <a:lnTo>
                      <a:pt x="960127" y="0"/>
                    </a:lnTo>
                    <a:lnTo>
                      <a:pt x="8596" y="1314451"/>
                    </a:lnTo>
                    <a:lnTo>
                      <a:pt x="0" y="995363"/>
                    </a:lnTo>
                    <a:close/>
                  </a:path>
                </a:pathLst>
              </a:custGeom>
              <a:solidFill>
                <a:srgbClr val="CAF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각 삼각형 24">
                <a:extLst>
                  <a:ext uri="{FF2B5EF4-FFF2-40B4-BE49-F238E27FC236}">
                    <a16:creationId xmlns:a16="http://schemas.microsoft.com/office/drawing/2014/main" xmlns="" id="{FB61A509-0FEB-0553-86FA-BB2889FE213D}"/>
                  </a:ext>
                </a:extLst>
              </p:cNvPr>
              <p:cNvSpPr/>
              <p:nvPr/>
            </p:nvSpPr>
            <p:spPr>
              <a:xfrm rot="5400000">
                <a:off x="3633568" y="2738655"/>
                <a:ext cx="1446328" cy="960126"/>
              </a:xfrm>
              <a:prstGeom prst="rtTriangle">
                <a:avLst/>
              </a:prstGeom>
              <a:solidFill>
                <a:srgbClr val="0229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813B2839-0429-A2C5-7BD9-6AB1ED32D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0155" y="3792239"/>
              <a:ext cx="1965531" cy="2849861"/>
            </a:xfrm>
            <a:prstGeom prst="line">
              <a:avLst/>
            </a:prstGeom>
            <a:ln>
              <a:gradFill flip="none" rotWithShape="1">
                <a:gsLst>
                  <a:gs pos="43000">
                    <a:srgbClr val="CAF900">
                      <a:alpha val="0"/>
                    </a:srgbClr>
                  </a:gs>
                  <a:gs pos="77000">
                    <a:srgbClr val="CAF900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1055229" y="1334002"/>
            <a:ext cx="2194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i="1" kern="0" dirty="0" err="1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ko-KR" altLang="en-US" sz="28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템플릿</a:t>
            </a:r>
            <a:endParaRPr lang="ko-KR" altLang="en-US" sz="100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00762" y="2491916"/>
            <a:ext cx="8157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홍보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상업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영리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목적 등 무료 템플릿의 활용 불가 목적으로 활용하고자 하는 </a:t>
            </a: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분들께서는 </a:t>
            </a:r>
            <a:endParaRPr lang="en-US" altLang="ko-KR" sz="800" kern="0" dirty="0" smtClean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사이트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운영 </a:t>
            </a: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후원 형식의 지원을 통해 유료 라이센스를 취득하신 후 사용 가능합니다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5213928" y="798692"/>
            <a:ext cx="2744367" cy="387605"/>
          </a:xfrm>
          <a:prstGeom prst="roundRect">
            <a:avLst>
              <a:gd name="adj" fmla="val 50000"/>
            </a:avLst>
          </a:prstGeom>
          <a:solidFill>
            <a:srgbClr val="CAF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22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상업 목적 사용하고자 하는 분</a:t>
            </a:r>
            <a:endParaRPr lang="en-US" altLang="ko-KR" sz="1600" b="1" dirty="0">
              <a:solidFill>
                <a:srgbClr val="022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3235931" y="3790247"/>
            <a:ext cx="5711656" cy="387605"/>
          </a:xfrm>
          <a:prstGeom prst="roundRect">
            <a:avLst>
              <a:gd name="adj" fmla="val 50000"/>
            </a:avLst>
          </a:prstGeom>
          <a:noFill/>
          <a:ln>
            <a:solidFill>
              <a:srgbClr val="CAF9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학생 과제</a:t>
            </a:r>
            <a:r>
              <a:rPr lang="en-US" altLang="ko-KR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직장인 사내 사용 등에 해당하는 사항은 아닙니다</a:t>
            </a:r>
            <a:r>
              <a:rPr lang="en-US" altLang="ko-KR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r>
              <a:rPr lang="ko-KR" altLang="en-US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1600" dirty="0">
              <a:solidFill>
                <a:srgbClr val="CAF9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8889CD7-FB78-CA86-AF13-3F55603CCC2A}"/>
              </a:ext>
            </a:extLst>
          </p:cNvPr>
          <p:cNvSpPr/>
          <p:nvPr/>
        </p:nvSpPr>
        <p:spPr>
          <a:xfrm>
            <a:off x="2863960" y="4272579"/>
            <a:ext cx="6455598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무료 공유</a:t>
            </a:r>
            <a:r>
              <a:rPr lang="en-US" altLang="ko-KR" sz="900" dirty="0" smtClean="0">
                <a:solidFill>
                  <a:prstClr val="white"/>
                </a:solidFill>
              </a:rPr>
              <a:t>, </a:t>
            </a:r>
            <a:r>
              <a:rPr lang="ko-KR" altLang="en-US" sz="900" dirty="0" smtClean="0">
                <a:solidFill>
                  <a:prstClr val="white"/>
                </a:solidFill>
              </a:rPr>
              <a:t>사용 현재와 같이 이어집니다</a:t>
            </a:r>
            <a:r>
              <a:rPr lang="en-US" altLang="ko-KR" sz="900" dirty="0" smtClean="0">
                <a:solidFill>
                  <a:prstClr val="white"/>
                </a:solidFill>
              </a:rPr>
              <a:t>.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417343" y="673536"/>
            <a:ext cx="45719" cy="45719"/>
          </a:xfrm>
          <a:prstGeom prst="ellipse">
            <a:avLst/>
          </a:prstGeom>
          <a:solidFill>
            <a:srgbClr val="CAF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624512" y="673536"/>
            <a:ext cx="45719" cy="45719"/>
          </a:xfrm>
          <a:prstGeom prst="ellipse">
            <a:avLst/>
          </a:prstGeom>
          <a:solidFill>
            <a:srgbClr val="CAF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2730083" y="5007534"/>
            <a:ext cx="6723351" cy="1001878"/>
          </a:xfrm>
          <a:prstGeom prst="roundRect">
            <a:avLst>
              <a:gd name="adj" fmla="val 50000"/>
            </a:avLst>
          </a:prstGeom>
          <a:solidFill>
            <a:srgbClr val="CAF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rgbClr val="022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공유 사이트 공지사항 참고해 주세요</a:t>
            </a:r>
            <a:endParaRPr lang="en-US" altLang="ko-KR" sz="3200" b="1" dirty="0">
              <a:solidFill>
                <a:srgbClr val="022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공유 사이트 </a:t>
            </a:r>
            <a:endParaRPr lang="en-US" altLang="ko-KR" sz="6000" b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광고 보기 불편하시죠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en-US" altLang="ko-KR" sz="6000" b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그래도 이해해 주세요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^^</a:t>
            </a:r>
          </a:p>
          <a:p>
            <a:pPr algn="ctr">
              <a:defRPr/>
            </a:pPr>
            <a:endParaRPr lang="en-US" altLang="ko-KR" sz="3600" b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 웹 </a:t>
            </a:r>
            <a:r>
              <a:rPr lang="ko-KR" altLang="en-US" sz="4000" b="1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호스팅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무료 공유를 가능하게 하거든요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800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PPTBIZCAM 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사이트는 자료 공유 특성상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상당한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트래픽은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여러분들 핸드폰 데이터 같은 거에요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비즈캠은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달 거의 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800GB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에 가까운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발생하고 데이터 무제한 요금이라도 있는 핸드폰 요금과는 달리 </a:t>
            </a:r>
            <a:endParaRPr lang="en-US" altLang="ko-KR" sz="1600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웹호스팅은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그에 준하는 비용을 지불합니다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관심 있는 광고를 클릭하셨을 때 배분되는 수익이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웹호스팅을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가능하게 하니까요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이해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부탁드립니다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600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9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8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6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515</Words>
  <Application>Microsoft Office PowerPoint</Application>
  <PresentationFormat>와이드스크린</PresentationFormat>
  <Paragraphs>117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2024-03-18T07:09:18Z</dcterms:created>
  <dcterms:modified xsi:type="dcterms:W3CDTF">2024-12-12T01:15:17Z</dcterms:modified>
</cp:coreProperties>
</file>