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8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1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8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2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7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273771" y="129093"/>
            <a:ext cx="11709759" cy="6554550"/>
            <a:chOff x="273771" y="129093"/>
            <a:chExt cx="11709759" cy="655455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39072" y="247818"/>
              <a:ext cx="11644458" cy="6358467"/>
            </a:xfrm>
            <a:prstGeom prst="roundRect">
              <a:avLst>
                <a:gd name="adj" fmla="val 4466"/>
              </a:avLst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2">
                  <a:lumMod val="50000"/>
                </a:schemeClr>
              </a:solidFill>
            </a:ln>
            <a:effectLst>
              <a:outerShdw dist="76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73771" y="325176"/>
              <a:ext cx="11644458" cy="6358467"/>
            </a:xfrm>
            <a:prstGeom prst="roundRect">
              <a:avLst>
                <a:gd name="adj" fmla="val 3044"/>
              </a:avLst>
            </a:prstGeom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600" dirty="0">
                <a:solidFill>
                  <a:srgbClr val="FF3399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3771" y="325176"/>
              <a:ext cx="11267327" cy="6358467"/>
            </a:xfrm>
            <a:custGeom>
              <a:avLst/>
              <a:gdLst>
                <a:gd name="connsiteX0" fmla="*/ 193552 w 11267327"/>
                <a:gd name="connsiteY0" fmla="*/ 0 h 6358467"/>
                <a:gd name="connsiteX1" fmla="*/ 413650 w 11267327"/>
                <a:gd name="connsiteY1" fmla="*/ 0 h 6358467"/>
                <a:gd name="connsiteX2" fmla="*/ 417891 w 11267327"/>
                <a:gd name="connsiteY2" fmla="*/ 10328 h 6358467"/>
                <a:gd name="connsiteX3" fmla="*/ 337504 w 11267327"/>
                <a:gd name="connsiteY3" fmla="*/ 573035 h 6358467"/>
                <a:gd name="connsiteX4" fmla="*/ 437987 w 11267327"/>
                <a:gd name="connsiteY4" fmla="*/ 2190820 h 6358467"/>
                <a:gd name="connsiteX5" fmla="*/ 287262 w 11267327"/>
                <a:gd name="connsiteY5" fmla="*/ 4913923 h 6358467"/>
                <a:gd name="connsiteX6" fmla="*/ 1131324 w 11267327"/>
                <a:gd name="connsiteY6" fmla="*/ 5637405 h 6358467"/>
                <a:gd name="connsiteX7" fmla="*/ 3070655 w 11267327"/>
                <a:gd name="connsiteY7" fmla="*/ 6119725 h 6358467"/>
                <a:gd name="connsiteX8" fmla="*/ 6818691 w 11267327"/>
                <a:gd name="connsiteY8" fmla="*/ 5989097 h 6358467"/>
                <a:gd name="connsiteX9" fmla="*/ 9411165 w 11267327"/>
                <a:gd name="connsiteY9" fmla="*/ 6089580 h 6358467"/>
                <a:gd name="connsiteX10" fmla="*/ 10888273 w 11267327"/>
                <a:gd name="connsiteY10" fmla="*/ 6220209 h 6358467"/>
                <a:gd name="connsiteX11" fmla="*/ 11213569 w 11267327"/>
                <a:gd name="connsiteY11" fmla="*/ 6329515 h 6358467"/>
                <a:gd name="connsiteX12" fmla="*/ 11267327 w 11267327"/>
                <a:gd name="connsiteY12" fmla="*/ 6358467 h 6358467"/>
                <a:gd name="connsiteX13" fmla="*/ 193552 w 11267327"/>
                <a:gd name="connsiteY13" fmla="*/ 6358467 h 6358467"/>
                <a:gd name="connsiteX14" fmla="*/ 0 w 11267327"/>
                <a:gd name="connsiteY14" fmla="*/ 6164915 h 6358467"/>
                <a:gd name="connsiteX15" fmla="*/ 0 w 11267327"/>
                <a:gd name="connsiteY15" fmla="*/ 193552 h 6358467"/>
                <a:gd name="connsiteX16" fmla="*/ 193552 w 11267327"/>
                <a:gd name="connsiteY16" fmla="*/ 0 h 63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67327" h="6358467">
                  <a:moveTo>
                    <a:pt x="193552" y="0"/>
                  </a:moveTo>
                  <a:lnTo>
                    <a:pt x="413650" y="0"/>
                  </a:lnTo>
                  <a:lnTo>
                    <a:pt x="417891" y="10328"/>
                  </a:lnTo>
                  <a:cubicBezTo>
                    <a:pt x="469808" y="166077"/>
                    <a:pt x="334155" y="209620"/>
                    <a:pt x="337504" y="573035"/>
                  </a:cubicBezTo>
                  <a:cubicBezTo>
                    <a:pt x="340853" y="936450"/>
                    <a:pt x="446361" y="1467339"/>
                    <a:pt x="437987" y="2190820"/>
                  </a:cubicBezTo>
                  <a:cubicBezTo>
                    <a:pt x="429613" y="2914301"/>
                    <a:pt x="171706" y="4339492"/>
                    <a:pt x="287262" y="4913923"/>
                  </a:cubicBezTo>
                  <a:cubicBezTo>
                    <a:pt x="402818" y="5488354"/>
                    <a:pt x="667425" y="5436438"/>
                    <a:pt x="1131324" y="5637405"/>
                  </a:cubicBezTo>
                  <a:cubicBezTo>
                    <a:pt x="1595223" y="5838372"/>
                    <a:pt x="2122761" y="6061110"/>
                    <a:pt x="3070655" y="6119725"/>
                  </a:cubicBezTo>
                  <a:cubicBezTo>
                    <a:pt x="4018550" y="6178340"/>
                    <a:pt x="5761939" y="5994121"/>
                    <a:pt x="6818691" y="5989097"/>
                  </a:cubicBezTo>
                  <a:cubicBezTo>
                    <a:pt x="7875443" y="5984073"/>
                    <a:pt x="8732901" y="6051061"/>
                    <a:pt x="9411165" y="6089580"/>
                  </a:cubicBezTo>
                  <a:cubicBezTo>
                    <a:pt x="10089429" y="6128099"/>
                    <a:pt x="10549978" y="6146521"/>
                    <a:pt x="10888273" y="6220209"/>
                  </a:cubicBezTo>
                  <a:cubicBezTo>
                    <a:pt x="11015134" y="6247842"/>
                    <a:pt x="11125508" y="6287015"/>
                    <a:pt x="11213569" y="6329515"/>
                  </a:cubicBezTo>
                  <a:lnTo>
                    <a:pt x="11267327" y="6358467"/>
                  </a:lnTo>
                  <a:lnTo>
                    <a:pt x="193552" y="6358467"/>
                  </a:lnTo>
                  <a:cubicBezTo>
                    <a:pt x="86656" y="6358467"/>
                    <a:pt x="0" y="6271811"/>
                    <a:pt x="0" y="6164915"/>
                  </a:cubicBezTo>
                  <a:lnTo>
                    <a:pt x="0" y="193552"/>
                  </a:lnTo>
                  <a:cubicBezTo>
                    <a:pt x="0" y="86656"/>
                    <a:pt x="86656" y="0"/>
                    <a:pt x="193552" y="0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82950" y="129093"/>
              <a:ext cx="216000" cy="446313"/>
              <a:chOff x="482950" y="143607"/>
              <a:chExt cx="216000" cy="44631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90532" y="129093"/>
              <a:ext cx="216000" cy="446313"/>
              <a:chOff x="482950" y="143607"/>
              <a:chExt cx="216000" cy="446313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98114" y="129093"/>
              <a:ext cx="216000" cy="446313"/>
              <a:chOff x="482950" y="143607"/>
              <a:chExt cx="216000" cy="44631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05696" y="129093"/>
              <a:ext cx="216000" cy="446313"/>
              <a:chOff x="482950" y="143607"/>
              <a:chExt cx="216000" cy="446313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113278" y="129093"/>
              <a:ext cx="216000" cy="446313"/>
              <a:chOff x="482950" y="143607"/>
              <a:chExt cx="216000" cy="446313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520860" y="129093"/>
              <a:ext cx="216000" cy="446313"/>
              <a:chOff x="482950" y="143607"/>
              <a:chExt cx="216000" cy="44631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928442" y="129093"/>
              <a:ext cx="216000" cy="446313"/>
              <a:chOff x="482950" y="143607"/>
              <a:chExt cx="216000" cy="44631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336024" y="129093"/>
              <a:ext cx="216000" cy="446313"/>
              <a:chOff x="482950" y="143607"/>
              <a:chExt cx="216000" cy="446313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3606" y="129093"/>
              <a:ext cx="216000" cy="446313"/>
              <a:chOff x="482950" y="143607"/>
              <a:chExt cx="216000" cy="446313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151188" y="129093"/>
              <a:ext cx="216000" cy="446313"/>
              <a:chOff x="482950" y="143607"/>
              <a:chExt cx="216000" cy="446313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558770" y="129093"/>
              <a:ext cx="216000" cy="446313"/>
              <a:chOff x="482950" y="143607"/>
              <a:chExt cx="216000" cy="446313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966352" y="129093"/>
              <a:ext cx="216000" cy="446313"/>
              <a:chOff x="482950" y="143607"/>
              <a:chExt cx="216000" cy="44631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73934" y="129093"/>
              <a:ext cx="216000" cy="446313"/>
              <a:chOff x="482950" y="143607"/>
              <a:chExt cx="216000" cy="446313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781516" y="129093"/>
              <a:ext cx="216000" cy="446313"/>
              <a:chOff x="482950" y="143607"/>
              <a:chExt cx="216000" cy="44631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89098" y="129093"/>
              <a:ext cx="216000" cy="446313"/>
              <a:chOff x="482950" y="143607"/>
              <a:chExt cx="216000" cy="446313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596680" y="129093"/>
              <a:ext cx="216000" cy="446313"/>
              <a:chOff x="482950" y="143607"/>
              <a:chExt cx="216000" cy="44631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004262" y="129093"/>
              <a:ext cx="216000" cy="446313"/>
              <a:chOff x="482950" y="143607"/>
              <a:chExt cx="216000" cy="446313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411844" y="129093"/>
              <a:ext cx="216000" cy="446313"/>
              <a:chOff x="482950" y="143607"/>
              <a:chExt cx="216000" cy="446313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819426" y="129093"/>
              <a:ext cx="216000" cy="446313"/>
              <a:chOff x="482950" y="143607"/>
              <a:chExt cx="216000" cy="44631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227008" y="129093"/>
              <a:ext cx="216000" cy="446313"/>
              <a:chOff x="482950" y="143607"/>
              <a:chExt cx="216000" cy="446313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634590" y="129093"/>
              <a:ext cx="216000" cy="446313"/>
              <a:chOff x="482950" y="143607"/>
              <a:chExt cx="216000" cy="446313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42172" y="129093"/>
              <a:ext cx="216000" cy="446313"/>
              <a:chOff x="482950" y="143607"/>
              <a:chExt cx="216000" cy="44631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449754" y="129093"/>
              <a:ext cx="216000" cy="446313"/>
              <a:chOff x="482950" y="143607"/>
              <a:chExt cx="216000" cy="446313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857336" y="129093"/>
              <a:ext cx="216000" cy="446313"/>
              <a:chOff x="482950" y="143607"/>
              <a:chExt cx="216000" cy="44631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0264918" y="129093"/>
              <a:ext cx="216000" cy="446313"/>
              <a:chOff x="482950" y="143607"/>
              <a:chExt cx="216000" cy="446313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0672500" y="129093"/>
              <a:ext cx="216000" cy="446313"/>
              <a:chOff x="482950" y="143607"/>
              <a:chExt cx="216000" cy="446313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11080082" y="129093"/>
              <a:ext cx="216000" cy="446313"/>
              <a:chOff x="482950" y="143607"/>
              <a:chExt cx="216000" cy="446313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1487668" y="129093"/>
              <a:ext cx="216000" cy="446313"/>
              <a:chOff x="482950" y="143607"/>
              <a:chExt cx="216000" cy="446313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34" name="그림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1673">
            <a:off x="2214705" y="1769798"/>
            <a:ext cx="1438537" cy="143853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3001257" y="288275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i="1" kern="0" dirty="0">
                <a:ln w="12700">
                  <a:noFill/>
                </a:ln>
                <a:solidFill>
                  <a:srgbClr val="FF339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12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273771" y="129093"/>
            <a:ext cx="11709759" cy="6554550"/>
            <a:chOff x="273771" y="129093"/>
            <a:chExt cx="11709759" cy="655455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39072" y="247818"/>
              <a:ext cx="11644458" cy="6358467"/>
            </a:xfrm>
            <a:prstGeom prst="roundRect">
              <a:avLst>
                <a:gd name="adj" fmla="val 4466"/>
              </a:avLst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2">
                  <a:lumMod val="50000"/>
                </a:schemeClr>
              </a:solidFill>
            </a:ln>
            <a:effectLst>
              <a:outerShdw dist="76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73771" y="325176"/>
              <a:ext cx="11644458" cy="6358467"/>
            </a:xfrm>
            <a:prstGeom prst="roundRect">
              <a:avLst>
                <a:gd name="adj" fmla="val 3044"/>
              </a:avLst>
            </a:prstGeom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>
                <a:lnSpc>
                  <a:spcPct val="20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FF339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</a:pPr>
              <a:endParaRPr lang="ko-KR" altLang="en-US" sz="1600" dirty="0">
                <a:solidFill>
                  <a:srgbClr val="FF3399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3771" y="325176"/>
              <a:ext cx="11267327" cy="6358467"/>
            </a:xfrm>
            <a:custGeom>
              <a:avLst/>
              <a:gdLst>
                <a:gd name="connsiteX0" fmla="*/ 193552 w 11267327"/>
                <a:gd name="connsiteY0" fmla="*/ 0 h 6358467"/>
                <a:gd name="connsiteX1" fmla="*/ 413650 w 11267327"/>
                <a:gd name="connsiteY1" fmla="*/ 0 h 6358467"/>
                <a:gd name="connsiteX2" fmla="*/ 417891 w 11267327"/>
                <a:gd name="connsiteY2" fmla="*/ 10328 h 6358467"/>
                <a:gd name="connsiteX3" fmla="*/ 337504 w 11267327"/>
                <a:gd name="connsiteY3" fmla="*/ 573035 h 6358467"/>
                <a:gd name="connsiteX4" fmla="*/ 437987 w 11267327"/>
                <a:gd name="connsiteY4" fmla="*/ 2190820 h 6358467"/>
                <a:gd name="connsiteX5" fmla="*/ 287262 w 11267327"/>
                <a:gd name="connsiteY5" fmla="*/ 4913923 h 6358467"/>
                <a:gd name="connsiteX6" fmla="*/ 1131324 w 11267327"/>
                <a:gd name="connsiteY6" fmla="*/ 5637405 h 6358467"/>
                <a:gd name="connsiteX7" fmla="*/ 3070655 w 11267327"/>
                <a:gd name="connsiteY7" fmla="*/ 6119725 h 6358467"/>
                <a:gd name="connsiteX8" fmla="*/ 6818691 w 11267327"/>
                <a:gd name="connsiteY8" fmla="*/ 5989097 h 6358467"/>
                <a:gd name="connsiteX9" fmla="*/ 9411165 w 11267327"/>
                <a:gd name="connsiteY9" fmla="*/ 6089580 h 6358467"/>
                <a:gd name="connsiteX10" fmla="*/ 10888273 w 11267327"/>
                <a:gd name="connsiteY10" fmla="*/ 6220209 h 6358467"/>
                <a:gd name="connsiteX11" fmla="*/ 11213569 w 11267327"/>
                <a:gd name="connsiteY11" fmla="*/ 6329515 h 6358467"/>
                <a:gd name="connsiteX12" fmla="*/ 11267327 w 11267327"/>
                <a:gd name="connsiteY12" fmla="*/ 6358467 h 6358467"/>
                <a:gd name="connsiteX13" fmla="*/ 193552 w 11267327"/>
                <a:gd name="connsiteY13" fmla="*/ 6358467 h 6358467"/>
                <a:gd name="connsiteX14" fmla="*/ 0 w 11267327"/>
                <a:gd name="connsiteY14" fmla="*/ 6164915 h 6358467"/>
                <a:gd name="connsiteX15" fmla="*/ 0 w 11267327"/>
                <a:gd name="connsiteY15" fmla="*/ 193552 h 6358467"/>
                <a:gd name="connsiteX16" fmla="*/ 193552 w 11267327"/>
                <a:gd name="connsiteY16" fmla="*/ 0 h 63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67327" h="6358467">
                  <a:moveTo>
                    <a:pt x="193552" y="0"/>
                  </a:moveTo>
                  <a:lnTo>
                    <a:pt x="413650" y="0"/>
                  </a:lnTo>
                  <a:lnTo>
                    <a:pt x="417891" y="10328"/>
                  </a:lnTo>
                  <a:cubicBezTo>
                    <a:pt x="469808" y="166077"/>
                    <a:pt x="334155" y="209620"/>
                    <a:pt x="337504" y="573035"/>
                  </a:cubicBezTo>
                  <a:cubicBezTo>
                    <a:pt x="340853" y="936450"/>
                    <a:pt x="446361" y="1467339"/>
                    <a:pt x="437987" y="2190820"/>
                  </a:cubicBezTo>
                  <a:cubicBezTo>
                    <a:pt x="429613" y="2914301"/>
                    <a:pt x="171706" y="4339492"/>
                    <a:pt x="287262" y="4913923"/>
                  </a:cubicBezTo>
                  <a:cubicBezTo>
                    <a:pt x="402818" y="5488354"/>
                    <a:pt x="667425" y="5436438"/>
                    <a:pt x="1131324" y="5637405"/>
                  </a:cubicBezTo>
                  <a:cubicBezTo>
                    <a:pt x="1595223" y="5838372"/>
                    <a:pt x="2122761" y="6061110"/>
                    <a:pt x="3070655" y="6119725"/>
                  </a:cubicBezTo>
                  <a:cubicBezTo>
                    <a:pt x="4018550" y="6178340"/>
                    <a:pt x="5761939" y="5994121"/>
                    <a:pt x="6818691" y="5989097"/>
                  </a:cubicBezTo>
                  <a:cubicBezTo>
                    <a:pt x="7875443" y="5984073"/>
                    <a:pt x="8732901" y="6051061"/>
                    <a:pt x="9411165" y="6089580"/>
                  </a:cubicBezTo>
                  <a:cubicBezTo>
                    <a:pt x="10089429" y="6128099"/>
                    <a:pt x="10549978" y="6146521"/>
                    <a:pt x="10888273" y="6220209"/>
                  </a:cubicBezTo>
                  <a:cubicBezTo>
                    <a:pt x="11015134" y="6247842"/>
                    <a:pt x="11125508" y="6287015"/>
                    <a:pt x="11213569" y="6329515"/>
                  </a:cubicBezTo>
                  <a:lnTo>
                    <a:pt x="11267327" y="6358467"/>
                  </a:lnTo>
                  <a:lnTo>
                    <a:pt x="193552" y="6358467"/>
                  </a:lnTo>
                  <a:cubicBezTo>
                    <a:pt x="86656" y="6358467"/>
                    <a:pt x="0" y="6271811"/>
                    <a:pt x="0" y="6164915"/>
                  </a:cubicBezTo>
                  <a:lnTo>
                    <a:pt x="0" y="193552"/>
                  </a:lnTo>
                  <a:cubicBezTo>
                    <a:pt x="0" y="86656"/>
                    <a:pt x="86656" y="0"/>
                    <a:pt x="193552" y="0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621075" y="1131937"/>
              <a:ext cx="11088000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482950" y="129093"/>
              <a:ext cx="216000" cy="446313"/>
              <a:chOff x="482950" y="143607"/>
              <a:chExt cx="216000" cy="44631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90532" y="129093"/>
              <a:ext cx="216000" cy="446313"/>
              <a:chOff x="482950" y="143607"/>
              <a:chExt cx="216000" cy="446313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98114" y="129093"/>
              <a:ext cx="216000" cy="446313"/>
              <a:chOff x="482950" y="143607"/>
              <a:chExt cx="216000" cy="44631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05696" y="129093"/>
              <a:ext cx="216000" cy="446313"/>
              <a:chOff x="482950" y="143607"/>
              <a:chExt cx="216000" cy="446313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113278" y="129093"/>
              <a:ext cx="216000" cy="446313"/>
              <a:chOff x="482950" y="143607"/>
              <a:chExt cx="216000" cy="446313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520860" y="129093"/>
              <a:ext cx="216000" cy="446313"/>
              <a:chOff x="482950" y="143607"/>
              <a:chExt cx="216000" cy="44631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928442" y="129093"/>
              <a:ext cx="216000" cy="446313"/>
              <a:chOff x="482950" y="143607"/>
              <a:chExt cx="216000" cy="44631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336024" y="129093"/>
              <a:ext cx="216000" cy="446313"/>
              <a:chOff x="482950" y="143607"/>
              <a:chExt cx="216000" cy="446313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3606" y="129093"/>
              <a:ext cx="216000" cy="446313"/>
              <a:chOff x="482950" y="143607"/>
              <a:chExt cx="216000" cy="446313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151188" y="129093"/>
              <a:ext cx="216000" cy="446313"/>
              <a:chOff x="482950" y="143607"/>
              <a:chExt cx="216000" cy="446313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558770" y="129093"/>
              <a:ext cx="216000" cy="446313"/>
              <a:chOff x="482950" y="143607"/>
              <a:chExt cx="216000" cy="446313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966352" y="129093"/>
              <a:ext cx="216000" cy="446313"/>
              <a:chOff x="482950" y="143607"/>
              <a:chExt cx="216000" cy="44631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73934" y="129093"/>
              <a:ext cx="216000" cy="446313"/>
              <a:chOff x="482950" y="143607"/>
              <a:chExt cx="216000" cy="446313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781516" y="129093"/>
              <a:ext cx="216000" cy="446313"/>
              <a:chOff x="482950" y="143607"/>
              <a:chExt cx="216000" cy="44631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89098" y="129093"/>
              <a:ext cx="216000" cy="446313"/>
              <a:chOff x="482950" y="143607"/>
              <a:chExt cx="216000" cy="446313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596680" y="129093"/>
              <a:ext cx="216000" cy="446313"/>
              <a:chOff x="482950" y="143607"/>
              <a:chExt cx="216000" cy="44631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004262" y="129093"/>
              <a:ext cx="216000" cy="446313"/>
              <a:chOff x="482950" y="143607"/>
              <a:chExt cx="216000" cy="446313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411844" y="129093"/>
              <a:ext cx="216000" cy="446313"/>
              <a:chOff x="482950" y="143607"/>
              <a:chExt cx="216000" cy="446313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819426" y="129093"/>
              <a:ext cx="216000" cy="446313"/>
              <a:chOff x="482950" y="143607"/>
              <a:chExt cx="216000" cy="44631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227008" y="129093"/>
              <a:ext cx="216000" cy="446313"/>
              <a:chOff x="482950" y="143607"/>
              <a:chExt cx="216000" cy="446313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634590" y="129093"/>
              <a:ext cx="216000" cy="446313"/>
              <a:chOff x="482950" y="143607"/>
              <a:chExt cx="216000" cy="446313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42172" y="129093"/>
              <a:ext cx="216000" cy="446313"/>
              <a:chOff x="482950" y="143607"/>
              <a:chExt cx="216000" cy="44631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449754" y="129093"/>
              <a:ext cx="216000" cy="446313"/>
              <a:chOff x="482950" y="143607"/>
              <a:chExt cx="216000" cy="446313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857336" y="129093"/>
              <a:ext cx="216000" cy="446313"/>
              <a:chOff x="482950" y="143607"/>
              <a:chExt cx="216000" cy="44631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0264918" y="129093"/>
              <a:ext cx="216000" cy="446313"/>
              <a:chOff x="482950" y="143607"/>
              <a:chExt cx="216000" cy="446313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0672500" y="129093"/>
              <a:ext cx="216000" cy="446313"/>
              <a:chOff x="482950" y="143607"/>
              <a:chExt cx="216000" cy="446313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11080082" y="129093"/>
              <a:ext cx="216000" cy="446313"/>
              <a:chOff x="482950" y="143607"/>
              <a:chExt cx="216000" cy="446313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1487668" y="129093"/>
              <a:ext cx="216000" cy="446313"/>
              <a:chOff x="482950" y="143607"/>
              <a:chExt cx="216000" cy="446313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500" y="5700700"/>
            <a:ext cx="1074815" cy="1074815"/>
          </a:xfrm>
          <a:prstGeom prst="rect">
            <a:avLst/>
          </a:prstGeom>
        </p:spPr>
      </p:pic>
      <p:sp>
        <p:nvSpPr>
          <p:cNvPr id="126" name="모서리가 둥근 직사각형 29">
            <a:extLst>
              <a:ext uri="{FF2B5EF4-FFF2-40B4-BE49-F238E27FC236}">
                <a16:creationId xmlns="" xmlns:a16="http://schemas.microsoft.com/office/drawing/2014/main" id="{F584013F-3A3F-06F7-8738-EB1340041A60}"/>
              </a:ext>
            </a:extLst>
          </p:cNvPr>
          <p:cNvSpPr/>
          <p:nvPr/>
        </p:nvSpPr>
        <p:spPr>
          <a:xfrm>
            <a:off x="1280940" y="4000298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27" name="모서리가 둥근 직사각형 30">
            <a:extLst>
              <a:ext uri="{FF2B5EF4-FFF2-40B4-BE49-F238E27FC236}">
                <a16:creationId xmlns="" xmlns:a16="http://schemas.microsoft.com/office/drawing/2014/main" id="{F2A3EEC1-F220-3F1C-FF3C-D343D9340A4E}"/>
              </a:ext>
            </a:extLst>
          </p:cNvPr>
          <p:cNvSpPr/>
          <p:nvPr/>
        </p:nvSpPr>
        <p:spPr>
          <a:xfrm>
            <a:off x="1280940" y="4000298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28" name="모서리가 둥근 직사각형 31">
            <a:extLst>
              <a:ext uri="{FF2B5EF4-FFF2-40B4-BE49-F238E27FC236}">
                <a16:creationId xmlns="" xmlns:a16="http://schemas.microsoft.com/office/drawing/2014/main" id="{DD840C7A-EA74-4A0E-8799-99CB0CA1C3E1}"/>
              </a:ext>
            </a:extLst>
          </p:cNvPr>
          <p:cNvSpPr/>
          <p:nvPr/>
        </p:nvSpPr>
        <p:spPr>
          <a:xfrm>
            <a:off x="7544940" y="3935900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35" name="모서리가 둥근 직사각형 32">
            <a:extLst>
              <a:ext uri="{FF2B5EF4-FFF2-40B4-BE49-F238E27FC236}">
                <a16:creationId xmlns="" xmlns:a16="http://schemas.microsoft.com/office/drawing/2014/main" id="{AA59ED4C-7AF6-DEC7-F842-C91F8003BF02}"/>
              </a:ext>
            </a:extLst>
          </p:cNvPr>
          <p:cNvSpPr/>
          <p:nvPr/>
        </p:nvSpPr>
        <p:spPr>
          <a:xfrm>
            <a:off x="1280940" y="3484466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36" name="모서리가 둥근 직사각형 33">
            <a:extLst>
              <a:ext uri="{FF2B5EF4-FFF2-40B4-BE49-F238E27FC236}">
                <a16:creationId xmlns="" xmlns:a16="http://schemas.microsoft.com/office/drawing/2014/main" id="{F5A87890-9BA5-6130-1E05-C1FB42CD0678}"/>
              </a:ext>
            </a:extLst>
          </p:cNvPr>
          <p:cNvSpPr/>
          <p:nvPr/>
        </p:nvSpPr>
        <p:spPr>
          <a:xfrm>
            <a:off x="1280940" y="3484466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37" name="모서리가 둥근 직사각형 34">
            <a:extLst>
              <a:ext uri="{FF2B5EF4-FFF2-40B4-BE49-F238E27FC236}">
                <a16:creationId xmlns="" xmlns:a16="http://schemas.microsoft.com/office/drawing/2014/main" id="{CEEAFFFF-3E41-5405-C10A-C50792DD9B88}"/>
              </a:ext>
            </a:extLst>
          </p:cNvPr>
          <p:cNvSpPr/>
          <p:nvPr/>
        </p:nvSpPr>
        <p:spPr>
          <a:xfrm>
            <a:off x="5870518" y="34200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181373AF-E755-A8E3-F96B-BFF394B1639A}"/>
              </a:ext>
            </a:extLst>
          </p:cNvPr>
          <p:cNvSpPr/>
          <p:nvPr/>
        </p:nvSpPr>
        <p:spPr>
          <a:xfrm>
            <a:off x="7544940" y="4742619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C44CE32D-D086-967D-CE82-F82C333F702D}"/>
              </a:ext>
            </a:extLst>
          </p:cNvPr>
          <p:cNvSpPr/>
          <p:nvPr/>
        </p:nvSpPr>
        <p:spPr>
          <a:xfrm>
            <a:off x="3383549" y="1590910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140" name="자유형: 도형 15">
            <a:extLst>
              <a:ext uri="{FF2B5EF4-FFF2-40B4-BE49-F238E27FC236}">
                <a16:creationId xmlns="" xmlns:a16="http://schemas.microsoft.com/office/drawing/2014/main" id="{C267792C-BC3B-6AE8-36AB-97DCD50D4DC1}"/>
              </a:ext>
            </a:extLst>
          </p:cNvPr>
          <p:cNvSpPr/>
          <p:nvPr/>
        </p:nvSpPr>
        <p:spPr>
          <a:xfrm rot="21420000" flipH="1">
            <a:off x="5632761" y="2884847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ko-KR" altLang="en-US" b="1" i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1" name="자유형: 도형 15">
            <a:extLst>
              <a:ext uri="{FF2B5EF4-FFF2-40B4-BE49-F238E27FC236}">
                <a16:creationId xmlns="" xmlns:a16="http://schemas.microsoft.com/office/drawing/2014/main" id="{12570C3E-85F6-4B5F-0245-F6066CF7E790}"/>
              </a:ext>
            </a:extLst>
          </p:cNvPr>
          <p:cNvSpPr/>
          <p:nvPr/>
        </p:nvSpPr>
        <p:spPr>
          <a:xfrm rot="21420000" flipH="1">
            <a:off x="7375263" y="430104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F7C8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75%</a:t>
            </a:r>
            <a:endParaRPr lang="ko-KR" altLang="en-US" b="1" i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273771" y="129093"/>
            <a:ext cx="11709759" cy="6554550"/>
            <a:chOff x="273771" y="129093"/>
            <a:chExt cx="11709759" cy="655455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39072" y="247818"/>
              <a:ext cx="11644458" cy="6358467"/>
            </a:xfrm>
            <a:prstGeom prst="roundRect">
              <a:avLst>
                <a:gd name="adj" fmla="val 4466"/>
              </a:avLst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2">
                  <a:lumMod val="50000"/>
                </a:schemeClr>
              </a:solidFill>
            </a:ln>
            <a:effectLst>
              <a:outerShdw dist="76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73771" y="325176"/>
              <a:ext cx="11644458" cy="6358467"/>
            </a:xfrm>
            <a:prstGeom prst="roundRect">
              <a:avLst>
                <a:gd name="adj" fmla="val 3044"/>
              </a:avLst>
            </a:prstGeom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>
                <a:lnSpc>
                  <a:spcPct val="20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FF339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3771" y="325176"/>
              <a:ext cx="11267327" cy="6358467"/>
            </a:xfrm>
            <a:custGeom>
              <a:avLst/>
              <a:gdLst>
                <a:gd name="connsiteX0" fmla="*/ 193552 w 11267327"/>
                <a:gd name="connsiteY0" fmla="*/ 0 h 6358467"/>
                <a:gd name="connsiteX1" fmla="*/ 413650 w 11267327"/>
                <a:gd name="connsiteY1" fmla="*/ 0 h 6358467"/>
                <a:gd name="connsiteX2" fmla="*/ 417891 w 11267327"/>
                <a:gd name="connsiteY2" fmla="*/ 10328 h 6358467"/>
                <a:gd name="connsiteX3" fmla="*/ 337504 w 11267327"/>
                <a:gd name="connsiteY3" fmla="*/ 573035 h 6358467"/>
                <a:gd name="connsiteX4" fmla="*/ 437987 w 11267327"/>
                <a:gd name="connsiteY4" fmla="*/ 2190820 h 6358467"/>
                <a:gd name="connsiteX5" fmla="*/ 287262 w 11267327"/>
                <a:gd name="connsiteY5" fmla="*/ 4913923 h 6358467"/>
                <a:gd name="connsiteX6" fmla="*/ 1131324 w 11267327"/>
                <a:gd name="connsiteY6" fmla="*/ 5637405 h 6358467"/>
                <a:gd name="connsiteX7" fmla="*/ 3070655 w 11267327"/>
                <a:gd name="connsiteY7" fmla="*/ 6119725 h 6358467"/>
                <a:gd name="connsiteX8" fmla="*/ 6818691 w 11267327"/>
                <a:gd name="connsiteY8" fmla="*/ 5989097 h 6358467"/>
                <a:gd name="connsiteX9" fmla="*/ 9411165 w 11267327"/>
                <a:gd name="connsiteY9" fmla="*/ 6089580 h 6358467"/>
                <a:gd name="connsiteX10" fmla="*/ 10888273 w 11267327"/>
                <a:gd name="connsiteY10" fmla="*/ 6220209 h 6358467"/>
                <a:gd name="connsiteX11" fmla="*/ 11213569 w 11267327"/>
                <a:gd name="connsiteY11" fmla="*/ 6329515 h 6358467"/>
                <a:gd name="connsiteX12" fmla="*/ 11267327 w 11267327"/>
                <a:gd name="connsiteY12" fmla="*/ 6358467 h 6358467"/>
                <a:gd name="connsiteX13" fmla="*/ 193552 w 11267327"/>
                <a:gd name="connsiteY13" fmla="*/ 6358467 h 6358467"/>
                <a:gd name="connsiteX14" fmla="*/ 0 w 11267327"/>
                <a:gd name="connsiteY14" fmla="*/ 6164915 h 6358467"/>
                <a:gd name="connsiteX15" fmla="*/ 0 w 11267327"/>
                <a:gd name="connsiteY15" fmla="*/ 193552 h 6358467"/>
                <a:gd name="connsiteX16" fmla="*/ 193552 w 11267327"/>
                <a:gd name="connsiteY16" fmla="*/ 0 h 63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67327" h="6358467">
                  <a:moveTo>
                    <a:pt x="193552" y="0"/>
                  </a:moveTo>
                  <a:lnTo>
                    <a:pt x="413650" y="0"/>
                  </a:lnTo>
                  <a:lnTo>
                    <a:pt x="417891" y="10328"/>
                  </a:lnTo>
                  <a:cubicBezTo>
                    <a:pt x="469808" y="166077"/>
                    <a:pt x="334155" y="209620"/>
                    <a:pt x="337504" y="573035"/>
                  </a:cubicBezTo>
                  <a:cubicBezTo>
                    <a:pt x="340853" y="936450"/>
                    <a:pt x="446361" y="1467339"/>
                    <a:pt x="437987" y="2190820"/>
                  </a:cubicBezTo>
                  <a:cubicBezTo>
                    <a:pt x="429613" y="2914301"/>
                    <a:pt x="171706" y="4339492"/>
                    <a:pt x="287262" y="4913923"/>
                  </a:cubicBezTo>
                  <a:cubicBezTo>
                    <a:pt x="402818" y="5488354"/>
                    <a:pt x="667425" y="5436438"/>
                    <a:pt x="1131324" y="5637405"/>
                  </a:cubicBezTo>
                  <a:cubicBezTo>
                    <a:pt x="1595223" y="5838372"/>
                    <a:pt x="2122761" y="6061110"/>
                    <a:pt x="3070655" y="6119725"/>
                  </a:cubicBezTo>
                  <a:cubicBezTo>
                    <a:pt x="4018550" y="6178340"/>
                    <a:pt x="5761939" y="5994121"/>
                    <a:pt x="6818691" y="5989097"/>
                  </a:cubicBezTo>
                  <a:cubicBezTo>
                    <a:pt x="7875443" y="5984073"/>
                    <a:pt x="8732901" y="6051061"/>
                    <a:pt x="9411165" y="6089580"/>
                  </a:cubicBezTo>
                  <a:cubicBezTo>
                    <a:pt x="10089429" y="6128099"/>
                    <a:pt x="10549978" y="6146521"/>
                    <a:pt x="10888273" y="6220209"/>
                  </a:cubicBezTo>
                  <a:cubicBezTo>
                    <a:pt x="11015134" y="6247842"/>
                    <a:pt x="11125508" y="6287015"/>
                    <a:pt x="11213569" y="6329515"/>
                  </a:cubicBezTo>
                  <a:lnTo>
                    <a:pt x="11267327" y="6358467"/>
                  </a:lnTo>
                  <a:lnTo>
                    <a:pt x="193552" y="6358467"/>
                  </a:lnTo>
                  <a:cubicBezTo>
                    <a:pt x="86656" y="6358467"/>
                    <a:pt x="0" y="6271811"/>
                    <a:pt x="0" y="6164915"/>
                  </a:cubicBezTo>
                  <a:lnTo>
                    <a:pt x="0" y="193552"/>
                  </a:lnTo>
                  <a:cubicBezTo>
                    <a:pt x="0" y="86656"/>
                    <a:pt x="86656" y="0"/>
                    <a:pt x="193552" y="0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621075" y="1131937"/>
              <a:ext cx="11088000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482950" y="129093"/>
              <a:ext cx="216000" cy="446313"/>
              <a:chOff x="482950" y="143607"/>
              <a:chExt cx="216000" cy="44631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90532" y="129093"/>
              <a:ext cx="216000" cy="446313"/>
              <a:chOff x="482950" y="143607"/>
              <a:chExt cx="216000" cy="446313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98114" y="129093"/>
              <a:ext cx="216000" cy="446313"/>
              <a:chOff x="482950" y="143607"/>
              <a:chExt cx="216000" cy="44631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05696" y="129093"/>
              <a:ext cx="216000" cy="446313"/>
              <a:chOff x="482950" y="143607"/>
              <a:chExt cx="216000" cy="446313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113278" y="129093"/>
              <a:ext cx="216000" cy="446313"/>
              <a:chOff x="482950" y="143607"/>
              <a:chExt cx="216000" cy="446313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520860" y="129093"/>
              <a:ext cx="216000" cy="446313"/>
              <a:chOff x="482950" y="143607"/>
              <a:chExt cx="216000" cy="44631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928442" y="129093"/>
              <a:ext cx="216000" cy="446313"/>
              <a:chOff x="482950" y="143607"/>
              <a:chExt cx="216000" cy="44631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336024" y="129093"/>
              <a:ext cx="216000" cy="446313"/>
              <a:chOff x="482950" y="143607"/>
              <a:chExt cx="216000" cy="446313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3606" y="129093"/>
              <a:ext cx="216000" cy="446313"/>
              <a:chOff x="482950" y="143607"/>
              <a:chExt cx="216000" cy="446313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151188" y="129093"/>
              <a:ext cx="216000" cy="446313"/>
              <a:chOff x="482950" y="143607"/>
              <a:chExt cx="216000" cy="446313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558770" y="129093"/>
              <a:ext cx="216000" cy="446313"/>
              <a:chOff x="482950" y="143607"/>
              <a:chExt cx="216000" cy="446313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966352" y="129093"/>
              <a:ext cx="216000" cy="446313"/>
              <a:chOff x="482950" y="143607"/>
              <a:chExt cx="216000" cy="44631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73934" y="129093"/>
              <a:ext cx="216000" cy="446313"/>
              <a:chOff x="482950" y="143607"/>
              <a:chExt cx="216000" cy="446313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781516" y="129093"/>
              <a:ext cx="216000" cy="446313"/>
              <a:chOff x="482950" y="143607"/>
              <a:chExt cx="216000" cy="44631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89098" y="129093"/>
              <a:ext cx="216000" cy="446313"/>
              <a:chOff x="482950" y="143607"/>
              <a:chExt cx="216000" cy="446313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596680" y="129093"/>
              <a:ext cx="216000" cy="446313"/>
              <a:chOff x="482950" y="143607"/>
              <a:chExt cx="216000" cy="44631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004262" y="129093"/>
              <a:ext cx="216000" cy="446313"/>
              <a:chOff x="482950" y="143607"/>
              <a:chExt cx="216000" cy="446313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411844" y="129093"/>
              <a:ext cx="216000" cy="446313"/>
              <a:chOff x="482950" y="143607"/>
              <a:chExt cx="216000" cy="446313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819426" y="129093"/>
              <a:ext cx="216000" cy="446313"/>
              <a:chOff x="482950" y="143607"/>
              <a:chExt cx="216000" cy="44631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227008" y="129093"/>
              <a:ext cx="216000" cy="446313"/>
              <a:chOff x="482950" y="143607"/>
              <a:chExt cx="216000" cy="446313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634590" y="129093"/>
              <a:ext cx="216000" cy="446313"/>
              <a:chOff x="482950" y="143607"/>
              <a:chExt cx="216000" cy="446313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42172" y="129093"/>
              <a:ext cx="216000" cy="446313"/>
              <a:chOff x="482950" y="143607"/>
              <a:chExt cx="216000" cy="44631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449754" y="129093"/>
              <a:ext cx="216000" cy="446313"/>
              <a:chOff x="482950" y="143607"/>
              <a:chExt cx="216000" cy="446313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857336" y="129093"/>
              <a:ext cx="216000" cy="446313"/>
              <a:chOff x="482950" y="143607"/>
              <a:chExt cx="216000" cy="44631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0264918" y="129093"/>
              <a:ext cx="216000" cy="446313"/>
              <a:chOff x="482950" y="143607"/>
              <a:chExt cx="216000" cy="446313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0672500" y="129093"/>
              <a:ext cx="216000" cy="446313"/>
              <a:chOff x="482950" y="143607"/>
              <a:chExt cx="216000" cy="446313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11080082" y="129093"/>
              <a:ext cx="216000" cy="446313"/>
              <a:chOff x="482950" y="143607"/>
              <a:chExt cx="216000" cy="446313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1487668" y="129093"/>
              <a:ext cx="216000" cy="446313"/>
              <a:chOff x="482950" y="143607"/>
              <a:chExt cx="216000" cy="446313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="" xmlns:a16="http://schemas.microsoft.com/office/drawing/2014/main" id="{D37F22B0-16AE-B91F-61A5-6BC54DCCEBA6}"/>
              </a:ext>
            </a:extLst>
          </p:cNvPr>
          <p:cNvGrpSpPr/>
          <p:nvPr/>
        </p:nvGrpSpPr>
        <p:grpSpPr>
          <a:xfrm>
            <a:off x="1646495" y="2291002"/>
            <a:ext cx="8778432" cy="1899841"/>
            <a:chOff x="3604035" y="2817302"/>
            <a:chExt cx="5652836" cy="1223395"/>
          </a:xfrm>
        </p:grpSpPr>
        <p:sp>
          <p:nvSpPr>
            <p:cNvPr id="150" name="원호 149">
              <a:extLst>
                <a:ext uri="{FF2B5EF4-FFF2-40B4-BE49-F238E27FC236}">
                  <a16:creationId xmlns="" xmlns:a16="http://schemas.microsoft.com/office/drawing/2014/main" id="{1B39794C-C59B-D9CF-9F53-F51A8081ACF7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1" name="원호 150">
              <a:extLst>
                <a:ext uri="{FF2B5EF4-FFF2-40B4-BE49-F238E27FC236}">
                  <a16:creationId xmlns="" xmlns:a16="http://schemas.microsoft.com/office/drawing/2014/main" id="{CCDDA606-7525-45BF-A197-50CD2C97CBAF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="" xmlns:a16="http://schemas.microsoft.com/office/drawing/2014/main" id="{586B6FE8-7495-DAED-3110-8A6474AB460F}"/>
                </a:ext>
              </a:extLst>
            </p:cNvPr>
            <p:cNvGrpSpPr/>
            <p:nvPr/>
          </p:nvGrpSpPr>
          <p:grpSpPr>
            <a:xfrm flipH="1" flipV="1">
              <a:off x="4911189" y="3301191"/>
              <a:ext cx="972456" cy="255624"/>
              <a:chOff x="6263981" y="3905072"/>
              <a:chExt cx="972456" cy="255624"/>
            </a:xfrm>
          </p:grpSpPr>
          <p:sp>
            <p:nvSpPr>
              <p:cNvPr id="162" name="원호 161">
                <a:extLst>
                  <a:ext uri="{FF2B5EF4-FFF2-40B4-BE49-F238E27FC236}">
                    <a16:creationId xmlns="" xmlns:a16="http://schemas.microsoft.com/office/drawing/2014/main" id="{80A9AAE0-3C06-F4BE-C804-3026A7CD73D0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="" xmlns:a16="http://schemas.microsoft.com/office/drawing/2014/main" id="{7CDABA0F-C286-53B7-67B4-9DCD73108717}"/>
                  </a:ext>
                </a:extLst>
              </p:cNvPr>
              <p:cNvCxnSpPr>
                <a:cxnSpLocks/>
                <a:endCxn id="151" idx="2"/>
              </p:cNvCxnSpPr>
              <p:nvPr/>
            </p:nvCxnSpPr>
            <p:spPr>
              <a:xfrm flipV="1">
                <a:off x="6389821" y="3905072"/>
                <a:ext cx="846616" cy="5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원호 152">
              <a:extLst>
                <a:ext uri="{FF2B5EF4-FFF2-40B4-BE49-F238E27FC236}">
                  <a16:creationId xmlns="" xmlns:a16="http://schemas.microsoft.com/office/drawing/2014/main" id="{61261E84-0A66-F6B6-E169-8232D9B698FC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4" name="원호 153">
              <a:extLst>
                <a:ext uri="{FF2B5EF4-FFF2-40B4-BE49-F238E27FC236}">
                  <a16:creationId xmlns="" xmlns:a16="http://schemas.microsoft.com/office/drawing/2014/main" id="{D430FFC5-5D55-C92B-7A70-CD734768F6BB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5" name="원호 154">
              <a:extLst>
                <a:ext uri="{FF2B5EF4-FFF2-40B4-BE49-F238E27FC236}">
                  <a16:creationId xmlns="" xmlns:a16="http://schemas.microsoft.com/office/drawing/2014/main" id="{106E0F8D-E5BC-CA23-B867-0DAAB6F3520B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="" xmlns:a16="http://schemas.microsoft.com/office/drawing/2014/main" id="{E0F4104E-0C47-E87E-DFEE-8BDDE2687487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="" xmlns:a16="http://schemas.microsoft.com/office/drawing/2014/main" id="{EE4C8298-F289-793A-3023-8DB8F82BF792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="" xmlns:a16="http://schemas.microsoft.com/office/drawing/2014/main" id="{DAA48013-D9EF-769B-8F3A-AB79EE96B45A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160" name="원호 159">
                  <a:extLst>
                    <a:ext uri="{FF2B5EF4-FFF2-40B4-BE49-F238E27FC236}">
                      <a16:creationId xmlns="" xmlns:a16="http://schemas.microsoft.com/office/drawing/2014/main" id="{74A524B7-564E-9E73-FC64-EEA748B1E822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61" name="직선 연결선 160">
                  <a:extLst>
                    <a:ext uri="{FF2B5EF4-FFF2-40B4-BE49-F238E27FC236}">
                      <a16:creationId xmlns="" xmlns:a16="http://schemas.microsoft.com/office/drawing/2014/main" id="{E9482D9E-5EDD-0464-0E8D-6B8E86BB7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원호 158">
                <a:extLst>
                  <a:ext uri="{FF2B5EF4-FFF2-40B4-BE49-F238E27FC236}">
                    <a16:creationId xmlns="" xmlns:a16="http://schemas.microsoft.com/office/drawing/2014/main" id="{0E26C2D2-EA18-EEB0-9BE1-5C0EC6495FDC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8D92CE3B-E304-AEB4-7EE4-F473C7C511AF}"/>
              </a:ext>
            </a:extLst>
          </p:cNvPr>
          <p:cNvSpPr/>
          <p:nvPr/>
        </p:nvSpPr>
        <p:spPr>
          <a:xfrm>
            <a:off x="1285048" y="4511215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2D68CB0F-394A-B3BD-0DFB-40CB9399E939}"/>
              </a:ext>
            </a:extLst>
          </p:cNvPr>
          <p:cNvSpPr/>
          <p:nvPr/>
        </p:nvSpPr>
        <p:spPr>
          <a:xfrm>
            <a:off x="4789602" y="4511215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D84571E4-C94A-CE57-08D9-A71CC49F5D29}"/>
              </a:ext>
            </a:extLst>
          </p:cNvPr>
          <p:cNvSpPr/>
          <p:nvPr/>
        </p:nvSpPr>
        <p:spPr>
          <a:xfrm>
            <a:off x="8163639" y="4511214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232B3915-32EA-2E4D-4AAC-1BD6856321FE}"/>
              </a:ext>
            </a:extLst>
          </p:cNvPr>
          <p:cNvSpPr/>
          <p:nvPr/>
        </p:nvSpPr>
        <p:spPr>
          <a:xfrm>
            <a:off x="5562432" y="1598839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7C80"/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srgbClr val="FF7C80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2F51F089-444E-7384-2F90-17C391CD7E24}"/>
              </a:ext>
            </a:extLst>
          </p:cNvPr>
          <p:cNvSpPr/>
          <p:nvPr/>
        </p:nvSpPr>
        <p:spPr>
          <a:xfrm>
            <a:off x="2022367" y="1598839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7C80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srgbClr val="FF7C80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08EA6B09-DEA5-89ED-B085-F186835A95A1}"/>
              </a:ext>
            </a:extLst>
          </p:cNvPr>
          <p:cNvSpPr/>
          <p:nvPr/>
        </p:nvSpPr>
        <p:spPr>
          <a:xfrm>
            <a:off x="8949685" y="1598839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7C80"/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srgbClr val="FF7C80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170" name="사각형: 둥근 모서리 20">
            <a:extLst>
              <a:ext uri="{FF2B5EF4-FFF2-40B4-BE49-F238E27FC236}">
                <a16:creationId xmlns="" xmlns:a16="http://schemas.microsoft.com/office/drawing/2014/main" id="{E4A49A3F-9809-AD3A-8154-F5633BFE5615}"/>
              </a:ext>
            </a:extLst>
          </p:cNvPr>
          <p:cNvSpPr/>
          <p:nvPr/>
        </p:nvSpPr>
        <p:spPr>
          <a:xfrm>
            <a:off x="5342765" y="2462870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srgbClr val="363B64"/>
              </a:solidFill>
            </a:endParaRPr>
          </a:p>
        </p:txBody>
      </p:sp>
      <p:sp>
        <p:nvSpPr>
          <p:cNvPr id="171" name="사각형: 둥근 모서리 20">
            <a:extLst>
              <a:ext uri="{FF2B5EF4-FFF2-40B4-BE49-F238E27FC236}">
                <a16:creationId xmlns="" xmlns:a16="http://schemas.microsoft.com/office/drawing/2014/main" id="{365340AC-9A4D-41AF-D766-D007F4411F7C}"/>
              </a:ext>
            </a:extLst>
          </p:cNvPr>
          <p:cNvSpPr/>
          <p:nvPr/>
        </p:nvSpPr>
        <p:spPr>
          <a:xfrm>
            <a:off x="8689395" y="2468269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srgbClr val="363B64"/>
              </a:solidFill>
            </a:endParaRPr>
          </a:p>
        </p:txBody>
      </p:sp>
      <p:sp>
        <p:nvSpPr>
          <p:cNvPr id="172" name="사각형: 둥근 모서리 20">
            <a:extLst>
              <a:ext uri="{FF2B5EF4-FFF2-40B4-BE49-F238E27FC236}">
                <a16:creationId xmlns="" xmlns:a16="http://schemas.microsoft.com/office/drawing/2014/main" id="{6E34291E-DA4C-5787-E1DE-DAF1EC0AC072}"/>
              </a:ext>
            </a:extLst>
          </p:cNvPr>
          <p:cNvSpPr/>
          <p:nvPr/>
        </p:nvSpPr>
        <p:spPr>
          <a:xfrm>
            <a:off x="1833447" y="2478458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srgbClr val="363B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273771" y="129093"/>
            <a:ext cx="11709759" cy="6554550"/>
            <a:chOff x="273771" y="129093"/>
            <a:chExt cx="11709759" cy="655455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39072" y="247818"/>
              <a:ext cx="11644458" cy="6358467"/>
            </a:xfrm>
            <a:prstGeom prst="roundRect">
              <a:avLst>
                <a:gd name="adj" fmla="val 4466"/>
              </a:avLst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2">
                  <a:lumMod val="50000"/>
                </a:schemeClr>
              </a:solidFill>
            </a:ln>
            <a:effectLst>
              <a:outerShdw dist="76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73771" y="325176"/>
              <a:ext cx="11644458" cy="6358467"/>
            </a:xfrm>
            <a:prstGeom prst="roundRect">
              <a:avLst>
                <a:gd name="adj" fmla="val 3044"/>
              </a:avLst>
            </a:prstGeom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>
                <a:lnSpc>
                  <a:spcPct val="20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FF339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</a:pPr>
              <a:endParaRPr lang="ko-KR" altLang="en-US" sz="1600" dirty="0">
                <a:solidFill>
                  <a:srgbClr val="FF3399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3771" y="325176"/>
              <a:ext cx="11267327" cy="6358467"/>
            </a:xfrm>
            <a:custGeom>
              <a:avLst/>
              <a:gdLst>
                <a:gd name="connsiteX0" fmla="*/ 193552 w 11267327"/>
                <a:gd name="connsiteY0" fmla="*/ 0 h 6358467"/>
                <a:gd name="connsiteX1" fmla="*/ 413650 w 11267327"/>
                <a:gd name="connsiteY1" fmla="*/ 0 h 6358467"/>
                <a:gd name="connsiteX2" fmla="*/ 417891 w 11267327"/>
                <a:gd name="connsiteY2" fmla="*/ 10328 h 6358467"/>
                <a:gd name="connsiteX3" fmla="*/ 337504 w 11267327"/>
                <a:gd name="connsiteY3" fmla="*/ 573035 h 6358467"/>
                <a:gd name="connsiteX4" fmla="*/ 437987 w 11267327"/>
                <a:gd name="connsiteY4" fmla="*/ 2190820 h 6358467"/>
                <a:gd name="connsiteX5" fmla="*/ 287262 w 11267327"/>
                <a:gd name="connsiteY5" fmla="*/ 4913923 h 6358467"/>
                <a:gd name="connsiteX6" fmla="*/ 1131324 w 11267327"/>
                <a:gd name="connsiteY6" fmla="*/ 5637405 h 6358467"/>
                <a:gd name="connsiteX7" fmla="*/ 3070655 w 11267327"/>
                <a:gd name="connsiteY7" fmla="*/ 6119725 h 6358467"/>
                <a:gd name="connsiteX8" fmla="*/ 6818691 w 11267327"/>
                <a:gd name="connsiteY8" fmla="*/ 5989097 h 6358467"/>
                <a:gd name="connsiteX9" fmla="*/ 9411165 w 11267327"/>
                <a:gd name="connsiteY9" fmla="*/ 6089580 h 6358467"/>
                <a:gd name="connsiteX10" fmla="*/ 10888273 w 11267327"/>
                <a:gd name="connsiteY10" fmla="*/ 6220209 h 6358467"/>
                <a:gd name="connsiteX11" fmla="*/ 11213569 w 11267327"/>
                <a:gd name="connsiteY11" fmla="*/ 6329515 h 6358467"/>
                <a:gd name="connsiteX12" fmla="*/ 11267327 w 11267327"/>
                <a:gd name="connsiteY12" fmla="*/ 6358467 h 6358467"/>
                <a:gd name="connsiteX13" fmla="*/ 193552 w 11267327"/>
                <a:gd name="connsiteY13" fmla="*/ 6358467 h 6358467"/>
                <a:gd name="connsiteX14" fmla="*/ 0 w 11267327"/>
                <a:gd name="connsiteY14" fmla="*/ 6164915 h 6358467"/>
                <a:gd name="connsiteX15" fmla="*/ 0 w 11267327"/>
                <a:gd name="connsiteY15" fmla="*/ 193552 h 6358467"/>
                <a:gd name="connsiteX16" fmla="*/ 193552 w 11267327"/>
                <a:gd name="connsiteY16" fmla="*/ 0 h 63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67327" h="6358467">
                  <a:moveTo>
                    <a:pt x="193552" y="0"/>
                  </a:moveTo>
                  <a:lnTo>
                    <a:pt x="413650" y="0"/>
                  </a:lnTo>
                  <a:lnTo>
                    <a:pt x="417891" y="10328"/>
                  </a:lnTo>
                  <a:cubicBezTo>
                    <a:pt x="469808" y="166077"/>
                    <a:pt x="334155" y="209620"/>
                    <a:pt x="337504" y="573035"/>
                  </a:cubicBezTo>
                  <a:cubicBezTo>
                    <a:pt x="340853" y="936450"/>
                    <a:pt x="446361" y="1467339"/>
                    <a:pt x="437987" y="2190820"/>
                  </a:cubicBezTo>
                  <a:cubicBezTo>
                    <a:pt x="429613" y="2914301"/>
                    <a:pt x="171706" y="4339492"/>
                    <a:pt x="287262" y="4913923"/>
                  </a:cubicBezTo>
                  <a:cubicBezTo>
                    <a:pt x="402818" y="5488354"/>
                    <a:pt x="667425" y="5436438"/>
                    <a:pt x="1131324" y="5637405"/>
                  </a:cubicBezTo>
                  <a:cubicBezTo>
                    <a:pt x="1595223" y="5838372"/>
                    <a:pt x="2122761" y="6061110"/>
                    <a:pt x="3070655" y="6119725"/>
                  </a:cubicBezTo>
                  <a:cubicBezTo>
                    <a:pt x="4018550" y="6178340"/>
                    <a:pt x="5761939" y="5994121"/>
                    <a:pt x="6818691" y="5989097"/>
                  </a:cubicBezTo>
                  <a:cubicBezTo>
                    <a:pt x="7875443" y="5984073"/>
                    <a:pt x="8732901" y="6051061"/>
                    <a:pt x="9411165" y="6089580"/>
                  </a:cubicBezTo>
                  <a:cubicBezTo>
                    <a:pt x="10089429" y="6128099"/>
                    <a:pt x="10549978" y="6146521"/>
                    <a:pt x="10888273" y="6220209"/>
                  </a:cubicBezTo>
                  <a:cubicBezTo>
                    <a:pt x="11015134" y="6247842"/>
                    <a:pt x="11125508" y="6287015"/>
                    <a:pt x="11213569" y="6329515"/>
                  </a:cubicBezTo>
                  <a:lnTo>
                    <a:pt x="11267327" y="6358467"/>
                  </a:lnTo>
                  <a:lnTo>
                    <a:pt x="193552" y="6358467"/>
                  </a:lnTo>
                  <a:cubicBezTo>
                    <a:pt x="86656" y="6358467"/>
                    <a:pt x="0" y="6271811"/>
                    <a:pt x="0" y="6164915"/>
                  </a:cubicBezTo>
                  <a:lnTo>
                    <a:pt x="0" y="193552"/>
                  </a:lnTo>
                  <a:cubicBezTo>
                    <a:pt x="0" y="86656"/>
                    <a:pt x="86656" y="0"/>
                    <a:pt x="193552" y="0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621075" y="1131937"/>
              <a:ext cx="11088000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482950" y="129093"/>
              <a:ext cx="216000" cy="446313"/>
              <a:chOff x="482950" y="143607"/>
              <a:chExt cx="216000" cy="44631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90532" y="129093"/>
              <a:ext cx="216000" cy="446313"/>
              <a:chOff x="482950" y="143607"/>
              <a:chExt cx="216000" cy="446313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98114" y="129093"/>
              <a:ext cx="216000" cy="446313"/>
              <a:chOff x="482950" y="143607"/>
              <a:chExt cx="216000" cy="44631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05696" y="129093"/>
              <a:ext cx="216000" cy="446313"/>
              <a:chOff x="482950" y="143607"/>
              <a:chExt cx="216000" cy="446313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113278" y="129093"/>
              <a:ext cx="216000" cy="446313"/>
              <a:chOff x="482950" y="143607"/>
              <a:chExt cx="216000" cy="446313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520860" y="129093"/>
              <a:ext cx="216000" cy="446313"/>
              <a:chOff x="482950" y="143607"/>
              <a:chExt cx="216000" cy="44631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928442" y="129093"/>
              <a:ext cx="216000" cy="446313"/>
              <a:chOff x="482950" y="143607"/>
              <a:chExt cx="216000" cy="44631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336024" y="129093"/>
              <a:ext cx="216000" cy="446313"/>
              <a:chOff x="482950" y="143607"/>
              <a:chExt cx="216000" cy="446313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3606" y="129093"/>
              <a:ext cx="216000" cy="446313"/>
              <a:chOff x="482950" y="143607"/>
              <a:chExt cx="216000" cy="446313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151188" y="129093"/>
              <a:ext cx="216000" cy="446313"/>
              <a:chOff x="482950" y="143607"/>
              <a:chExt cx="216000" cy="446313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558770" y="129093"/>
              <a:ext cx="216000" cy="446313"/>
              <a:chOff x="482950" y="143607"/>
              <a:chExt cx="216000" cy="446313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966352" y="129093"/>
              <a:ext cx="216000" cy="446313"/>
              <a:chOff x="482950" y="143607"/>
              <a:chExt cx="216000" cy="44631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73934" y="129093"/>
              <a:ext cx="216000" cy="446313"/>
              <a:chOff x="482950" y="143607"/>
              <a:chExt cx="216000" cy="446313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781516" y="129093"/>
              <a:ext cx="216000" cy="446313"/>
              <a:chOff x="482950" y="143607"/>
              <a:chExt cx="216000" cy="44631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89098" y="129093"/>
              <a:ext cx="216000" cy="446313"/>
              <a:chOff x="482950" y="143607"/>
              <a:chExt cx="216000" cy="446313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596680" y="129093"/>
              <a:ext cx="216000" cy="446313"/>
              <a:chOff x="482950" y="143607"/>
              <a:chExt cx="216000" cy="44631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004262" y="129093"/>
              <a:ext cx="216000" cy="446313"/>
              <a:chOff x="482950" y="143607"/>
              <a:chExt cx="216000" cy="446313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411844" y="129093"/>
              <a:ext cx="216000" cy="446313"/>
              <a:chOff x="482950" y="143607"/>
              <a:chExt cx="216000" cy="446313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819426" y="129093"/>
              <a:ext cx="216000" cy="446313"/>
              <a:chOff x="482950" y="143607"/>
              <a:chExt cx="216000" cy="44631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227008" y="129093"/>
              <a:ext cx="216000" cy="446313"/>
              <a:chOff x="482950" y="143607"/>
              <a:chExt cx="216000" cy="446313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634590" y="129093"/>
              <a:ext cx="216000" cy="446313"/>
              <a:chOff x="482950" y="143607"/>
              <a:chExt cx="216000" cy="446313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42172" y="129093"/>
              <a:ext cx="216000" cy="446313"/>
              <a:chOff x="482950" y="143607"/>
              <a:chExt cx="216000" cy="44631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449754" y="129093"/>
              <a:ext cx="216000" cy="446313"/>
              <a:chOff x="482950" y="143607"/>
              <a:chExt cx="216000" cy="446313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857336" y="129093"/>
              <a:ext cx="216000" cy="446313"/>
              <a:chOff x="482950" y="143607"/>
              <a:chExt cx="216000" cy="44631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0264918" y="129093"/>
              <a:ext cx="216000" cy="446313"/>
              <a:chOff x="482950" y="143607"/>
              <a:chExt cx="216000" cy="446313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0672500" y="129093"/>
              <a:ext cx="216000" cy="446313"/>
              <a:chOff x="482950" y="143607"/>
              <a:chExt cx="216000" cy="446313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11080082" y="129093"/>
              <a:ext cx="216000" cy="446313"/>
              <a:chOff x="482950" y="143607"/>
              <a:chExt cx="216000" cy="446313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1487668" y="129093"/>
              <a:ext cx="216000" cy="446313"/>
              <a:chOff x="482950" y="143607"/>
              <a:chExt cx="216000" cy="446313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6" name="원호 55">
            <a:extLst>
              <a:ext uri="{FF2B5EF4-FFF2-40B4-BE49-F238E27FC236}">
                <a16:creationId xmlns="" xmlns:a16="http://schemas.microsoft.com/office/drawing/2014/main" id="{C5106FD9-AB0D-B4B8-689C-4FF43BCA0422}"/>
              </a:ext>
            </a:extLst>
          </p:cNvPr>
          <p:cNvSpPr/>
          <p:nvPr/>
        </p:nvSpPr>
        <p:spPr>
          <a:xfrm>
            <a:off x="1380730" y="1839078"/>
            <a:ext cx="2011034" cy="2011034"/>
          </a:xfrm>
          <a:prstGeom prst="donut">
            <a:avLst>
              <a:gd name="adj" fmla="val 7082"/>
            </a:avLst>
          </a:prstGeom>
          <a:solidFill>
            <a:schemeClr val="bg1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7" name="원호 55">
            <a:extLst>
              <a:ext uri="{FF2B5EF4-FFF2-40B4-BE49-F238E27FC236}">
                <a16:creationId xmlns="" xmlns:a16="http://schemas.microsoft.com/office/drawing/2014/main" id="{1F11369B-9E9B-84CE-87EC-8594D623A96F}"/>
              </a:ext>
            </a:extLst>
          </p:cNvPr>
          <p:cNvSpPr/>
          <p:nvPr/>
        </p:nvSpPr>
        <p:spPr>
          <a:xfrm>
            <a:off x="5063171" y="1839078"/>
            <a:ext cx="2011034" cy="2011034"/>
          </a:xfrm>
          <a:prstGeom prst="donut">
            <a:avLst>
              <a:gd name="adj" fmla="val 7082"/>
            </a:avLst>
          </a:prstGeom>
          <a:solidFill>
            <a:schemeClr val="bg1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8" name="원호 55">
            <a:extLst>
              <a:ext uri="{FF2B5EF4-FFF2-40B4-BE49-F238E27FC236}">
                <a16:creationId xmlns="" xmlns:a16="http://schemas.microsoft.com/office/drawing/2014/main" id="{C30AD26B-D0B3-32DF-1BC9-9D570CF63224}"/>
              </a:ext>
            </a:extLst>
          </p:cNvPr>
          <p:cNvSpPr/>
          <p:nvPr/>
        </p:nvSpPr>
        <p:spPr>
          <a:xfrm>
            <a:off x="8745612" y="1839078"/>
            <a:ext cx="2011034" cy="2011034"/>
          </a:xfrm>
          <a:prstGeom prst="donut">
            <a:avLst>
              <a:gd name="adj" fmla="val 7082"/>
            </a:avLst>
          </a:prstGeom>
          <a:solidFill>
            <a:schemeClr val="bg1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1" name="원호 55">
            <a:extLst>
              <a:ext uri="{FF2B5EF4-FFF2-40B4-BE49-F238E27FC236}">
                <a16:creationId xmlns="" xmlns:a16="http://schemas.microsoft.com/office/drawing/2014/main" id="{9CA5A600-C5FB-0950-3DCC-6A09E2CD8A6B}"/>
              </a:ext>
            </a:extLst>
          </p:cNvPr>
          <p:cNvSpPr/>
          <p:nvPr/>
        </p:nvSpPr>
        <p:spPr>
          <a:xfrm>
            <a:off x="1254239" y="1712585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2" name="원호 55">
            <a:extLst>
              <a:ext uri="{FF2B5EF4-FFF2-40B4-BE49-F238E27FC236}">
                <a16:creationId xmlns="" xmlns:a16="http://schemas.microsoft.com/office/drawing/2014/main" id="{AE8226FC-A9BE-694C-B198-FAC37F03B833}"/>
              </a:ext>
            </a:extLst>
          </p:cNvPr>
          <p:cNvSpPr/>
          <p:nvPr/>
        </p:nvSpPr>
        <p:spPr>
          <a:xfrm>
            <a:off x="4936680" y="1712585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원호 55">
            <a:extLst>
              <a:ext uri="{FF2B5EF4-FFF2-40B4-BE49-F238E27FC236}">
                <a16:creationId xmlns="" xmlns:a16="http://schemas.microsoft.com/office/drawing/2014/main" id="{8781FE9C-E147-8F48-DD7E-51E0CB19EC1C}"/>
              </a:ext>
            </a:extLst>
          </p:cNvPr>
          <p:cNvSpPr/>
          <p:nvPr/>
        </p:nvSpPr>
        <p:spPr>
          <a:xfrm>
            <a:off x="8613080" y="1712585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5FD3DB90-7846-EE60-F922-86BA2539314F}"/>
              </a:ext>
            </a:extLst>
          </p:cNvPr>
          <p:cNvSpPr/>
          <p:nvPr/>
        </p:nvSpPr>
        <p:spPr>
          <a:xfrm>
            <a:off x="943009" y="4035274"/>
            <a:ext cx="288647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8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E13FBC3A-329F-9399-135F-91664810FE87}"/>
              </a:ext>
            </a:extLst>
          </p:cNvPr>
          <p:cNvSpPr/>
          <p:nvPr/>
        </p:nvSpPr>
        <p:spPr>
          <a:xfrm>
            <a:off x="4679004" y="4035274"/>
            <a:ext cx="288647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858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29BDEE7A-CF43-C607-78BD-0DC3369EA2D1}"/>
              </a:ext>
            </a:extLst>
          </p:cNvPr>
          <p:cNvSpPr/>
          <p:nvPr/>
        </p:nvSpPr>
        <p:spPr>
          <a:xfrm>
            <a:off x="8414999" y="4035274"/>
            <a:ext cx="288647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8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원호 55">
            <a:extLst>
              <a:ext uri="{FF2B5EF4-FFF2-40B4-BE49-F238E27FC236}">
                <a16:creationId xmlns="" xmlns:a16="http://schemas.microsoft.com/office/drawing/2014/main" id="{0CA08746-8B69-3F95-1611-F665B8931135}"/>
              </a:ext>
            </a:extLst>
          </p:cNvPr>
          <p:cNvSpPr/>
          <p:nvPr/>
        </p:nvSpPr>
        <p:spPr>
          <a:xfrm>
            <a:off x="5133114" y="1909019"/>
            <a:ext cx="1871148" cy="1871148"/>
          </a:xfrm>
          <a:prstGeom prst="arc">
            <a:avLst>
              <a:gd name="adj1" fmla="val 16200000"/>
              <a:gd name="adj2" fmla="val 10650677"/>
            </a:avLst>
          </a:prstGeom>
          <a:noFill/>
          <a:ln w="127000" cap="rnd">
            <a:solidFill>
              <a:srgbClr val="FF7C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8" name="사각형: 둥근 모서리 55">
            <a:extLst>
              <a:ext uri="{FF2B5EF4-FFF2-40B4-BE49-F238E27FC236}">
                <a16:creationId xmlns="" xmlns:a16="http://schemas.microsoft.com/office/drawing/2014/main" id="{F0A37353-F4E2-867F-8457-C5CDB41002A4}"/>
              </a:ext>
            </a:extLst>
          </p:cNvPr>
          <p:cNvSpPr/>
          <p:nvPr/>
        </p:nvSpPr>
        <p:spPr>
          <a:xfrm rot="16200000">
            <a:off x="5088762" y="2646594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원호 55">
            <a:extLst>
              <a:ext uri="{FF2B5EF4-FFF2-40B4-BE49-F238E27FC236}">
                <a16:creationId xmlns="" xmlns:a16="http://schemas.microsoft.com/office/drawing/2014/main" id="{17FDED36-13F6-C0BE-6E3D-1A4BB7AF396A}"/>
              </a:ext>
            </a:extLst>
          </p:cNvPr>
          <p:cNvSpPr/>
          <p:nvPr/>
        </p:nvSpPr>
        <p:spPr>
          <a:xfrm>
            <a:off x="1450672" y="1909019"/>
            <a:ext cx="1871148" cy="1871148"/>
          </a:xfrm>
          <a:prstGeom prst="arc">
            <a:avLst>
              <a:gd name="adj1" fmla="val 16200000"/>
              <a:gd name="adj2" fmla="val 2347579"/>
            </a:avLst>
          </a:prstGeom>
          <a:noFill/>
          <a:ln w="127000" cap="rnd">
            <a:solidFill>
              <a:srgbClr val="FF7C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0" name="사각형: 둥근 모서리 53">
            <a:extLst>
              <a:ext uri="{FF2B5EF4-FFF2-40B4-BE49-F238E27FC236}">
                <a16:creationId xmlns="" xmlns:a16="http://schemas.microsoft.com/office/drawing/2014/main" id="{7D0D8A8D-A00D-C265-24E5-A445240F054D}"/>
              </a:ext>
            </a:extLst>
          </p:cNvPr>
          <p:cNvSpPr/>
          <p:nvPr/>
        </p:nvSpPr>
        <p:spPr>
          <a:xfrm rot="18900000">
            <a:off x="3024540" y="328154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원호 55">
            <a:extLst>
              <a:ext uri="{FF2B5EF4-FFF2-40B4-BE49-F238E27FC236}">
                <a16:creationId xmlns="" xmlns:a16="http://schemas.microsoft.com/office/drawing/2014/main" id="{2F08B214-30D1-DADE-B76B-286019C900DF}"/>
              </a:ext>
            </a:extLst>
          </p:cNvPr>
          <p:cNvSpPr/>
          <p:nvPr/>
        </p:nvSpPr>
        <p:spPr>
          <a:xfrm>
            <a:off x="8815556" y="1909019"/>
            <a:ext cx="1871148" cy="1871148"/>
          </a:xfrm>
          <a:prstGeom prst="arc">
            <a:avLst>
              <a:gd name="adj1" fmla="val 16200000"/>
              <a:gd name="adj2" fmla="val 21455488"/>
            </a:avLst>
          </a:prstGeom>
          <a:noFill/>
          <a:ln w="127000" cap="rnd">
            <a:solidFill>
              <a:srgbClr val="FF7C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2" name="사각형: 둥근 모서리 57">
            <a:extLst>
              <a:ext uri="{FF2B5EF4-FFF2-40B4-BE49-F238E27FC236}">
                <a16:creationId xmlns="" xmlns:a16="http://schemas.microsoft.com/office/drawing/2014/main" id="{461DDAD6-6CEA-6761-05B3-BBE94396A047}"/>
              </a:ext>
            </a:extLst>
          </p:cNvPr>
          <p:cNvSpPr/>
          <p:nvPr/>
        </p:nvSpPr>
        <p:spPr>
          <a:xfrm rot="16200000">
            <a:off x="10641836" y="2646593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273771" y="129093"/>
            <a:ext cx="11709759" cy="6554550"/>
            <a:chOff x="273771" y="129093"/>
            <a:chExt cx="11709759" cy="655455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39072" y="247818"/>
              <a:ext cx="11644458" cy="6358467"/>
            </a:xfrm>
            <a:prstGeom prst="roundRect">
              <a:avLst>
                <a:gd name="adj" fmla="val 4466"/>
              </a:avLst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2">
                  <a:lumMod val="50000"/>
                </a:schemeClr>
              </a:solidFill>
            </a:ln>
            <a:effectLst>
              <a:outerShdw dist="762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73771" y="325176"/>
              <a:ext cx="11644458" cy="6358467"/>
            </a:xfrm>
            <a:prstGeom prst="roundRect">
              <a:avLst>
                <a:gd name="adj" fmla="val 3044"/>
              </a:avLst>
            </a:prstGeom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>
                <a:lnSpc>
                  <a:spcPct val="20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FF339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</a:pPr>
              <a:endParaRPr lang="ko-KR" altLang="en-US" sz="1600" dirty="0">
                <a:solidFill>
                  <a:srgbClr val="FF3399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3771" y="325176"/>
              <a:ext cx="11267327" cy="6358467"/>
            </a:xfrm>
            <a:custGeom>
              <a:avLst/>
              <a:gdLst>
                <a:gd name="connsiteX0" fmla="*/ 193552 w 11267327"/>
                <a:gd name="connsiteY0" fmla="*/ 0 h 6358467"/>
                <a:gd name="connsiteX1" fmla="*/ 413650 w 11267327"/>
                <a:gd name="connsiteY1" fmla="*/ 0 h 6358467"/>
                <a:gd name="connsiteX2" fmla="*/ 417891 w 11267327"/>
                <a:gd name="connsiteY2" fmla="*/ 10328 h 6358467"/>
                <a:gd name="connsiteX3" fmla="*/ 337504 w 11267327"/>
                <a:gd name="connsiteY3" fmla="*/ 573035 h 6358467"/>
                <a:gd name="connsiteX4" fmla="*/ 437987 w 11267327"/>
                <a:gd name="connsiteY4" fmla="*/ 2190820 h 6358467"/>
                <a:gd name="connsiteX5" fmla="*/ 287262 w 11267327"/>
                <a:gd name="connsiteY5" fmla="*/ 4913923 h 6358467"/>
                <a:gd name="connsiteX6" fmla="*/ 1131324 w 11267327"/>
                <a:gd name="connsiteY6" fmla="*/ 5637405 h 6358467"/>
                <a:gd name="connsiteX7" fmla="*/ 3070655 w 11267327"/>
                <a:gd name="connsiteY7" fmla="*/ 6119725 h 6358467"/>
                <a:gd name="connsiteX8" fmla="*/ 6818691 w 11267327"/>
                <a:gd name="connsiteY8" fmla="*/ 5989097 h 6358467"/>
                <a:gd name="connsiteX9" fmla="*/ 9411165 w 11267327"/>
                <a:gd name="connsiteY9" fmla="*/ 6089580 h 6358467"/>
                <a:gd name="connsiteX10" fmla="*/ 10888273 w 11267327"/>
                <a:gd name="connsiteY10" fmla="*/ 6220209 h 6358467"/>
                <a:gd name="connsiteX11" fmla="*/ 11213569 w 11267327"/>
                <a:gd name="connsiteY11" fmla="*/ 6329515 h 6358467"/>
                <a:gd name="connsiteX12" fmla="*/ 11267327 w 11267327"/>
                <a:gd name="connsiteY12" fmla="*/ 6358467 h 6358467"/>
                <a:gd name="connsiteX13" fmla="*/ 193552 w 11267327"/>
                <a:gd name="connsiteY13" fmla="*/ 6358467 h 6358467"/>
                <a:gd name="connsiteX14" fmla="*/ 0 w 11267327"/>
                <a:gd name="connsiteY14" fmla="*/ 6164915 h 6358467"/>
                <a:gd name="connsiteX15" fmla="*/ 0 w 11267327"/>
                <a:gd name="connsiteY15" fmla="*/ 193552 h 6358467"/>
                <a:gd name="connsiteX16" fmla="*/ 193552 w 11267327"/>
                <a:gd name="connsiteY16" fmla="*/ 0 h 63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67327" h="6358467">
                  <a:moveTo>
                    <a:pt x="193552" y="0"/>
                  </a:moveTo>
                  <a:lnTo>
                    <a:pt x="413650" y="0"/>
                  </a:lnTo>
                  <a:lnTo>
                    <a:pt x="417891" y="10328"/>
                  </a:lnTo>
                  <a:cubicBezTo>
                    <a:pt x="469808" y="166077"/>
                    <a:pt x="334155" y="209620"/>
                    <a:pt x="337504" y="573035"/>
                  </a:cubicBezTo>
                  <a:cubicBezTo>
                    <a:pt x="340853" y="936450"/>
                    <a:pt x="446361" y="1467339"/>
                    <a:pt x="437987" y="2190820"/>
                  </a:cubicBezTo>
                  <a:cubicBezTo>
                    <a:pt x="429613" y="2914301"/>
                    <a:pt x="171706" y="4339492"/>
                    <a:pt x="287262" y="4913923"/>
                  </a:cubicBezTo>
                  <a:cubicBezTo>
                    <a:pt x="402818" y="5488354"/>
                    <a:pt x="667425" y="5436438"/>
                    <a:pt x="1131324" y="5637405"/>
                  </a:cubicBezTo>
                  <a:cubicBezTo>
                    <a:pt x="1595223" y="5838372"/>
                    <a:pt x="2122761" y="6061110"/>
                    <a:pt x="3070655" y="6119725"/>
                  </a:cubicBezTo>
                  <a:cubicBezTo>
                    <a:pt x="4018550" y="6178340"/>
                    <a:pt x="5761939" y="5994121"/>
                    <a:pt x="6818691" y="5989097"/>
                  </a:cubicBezTo>
                  <a:cubicBezTo>
                    <a:pt x="7875443" y="5984073"/>
                    <a:pt x="8732901" y="6051061"/>
                    <a:pt x="9411165" y="6089580"/>
                  </a:cubicBezTo>
                  <a:cubicBezTo>
                    <a:pt x="10089429" y="6128099"/>
                    <a:pt x="10549978" y="6146521"/>
                    <a:pt x="10888273" y="6220209"/>
                  </a:cubicBezTo>
                  <a:cubicBezTo>
                    <a:pt x="11015134" y="6247842"/>
                    <a:pt x="11125508" y="6287015"/>
                    <a:pt x="11213569" y="6329515"/>
                  </a:cubicBezTo>
                  <a:lnTo>
                    <a:pt x="11267327" y="6358467"/>
                  </a:lnTo>
                  <a:lnTo>
                    <a:pt x="193552" y="6358467"/>
                  </a:lnTo>
                  <a:cubicBezTo>
                    <a:pt x="86656" y="6358467"/>
                    <a:pt x="0" y="6271811"/>
                    <a:pt x="0" y="6164915"/>
                  </a:cubicBezTo>
                  <a:lnTo>
                    <a:pt x="0" y="193552"/>
                  </a:lnTo>
                  <a:cubicBezTo>
                    <a:pt x="0" y="86656"/>
                    <a:pt x="86656" y="0"/>
                    <a:pt x="193552" y="0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621075" y="1131937"/>
              <a:ext cx="11088000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482950" y="129093"/>
              <a:ext cx="216000" cy="446313"/>
              <a:chOff x="482950" y="143607"/>
              <a:chExt cx="216000" cy="44631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90532" y="129093"/>
              <a:ext cx="216000" cy="446313"/>
              <a:chOff x="482950" y="143607"/>
              <a:chExt cx="216000" cy="446313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98114" y="129093"/>
              <a:ext cx="216000" cy="446313"/>
              <a:chOff x="482950" y="143607"/>
              <a:chExt cx="216000" cy="44631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05696" y="129093"/>
              <a:ext cx="216000" cy="446313"/>
              <a:chOff x="482950" y="143607"/>
              <a:chExt cx="216000" cy="446313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113278" y="129093"/>
              <a:ext cx="216000" cy="446313"/>
              <a:chOff x="482950" y="143607"/>
              <a:chExt cx="216000" cy="446313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520860" y="129093"/>
              <a:ext cx="216000" cy="446313"/>
              <a:chOff x="482950" y="143607"/>
              <a:chExt cx="216000" cy="44631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928442" y="129093"/>
              <a:ext cx="216000" cy="446313"/>
              <a:chOff x="482950" y="143607"/>
              <a:chExt cx="216000" cy="44631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336024" y="129093"/>
              <a:ext cx="216000" cy="446313"/>
              <a:chOff x="482950" y="143607"/>
              <a:chExt cx="216000" cy="446313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3606" y="129093"/>
              <a:ext cx="216000" cy="446313"/>
              <a:chOff x="482950" y="143607"/>
              <a:chExt cx="216000" cy="446313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151188" y="129093"/>
              <a:ext cx="216000" cy="446313"/>
              <a:chOff x="482950" y="143607"/>
              <a:chExt cx="216000" cy="446313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558770" y="129093"/>
              <a:ext cx="216000" cy="446313"/>
              <a:chOff x="482950" y="143607"/>
              <a:chExt cx="216000" cy="446313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966352" y="129093"/>
              <a:ext cx="216000" cy="446313"/>
              <a:chOff x="482950" y="143607"/>
              <a:chExt cx="216000" cy="44631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73934" y="129093"/>
              <a:ext cx="216000" cy="446313"/>
              <a:chOff x="482950" y="143607"/>
              <a:chExt cx="216000" cy="446313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781516" y="129093"/>
              <a:ext cx="216000" cy="446313"/>
              <a:chOff x="482950" y="143607"/>
              <a:chExt cx="216000" cy="44631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89098" y="129093"/>
              <a:ext cx="216000" cy="446313"/>
              <a:chOff x="482950" y="143607"/>
              <a:chExt cx="216000" cy="446313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596680" y="129093"/>
              <a:ext cx="216000" cy="446313"/>
              <a:chOff x="482950" y="143607"/>
              <a:chExt cx="216000" cy="44631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004262" y="129093"/>
              <a:ext cx="216000" cy="446313"/>
              <a:chOff x="482950" y="143607"/>
              <a:chExt cx="216000" cy="446313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411844" y="129093"/>
              <a:ext cx="216000" cy="446313"/>
              <a:chOff x="482950" y="143607"/>
              <a:chExt cx="216000" cy="446313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819426" y="129093"/>
              <a:ext cx="216000" cy="446313"/>
              <a:chOff x="482950" y="143607"/>
              <a:chExt cx="216000" cy="44631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227008" y="129093"/>
              <a:ext cx="216000" cy="446313"/>
              <a:chOff x="482950" y="143607"/>
              <a:chExt cx="216000" cy="446313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634590" y="129093"/>
              <a:ext cx="216000" cy="446313"/>
              <a:chOff x="482950" y="143607"/>
              <a:chExt cx="216000" cy="446313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42172" y="129093"/>
              <a:ext cx="216000" cy="446313"/>
              <a:chOff x="482950" y="143607"/>
              <a:chExt cx="216000" cy="44631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449754" y="129093"/>
              <a:ext cx="216000" cy="446313"/>
              <a:chOff x="482950" y="143607"/>
              <a:chExt cx="216000" cy="446313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857336" y="129093"/>
              <a:ext cx="216000" cy="446313"/>
              <a:chOff x="482950" y="143607"/>
              <a:chExt cx="216000" cy="44631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0264918" y="129093"/>
              <a:ext cx="216000" cy="446313"/>
              <a:chOff x="482950" y="143607"/>
              <a:chExt cx="216000" cy="446313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0672500" y="129093"/>
              <a:ext cx="216000" cy="446313"/>
              <a:chOff x="482950" y="143607"/>
              <a:chExt cx="216000" cy="446313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11080082" y="129093"/>
              <a:ext cx="216000" cy="446313"/>
              <a:chOff x="482950" y="143607"/>
              <a:chExt cx="216000" cy="446313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1487668" y="129093"/>
              <a:ext cx="216000" cy="446313"/>
              <a:chOff x="482950" y="143607"/>
              <a:chExt cx="216000" cy="446313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482950" y="373920"/>
                <a:ext cx="216000" cy="216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26656" y="143607"/>
                <a:ext cx="126488" cy="392165"/>
              </a:xfrm>
              <a:prstGeom prst="roundRect">
                <a:avLst>
                  <a:gd name="adj" fmla="val 50000"/>
                </a:avLst>
              </a:prstGeom>
              <a:solidFill>
                <a:srgbClr val="FF99CC"/>
              </a:solidFill>
              <a:ln w="31750">
                <a:solidFill>
                  <a:schemeClr val="tx2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3" name="모서리가 둥근 직사각형 10">
            <a:extLst>
              <a:ext uri="{FF2B5EF4-FFF2-40B4-BE49-F238E27FC236}">
                <a16:creationId xmlns="" xmlns:a16="http://schemas.microsoft.com/office/drawing/2014/main" id="{20CBA288-D80C-24A4-0FE9-BAF5C9F484CF}"/>
              </a:ext>
            </a:extLst>
          </p:cNvPr>
          <p:cNvSpPr/>
          <p:nvPr/>
        </p:nvSpPr>
        <p:spPr>
          <a:xfrm>
            <a:off x="1062449" y="1876779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714375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144" name="모서리가 둥근 직사각형 14">
            <a:extLst>
              <a:ext uri="{FF2B5EF4-FFF2-40B4-BE49-F238E27FC236}">
                <a16:creationId xmlns="" xmlns:a16="http://schemas.microsoft.com/office/drawing/2014/main" id="{D16872E0-C2D6-569B-D04A-1C52BC847EEA}"/>
              </a:ext>
            </a:extLst>
          </p:cNvPr>
          <p:cNvSpPr/>
          <p:nvPr/>
        </p:nvSpPr>
        <p:spPr>
          <a:xfrm>
            <a:off x="1062449" y="352137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714375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="" xmlns:a16="http://schemas.microsoft.com/office/drawing/2014/main" id="{B0B43D4B-8EED-AC59-1DEA-EC3EE2E10E02}"/>
              </a:ext>
            </a:extLst>
          </p:cNvPr>
          <p:cNvSpPr/>
          <p:nvPr/>
        </p:nvSpPr>
        <p:spPr>
          <a:xfrm>
            <a:off x="6299189" y="1876779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714375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양쪽 모서리가 둥근 사각형 19">
            <a:extLst>
              <a:ext uri="{FF2B5EF4-FFF2-40B4-BE49-F238E27FC236}">
                <a16:creationId xmlns="" xmlns:a16="http://schemas.microsoft.com/office/drawing/2014/main" id="{2ED2FBF4-862E-C7F4-D8E4-37A6E052ECF1}"/>
              </a:ext>
            </a:extLst>
          </p:cNvPr>
          <p:cNvSpPr/>
          <p:nvPr/>
        </p:nvSpPr>
        <p:spPr>
          <a:xfrm rot="16200000" flipH="1">
            <a:off x="6069958" y="2118320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858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7" name="모서리가 둥근 직사각형 29">
            <a:extLst>
              <a:ext uri="{FF2B5EF4-FFF2-40B4-BE49-F238E27FC236}">
                <a16:creationId xmlns="" xmlns:a16="http://schemas.microsoft.com/office/drawing/2014/main" id="{36CF56D1-0207-937F-C02F-F3B4108FD9D9}"/>
              </a:ext>
            </a:extLst>
          </p:cNvPr>
          <p:cNvSpPr/>
          <p:nvPr/>
        </p:nvSpPr>
        <p:spPr>
          <a:xfrm>
            <a:off x="6299189" y="352137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714375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0865693D-38E9-6859-DC12-76FD3ACF1BC6}"/>
              </a:ext>
            </a:extLst>
          </p:cNvPr>
          <p:cNvSpPr/>
          <p:nvPr/>
        </p:nvSpPr>
        <p:spPr>
          <a:xfrm>
            <a:off x="3656877" y="4973452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경제적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사업적 이익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49" name="모서리가 둥근 직사각형 34">
            <a:extLst>
              <a:ext uri="{FF2B5EF4-FFF2-40B4-BE49-F238E27FC236}">
                <a16:creationId xmlns="" xmlns:a16="http://schemas.microsoft.com/office/drawing/2014/main" id="{BA35D553-B004-7A0B-987B-B2CF2091F4C3}"/>
              </a:ext>
            </a:extLst>
          </p:cNvPr>
          <p:cNvSpPr/>
          <p:nvPr/>
        </p:nvSpPr>
        <p:spPr>
          <a:xfrm>
            <a:off x="1106427" y="4994520"/>
            <a:ext cx="2286017" cy="37215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자료는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="" xmlns:a16="http://schemas.microsoft.com/office/drawing/2014/main" id="{39A4F0BB-2284-210E-9A70-E98F898D8B89}"/>
              </a:ext>
            </a:extLst>
          </p:cNvPr>
          <p:cNvGrpSpPr/>
          <p:nvPr/>
        </p:nvGrpSpPr>
        <p:grpSpPr>
          <a:xfrm>
            <a:off x="5087834" y="1575358"/>
            <a:ext cx="645470" cy="645470"/>
            <a:chOff x="1651388" y="2172798"/>
            <a:chExt cx="1083168" cy="1083168"/>
          </a:xfrm>
        </p:grpSpPr>
        <p:sp>
          <p:nvSpPr>
            <p:cNvPr id="151" name="타원 150">
              <a:extLst>
                <a:ext uri="{FF2B5EF4-FFF2-40B4-BE49-F238E27FC236}">
                  <a16:creationId xmlns="" xmlns:a16="http://schemas.microsoft.com/office/drawing/2014/main" id="{6D8EB9ED-1287-93C3-B718-4A0BEF9C217F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="" xmlns:a16="http://schemas.microsoft.com/office/drawing/2014/main" id="{385AE76C-6D9B-4B8C-3FF9-8F348B1F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="" xmlns:a16="http://schemas.microsoft.com/office/drawing/2014/main" id="{F985CA88-74DF-F764-1944-6829CF4F542E}"/>
              </a:ext>
            </a:extLst>
          </p:cNvPr>
          <p:cNvGrpSpPr/>
          <p:nvPr/>
        </p:nvGrpSpPr>
        <p:grpSpPr>
          <a:xfrm>
            <a:off x="10330986" y="3215902"/>
            <a:ext cx="645470" cy="645470"/>
            <a:chOff x="8846116" y="4168827"/>
            <a:chExt cx="1083168" cy="1083168"/>
          </a:xfrm>
        </p:grpSpPr>
        <p:sp>
          <p:nvSpPr>
            <p:cNvPr id="154" name="타원 153">
              <a:extLst>
                <a:ext uri="{FF2B5EF4-FFF2-40B4-BE49-F238E27FC236}">
                  <a16:creationId xmlns="" xmlns:a16="http://schemas.microsoft.com/office/drawing/2014/main" id="{11CC124C-6095-2A82-AB50-78A5EFDAE3A1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="" xmlns:a16="http://schemas.microsoft.com/office/drawing/2014/main" id="{856482F5-C10E-DDD2-6667-DB8C2173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6991771C-4F65-78E4-4EDD-BB46C0D6325C}"/>
              </a:ext>
            </a:extLst>
          </p:cNvPr>
          <p:cNvGrpSpPr/>
          <p:nvPr/>
        </p:nvGrpSpPr>
        <p:grpSpPr>
          <a:xfrm>
            <a:off x="10362127" y="1575552"/>
            <a:ext cx="645470" cy="645470"/>
            <a:chOff x="8723358" y="1778931"/>
            <a:chExt cx="1083168" cy="1083168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80CEFDE0-D42D-9B65-4771-8A42901BF13C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="" xmlns:a16="http://schemas.microsoft.com/office/drawing/2014/main" id="{FA858C2B-4654-8834-8CB5-DE2BA127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87521A93-07F4-4BBA-0614-9131AEF5BFBB}"/>
              </a:ext>
            </a:extLst>
          </p:cNvPr>
          <p:cNvGrpSpPr/>
          <p:nvPr/>
        </p:nvGrpSpPr>
        <p:grpSpPr>
          <a:xfrm>
            <a:off x="5094905" y="3208500"/>
            <a:ext cx="645470" cy="645470"/>
            <a:chOff x="2899657" y="4303429"/>
            <a:chExt cx="1083168" cy="1083168"/>
          </a:xfrm>
        </p:grpSpPr>
        <p:sp>
          <p:nvSpPr>
            <p:cNvPr id="160" name="타원 159">
              <a:extLst>
                <a:ext uri="{FF2B5EF4-FFF2-40B4-BE49-F238E27FC236}">
                  <a16:creationId xmlns="" xmlns:a16="http://schemas.microsoft.com/office/drawing/2014/main" id="{9ACCA57D-59B5-2B8B-AFCF-7C2D27294D37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="" xmlns:a16="http://schemas.microsoft.com/office/drawing/2014/main" id="{E28EECDE-51B3-0B2E-02C9-CCF10906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62" name="양쪽 모서리가 둥근 사각형 19">
            <a:extLst>
              <a:ext uri="{FF2B5EF4-FFF2-40B4-BE49-F238E27FC236}">
                <a16:creationId xmlns="" xmlns:a16="http://schemas.microsoft.com/office/drawing/2014/main" id="{1E5695E2-C082-0278-6234-8754E88FFFE4}"/>
              </a:ext>
            </a:extLst>
          </p:cNvPr>
          <p:cNvSpPr/>
          <p:nvPr/>
        </p:nvSpPr>
        <p:spPr>
          <a:xfrm rot="16200000" flipH="1">
            <a:off x="6069958" y="3766753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858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3" name="양쪽 모서리가 둥근 사각형 19">
            <a:extLst>
              <a:ext uri="{FF2B5EF4-FFF2-40B4-BE49-F238E27FC236}">
                <a16:creationId xmlns="" xmlns:a16="http://schemas.microsoft.com/office/drawing/2014/main" id="{2DFBCC03-F715-4E36-3F32-ED558961F4AB}"/>
              </a:ext>
            </a:extLst>
          </p:cNvPr>
          <p:cNvSpPr/>
          <p:nvPr/>
        </p:nvSpPr>
        <p:spPr>
          <a:xfrm rot="16200000" flipH="1">
            <a:off x="839863" y="2120298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858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4" name="양쪽 모서리가 둥근 사각형 19">
            <a:extLst>
              <a:ext uri="{FF2B5EF4-FFF2-40B4-BE49-F238E27FC236}">
                <a16:creationId xmlns="" xmlns:a16="http://schemas.microsoft.com/office/drawing/2014/main" id="{5A498C52-0C23-452E-7693-4CA7D3E03C88}"/>
              </a:ext>
            </a:extLst>
          </p:cNvPr>
          <p:cNvSpPr/>
          <p:nvPr/>
        </p:nvSpPr>
        <p:spPr>
          <a:xfrm rot="16200000" flipH="1">
            <a:off x="839863" y="3772630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858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1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35086" y="1894548"/>
            <a:ext cx="2604685" cy="2604685"/>
          </a:xfrm>
          <a:prstGeom prst="ellipse">
            <a:avLst/>
          </a:prstGeom>
          <a:solidFill>
            <a:srgbClr val="FF3399"/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43845" y="1894548"/>
            <a:ext cx="2604685" cy="2604685"/>
          </a:xfrm>
          <a:prstGeom prst="ellipse">
            <a:avLst/>
          </a:prstGeom>
          <a:solidFill>
            <a:srgbClr val="FF99CC"/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520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2024-03-24T07:40:58Z</dcterms:created>
  <dcterms:modified xsi:type="dcterms:W3CDTF">2024-12-12T01:17:23Z</dcterms:modified>
</cp:coreProperties>
</file>