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4" autoAdjust="0"/>
    <p:restoredTop sz="94660"/>
  </p:normalViewPr>
  <p:slideViewPr>
    <p:cSldViewPr snapToGrid="0">
      <p:cViewPr>
        <p:scale>
          <a:sx n="66" d="100"/>
          <a:sy n="66" d="100"/>
        </p:scale>
        <p:origin x="-4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2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7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3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8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6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5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09917" y="3034851"/>
            <a:ext cx="435451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70188" y="1969579"/>
            <a:ext cx="6627813" cy="2926482"/>
            <a:chOff x="200026" y="676275"/>
            <a:chExt cx="13396182" cy="591502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00026" y="676275"/>
              <a:ext cx="13396182" cy="5915025"/>
            </a:xfrm>
            <a:prstGeom prst="roundRect">
              <a:avLst>
                <a:gd name="adj" fmla="val 7183"/>
              </a:avLst>
            </a:prstGeom>
            <a:solidFill>
              <a:schemeClr val="tx1">
                <a:alpha val="10000"/>
              </a:schemeClr>
            </a:solidFill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9982518" y="2980829"/>
              <a:ext cx="5915025" cy="1305922"/>
            </a:xfrm>
            <a:prstGeom prst="round2SameRect">
              <a:avLst>
                <a:gd name="adj1" fmla="val 34751"/>
                <a:gd name="adj2" fmla="val 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897015" y="3239280"/>
            <a:ext cx="378077" cy="378077"/>
            <a:chOff x="11201400" y="3355724"/>
            <a:chExt cx="556125" cy="556125"/>
          </a:xfrm>
        </p:grpSpPr>
        <p:sp>
          <p:nvSpPr>
            <p:cNvPr id="8" name="타원 7"/>
            <p:cNvSpPr/>
            <p:nvPr/>
          </p:nvSpPr>
          <p:spPr>
            <a:xfrm>
              <a:off x="11201400" y="3355724"/>
              <a:ext cx="556125" cy="5561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377613" y="3527175"/>
              <a:ext cx="206626" cy="206626"/>
            </a:xfrm>
            <a:prstGeom prst="ellipse">
              <a:avLst/>
            </a:prstGeom>
            <a:solidFill>
              <a:srgbClr val="F2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354774" y="2992643"/>
            <a:ext cx="279919" cy="869079"/>
            <a:chOff x="10593245" y="3196258"/>
            <a:chExt cx="279919" cy="869079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593245" y="3196258"/>
              <a:ext cx="279919" cy="8690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0629891" y="3527175"/>
              <a:ext cx="206626" cy="206626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1x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0629891" y="3258888"/>
              <a:ext cx="206626" cy="20662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3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0629891" y="3795463"/>
              <a:ext cx="206626" cy="20662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.5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105" y="2862039"/>
            <a:ext cx="212399" cy="2123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105" y="3404183"/>
            <a:ext cx="212399" cy="212399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070991" y="3946327"/>
            <a:ext cx="206626" cy="2066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16:9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70991" y="4482700"/>
            <a:ext cx="206626" cy="2066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12M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59992" y="2688722"/>
            <a:ext cx="1054361" cy="180978"/>
          </a:xfrm>
          <a:prstGeom prst="rect">
            <a:avLst/>
          </a:prstGeom>
          <a:solidFill>
            <a:srgbClr val="F2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24:12:34.567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85266" y="2154217"/>
            <a:ext cx="378077" cy="378077"/>
            <a:chOff x="3391666" y="2382817"/>
            <a:chExt cx="378077" cy="378077"/>
          </a:xfrm>
        </p:grpSpPr>
        <p:sp>
          <p:nvSpPr>
            <p:cNvPr id="27" name="타원 26"/>
            <p:cNvSpPr/>
            <p:nvPr/>
          </p:nvSpPr>
          <p:spPr>
            <a:xfrm>
              <a:off x="3391666" y="2382817"/>
              <a:ext cx="378077" cy="378077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27704" y="2418855"/>
              <a:ext cx="306000" cy="30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lum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3555" y="2484706"/>
              <a:ext cx="174299" cy="174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67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5275" y="13623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0026" y="676275"/>
            <a:ext cx="11801474" cy="5915026"/>
            <a:chOff x="200026" y="676275"/>
            <a:chExt cx="11801474" cy="591502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00026" y="676275"/>
              <a:ext cx="11801474" cy="5915025"/>
            </a:xfrm>
            <a:prstGeom prst="roundRect">
              <a:avLst>
                <a:gd name="adj" fmla="val 3038"/>
              </a:avLst>
            </a:prstGeom>
            <a:solidFill>
              <a:schemeClr val="tx1">
                <a:alpha val="10000"/>
              </a:schemeClr>
            </a:solidFill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8682036" y="3271841"/>
              <a:ext cx="5915023" cy="723898"/>
            </a:xfrm>
            <a:prstGeom prst="round2SameRect">
              <a:avLst>
                <a:gd name="adj1" fmla="val 13089"/>
                <a:gd name="adj2" fmla="val 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1445240" y="3446981"/>
              <a:ext cx="378077" cy="378077"/>
              <a:chOff x="11201400" y="3355724"/>
              <a:chExt cx="556125" cy="556125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1201400" y="3355724"/>
                <a:ext cx="556125" cy="5561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1377613" y="3527175"/>
                <a:ext cx="206626" cy="206626"/>
              </a:xfrm>
              <a:prstGeom prst="ellipse">
                <a:avLst/>
              </a:prstGeom>
              <a:solidFill>
                <a:srgbClr val="F2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1494318" y="4413690"/>
              <a:ext cx="279919" cy="869079"/>
              <a:chOff x="10593245" y="3196258"/>
              <a:chExt cx="279919" cy="869079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10593245" y="3196258"/>
                <a:ext cx="279919" cy="86907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0629891" y="3527175"/>
                <a:ext cx="206626" cy="206626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1x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0629891" y="3258888"/>
                <a:ext cx="206626" cy="20662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3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0629891" y="3795463"/>
                <a:ext cx="206626" cy="20662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.5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1210" y="1865128"/>
              <a:ext cx="212399" cy="21239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1210" y="2671684"/>
              <a:ext cx="212399" cy="212399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11533756" y="5516132"/>
              <a:ext cx="206626" cy="20662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solidFill>
                    <a:prstClr val="white"/>
                  </a:solidFill>
                </a:rPr>
                <a:t>16:9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1530964" y="5897755"/>
              <a:ext cx="206626" cy="20662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solidFill>
                    <a:prstClr val="white"/>
                  </a:solidFill>
                </a:rPr>
                <a:t>12M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451895" y="793774"/>
              <a:ext cx="741882" cy="180978"/>
            </a:xfrm>
            <a:prstGeom prst="rect">
              <a:avLst/>
            </a:prstGeom>
            <a:solidFill>
              <a:srgbClr val="F2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white"/>
                  </a:solidFill>
                </a:rPr>
                <a:t>24:07:15</a:t>
              </a:r>
              <a:endParaRPr lang="ko-KR" altLang="en-US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445240" y="975732"/>
              <a:ext cx="378077" cy="378077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1481278" y="1011770"/>
              <a:ext cx="306000" cy="30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lum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129" y="1077621"/>
              <a:ext cx="174299" cy="174299"/>
            </a:xfrm>
            <a:prstGeom prst="rect">
              <a:avLst/>
            </a:prstGeom>
          </p:spPr>
        </p:pic>
      </p:grp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C9ECC7E7-7BC5-4F1C-B1A7-15EADC9667C2}"/>
              </a:ext>
            </a:extLst>
          </p:cNvPr>
          <p:cNvSpPr/>
          <p:nvPr/>
        </p:nvSpPr>
        <p:spPr>
          <a:xfrm>
            <a:off x="1279266" y="2108998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="" xmlns:a16="http://schemas.microsoft.com/office/drawing/2014/main" id="{B923FCEB-333F-4047-9E2A-9D85D86C2122}"/>
              </a:ext>
            </a:extLst>
          </p:cNvPr>
          <p:cNvSpPr/>
          <p:nvPr/>
        </p:nvSpPr>
        <p:spPr>
          <a:xfrm>
            <a:off x="1279266" y="2108998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081341" y="4434939"/>
            <a:ext cx="224258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DAECC437-63D7-47BC-93A9-009EE355E365}"/>
              </a:ext>
            </a:extLst>
          </p:cNvPr>
          <p:cNvSpPr/>
          <p:nvPr/>
        </p:nvSpPr>
        <p:spPr>
          <a:xfrm>
            <a:off x="4709263" y="207752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="" xmlns:a16="http://schemas.microsoft.com/office/drawing/2014/main" id="{812664A1-F554-47EA-B58E-B7E943B4B8B1}"/>
              </a:ext>
            </a:extLst>
          </p:cNvPr>
          <p:cNvSpPr/>
          <p:nvPr/>
        </p:nvSpPr>
        <p:spPr>
          <a:xfrm>
            <a:off x="4709263" y="2077527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24CECE7-238A-444D-B7FE-9780DD9AACC8}"/>
              </a:ext>
            </a:extLst>
          </p:cNvPr>
          <p:cNvSpPr/>
          <p:nvPr/>
        </p:nvSpPr>
        <p:spPr>
          <a:xfrm>
            <a:off x="4511338" y="4403468"/>
            <a:ext cx="224258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BCC1CA2B-CC09-4698-A59E-C1DBD65393DD}"/>
              </a:ext>
            </a:extLst>
          </p:cNvPr>
          <p:cNvSpPr/>
          <p:nvPr/>
        </p:nvSpPr>
        <p:spPr>
          <a:xfrm>
            <a:off x="7984847" y="207752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="" xmlns:a16="http://schemas.microsoft.com/office/drawing/2014/main" id="{DB4CF0DC-4FF3-4CB5-9303-D9AA72D34F19}"/>
              </a:ext>
            </a:extLst>
          </p:cNvPr>
          <p:cNvSpPr/>
          <p:nvPr/>
        </p:nvSpPr>
        <p:spPr>
          <a:xfrm>
            <a:off x="7984847" y="2077527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CE0F084-26EA-4E47-A4DD-CA689267821A}"/>
              </a:ext>
            </a:extLst>
          </p:cNvPr>
          <p:cNvSpPr/>
          <p:nvPr/>
        </p:nvSpPr>
        <p:spPr>
          <a:xfrm>
            <a:off x="7786922" y="4403468"/>
            <a:ext cx="224258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1323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17535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64617" y="1944135"/>
            <a:ext cx="2505511" cy="2505509"/>
          </a:xfrm>
          <a:prstGeom prst="ellipse">
            <a:avLst/>
          </a:prstGeom>
          <a:solidFill>
            <a:schemeClr val="tx2">
              <a:lumMod val="50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25948" y="1944134"/>
            <a:ext cx="2505511" cy="2505509"/>
          </a:xfrm>
          <a:prstGeom prst="ellipse">
            <a:avLst/>
          </a:prstGeom>
          <a:solidFill>
            <a:srgbClr val="F23A5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275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2024-10-27T07:31:31Z</dcterms:created>
  <dcterms:modified xsi:type="dcterms:W3CDTF">2024-10-28T05:52:39Z</dcterms:modified>
</cp:coreProperties>
</file>