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1A"/>
    <a:srgbClr val="0072ED"/>
    <a:srgbClr val="E2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5C1A"/>
            </a:solidFill>
            <a:ln>
              <a:solidFill>
                <a:srgbClr val="66D58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71-42D2-9055-56366448F8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71-42D2-9055-56366448F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1956945600"/>
        <c:axId val="-1956961376"/>
      </c:barChart>
      <c:catAx>
        <c:axId val="-19569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56961376"/>
        <c:crosses val="autoZero"/>
        <c:auto val="1"/>
        <c:lblAlgn val="ctr"/>
        <c:lblOffset val="100"/>
        <c:noMultiLvlLbl val="0"/>
      </c:catAx>
      <c:valAx>
        <c:axId val="-19569613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95694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5C1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F6-4865-9187-14D4C97749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9F6-4865-9187-14D4C9774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1956944512"/>
        <c:axId val="-1956961920"/>
      </c:barChart>
      <c:catAx>
        <c:axId val="-195694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56961920"/>
        <c:crosses val="autoZero"/>
        <c:auto val="1"/>
        <c:lblAlgn val="ctr"/>
        <c:lblOffset val="100"/>
        <c:noMultiLvlLbl val="0"/>
      </c:catAx>
      <c:valAx>
        <c:axId val="-19569619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9569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5C1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2B-438F-AC60-60BEA9CBF1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82B-438F-AC60-60BEA9CBF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1956959744"/>
        <c:axId val="-1956945056"/>
      </c:barChart>
      <c:catAx>
        <c:axId val="-195695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956945056"/>
        <c:crosses val="autoZero"/>
        <c:auto val="1"/>
        <c:lblAlgn val="ctr"/>
        <c:lblOffset val="100"/>
        <c:noMultiLvlLbl val="0"/>
      </c:catAx>
      <c:valAx>
        <c:axId val="-195694505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95695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0C81F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CB-4E2D-9510-2B457A567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56943424"/>
        <c:axId val="-1956962464"/>
      </c:lineChart>
      <c:catAx>
        <c:axId val="-195694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-1956962464"/>
        <c:crosses val="autoZero"/>
        <c:auto val="1"/>
        <c:lblAlgn val="ctr"/>
        <c:lblOffset val="100"/>
        <c:noMultiLvlLbl val="0"/>
      </c:catAx>
      <c:valAx>
        <c:axId val="-1956962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569434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3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7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3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9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5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6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4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1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-1" y="3074619"/>
            <a:ext cx="1751877" cy="211150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43000">
                <a:srgbClr val="E2E9F1"/>
              </a:gs>
              <a:gs pos="84000">
                <a:srgbClr val="B0C3DA"/>
              </a:gs>
            </a:gsLst>
            <a:lin ang="5400000" scaled="1"/>
          </a:gradFill>
          <a:ln>
            <a:noFill/>
          </a:ln>
          <a:effectLst>
            <a:outerShdw blurRad="63500"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68423" y="2908385"/>
            <a:ext cx="523668" cy="54361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76200" dist="127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047150" y="2457451"/>
            <a:ext cx="1555179" cy="1388396"/>
            <a:chOff x="6362839" y="1390262"/>
            <a:chExt cx="637539" cy="56916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62839" y="1390262"/>
              <a:ext cx="592913" cy="569167"/>
            </a:xfrm>
            <a:prstGeom prst="roundRect">
              <a:avLst>
                <a:gd name="adj" fmla="val 2946"/>
              </a:avLst>
            </a:prstGeom>
            <a:gradFill>
              <a:gsLst>
                <a:gs pos="0">
                  <a:schemeClr val="bg1"/>
                </a:gs>
                <a:gs pos="18000">
                  <a:srgbClr val="E2E9F1"/>
                </a:gs>
                <a:gs pos="100000">
                  <a:srgbClr val="F2F5F8"/>
                </a:gs>
                <a:gs pos="89000">
                  <a:srgbClr val="CEDAE8"/>
                </a:gs>
              </a:gsLst>
              <a:lin ang="5400000" scaled="1"/>
            </a:gradFill>
            <a:ln>
              <a:noFill/>
            </a:ln>
            <a:effectLst>
              <a:outerShdw blurRad="190500" dist="63500" dir="5400000" algn="t" rotWithShape="0">
                <a:srgbClr val="0072ED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897899" y="1390262"/>
              <a:ext cx="102479" cy="569167"/>
            </a:xfrm>
            <a:prstGeom prst="roundRect">
              <a:avLst>
                <a:gd name="adj" fmla="val 50000"/>
              </a:avLst>
            </a:prstGeom>
            <a:solidFill>
              <a:srgbClr val="B0C3DA"/>
            </a:solidFill>
            <a:ln w="6350">
              <a:solidFill>
                <a:srgbClr val="5456A3">
                  <a:alpha val="1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426352" y="2677578"/>
            <a:ext cx="106136" cy="948139"/>
          </a:xfrm>
          <a:prstGeom prst="roundRect">
            <a:avLst>
              <a:gd name="adj" fmla="val 50000"/>
            </a:avLst>
          </a:prstGeom>
          <a:solidFill>
            <a:srgbClr val="0072ED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dist="38100" dir="186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26352" y="2764434"/>
            <a:ext cx="1160114" cy="774425"/>
            <a:chOff x="3232431" y="3073682"/>
            <a:chExt cx="566737" cy="378321"/>
          </a:xfrm>
        </p:grpSpPr>
        <p:sp>
          <p:nvSpPr>
            <p:cNvPr id="23" name="직사각형 22"/>
            <p:cNvSpPr/>
            <p:nvPr/>
          </p:nvSpPr>
          <p:spPr>
            <a:xfrm>
              <a:off x="3232431" y="3073682"/>
              <a:ext cx="471764" cy="378321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8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90500" dist="63500" dir="5400000" algn="t" rotWithShape="0">
                <a:srgbClr val="0072ED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232431" y="3233076"/>
              <a:ext cx="566737" cy="59532"/>
            </a:xfrm>
            <a:custGeom>
              <a:avLst/>
              <a:gdLst>
                <a:gd name="connsiteX0" fmla="*/ 0 w 566737"/>
                <a:gd name="connsiteY0" fmla="*/ 2382 h 59532"/>
                <a:gd name="connsiteX1" fmla="*/ 38100 w 566737"/>
                <a:gd name="connsiteY1" fmla="*/ 59532 h 59532"/>
                <a:gd name="connsiteX2" fmla="*/ 85725 w 566737"/>
                <a:gd name="connsiteY2" fmla="*/ 2382 h 59532"/>
                <a:gd name="connsiteX3" fmla="*/ 126206 w 566737"/>
                <a:gd name="connsiteY3" fmla="*/ 57150 h 59532"/>
                <a:gd name="connsiteX4" fmla="*/ 171450 w 566737"/>
                <a:gd name="connsiteY4" fmla="*/ 4763 h 59532"/>
                <a:gd name="connsiteX5" fmla="*/ 211931 w 566737"/>
                <a:gd name="connsiteY5" fmla="*/ 59532 h 59532"/>
                <a:gd name="connsiteX6" fmla="*/ 261937 w 566737"/>
                <a:gd name="connsiteY6" fmla="*/ 9525 h 59532"/>
                <a:gd name="connsiteX7" fmla="*/ 292894 w 566737"/>
                <a:gd name="connsiteY7" fmla="*/ 59532 h 59532"/>
                <a:gd name="connsiteX8" fmla="*/ 335756 w 566737"/>
                <a:gd name="connsiteY8" fmla="*/ 4763 h 59532"/>
                <a:gd name="connsiteX9" fmla="*/ 373856 w 566737"/>
                <a:gd name="connsiteY9" fmla="*/ 54769 h 59532"/>
                <a:gd name="connsiteX10" fmla="*/ 416719 w 566737"/>
                <a:gd name="connsiteY10" fmla="*/ 2382 h 59532"/>
                <a:gd name="connsiteX11" fmla="*/ 454819 w 566737"/>
                <a:gd name="connsiteY11" fmla="*/ 52388 h 59532"/>
                <a:gd name="connsiteX12" fmla="*/ 495300 w 566737"/>
                <a:gd name="connsiteY12" fmla="*/ 7144 h 59532"/>
                <a:gd name="connsiteX13" fmla="*/ 521494 w 566737"/>
                <a:gd name="connsiteY13" fmla="*/ 52388 h 59532"/>
                <a:gd name="connsiteX14" fmla="*/ 566737 w 566737"/>
                <a:gd name="connsiteY14" fmla="*/ 0 h 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6737" h="59532">
                  <a:moveTo>
                    <a:pt x="0" y="2382"/>
                  </a:moveTo>
                  <a:lnTo>
                    <a:pt x="38100" y="59532"/>
                  </a:lnTo>
                  <a:lnTo>
                    <a:pt x="85725" y="2382"/>
                  </a:lnTo>
                  <a:lnTo>
                    <a:pt x="126206" y="57150"/>
                  </a:lnTo>
                  <a:lnTo>
                    <a:pt x="171450" y="4763"/>
                  </a:lnTo>
                  <a:lnTo>
                    <a:pt x="211931" y="59532"/>
                  </a:lnTo>
                  <a:lnTo>
                    <a:pt x="261937" y="9525"/>
                  </a:lnTo>
                  <a:lnTo>
                    <a:pt x="292894" y="59532"/>
                  </a:lnTo>
                  <a:lnTo>
                    <a:pt x="335756" y="4763"/>
                  </a:lnTo>
                  <a:lnTo>
                    <a:pt x="373856" y="54769"/>
                  </a:lnTo>
                  <a:lnTo>
                    <a:pt x="416719" y="2382"/>
                  </a:lnTo>
                  <a:lnTo>
                    <a:pt x="454819" y="52388"/>
                  </a:lnTo>
                  <a:lnTo>
                    <a:pt x="495300" y="7144"/>
                  </a:lnTo>
                  <a:lnTo>
                    <a:pt x="521494" y="52388"/>
                  </a:lnTo>
                  <a:lnTo>
                    <a:pt x="566737" y="0"/>
                  </a:lnTo>
                </a:path>
              </a:pathLst>
            </a:custGeom>
            <a:noFill/>
            <a:ln w="635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3577171" y="2628345"/>
            <a:ext cx="5582069" cy="1103701"/>
          </a:xfrm>
          <a:prstGeom prst="roundRect">
            <a:avLst>
              <a:gd name="adj" fmla="val 4297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32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</a:t>
            </a:r>
            <a:r>
              <a:rPr lang="en-US" altLang="ko-KR" sz="900" kern="0" dirty="0">
                <a:solidFill>
                  <a:prstClr val="white"/>
                </a:solidFill>
              </a:rPr>
              <a:t>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090898" y="2628345"/>
            <a:ext cx="198722" cy="1103701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190258" y="2908385"/>
            <a:ext cx="523668" cy="54361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76200" dist="127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614564" y="2908387"/>
            <a:ext cx="97879" cy="543618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78016" y="3074619"/>
            <a:ext cx="2513984" cy="211150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43000">
                <a:srgbClr val="E2E9F1"/>
              </a:gs>
              <a:gs pos="84000">
                <a:srgbClr val="B0C3DA"/>
              </a:gs>
            </a:gsLst>
            <a:lin ang="5400000" scaled="1"/>
          </a:gradFill>
          <a:ln>
            <a:noFill/>
          </a:ln>
          <a:effectLst>
            <a:outerShdw blurRad="63500"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97056" y="4035143"/>
            <a:ext cx="2342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200" kern="0" dirty="0">
                <a:ln w="9525">
                  <a:noFill/>
                </a:ln>
                <a:solidFill>
                  <a:srgbClr val="0072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산업디자인과 </a:t>
            </a:r>
            <a:r>
              <a:rPr lang="en-US" altLang="ko-KR" sz="1200" kern="0" dirty="0">
                <a:ln w="9525">
                  <a:noFill/>
                </a:ln>
                <a:solidFill>
                  <a:srgbClr val="0072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 </a:t>
            </a:r>
            <a:r>
              <a:rPr lang="ko-KR" altLang="en-US" sz="1200" kern="0" dirty="0">
                <a:ln w="9525">
                  <a:noFill/>
                </a:ln>
                <a:solidFill>
                  <a:srgbClr val="0072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endParaRPr lang="ko-KR" altLang="en-US" sz="1050" dirty="0">
              <a:solidFill>
                <a:srgbClr val="0072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6342" y="310026"/>
            <a:ext cx="471764" cy="37832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86342" y="469420"/>
            <a:ext cx="566737" cy="59532"/>
          </a:xfrm>
          <a:custGeom>
            <a:avLst/>
            <a:gdLst>
              <a:gd name="connsiteX0" fmla="*/ 0 w 566737"/>
              <a:gd name="connsiteY0" fmla="*/ 2382 h 59532"/>
              <a:gd name="connsiteX1" fmla="*/ 38100 w 566737"/>
              <a:gd name="connsiteY1" fmla="*/ 59532 h 59532"/>
              <a:gd name="connsiteX2" fmla="*/ 85725 w 566737"/>
              <a:gd name="connsiteY2" fmla="*/ 2382 h 59532"/>
              <a:gd name="connsiteX3" fmla="*/ 126206 w 566737"/>
              <a:gd name="connsiteY3" fmla="*/ 57150 h 59532"/>
              <a:gd name="connsiteX4" fmla="*/ 171450 w 566737"/>
              <a:gd name="connsiteY4" fmla="*/ 4763 h 59532"/>
              <a:gd name="connsiteX5" fmla="*/ 211931 w 566737"/>
              <a:gd name="connsiteY5" fmla="*/ 59532 h 59532"/>
              <a:gd name="connsiteX6" fmla="*/ 261937 w 566737"/>
              <a:gd name="connsiteY6" fmla="*/ 9525 h 59532"/>
              <a:gd name="connsiteX7" fmla="*/ 292894 w 566737"/>
              <a:gd name="connsiteY7" fmla="*/ 59532 h 59532"/>
              <a:gd name="connsiteX8" fmla="*/ 335756 w 566737"/>
              <a:gd name="connsiteY8" fmla="*/ 4763 h 59532"/>
              <a:gd name="connsiteX9" fmla="*/ 373856 w 566737"/>
              <a:gd name="connsiteY9" fmla="*/ 54769 h 59532"/>
              <a:gd name="connsiteX10" fmla="*/ 416719 w 566737"/>
              <a:gd name="connsiteY10" fmla="*/ 2382 h 59532"/>
              <a:gd name="connsiteX11" fmla="*/ 454819 w 566737"/>
              <a:gd name="connsiteY11" fmla="*/ 52388 h 59532"/>
              <a:gd name="connsiteX12" fmla="*/ 495300 w 566737"/>
              <a:gd name="connsiteY12" fmla="*/ 7144 h 59532"/>
              <a:gd name="connsiteX13" fmla="*/ 521494 w 566737"/>
              <a:gd name="connsiteY13" fmla="*/ 52388 h 59532"/>
              <a:gd name="connsiteX14" fmla="*/ 566737 w 566737"/>
              <a:gd name="connsiteY14" fmla="*/ 0 h 5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6737" h="59532">
                <a:moveTo>
                  <a:pt x="0" y="2382"/>
                </a:moveTo>
                <a:lnTo>
                  <a:pt x="38100" y="59532"/>
                </a:lnTo>
                <a:lnTo>
                  <a:pt x="85725" y="2382"/>
                </a:lnTo>
                <a:lnTo>
                  <a:pt x="126206" y="57150"/>
                </a:lnTo>
                <a:lnTo>
                  <a:pt x="171450" y="4763"/>
                </a:lnTo>
                <a:lnTo>
                  <a:pt x="211931" y="59532"/>
                </a:lnTo>
                <a:lnTo>
                  <a:pt x="261937" y="9525"/>
                </a:lnTo>
                <a:lnTo>
                  <a:pt x="292894" y="59532"/>
                </a:lnTo>
                <a:lnTo>
                  <a:pt x="335756" y="4763"/>
                </a:lnTo>
                <a:lnTo>
                  <a:pt x="373856" y="54769"/>
                </a:lnTo>
                <a:lnTo>
                  <a:pt x="416719" y="2382"/>
                </a:lnTo>
                <a:lnTo>
                  <a:pt x="454819" y="52388"/>
                </a:lnTo>
                <a:lnTo>
                  <a:pt x="495300" y="7144"/>
                </a:lnTo>
                <a:lnTo>
                  <a:pt x="521494" y="52388"/>
                </a:lnTo>
                <a:lnTo>
                  <a:pt x="566737" y="0"/>
                </a:lnTo>
              </a:path>
            </a:pathLst>
          </a:cu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229" y="214604"/>
            <a:ext cx="6626031" cy="569167"/>
          </a:xfrm>
          <a:prstGeom prst="rect">
            <a:avLst/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99405" y="214604"/>
            <a:ext cx="102479" cy="569167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50644" y="359018"/>
            <a:ext cx="270050" cy="28033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76200" dist="127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9454" y="359019"/>
            <a:ext cx="50475" cy="280338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94691" y="444743"/>
            <a:ext cx="3996000" cy="10888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43000">
                <a:srgbClr val="E2E9F1"/>
              </a:gs>
              <a:gs pos="84000">
                <a:srgbClr val="B0C3DA"/>
              </a:gs>
            </a:gsLst>
            <a:lin ang="5400000" scaled="1"/>
          </a:gradFill>
          <a:ln>
            <a:noFill/>
          </a:ln>
          <a:effectLst>
            <a:outerShdw blurRad="63500"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40494"/>
            <a:ext cx="705301" cy="715981"/>
            <a:chOff x="6439701" y="1390262"/>
            <a:chExt cx="560677" cy="569167"/>
          </a:xfrm>
        </p:grpSpPr>
        <p:sp>
          <p:nvSpPr>
            <p:cNvPr id="13" name="직사각형 12"/>
            <p:cNvSpPr/>
            <p:nvPr/>
          </p:nvSpPr>
          <p:spPr>
            <a:xfrm>
              <a:off x="6439701" y="1390262"/>
              <a:ext cx="516052" cy="56916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8000">
                  <a:srgbClr val="E2E9F1"/>
                </a:gs>
                <a:gs pos="100000">
                  <a:srgbClr val="F2F5F8"/>
                </a:gs>
                <a:gs pos="89000">
                  <a:srgbClr val="CEDAE8"/>
                </a:gs>
              </a:gsLst>
              <a:lin ang="5400000" scaled="1"/>
            </a:gradFill>
            <a:ln>
              <a:noFill/>
            </a:ln>
            <a:effectLst>
              <a:outerShdw blurRad="190500" dist="63500" dir="5400000" algn="t" rotWithShape="0">
                <a:srgbClr val="0072ED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897899" y="1390262"/>
              <a:ext cx="102479" cy="569167"/>
            </a:xfrm>
            <a:prstGeom prst="roundRect">
              <a:avLst>
                <a:gd name="adj" fmla="val 50000"/>
              </a:avLst>
            </a:prstGeom>
            <a:solidFill>
              <a:srgbClr val="B0C3DA"/>
            </a:solidFill>
            <a:ln w="6350">
              <a:solidFill>
                <a:srgbClr val="5456A3">
                  <a:alpha val="1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14552" y="254011"/>
            <a:ext cx="54733" cy="488945"/>
          </a:xfrm>
          <a:prstGeom prst="roundRect">
            <a:avLst>
              <a:gd name="adj" fmla="val 50000"/>
            </a:avLst>
          </a:prstGeom>
          <a:solidFill>
            <a:srgbClr val="FF5C1A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dist="38100" dir="186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0" name="차트 19"/>
          <p:cNvGraphicFramePr/>
          <p:nvPr>
            <p:extLst/>
          </p:nvPr>
        </p:nvGraphicFramePr>
        <p:xfrm>
          <a:off x="1251601" y="1707384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/>
          <p:cNvGraphicFramePr/>
          <p:nvPr>
            <p:extLst/>
          </p:nvPr>
        </p:nvGraphicFramePr>
        <p:xfrm>
          <a:off x="4800344" y="1707384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차트 21"/>
          <p:cNvGraphicFramePr/>
          <p:nvPr>
            <p:extLst/>
          </p:nvPr>
        </p:nvGraphicFramePr>
        <p:xfrm>
          <a:off x="8349087" y="1707384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6672197" y="1975698"/>
            <a:ext cx="1169894" cy="508444"/>
            <a:chOff x="8381386" y="2073231"/>
            <a:chExt cx="1169894" cy="508444"/>
          </a:xfrm>
          <a:solidFill>
            <a:srgbClr val="FF5C1A"/>
          </a:solidFill>
          <a:effectLst>
            <a:outerShdw blurRad="152400" dist="38100" dir="2700000" algn="tl" rotWithShape="0">
              <a:srgbClr val="66D586">
                <a:alpha val="30000"/>
              </a:srgbClr>
            </a:outerShdw>
          </a:effectLst>
        </p:grpSpPr>
        <p:sp>
          <p:nvSpPr>
            <p:cNvPr id="24" name="달 23">
              <a:extLst>
                <a:ext uri="{FF2B5EF4-FFF2-40B4-BE49-F238E27FC236}">
                  <a16:creationId xmlns:a16="http://schemas.microsoft.com/office/drawing/2014/main" xmlns="" id="{51CF46CE-85C9-43AE-9909-4008E5081E15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각형: 둥근 모서리 22">
              <a:extLst>
                <a:ext uri="{FF2B5EF4-FFF2-40B4-BE49-F238E27FC236}">
                  <a16:creationId xmlns:a16="http://schemas.microsoft.com/office/drawing/2014/main" xmlns="" id="{02DCB81B-A020-4706-A210-E3D7FBD8E71F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사각형: 둥근 모서리 23">
            <a:extLst>
              <a:ext uri="{FF2B5EF4-FFF2-40B4-BE49-F238E27FC236}">
                <a16:creationId xmlns:a16="http://schemas.microsoft.com/office/drawing/2014/main" xmlns="" id="{D9369868-3A91-4C85-9637-4143F489AF9D}"/>
              </a:ext>
            </a:extLst>
          </p:cNvPr>
          <p:cNvSpPr/>
          <p:nvPr/>
        </p:nvSpPr>
        <p:spPr>
          <a:xfrm>
            <a:off x="1304627" y="5108141"/>
            <a:ext cx="2297013" cy="1038000"/>
          </a:xfrm>
          <a:prstGeom prst="roundRect">
            <a:avLst>
              <a:gd name="adj" fmla="val 14550"/>
            </a:avLst>
          </a:prstGeom>
          <a:solidFill>
            <a:srgbClr val="E2E9F1"/>
          </a:solidFill>
          <a:ln>
            <a:noFill/>
          </a:ln>
          <a:effectLst>
            <a:outerShdw blurRad="5715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1078643" y="4863470"/>
            <a:ext cx="491339" cy="491339"/>
            <a:chOff x="2200460" y="4729843"/>
            <a:chExt cx="645459" cy="645459"/>
          </a:xfrm>
        </p:grpSpPr>
        <p:sp>
          <p:nvSpPr>
            <p:cNvPr id="28" name="타원 27"/>
            <p:cNvSpPr/>
            <p:nvPr/>
          </p:nvSpPr>
          <p:spPr>
            <a:xfrm>
              <a:off x="2200460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2404282" y="4912491"/>
              <a:ext cx="237814" cy="291969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사각형: 둥근 모서리 23">
            <a:extLst>
              <a:ext uri="{FF2B5EF4-FFF2-40B4-BE49-F238E27FC236}">
                <a16:creationId xmlns:a16="http://schemas.microsoft.com/office/drawing/2014/main" xmlns="" id="{D9369868-3A91-4C85-9637-4143F489AF9D}"/>
              </a:ext>
            </a:extLst>
          </p:cNvPr>
          <p:cNvSpPr/>
          <p:nvPr/>
        </p:nvSpPr>
        <p:spPr>
          <a:xfrm>
            <a:off x="4882117" y="5107991"/>
            <a:ext cx="2297013" cy="1038000"/>
          </a:xfrm>
          <a:prstGeom prst="roundRect">
            <a:avLst>
              <a:gd name="adj" fmla="val 14550"/>
            </a:avLst>
          </a:prstGeom>
          <a:solidFill>
            <a:srgbClr val="E2E9F1"/>
          </a:solidFill>
          <a:ln>
            <a:noFill/>
          </a:ln>
          <a:effectLst>
            <a:outerShdw blurRad="5715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사각형: 둥근 모서리 23">
            <a:extLst>
              <a:ext uri="{FF2B5EF4-FFF2-40B4-BE49-F238E27FC236}">
                <a16:creationId xmlns:a16="http://schemas.microsoft.com/office/drawing/2014/main" xmlns="" id="{D9369868-3A91-4C85-9637-4143F489AF9D}"/>
              </a:ext>
            </a:extLst>
          </p:cNvPr>
          <p:cNvSpPr/>
          <p:nvPr/>
        </p:nvSpPr>
        <p:spPr>
          <a:xfrm>
            <a:off x="8499283" y="5102332"/>
            <a:ext cx="2297013" cy="1038000"/>
          </a:xfrm>
          <a:prstGeom prst="roundRect">
            <a:avLst>
              <a:gd name="adj" fmla="val 14550"/>
            </a:avLst>
          </a:prstGeom>
          <a:solidFill>
            <a:srgbClr val="E2E9F1"/>
          </a:solidFill>
          <a:ln>
            <a:noFill/>
          </a:ln>
          <a:effectLst>
            <a:outerShdw blurRad="571500" dist="381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4633272" y="4855591"/>
            <a:ext cx="491339" cy="491339"/>
            <a:chOff x="5749203" y="4729843"/>
            <a:chExt cx="645459" cy="645459"/>
          </a:xfrm>
        </p:grpSpPr>
        <p:sp>
          <p:nvSpPr>
            <p:cNvPr id="33" name="타원 32"/>
            <p:cNvSpPr/>
            <p:nvPr/>
          </p:nvSpPr>
          <p:spPr>
            <a:xfrm>
              <a:off x="5749203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Group 14"/>
            <p:cNvGrpSpPr>
              <a:grpSpLocks noChangeAspect="1"/>
            </p:cNvGrpSpPr>
            <p:nvPr/>
          </p:nvGrpSpPr>
          <p:grpSpPr bwMode="auto">
            <a:xfrm>
              <a:off x="5930908" y="4926347"/>
              <a:ext cx="282047" cy="239244"/>
              <a:chOff x="3669" y="3943"/>
              <a:chExt cx="626" cy="53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8251865" y="4855591"/>
            <a:ext cx="491339" cy="491339"/>
            <a:chOff x="9297946" y="4729843"/>
            <a:chExt cx="645459" cy="645459"/>
          </a:xfrm>
        </p:grpSpPr>
        <p:sp>
          <p:nvSpPr>
            <p:cNvPr id="38" name="타원 37"/>
            <p:cNvSpPr/>
            <p:nvPr/>
          </p:nvSpPr>
          <p:spPr>
            <a:xfrm>
              <a:off x="9297946" y="4729843"/>
              <a:ext cx="645459" cy="64545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9" name="Group 28"/>
            <p:cNvGrpSpPr>
              <a:grpSpLocks noChangeAspect="1"/>
            </p:cNvGrpSpPr>
            <p:nvPr/>
          </p:nvGrpSpPr>
          <p:grpSpPr bwMode="auto">
            <a:xfrm>
              <a:off x="9468210" y="4908559"/>
              <a:ext cx="304929" cy="266873"/>
              <a:chOff x="496" y="4251"/>
              <a:chExt cx="641" cy="56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0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2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6342" y="310026"/>
            <a:ext cx="471764" cy="37832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86342" y="469420"/>
            <a:ext cx="566737" cy="59532"/>
          </a:xfrm>
          <a:custGeom>
            <a:avLst/>
            <a:gdLst>
              <a:gd name="connsiteX0" fmla="*/ 0 w 566737"/>
              <a:gd name="connsiteY0" fmla="*/ 2382 h 59532"/>
              <a:gd name="connsiteX1" fmla="*/ 38100 w 566737"/>
              <a:gd name="connsiteY1" fmla="*/ 59532 h 59532"/>
              <a:gd name="connsiteX2" fmla="*/ 85725 w 566737"/>
              <a:gd name="connsiteY2" fmla="*/ 2382 h 59532"/>
              <a:gd name="connsiteX3" fmla="*/ 126206 w 566737"/>
              <a:gd name="connsiteY3" fmla="*/ 57150 h 59532"/>
              <a:gd name="connsiteX4" fmla="*/ 171450 w 566737"/>
              <a:gd name="connsiteY4" fmla="*/ 4763 h 59532"/>
              <a:gd name="connsiteX5" fmla="*/ 211931 w 566737"/>
              <a:gd name="connsiteY5" fmla="*/ 59532 h 59532"/>
              <a:gd name="connsiteX6" fmla="*/ 261937 w 566737"/>
              <a:gd name="connsiteY6" fmla="*/ 9525 h 59532"/>
              <a:gd name="connsiteX7" fmla="*/ 292894 w 566737"/>
              <a:gd name="connsiteY7" fmla="*/ 59532 h 59532"/>
              <a:gd name="connsiteX8" fmla="*/ 335756 w 566737"/>
              <a:gd name="connsiteY8" fmla="*/ 4763 h 59532"/>
              <a:gd name="connsiteX9" fmla="*/ 373856 w 566737"/>
              <a:gd name="connsiteY9" fmla="*/ 54769 h 59532"/>
              <a:gd name="connsiteX10" fmla="*/ 416719 w 566737"/>
              <a:gd name="connsiteY10" fmla="*/ 2382 h 59532"/>
              <a:gd name="connsiteX11" fmla="*/ 454819 w 566737"/>
              <a:gd name="connsiteY11" fmla="*/ 52388 h 59532"/>
              <a:gd name="connsiteX12" fmla="*/ 495300 w 566737"/>
              <a:gd name="connsiteY12" fmla="*/ 7144 h 59532"/>
              <a:gd name="connsiteX13" fmla="*/ 521494 w 566737"/>
              <a:gd name="connsiteY13" fmla="*/ 52388 h 59532"/>
              <a:gd name="connsiteX14" fmla="*/ 566737 w 566737"/>
              <a:gd name="connsiteY14" fmla="*/ 0 h 5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6737" h="59532">
                <a:moveTo>
                  <a:pt x="0" y="2382"/>
                </a:moveTo>
                <a:lnTo>
                  <a:pt x="38100" y="59532"/>
                </a:lnTo>
                <a:lnTo>
                  <a:pt x="85725" y="2382"/>
                </a:lnTo>
                <a:lnTo>
                  <a:pt x="126206" y="57150"/>
                </a:lnTo>
                <a:lnTo>
                  <a:pt x="171450" y="4763"/>
                </a:lnTo>
                <a:lnTo>
                  <a:pt x="211931" y="59532"/>
                </a:lnTo>
                <a:lnTo>
                  <a:pt x="261937" y="9525"/>
                </a:lnTo>
                <a:lnTo>
                  <a:pt x="292894" y="59532"/>
                </a:lnTo>
                <a:lnTo>
                  <a:pt x="335756" y="4763"/>
                </a:lnTo>
                <a:lnTo>
                  <a:pt x="373856" y="54769"/>
                </a:lnTo>
                <a:lnTo>
                  <a:pt x="416719" y="2382"/>
                </a:lnTo>
                <a:lnTo>
                  <a:pt x="454819" y="52388"/>
                </a:lnTo>
                <a:lnTo>
                  <a:pt x="495300" y="7144"/>
                </a:lnTo>
                <a:lnTo>
                  <a:pt x="521494" y="52388"/>
                </a:lnTo>
                <a:lnTo>
                  <a:pt x="566737" y="0"/>
                </a:lnTo>
              </a:path>
            </a:pathLst>
          </a:cu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229" y="214604"/>
            <a:ext cx="6626031" cy="569167"/>
          </a:xfrm>
          <a:prstGeom prst="rect">
            <a:avLst/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99405" y="214604"/>
            <a:ext cx="102479" cy="569167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50644" y="359018"/>
            <a:ext cx="270050" cy="28033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76200" dist="127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9454" y="359019"/>
            <a:ext cx="50475" cy="280338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94691" y="444743"/>
            <a:ext cx="3996000" cy="10888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43000">
                <a:srgbClr val="E2E9F1"/>
              </a:gs>
              <a:gs pos="84000">
                <a:srgbClr val="B0C3DA"/>
              </a:gs>
            </a:gsLst>
            <a:lin ang="5400000" scaled="1"/>
          </a:gradFill>
          <a:ln>
            <a:noFill/>
          </a:ln>
          <a:effectLst>
            <a:outerShdw blurRad="63500"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40494"/>
            <a:ext cx="705301" cy="715981"/>
            <a:chOff x="6439701" y="1390262"/>
            <a:chExt cx="560677" cy="569167"/>
          </a:xfrm>
        </p:grpSpPr>
        <p:sp>
          <p:nvSpPr>
            <p:cNvPr id="13" name="직사각형 12"/>
            <p:cNvSpPr/>
            <p:nvPr/>
          </p:nvSpPr>
          <p:spPr>
            <a:xfrm>
              <a:off x="6439701" y="1390262"/>
              <a:ext cx="516052" cy="56916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8000">
                  <a:srgbClr val="E2E9F1"/>
                </a:gs>
                <a:gs pos="100000">
                  <a:srgbClr val="F2F5F8"/>
                </a:gs>
                <a:gs pos="89000">
                  <a:srgbClr val="CEDAE8"/>
                </a:gs>
              </a:gsLst>
              <a:lin ang="5400000" scaled="1"/>
            </a:gradFill>
            <a:ln>
              <a:noFill/>
            </a:ln>
            <a:effectLst>
              <a:outerShdw blurRad="190500" dist="63500" dir="5400000" algn="t" rotWithShape="0">
                <a:srgbClr val="0072ED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897899" y="1390262"/>
              <a:ext cx="102479" cy="569167"/>
            </a:xfrm>
            <a:prstGeom prst="roundRect">
              <a:avLst>
                <a:gd name="adj" fmla="val 50000"/>
              </a:avLst>
            </a:prstGeom>
            <a:solidFill>
              <a:srgbClr val="B0C3DA"/>
            </a:solidFill>
            <a:ln w="6350">
              <a:solidFill>
                <a:srgbClr val="5456A3">
                  <a:alpha val="1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14552" y="254011"/>
            <a:ext cx="54733" cy="488945"/>
          </a:xfrm>
          <a:prstGeom prst="roundRect">
            <a:avLst>
              <a:gd name="adj" fmla="val 50000"/>
            </a:avLst>
          </a:prstGeom>
          <a:solidFill>
            <a:srgbClr val="0072ED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dist="38100" dir="186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6" name="차트 95">
            <a:extLst>
              <a:ext uri="{FF2B5EF4-FFF2-40B4-BE49-F238E27FC236}">
                <a16:creationId xmlns:a16="http://schemas.microsoft.com/office/drawing/2014/main" xmlns="" id="{CC89E849-DC3E-45A2-8FA5-64A39145D244}"/>
              </a:ext>
            </a:extLst>
          </p:cNvPr>
          <p:cNvGraphicFramePr/>
          <p:nvPr/>
        </p:nvGraphicFramePr>
        <p:xfrm>
          <a:off x="1229773" y="1850419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C13E704-2351-4BF3-8B94-A39923E89743}"/>
              </a:ext>
            </a:extLst>
          </p:cNvPr>
          <p:cNvSpPr txBox="1"/>
          <p:nvPr/>
        </p:nvSpPr>
        <p:spPr>
          <a:xfrm>
            <a:off x="10221360" y="1618863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2ED"/>
                </a:solidFill>
              </a:rPr>
              <a:t>135</a:t>
            </a:r>
            <a:endParaRPr lang="en-US" altLang="ko-KR" sz="700" b="1" dirty="0">
              <a:solidFill>
                <a:srgbClr val="0072ED"/>
              </a:solidFill>
            </a:endParaRPr>
          </a:p>
        </p:txBody>
      </p:sp>
      <p:cxnSp>
        <p:nvCxnSpPr>
          <p:cNvPr id="98" name="꺾인 연결선 34">
            <a:extLst>
              <a:ext uri="{FF2B5EF4-FFF2-40B4-BE49-F238E27FC236}">
                <a16:creationId xmlns:a16="http://schemas.microsoft.com/office/drawing/2014/main" xmlns="" id="{0E5AB759-7018-4DDA-A8E1-BE43FE4150B0}"/>
              </a:ext>
            </a:extLst>
          </p:cNvPr>
          <p:cNvCxnSpPr>
            <a:cxnSpLocks/>
            <a:stCxn id="114" idx="0"/>
          </p:cNvCxnSpPr>
          <p:nvPr/>
        </p:nvCxnSpPr>
        <p:spPr>
          <a:xfrm rot="5400000" flipH="1" flipV="1">
            <a:off x="8387589" y="1343739"/>
            <a:ext cx="1363336" cy="2304210"/>
          </a:xfrm>
          <a:prstGeom prst="bentConnector2">
            <a:avLst/>
          </a:prstGeom>
          <a:ln w="3175">
            <a:solidFill>
              <a:srgbClr val="0072ED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8A363548-EE2D-4CB7-9A18-241B81040E82}"/>
              </a:ext>
            </a:extLst>
          </p:cNvPr>
          <p:cNvSpPr/>
          <p:nvPr/>
        </p:nvSpPr>
        <p:spPr>
          <a:xfrm>
            <a:off x="7384152" y="4018615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353599A4-F300-49C6-9F17-CFD939D20F04}"/>
              </a:ext>
            </a:extLst>
          </p:cNvPr>
          <p:cNvSpPr/>
          <p:nvPr/>
        </p:nvSpPr>
        <p:spPr>
          <a:xfrm>
            <a:off x="3444104" y="2558741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자유형 37">
            <a:extLst>
              <a:ext uri="{FF2B5EF4-FFF2-40B4-BE49-F238E27FC236}">
                <a16:creationId xmlns:a16="http://schemas.microsoft.com/office/drawing/2014/main" xmlns="" id="{9ABDA093-AF27-4EE8-B143-41911CE97BC6}"/>
              </a:ext>
            </a:extLst>
          </p:cNvPr>
          <p:cNvSpPr/>
          <p:nvPr/>
        </p:nvSpPr>
        <p:spPr>
          <a:xfrm>
            <a:off x="1473632" y="2855881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0072ED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AE097B7-406D-476A-BAF3-819FD3A3C562}"/>
              </a:ext>
            </a:extLst>
          </p:cNvPr>
          <p:cNvSpPr/>
          <p:nvPr/>
        </p:nvSpPr>
        <p:spPr>
          <a:xfrm>
            <a:off x="1087494" y="5446491"/>
            <a:ext cx="772275" cy="772275"/>
          </a:xfrm>
          <a:prstGeom prst="ellipse">
            <a:avLst/>
          </a:prstGeom>
          <a:noFill/>
          <a:ln w="0">
            <a:solidFill>
              <a:srgbClr val="0072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7346187" y="2300387"/>
            <a:ext cx="1135233" cy="358368"/>
            <a:chOff x="7636928" y="2446745"/>
            <a:chExt cx="1135233" cy="358368"/>
          </a:xfrm>
        </p:grpSpPr>
        <p:sp>
          <p:nvSpPr>
            <p:cNvPr id="104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solidFill>
                <a:srgbClr val="0072ED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contents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105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solidFill>
              <a:srgbClr val="0072ED"/>
            </a:solidFill>
            <a:ln>
              <a:solidFill>
                <a:srgbClr val="0072ED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xmlns="" id="{643B63E3-BF1A-4807-8495-4F281304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4151943" y="4706227"/>
            <a:ext cx="261865" cy="621863"/>
            <a:chOff x="3175107" y="2906014"/>
            <a:chExt cx="360000" cy="854911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072ED">
                <a:alpha val="30000"/>
              </a:srgbClr>
            </a:solidFill>
            <a:ln>
              <a:solidFill>
                <a:srgbClr val="007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07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C7EBF1CE-E99C-4DA1-B0D2-E603272D8A18}"/>
                </a:ext>
              </a:extLst>
            </p:cNvPr>
            <p:cNvCxnSpPr>
              <a:cxnSpLocks/>
              <a:stCxn id="109" idx="4"/>
            </p:cNvCxnSpPr>
            <p:nvPr/>
          </p:nvCxnSpPr>
          <p:spPr>
            <a:xfrm>
              <a:off x="3355108" y="3266013"/>
              <a:ext cx="741" cy="494912"/>
            </a:xfrm>
            <a:prstGeom prst="line">
              <a:avLst/>
            </a:prstGeom>
            <a:ln w="3175">
              <a:solidFill>
                <a:srgbClr val="0072ED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07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4C13E704-2351-4BF3-8B94-A39923E89743}"/>
              </a:ext>
            </a:extLst>
          </p:cNvPr>
          <p:cNvSpPr txBox="1"/>
          <p:nvPr/>
        </p:nvSpPr>
        <p:spPr>
          <a:xfrm>
            <a:off x="3990407" y="5380154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2ED"/>
                </a:solidFill>
              </a:rPr>
              <a:t>55</a:t>
            </a:r>
            <a:endParaRPr lang="en-US" altLang="ko-KR" sz="700" b="1" dirty="0">
              <a:solidFill>
                <a:srgbClr val="0072ED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7786219" y="3136387"/>
            <a:ext cx="261865" cy="261864"/>
            <a:chOff x="3175107" y="2906014"/>
            <a:chExt cx="360000" cy="360000"/>
          </a:xfrm>
        </p:grpSpPr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072ED">
                <a:alpha val="30000"/>
              </a:srgbClr>
            </a:solidFill>
            <a:ln>
              <a:solidFill>
                <a:srgbClr val="007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07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072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17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6342" y="310026"/>
            <a:ext cx="471764" cy="37832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86342" y="469420"/>
            <a:ext cx="566737" cy="59532"/>
          </a:xfrm>
          <a:custGeom>
            <a:avLst/>
            <a:gdLst>
              <a:gd name="connsiteX0" fmla="*/ 0 w 566737"/>
              <a:gd name="connsiteY0" fmla="*/ 2382 h 59532"/>
              <a:gd name="connsiteX1" fmla="*/ 38100 w 566737"/>
              <a:gd name="connsiteY1" fmla="*/ 59532 h 59532"/>
              <a:gd name="connsiteX2" fmla="*/ 85725 w 566737"/>
              <a:gd name="connsiteY2" fmla="*/ 2382 h 59532"/>
              <a:gd name="connsiteX3" fmla="*/ 126206 w 566737"/>
              <a:gd name="connsiteY3" fmla="*/ 57150 h 59532"/>
              <a:gd name="connsiteX4" fmla="*/ 171450 w 566737"/>
              <a:gd name="connsiteY4" fmla="*/ 4763 h 59532"/>
              <a:gd name="connsiteX5" fmla="*/ 211931 w 566737"/>
              <a:gd name="connsiteY5" fmla="*/ 59532 h 59532"/>
              <a:gd name="connsiteX6" fmla="*/ 261937 w 566737"/>
              <a:gd name="connsiteY6" fmla="*/ 9525 h 59532"/>
              <a:gd name="connsiteX7" fmla="*/ 292894 w 566737"/>
              <a:gd name="connsiteY7" fmla="*/ 59532 h 59532"/>
              <a:gd name="connsiteX8" fmla="*/ 335756 w 566737"/>
              <a:gd name="connsiteY8" fmla="*/ 4763 h 59532"/>
              <a:gd name="connsiteX9" fmla="*/ 373856 w 566737"/>
              <a:gd name="connsiteY9" fmla="*/ 54769 h 59532"/>
              <a:gd name="connsiteX10" fmla="*/ 416719 w 566737"/>
              <a:gd name="connsiteY10" fmla="*/ 2382 h 59532"/>
              <a:gd name="connsiteX11" fmla="*/ 454819 w 566737"/>
              <a:gd name="connsiteY11" fmla="*/ 52388 h 59532"/>
              <a:gd name="connsiteX12" fmla="*/ 495300 w 566737"/>
              <a:gd name="connsiteY12" fmla="*/ 7144 h 59532"/>
              <a:gd name="connsiteX13" fmla="*/ 521494 w 566737"/>
              <a:gd name="connsiteY13" fmla="*/ 52388 h 59532"/>
              <a:gd name="connsiteX14" fmla="*/ 566737 w 566737"/>
              <a:gd name="connsiteY14" fmla="*/ 0 h 5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6737" h="59532">
                <a:moveTo>
                  <a:pt x="0" y="2382"/>
                </a:moveTo>
                <a:lnTo>
                  <a:pt x="38100" y="59532"/>
                </a:lnTo>
                <a:lnTo>
                  <a:pt x="85725" y="2382"/>
                </a:lnTo>
                <a:lnTo>
                  <a:pt x="126206" y="57150"/>
                </a:lnTo>
                <a:lnTo>
                  <a:pt x="171450" y="4763"/>
                </a:lnTo>
                <a:lnTo>
                  <a:pt x="211931" y="59532"/>
                </a:lnTo>
                <a:lnTo>
                  <a:pt x="261937" y="9525"/>
                </a:lnTo>
                <a:lnTo>
                  <a:pt x="292894" y="59532"/>
                </a:lnTo>
                <a:lnTo>
                  <a:pt x="335756" y="4763"/>
                </a:lnTo>
                <a:lnTo>
                  <a:pt x="373856" y="54769"/>
                </a:lnTo>
                <a:lnTo>
                  <a:pt x="416719" y="2382"/>
                </a:lnTo>
                <a:lnTo>
                  <a:pt x="454819" y="52388"/>
                </a:lnTo>
                <a:lnTo>
                  <a:pt x="495300" y="7144"/>
                </a:lnTo>
                <a:lnTo>
                  <a:pt x="521494" y="52388"/>
                </a:lnTo>
                <a:lnTo>
                  <a:pt x="566737" y="0"/>
                </a:lnTo>
              </a:path>
            </a:pathLst>
          </a:cu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229" y="214604"/>
            <a:ext cx="6626031" cy="569167"/>
          </a:xfrm>
          <a:prstGeom prst="rect">
            <a:avLst/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99405" y="214604"/>
            <a:ext cx="102479" cy="569167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50644" y="359018"/>
            <a:ext cx="270050" cy="28033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76200" dist="127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9454" y="359019"/>
            <a:ext cx="50475" cy="280338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94691" y="444743"/>
            <a:ext cx="3996000" cy="10888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43000">
                <a:srgbClr val="E2E9F1"/>
              </a:gs>
              <a:gs pos="84000">
                <a:srgbClr val="B0C3DA"/>
              </a:gs>
            </a:gsLst>
            <a:lin ang="5400000" scaled="1"/>
          </a:gradFill>
          <a:ln>
            <a:noFill/>
          </a:ln>
          <a:effectLst>
            <a:outerShdw blurRad="63500"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40494"/>
            <a:ext cx="705301" cy="715981"/>
            <a:chOff x="6439701" y="1390262"/>
            <a:chExt cx="560677" cy="569167"/>
          </a:xfrm>
        </p:grpSpPr>
        <p:sp>
          <p:nvSpPr>
            <p:cNvPr id="13" name="직사각형 12"/>
            <p:cNvSpPr/>
            <p:nvPr/>
          </p:nvSpPr>
          <p:spPr>
            <a:xfrm>
              <a:off x="6439701" y="1390262"/>
              <a:ext cx="516052" cy="56916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8000">
                  <a:srgbClr val="E2E9F1"/>
                </a:gs>
                <a:gs pos="100000">
                  <a:srgbClr val="F2F5F8"/>
                </a:gs>
                <a:gs pos="89000">
                  <a:srgbClr val="CEDAE8"/>
                </a:gs>
              </a:gsLst>
              <a:lin ang="5400000" scaled="1"/>
            </a:gradFill>
            <a:ln>
              <a:noFill/>
            </a:ln>
            <a:effectLst>
              <a:outerShdw blurRad="190500" dist="63500" dir="5400000" algn="t" rotWithShape="0">
                <a:srgbClr val="0072ED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897899" y="1390262"/>
              <a:ext cx="102479" cy="569167"/>
            </a:xfrm>
            <a:prstGeom prst="roundRect">
              <a:avLst>
                <a:gd name="adj" fmla="val 50000"/>
              </a:avLst>
            </a:prstGeom>
            <a:solidFill>
              <a:srgbClr val="B0C3DA"/>
            </a:solidFill>
            <a:ln w="6350">
              <a:solidFill>
                <a:srgbClr val="5456A3">
                  <a:alpha val="1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14552" y="254011"/>
            <a:ext cx="54733" cy="488945"/>
          </a:xfrm>
          <a:prstGeom prst="roundRect">
            <a:avLst>
              <a:gd name="adj" fmla="val 50000"/>
            </a:avLst>
          </a:prstGeom>
          <a:solidFill>
            <a:srgbClr val="0072ED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dist="38100" dir="186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rgbClr val="00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xmlns="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0072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srgbClr val="0072ED"/>
              </a:solidFill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xmlns="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072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7" name="자유형 23">
            <a:extLst>
              <a:ext uri="{FF2B5EF4-FFF2-40B4-BE49-F238E27FC236}">
                <a16:creationId xmlns:a16="http://schemas.microsoft.com/office/drawing/2014/main" xmlns="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0072E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FD22ACA-E6D7-4EAC-983B-355C450A414F}"/>
              </a:ext>
            </a:extLst>
          </p:cNvPr>
          <p:cNvSpPr/>
          <p:nvPr/>
        </p:nvSpPr>
        <p:spPr>
          <a:xfrm>
            <a:off x="1734632" y="4439394"/>
            <a:ext cx="1979891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2E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2ED"/>
                </a:solidFill>
              </a:rPr>
              <a:t>01</a:t>
            </a:r>
            <a:endParaRPr lang="ko-KR" altLang="en-US" sz="3200" dirty="0">
              <a:solidFill>
                <a:srgbClr val="0072ED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CD5673B-57EA-4C51-8962-DCB33F282628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rgbClr val="00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4CBB5D0-2BD1-425A-B791-1C02FA5A3591}"/>
              </a:ext>
            </a:extLst>
          </p:cNvPr>
          <p:cNvSpPr/>
          <p:nvPr/>
        </p:nvSpPr>
        <p:spPr>
          <a:xfrm>
            <a:off x="3970372" y="3799321"/>
            <a:ext cx="1979891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2E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2ED"/>
                </a:solidFill>
              </a:rPr>
              <a:t>02</a:t>
            </a:r>
            <a:endParaRPr lang="ko-KR" altLang="en-US" sz="3200" dirty="0">
              <a:solidFill>
                <a:srgbClr val="0072ED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403B40-0DFD-44A2-BD6D-1F57C856161A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rgbClr val="00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2E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2ED"/>
                </a:solidFill>
              </a:rPr>
              <a:t>03</a:t>
            </a:r>
            <a:endParaRPr lang="ko-KR" altLang="en-US" sz="3200" dirty="0">
              <a:solidFill>
                <a:srgbClr val="0072ED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BF3333F9-B07B-4F5A-B080-74FE7AE76843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rgbClr val="007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xmlns="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072E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1979891" cy="981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2E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72ED"/>
                </a:solidFill>
              </a:rPr>
              <a:t>04</a:t>
            </a:r>
            <a:endParaRPr lang="ko-KR" altLang="en-US" sz="3200" dirty="0">
              <a:solidFill>
                <a:srgbClr val="0072ED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606707" y="1964427"/>
            <a:ext cx="8942963" cy="1920218"/>
            <a:chOff x="1606707" y="1964427"/>
            <a:chExt cx="8942963" cy="192021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D81BA1A2-3A48-4E05-B1B3-3FD26A28AAF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A5103AEE-622C-41AC-AFB8-EE3C4A79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B565DA02-45D3-4534-B08E-7C05E77AF3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F1D17F9B-1172-40CD-98E9-4379D09FB90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0D5A0306-004A-4BC5-A7C0-5E634B78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69B5958F-4E70-4AC0-BEC9-AFBC9ACFE8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A1FA04C7-5E46-4595-8260-B7755B7D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0072ED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평행 사변형 57">
            <a:extLst>
              <a:ext uri="{FF2B5EF4-FFF2-40B4-BE49-F238E27FC236}">
                <a16:creationId xmlns:a16="http://schemas.microsoft.com/office/drawing/2014/main" xmlns="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072ED">
                  <a:alpha val="22000"/>
                </a:srgbClr>
              </a:gs>
              <a:gs pos="100000">
                <a:srgbClr val="0072E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9" name="평행 사변형 58">
            <a:extLst>
              <a:ext uri="{FF2B5EF4-FFF2-40B4-BE49-F238E27FC236}">
                <a16:creationId xmlns:a16="http://schemas.microsoft.com/office/drawing/2014/main" xmlns="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072ED">
                  <a:alpha val="22000"/>
                </a:srgbClr>
              </a:gs>
              <a:gs pos="100000">
                <a:srgbClr val="0072E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072ED">
                  <a:alpha val="22000"/>
                </a:srgbClr>
              </a:gs>
              <a:gs pos="100000">
                <a:srgbClr val="0072E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xmlns="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072ED">
                  <a:alpha val="22000"/>
                </a:srgbClr>
              </a:gs>
              <a:gs pos="100000">
                <a:srgbClr val="0072E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86342" y="310026"/>
            <a:ext cx="471764" cy="37832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8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  <a:gs pos="89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86342" y="469420"/>
            <a:ext cx="566737" cy="59532"/>
          </a:xfrm>
          <a:custGeom>
            <a:avLst/>
            <a:gdLst>
              <a:gd name="connsiteX0" fmla="*/ 0 w 566737"/>
              <a:gd name="connsiteY0" fmla="*/ 2382 h 59532"/>
              <a:gd name="connsiteX1" fmla="*/ 38100 w 566737"/>
              <a:gd name="connsiteY1" fmla="*/ 59532 h 59532"/>
              <a:gd name="connsiteX2" fmla="*/ 85725 w 566737"/>
              <a:gd name="connsiteY2" fmla="*/ 2382 h 59532"/>
              <a:gd name="connsiteX3" fmla="*/ 126206 w 566737"/>
              <a:gd name="connsiteY3" fmla="*/ 57150 h 59532"/>
              <a:gd name="connsiteX4" fmla="*/ 171450 w 566737"/>
              <a:gd name="connsiteY4" fmla="*/ 4763 h 59532"/>
              <a:gd name="connsiteX5" fmla="*/ 211931 w 566737"/>
              <a:gd name="connsiteY5" fmla="*/ 59532 h 59532"/>
              <a:gd name="connsiteX6" fmla="*/ 261937 w 566737"/>
              <a:gd name="connsiteY6" fmla="*/ 9525 h 59532"/>
              <a:gd name="connsiteX7" fmla="*/ 292894 w 566737"/>
              <a:gd name="connsiteY7" fmla="*/ 59532 h 59532"/>
              <a:gd name="connsiteX8" fmla="*/ 335756 w 566737"/>
              <a:gd name="connsiteY8" fmla="*/ 4763 h 59532"/>
              <a:gd name="connsiteX9" fmla="*/ 373856 w 566737"/>
              <a:gd name="connsiteY9" fmla="*/ 54769 h 59532"/>
              <a:gd name="connsiteX10" fmla="*/ 416719 w 566737"/>
              <a:gd name="connsiteY10" fmla="*/ 2382 h 59532"/>
              <a:gd name="connsiteX11" fmla="*/ 454819 w 566737"/>
              <a:gd name="connsiteY11" fmla="*/ 52388 h 59532"/>
              <a:gd name="connsiteX12" fmla="*/ 495300 w 566737"/>
              <a:gd name="connsiteY12" fmla="*/ 7144 h 59532"/>
              <a:gd name="connsiteX13" fmla="*/ 521494 w 566737"/>
              <a:gd name="connsiteY13" fmla="*/ 52388 h 59532"/>
              <a:gd name="connsiteX14" fmla="*/ 566737 w 566737"/>
              <a:gd name="connsiteY14" fmla="*/ 0 h 59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6737" h="59532">
                <a:moveTo>
                  <a:pt x="0" y="2382"/>
                </a:moveTo>
                <a:lnTo>
                  <a:pt x="38100" y="59532"/>
                </a:lnTo>
                <a:lnTo>
                  <a:pt x="85725" y="2382"/>
                </a:lnTo>
                <a:lnTo>
                  <a:pt x="126206" y="57150"/>
                </a:lnTo>
                <a:lnTo>
                  <a:pt x="171450" y="4763"/>
                </a:lnTo>
                <a:lnTo>
                  <a:pt x="211931" y="59532"/>
                </a:lnTo>
                <a:lnTo>
                  <a:pt x="261937" y="9525"/>
                </a:lnTo>
                <a:lnTo>
                  <a:pt x="292894" y="59532"/>
                </a:lnTo>
                <a:lnTo>
                  <a:pt x="335756" y="4763"/>
                </a:lnTo>
                <a:lnTo>
                  <a:pt x="373856" y="54769"/>
                </a:lnTo>
                <a:lnTo>
                  <a:pt x="416719" y="2382"/>
                </a:lnTo>
                <a:lnTo>
                  <a:pt x="454819" y="52388"/>
                </a:lnTo>
                <a:lnTo>
                  <a:pt x="495300" y="7144"/>
                </a:lnTo>
                <a:lnTo>
                  <a:pt x="521494" y="52388"/>
                </a:lnTo>
                <a:lnTo>
                  <a:pt x="566737" y="0"/>
                </a:lnTo>
              </a:path>
            </a:pathLst>
          </a:custGeom>
          <a:noFill/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229" y="214604"/>
            <a:ext cx="6626031" cy="569167"/>
          </a:xfrm>
          <a:prstGeom prst="rect">
            <a:avLst/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190500" dist="63500" dir="5400000" algn="t" rotWithShape="0">
              <a:srgbClr val="0072ED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899405" y="214604"/>
            <a:ext cx="102479" cy="569167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950644" y="359018"/>
            <a:ext cx="270050" cy="28033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18000">
                <a:srgbClr val="E2E9F1"/>
              </a:gs>
              <a:gs pos="100000">
                <a:srgbClr val="F2F5F8"/>
              </a:gs>
              <a:gs pos="89000">
                <a:srgbClr val="CEDAE8"/>
              </a:gs>
            </a:gsLst>
            <a:lin ang="5400000" scaled="1"/>
          </a:gradFill>
          <a:ln>
            <a:noFill/>
          </a:ln>
          <a:effectLst>
            <a:outerShdw blurRad="76200" dist="127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69454" y="359019"/>
            <a:ext cx="50475" cy="280338"/>
          </a:xfrm>
          <a:prstGeom prst="roundRect">
            <a:avLst>
              <a:gd name="adj" fmla="val 50000"/>
            </a:avLst>
          </a:prstGeom>
          <a:solidFill>
            <a:srgbClr val="B0C3DA"/>
          </a:solidFill>
          <a:ln w="6350">
            <a:solidFill>
              <a:srgbClr val="5456A3">
                <a:alpha val="1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94691" y="444743"/>
            <a:ext cx="3996000" cy="108888"/>
          </a:xfrm>
          <a:prstGeom prst="roundRect">
            <a:avLst>
              <a:gd name="adj" fmla="val 15454"/>
            </a:avLst>
          </a:prstGeom>
          <a:gradFill>
            <a:gsLst>
              <a:gs pos="0">
                <a:schemeClr val="bg1"/>
              </a:gs>
              <a:gs pos="43000">
                <a:srgbClr val="E2E9F1"/>
              </a:gs>
              <a:gs pos="84000">
                <a:srgbClr val="B0C3DA"/>
              </a:gs>
            </a:gsLst>
            <a:lin ang="5400000" scaled="1"/>
          </a:gradFill>
          <a:ln>
            <a:noFill/>
          </a:ln>
          <a:effectLst>
            <a:outerShdw blurRad="63500"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0" y="140494"/>
            <a:ext cx="705301" cy="715981"/>
            <a:chOff x="6439701" y="1390262"/>
            <a:chExt cx="560677" cy="569167"/>
          </a:xfrm>
        </p:grpSpPr>
        <p:sp>
          <p:nvSpPr>
            <p:cNvPr id="13" name="직사각형 12"/>
            <p:cNvSpPr/>
            <p:nvPr/>
          </p:nvSpPr>
          <p:spPr>
            <a:xfrm>
              <a:off x="6439701" y="1390262"/>
              <a:ext cx="516052" cy="569167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8000">
                  <a:srgbClr val="E2E9F1"/>
                </a:gs>
                <a:gs pos="100000">
                  <a:srgbClr val="F2F5F8"/>
                </a:gs>
                <a:gs pos="89000">
                  <a:srgbClr val="CEDAE8"/>
                </a:gs>
              </a:gsLst>
              <a:lin ang="5400000" scaled="1"/>
            </a:gradFill>
            <a:ln>
              <a:noFill/>
            </a:ln>
            <a:effectLst>
              <a:outerShdw blurRad="190500" dist="63500" dir="5400000" algn="t" rotWithShape="0">
                <a:srgbClr val="0072ED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897899" y="1390262"/>
              <a:ext cx="102479" cy="569167"/>
            </a:xfrm>
            <a:prstGeom prst="roundRect">
              <a:avLst>
                <a:gd name="adj" fmla="val 50000"/>
              </a:avLst>
            </a:prstGeom>
            <a:solidFill>
              <a:srgbClr val="B0C3DA"/>
            </a:solidFill>
            <a:ln w="6350">
              <a:solidFill>
                <a:srgbClr val="5456A3">
                  <a:alpha val="1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14552" y="254011"/>
            <a:ext cx="54733" cy="488945"/>
          </a:xfrm>
          <a:prstGeom prst="roundRect">
            <a:avLst>
              <a:gd name="adj" fmla="val 50000"/>
            </a:avLst>
          </a:prstGeom>
          <a:solidFill>
            <a:srgbClr val="0072ED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innerShdw dist="38100" dir="186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3795696" y="1701201"/>
            <a:ext cx="4206188" cy="4139610"/>
            <a:chOff x="3723042" y="1008476"/>
            <a:chExt cx="4710539" cy="4635978"/>
          </a:xfrm>
        </p:grpSpPr>
        <p:grpSp>
          <p:nvGrpSpPr>
            <p:cNvPr id="63" name="그룹 62"/>
            <p:cNvGrpSpPr/>
            <p:nvPr/>
          </p:nvGrpSpPr>
          <p:grpSpPr>
            <a:xfrm>
              <a:off x="3723042" y="1008476"/>
              <a:ext cx="4710539" cy="4635978"/>
              <a:chOff x="3723042" y="1008476"/>
              <a:chExt cx="4710539" cy="4635978"/>
            </a:xfrm>
          </p:grpSpPr>
          <p:sp>
            <p:nvSpPr>
              <p:cNvPr id="76" name="자유형 75"/>
              <p:cNvSpPr/>
              <p:nvPr/>
            </p:nvSpPr>
            <p:spPr>
              <a:xfrm>
                <a:off x="5311003" y="354728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자유형 76"/>
              <p:cNvSpPr/>
              <p:nvPr/>
            </p:nvSpPr>
            <p:spPr>
              <a:xfrm rot="16200000">
                <a:off x="6524725" y="230752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77"/>
              <p:cNvSpPr/>
              <p:nvPr/>
            </p:nvSpPr>
            <p:spPr>
              <a:xfrm rot="10800000">
                <a:off x="5247169" y="1008476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78"/>
              <p:cNvSpPr/>
              <p:nvPr/>
            </p:nvSpPr>
            <p:spPr>
              <a:xfrm rot="5400000">
                <a:off x="3911359" y="235170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12275"/>
                  </a:gs>
                  <a:gs pos="24000">
                    <a:srgbClr val="0072ED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자유형 63"/>
            <p:cNvSpPr>
              <a:spLocks/>
            </p:cNvSpPr>
            <p:nvPr/>
          </p:nvSpPr>
          <p:spPr bwMode="auto">
            <a:xfrm>
              <a:off x="4348514" y="2958171"/>
              <a:ext cx="337018" cy="29495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5904573" y="1378326"/>
              <a:ext cx="371640" cy="3294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자유형 65"/>
            <p:cNvSpPr>
              <a:spLocks/>
            </p:cNvSpPr>
            <p:nvPr/>
          </p:nvSpPr>
          <p:spPr bwMode="auto">
            <a:xfrm>
              <a:off x="7521379" y="2850219"/>
              <a:ext cx="351761" cy="38988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Group 20"/>
            <p:cNvGrpSpPr>
              <a:grpSpLocks noChangeAspect="1"/>
            </p:cNvGrpSpPr>
            <p:nvPr/>
          </p:nvGrpSpPr>
          <p:grpSpPr bwMode="auto">
            <a:xfrm>
              <a:off x="6010421" y="4397585"/>
              <a:ext cx="319298" cy="435538"/>
              <a:chOff x="2597" y="4163"/>
              <a:chExt cx="217" cy="296"/>
            </a:xfrm>
            <a:solidFill>
              <a:schemeClr val="tx2">
                <a:lumMod val="75000"/>
              </a:schemeClr>
            </a:solidFill>
          </p:grpSpPr>
          <p:sp>
            <p:nvSpPr>
              <p:cNvPr id="72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3988110" y="3360338"/>
              <a:ext cx="1167249" cy="387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648932" y="4901517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134708" y="3339841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9633" y="1776216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</p:grpSp>
      <p:cxnSp>
        <p:nvCxnSpPr>
          <p:cNvPr id="80" name="꺾인 연결선 79"/>
          <p:cNvCxnSpPr>
            <a:endCxn id="84" idx="0"/>
          </p:cNvCxnSpPr>
          <p:nvPr/>
        </p:nvCxnSpPr>
        <p:spPr>
          <a:xfrm rot="10800000" flipV="1">
            <a:off x="2065692" y="3544487"/>
            <a:ext cx="1394821" cy="1008182"/>
          </a:xfrm>
          <a:prstGeom prst="bentConnector2">
            <a:avLst/>
          </a:prstGeom>
          <a:ln>
            <a:solidFill>
              <a:srgbClr val="0072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0F47CBB8-98C1-3DD1-0E64-69978CA6279E}"/>
              </a:ext>
            </a:extLst>
          </p:cNvPr>
          <p:cNvGrpSpPr/>
          <p:nvPr/>
        </p:nvGrpSpPr>
        <p:grpSpPr>
          <a:xfrm>
            <a:off x="4167448" y="2812935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xmlns="" id="{7E87693F-F7E5-F855-2B83-21AF7BF5197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사각형: 둥근 모서리 20">
              <a:extLst>
                <a:ext uri="{FF2B5EF4-FFF2-40B4-BE49-F238E27FC236}">
                  <a16:creationId xmlns:a16="http://schemas.microsoft.com/office/drawing/2014/main" xmlns="" id="{88DD7D7A-DD14-4386-9B9B-92AF42FDE61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60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DE70B6F7-8C2D-E644-A7D7-DF0F9A87CFE3}"/>
              </a:ext>
            </a:extLst>
          </p:cNvPr>
          <p:cNvSpPr/>
          <p:nvPr/>
        </p:nvSpPr>
        <p:spPr>
          <a:xfrm>
            <a:off x="821993" y="4552669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072ED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DE70B6F7-8C2D-E644-A7D7-DF0F9A87CFE3}"/>
              </a:ext>
            </a:extLst>
          </p:cNvPr>
          <p:cNvSpPr/>
          <p:nvPr/>
        </p:nvSpPr>
        <p:spPr>
          <a:xfrm>
            <a:off x="6971970" y="1583606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DE70B6F7-8C2D-E644-A7D7-DF0F9A87CFE3}"/>
              </a:ext>
            </a:extLst>
          </p:cNvPr>
          <p:cNvSpPr/>
          <p:nvPr/>
        </p:nvSpPr>
        <p:spPr>
          <a:xfrm>
            <a:off x="8167900" y="3141840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E70B6F7-8C2D-E644-A7D7-DF0F9A87CFE3}"/>
              </a:ext>
            </a:extLst>
          </p:cNvPr>
          <p:cNvSpPr/>
          <p:nvPr/>
        </p:nvSpPr>
        <p:spPr>
          <a:xfrm>
            <a:off x="6971970" y="4877225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806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23056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0072E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87294" y="1944136"/>
            <a:ext cx="2505511" cy="2505509"/>
          </a:xfrm>
          <a:prstGeom prst="ellipse">
            <a:avLst/>
          </a:prstGeom>
          <a:solidFill>
            <a:srgbClr val="E2E9F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21930" y="1944135"/>
            <a:ext cx="2505511" cy="2505509"/>
          </a:xfrm>
          <a:prstGeom prst="ellipse">
            <a:avLst/>
          </a:prstGeom>
          <a:solidFill>
            <a:srgbClr val="FF5C1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476</Words>
  <Application>Microsoft Office PowerPoint</Application>
  <PresentationFormat>와이드스크린</PresentationFormat>
  <Paragraphs>111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2024-10-31T07:07:45Z</dcterms:created>
  <dcterms:modified xsi:type="dcterms:W3CDTF">2024-10-31T07:13:42Z</dcterms:modified>
</cp:coreProperties>
</file>