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4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91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44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48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00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935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29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99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2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4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70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1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08714" y="-277945"/>
            <a:ext cx="12359050" cy="7038958"/>
            <a:chOff x="-108714" y="-277945"/>
            <a:chExt cx="12359050" cy="7038958"/>
          </a:xfrm>
        </p:grpSpPr>
        <p:sp>
          <p:nvSpPr>
            <p:cNvPr id="9" name="자유형 8"/>
            <p:cNvSpPr/>
            <p:nvPr/>
          </p:nvSpPr>
          <p:spPr>
            <a:xfrm>
              <a:off x="155228" y="101600"/>
              <a:ext cx="11886119" cy="6659413"/>
            </a:xfrm>
            <a:custGeom>
              <a:avLst/>
              <a:gdLst>
                <a:gd name="connsiteX0" fmla="*/ 0 w 11771086"/>
                <a:gd name="connsiteY0" fmla="*/ 0 h 6502400"/>
                <a:gd name="connsiteX1" fmla="*/ 14514 w 11771086"/>
                <a:gd name="connsiteY1" fmla="*/ 3004457 h 6502400"/>
                <a:gd name="connsiteX2" fmla="*/ 14514 w 11771086"/>
                <a:gd name="connsiteY2" fmla="*/ 6458857 h 6502400"/>
                <a:gd name="connsiteX3" fmla="*/ 5733143 w 11771086"/>
                <a:gd name="connsiteY3" fmla="*/ 6502400 h 6502400"/>
                <a:gd name="connsiteX4" fmla="*/ 11713029 w 11771086"/>
                <a:gd name="connsiteY4" fmla="*/ 6487886 h 6502400"/>
                <a:gd name="connsiteX5" fmla="*/ 11727543 w 11771086"/>
                <a:gd name="connsiteY5" fmla="*/ 3483429 h 6502400"/>
                <a:gd name="connsiteX6" fmla="*/ 11771086 w 11771086"/>
                <a:gd name="connsiteY6" fmla="*/ 0 h 6502400"/>
                <a:gd name="connsiteX7" fmla="*/ 5631543 w 11771086"/>
                <a:gd name="connsiteY7" fmla="*/ 72571 h 6502400"/>
                <a:gd name="connsiteX8" fmla="*/ 0 w 11771086"/>
                <a:gd name="connsiteY8" fmla="*/ 0 h 6502400"/>
                <a:gd name="connsiteX0" fmla="*/ 4396 w 11775482"/>
                <a:gd name="connsiteY0" fmla="*/ 0 h 6620782"/>
                <a:gd name="connsiteX1" fmla="*/ 18910 w 11775482"/>
                <a:gd name="connsiteY1" fmla="*/ 3004457 h 6620782"/>
                <a:gd name="connsiteX2" fmla="*/ 0 w 11775482"/>
                <a:gd name="connsiteY2" fmla="*/ 6620782 h 6620782"/>
                <a:gd name="connsiteX3" fmla="*/ 5737539 w 11775482"/>
                <a:gd name="connsiteY3" fmla="*/ 6502400 h 6620782"/>
                <a:gd name="connsiteX4" fmla="*/ 11717425 w 11775482"/>
                <a:gd name="connsiteY4" fmla="*/ 6487886 h 6620782"/>
                <a:gd name="connsiteX5" fmla="*/ 11731939 w 11775482"/>
                <a:gd name="connsiteY5" fmla="*/ 3483429 h 6620782"/>
                <a:gd name="connsiteX6" fmla="*/ 11775482 w 11775482"/>
                <a:gd name="connsiteY6" fmla="*/ 0 h 6620782"/>
                <a:gd name="connsiteX7" fmla="*/ 5635939 w 11775482"/>
                <a:gd name="connsiteY7" fmla="*/ 72571 h 6620782"/>
                <a:gd name="connsiteX8" fmla="*/ 4396 w 11775482"/>
                <a:gd name="connsiteY8" fmla="*/ 0 h 6620782"/>
                <a:gd name="connsiteX0" fmla="*/ 4396 w 11775482"/>
                <a:gd name="connsiteY0" fmla="*/ 0 h 6621236"/>
                <a:gd name="connsiteX1" fmla="*/ 18910 w 11775482"/>
                <a:gd name="connsiteY1" fmla="*/ 3004457 h 6621236"/>
                <a:gd name="connsiteX2" fmla="*/ 0 w 11775482"/>
                <a:gd name="connsiteY2" fmla="*/ 6620782 h 6621236"/>
                <a:gd name="connsiteX3" fmla="*/ 5737539 w 11775482"/>
                <a:gd name="connsiteY3" fmla="*/ 6502400 h 6621236"/>
                <a:gd name="connsiteX4" fmla="*/ 11764700 w 11775482"/>
                <a:gd name="connsiteY4" fmla="*/ 6621236 h 6621236"/>
                <a:gd name="connsiteX5" fmla="*/ 11731939 w 11775482"/>
                <a:gd name="connsiteY5" fmla="*/ 3483429 h 6621236"/>
                <a:gd name="connsiteX6" fmla="*/ 11775482 w 11775482"/>
                <a:gd name="connsiteY6" fmla="*/ 0 h 6621236"/>
                <a:gd name="connsiteX7" fmla="*/ 5635939 w 11775482"/>
                <a:gd name="connsiteY7" fmla="*/ 72571 h 6621236"/>
                <a:gd name="connsiteX8" fmla="*/ 4396 w 11775482"/>
                <a:gd name="connsiteY8" fmla="*/ 0 h 6621236"/>
                <a:gd name="connsiteX0" fmla="*/ 4396 w 11775482"/>
                <a:gd name="connsiteY0" fmla="*/ 0 h 6628976"/>
                <a:gd name="connsiteX1" fmla="*/ 18910 w 11775482"/>
                <a:gd name="connsiteY1" fmla="*/ 3004457 h 6628976"/>
                <a:gd name="connsiteX2" fmla="*/ 0 w 11775482"/>
                <a:gd name="connsiteY2" fmla="*/ 6620782 h 6628976"/>
                <a:gd name="connsiteX3" fmla="*/ 5737539 w 11775482"/>
                <a:gd name="connsiteY3" fmla="*/ 6502400 h 6628976"/>
                <a:gd name="connsiteX4" fmla="*/ 11764700 w 11775482"/>
                <a:gd name="connsiteY4" fmla="*/ 6621236 h 6628976"/>
                <a:gd name="connsiteX5" fmla="*/ 11731939 w 11775482"/>
                <a:gd name="connsiteY5" fmla="*/ 3483429 h 6628976"/>
                <a:gd name="connsiteX6" fmla="*/ 11775482 w 11775482"/>
                <a:gd name="connsiteY6" fmla="*/ 0 h 6628976"/>
                <a:gd name="connsiteX7" fmla="*/ 5635939 w 11775482"/>
                <a:gd name="connsiteY7" fmla="*/ 72571 h 6628976"/>
                <a:gd name="connsiteX8" fmla="*/ 4396 w 11775482"/>
                <a:gd name="connsiteY8" fmla="*/ 0 h 6628976"/>
                <a:gd name="connsiteX0" fmla="*/ 4396 w 11775482"/>
                <a:gd name="connsiteY0" fmla="*/ 0 h 6626776"/>
                <a:gd name="connsiteX1" fmla="*/ 18910 w 11775482"/>
                <a:gd name="connsiteY1" fmla="*/ 3004457 h 6626776"/>
                <a:gd name="connsiteX2" fmla="*/ 0 w 11775482"/>
                <a:gd name="connsiteY2" fmla="*/ 6620782 h 6626776"/>
                <a:gd name="connsiteX3" fmla="*/ 5737539 w 11775482"/>
                <a:gd name="connsiteY3" fmla="*/ 6502400 h 6626776"/>
                <a:gd name="connsiteX4" fmla="*/ 11764700 w 11775482"/>
                <a:gd name="connsiteY4" fmla="*/ 6621236 h 6626776"/>
                <a:gd name="connsiteX5" fmla="*/ 11731939 w 11775482"/>
                <a:gd name="connsiteY5" fmla="*/ 3483429 h 6626776"/>
                <a:gd name="connsiteX6" fmla="*/ 11775482 w 11775482"/>
                <a:gd name="connsiteY6" fmla="*/ 0 h 6626776"/>
                <a:gd name="connsiteX7" fmla="*/ 5635939 w 11775482"/>
                <a:gd name="connsiteY7" fmla="*/ 72571 h 6626776"/>
                <a:gd name="connsiteX8" fmla="*/ 4396 w 11775482"/>
                <a:gd name="connsiteY8" fmla="*/ 0 h 6626776"/>
                <a:gd name="connsiteX0" fmla="*/ 4396 w 11775482"/>
                <a:gd name="connsiteY0" fmla="*/ 0 h 6630162"/>
                <a:gd name="connsiteX1" fmla="*/ 18910 w 11775482"/>
                <a:gd name="connsiteY1" fmla="*/ 3004457 h 6630162"/>
                <a:gd name="connsiteX2" fmla="*/ 0 w 11775482"/>
                <a:gd name="connsiteY2" fmla="*/ 6620782 h 6630162"/>
                <a:gd name="connsiteX3" fmla="*/ 5434978 w 11775482"/>
                <a:gd name="connsiteY3" fmla="*/ 6597650 h 6630162"/>
                <a:gd name="connsiteX4" fmla="*/ 11764700 w 11775482"/>
                <a:gd name="connsiteY4" fmla="*/ 6621236 h 6630162"/>
                <a:gd name="connsiteX5" fmla="*/ 11731939 w 11775482"/>
                <a:gd name="connsiteY5" fmla="*/ 3483429 h 6630162"/>
                <a:gd name="connsiteX6" fmla="*/ 11775482 w 11775482"/>
                <a:gd name="connsiteY6" fmla="*/ 0 h 6630162"/>
                <a:gd name="connsiteX7" fmla="*/ 5635939 w 11775482"/>
                <a:gd name="connsiteY7" fmla="*/ 72571 h 6630162"/>
                <a:gd name="connsiteX8" fmla="*/ 4396 w 11775482"/>
                <a:gd name="connsiteY8" fmla="*/ 0 h 6630162"/>
                <a:gd name="connsiteX0" fmla="*/ 4396 w 11775482"/>
                <a:gd name="connsiteY0" fmla="*/ 0 h 6659413"/>
                <a:gd name="connsiteX1" fmla="*/ 18910 w 11775482"/>
                <a:gd name="connsiteY1" fmla="*/ 3004457 h 6659413"/>
                <a:gd name="connsiteX2" fmla="*/ 0 w 11775482"/>
                <a:gd name="connsiteY2" fmla="*/ 6620782 h 6659413"/>
                <a:gd name="connsiteX3" fmla="*/ 5434978 w 11775482"/>
                <a:gd name="connsiteY3" fmla="*/ 6597650 h 6659413"/>
                <a:gd name="connsiteX4" fmla="*/ 11764700 w 11775482"/>
                <a:gd name="connsiteY4" fmla="*/ 6621236 h 6659413"/>
                <a:gd name="connsiteX5" fmla="*/ 11731939 w 11775482"/>
                <a:gd name="connsiteY5" fmla="*/ 3483429 h 6659413"/>
                <a:gd name="connsiteX6" fmla="*/ 11775482 w 11775482"/>
                <a:gd name="connsiteY6" fmla="*/ 0 h 6659413"/>
                <a:gd name="connsiteX7" fmla="*/ 5635939 w 11775482"/>
                <a:gd name="connsiteY7" fmla="*/ 72571 h 6659413"/>
                <a:gd name="connsiteX8" fmla="*/ 4396 w 11775482"/>
                <a:gd name="connsiteY8" fmla="*/ 0 h 6659413"/>
                <a:gd name="connsiteX0" fmla="*/ 4396 w 11784451"/>
                <a:gd name="connsiteY0" fmla="*/ 0 h 6659413"/>
                <a:gd name="connsiteX1" fmla="*/ 18910 w 11784451"/>
                <a:gd name="connsiteY1" fmla="*/ 3004457 h 6659413"/>
                <a:gd name="connsiteX2" fmla="*/ 0 w 11784451"/>
                <a:gd name="connsiteY2" fmla="*/ 6620782 h 6659413"/>
                <a:gd name="connsiteX3" fmla="*/ 5434978 w 11784451"/>
                <a:gd name="connsiteY3" fmla="*/ 6597650 h 6659413"/>
                <a:gd name="connsiteX4" fmla="*/ 11764700 w 11784451"/>
                <a:gd name="connsiteY4" fmla="*/ 6621236 h 6659413"/>
                <a:gd name="connsiteX5" fmla="*/ 11731939 w 11784451"/>
                <a:gd name="connsiteY5" fmla="*/ 3483429 h 6659413"/>
                <a:gd name="connsiteX6" fmla="*/ 11775482 w 11784451"/>
                <a:gd name="connsiteY6" fmla="*/ 0 h 6659413"/>
                <a:gd name="connsiteX7" fmla="*/ 5635939 w 11784451"/>
                <a:gd name="connsiteY7" fmla="*/ 72571 h 6659413"/>
                <a:gd name="connsiteX8" fmla="*/ 4396 w 11784451"/>
                <a:gd name="connsiteY8" fmla="*/ 0 h 6659413"/>
                <a:gd name="connsiteX0" fmla="*/ 4396 w 11784451"/>
                <a:gd name="connsiteY0" fmla="*/ 0 h 6659413"/>
                <a:gd name="connsiteX1" fmla="*/ 18910 w 11784451"/>
                <a:gd name="connsiteY1" fmla="*/ 3004457 h 6659413"/>
                <a:gd name="connsiteX2" fmla="*/ 0 w 11784451"/>
                <a:gd name="connsiteY2" fmla="*/ 6620782 h 6659413"/>
                <a:gd name="connsiteX3" fmla="*/ 5434978 w 11784451"/>
                <a:gd name="connsiteY3" fmla="*/ 6597650 h 6659413"/>
                <a:gd name="connsiteX4" fmla="*/ 11764700 w 11784451"/>
                <a:gd name="connsiteY4" fmla="*/ 6621236 h 6659413"/>
                <a:gd name="connsiteX5" fmla="*/ 11731939 w 11784451"/>
                <a:gd name="connsiteY5" fmla="*/ 3483429 h 6659413"/>
                <a:gd name="connsiteX6" fmla="*/ 11775482 w 11784451"/>
                <a:gd name="connsiteY6" fmla="*/ 0 h 6659413"/>
                <a:gd name="connsiteX7" fmla="*/ 5635939 w 11784451"/>
                <a:gd name="connsiteY7" fmla="*/ 72571 h 6659413"/>
                <a:gd name="connsiteX8" fmla="*/ 4396 w 11784451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16615 h 6676028"/>
                <a:gd name="connsiteX1" fmla="*/ 18910 w 11798828"/>
                <a:gd name="connsiteY1" fmla="*/ 3021072 h 6676028"/>
                <a:gd name="connsiteX2" fmla="*/ 0 w 11798828"/>
                <a:gd name="connsiteY2" fmla="*/ 6637397 h 6676028"/>
                <a:gd name="connsiteX3" fmla="*/ 5434978 w 11798828"/>
                <a:gd name="connsiteY3" fmla="*/ 6614265 h 6676028"/>
                <a:gd name="connsiteX4" fmla="*/ 11764700 w 11798828"/>
                <a:gd name="connsiteY4" fmla="*/ 6637851 h 6676028"/>
                <a:gd name="connsiteX5" fmla="*/ 11731939 w 11798828"/>
                <a:gd name="connsiteY5" fmla="*/ 3500044 h 6676028"/>
                <a:gd name="connsiteX6" fmla="*/ 11775482 w 11798828"/>
                <a:gd name="connsiteY6" fmla="*/ 16615 h 6676028"/>
                <a:gd name="connsiteX7" fmla="*/ 5834495 w 11798828"/>
                <a:gd name="connsiteY7" fmla="*/ 41561 h 6676028"/>
                <a:gd name="connsiteX8" fmla="*/ 4396 w 11798828"/>
                <a:gd name="connsiteY8" fmla="*/ 16615 h 6676028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834495 w 11798828"/>
                <a:gd name="connsiteY7" fmla="*/ 24946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834495 w 11798828"/>
                <a:gd name="connsiteY7" fmla="*/ 24946 h 6659413"/>
                <a:gd name="connsiteX8" fmla="*/ 4396 w 11798828"/>
                <a:gd name="connsiteY8" fmla="*/ 0 h 66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8828" h="6659413">
                  <a:moveTo>
                    <a:pt x="4396" y="0"/>
                  </a:moveTo>
                  <a:lnTo>
                    <a:pt x="18910" y="3004457"/>
                  </a:lnTo>
                  <a:cubicBezTo>
                    <a:pt x="12607" y="4209899"/>
                    <a:pt x="6303" y="5415340"/>
                    <a:pt x="0" y="6620782"/>
                  </a:cubicBezTo>
                  <a:cubicBezTo>
                    <a:pt x="2082703" y="6667046"/>
                    <a:pt x="3475608" y="6523223"/>
                    <a:pt x="5434978" y="6597650"/>
                  </a:cubicBezTo>
                  <a:cubicBezTo>
                    <a:pt x="7443036" y="6673926"/>
                    <a:pt x="11098263" y="6676874"/>
                    <a:pt x="11764700" y="6621236"/>
                  </a:cubicBezTo>
                  <a:cubicBezTo>
                    <a:pt x="11819965" y="5575300"/>
                    <a:pt x="11742859" y="4529365"/>
                    <a:pt x="11731939" y="3483429"/>
                  </a:cubicBezTo>
                  <a:cubicBezTo>
                    <a:pt x="11784273" y="2322286"/>
                    <a:pt x="11827153" y="1199243"/>
                    <a:pt x="11775482" y="0"/>
                  </a:cubicBezTo>
                  <a:cubicBezTo>
                    <a:pt x="9757334" y="90865"/>
                    <a:pt x="7228611" y="10281"/>
                    <a:pt x="5834495" y="24946"/>
                  </a:cubicBezTo>
                  <a:lnTo>
                    <a:pt x="4396" y="0"/>
                  </a:lnTo>
                  <a:close/>
                </a:path>
              </a:pathLst>
            </a:custGeom>
            <a:solidFill>
              <a:schemeClr val="bg1"/>
            </a:solidFill>
            <a:ln w="38100" cmpd="dbl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49263" latinLnBrk="0">
                <a:lnSpc>
                  <a:spcPct val="200000"/>
                </a:lnSpc>
                <a:defRPr/>
              </a:pP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72580" y="116877"/>
              <a:ext cx="528909" cy="286746"/>
              <a:chOff x="-72580" y="116877"/>
              <a:chExt cx="528909" cy="28674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flipH="1">
              <a:off x="11721427" y="116877"/>
              <a:ext cx="528909" cy="286746"/>
              <a:chOff x="-72580" y="116877"/>
              <a:chExt cx="528909" cy="28674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flipV="1">
              <a:off x="-63325" y="6443166"/>
              <a:ext cx="528909" cy="286746"/>
              <a:chOff x="-72580" y="116877"/>
              <a:chExt cx="528909" cy="286746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flipH="1" flipV="1">
              <a:off x="11721157" y="6443166"/>
              <a:ext cx="528909" cy="286746"/>
              <a:chOff x="-72580" y="116877"/>
              <a:chExt cx="528909" cy="28674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타원 22"/>
            <p:cNvSpPr/>
            <p:nvPr/>
          </p:nvSpPr>
          <p:spPr>
            <a:xfrm rot="1679590">
              <a:off x="11155125" y="-277945"/>
              <a:ext cx="781050" cy="2438400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3881433">
              <a:off x="11017516" y="-395272"/>
              <a:ext cx="810171" cy="1597789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flipH="1">
              <a:off x="-108714" y="-277945"/>
              <a:ext cx="1597789" cy="2438400"/>
              <a:chOff x="1860310" y="282239"/>
              <a:chExt cx="1597789" cy="2438400"/>
            </a:xfrm>
          </p:grpSpPr>
          <p:sp>
            <p:nvSpPr>
              <p:cNvPr id="25" name="타원 24"/>
              <p:cNvSpPr/>
              <p:nvPr/>
            </p:nvSpPr>
            <p:spPr>
              <a:xfrm rot="1679590">
                <a:off x="2391728" y="282239"/>
                <a:ext cx="781050" cy="2438400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 rot="3881433">
                <a:off x="2254119" y="164912"/>
                <a:ext cx="810171" cy="1597789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" name="직사각형 6"/>
          <p:cNvSpPr/>
          <p:nvPr/>
        </p:nvSpPr>
        <p:spPr>
          <a:xfrm>
            <a:off x="2868858" y="2640151"/>
            <a:ext cx="64588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4800" i="1" kern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algn="ctr" latinLnBrk="0">
              <a:defRPr/>
            </a:pPr>
            <a:r>
              <a:rPr lang="en-US" altLang="ko-KR" sz="1200" kern="0" dirty="0">
                <a:solidFill>
                  <a:prstClr val="white">
                    <a:lumMod val="65000"/>
                  </a:prstClr>
                </a:solidFill>
              </a:rPr>
              <a:t>Enjoy </a:t>
            </a:r>
            <a:r>
              <a:rPr lang="en-US" altLang="ko-KR" sz="1200" kern="0" dirty="0">
                <a:solidFill>
                  <a:prstClr val="white">
                    <a:lumMod val="65000"/>
                  </a:prstClr>
                </a:solidFill>
              </a:rPr>
              <a:t>your stylish business and campus life with BIZCAM</a:t>
            </a:r>
            <a:endParaRPr lang="ko-KR" altLang="en-US" sz="360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1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08714" y="-277945"/>
            <a:ext cx="12359050" cy="7038958"/>
            <a:chOff x="-108714" y="-277945"/>
            <a:chExt cx="12359050" cy="7038958"/>
          </a:xfrm>
        </p:grpSpPr>
        <p:sp>
          <p:nvSpPr>
            <p:cNvPr id="9" name="자유형 8"/>
            <p:cNvSpPr/>
            <p:nvPr/>
          </p:nvSpPr>
          <p:spPr>
            <a:xfrm>
              <a:off x="155228" y="101600"/>
              <a:ext cx="11886119" cy="6659413"/>
            </a:xfrm>
            <a:custGeom>
              <a:avLst/>
              <a:gdLst>
                <a:gd name="connsiteX0" fmla="*/ 0 w 11771086"/>
                <a:gd name="connsiteY0" fmla="*/ 0 h 6502400"/>
                <a:gd name="connsiteX1" fmla="*/ 14514 w 11771086"/>
                <a:gd name="connsiteY1" fmla="*/ 3004457 h 6502400"/>
                <a:gd name="connsiteX2" fmla="*/ 14514 w 11771086"/>
                <a:gd name="connsiteY2" fmla="*/ 6458857 h 6502400"/>
                <a:gd name="connsiteX3" fmla="*/ 5733143 w 11771086"/>
                <a:gd name="connsiteY3" fmla="*/ 6502400 h 6502400"/>
                <a:gd name="connsiteX4" fmla="*/ 11713029 w 11771086"/>
                <a:gd name="connsiteY4" fmla="*/ 6487886 h 6502400"/>
                <a:gd name="connsiteX5" fmla="*/ 11727543 w 11771086"/>
                <a:gd name="connsiteY5" fmla="*/ 3483429 h 6502400"/>
                <a:gd name="connsiteX6" fmla="*/ 11771086 w 11771086"/>
                <a:gd name="connsiteY6" fmla="*/ 0 h 6502400"/>
                <a:gd name="connsiteX7" fmla="*/ 5631543 w 11771086"/>
                <a:gd name="connsiteY7" fmla="*/ 72571 h 6502400"/>
                <a:gd name="connsiteX8" fmla="*/ 0 w 11771086"/>
                <a:gd name="connsiteY8" fmla="*/ 0 h 6502400"/>
                <a:gd name="connsiteX0" fmla="*/ 4396 w 11775482"/>
                <a:gd name="connsiteY0" fmla="*/ 0 h 6620782"/>
                <a:gd name="connsiteX1" fmla="*/ 18910 w 11775482"/>
                <a:gd name="connsiteY1" fmla="*/ 3004457 h 6620782"/>
                <a:gd name="connsiteX2" fmla="*/ 0 w 11775482"/>
                <a:gd name="connsiteY2" fmla="*/ 6620782 h 6620782"/>
                <a:gd name="connsiteX3" fmla="*/ 5737539 w 11775482"/>
                <a:gd name="connsiteY3" fmla="*/ 6502400 h 6620782"/>
                <a:gd name="connsiteX4" fmla="*/ 11717425 w 11775482"/>
                <a:gd name="connsiteY4" fmla="*/ 6487886 h 6620782"/>
                <a:gd name="connsiteX5" fmla="*/ 11731939 w 11775482"/>
                <a:gd name="connsiteY5" fmla="*/ 3483429 h 6620782"/>
                <a:gd name="connsiteX6" fmla="*/ 11775482 w 11775482"/>
                <a:gd name="connsiteY6" fmla="*/ 0 h 6620782"/>
                <a:gd name="connsiteX7" fmla="*/ 5635939 w 11775482"/>
                <a:gd name="connsiteY7" fmla="*/ 72571 h 6620782"/>
                <a:gd name="connsiteX8" fmla="*/ 4396 w 11775482"/>
                <a:gd name="connsiteY8" fmla="*/ 0 h 6620782"/>
                <a:gd name="connsiteX0" fmla="*/ 4396 w 11775482"/>
                <a:gd name="connsiteY0" fmla="*/ 0 h 6621236"/>
                <a:gd name="connsiteX1" fmla="*/ 18910 w 11775482"/>
                <a:gd name="connsiteY1" fmla="*/ 3004457 h 6621236"/>
                <a:gd name="connsiteX2" fmla="*/ 0 w 11775482"/>
                <a:gd name="connsiteY2" fmla="*/ 6620782 h 6621236"/>
                <a:gd name="connsiteX3" fmla="*/ 5737539 w 11775482"/>
                <a:gd name="connsiteY3" fmla="*/ 6502400 h 6621236"/>
                <a:gd name="connsiteX4" fmla="*/ 11764700 w 11775482"/>
                <a:gd name="connsiteY4" fmla="*/ 6621236 h 6621236"/>
                <a:gd name="connsiteX5" fmla="*/ 11731939 w 11775482"/>
                <a:gd name="connsiteY5" fmla="*/ 3483429 h 6621236"/>
                <a:gd name="connsiteX6" fmla="*/ 11775482 w 11775482"/>
                <a:gd name="connsiteY6" fmla="*/ 0 h 6621236"/>
                <a:gd name="connsiteX7" fmla="*/ 5635939 w 11775482"/>
                <a:gd name="connsiteY7" fmla="*/ 72571 h 6621236"/>
                <a:gd name="connsiteX8" fmla="*/ 4396 w 11775482"/>
                <a:gd name="connsiteY8" fmla="*/ 0 h 6621236"/>
                <a:gd name="connsiteX0" fmla="*/ 4396 w 11775482"/>
                <a:gd name="connsiteY0" fmla="*/ 0 h 6628976"/>
                <a:gd name="connsiteX1" fmla="*/ 18910 w 11775482"/>
                <a:gd name="connsiteY1" fmla="*/ 3004457 h 6628976"/>
                <a:gd name="connsiteX2" fmla="*/ 0 w 11775482"/>
                <a:gd name="connsiteY2" fmla="*/ 6620782 h 6628976"/>
                <a:gd name="connsiteX3" fmla="*/ 5737539 w 11775482"/>
                <a:gd name="connsiteY3" fmla="*/ 6502400 h 6628976"/>
                <a:gd name="connsiteX4" fmla="*/ 11764700 w 11775482"/>
                <a:gd name="connsiteY4" fmla="*/ 6621236 h 6628976"/>
                <a:gd name="connsiteX5" fmla="*/ 11731939 w 11775482"/>
                <a:gd name="connsiteY5" fmla="*/ 3483429 h 6628976"/>
                <a:gd name="connsiteX6" fmla="*/ 11775482 w 11775482"/>
                <a:gd name="connsiteY6" fmla="*/ 0 h 6628976"/>
                <a:gd name="connsiteX7" fmla="*/ 5635939 w 11775482"/>
                <a:gd name="connsiteY7" fmla="*/ 72571 h 6628976"/>
                <a:gd name="connsiteX8" fmla="*/ 4396 w 11775482"/>
                <a:gd name="connsiteY8" fmla="*/ 0 h 6628976"/>
                <a:gd name="connsiteX0" fmla="*/ 4396 w 11775482"/>
                <a:gd name="connsiteY0" fmla="*/ 0 h 6626776"/>
                <a:gd name="connsiteX1" fmla="*/ 18910 w 11775482"/>
                <a:gd name="connsiteY1" fmla="*/ 3004457 h 6626776"/>
                <a:gd name="connsiteX2" fmla="*/ 0 w 11775482"/>
                <a:gd name="connsiteY2" fmla="*/ 6620782 h 6626776"/>
                <a:gd name="connsiteX3" fmla="*/ 5737539 w 11775482"/>
                <a:gd name="connsiteY3" fmla="*/ 6502400 h 6626776"/>
                <a:gd name="connsiteX4" fmla="*/ 11764700 w 11775482"/>
                <a:gd name="connsiteY4" fmla="*/ 6621236 h 6626776"/>
                <a:gd name="connsiteX5" fmla="*/ 11731939 w 11775482"/>
                <a:gd name="connsiteY5" fmla="*/ 3483429 h 6626776"/>
                <a:gd name="connsiteX6" fmla="*/ 11775482 w 11775482"/>
                <a:gd name="connsiteY6" fmla="*/ 0 h 6626776"/>
                <a:gd name="connsiteX7" fmla="*/ 5635939 w 11775482"/>
                <a:gd name="connsiteY7" fmla="*/ 72571 h 6626776"/>
                <a:gd name="connsiteX8" fmla="*/ 4396 w 11775482"/>
                <a:gd name="connsiteY8" fmla="*/ 0 h 6626776"/>
                <a:gd name="connsiteX0" fmla="*/ 4396 w 11775482"/>
                <a:gd name="connsiteY0" fmla="*/ 0 h 6630162"/>
                <a:gd name="connsiteX1" fmla="*/ 18910 w 11775482"/>
                <a:gd name="connsiteY1" fmla="*/ 3004457 h 6630162"/>
                <a:gd name="connsiteX2" fmla="*/ 0 w 11775482"/>
                <a:gd name="connsiteY2" fmla="*/ 6620782 h 6630162"/>
                <a:gd name="connsiteX3" fmla="*/ 5434978 w 11775482"/>
                <a:gd name="connsiteY3" fmla="*/ 6597650 h 6630162"/>
                <a:gd name="connsiteX4" fmla="*/ 11764700 w 11775482"/>
                <a:gd name="connsiteY4" fmla="*/ 6621236 h 6630162"/>
                <a:gd name="connsiteX5" fmla="*/ 11731939 w 11775482"/>
                <a:gd name="connsiteY5" fmla="*/ 3483429 h 6630162"/>
                <a:gd name="connsiteX6" fmla="*/ 11775482 w 11775482"/>
                <a:gd name="connsiteY6" fmla="*/ 0 h 6630162"/>
                <a:gd name="connsiteX7" fmla="*/ 5635939 w 11775482"/>
                <a:gd name="connsiteY7" fmla="*/ 72571 h 6630162"/>
                <a:gd name="connsiteX8" fmla="*/ 4396 w 11775482"/>
                <a:gd name="connsiteY8" fmla="*/ 0 h 6630162"/>
                <a:gd name="connsiteX0" fmla="*/ 4396 w 11775482"/>
                <a:gd name="connsiteY0" fmla="*/ 0 h 6659413"/>
                <a:gd name="connsiteX1" fmla="*/ 18910 w 11775482"/>
                <a:gd name="connsiteY1" fmla="*/ 3004457 h 6659413"/>
                <a:gd name="connsiteX2" fmla="*/ 0 w 11775482"/>
                <a:gd name="connsiteY2" fmla="*/ 6620782 h 6659413"/>
                <a:gd name="connsiteX3" fmla="*/ 5434978 w 11775482"/>
                <a:gd name="connsiteY3" fmla="*/ 6597650 h 6659413"/>
                <a:gd name="connsiteX4" fmla="*/ 11764700 w 11775482"/>
                <a:gd name="connsiteY4" fmla="*/ 6621236 h 6659413"/>
                <a:gd name="connsiteX5" fmla="*/ 11731939 w 11775482"/>
                <a:gd name="connsiteY5" fmla="*/ 3483429 h 6659413"/>
                <a:gd name="connsiteX6" fmla="*/ 11775482 w 11775482"/>
                <a:gd name="connsiteY6" fmla="*/ 0 h 6659413"/>
                <a:gd name="connsiteX7" fmla="*/ 5635939 w 11775482"/>
                <a:gd name="connsiteY7" fmla="*/ 72571 h 6659413"/>
                <a:gd name="connsiteX8" fmla="*/ 4396 w 11775482"/>
                <a:gd name="connsiteY8" fmla="*/ 0 h 6659413"/>
                <a:gd name="connsiteX0" fmla="*/ 4396 w 11784451"/>
                <a:gd name="connsiteY0" fmla="*/ 0 h 6659413"/>
                <a:gd name="connsiteX1" fmla="*/ 18910 w 11784451"/>
                <a:gd name="connsiteY1" fmla="*/ 3004457 h 6659413"/>
                <a:gd name="connsiteX2" fmla="*/ 0 w 11784451"/>
                <a:gd name="connsiteY2" fmla="*/ 6620782 h 6659413"/>
                <a:gd name="connsiteX3" fmla="*/ 5434978 w 11784451"/>
                <a:gd name="connsiteY3" fmla="*/ 6597650 h 6659413"/>
                <a:gd name="connsiteX4" fmla="*/ 11764700 w 11784451"/>
                <a:gd name="connsiteY4" fmla="*/ 6621236 h 6659413"/>
                <a:gd name="connsiteX5" fmla="*/ 11731939 w 11784451"/>
                <a:gd name="connsiteY5" fmla="*/ 3483429 h 6659413"/>
                <a:gd name="connsiteX6" fmla="*/ 11775482 w 11784451"/>
                <a:gd name="connsiteY6" fmla="*/ 0 h 6659413"/>
                <a:gd name="connsiteX7" fmla="*/ 5635939 w 11784451"/>
                <a:gd name="connsiteY7" fmla="*/ 72571 h 6659413"/>
                <a:gd name="connsiteX8" fmla="*/ 4396 w 11784451"/>
                <a:gd name="connsiteY8" fmla="*/ 0 h 6659413"/>
                <a:gd name="connsiteX0" fmla="*/ 4396 w 11784451"/>
                <a:gd name="connsiteY0" fmla="*/ 0 h 6659413"/>
                <a:gd name="connsiteX1" fmla="*/ 18910 w 11784451"/>
                <a:gd name="connsiteY1" fmla="*/ 3004457 h 6659413"/>
                <a:gd name="connsiteX2" fmla="*/ 0 w 11784451"/>
                <a:gd name="connsiteY2" fmla="*/ 6620782 h 6659413"/>
                <a:gd name="connsiteX3" fmla="*/ 5434978 w 11784451"/>
                <a:gd name="connsiteY3" fmla="*/ 6597650 h 6659413"/>
                <a:gd name="connsiteX4" fmla="*/ 11764700 w 11784451"/>
                <a:gd name="connsiteY4" fmla="*/ 6621236 h 6659413"/>
                <a:gd name="connsiteX5" fmla="*/ 11731939 w 11784451"/>
                <a:gd name="connsiteY5" fmla="*/ 3483429 h 6659413"/>
                <a:gd name="connsiteX6" fmla="*/ 11775482 w 11784451"/>
                <a:gd name="connsiteY6" fmla="*/ 0 h 6659413"/>
                <a:gd name="connsiteX7" fmla="*/ 5635939 w 11784451"/>
                <a:gd name="connsiteY7" fmla="*/ 72571 h 6659413"/>
                <a:gd name="connsiteX8" fmla="*/ 4396 w 11784451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16615 h 6676028"/>
                <a:gd name="connsiteX1" fmla="*/ 18910 w 11798828"/>
                <a:gd name="connsiteY1" fmla="*/ 3021072 h 6676028"/>
                <a:gd name="connsiteX2" fmla="*/ 0 w 11798828"/>
                <a:gd name="connsiteY2" fmla="*/ 6637397 h 6676028"/>
                <a:gd name="connsiteX3" fmla="*/ 5434978 w 11798828"/>
                <a:gd name="connsiteY3" fmla="*/ 6614265 h 6676028"/>
                <a:gd name="connsiteX4" fmla="*/ 11764700 w 11798828"/>
                <a:gd name="connsiteY4" fmla="*/ 6637851 h 6676028"/>
                <a:gd name="connsiteX5" fmla="*/ 11731939 w 11798828"/>
                <a:gd name="connsiteY5" fmla="*/ 3500044 h 6676028"/>
                <a:gd name="connsiteX6" fmla="*/ 11775482 w 11798828"/>
                <a:gd name="connsiteY6" fmla="*/ 16615 h 6676028"/>
                <a:gd name="connsiteX7" fmla="*/ 5834495 w 11798828"/>
                <a:gd name="connsiteY7" fmla="*/ 41561 h 6676028"/>
                <a:gd name="connsiteX8" fmla="*/ 4396 w 11798828"/>
                <a:gd name="connsiteY8" fmla="*/ 16615 h 6676028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834495 w 11798828"/>
                <a:gd name="connsiteY7" fmla="*/ 24946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834495 w 11798828"/>
                <a:gd name="connsiteY7" fmla="*/ 24946 h 6659413"/>
                <a:gd name="connsiteX8" fmla="*/ 4396 w 11798828"/>
                <a:gd name="connsiteY8" fmla="*/ 0 h 66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8828" h="6659413">
                  <a:moveTo>
                    <a:pt x="4396" y="0"/>
                  </a:moveTo>
                  <a:lnTo>
                    <a:pt x="18910" y="3004457"/>
                  </a:lnTo>
                  <a:cubicBezTo>
                    <a:pt x="12607" y="4209899"/>
                    <a:pt x="6303" y="5415340"/>
                    <a:pt x="0" y="6620782"/>
                  </a:cubicBezTo>
                  <a:cubicBezTo>
                    <a:pt x="2082703" y="6667046"/>
                    <a:pt x="3475608" y="6523223"/>
                    <a:pt x="5434978" y="6597650"/>
                  </a:cubicBezTo>
                  <a:cubicBezTo>
                    <a:pt x="7443036" y="6673926"/>
                    <a:pt x="11098263" y="6676874"/>
                    <a:pt x="11764700" y="6621236"/>
                  </a:cubicBezTo>
                  <a:cubicBezTo>
                    <a:pt x="11819965" y="5575300"/>
                    <a:pt x="11742859" y="4529365"/>
                    <a:pt x="11731939" y="3483429"/>
                  </a:cubicBezTo>
                  <a:cubicBezTo>
                    <a:pt x="11784273" y="2322286"/>
                    <a:pt x="11827153" y="1199243"/>
                    <a:pt x="11775482" y="0"/>
                  </a:cubicBezTo>
                  <a:cubicBezTo>
                    <a:pt x="9757334" y="90865"/>
                    <a:pt x="7228611" y="10281"/>
                    <a:pt x="5834495" y="24946"/>
                  </a:cubicBezTo>
                  <a:lnTo>
                    <a:pt x="4396" y="0"/>
                  </a:lnTo>
                  <a:close/>
                </a:path>
              </a:pathLst>
            </a:custGeom>
            <a:solidFill>
              <a:schemeClr val="bg1"/>
            </a:solidFill>
            <a:ln w="38100" cmpd="dbl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49263" latinLnBrk="0">
                <a:lnSpc>
                  <a:spcPct val="200000"/>
                </a:lnSpc>
                <a:defRPr/>
              </a:pPr>
              <a:r>
                <a:rPr lang="en-US" altLang="ko-KR" sz="2800" i="1" kern="0" dirty="0">
                  <a:ln w="952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Enjoy your stylish business and campus life with </a:t>
              </a: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BIZCAM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72580" y="116877"/>
              <a:ext cx="528909" cy="286746"/>
              <a:chOff x="-72580" y="116877"/>
              <a:chExt cx="528909" cy="28674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flipH="1">
              <a:off x="11721427" y="116877"/>
              <a:ext cx="528909" cy="286746"/>
              <a:chOff x="-72580" y="116877"/>
              <a:chExt cx="528909" cy="28674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flipV="1">
              <a:off x="-63325" y="6443166"/>
              <a:ext cx="528909" cy="286746"/>
              <a:chOff x="-72580" y="116877"/>
              <a:chExt cx="528909" cy="286746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flipH="1" flipV="1">
              <a:off x="11721157" y="6443166"/>
              <a:ext cx="528909" cy="286746"/>
              <a:chOff x="-72580" y="116877"/>
              <a:chExt cx="528909" cy="28674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타원 22"/>
            <p:cNvSpPr/>
            <p:nvPr/>
          </p:nvSpPr>
          <p:spPr>
            <a:xfrm rot="1679590">
              <a:off x="11155125" y="-277945"/>
              <a:ext cx="781050" cy="2438400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3881433">
              <a:off x="11017516" y="-395272"/>
              <a:ext cx="810171" cy="1597789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flipH="1">
              <a:off x="-108714" y="-277945"/>
              <a:ext cx="1597789" cy="2438400"/>
              <a:chOff x="1860310" y="282239"/>
              <a:chExt cx="1597789" cy="2438400"/>
            </a:xfrm>
          </p:grpSpPr>
          <p:sp>
            <p:nvSpPr>
              <p:cNvPr id="25" name="타원 24"/>
              <p:cNvSpPr/>
              <p:nvPr/>
            </p:nvSpPr>
            <p:spPr>
              <a:xfrm rot="1679590">
                <a:off x="2391728" y="282239"/>
                <a:ext cx="781050" cy="2438400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 rot="3881433">
                <a:off x="2254119" y="164912"/>
                <a:ext cx="810171" cy="1597789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xmlns="" id="{A645395C-FEAB-40DB-9DA3-1E500187CBFE}"/>
              </a:ext>
            </a:extLst>
          </p:cNvPr>
          <p:cNvCxnSpPr>
            <a:cxnSpLocks/>
          </p:cNvCxnSpPr>
          <p:nvPr/>
        </p:nvCxnSpPr>
        <p:spPr>
          <a:xfrm>
            <a:off x="777969" y="2780686"/>
            <a:ext cx="7200000" cy="0"/>
          </a:xfrm>
          <a:prstGeom prst="line">
            <a:avLst/>
          </a:prstGeom>
          <a:ln w="1905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xmlns="" id="{85742387-8758-4D18-B8BF-67B29CC40B5F}"/>
              </a:ext>
            </a:extLst>
          </p:cNvPr>
          <p:cNvCxnSpPr>
            <a:cxnSpLocks/>
          </p:cNvCxnSpPr>
          <p:nvPr/>
        </p:nvCxnSpPr>
        <p:spPr>
          <a:xfrm>
            <a:off x="1428254" y="2780686"/>
            <a:ext cx="1080000" cy="0"/>
          </a:xfrm>
          <a:prstGeom prst="line">
            <a:avLst/>
          </a:prstGeom>
          <a:ln w="190500" cap="rnd">
            <a:solidFill>
              <a:srgbClr val="059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xmlns="" id="{3ACE1E03-F9FC-42E3-8B69-30BD4AE7A9E1}"/>
              </a:ext>
            </a:extLst>
          </p:cNvPr>
          <p:cNvGrpSpPr/>
          <p:nvPr/>
        </p:nvGrpSpPr>
        <p:grpSpPr>
          <a:xfrm>
            <a:off x="836270" y="2695946"/>
            <a:ext cx="1183967" cy="733054"/>
            <a:chOff x="714571" y="2407520"/>
            <a:chExt cx="1183967" cy="733054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xmlns="" id="{23A46187-F6AE-4AFC-B343-B195DDE1FF14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A2F5748D-BFEF-4E29-868B-9FF511D7A74A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33129928-3CD4-479E-A95F-21634EFC62EC}"/>
              </a:ext>
            </a:extLst>
          </p:cNvPr>
          <p:cNvGrpSpPr/>
          <p:nvPr/>
        </p:nvGrpSpPr>
        <p:grpSpPr>
          <a:xfrm>
            <a:off x="1962876" y="2695946"/>
            <a:ext cx="1183967" cy="733054"/>
            <a:chOff x="714571" y="2407520"/>
            <a:chExt cx="1183967" cy="733054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FDCF096E-E720-4FEC-A97E-8DB720179DA4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xmlns="" id="{E6911B10-E895-41DD-8EB9-CEF71BA0FDA6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C6F0B056-C6C5-4CAC-B49F-9231CD247061}"/>
              </a:ext>
            </a:extLst>
          </p:cNvPr>
          <p:cNvSpPr/>
          <p:nvPr/>
        </p:nvSpPr>
        <p:spPr>
          <a:xfrm>
            <a:off x="2321712" y="1861747"/>
            <a:ext cx="2981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44546A">
                    <a:lumMod val="50000"/>
                  </a:srgbClr>
                </a:solidFill>
              </a:rPr>
              <a:t>10,287</a:t>
            </a:r>
            <a:r>
              <a:rPr lang="en-US" altLang="ko-KR" sz="1400" dirty="0">
                <a:solidFill>
                  <a:srgbClr val="44546A">
                    <a:lumMod val="50000"/>
                  </a:srgbClr>
                </a:solidFill>
              </a:rPr>
              <a:t> 12.8%</a:t>
            </a:r>
            <a:endParaRPr lang="en-US" altLang="ko-KR" sz="1100" b="1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3F6EB17D-8E46-425E-8737-7BB0DC25B10C}"/>
              </a:ext>
            </a:extLst>
          </p:cNvPr>
          <p:cNvCxnSpPr>
            <a:cxnSpLocks/>
          </p:cNvCxnSpPr>
          <p:nvPr/>
        </p:nvCxnSpPr>
        <p:spPr>
          <a:xfrm>
            <a:off x="777969" y="5004260"/>
            <a:ext cx="7200000" cy="0"/>
          </a:xfrm>
          <a:prstGeom prst="line">
            <a:avLst/>
          </a:prstGeom>
          <a:ln w="190500" cap="rnd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xmlns="" id="{0CB2150F-1E4A-434E-BE14-71086D237138}"/>
              </a:ext>
            </a:extLst>
          </p:cNvPr>
          <p:cNvCxnSpPr>
            <a:cxnSpLocks/>
          </p:cNvCxnSpPr>
          <p:nvPr/>
        </p:nvCxnSpPr>
        <p:spPr>
          <a:xfrm>
            <a:off x="1428254" y="5004260"/>
            <a:ext cx="1080000" cy="0"/>
          </a:xfrm>
          <a:prstGeom prst="line">
            <a:avLst/>
          </a:prstGeom>
          <a:ln w="190500" cap="rnd">
            <a:solidFill>
              <a:srgbClr val="059E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209F9BA4-6721-4E8C-8B74-793BB498D6B4}"/>
              </a:ext>
            </a:extLst>
          </p:cNvPr>
          <p:cNvGrpSpPr/>
          <p:nvPr/>
        </p:nvGrpSpPr>
        <p:grpSpPr>
          <a:xfrm>
            <a:off x="836270" y="4919520"/>
            <a:ext cx="1183967" cy="733054"/>
            <a:chOff x="714571" y="2407520"/>
            <a:chExt cx="1183967" cy="733054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A202295A-F9B9-4FB7-B8D7-14CF374AA722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xmlns="" id="{353F1D2A-2170-42C7-9F90-1E112ED88A43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47AB8353-AA45-4974-AE96-44EA7BF1720A}"/>
              </a:ext>
            </a:extLst>
          </p:cNvPr>
          <p:cNvGrpSpPr/>
          <p:nvPr/>
        </p:nvGrpSpPr>
        <p:grpSpPr>
          <a:xfrm>
            <a:off x="1962876" y="4919520"/>
            <a:ext cx="1183967" cy="733054"/>
            <a:chOff x="714571" y="2407520"/>
            <a:chExt cx="1183967" cy="733054"/>
          </a:xfrm>
        </p:grpSpPr>
        <p:sp>
          <p:nvSpPr>
            <p:cNvPr id="43" name="타원 42">
              <a:extLst>
                <a:ext uri="{FF2B5EF4-FFF2-40B4-BE49-F238E27FC236}">
                  <a16:creationId xmlns:a16="http://schemas.microsoft.com/office/drawing/2014/main" xmlns="" id="{A73767CD-24AC-40D9-8457-75198DA8D71F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62E9C499-587E-4A80-8906-7A6CE9D24CC5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F84DB1F8-63BA-45E9-801B-42BE3426DE0E}"/>
              </a:ext>
            </a:extLst>
          </p:cNvPr>
          <p:cNvSpPr/>
          <p:nvPr/>
        </p:nvSpPr>
        <p:spPr>
          <a:xfrm>
            <a:off x="2321712" y="4085321"/>
            <a:ext cx="2981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44546A">
                    <a:lumMod val="50000"/>
                  </a:srgbClr>
                </a:solidFill>
              </a:rPr>
              <a:t>10,287</a:t>
            </a:r>
            <a:r>
              <a:rPr lang="en-US" altLang="ko-KR" sz="1400" dirty="0">
                <a:solidFill>
                  <a:srgbClr val="44546A">
                    <a:lumMod val="50000"/>
                  </a:srgbClr>
                </a:solidFill>
              </a:rPr>
              <a:t> 12.8%</a:t>
            </a:r>
            <a:endParaRPr lang="en-US" altLang="ko-KR" sz="1100" b="1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48C53D4B-ADF6-4A76-A844-476D3DAC8952}"/>
              </a:ext>
            </a:extLst>
          </p:cNvPr>
          <p:cNvSpPr/>
          <p:nvPr/>
        </p:nvSpPr>
        <p:spPr>
          <a:xfrm>
            <a:off x="8562971" y="2030603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B1020A11-159C-478E-AAC5-6850F59842AE}"/>
              </a:ext>
            </a:extLst>
          </p:cNvPr>
          <p:cNvSpPr/>
          <p:nvPr/>
        </p:nvSpPr>
        <p:spPr>
          <a:xfrm>
            <a:off x="8562971" y="4338917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59EE2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0445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08714" y="-277945"/>
            <a:ext cx="12359050" cy="7038958"/>
            <a:chOff x="-108714" y="-277945"/>
            <a:chExt cx="12359050" cy="7038958"/>
          </a:xfrm>
        </p:grpSpPr>
        <p:sp>
          <p:nvSpPr>
            <p:cNvPr id="9" name="자유형 8"/>
            <p:cNvSpPr/>
            <p:nvPr/>
          </p:nvSpPr>
          <p:spPr>
            <a:xfrm>
              <a:off x="155228" y="101600"/>
              <a:ext cx="11886119" cy="6659413"/>
            </a:xfrm>
            <a:custGeom>
              <a:avLst/>
              <a:gdLst>
                <a:gd name="connsiteX0" fmla="*/ 0 w 11771086"/>
                <a:gd name="connsiteY0" fmla="*/ 0 h 6502400"/>
                <a:gd name="connsiteX1" fmla="*/ 14514 w 11771086"/>
                <a:gd name="connsiteY1" fmla="*/ 3004457 h 6502400"/>
                <a:gd name="connsiteX2" fmla="*/ 14514 w 11771086"/>
                <a:gd name="connsiteY2" fmla="*/ 6458857 h 6502400"/>
                <a:gd name="connsiteX3" fmla="*/ 5733143 w 11771086"/>
                <a:gd name="connsiteY3" fmla="*/ 6502400 h 6502400"/>
                <a:gd name="connsiteX4" fmla="*/ 11713029 w 11771086"/>
                <a:gd name="connsiteY4" fmla="*/ 6487886 h 6502400"/>
                <a:gd name="connsiteX5" fmla="*/ 11727543 w 11771086"/>
                <a:gd name="connsiteY5" fmla="*/ 3483429 h 6502400"/>
                <a:gd name="connsiteX6" fmla="*/ 11771086 w 11771086"/>
                <a:gd name="connsiteY6" fmla="*/ 0 h 6502400"/>
                <a:gd name="connsiteX7" fmla="*/ 5631543 w 11771086"/>
                <a:gd name="connsiteY7" fmla="*/ 72571 h 6502400"/>
                <a:gd name="connsiteX8" fmla="*/ 0 w 11771086"/>
                <a:gd name="connsiteY8" fmla="*/ 0 h 6502400"/>
                <a:gd name="connsiteX0" fmla="*/ 4396 w 11775482"/>
                <a:gd name="connsiteY0" fmla="*/ 0 h 6620782"/>
                <a:gd name="connsiteX1" fmla="*/ 18910 w 11775482"/>
                <a:gd name="connsiteY1" fmla="*/ 3004457 h 6620782"/>
                <a:gd name="connsiteX2" fmla="*/ 0 w 11775482"/>
                <a:gd name="connsiteY2" fmla="*/ 6620782 h 6620782"/>
                <a:gd name="connsiteX3" fmla="*/ 5737539 w 11775482"/>
                <a:gd name="connsiteY3" fmla="*/ 6502400 h 6620782"/>
                <a:gd name="connsiteX4" fmla="*/ 11717425 w 11775482"/>
                <a:gd name="connsiteY4" fmla="*/ 6487886 h 6620782"/>
                <a:gd name="connsiteX5" fmla="*/ 11731939 w 11775482"/>
                <a:gd name="connsiteY5" fmla="*/ 3483429 h 6620782"/>
                <a:gd name="connsiteX6" fmla="*/ 11775482 w 11775482"/>
                <a:gd name="connsiteY6" fmla="*/ 0 h 6620782"/>
                <a:gd name="connsiteX7" fmla="*/ 5635939 w 11775482"/>
                <a:gd name="connsiteY7" fmla="*/ 72571 h 6620782"/>
                <a:gd name="connsiteX8" fmla="*/ 4396 w 11775482"/>
                <a:gd name="connsiteY8" fmla="*/ 0 h 6620782"/>
                <a:gd name="connsiteX0" fmla="*/ 4396 w 11775482"/>
                <a:gd name="connsiteY0" fmla="*/ 0 h 6621236"/>
                <a:gd name="connsiteX1" fmla="*/ 18910 w 11775482"/>
                <a:gd name="connsiteY1" fmla="*/ 3004457 h 6621236"/>
                <a:gd name="connsiteX2" fmla="*/ 0 w 11775482"/>
                <a:gd name="connsiteY2" fmla="*/ 6620782 h 6621236"/>
                <a:gd name="connsiteX3" fmla="*/ 5737539 w 11775482"/>
                <a:gd name="connsiteY3" fmla="*/ 6502400 h 6621236"/>
                <a:gd name="connsiteX4" fmla="*/ 11764700 w 11775482"/>
                <a:gd name="connsiteY4" fmla="*/ 6621236 h 6621236"/>
                <a:gd name="connsiteX5" fmla="*/ 11731939 w 11775482"/>
                <a:gd name="connsiteY5" fmla="*/ 3483429 h 6621236"/>
                <a:gd name="connsiteX6" fmla="*/ 11775482 w 11775482"/>
                <a:gd name="connsiteY6" fmla="*/ 0 h 6621236"/>
                <a:gd name="connsiteX7" fmla="*/ 5635939 w 11775482"/>
                <a:gd name="connsiteY7" fmla="*/ 72571 h 6621236"/>
                <a:gd name="connsiteX8" fmla="*/ 4396 w 11775482"/>
                <a:gd name="connsiteY8" fmla="*/ 0 h 6621236"/>
                <a:gd name="connsiteX0" fmla="*/ 4396 w 11775482"/>
                <a:gd name="connsiteY0" fmla="*/ 0 h 6628976"/>
                <a:gd name="connsiteX1" fmla="*/ 18910 w 11775482"/>
                <a:gd name="connsiteY1" fmla="*/ 3004457 h 6628976"/>
                <a:gd name="connsiteX2" fmla="*/ 0 w 11775482"/>
                <a:gd name="connsiteY2" fmla="*/ 6620782 h 6628976"/>
                <a:gd name="connsiteX3" fmla="*/ 5737539 w 11775482"/>
                <a:gd name="connsiteY3" fmla="*/ 6502400 h 6628976"/>
                <a:gd name="connsiteX4" fmla="*/ 11764700 w 11775482"/>
                <a:gd name="connsiteY4" fmla="*/ 6621236 h 6628976"/>
                <a:gd name="connsiteX5" fmla="*/ 11731939 w 11775482"/>
                <a:gd name="connsiteY5" fmla="*/ 3483429 h 6628976"/>
                <a:gd name="connsiteX6" fmla="*/ 11775482 w 11775482"/>
                <a:gd name="connsiteY6" fmla="*/ 0 h 6628976"/>
                <a:gd name="connsiteX7" fmla="*/ 5635939 w 11775482"/>
                <a:gd name="connsiteY7" fmla="*/ 72571 h 6628976"/>
                <a:gd name="connsiteX8" fmla="*/ 4396 w 11775482"/>
                <a:gd name="connsiteY8" fmla="*/ 0 h 6628976"/>
                <a:gd name="connsiteX0" fmla="*/ 4396 w 11775482"/>
                <a:gd name="connsiteY0" fmla="*/ 0 h 6626776"/>
                <a:gd name="connsiteX1" fmla="*/ 18910 w 11775482"/>
                <a:gd name="connsiteY1" fmla="*/ 3004457 h 6626776"/>
                <a:gd name="connsiteX2" fmla="*/ 0 w 11775482"/>
                <a:gd name="connsiteY2" fmla="*/ 6620782 h 6626776"/>
                <a:gd name="connsiteX3" fmla="*/ 5737539 w 11775482"/>
                <a:gd name="connsiteY3" fmla="*/ 6502400 h 6626776"/>
                <a:gd name="connsiteX4" fmla="*/ 11764700 w 11775482"/>
                <a:gd name="connsiteY4" fmla="*/ 6621236 h 6626776"/>
                <a:gd name="connsiteX5" fmla="*/ 11731939 w 11775482"/>
                <a:gd name="connsiteY5" fmla="*/ 3483429 h 6626776"/>
                <a:gd name="connsiteX6" fmla="*/ 11775482 w 11775482"/>
                <a:gd name="connsiteY6" fmla="*/ 0 h 6626776"/>
                <a:gd name="connsiteX7" fmla="*/ 5635939 w 11775482"/>
                <a:gd name="connsiteY7" fmla="*/ 72571 h 6626776"/>
                <a:gd name="connsiteX8" fmla="*/ 4396 w 11775482"/>
                <a:gd name="connsiteY8" fmla="*/ 0 h 6626776"/>
                <a:gd name="connsiteX0" fmla="*/ 4396 w 11775482"/>
                <a:gd name="connsiteY0" fmla="*/ 0 h 6630162"/>
                <a:gd name="connsiteX1" fmla="*/ 18910 w 11775482"/>
                <a:gd name="connsiteY1" fmla="*/ 3004457 h 6630162"/>
                <a:gd name="connsiteX2" fmla="*/ 0 w 11775482"/>
                <a:gd name="connsiteY2" fmla="*/ 6620782 h 6630162"/>
                <a:gd name="connsiteX3" fmla="*/ 5434978 w 11775482"/>
                <a:gd name="connsiteY3" fmla="*/ 6597650 h 6630162"/>
                <a:gd name="connsiteX4" fmla="*/ 11764700 w 11775482"/>
                <a:gd name="connsiteY4" fmla="*/ 6621236 h 6630162"/>
                <a:gd name="connsiteX5" fmla="*/ 11731939 w 11775482"/>
                <a:gd name="connsiteY5" fmla="*/ 3483429 h 6630162"/>
                <a:gd name="connsiteX6" fmla="*/ 11775482 w 11775482"/>
                <a:gd name="connsiteY6" fmla="*/ 0 h 6630162"/>
                <a:gd name="connsiteX7" fmla="*/ 5635939 w 11775482"/>
                <a:gd name="connsiteY7" fmla="*/ 72571 h 6630162"/>
                <a:gd name="connsiteX8" fmla="*/ 4396 w 11775482"/>
                <a:gd name="connsiteY8" fmla="*/ 0 h 6630162"/>
                <a:gd name="connsiteX0" fmla="*/ 4396 w 11775482"/>
                <a:gd name="connsiteY0" fmla="*/ 0 h 6659413"/>
                <a:gd name="connsiteX1" fmla="*/ 18910 w 11775482"/>
                <a:gd name="connsiteY1" fmla="*/ 3004457 h 6659413"/>
                <a:gd name="connsiteX2" fmla="*/ 0 w 11775482"/>
                <a:gd name="connsiteY2" fmla="*/ 6620782 h 6659413"/>
                <a:gd name="connsiteX3" fmla="*/ 5434978 w 11775482"/>
                <a:gd name="connsiteY3" fmla="*/ 6597650 h 6659413"/>
                <a:gd name="connsiteX4" fmla="*/ 11764700 w 11775482"/>
                <a:gd name="connsiteY4" fmla="*/ 6621236 h 6659413"/>
                <a:gd name="connsiteX5" fmla="*/ 11731939 w 11775482"/>
                <a:gd name="connsiteY5" fmla="*/ 3483429 h 6659413"/>
                <a:gd name="connsiteX6" fmla="*/ 11775482 w 11775482"/>
                <a:gd name="connsiteY6" fmla="*/ 0 h 6659413"/>
                <a:gd name="connsiteX7" fmla="*/ 5635939 w 11775482"/>
                <a:gd name="connsiteY7" fmla="*/ 72571 h 6659413"/>
                <a:gd name="connsiteX8" fmla="*/ 4396 w 11775482"/>
                <a:gd name="connsiteY8" fmla="*/ 0 h 6659413"/>
                <a:gd name="connsiteX0" fmla="*/ 4396 w 11784451"/>
                <a:gd name="connsiteY0" fmla="*/ 0 h 6659413"/>
                <a:gd name="connsiteX1" fmla="*/ 18910 w 11784451"/>
                <a:gd name="connsiteY1" fmla="*/ 3004457 h 6659413"/>
                <a:gd name="connsiteX2" fmla="*/ 0 w 11784451"/>
                <a:gd name="connsiteY2" fmla="*/ 6620782 h 6659413"/>
                <a:gd name="connsiteX3" fmla="*/ 5434978 w 11784451"/>
                <a:gd name="connsiteY3" fmla="*/ 6597650 h 6659413"/>
                <a:gd name="connsiteX4" fmla="*/ 11764700 w 11784451"/>
                <a:gd name="connsiteY4" fmla="*/ 6621236 h 6659413"/>
                <a:gd name="connsiteX5" fmla="*/ 11731939 w 11784451"/>
                <a:gd name="connsiteY5" fmla="*/ 3483429 h 6659413"/>
                <a:gd name="connsiteX6" fmla="*/ 11775482 w 11784451"/>
                <a:gd name="connsiteY6" fmla="*/ 0 h 6659413"/>
                <a:gd name="connsiteX7" fmla="*/ 5635939 w 11784451"/>
                <a:gd name="connsiteY7" fmla="*/ 72571 h 6659413"/>
                <a:gd name="connsiteX8" fmla="*/ 4396 w 11784451"/>
                <a:gd name="connsiteY8" fmla="*/ 0 h 6659413"/>
                <a:gd name="connsiteX0" fmla="*/ 4396 w 11784451"/>
                <a:gd name="connsiteY0" fmla="*/ 0 h 6659413"/>
                <a:gd name="connsiteX1" fmla="*/ 18910 w 11784451"/>
                <a:gd name="connsiteY1" fmla="*/ 3004457 h 6659413"/>
                <a:gd name="connsiteX2" fmla="*/ 0 w 11784451"/>
                <a:gd name="connsiteY2" fmla="*/ 6620782 h 6659413"/>
                <a:gd name="connsiteX3" fmla="*/ 5434978 w 11784451"/>
                <a:gd name="connsiteY3" fmla="*/ 6597650 h 6659413"/>
                <a:gd name="connsiteX4" fmla="*/ 11764700 w 11784451"/>
                <a:gd name="connsiteY4" fmla="*/ 6621236 h 6659413"/>
                <a:gd name="connsiteX5" fmla="*/ 11731939 w 11784451"/>
                <a:gd name="connsiteY5" fmla="*/ 3483429 h 6659413"/>
                <a:gd name="connsiteX6" fmla="*/ 11775482 w 11784451"/>
                <a:gd name="connsiteY6" fmla="*/ 0 h 6659413"/>
                <a:gd name="connsiteX7" fmla="*/ 5635939 w 11784451"/>
                <a:gd name="connsiteY7" fmla="*/ 72571 h 6659413"/>
                <a:gd name="connsiteX8" fmla="*/ 4396 w 11784451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16615 h 6676028"/>
                <a:gd name="connsiteX1" fmla="*/ 18910 w 11798828"/>
                <a:gd name="connsiteY1" fmla="*/ 3021072 h 6676028"/>
                <a:gd name="connsiteX2" fmla="*/ 0 w 11798828"/>
                <a:gd name="connsiteY2" fmla="*/ 6637397 h 6676028"/>
                <a:gd name="connsiteX3" fmla="*/ 5434978 w 11798828"/>
                <a:gd name="connsiteY3" fmla="*/ 6614265 h 6676028"/>
                <a:gd name="connsiteX4" fmla="*/ 11764700 w 11798828"/>
                <a:gd name="connsiteY4" fmla="*/ 6637851 h 6676028"/>
                <a:gd name="connsiteX5" fmla="*/ 11731939 w 11798828"/>
                <a:gd name="connsiteY5" fmla="*/ 3500044 h 6676028"/>
                <a:gd name="connsiteX6" fmla="*/ 11775482 w 11798828"/>
                <a:gd name="connsiteY6" fmla="*/ 16615 h 6676028"/>
                <a:gd name="connsiteX7" fmla="*/ 5834495 w 11798828"/>
                <a:gd name="connsiteY7" fmla="*/ 41561 h 6676028"/>
                <a:gd name="connsiteX8" fmla="*/ 4396 w 11798828"/>
                <a:gd name="connsiteY8" fmla="*/ 16615 h 6676028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834495 w 11798828"/>
                <a:gd name="connsiteY7" fmla="*/ 24946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834495 w 11798828"/>
                <a:gd name="connsiteY7" fmla="*/ 24946 h 6659413"/>
                <a:gd name="connsiteX8" fmla="*/ 4396 w 11798828"/>
                <a:gd name="connsiteY8" fmla="*/ 0 h 66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8828" h="6659413">
                  <a:moveTo>
                    <a:pt x="4396" y="0"/>
                  </a:moveTo>
                  <a:lnTo>
                    <a:pt x="18910" y="3004457"/>
                  </a:lnTo>
                  <a:cubicBezTo>
                    <a:pt x="12607" y="4209899"/>
                    <a:pt x="6303" y="5415340"/>
                    <a:pt x="0" y="6620782"/>
                  </a:cubicBezTo>
                  <a:cubicBezTo>
                    <a:pt x="2082703" y="6667046"/>
                    <a:pt x="3475608" y="6523223"/>
                    <a:pt x="5434978" y="6597650"/>
                  </a:cubicBezTo>
                  <a:cubicBezTo>
                    <a:pt x="7443036" y="6673926"/>
                    <a:pt x="11098263" y="6676874"/>
                    <a:pt x="11764700" y="6621236"/>
                  </a:cubicBezTo>
                  <a:cubicBezTo>
                    <a:pt x="11819965" y="5575300"/>
                    <a:pt x="11742859" y="4529365"/>
                    <a:pt x="11731939" y="3483429"/>
                  </a:cubicBezTo>
                  <a:cubicBezTo>
                    <a:pt x="11784273" y="2322286"/>
                    <a:pt x="11827153" y="1199243"/>
                    <a:pt x="11775482" y="0"/>
                  </a:cubicBezTo>
                  <a:cubicBezTo>
                    <a:pt x="9757334" y="90865"/>
                    <a:pt x="7228611" y="10281"/>
                    <a:pt x="5834495" y="24946"/>
                  </a:cubicBezTo>
                  <a:lnTo>
                    <a:pt x="4396" y="0"/>
                  </a:lnTo>
                  <a:close/>
                </a:path>
              </a:pathLst>
            </a:custGeom>
            <a:solidFill>
              <a:schemeClr val="bg1"/>
            </a:solidFill>
            <a:ln w="38100" cmpd="dbl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49263" latinLnBrk="0">
                <a:lnSpc>
                  <a:spcPct val="200000"/>
                </a:lnSpc>
                <a:defRPr/>
              </a:pPr>
              <a:r>
                <a:rPr lang="en-US" altLang="ko-KR" sz="2800" i="1" kern="0" dirty="0">
                  <a:ln w="952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Enjoy your stylish business and campus life with </a:t>
              </a: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BIZCAM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72580" y="116877"/>
              <a:ext cx="528909" cy="286746"/>
              <a:chOff x="-72580" y="116877"/>
              <a:chExt cx="528909" cy="28674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flipH="1">
              <a:off x="11721427" y="116877"/>
              <a:ext cx="528909" cy="286746"/>
              <a:chOff x="-72580" y="116877"/>
              <a:chExt cx="528909" cy="28674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flipV="1">
              <a:off x="-63325" y="6443166"/>
              <a:ext cx="528909" cy="286746"/>
              <a:chOff x="-72580" y="116877"/>
              <a:chExt cx="528909" cy="286746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flipH="1" flipV="1">
              <a:off x="11721157" y="6443166"/>
              <a:ext cx="528909" cy="286746"/>
              <a:chOff x="-72580" y="116877"/>
              <a:chExt cx="528909" cy="28674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타원 22"/>
            <p:cNvSpPr/>
            <p:nvPr/>
          </p:nvSpPr>
          <p:spPr>
            <a:xfrm rot="1679590">
              <a:off x="11155125" y="-277945"/>
              <a:ext cx="781050" cy="2438400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3881433">
              <a:off x="11017516" y="-395272"/>
              <a:ext cx="810171" cy="1597789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flipH="1">
              <a:off x="-108714" y="-277945"/>
              <a:ext cx="1597789" cy="2438400"/>
              <a:chOff x="1860310" y="282239"/>
              <a:chExt cx="1597789" cy="2438400"/>
            </a:xfrm>
          </p:grpSpPr>
          <p:sp>
            <p:nvSpPr>
              <p:cNvPr id="25" name="타원 24"/>
              <p:cNvSpPr/>
              <p:nvPr/>
            </p:nvSpPr>
            <p:spPr>
              <a:xfrm rot="1679590">
                <a:off x="2391728" y="282239"/>
                <a:ext cx="781050" cy="2438400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 rot="3881433">
                <a:off x="2254119" y="164912"/>
                <a:ext cx="810171" cy="1597789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5201897B-7172-4987-87AC-972B7408AEE3}"/>
              </a:ext>
            </a:extLst>
          </p:cNvPr>
          <p:cNvSpPr/>
          <p:nvPr/>
        </p:nvSpPr>
        <p:spPr>
          <a:xfrm>
            <a:off x="1168574" y="2031645"/>
            <a:ext cx="2286354" cy="228635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xmlns="" id="{2153C8E6-B8CD-4F61-B88D-4F308B243EEC}"/>
              </a:ext>
            </a:extLst>
          </p:cNvPr>
          <p:cNvSpPr/>
          <p:nvPr/>
        </p:nvSpPr>
        <p:spPr>
          <a:xfrm>
            <a:off x="1328515" y="2191586"/>
            <a:ext cx="1958931" cy="1958931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059EE2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AF97C373-8719-4F84-B22A-AA0BAA8224FD}"/>
              </a:ext>
            </a:extLst>
          </p:cNvPr>
          <p:cNvGrpSpPr/>
          <p:nvPr/>
        </p:nvGrpSpPr>
        <p:grpSpPr>
          <a:xfrm>
            <a:off x="2610910" y="3627215"/>
            <a:ext cx="760277" cy="683243"/>
            <a:chOff x="570550" y="4668972"/>
            <a:chExt cx="845997" cy="760278"/>
          </a:xfrm>
        </p:grpSpPr>
        <p:sp>
          <p:nvSpPr>
            <p:cNvPr id="51" name="타원 50">
              <a:extLst>
                <a:ext uri="{FF2B5EF4-FFF2-40B4-BE49-F238E27FC236}">
                  <a16:creationId xmlns:a16="http://schemas.microsoft.com/office/drawing/2014/main" xmlns="" id="{5CE960EC-A8F5-4AF6-80F8-8A84016B1565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xmlns="" id="{9F958966-43CF-4A87-BFF6-2F0182AF5F09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b="1" dirty="0">
                  <a:solidFill>
                    <a:srgbClr val="44546A">
                      <a:lumMod val="50000"/>
                    </a:srgbClr>
                  </a:solidFill>
                </a:rPr>
                <a:t>68</a:t>
              </a:r>
              <a:r>
                <a:rPr lang="en-US" altLang="ko-KR" sz="1200" dirty="0">
                  <a:solidFill>
                    <a:srgbClr val="44546A">
                      <a:lumMod val="50000"/>
                    </a:srgbClr>
                  </a:solidFill>
                </a:rPr>
                <a:t>%</a:t>
              </a:r>
              <a:endParaRPr lang="ko-KR" altLang="en-US" sz="2000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F83AAF94-DD93-4A27-A652-16F4A66B70F1}"/>
              </a:ext>
            </a:extLst>
          </p:cNvPr>
          <p:cNvSpPr/>
          <p:nvPr/>
        </p:nvSpPr>
        <p:spPr>
          <a:xfrm>
            <a:off x="827584" y="4687915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xmlns="" id="{01CE5DC7-8E6C-42EB-B838-B3EBEF4D9C35}"/>
              </a:ext>
            </a:extLst>
          </p:cNvPr>
          <p:cNvSpPr/>
          <p:nvPr/>
        </p:nvSpPr>
        <p:spPr>
          <a:xfrm>
            <a:off x="4910829" y="2031645"/>
            <a:ext cx="2286354" cy="228635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5" name="원호 54">
            <a:extLst>
              <a:ext uri="{FF2B5EF4-FFF2-40B4-BE49-F238E27FC236}">
                <a16:creationId xmlns:a16="http://schemas.microsoft.com/office/drawing/2014/main" xmlns="" id="{053B948A-1273-4738-81C8-91400C3049B5}"/>
              </a:ext>
            </a:extLst>
          </p:cNvPr>
          <p:cNvSpPr/>
          <p:nvPr/>
        </p:nvSpPr>
        <p:spPr>
          <a:xfrm>
            <a:off x="5070770" y="2191586"/>
            <a:ext cx="1958931" cy="1958931"/>
          </a:xfrm>
          <a:prstGeom prst="arc">
            <a:avLst>
              <a:gd name="adj1" fmla="val 16200000"/>
              <a:gd name="adj2" fmla="val 10800776"/>
            </a:avLst>
          </a:prstGeom>
          <a:solidFill>
            <a:srgbClr val="059EE2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ACB75C88-7C72-4FD6-913E-E3A80F436836}"/>
              </a:ext>
            </a:extLst>
          </p:cNvPr>
          <p:cNvGrpSpPr/>
          <p:nvPr/>
        </p:nvGrpSpPr>
        <p:grpSpPr>
          <a:xfrm>
            <a:off x="6353165" y="3627215"/>
            <a:ext cx="760277" cy="683243"/>
            <a:chOff x="570550" y="4668972"/>
            <a:chExt cx="845997" cy="760278"/>
          </a:xfrm>
        </p:grpSpPr>
        <p:sp>
          <p:nvSpPr>
            <p:cNvPr id="57" name="타원 56">
              <a:extLst>
                <a:ext uri="{FF2B5EF4-FFF2-40B4-BE49-F238E27FC236}">
                  <a16:creationId xmlns:a16="http://schemas.microsoft.com/office/drawing/2014/main" xmlns="" id="{0509EC08-78B7-4E13-B916-9E47166A07D6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xmlns="" id="{6B42BE6B-A0C7-4E5F-9EB0-95A7847934EB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b="1" dirty="0">
                  <a:solidFill>
                    <a:srgbClr val="44546A">
                      <a:lumMod val="50000"/>
                    </a:srgbClr>
                  </a:solidFill>
                </a:rPr>
                <a:t>75</a:t>
              </a:r>
              <a:r>
                <a:rPr lang="en-US" altLang="ko-KR" sz="1200" dirty="0">
                  <a:solidFill>
                    <a:srgbClr val="44546A">
                      <a:lumMod val="50000"/>
                    </a:srgbClr>
                  </a:solidFill>
                </a:rPr>
                <a:t>%</a:t>
              </a:r>
              <a:endParaRPr lang="ko-KR" altLang="en-US" sz="2000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7E0914B8-52A3-45F7-ADB4-C5CE810FD106}"/>
              </a:ext>
            </a:extLst>
          </p:cNvPr>
          <p:cNvSpPr/>
          <p:nvPr/>
        </p:nvSpPr>
        <p:spPr>
          <a:xfrm>
            <a:off x="4569839" y="4687915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xmlns="" id="{5B4389D7-5899-4DDE-97EA-B5E4C94036C1}"/>
              </a:ext>
            </a:extLst>
          </p:cNvPr>
          <p:cNvSpPr/>
          <p:nvPr/>
        </p:nvSpPr>
        <p:spPr>
          <a:xfrm>
            <a:off x="8653084" y="2031645"/>
            <a:ext cx="2286354" cy="228635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xmlns="" id="{CB742812-9EC9-48AB-B9BC-646B84BFB6C5}"/>
              </a:ext>
            </a:extLst>
          </p:cNvPr>
          <p:cNvSpPr/>
          <p:nvPr/>
        </p:nvSpPr>
        <p:spPr>
          <a:xfrm>
            <a:off x="8813025" y="2191586"/>
            <a:ext cx="1958931" cy="1958931"/>
          </a:xfrm>
          <a:prstGeom prst="arc">
            <a:avLst>
              <a:gd name="adj1" fmla="val 16200000"/>
              <a:gd name="adj2" fmla="val 4686313"/>
            </a:avLst>
          </a:prstGeom>
          <a:solidFill>
            <a:srgbClr val="059EE2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xmlns="" id="{4C681947-E475-419B-BBB4-4DA186A79F98}"/>
              </a:ext>
            </a:extLst>
          </p:cNvPr>
          <p:cNvGrpSpPr/>
          <p:nvPr/>
        </p:nvGrpSpPr>
        <p:grpSpPr>
          <a:xfrm>
            <a:off x="10095420" y="3627215"/>
            <a:ext cx="760277" cy="683243"/>
            <a:chOff x="570550" y="4668972"/>
            <a:chExt cx="845997" cy="760278"/>
          </a:xfrm>
        </p:grpSpPr>
        <p:sp>
          <p:nvSpPr>
            <p:cNvPr id="63" name="타원 62">
              <a:extLst>
                <a:ext uri="{FF2B5EF4-FFF2-40B4-BE49-F238E27FC236}">
                  <a16:creationId xmlns:a16="http://schemas.microsoft.com/office/drawing/2014/main" xmlns="" id="{10E45C7F-C960-41B0-8B41-35DAB9E2100A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xmlns="" id="{BB65D3C3-2281-4730-8A4B-7F799A300D01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b="1" dirty="0">
                  <a:solidFill>
                    <a:srgbClr val="44546A">
                      <a:lumMod val="50000"/>
                    </a:srgbClr>
                  </a:solidFill>
                </a:rPr>
                <a:t>47</a:t>
              </a:r>
              <a:r>
                <a:rPr lang="en-US" altLang="ko-KR" sz="1200" dirty="0">
                  <a:solidFill>
                    <a:srgbClr val="44546A">
                      <a:lumMod val="50000"/>
                    </a:srgbClr>
                  </a:solidFill>
                </a:rPr>
                <a:t>%</a:t>
              </a:r>
              <a:endParaRPr lang="ko-KR" altLang="en-US" sz="2000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151E1F6C-BB61-4F85-8A41-1EF89E54B87F}"/>
              </a:ext>
            </a:extLst>
          </p:cNvPr>
          <p:cNvSpPr/>
          <p:nvPr/>
        </p:nvSpPr>
        <p:spPr>
          <a:xfrm>
            <a:off x="8312094" y="4687915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01509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08714" y="-277945"/>
            <a:ext cx="12359050" cy="7038958"/>
            <a:chOff x="-108714" y="-277945"/>
            <a:chExt cx="12359050" cy="7038958"/>
          </a:xfrm>
        </p:grpSpPr>
        <p:sp>
          <p:nvSpPr>
            <p:cNvPr id="9" name="자유형 8"/>
            <p:cNvSpPr/>
            <p:nvPr/>
          </p:nvSpPr>
          <p:spPr>
            <a:xfrm>
              <a:off x="155228" y="101600"/>
              <a:ext cx="11886119" cy="6659413"/>
            </a:xfrm>
            <a:custGeom>
              <a:avLst/>
              <a:gdLst>
                <a:gd name="connsiteX0" fmla="*/ 0 w 11771086"/>
                <a:gd name="connsiteY0" fmla="*/ 0 h 6502400"/>
                <a:gd name="connsiteX1" fmla="*/ 14514 w 11771086"/>
                <a:gd name="connsiteY1" fmla="*/ 3004457 h 6502400"/>
                <a:gd name="connsiteX2" fmla="*/ 14514 w 11771086"/>
                <a:gd name="connsiteY2" fmla="*/ 6458857 h 6502400"/>
                <a:gd name="connsiteX3" fmla="*/ 5733143 w 11771086"/>
                <a:gd name="connsiteY3" fmla="*/ 6502400 h 6502400"/>
                <a:gd name="connsiteX4" fmla="*/ 11713029 w 11771086"/>
                <a:gd name="connsiteY4" fmla="*/ 6487886 h 6502400"/>
                <a:gd name="connsiteX5" fmla="*/ 11727543 w 11771086"/>
                <a:gd name="connsiteY5" fmla="*/ 3483429 h 6502400"/>
                <a:gd name="connsiteX6" fmla="*/ 11771086 w 11771086"/>
                <a:gd name="connsiteY6" fmla="*/ 0 h 6502400"/>
                <a:gd name="connsiteX7" fmla="*/ 5631543 w 11771086"/>
                <a:gd name="connsiteY7" fmla="*/ 72571 h 6502400"/>
                <a:gd name="connsiteX8" fmla="*/ 0 w 11771086"/>
                <a:gd name="connsiteY8" fmla="*/ 0 h 6502400"/>
                <a:gd name="connsiteX0" fmla="*/ 4396 w 11775482"/>
                <a:gd name="connsiteY0" fmla="*/ 0 h 6620782"/>
                <a:gd name="connsiteX1" fmla="*/ 18910 w 11775482"/>
                <a:gd name="connsiteY1" fmla="*/ 3004457 h 6620782"/>
                <a:gd name="connsiteX2" fmla="*/ 0 w 11775482"/>
                <a:gd name="connsiteY2" fmla="*/ 6620782 h 6620782"/>
                <a:gd name="connsiteX3" fmla="*/ 5737539 w 11775482"/>
                <a:gd name="connsiteY3" fmla="*/ 6502400 h 6620782"/>
                <a:gd name="connsiteX4" fmla="*/ 11717425 w 11775482"/>
                <a:gd name="connsiteY4" fmla="*/ 6487886 h 6620782"/>
                <a:gd name="connsiteX5" fmla="*/ 11731939 w 11775482"/>
                <a:gd name="connsiteY5" fmla="*/ 3483429 h 6620782"/>
                <a:gd name="connsiteX6" fmla="*/ 11775482 w 11775482"/>
                <a:gd name="connsiteY6" fmla="*/ 0 h 6620782"/>
                <a:gd name="connsiteX7" fmla="*/ 5635939 w 11775482"/>
                <a:gd name="connsiteY7" fmla="*/ 72571 h 6620782"/>
                <a:gd name="connsiteX8" fmla="*/ 4396 w 11775482"/>
                <a:gd name="connsiteY8" fmla="*/ 0 h 6620782"/>
                <a:gd name="connsiteX0" fmla="*/ 4396 w 11775482"/>
                <a:gd name="connsiteY0" fmla="*/ 0 h 6621236"/>
                <a:gd name="connsiteX1" fmla="*/ 18910 w 11775482"/>
                <a:gd name="connsiteY1" fmla="*/ 3004457 h 6621236"/>
                <a:gd name="connsiteX2" fmla="*/ 0 w 11775482"/>
                <a:gd name="connsiteY2" fmla="*/ 6620782 h 6621236"/>
                <a:gd name="connsiteX3" fmla="*/ 5737539 w 11775482"/>
                <a:gd name="connsiteY3" fmla="*/ 6502400 h 6621236"/>
                <a:gd name="connsiteX4" fmla="*/ 11764700 w 11775482"/>
                <a:gd name="connsiteY4" fmla="*/ 6621236 h 6621236"/>
                <a:gd name="connsiteX5" fmla="*/ 11731939 w 11775482"/>
                <a:gd name="connsiteY5" fmla="*/ 3483429 h 6621236"/>
                <a:gd name="connsiteX6" fmla="*/ 11775482 w 11775482"/>
                <a:gd name="connsiteY6" fmla="*/ 0 h 6621236"/>
                <a:gd name="connsiteX7" fmla="*/ 5635939 w 11775482"/>
                <a:gd name="connsiteY7" fmla="*/ 72571 h 6621236"/>
                <a:gd name="connsiteX8" fmla="*/ 4396 w 11775482"/>
                <a:gd name="connsiteY8" fmla="*/ 0 h 6621236"/>
                <a:gd name="connsiteX0" fmla="*/ 4396 w 11775482"/>
                <a:gd name="connsiteY0" fmla="*/ 0 h 6628976"/>
                <a:gd name="connsiteX1" fmla="*/ 18910 w 11775482"/>
                <a:gd name="connsiteY1" fmla="*/ 3004457 h 6628976"/>
                <a:gd name="connsiteX2" fmla="*/ 0 w 11775482"/>
                <a:gd name="connsiteY2" fmla="*/ 6620782 h 6628976"/>
                <a:gd name="connsiteX3" fmla="*/ 5737539 w 11775482"/>
                <a:gd name="connsiteY3" fmla="*/ 6502400 h 6628976"/>
                <a:gd name="connsiteX4" fmla="*/ 11764700 w 11775482"/>
                <a:gd name="connsiteY4" fmla="*/ 6621236 h 6628976"/>
                <a:gd name="connsiteX5" fmla="*/ 11731939 w 11775482"/>
                <a:gd name="connsiteY5" fmla="*/ 3483429 h 6628976"/>
                <a:gd name="connsiteX6" fmla="*/ 11775482 w 11775482"/>
                <a:gd name="connsiteY6" fmla="*/ 0 h 6628976"/>
                <a:gd name="connsiteX7" fmla="*/ 5635939 w 11775482"/>
                <a:gd name="connsiteY7" fmla="*/ 72571 h 6628976"/>
                <a:gd name="connsiteX8" fmla="*/ 4396 w 11775482"/>
                <a:gd name="connsiteY8" fmla="*/ 0 h 6628976"/>
                <a:gd name="connsiteX0" fmla="*/ 4396 w 11775482"/>
                <a:gd name="connsiteY0" fmla="*/ 0 h 6626776"/>
                <a:gd name="connsiteX1" fmla="*/ 18910 w 11775482"/>
                <a:gd name="connsiteY1" fmla="*/ 3004457 h 6626776"/>
                <a:gd name="connsiteX2" fmla="*/ 0 w 11775482"/>
                <a:gd name="connsiteY2" fmla="*/ 6620782 h 6626776"/>
                <a:gd name="connsiteX3" fmla="*/ 5737539 w 11775482"/>
                <a:gd name="connsiteY3" fmla="*/ 6502400 h 6626776"/>
                <a:gd name="connsiteX4" fmla="*/ 11764700 w 11775482"/>
                <a:gd name="connsiteY4" fmla="*/ 6621236 h 6626776"/>
                <a:gd name="connsiteX5" fmla="*/ 11731939 w 11775482"/>
                <a:gd name="connsiteY5" fmla="*/ 3483429 h 6626776"/>
                <a:gd name="connsiteX6" fmla="*/ 11775482 w 11775482"/>
                <a:gd name="connsiteY6" fmla="*/ 0 h 6626776"/>
                <a:gd name="connsiteX7" fmla="*/ 5635939 w 11775482"/>
                <a:gd name="connsiteY7" fmla="*/ 72571 h 6626776"/>
                <a:gd name="connsiteX8" fmla="*/ 4396 w 11775482"/>
                <a:gd name="connsiteY8" fmla="*/ 0 h 6626776"/>
                <a:gd name="connsiteX0" fmla="*/ 4396 w 11775482"/>
                <a:gd name="connsiteY0" fmla="*/ 0 h 6630162"/>
                <a:gd name="connsiteX1" fmla="*/ 18910 w 11775482"/>
                <a:gd name="connsiteY1" fmla="*/ 3004457 h 6630162"/>
                <a:gd name="connsiteX2" fmla="*/ 0 w 11775482"/>
                <a:gd name="connsiteY2" fmla="*/ 6620782 h 6630162"/>
                <a:gd name="connsiteX3" fmla="*/ 5434978 w 11775482"/>
                <a:gd name="connsiteY3" fmla="*/ 6597650 h 6630162"/>
                <a:gd name="connsiteX4" fmla="*/ 11764700 w 11775482"/>
                <a:gd name="connsiteY4" fmla="*/ 6621236 h 6630162"/>
                <a:gd name="connsiteX5" fmla="*/ 11731939 w 11775482"/>
                <a:gd name="connsiteY5" fmla="*/ 3483429 h 6630162"/>
                <a:gd name="connsiteX6" fmla="*/ 11775482 w 11775482"/>
                <a:gd name="connsiteY6" fmla="*/ 0 h 6630162"/>
                <a:gd name="connsiteX7" fmla="*/ 5635939 w 11775482"/>
                <a:gd name="connsiteY7" fmla="*/ 72571 h 6630162"/>
                <a:gd name="connsiteX8" fmla="*/ 4396 w 11775482"/>
                <a:gd name="connsiteY8" fmla="*/ 0 h 6630162"/>
                <a:gd name="connsiteX0" fmla="*/ 4396 w 11775482"/>
                <a:gd name="connsiteY0" fmla="*/ 0 h 6659413"/>
                <a:gd name="connsiteX1" fmla="*/ 18910 w 11775482"/>
                <a:gd name="connsiteY1" fmla="*/ 3004457 h 6659413"/>
                <a:gd name="connsiteX2" fmla="*/ 0 w 11775482"/>
                <a:gd name="connsiteY2" fmla="*/ 6620782 h 6659413"/>
                <a:gd name="connsiteX3" fmla="*/ 5434978 w 11775482"/>
                <a:gd name="connsiteY3" fmla="*/ 6597650 h 6659413"/>
                <a:gd name="connsiteX4" fmla="*/ 11764700 w 11775482"/>
                <a:gd name="connsiteY4" fmla="*/ 6621236 h 6659413"/>
                <a:gd name="connsiteX5" fmla="*/ 11731939 w 11775482"/>
                <a:gd name="connsiteY5" fmla="*/ 3483429 h 6659413"/>
                <a:gd name="connsiteX6" fmla="*/ 11775482 w 11775482"/>
                <a:gd name="connsiteY6" fmla="*/ 0 h 6659413"/>
                <a:gd name="connsiteX7" fmla="*/ 5635939 w 11775482"/>
                <a:gd name="connsiteY7" fmla="*/ 72571 h 6659413"/>
                <a:gd name="connsiteX8" fmla="*/ 4396 w 11775482"/>
                <a:gd name="connsiteY8" fmla="*/ 0 h 6659413"/>
                <a:gd name="connsiteX0" fmla="*/ 4396 w 11784451"/>
                <a:gd name="connsiteY0" fmla="*/ 0 h 6659413"/>
                <a:gd name="connsiteX1" fmla="*/ 18910 w 11784451"/>
                <a:gd name="connsiteY1" fmla="*/ 3004457 h 6659413"/>
                <a:gd name="connsiteX2" fmla="*/ 0 w 11784451"/>
                <a:gd name="connsiteY2" fmla="*/ 6620782 h 6659413"/>
                <a:gd name="connsiteX3" fmla="*/ 5434978 w 11784451"/>
                <a:gd name="connsiteY3" fmla="*/ 6597650 h 6659413"/>
                <a:gd name="connsiteX4" fmla="*/ 11764700 w 11784451"/>
                <a:gd name="connsiteY4" fmla="*/ 6621236 h 6659413"/>
                <a:gd name="connsiteX5" fmla="*/ 11731939 w 11784451"/>
                <a:gd name="connsiteY5" fmla="*/ 3483429 h 6659413"/>
                <a:gd name="connsiteX6" fmla="*/ 11775482 w 11784451"/>
                <a:gd name="connsiteY6" fmla="*/ 0 h 6659413"/>
                <a:gd name="connsiteX7" fmla="*/ 5635939 w 11784451"/>
                <a:gd name="connsiteY7" fmla="*/ 72571 h 6659413"/>
                <a:gd name="connsiteX8" fmla="*/ 4396 w 11784451"/>
                <a:gd name="connsiteY8" fmla="*/ 0 h 6659413"/>
                <a:gd name="connsiteX0" fmla="*/ 4396 w 11784451"/>
                <a:gd name="connsiteY0" fmla="*/ 0 h 6659413"/>
                <a:gd name="connsiteX1" fmla="*/ 18910 w 11784451"/>
                <a:gd name="connsiteY1" fmla="*/ 3004457 h 6659413"/>
                <a:gd name="connsiteX2" fmla="*/ 0 w 11784451"/>
                <a:gd name="connsiteY2" fmla="*/ 6620782 h 6659413"/>
                <a:gd name="connsiteX3" fmla="*/ 5434978 w 11784451"/>
                <a:gd name="connsiteY3" fmla="*/ 6597650 h 6659413"/>
                <a:gd name="connsiteX4" fmla="*/ 11764700 w 11784451"/>
                <a:gd name="connsiteY4" fmla="*/ 6621236 h 6659413"/>
                <a:gd name="connsiteX5" fmla="*/ 11731939 w 11784451"/>
                <a:gd name="connsiteY5" fmla="*/ 3483429 h 6659413"/>
                <a:gd name="connsiteX6" fmla="*/ 11775482 w 11784451"/>
                <a:gd name="connsiteY6" fmla="*/ 0 h 6659413"/>
                <a:gd name="connsiteX7" fmla="*/ 5635939 w 11784451"/>
                <a:gd name="connsiteY7" fmla="*/ 72571 h 6659413"/>
                <a:gd name="connsiteX8" fmla="*/ 4396 w 11784451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16615 h 6676028"/>
                <a:gd name="connsiteX1" fmla="*/ 18910 w 11798828"/>
                <a:gd name="connsiteY1" fmla="*/ 3021072 h 6676028"/>
                <a:gd name="connsiteX2" fmla="*/ 0 w 11798828"/>
                <a:gd name="connsiteY2" fmla="*/ 6637397 h 6676028"/>
                <a:gd name="connsiteX3" fmla="*/ 5434978 w 11798828"/>
                <a:gd name="connsiteY3" fmla="*/ 6614265 h 6676028"/>
                <a:gd name="connsiteX4" fmla="*/ 11764700 w 11798828"/>
                <a:gd name="connsiteY4" fmla="*/ 6637851 h 6676028"/>
                <a:gd name="connsiteX5" fmla="*/ 11731939 w 11798828"/>
                <a:gd name="connsiteY5" fmla="*/ 3500044 h 6676028"/>
                <a:gd name="connsiteX6" fmla="*/ 11775482 w 11798828"/>
                <a:gd name="connsiteY6" fmla="*/ 16615 h 6676028"/>
                <a:gd name="connsiteX7" fmla="*/ 5834495 w 11798828"/>
                <a:gd name="connsiteY7" fmla="*/ 41561 h 6676028"/>
                <a:gd name="connsiteX8" fmla="*/ 4396 w 11798828"/>
                <a:gd name="connsiteY8" fmla="*/ 16615 h 6676028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834495 w 11798828"/>
                <a:gd name="connsiteY7" fmla="*/ 24946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834495 w 11798828"/>
                <a:gd name="connsiteY7" fmla="*/ 24946 h 6659413"/>
                <a:gd name="connsiteX8" fmla="*/ 4396 w 11798828"/>
                <a:gd name="connsiteY8" fmla="*/ 0 h 66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8828" h="6659413">
                  <a:moveTo>
                    <a:pt x="4396" y="0"/>
                  </a:moveTo>
                  <a:lnTo>
                    <a:pt x="18910" y="3004457"/>
                  </a:lnTo>
                  <a:cubicBezTo>
                    <a:pt x="12607" y="4209899"/>
                    <a:pt x="6303" y="5415340"/>
                    <a:pt x="0" y="6620782"/>
                  </a:cubicBezTo>
                  <a:cubicBezTo>
                    <a:pt x="2082703" y="6667046"/>
                    <a:pt x="3475608" y="6523223"/>
                    <a:pt x="5434978" y="6597650"/>
                  </a:cubicBezTo>
                  <a:cubicBezTo>
                    <a:pt x="7443036" y="6673926"/>
                    <a:pt x="11098263" y="6676874"/>
                    <a:pt x="11764700" y="6621236"/>
                  </a:cubicBezTo>
                  <a:cubicBezTo>
                    <a:pt x="11819965" y="5575300"/>
                    <a:pt x="11742859" y="4529365"/>
                    <a:pt x="11731939" y="3483429"/>
                  </a:cubicBezTo>
                  <a:cubicBezTo>
                    <a:pt x="11784273" y="2322286"/>
                    <a:pt x="11827153" y="1199243"/>
                    <a:pt x="11775482" y="0"/>
                  </a:cubicBezTo>
                  <a:cubicBezTo>
                    <a:pt x="9757334" y="90865"/>
                    <a:pt x="7228611" y="10281"/>
                    <a:pt x="5834495" y="24946"/>
                  </a:cubicBezTo>
                  <a:lnTo>
                    <a:pt x="4396" y="0"/>
                  </a:lnTo>
                  <a:close/>
                </a:path>
              </a:pathLst>
            </a:custGeom>
            <a:solidFill>
              <a:schemeClr val="bg1"/>
            </a:solidFill>
            <a:ln w="38100" cmpd="dbl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49263" latinLnBrk="0">
                <a:lnSpc>
                  <a:spcPct val="200000"/>
                </a:lnSpc>
                <a:defRPr/>
              </a:pPr>
              <a:r>
                <a:rPr lang="en-US" altLang="ko-KR" sz="2800" i="1" kern="0" dirty="0">
                  <a:ln w="952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Enjoy your stylish business and campus life with </a:t>
              </a: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BIZCAM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72580" y="116877"/>
              <a:ext cx="528909" cy="286746"/>
              <a:chOff x="-72580" y="116877"/>
              <a:chExt cx="528909" cy="28674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flipH="1">
              <a:off x="11721427" y="116877"/>
              <a:ext cx="528909" cy="286746"/>
              <a:chOff x="-72580" y="116877"/>
              <a:chExt cx="528909" cy="28674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flipV="1">
              <a:off x="-63325" y="6443166"/>
              <a:ext cx="528909" cy="286746"/>
              <a:chOff x="-72580" y="116877"/>
              <a:chExt cx="528909" cy="286746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flipH="1" flipV="1">
              <a:off x="11721157" y="6443166"/>
              <a:ext cx="528909" cy="286746"/>
              <a:chOff x="-72580" y="116877"/>
              <a:chExt cx="528909" cy="28674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타원 22"/>
            <p:cNvSpPr/>
            <p:nvPr/>
          </p:nvSpPr>
          <p:spPr>
            <a:xfrm rot="1679590">
              <a:off x="11155125" y="-277945"/>
              <a:ext cx="781050" cy="2438400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3881433">
              <a:off x="11017516" y="-395272"/>
              <a:ext cx="810171" cy="1597789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flipH="1">
              <a:off x="-108714" y="-277945"/>
              <a:ext cx="1597789" cy="2438400"/>
              <a:chOff x="1860310" y="282239"/>
              <a:chExt cx="1597789" cy="2438400"/>
            </a:xfrm>
          </p:grpSpPr>
          <p:sp>
            <p:nvSpPr>
              <p:cNvPr id="25" name="타원 24"/>
              <p:cNvSpPr/>
              <p:nvPr/>
            </p:nvSpPr>
            <p:spPr>
              <a:xfrm rot="1679590">
                <a:off x="2391728" y="282239"/>
                <a:ext cx="781050" cy="2438400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 rot="3881433">
                <a:off x="2254119" y="164912"/>
                <a:ext cx="810171" cy="1597789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xmlns="" id="{BE993F44-2B73-49F1-917B-E8D03F8AB7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574537" y="1678290"/>
          <a:ext cx="330963" cy="357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90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29" name="표 34">
            <a:extLst>
              <a:ext uri="{FF2B5EF4-FFF2-40B4-BE49-F238E27FC236}">
                <a16:creationId xmlns:a16="http://schemas.microsoft.com/office/drawing/2014/main" xmlns="" id="{C83B326E-6AD6-441D-A1D8-B7AEAB1E1D2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92538" y="2007598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:a16="http://schemas.microsoft.com/office/drawing/2014/main" xmlns="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961902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xmlns="" id="{09E8240E-6EEC-408B-8041-00151102FA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78345" y="2007598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:a16="http://schemas.microsoft.com/office/drawing/2014/main" xmlns="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9619024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xmlns="" id="{4F91EEE4-154B-4DBF-9CF5-C9D6881E474C}"/>
              </a:ext>
            </a:extLst>
          </p:cNvPr>
          <p:cNvCxnSpPr>
            <a:cxnSpLocks/>
          </p:cNvCxnSpPr>
          <p:nvPr/>
        </p:nvCxnSpPr>
        <p:spPr>
          <a:xfrm flipV="1">
            <a:off x="1651189" y="2991668"/>
            <a:ext cx="1385807" cy="63761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468FC207-142E-4A01-B4E2-917BB9CE6B20}"/>
              </a:ext>
            </a:extLst>
          </p:cNvPr>
          <p:cNvGrpSpPr/>
          <p:nvPr/>
        </p:nvGrpSpPr>
        <p:grpSpPr>
          <a:xfrm>
            <a:off x="1625687" y="4572401"/>
            <a:ext cx="760277" cy="683243"/>
            <a:chOff x="570550" y="4668972"/>
            <a:chExt cx="845997" cy="760278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3A58DD00-5682-423E-AFB5-7D2B5C303AEB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1B6A103D-5584-4DC7-AF68-14D811266277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44546A">
                      <a:lumMod val="50000"/>
                    </a:srgbClr>
                  </a:solidFill>
                </a:rPr>
                <a:t>\</a:t>
              </a:r>
              <a:endParaRPr lang="ko-KR" altLang="en-US" sz="3200" b="1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E8EFEDF7-0317-4BAD-A3A5-4B5DAEA4C756}"/>
              </a:ext>
            </a:extLst>
          </p:cNvPr>
          <p:cNvSpPr/>
          <p:nvPr/>
        </p:nvSpPr>
        <p:spPr>
          <a:xfrm>
            <a:off x="1077360" y="5486195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7ED2C44B-4189-4D07-BF2C-0CC91D236490}"/>
              </a:ext>
            </a:extLst>
          </p:cNvPr>
          <p:cNvSpPr/>
          <p:nvPr/>
        </p:nvSpPr>
        <p:spPr>
          <a:xfrm>
            <a:off x="4627207" y="1872172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9D2C3358-115B-47CF-AB17-8853F7F29218}"/>
              </a:ext>
            </a:extLst>
          </p:cNvPr>
          <p:cNvSpPr/>
          <p:nvPr/>
        </p:nvSpPr>
        <p:spPr>
          <a:xfrm>
            <a:off x="2450278" y="5486195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59EE2"/>
                </a:solidFill>
              </a:rPr>
              <a:t>70</a:t>
            </a:r>
            <a:r>
              <a:rPr lang="en-US" altLang="ko-KR" sz="1400" dirty="0">
                <a:solidFill>
                  <a:srgbClr val="059EE2"/>
                </a:solidFill>
              </a:rPr>
              <a:t>%</a:t>
            </a:r>
            <a:endParaRPr lang="en-US" altLang="ko-KR" sz="1100" b="1" dirty="0">
              <a:solidFill>
                <a:srgbClr val="059EE2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1B1894E5-05F5-4416-963B-7E37DD016593}"/>
              </a:ext>
            </a:extLst>
          </p:cNvPr>
          <p:cNvSpPr/>
          <p:nvPr/>
        </p:nvSpPr>
        <p:spPr>
          <a:xfrm>
            <a:off x="4627206" y="3643066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59EE2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xmlns="" id="{1118B67A-4F68-4903-B847-06FA23AB48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03111" y="1678290"/>
          <a:ext cx="330963" cy="357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90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graphicFrame>
        <p:nvGraphicFramePr>
          <p:cNvPr id="40" name="표 34">
            <a:extLst>
              <a:ext uri="{FF2B5EF4-FFF2-40B4-BE49-F238E27FC236}">
                <a16:creationId xmlns:a16="http://schemas.microsoft.com/office/drawing/2014/main" xmlns="" id="{FB70D1B1-2E24-4E9D-B297-2777F49BE62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421112" y="2007598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:a16="http://schemas.microsoft.com/office/drawing/2014/main" xmlns="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9619024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xmlns="" id="{BDF03180-538C-43ED-B067-43918EFAA68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806919" y="2007598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:a16="http://schemas.microsoft.com/office/drawing/2014/main" xmlns="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59E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49619024"/>
                  </a:ext>
                </a:extLst>
              </a:tr>
            </a:tbl>
          </a:graphicData>
        </a:graphic>
      </p:graphicFrame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xmlns="" id="{6C28F75E-6125-406E-AC42-685607F30F73}"/>
              </a:ext>
            </a:extLst>
          </p:cNvPr>
          <p:cNvCxnSpPr>
            <a:cxnSpLocks/>
          </p:cNvCxnSpPr>
          <p:nvPr/>
        </p:nvCxnSpPr>
        <p:spPr>
          <a:xfrm flipV="1">
            <a:off x="8679763" y="2991668"/>
            <a:ext cx="1385807" cy="63761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F2479F29-6896-48BD-9144-B7F1984673C3}"/>
              </a:ext>
            </a:extLst>
          </p:cNvPr>
          <p:cNvGrpSpPr/>
          <p:nvPr/>
        </p:nvGrpSpPr>
        <p:grpSpPr>
          <a:xfrm>
            <a:off x="8654261" y="4572401"/>
            <a:ext cx="760277" cy="683243"/>
            <a:chOff x="570550" y="4668972"/>
            <a:chExt cx="845997" cy="76027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xmlns="" id="{E36A1DF6-6705-474C-88E4-D6F6D808967E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A0724684-98FD-476A-A546-38DE94BE7264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44546A">
                      <a:lumMod val="50000"/>
                    </a:srgbClr>
                  </a:solidFill>
                </a:rPr>
                <a:t>\</a:t>
              </a:r>
              <a:endParaRPr lang="ko-KR" altLang="en-US" sz="3200" b="1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763EB821-F1F7-4D56-9F2B-9BDCDACFD9ED}"/>
              </a:ext>
            </a:extLst>
          </p:cNvPr>
          <p:cNvSpPr/>
          <p:nvPr/>
        </p:nvSpPr>
        <p:spPr>
          <a:xfrm>
            <a:off x="8105934" y="5486195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A4E0981D-CA41-4E5D-A740-C8C37943568D}"/>
              </a:ext>
            </a:extLst>
          </p:cNvPr>
          <p:cNvSpPr/>
          <p:nvPr/>
        </p:nvSpPr>
        <p:spPr>
          <a:xfrm>
            <a:off x="9478852" y="5486195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059EE2"/>
                </a:solidFill>
              </a:rPr>
              <a:t>70</a:t>
            </a:r>
            <a:r>
              <a:rPr lang="en-US" altLang="ko-KR" sz="1400" dirty="0">
                <a:solidFill>
                  <a:srgbClr val="059EE2"/>
                </a:solidFill>
              </a:rPr>
              <a:t>%</a:t>
            </a:r>
            <a:endParaRPr lang="en-US" altLang="ko-KR" sz="1100" b="1" dirty="0">
              <a:solidFill>
                <a:srgbClr val="059E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6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-108714" y="-277945"/>
            <a:ext cx="12359050" cy="7038958"/>
            <a:chOff x="-108714" y="-277945"/>
            <a:chExt cx="12359050" cy="7038958"/>
          </a:xfrm>
        </p:grpSpPr>
        <p:sp>
          <p:nvSpPr>
            <p:cNvPr id="9" name="자유형 8"/>
            <p:cNvSpPr/>
            <p:nvPr/>
          </p:nvSpPr>
          <p:spPr>
            <a:xfrm>
              <a:off x="155228" y="101600"/>
              <a:ext cx="11886119" cy="6659413"/>
            </a:xfrm>
            <a:custGeom>
              <a:avLst/>
              <a:gdLst>
                <a:gd name="connsiteX0" fmla="*/ 0 w 11771086"/>
                <a:gd name="connsiteY0" fmla="*/ 0 h 6502400"/>
                <a:gd name="connsiteX1" fmla="*/ 14514 w 11771086"/>
                <a:gd name="connsiteY1" fmla="*/ 3004457 h 6502400"/>
                <a:gd name="connsiteX2" fmla="*/ 14514 w 11771086"/>
                <a:gd name="connsiteY2" fmla="*/ 6458857 h 6502400"/>
                <a:gd name="connsiteX3" fmla="*/ 5733143 w 11771086"/>
                <a:gd name="connsiteY3" fmla="*/ 6502400 h 6502400"/>
                <a:gd name="connsiteX4" fmla="*/ 11713029 w 11771086"/>
                <a:gd name="connsiteY4" fmla="*/ 6487886 h 6502400"/>
                <a:gd name="connsiteX5" fmla="*/ 11727543 w 11771086"/>
                <a:gd name="connsiteY5" fmla="*/ 3483429 h 6502400"/>
                <a:gd name="connsiteX6" fmla="*/ 11771086 w 11771086"/>
                <a:gd name="connsiteY6" fmla="*/ 0 h 6502400"/>
                <a:gd name="connsiteX7" fmla="*/ 5631543 w 11771086"/>
                <a:gd name="connsiteY7" fmla="*/ 72571 h 6502400"/>
                <a:gd name="connsiteX8" fmla="*/ 0 w 11771086"/>
                <a:gd name="connsiteY8" fmla="*/ 0 h 6502400"/>
                <a:gd name="connsiteX0" fmla="*/ 4396 w 11775482"/>
                <a:gd name="connsiteY0" fmla="*/ 0 h 6620782"/>
                <a:gd name="connsiteX1" fmla="*/ 18910 w 11775482"/>
                <a:gd name="connsiteY1" fmla="*/ 3004457 h 6620782"/>
                <a:gd name="connsiteX2" fmla="*/ 0 w 11775482"/>
                <a:gd name="connsiteY2" fmla="*/ 6620782 h 6620782"/>
                <a:gd name="connsiteX3" fmla="*/ 5737539 w 11775482"/>
                <a:gd name="connsiteY3" fmla="*/ 6502400 h 6620782"/>
                <a:gd name="connsiteX4" fmla="*/ 11717425 w 11775482"/>
                <a:gd name="connsiteY4" fmla="*/ 6487886 h 6620782"/>
                <a:gd name="connsiteX5" fmla="*/ 11731939 w 11775482"/>
                <a:gd name="connsiteY5" fmla="*/ 3483429 h 6620782"/>
                <a:gd name="connsiteX6" fmla="*/ 11775482 w 11775482"/>
                <a:gd name="connsiteY6" fmla="*/ 0 h 6620782"/>
                <a:gd name="connsiteX7" fmla="*/ 5635939 w 11775482"/>
                <a:gd name="connsiteY7" fmla="*/ 72571 h 6620782"/>
                <a:gd name="connsiteX8" fmla="*/ 4396 w 11775482"/>
                <a:gd name="connsiteY8" fmla="*/ 0 h 6620782"/>
                <a:gd name="connsiteX0" fmla="*/ 4396 w 11775482"/>
                <a:gd name="connsiteY0" fmla="*/ 0 h 6621236"/>
                <a:gd name="connsiteX1" fmla="*/ 18910 w 11775482"/>
                <a:gd name="connsiteY1" fmla="*/ 3004457 h 6621236"/>
                <a:gd name="connsiteX2" fmla="*/ 0 w 11775482"/>
                <a:gd name="connsiteY2" fmla="*/ 6620782 h 6621236"/>
                <a:gd name="connsiteX3" fmla="*/ 5737539 w 11775482"/>
                <a:gd name="connsiteY3" fmla="*/ 6502400 h 6621236"/>
                <a:gd name="connsiteX4" fmla="*/ 11764700 w 11775482"/>
                <a:gd name="connsiteY4" fmla="*/ 6621236 h 6621236"/>
                <a:gd name="connsiteX5" fmla="*/ 11731939 w 11775482"/>
                <a:gd name="connsiteY5" fmla="*/ 3483429 h 6621236"/>
                <a:gd name="connsiteX6" fmla="*/ 11775482 w 11775482"/>
                <a:gd name="connsiteY6" fmla="*/ 0 h 6621236"/>
                <a:gd name="connsiteX7" fmla="*/ 5635939 w 11775482"/>
                <a:gd name="connsiteY7" fmla="*/ 72571 h 6621236"/>
                <a:gd name="connsiteX8" fmla="*/ 4396 w 11775482"/>
                <a:gd name="connsiteY8" fmla="*/ 0 h 6621236"/>
                <a:gd name="connsiteX0" fmla="*/ 4396 w 11775482"/>
                <a:gd name="connsiteY0" fmla="*/ 0 h 6628976"/>
                <a:gd name="connsiteX1" fmla="*/ 18910 w 11775482"/>
                <a:gd name="connsiteY1" fmla="*/ 3004457 h 6628976"/>
                <a:gd name="connsiteX2" fmla="*/ 0 w 11775482"/>
                <a:gd name="connsiteY2" fmla="*/ 6620782 h 6628976"/>
                <a:gd name="connsiteX3" fmla="*/ 5737539 w 11775482"/>
                <a:gd name="connsiteY3" fmla="*/ 6502400 h 6628976"/>
                <a:gd name="connsiteX4" fmla="*/ 11764700 w 11775482"/>
                <a:gd name="connsiteY4" fmla="*/ 6621236 h 6628976"/>
                <a:gd name="connsiteX5" fmla="*/ 11731939 w 11775482"/>
                <a:gd name="connsiteY5" fmla="*/ 3483429 h 6628976"/>
                <a:gd name="connsiteX6" fmla="*/ 11775482 w 11775482"/>
                <a:gd name="connsiteY6" fmla="*/ 0 h 6628976"/>
                <a:gd name="connsiteX7" fmla="*/ 5635939 w 11775482"/>
                <a:gd name="connsiteY7" fmla="*/ 72571 h 6628976"/>
                <a:gd name="connsiteX8" fmla="*/ 4396 w 11775482"/>
                <a:gd name="connsiteY8" fmla="*/ 0 h 6628976"/>
                <a:gd name="connsiteX0" fmla="*/ 4396 w 11775482"/>
                <a:gd name="connsiteY0" fmla="*/ 0 h 6626776"/>
                <a:gd name="connsiteX1" fmla="*/ 18910 w 11775482"/>
                <a:gd name="connsiteY1" fmla="*/ 3004457 h 6626776"/>
                <a:gd name="connsiteX2" fmla="*/ 0 w 11775482"/>
                <a:gd name="connsiteY2" fmla="*/ 6620782 h 6626776"/>
                <a:gd name="connsiteX3" fmla="*/ 5737539 w 11775482"/>
                <a:gd name="connsiteY3" fmla="*/ 6502400 h 6626776"/>
                <a:gd name="connsiteX4" fmla="*/ 11764700 w 11775482"/>
                <a:gd name="connsiteY4" fmla="*/ 6621236 h 6626776"/>
                <a:gd name="connsiteX5" fmla="*/ 11731939 w 11775482"/>
                <a:gd name="connsiteY5" fmla="*/ 3483429 h 6626776"/>
                <a:gd name="connsiteX6" fmla="*/ 11775482 w 11775482"/>
                <a:gd name="connsiteY6" fmla="*/ 0 h 6626776"/>
                <a:gd name="connsiteX7" fmla="*/ 5635939 w 11775482"/>
                <a:gd name="connsiteY7" fmla="*/ 72571 h 6626776"/>
                <a:gd name="connsiteX8" fmla="*/ 4396 w 11775482"/>
                <a:gd name="connsiteY8" fmla="*/ 0 h 6626776"/>
                <a:gd name="connsiteX0" fmla="*/ 4396 w 11775482"/>
                <a:gd name="connsiteY0" fmla="*/ 0 h 6630162"/>
                <a:gd name="connsiteX1" fmla="*/ 18910 w 11775482"/>
                <a:gd name="connsiteY1" fmla="*/ 3004457 h 6630162"/>
                <a:gd name="connsiteX2" fmla="*/ 0 w 11775482"/>
                <a:gd name="connsiteY2" fmla="*/ 6620782 h 6630162"/>
                <a:gd name="connsiteX3" fmla="*/ 5434978 w 11775482"/>
                <a:gd name="connsiteY3" fmla="*/ 6597650 h 6630162"/>
                <a:gd name="connsiteX4" fmla="*/ 11764700 w 11775482"/>
                <a:gd name="connsiteY4" fmla="*/ 6621236 h 6630162"/>
                <a:gd name="connsiteX5" fmla="*/ 11731939 w 11775482"/>
                <a:gd name="connsiteY5" fmla="*/ 3483429 h 6630162"/>
                <a:gd name="connsiteX6" fmla="*/ 11775482 w 11775482"/>
                <a:gd name="connsiteY6" fmla="*/ 0 h 6630162"/>
                <a:gd name="connsiteX7" fmla="*/ 5635939 w 11775482"/>
                <a:gd name="connsiteY7" fmla="*/ 72571 h 6630162"/>
                <a:gd name="connsiteX8" fmla="*/ 4396 w 11775482"/>
                <a:gd name="connsiteY8" fmla="*/ 0 h 6630162"/>
                <a:gd name="connsiteX0" fmla="*/ 4396 w 11775482"/>
                <a:gd name="connsiteY0" fmla="*/ 0 h 6659413"/>
                <a:gd name="connsiteX1" fmla="*/ 18910 w 11775482"/>
                <a:gd name="connsiteY1" fmla="*/ 3004457 h 6659413"/>
                <a:gd name="connsiteX2" fmla="*/ 0 w 11775482"/>
                <a:gd name="connsiteY2" fmla="*/ 6620782 h 6659413"/>
                <a:gd name="connsiteX3" fmla="*/ 5434978 w 11775482"/>
                <a:gd name="connsiteY3" fmla="*/ 6597650 h 6659413"/>
                <a:gd name="connsiteX4" fmla="*/ 11764700 w 11775482"/>
                <a:gd name="connsiteY4" fmla="*/ 6621236 h 6659413"/>
                <a:gd name="connsiteX5" fmla="*/ 11731939 w 11775482"/>
                <a:gd name="connsiteY5" fmla="*/ 3483429 h 6659413"/>
                <a:gd name="connsiteX6" fmla="*/ 11775482 w 11775482"/>
                <a:gd name="connsiteY6" fmla="*/ 0 h 6659413"/>
                <a:gd name="connsiteX7" fmla="*/ 5635939 w 11775482"/>
                <a:gd name="connsiteY7" fmla="*/ 72571 h 6659413"/>
                <a:gd name="connsiteX8" fmla="*/ 4396 w 11775482"/>
                <a:gd name="connsiteY8" fmla="*/ 0 h 6659413"/>
                <a:gd name="connsiteX0" fmla="*/ 4396 w 11784451"/>
                <a:gd name="connsiteY0" fmla="*/ 0 h 6659413"/>
                <a:gd name="connsiteX1" fmla="*/ 18910 w 11784451"/>
                <a:gd name="connsiteY1" fmla="*/ 3004457 h 6659413"/>
                <a:gd name="connsiteX2" fmla="*/ 0 w 11784451"/>
                <a:gd name="connsiteY2" fmla="*/ 6620782 h 6659413"/>
                <a:gd name="connsiteX3" fmla="*/ 5434978 w 11784451"/>
                <a:gd name="connsiteY3" fmla="*/ 6597650 h 6659413"/>
                <a:gd name="connsiteX4" fmla="*/ 11764700 w 11784451"/>
                <a:gd name="connsiteY4" fmla="*/ 6621236 h 6659413"/>
                <a:gd name="connsiteX5" fmla="*/ 11731939 w 11784451"/>
                <a:gd name="connsiteY5" fmla="*/ 3483429 h 6659413"/>
                <a:gd name="connsiteX6" fmla="*/ 11775482 w 11784451"/>
                <a:gd name="connsiteY6" fmla="*/ 0 h 6659413"/>
                <a:gd name="connsiteX7" fmla="*/ 5635939 w 11784451"/>
                <a:gd name="connsiteY7" fmla="*/ 72571 h 6659413"/>
                <a:gd name="connsiteX8" fmla="*/ 4396 w 11784451"/>
                <a:gd name="connsiteY8" fmla="*/ 0 h 6659413"/>
                <a:gd name="connsiteX0" fmla="*/ 4396 w 11784451"/>
                <a:gd name="connsiteY0" fmla="*/ 0 h 6659413"/>
                <a:gd name="connsiteX1" fmla="*/ 18910 w 11784451"/>
                <a:gd name="connsiteY1" fmla="*/ 3004457 h 6659413"/>
                <a:gd name="connsiteX2" fmla="*/ 0 w 11784451"/>
                <a:gd name="connsiteY2" fmla="*/ 6620782 h 6659413"/>
                <a:gd name="connsiteX3" fmla="*/ 5434978 w 11784451"/>
                <a:gd name="connsiteY3" fmla="*/ 6597650 h 6659413"/>
                <a:gd name="connsiteX4" fmla="*/ 11764700 w 11784451"/>
                <a:gd name="connsiteY4" fmla="*/ 6621236 h 6659413"/>
                <a:gd name="connsiteX5" fmla="*/ 11731939 w 11784451"/>
                <a:gd name="connsiteY5" fmla="*/ 3483429 h 6659413"/>
                <a:gd name="connsiteX6" fmla="*/ 11775482 w 11784451"/>
                <a:gd name="connsiteY6" fmla="*/ 0 h 6659413"/>
                <a:gd name="connsiteX7" fmla="*/ 5635939 w 11784451"/>
                <a:gd name="connsiteY7" fmla="*/ 72571 h 6659413"/>
                <a:gd name="connsiteX8" fmla="*/ 4396 w 11784451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635939 w 11798828"/>
                <a:gd name="connsiteY7" fmla="*/ 72571 h 6659413"/>
                <a:gd name="connsiteX8" fmla="*/ 4396 w 11798828"/>
                <a:gd name="connsiteY8" fmla="*/ 0 h 6659413"/>
                <a:gd name="connsiteX0" fmla="*/ 4396 w 11798828"/>
                <a:gd name="connsiteY0" fmla="*/ 16615 h 6676028"/>
                <a:gd name="connsiteX1" fmla="*/ 18910 w 11798828"/>
                <a:gd name="connsiteY1" fmla="*/ 3021072 h 6676028"/>
                <a:gd name="connsiteX2" fmla="*/ 0 w 11798828"/>
                <a:gd name="connsiteY2" fmla="*/ 6637397 h 6676028"/>
                <a:gd name="connsiteX3" fmla="*/ 5434978 w 11798828"/>
                <a:gd name="connsiteY3" fmla="*/ 6614265 h 6676028"/>
                <a:gd name="connsiteX4" fmla="*/ 11764700 w 11798828"/>
                <a:gd name="connsiteY4" fmla="*/ 6637851 h 6676028"/>
                <a:gd name="connsiteX5" fmla="*/ 11731939 w 11798828"/>
                <a:gd name="connsiteY5" fmla="*/ 3500044 h 6676028"/>
                <a:gd name="connsiteX6" fmla="*/ 11775482 w 11798828"/>
                <a:gd name="connsiteY6" fmla="*/ 16615 h 6676028"/>
                <a:gd name="connsiteX7" fmla="*/ 5834495 w 11798828"/>
                <a:gd name="connsiteY7" fmla="*/ 41561 h 6676028"/>
                <a:gd name="connsiteX8" fmla="*/ 4396 w 11798828"/>
                <a:gd name="connsiteY8" fmla="*/ 16615 h 6676028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834495 w 11798828"/>
                <a:gd name="connsiteY7" fmla="*/ 24946 h 6659413"/>
                <a:gd name="connsiteX8" fmla="*/ 4396 w 11798828"/>
                <a:gd name="connsiteY8" fmla="*/ 0 h 6659413"/>
                <a:gd name="connsiteX0" fmla="*/ 4396 w 11798828"/>
                <a:gd name="connsiteY0" fmla="*/ 0 h 6659413"/>
                <a:gd name="connsiteX1" fmla="*/ 18910 w 11798828"/>
                <a:gd name="connsiteY1" fmla="*/ 3004457 h 6659413"/>
                <a:gd name="connsiteX2" fmla="*/ 0 w 11798828"/>
                <a:gd name="connsiteY2" fmla="*/ 6620782 h 6659413"/>
                <a:gd name="connsiteX3" fmla="*/ 5434978 w 11798828"/>
                <a:gd name="connsiteY3" fmla="*/ 6597650 h 6659413"/>
                <a:gd name="connsiteX4" fmla="*/ 11764700 w 11798828"/>
                <a:gd name="connsiteY4" fmla="*/ 6621236 h 6659413"/>
                <a:gd name="connsiteX5" fmla="*/ 11731939 w 11798828"/>
                <a:gd name="connsiteY5" fmla="*/ 3483429 h 6659413"/>
                <a:gd name="connsiteX6" fmla="*/ 11775482 w 11798828"/>
                <a:gd name="connsiteY6" fmla="*/ 0 h 6659413"/>
                <a:gd name="connsiteX7" fmla="*/ 5834495 w 11798828"/>
                <a:gd name="connsiteY7" fmla="*/ 24946 h 6659413"/>
                <a:gd name="connsiteX8" fmla="*/ 4396 w 11798828"/>
                <a:gd name="connsiteY8" fmla="*/ 0 h 6659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798828" h="6659413">
                  <a:moveTo>
                    <a:pt x="4396" y="0"/>
                  </a:moveTo>
                  <a:lnTo>
                    <a:pt x="18910" y="3004457"/>
                  </a:lnTo>
                  <a:cubicBezTo>
                    <a:pt x="12607" y="4209899"/>
                    <a:pt x="6303" y="5415340"/>
                    <a:pt x="0" y="6620782"/>
                  </a:cubicBezTo>
                  <a:cubicBezTo>
                    <a:pt x="2082703" y="6667046"/>
                    <a:pt x="3475608" y="6523223"/>
                    <a:pt x="5434978" y="6597650"/>
                  </a:cubicBezTo>
                  <a:cubicBezTo>
                    <a:pt x="7443036" y="6673926"/>
                    <a:pt x="11098263" y="6676874"/>
                    <a:pt x="11764700" y="6621236"/>
                  </a:cubicBezTo>
                  <a:cubicBezTo>
                    <a:pt x="11819965" y="5575300"/>
                    <a:pt x="11742859" y="4529365"/>
                    <a:pt x="11731939" y="3483429"/>
                  </a:cubicBezTo>
                  <a:cubicBezTo>
                    <a:pt x="11784273" y="2322286"/>
                    <a:pt x="11827153" y="1199243"/>
                    <a:pt x="11775482" y="0"/>
                  </a:cubicBezTo>
                  <a:cubicBezTo>
                    <a:pt x="9757334" y="90865"/>
                    <a:pt x="7228611" y="10281"/>
                    <a:pt x="5834495" y="24946"/>
                  </a:cubicBezTo>
                  <a:lnTo>
                    <a:pt x="4396" y="0"/>
                  </a:lnTo>
                  <a:close/>
                </a:path>
              </a:pathLst>
            </a:custGeom>
            <a:solidFill>
              <a:schemeClr val="bg1"/>
            </a:solidFill>
            <a:ln w="38100" cmpd="dbl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63500" dir="2700000" algn="tl" rotWithShape="0">
                <a:prstClr val="black">
                  <a:alpha val="1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449263" latinLnBrk="0">
                <a:lnSpc>
                  <a:spcPct val="200000"/>
                </a:lnSpc>
                <a:defRPr/>
              </a:pPr>
              <a:r>
                <a:rPr lang="en-US" altLang="ko-KR" sz="2800" i="1" kern="0" dirty="0">
                  <a:ln w="9525"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Enjoy your stylish business and campus life with </a:t>
              </a:r>
              <a:r>
                <a:rPr lang="en-US" altLang="ko-KR" sz="800" kern="0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BIZCAM</a:t>
              </a:r>
              <a:endPara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-72580" y="116877"/>
              <a:ext cx="528909" cy="286746"/>
              <a:chOff x="-72580" y="116877"/>
              <a:chExt cx="528909" cy="286746"/>
            </a:xfrm>
          </p:grpSpPr>
          <p:sp>
            <p:nvSpPr>
              <p:cNvPr id="6" name="타원 5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8" name="모서리가 둥근 직사각형 7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 flipH="1">
              <a:off x="11721427" y="116877"/>
              <a:ext cx="528909" cy="286746"/>
              <a:chOff x="-72580" y="116877"/>
              <a:chExt cx="528909" cy="286746"/>
            </a:xfrm>
          </p:grpSpPr>
          <p:sp>
            <p:nvSpPr>
              <p:cNvPr id="12" name="타원 11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타원 12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5" name="그룹 14"/>
            <p:cNvGrpSpPr/>
            <p:nvPr/>
          </p:nvGrpSpPr>
          <p:grpSpPr>
            <a:xfrm flipV="1">
              <a:off x="-63325" y="6443166"/>
              <a:ext cx="528909" cy="286746"/>
              <a:chOff x="-72580" y="116877"/>
              <a:chExt cx="528909" cy="286746"/>
            </a:xfrm>
          </p:grpSpPr>
          <p:sp>
            <p:nvSpPr>
              <p:cNvPr id="16" name="타원 15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 flipH="1" flipV="1">
              <a:off x="11721157" y="6443166"/>
              <a:ext cx="528909" cy="286746"/>
              <a:chOff x="-72580" y="116877"/>
              <a:chExt cx="528909" cy="286746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252732" y="200026"/>
                <a:ext cx="203597" cy="20359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300530" y="247824"/>
                <a:ext cx="108000" cy="108000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 rot="18600000">
                <a:off x="146761" y="-102464"/>
                <a:ext cx="65970" cy="504652"/>
              </a:xfrm>
              <a:prstGeom prst="roundRect">
                <a:avLst>
                  <a:gd name="adj" fmla="val 47196"/>
                </a:avLst>
              </a:prstGeom>
              <a:pattFill prst="dkUpDiag">
                <a:fgClr>
                  <a:schemeClr val="bg1">
                    <a:lumMod val="75000"/>
                  </a:schemeClr>
                </a:fgClr>
                <a:bgClr>
                  <a:schemeClr val="bg1">
                    <a:lumMod val="95000"/>
                  </a:schemeClr>
                </a:bgClr>
              </a:pattFill>
              <a:ln w="12700" cmpd="sng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타원 22"/>
            <p:cNvSpPr/>
            <p:nvPr/>
          </p:nvSpPr>
          <p:spPr>
            <a:xfrm rot="1679590">
              <a:off x="11155125" y="-277945"/>
              <a:ext cx="781050" cy="2438400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 rot="3881433">
              <a:off x="11017516" y="-395272"/>
              <a:ext cx="810171" cy="1597789"/>
            </a:xfrm>
            <a:prstGeom prst="ellipse">
              <a:avLst/>
            </a:prstGeom>
            <a:solidFill>
              <a:schemeClr val="tx1">
                <a:alpha val="10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7" name="그룹 26"/>
            <p:cNvGrpSpPr/>
            <p:nvPr/>
          </p:nvGrpSpPr>
          <p:grpSpPr>
            <a:xfrm flipH="1">
              <a:off x="-108714" y="-277945"/>
              <a:ext cx="1597789" cy="2438400"/>
              <a:chOff x="1860310" y="282239"/>
              <a:chExt cx="1597789" cy="2438400"/>
            </a:xfrm>
          </p:grpSpPr>
          <p:sp>
            <p:nvSpPr>
              <p:cNvPr id="25" name="타원 24"/>
              <p:cNvSpPr/>
              <p:nvPr/>
            </p:nvSpPr>
            <p:spPr>
              <a:xfrm rot="1679590">
                <a:off x="2391728" y="282239"/>
                <a:ext cx="781050" cy="2438400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 rot="3881433">
                <a:off x="2254119" y="164912"/>
                <a:ext cx="810171" cy="1597789"/>
              </a:xfrm>
              <a:prstGeom prst="ellipse">
                <a:avLst/>
              </a:prstGeom>
              <a:solidFill>
                <a:schemeClr val="tx1">
                  <a:alpha val="10000"/>
                </a:schemeClr>
              </a:solidFill>
              <a:ln>
                <a:noFill/>
              </a:ln>
              <a:effectLst>
                <a:softEdge rad="3175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타원 27"/>
          <p:cNvSpPr/>
          <p:nvPr/>
        </p:nvSpPr>
        <p:spPr>
          <a:xfrm>
            <a:off x="4932597" y="2746523"/>
            <a:ext cx="2325687" cy="2325687"/>
          </a:xfrm>
          <a:prstGeom prst="ellipse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485843" y="3294578"/>
            <a:ext cx="1229579" cy="122957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717981" y="2531906"/>
            <a:ext cx="2754922" cy="2754922"/>
          </a:xfrm>
          <a:prstGeom prst="ellips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721717" y="4524157"/>
            <a:ext cx="948227" cy="948227"/>
            <a:chOff x="6777281" y="4096543"/>
            <a:chExt cx="1154723" cy="1154723"/>
          </a:xfrm>
        </p:grpSpPr>
        <p:sp>
          <p:nvSpPr>
            <p:cNvPr id="32" name="타원 31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6853482" y="4172744"/>
              <a:ext cx="1002323" cy="1002323"/>
            </a:xfrm>
            <a:prstGeom prst="ellipse">
              <a:avLst/>
            </a:prstGeom>
            <a:solidFill>
              <a:srgbClr val="059EE2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534895" y="4524157"/>
            <a:ext cx="948227" cy="948227"/>
            <a:chOff x="6777281" y="4096543"/>
            <a:chExt cx="1154723" cy="1154723"/>
          </a:xfrm>
        </p:grpSpPr>
        <p:sp>
          <p:nvSpPr>
            <p:cNvPr id="35" name="타원 34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621328" y="2057792"/>
            <a:ext cx="948227" cy="948227"/>
            <a:chOff x="6777281" y="4096543"/>
            <a:chExt cx="1154723" cy="1154723"/>
          </a:xfrm>
        </p:grpSpPr>
        <p:sp>
          <p:nvSpPr>
            <p:cNvPr id="38" name="타원 37"/>
            <p:cNvSpPr/>
            <p:nvPr/>
          </p:nvSpPr>
          <p:spPr>
            <a:xfrm>
              <a:off x="6777281" y="4096543"/>
              <a:ext cx="1154723" cy="11547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6853480" y="4172742"/>
              <a:ext cx="1002323" cy="100232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endParaRPr>
            </a:p>
          </p:txBody>
        </p:sp>
      </p:grpSp>
      <p:cxnSp>
        <p:nvCxnSpPr>
          <p:cNvPr id="40" name="직선 연결선 39"/>
          <p:cNvCxnSpPr>
            <a:stCxn id="29" idx="0"/>
            <a:endCxn id="38" idx="4"/>
          </p:cNvCxnSpPr>
          <p:nvPr/>
        </p:nvCxnSpPr>
        <p:spPr>
          <a:xfrm flipH="1" flipV="1">
            <a:off x="6095442" y="3006019"/>
            <a:ext cx="5191" cy="288559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>
            <a:stCxn id="35" idx="7"/>
            <a:endCxn id="29" idx="3"/>
          </p:cNvCxnSpPr>
          <p:nvPr/>
        </p:nvCxnSpPr>
        <p:spPr>
          <a:xfrm flipV="1">
            <a:off x="5344257" y="4344089"/>
            <a:ext cx="321654" cy="31893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2" idx="1"/>
            <a:endCxn id="29" idx="5"/>
          </p:cNvCxnSpPr>
          <p:nvPr/>
        </p:nvCxnSpPr>
        <p:spPr>
          <a:xfrm flipH="1" flipV="1">
            <a:off x="6535354" y="4344089"/>
            <a:ext cx="325228" cy="318933"/>
          </a:xfrm>
          <a:prstGeom prst="line">
            <a:avLst/>
          </a:prstGeom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>
            <a:grpSpLocks noChangeAspect="1"/>
          </p:cNvGrpSpPr>
          <p:nvPr/>
        </p:nvGrpSpPr>
        <p:grpSpPr bwMode="auto">
          <a:xfrm>
            <a:off x="7034705" y="4823839"/>
            <a:ext cx="327684" cy="378212"/>
            <a:chOff x="1967" y="0"/>
            <a:chExt cx="3742" cy="4319"/>
          </a:xfrm>
          <a:solidFill>
            <a:schemeClr val="bg1"/>
          </a:solidFill>
        </p:grpSpPr>
        <p:sp>
          <p:nvSpPr>
            <p:cNvPr id="44" name="Freeform 43"/>
            <p:cNvSpPr>
              <a:spLocks noEditPoints="1"/>
            </p:cNvSpPr>
            <p:nvPr/>
          </p:nvSpPr>
          <p:spPr bwMode="auto">
            <a:xfrm>
              <a:off x="1967" y="0"/>
              <a:ext cx="3742" cy="3167"/>
            </a:xfrm>
            <a:custGeom>
              <a:avLst/>
              <a:gdLst>
                <a:gd name="T0" fmla="*/ 3737 w 11227"/>
                <a:gd name="T1" fmla="*/ 9069 h 9501"/>
                <a:gd name="T2" fmla="*/ 7988 w 11227"/>
                <a:gd name="T3" fmla="*/ 9501 h 9501"/>
                <a:gd name="T4" fmla="*/ 7004 w 11227"/>
                <a:gd name="T5" fmla="*/ 7773 h 9501"/>
                <a:gd name="T6" fmla="*/ 10495 w 11227"/>
                <a:gd name="T7" fmla="*/ 7763 h 9501"/>
                <a:gd name="T8" fmla="*/ 10738 w 11227"/>
                <a:gd name="T9" fmla="*/ 7688 h 9501"/>
                <a:gd name="T10" fmla="*/ 10944 w 11227"/>
                <a:gd name="T11" fmla="*/ 7549 h 9501"/>
                <a:gd name="T12" fmla="*/ 11103 w 11227"/>
                <a:gd name="T13" fmla="*/ 7357 h 9501"/>
                <a:gd name="T14" fmla="*/ 11200 w 11227"/>
                <a:gd name="T15" fmla="*/ 7125 h 9501"/>
                <a:gd name="T16" fmla="*/ 11227 w 11227"/>
                <a:gd name="T17" fmla="*/ 6909 h 9501"/>
                <a:gd name="T18" fmla="*/ 11218 w 11227"/>
                <a:gd name="T19" fmla="*/ 733 h 9501"/>
                <a:gd name="T20" fmla="*/ 11143 w 11227"/>
                <a:gd name="T21" fmla="*/ 489 h 9501"/>
                <a:gd name="T22" fmla="*/ 11003 w 11227"/>
                <a:gd name="T23" fmla="*/ 283 h 9501"/>
                <a:gd name="T24" fmla="*/ 10812 w 11227"/>
                <a:gd name="T25" fmla="*/ 124 h 9501"/>
                <a:gd name="T26" fmla="*/ 10579 w 11227"/>
                <a:gd name="T27" fmla="*/ 27 h 9501"/>
                <a:gd name="T28" fmla="*/ 10364 w 11227"/>
                <a:gd name="T29" fmla="*/ 0 h 9501"/>
                <a:gd name="T30" fmla="*/ 733 w 11227"/>
                <a:gd name="T31" fmla="*/ 10 h 9501"/>
                <a:gd name="T32" fmla="*/ 490 w 11227"/>
                <a:gd name="T33" fmla="*/ 85 h 9501"/>
                <a:gd name="T34" fmla="*/ 283 w 11227"/>
                <a:gd name="T35" fmla="*/ 224 h 9501"/>
                <a:gd name="T36" fmla="*/ 125 w 11227"/>
                <a:gd name="T37" fmla="*/ 416 h 9501"/>
                <a:gd name="T38" fmla="*/ 28 w 11227"/>
                <a:gd name="T39" fmla="*/ 648 h 9501"/>
                <a:gd name="T40" fmla="*/ 0 w 11227"/>
                <a:gd name="T41" fmla="*/ 864 h 9501"/>
                <a:gd name="T42" fmla="*/ 10 w 11227"/>
                <a:gd name="T43" fmla="*/ 7042 h 9501"/>
                <a:gd name="T44" fmla="*/ 85 w 11227"/>
                <a:gd name="T45" fmla="*/ 7284 h 9501"/>
                <a:gd name="T46" fmla="*/ 225 w 11227"/>
                <a:gd name="T47" fmla="*/ 7490 h 9501"/>
                <a:gd name="T48" fmla="*/ 416 w 11227"/>
                <a:gd name="T49" fmla="*/ 7649 h 9501"/>
                <a:gd name="T50" fmla="*/ 648 w 11227"/>
                <a:gd name="T51" fmla="*/ 7747 h 9501"/>
                <a:gd name="T52" fmla="*/ 864 w 11227"/>
                <a:gd name="T53" fmla="*/ 7773 h 9501"/>
                <a:gd name="T54" fmla="*/ 4684 w 11227"/>
                <a:gd name="T55" fmla="*/ 7773 h 9501"/>
                <a:gd name="T56" fmla="*/ 10795 w 11227"/>
                <a:gd name="T57" fmla="*/ 6909 h 9501"/>
                <a:gd name="T58" fmla="*/ 10743 w 11227"/>
                <a:gd name="T59" fmla="*/ 7116 h 9501"/>
                <a:gd name="T60" fmla="*/ 10570 w 11227"/>
                <a:gd name="T61" fmla="*/ 7289 h 9501"/>
                <a:gd name="T62" fmla="*/ 10364 w 11227"/>
                <a:gd name="T63" fmla="*/ 7341 h 9501"/>
                <a:gd name="T64" fmla="*/ 736 w 11227"/>
                <a:gd name="T65" fmla="*/ 7322 h 9501"/>
                <a:gd name="T66" fmla="*/ 531 w 11227"/>
                <a:gd name="T67" fmla="*/ 7185 h 9501"/>
                <a:gd name="T68" fmla="*/ 434 w 11227"/>
                <a:gd name="T69" fmla="*/ 6954 h 9501"/>
                <a:gd name="T70" fmla="*/ 10795 w 11227"/>
                <a:gd name="T71" fmla="*/ 6477 h 9501"/>
                <a:gd name="T72" fmla="*/ 434 w 11227"/>
                <a:gd name="T73" fmla="*/ 819 h 9501"/>
                <a:gd name="T74" fmla="*/ 531 w 11227"/>
                <a:gd name="T75" fmla="*/ 589 h 9501"/>
                <a:gd name="T76" fmla="*/ 736 w 11227"/>
                <a:gd name="T77" fmla="*/ 451 h 9501"/>
                <a:gd name="T78" fmla="*/ 10364 w 11227"/>
                <a:gd name="T79" fmla="*/ 432 h 9501"/>
                <a:gd name="T80" fmla="*/ 10570 w 11227"/>
                <a:gd name="T81" fmla="*/ 484 h 9501"/>
                <a:gd name="T82" fmla="*/ 10743 w 11227"/>
                <a:gd name="T83" fmla="*/ 657 h 9501"/>
                <a:gd name="T84" fmla="*/ 10795 w 11227"/>
                <a:gd name="T85" fmla="*/ 864 h 9501"/>
                <a:gd name="T86" fmla="*/ 432 w 11227"/>
                <a:gd name="T87" fmla="*/ 864 h 9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227" h="9501">
                  <a:moveTo>
                    <a:pt x="864" y="7773"/>
                  </a:moveTo>
                  <a:lnTo>
                    <a:pt x="4223" y="7773"/>
                  </a:lnTo>
                  <a:lnTo>
                    <a:pt x="3737" y="9069"/>
                  </a:lnTo>
                  <a:lnTo>
                    <a:pt x="3239" y="9069"/>
                  </a:lnTo>
                  <a:lnTo>
                    <a:pt x="3239" y="9501"/>
                  </a:lnTo>
                  <a:lnTo>
                    <a:pt x="7988" y="9501"/>
                  </a:lnTo>
                  <a:lnTo>
                    <a:pt x="7988" y="9069"/>
                  </a:lnTo>
                  <a:lnTo>
                    <a:pt x="7491" y="9069"/>
                  </a:lnTo>
                  <a:lnTo>
                    <a:pt x="7004" y="7773"/>
                  </a:lnTo>
                  <a:lnTo>
                    <a:pt x="10364" y="7773"/>
                  </a:lnTo>
                  <a:lnTo>
                    <a:pt x="10409" y="7773"/>
                  </a:lnTo>
                  <a:lnTo>
                    <a:pt x="10495" y="7763"/>
                  </a:lnTo>
                  <a:lnTo>
                    <a:pt x="10579" y="7746"/>
                  </a:lnTo>
                  <a:lnTo>
                    <a:pt x="10660" y="7721"/>
                  </a:lnTo>
                  <a:lnTo>
                    <a:pt x="10738" y="7688"/>
                  </a:lnTo>
                  <a:lnTo>
                    <a:pt x="10812" y="7649"/>
                  </a:lnTo>
                  <a:lnTo>
                    <a:pt x="10880" y="7602"/>
                  </a:lnTo>
                  <a:lnTo>
                    <a:pt x="10944" y="7549"/>
                  </a:lnTo>
                  <a:lnTo>
                    <a:pt x="11003" y="7490"/>
                  </a:lnTo>
                  <a:lnTo>
                    <a:pt x="11056" y="7426"/>
                  </a:lnTo>
                  <a:lnTo>
                    <a:pt x="11103" y="7357"/>
                  </a:lnTo>
                  <a:lnTo>
                    <a:pt x="11143" y="7284"/>
                  </a:lnTo>
                  <a:lnTo>
                    <a:pt x="11175" y="7207"/>
                  </a:lnTo>
                  <a:lnTo>
                    <a:pt x="11200" y="7125"/>
                  </a:lnTo>
                  <a:lnTo>
                    <a:pt x="11218" y="7042"/>
                  </a:lnTo>
                  <a:lnTo>
                    <a:pt x="11226" y="6954"/>
                  </a:lnTo>
                  <a:lnTo>
                    <a:pt x="11227" y="6909"/>
                  </a:lnTo>
                  <a:lnTo>
                    <a:pt x="11227" y="864"/>
                  </a:lnTo>
                  <a:lnTo>
                    <a:pt x="11226" y="819"/>
                  </a:lnTo>
                  <a:lnTo>
                    <a:pt x="11218" y="733"/>
                  </a:lnTo>
                  <a:lnTo>
                    <a:pt x="11200" y="648"/>
                  </a:lnTo>
                  <a:lnTo>
                    <a:pt x="11175" y="567"/>
                  </a:lnTo>
                  <a:lnTo>
                    <a:pt x="11143" y="489"/>
                  </a:lnTo>
                  <a:lnTo>
                    <a:pt x="11103" y="416"/>
                  </a:lnTo>
                  <a:lnTo>
                    <a:pt x="11056" y="347"/>
                  </a:lnTo>
                  <a:lnTo>
                    <a:pt x="11003" y="283"/>
                  </a:lnTo>
                  <a:lnTo>
                    <a:pt x="10944" y="224"/>
                  </a:lnTo>
                  <a:lnTo>
                    <a:pt x="10880" y="171"/>
                  </a:lnTo>
                  <a:lnTo>
                    <a:pt x="10812" y="124"/>
                  </a:lnTo>
                  <a:lnTo>
                    <a:pt x="10738" y="85"/>
                  </a:lnTo>
                  <a:lnTo>
                    <a:pt x="10660" y="52"/>
                  </a:lnTo>
                  <a:lnTo>
                    <a:pt x="10579" y="27"/>
                  </a:lnTo>
                  <a:lnTo>
                    <a:pt x="10495" y="10"/>
                  </a:lnTo>
                  <a:lnTo>
                    <a:pt x="10409" y="1"/>
                  </a:lnTo>
                  <a:lnTo>
                    <a:pt x="10364" y="0"/>
                  </a:lnTo>
                  <a:lnTo>
                    <a:pt x="864" y="0"/>
                  </a:lnTo>
                  <a:lnTo>
                    <a:pt x="819" y="1"/>
                  </a:lnTo>
                  <a:lnTo>
                    <a:pt x="733" y="10"/>
                  </a:lnTo>
                  <a:lnTo>
                    <a:pt x="648" y="27"/>
                  </a:lnTo>
                  <a:lnTo>
                    <a:pt x="568" y="52"/>
                  </a:lnTo>
                  <a:lnTo>
                    <a:pt x="490" y="85"/>
                  </a:lnTo>
                  <a:lnTo>
                    <a:pt x="416" y="124"/>
                  </a:lnTo>
                  <a:lnTo>
                    <a:pt x="348" y="171"/>
                  </a:lnTo>
                  <a:lnTo>
                    <a:pt x="283" y="224"/>
                  </a:lnTo>
                  <a:lnTo>
                    <a:pt x="225" y="283"/>
                  </a:lnTo>
                  <a:lnTo>
                    <a:pt x="173" y="347"/>
                  </a:lnTo>
                  <a:lnTo>
                    <a:pt x="125" y="416"/>
                  </a:lnTo>
                  <a:lnTo>
                    <a:pt x="85" y="489"/>
                  </a:lnTo>
                  <a:lnTo>
                    <a:pt x="52" y="567"/>
                  </a:lnTo>
                  <a:lnTo>
                    <a:pt x="28" y="648"/>
                  </a:lnTo>
                  <a:lnTo>
                    <a:pt x="10" y="733"/>
                  </a:lnTo>
                  <a:lnTo>
                    <a:pt x="2" y="819"/>
                  </a:lnTo>
                  <a:lnTo>
                    <a:pt x="0" y="864"/>
                  </a:lnTo>
                  <a:lnTo>
                    <a:pt x="0" y="6909"/>
                  </a:lnTo>
                  <a:lnTo>
                    <a:pt x="2" y="6954"/>
                  </a:lnTo>
                  <a:lnTo>
                    <a:pt x="10" y="7042"/>
                  </a:lnTo>
                  <a:lnTo>
                    <a:pt x="28" y="7125"/>
                  </a:lnTo>
                  <a:lnTo>
                    <a:pt x="52" y="7207"/>
                  </a:lnTo>
                  <a:lnTo>
                    <a:pt x="85" y="7284"/>
                  </a:lnTo>
                  <a:lnTo>
                    <a:pt x="125" y="7357"/>
                  </a:lnTo>
                  <a:lnTo>
                    <a:pt x="173" y="7426"/>
                  </a:lnTo>
                  <a:lnTo>
                    <a:pt x="225" y="7490"/>
                  </a:lnTo>
                  <a:lnTo>
                    <a:pt x="283" y="7549"/>
                  </a:lnTo>
                  <a:lnTo>
                    <a:pt x="348" y="7602"/>
                  </a:lnTo>
                  <a:lnTo>
                    <a:pt x="416" y="7649"/>
                  </a:lnTo>
                  <a:lnTo>
                    <a:pt x="490" y="7688"/>
                  </a:lnTo>
                  <a:lnTo>
                    <a:pt x="568" y="7721"/>
                  </a:lnTo>
                  <a:lnTo>
                    <a:pt x="648" y="7747"/>
                  </a:lnTo>
                  <a:lnTo>
                    <a:pt x="733" y="7763"/>
                  </a:lnTo>
                  <a:lnTo>
                    <a:pt x="819" y="7773"/>
                  </a:lnTo>
                  <a:lnTo>
                    <a:pt x="864" y="7773"/>
                  </a:lnTo>
                  <a:close/>
                  <a:moveTo>
                    <a:pt x="7029" y="9069"/>
                  </a:moveTo>
                  <a:lnTo>
                    <a:pt x="4199" y="9069"/>
                  </a:lnTo>
                  <a:lnTo>
                    <a:pt x="4684" y="7773"/>
                  </a:lnTo>
                  <a:lnTo>
                    <a:pt x="6544" y="7773"/>
                  </a:lnTo>
                  <a:lnTo>
                    <a:pt x="7029" y="9069"/>
                  </a:lnTo>
                  <a:close/>
                  <a:moveTo>
                    <a:pt x="10795" y="6909"/>
                  </a:moveTo>
                  <a:lnTo>
                    <a:pt x="10794" y="6954"/>
                  </a:lnTo>
                  <a:lnTo>
                    <a:pt x="10776" y="7038"/>
                  </a:lnTo>
                  <a:lnTo>
                    <a:pt x="10743" y="7116"/>
                  </a:lnTo>
                  <a:lnTo>
                    <a:pt x="10697" y="7185"/>
                  </a:lnTo>
                  <a:lnTo>
                    <a:pt x="10638" y="7243"/>
                  </a:lnTo>
                  <a:lnTo>
                    <a:pt x="10570" y="7289"/>
                  </a:lnTo>
                  <a:lnTo>
                    <a:pt x="10492" y="7322"/>
                  </a:lnTo>
                  <a:lnTo>
                    <a:pt x="10407" y="7340"/>
                  </a:lnTo>
                  <a:lnTo>
                    <a:pt x="10364" y="7341"/>
                  </a:lnTo>
                  <a:lnTo>
                    <a:pt x="864" y="7341"/>
                  </a:lnTo>
                  <a:lnTo>
                    <a:pt x="820" y="7340"/>
                  </a:lnTo>
                  <a:lnTo>
                    <a:pt x="736" y="7322"/>
                  </a:lnTo>
                  <a:lnTo>
                    <a:pt x="658" y="7289"/>
                  </a:lnTo>
                  <a:lnTo>
                    <a:pt x="589" y="7243"/>
                  </a:lnTo>
                  <a:lnTo>
                    <a:pt x="531" y="7185"/>
                  </a:lnTo>
                  <a:lnTo>
                    <a:pt x="484" y="7116"/>
                  </a:lnTo>
                  <a:lnTo>
                    <a:pt x="451" y="7038"/>
                  </a:lnTo>
                  <a:lnTo>
                    <a:pt x="434" y="6954"/>
                  </a:lnTo>
                  <a:lnTo>
                    <a:pt x="432" y="6909"/>
                  </a:lnTo>
                  <a:lnTo>
                    <a:pt x="432" y="6477"/>
                  </a:lnTo>
                  <a:lnTo>
                    <a:pt x="10795" y="6477"/>
                  </a:lnTo>
                  <a:lnTo>
                    <a:pt x="10795" y="6909"/>
                  </a:lnTo>
                  <a:close/>
                  <a:moveTo>
                    <a:pt x="432" y="864"/>
                  </a:moveTo>
                  <a:lnTo>
                    <a:pt x="434" y="819"/>
                  </a:lnTo>
                  <a:lnTo>
                    <a:pt x="451" y="735"/>
                  </a:lnTo>
                  <a:lnTo>
                    <a:pt x="484" y="657"/>
                  </a:lnTo>
                  <a:lnTo>
                    <a:pt x="531" y="589"/>
                  </a:lnTo>
                  <a:lnTo>
                    <a:pt x="589" y="530"/>
                  </a:lnTo>
                  <a:lnTo>
                    <a:pt x="658" y="484"/>
                  </a:lnTo>
                  <a:lnTo>
                    <a:pt x="736" y="451"/>
                  </a:lnTo>
                  <a:lnTo>
                    <a:pt x="820" y="433"/>
                  </a:lnTo>
                  <a:lnTo>
                    <a:pt x="864" y="432"/>
                  </a:lnTo>
                  <a:lnTo>
                    <a:pt x="10364" y="432"/>
                  </a:lnTo>
                  <a:lnTo>
                    <a:pt x="10407" y="433"/>
                  </a:lnTo>
                  <a:lnTo>
                    <a:pt x="10492" y="451"/>
                  </a:lnTo>
                  <a:lnTo>
                    <a:pt x="10570" y="484"/>
                  </a:lnTo>
                  <a:lnTo>
                    <a:pt x="10638" y="530"/>
                  </a:lnTo>
                  <a:lnTo>
                    <a:pt x="10697" y="589"/>
                  </a:lnTo>
                  <a:lnTo>
                    <a:pt x="10743" y="657"/>
                  </a:lnTo>
                  <a:lnTo>
                    <a:pt x="10776" y="735"/>
                  </a:lnTo>
                  <a:lnTo>
                    <a:pt x="10794" y="819"/>
                  </a:lnTo>
                  <a:lnTo>
                    <a:pt x="10795" y="864"/>
                  </a:lnTo>
                  <a:lnTo>
                    <a:pt x="10795" y="6045"/>
                  </a:lnTo>
                  <a:lnTo>
                    <a:pt x="432" y="6045"/>
                  </a:lnTo>
                  <a:lnTo>
                    <a:pt x="432" y="8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2255" y="3311"/>
              <a:ext cx="2159" cy="1008"/>
            </a:xfrm>
            <a:custGeom>
              <a:avLst/>
              <a:gdLst>
                <a:gd name="T0" fmla="*/ 216 w 6477"/>
                <a:gd name="T1" fmla="*/ 0 h 3023"/>
                <a:gd name="T2" fmla="*/ 194 w 6477"/>
                <a:gd name="T3" fmla="*/ 0 h 3023"/>
                <a:gd name="T4" fmla="*/ 152 w 6477"/>
                <a:gd name="T5" fmla="*/ 9 h 3023"/>
                <a:gd name="T6" fmla="*/ 114 w 6477"/>
                <a:gd name="T7" fmla="*/ 26 h 3023"/>
                <a:gd name="T8" fmla="*/ 78 w 6477"/>
                <a:gd name="T9" fmla="*/ 49 h 3023"/>
                <a:gd name="T10" fmla="*/ 49 w 6477"/>
                <a:gd name="T11" fmla="*/ 77 h 3023"/>
                <a:gd name="T12" fmla="*/ 26 w 6477"/>
                <a:gd name="T13" fmla="*/ 112 h 3023"/>
                <a:gd name="T14" fmla="*/ 10 w 6477"/>
                <a:gd name="T15" fmla="*/ 151 h 3023"/>
                <a:gd name="T16" fmla="*/ 2 w 6477"/>
                <a:gd name="T17" fmla="*/ 194 h 3023"/>
                <a:gd name="T18" fmla="*/ 0 w 6477"/>
                <a:gd name="T19" fmla="*/ 215 h 3023"/>
                <a:gd name="T20" fmla="*/ 0 w 6477"/>
                <a:gd name="T21" fmla="*/ 2807 h 3023"/>
                <a:gd name="T22" fmla="*/ 2 w 6477"/>
                <a:gd name="T23" fmla="*/ 2829 h 3023"/>
                <a:gd name="T24" fmla="*/ 10 w 6477"/>
                <a:gd name="T25" fmla="*/ 2871 h 3023"/>
                <a:gd name="T26" fmla="*/ 26 w 6477"/>
                <a:gd name="T27" fmla="*/ 2909 h 3023"/>
                <a:gd name="T28" fmla="*/ 49 w 6477"/>
                <a:gd name="T29" fmla="*/ 2944 h 3023"/>
                <a:gd name="T30" fmla="*/ 78 w 6477"/>
                <a:gd name="T31" fmla="*/ 2974 h 3023"/>
                <a:gd name="T32" fmla="*/ 114 w 6477"/>
                <a:gd name="T33" fmla="*/ 2997 h 3023"/>
                <a:gd name="T34" fmla="*/ 152 w 6477"/>
                <a:gd name="T35" fmla="*/ 3013 h 3023"/>
                <a:gd name="T36" fmla="*/ 194 w 6477"/>
                <a:gd name="T37" fmla="*/ 3022 h 3023"/>
                <a:gd name="T38" fmla="*/ 216 w 6477"/>
                <a:gd name="T39" fmla="*/ 3023 h 3023"/>
                <a:gd name="T40" fmla="*/ 6261 w 6477"/>
                <a:gd name="T41" fmla="*/ 3023 h 3023"/>
                <a:gd name="T42" fmla="*/ 6284 w 6477"/>
                <a:gd name="T43" fmla="*/ 3022 h 3023"/>
                <a:gd name="T44" fmla="*/ 6325 w 6477"/>
                <a:gd name="T45" fmla="*/ 3013 h 3023"/>
                <a:gd name="T46" fmla="*/ 6365 w 6477"/>
                <a:gd name="T47" fmla="*/ 2997 h 3023"/>
                <a:gd name="T48" fmla="*/ 6399 w 6477"/>
                <a:gd name="T49" fmla="*/ 2974 h 3023"/>
                <a:gd name="T50" fmla="*/ 6427 w 6477"/>
                <a:gd name="T51" fmla="*/ 2944 h 3023"/>
                <a:gd name="T52" fmla="*/ 6451 w 6477"/>
                <a:gd name="T53" fmla="*/ 2909 h 3023"/>
                <a:gd name="T54" fmla="*/ 6467 w 6477"/>
                <a:gd name="T55" fmla="*/ 2871 h 3023"/>
                <a:gd name="T56" fmla="*/ 6477 w 6477"/>
                <a:gd name="T57" fmla="*/ 2829 h 3023"/>
                <a:gd name="T58" fmla="*/ 6477 w 6477"/>
                <a:gd name="T59" fmla="*/ 2807 h 3023"/>
                <a:gd name="T60" fmla="*/ 6477 w 6477"/>
                <a:gd name="T61" fmla="*/ 215 h 3023"/>
                <a:gd name="T62" fmla="*/ 6477 w 6477"/>
                <a:gd name="T63" fmla="*/ 194 h 3023"/>
                <a:gd name="T64" fmla="*/ 6467 w 6477"/>
                <a:gd name="T65" fmla="*/ 151 h 3023"/>
                <a:gd name="T66" fmla="*/ 6451 w 6477"/>
                <a:gd name="T67" fmla="*/ 112 h 3023"/>
                <a:gd name="T68" fmla="*/ 6427 w 6477"/>
                <a:gd name="T69" fmla="*/ 77 h 3023"/>
                <a:gd name="T70" fmla="*/ 6399 w 6477"/>
                <a:gd name="T71" fmla="*/ 49 h 3023"/>
                <a:gd name="T72" fmla="*/ 6365 w 6477"/>
                <a:gd name="T73" fmla="*/ 26 h 3023"/>
                <a:gd name="T74" fmla="*/ 6325 w 6477"/>
                <a:gd name="T75" fmla="*/ 9 h 3023"/>
                <a:gd name="T76" fmla="*/ 6284 w 6477"/>
                <a:gd name="T77" fmla="*/ 0 h 3023"/>
                <a:gd name="T78" fmla="*/ 6261 w 6477"/>
                <a:gd name="T79" fmla="*/ 0 h 3023"/>
                <a:gd name="T80" fmla="*/ 216 w 6477"/>
                <a:gd name="T81" fmla="*/ 0 h 3023"/>
                <a:gd name="T82" fmla="*/ 6045 w 6477"/>
                <a:gd name="T83" fmla="*/ 2591 h 3023"/>
                <a:gd name="T84" fmla="*/ 432 w 6477"/>
                <a:gd name="T85" fmla="*/ 2591 h 3023"/>
                <a:gd name="T86" fmla="*/ 432 w 6477"/>
                <a:gd name="T87" fmla="*/ 431 h 3023"/>
                <a:gd name="T88" fmla="*/ 6045 w 6477"/>
                <a:gd name="T89" fmla="*/ 431 h 3023"/>
                <a:gd name="T90" fmla="*/ 6045 w 6477"/>
                <a:gd name="T91" fmla="*/ 2591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477" h="3023">
                  <a:moveTo>
                    <a:pt x="216" y="0"/>
                  </a:moveTo>
                  <a:lnTo>
                    <a:pt x="194" y="0"/>
                  </a:lnTo>
                  <a:lnTo>
                    <a:pt x="152" y="9"/>
                  </a:lnTo>
                  <a:lnTo>
                    <a:pt x="114" y="26"/>
                  </a:lnTo>
                  <a:lnTo>
                    <a:pt x="78" y="49"/>
                  </a:lnTo>
                  <a:lnTo>
                    <a:pt x="49" y="77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2" y="194"/>
                  </a:lnTo>
                  <a:lnTo>
                    <a:pt x="0" y="215"/>
                  </a:lnTo>
                  <a:lnTo>
                    <a:pt x="0" y="2807"/>
                  </a:lnTo>
                  <a:lnTo>
                    <a:pt x="2" y="2829"/>
                  </a:lnTo>
                  <a:lnTo>
                    <a:pt x="10" y="2871"/>
                  </a:lnTo>
                  <a:lnTo>
                    <a:pt x="26" y="2909"/>
                  </a:lnTo>
                  <a:lnTo>
                    <a:pt x="49" y="2944"/>
                  </a:lnTo>
                  <a:lnTo>
                    <a:pt x="78" y="2974"/>
                  </a:lnTo>
                  <a:lnTo>
                    <a:pt x="114" y="2997"/>
                  </a:lnTo>
                  <a:lnTo>
                    <a:pt x="152" y="3013"/>
                  </a:lnTo>
                  <a:lnTo>
                    <a:pt x="194" y="3022"/>
                  </a:lnTo>
                  <a:lnTo>
                    <a:pt x="216" y="3023"/>
                  </a:lnTo>
                  <a:lnTo>
                    <a:pt x="6261" y="3023"/>
                  </a:lnTo>
                  <a:lnTo>
                    <a:pt x="6284" y="3022"/>
                  </a:lnTo>
                  <a:lnTo>
                    <a:pt x="6325" y="3013"/>
                  </a:lnTo>
                  <a:lnTo>
                    <a:pt x="6365" y="2997"/>
                  </a:lnTo>
                  <a:lnTo>
                    <a:pt x="6399" y="2974"/>
                  </a:lnTo>
                  <a:lnTo>
                    <a:pt x="6427" y="2944"/>
                  </a:lnTo>
                  <a:lnTo>
                    <a:pt x="6451" y="2909"/>
                  </a:lnTo>
                  <a:lnTo>
                    <a:pt x="6467" y="2871"/>
                  </a:lnTo>
                  <a:lnTo>
                    <a:pt x="6477" y="2829"/>
                  </a:lnTo>
                  <a:lnTo>
                    <a:pt x="6477" y="2807"/>
                  </a:lnTo>
                  <a:lnTo>
                    <a:pt x="6477" y="215"/>
                  </a:lnTo>
                  <a:lnTo>
                    <a:pt x="6477" y="194"/>
                  </a:lnTo>
                  <a:lnTo>
                    <a:pt x="6467" y="151"/>
                  </a:lnTo>
                  <a:lnTo>
                    <a:pt x="6451" y="112"/>
                  </a:lnTo>
                  <a:lnTo>
                    <a:pt x="6427" y="77"/>
                  </a:lnTo>
                  <a:lnTo>
                    <a:pt x="6399" y="49"/>
                  </a:lnTo>
                  <a:lnTo>
                    <a:pt x="6365" y="26"/>
                  </a:lnTo>
                  <a:lnTo>
                    <a:pt x="6325" y="9"/>
                  </a:lnTo>
                  <a:lnTo>
                    <a:pt x="6284" y="0"/>
                  </a:lnTo>
                  <a:lnTo>
                    <a:pt x="6261" y="0"/>
                  </a:lnTo>
                  <a:lnTo>
                    <a:pt x="216" y="0"/>
                  </a:lnTo>
                  <a:close/>
                  <a:moveTo>
                    <a:pt x="6045" y="2591"/>
                  </a:moveTo>
                  <a:lnTo>
                    <a:pt x="432" y="2591"/>
                  </a:lnTo>
                  <a:lnTo>
                    <a:pt x="432" y="431"/>
                  </a:lnTo>
                  <a:lnTo>
                    <a:pt x="6045" y="431"/>
                  </a:lnTo>
                  <a:lnTo>
                    <a:pt x="6045" y="25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543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3982" y="3887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2543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2831" y="3599"/>
              <a:ext cx="143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118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406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694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982" y="3599"/>
              <a:ext cx="14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2831" y="3887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4701" y="3311"/>
              <a:ext cx="720" cy="1008"/>
            </a:xfrm>
            <a:custGeom>
              <a:avLst/>
              <a:gdLst>
                <a:gd name="T0" fmla="*/ 0 w 2160"/>
                <a:gd name="T1" fmla="*/ 1943 h 3023"/>
                <a:gd name="T2" fmla="*/ 13 w 2160"/>
                <a:gd name="T3" fmla="*/ 2107 h 3023"/>
                <a:gd name="T4" fmla="*/ 66 w 2160"/>
                <a:gd name="T5" fmla="*/ 2314 h 3023"/>
                <a:gd name="T6" fmla="*/ 156 w 2160"/>
                <a:gd name="T7" fmla="*/ 2502 h 3023"/>
                <a:gd name="T8" fmla="*/ 280 w 2160"/>
                <a:gd name="T9" fmla="*/ 2669 h 3023"/>
                <a:gd name="T10" fmla="*/ 433 w 2160"/>
                <a:gd name="T11" fmla="*/ 2808 h 3023"/>
                <a:gd name="T12" fmla="*/ 611 w 2160"/>
                <a:gd name="T13" fmla="*/ 2916 h 3023"/>
                <a:gd name="T14" fmla="*/ 811 w 2160"/>
                <a:gd name="T15" fmla="*/ 2989 h 3023"/>
                <a:gd name="T16" fmla="*/ 1024 w 2160"/>
                <a:gd name="T17" fmla="*/ 3022 h 3023"/>
                <a:gd name="T18" fmla="*/ 1136 w 2160"/>
                <a:gd name="T19" fmla="*/ 3022 h 3023"/>
                <a:gd name="T20" fmla="*/ 1350 w 2160"/>
                <a:gd name="T21" fmla="*/ 2989 h 3023"/>
                <a:gd name="T22" fmla="*/ 1549 w 2160"/>
                <a:gd name="T23" fmla="*/ 2916 h 3023"/>
                <a:gd name="T24" fmla="*/ 1726 w 2160"/>
                <a:gd name="T25" fmla="*/ 2808 h 3023"/>
                <a:gd name="T26" fmla="*/ 1879 w 2160"/>
                <a:gd name="T27" fmla="*/ 2669 h 3023"/>
                <a:gd name="T28" fmla="*/ 2004 w 2160"/>
                <a:gd name="T29" fmla="*/ 2502 h 3023"/>
                <a:gd name="T30" fmla="*/ 2094 w 2160"/>
                <a:gd name="T31" fmla="*/ 2314 h 3023"/>
                <a:gd name="T32" fmla="*/ 2147 w 2160"/>
                <a:gd name="T33" fmla="*/ 2107 h 3023"/>
                <a:gd name="T34" fmla="*/ 2160 w 2160"/>
                <a:gd name="T35" fmla="*/ 1943 h 3023"/>
                <a:gd name="T36" fmla="*/ 2158 w 2160"/>
                <a:gd name="T37" fmla="*/ 1023 h 3023"/>
                <a:gd name="T38" fmla="*/ 2125 w 2160"/>
                <a:gd name="T39" fmla="*/ 809 h 3023"/>
                <a:gd name="T40" fmla="*/ 2053 w 2160"/>
                <a:gd name="T41" fmla="*/ 610 h 3023"/>
                <a:gd name="T42" fmla="*/ 1945 w 2160"/>
                <a:gd name="T43" fmla="*/ 433 h 3023"/>
                <a:gd name="T44" fmla="*/ 1806 w 2160"/>
                <a:gd name="T45" fmla="*/ 280 h 3023"/>
                <a:gd name="T46" fmla="*/ 1640 w 2160"/>
                <a:gd name="T47" fmla="*/ 155 h 3023"/>
                <a:gd name="T48" fmla="*/ 1452 w 2160"/>
                <a:gd name="T49" fmla="*/ 65 h 3023"/>
                <a:gd name="T50" fmla="*/ 1244 w 2160"/>
                <a:gd name="T51" fmla="*/ 12 h 3023"/>
                <a:gd name="T52" fmla="*/ 1080 w 2160"/>
                <a:gd name="T53" fmla="*/ 0 h 3023"/>
                <a:gd name="T54" fmla="*/ 916 w 2160"/>
                <a:gd name="T55" fmla="*/ 12 h 3023"/>
                <a:gd name="T56" fmla="*/ 708 w 2160"/>
                <a:gd name="T57" fmla="*/ 65 h 3023"/>
                <a:gd name="T58" fmla="*/ 520 w 2160"/>
                <a:gd name="T59" fmla="*/ 155 h 3023"/>
                <a:gd name="T60" fmla="*/ 354 w 2160"/>
                <a:gd name="T61" fmla="*/ 280 h 3023"/>
                <a:gd name="T62" fmla="*/ 215 w 2160"/>
                <a:gd name="T63" fmla="*/ 433 h 3023"/>
                <a:gd name="T64" fmla="*/ 107 w 2160"/>
                <a:gd name="T65" fmla="*/ 610 h 3023"/>
                <a:gd name="T66" fmla="*/ 34 w 2160"/>
                <a:gd name="T67" fmla="*/ 809 h 3023"/>
                <a:gd name="T68" fmla="*/ 2 w 2160"/>
                <a:gd name="T69" fmla="*/ 1023 h 3023"/>
                <a:gd name="T70" fmla="*/ 1728 w 2160"/>
                <a:gd name="T71" fmla="*/ 1079 h 3023"/>
                <a:gd name="T72" fmla="*/ 1728 w 2160"/>
                <a:gd name="T73" fmla="*/ 1976 h 3023"/>
                <a:gd name="T74" fmla="*/ 1699 w 2160"/>
                <a:gd name="T75" fmla="*/ 2136 h 3023"/>
                <a:gd name="T76" fmla="*/ 1580 w 2160"/>
                <a:gd name="T77" fmla="*/ 2356 h 3023"/>
                <a:gd name="T78" fmla="*/ 1389 w 2160"/>
                <a:gd name="T79" fmla="*/ 2513 h 3023"/>
                <a:gd name="T80" fmla="*/ 1178 w 2160"/>
                <a:gd name="T81" fmla="*/ 2583 h 3023"/>
                <a:gd name="T82" fmla="*/ 1080 w 2160"/>
                <a:gd name="T83" fmla="*/ 2591 h 3023"/>
                <a:gd name="T84" fmla="*/ 982 w 2160"/>
                <a:gd name="T85" fmla="*/ 2583 h 3023"/>
                <a:gd name="T86" fmla="*/ 771 w 2160"/>
                <a:gd name="T87" fmla="*/ 2513 h 3023"/>
                <a:gd name="T88" fmla="*/ 580 w 2160"/>
                <a:gd name="T89" fmla="*/ 2356 h 3023"/>
                <a:gd name="T90" fmla="*/ 461 w 2160"/>
                <a:gd name="T91" fmla="*/ 2136 h 3023"/>
                <a:gd name="T92" fmla="*/ 433 w 2160"/>
                <a:gd name="T93" fmla="*/ 1976 h 3023"/>
                <a:gd name="T94" fmla="*/ 432 w 2160"/>
                <a:gd name="T95" fmla="*/ 1079 h 3023"/>
                <a:gd name="T96" fmla="*/ 450 w 2160"/>
                <a:gd name="T97" fmla="*/ 929 h 3023"/>
                <a:gd name="T98" fmla="*/ 525 w 2160"/>
                <a:gd name="T99" fmla="*/ 747 h 3023"/>
                <a:gd name="T100" fmla="*/ 649 w 2160"/>
                <a:gd name="T101" fmla="*/ 597 h 3023"/>
                <a:gd name="T102" fmla="*/ 816 w 2160"/>
                <a:gd name="T103" fmla="*/ 489 h 3023"/>
                <a:gd name="T104" fmla="*/ 864 w 2160"/>
                <a:gd name="T105" fmla="*/ 1079 h 3023"/>
                <a:gd name="T106" fmla="*/ 1296 w 2160"/>
                <a:gd name="T107" fmla="*/ 471 h 3023"/>
                <a:gd name="T108" fmla="*/ 1432 w 2160"/>
                <a:gd name="T109" fmla="*/ 537 h 3023"/>
                <a:gd name="T110" fmla="*/ 1579 w 2160"/>
                <a:gd name="T111" fmla="*/ 668 h 3023"/>
                <a:gd name="T112" fmla="*/ 1680 w 2160"/>
                <a:gd name="T113" fmla="*/ 835 h 3023"/>
                <a:gd name="T114" fmla="*/ 1726 w 2160"/>
                <a:gd name="T115" fmla="*/ 1027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160" h="3023">
                  <a:moveTo>
                    <a:pt x="0" y="1079"/>
                  </a:moveTo>
                  <a:lnTo>
                    <a:pt x="0" y="1943"/>
                  </a:lnTo>
                  <a:lnTo>
                    <a:pt x="2" y="1998"/>
                  </a:lnTo>
                  <a:lnTo>
                    <a:pt x="13" y="2107"/>
                  </a:lnTo>
                  <a:lnTo>
                    <a:pt x="34" y="2212"/>
                  </a:lnTo>
                  <a:lnTo>
                    <a:pt x="66" y="2314"/>
                  </a:lnTo>
                  <a:lnTo>
                    <a:pt x="107" y="2411"/>
                  </a:lnTo>
                  <a:lnTo>
                    <a:pt x="156" y="2502"/>
                  </a:lnTo>
                  <a:lnTo>
                    <a:pt x="215" y="2588"/>
                  </a:lnTo>
                  <a:lnTo>
                    <a:pt x="280" y="2669"/>
                  </a:lnTo>
                  <a:lnTo>
                    <a:pt x="354" y="2743"/>
                  </a:lnTo>
                  <a:lnTo>
                    <a:pt x="433" y="2808"/>
                  </a:lnTo>
                  <a:lnTo>
                    <a:pt x="520" y="2866"/>
                  </a:lnTo>
                  <a:lnTo>
                    <a:pt x="611" y="2916"/>
                  </a:lnTo>
                  <a:lnTo>
                    <a:pt x="708" y="2957"/>
                  </a:lnTo>
                  <a:lnTo>
                    <a:pt x="811" y="2989"/>
                  </a:lnTo>
                  <a:lnTo>
                    <a:pt x="916" y="3011"/>
                  </a:lnTo>
                  <a:lnTo>
                    <a:pt x="1024" y="3022"/>
                  </a:lnTo>
                  <a:lnTo>
                    <a:pt x="1080" y="3023"/>
                  </a:lnTo>
                  <a:lnTo>
                    <a:pt x="1136" y="3022"/>
                  </a:lnTo>
                  <a:lnTo>
                    <a:pt x="1244" y="3011"/>
                  </a:lnTo>
                  <a:lnTo>
                    <a:pt x="1350" y="2989"/>
                  </a:lnTo>
                  <a:lnTo>
                    <a:pt x="1452" y="2957"/>
                  </a:lnTo>
                  <a:lnTo>
                    <a:pt x="1549" y="2916"/>
                  </a:lnTo>
                  <a:lnTo>
                    <a:pt x="1640" y="2866"/>
                  </a:lnTo>
                  <a:lnTo>
                    <a:pt x="1726" y="2808"/>
                  </a:lnTo>
                  <a:lnTo>
                    <a:pt x="1806" y="2743"/>
                  </a:lnTo>
                  <a:lnTo>
                    <a:pt x="1879" y="2669"/>
                  </a:lnTo>
                  <a:lnTo>
                    <a:pt x="1945" y="2588"/>
                  </a:lnTo>
                  <a:lnTo>
                    <a:pt x="2004" y="2502"/>
                  </a:lnTo>
                  <a:lnTo>
                    <a:pt x="2053" y="2411"/>
                  </a:lnTo>
                  <a:lnTo>
                    <a:pt x="2094" y="2314"/>
                  </a:lnTo>
                  <a:lnTo>
                    <a:pt x="2125" y="2212"/>
                  </a:lnTo>
                  <a:lnTo>
                    <a:pt x="2147" y="2107"/>
                  </a:lnTo>
                  <a:lnTo>
                    <a:pt x="2158" y="1998"/>
                  </a:lnTo>
                  <a:lnTo>
                    <a:pt x="2160" y="1943"/>
                  </a:lnTo>
                  <a:lnTo>
                    <a:pt x="2160" y="1079"/>
                  </a:lnTo>
                  <a:lnTo>
                    <a:pt x="2158" y="1023"/>
                  </a:lnTo>
                  <a:lnTo>
                    <a:pt x="2147" y="914"/>
                  </a:lnTo>
                  <a:lnTo>
                    <a:pt x="2125" y="809"/>
                  </a:lnTo>
                  <a:lnTo>
                    <a:pt x="2094" y="708"/>
                  </a:lnTo>
                  <a:lnTo>
                    <a:pt x="2053" y="610"/>
                  </a:lnTo>
                  <a:lnTo>
                    <a:pt x="2004" y="519"/>
                  </a:lnTo>
                  <a:lnTo>
                    <a:pt x="1945" y="433"/>
                  </a:lnTo>
                  <a:lnTo>
                    <a:pt x="1879" y="352"/>
                  </a:lnTo>
                  <a:lnTo>
                    <a:pt x="1806" y="280"/>
                  </a:lnTo>
                  <a:lnTo>
                    <a:pt x="1726" y="214"/>
                  </a:lnTo>
                  <a:lnTo>
                    <a:pt x="1640" y="155"/>
                  </a:lnTo>
                  <a:lnTo>
                    <a:pt x="1549" y="106"/>
                  </a:lnTo>
                  <a:lnTo>
                    <a:pt x="1452" y="65"/>
                  </a:lnTo>
                  <a:lnTo>
                    <a:pt x="1350" y="32"/>
                  </a:lnTo>
                  <a:lnTo>
                    <a:pt x="1244" y="12"/>
                  </a:lnTo>
                  <a:lnTo>
                    <a:pt x="1136" y="1"/>
                  </a:lnTo>
                  <a:lnTo>
                    <a:pt x="1080" y="0"/>
                  </a:lnTo>
                  <a:lnTo>
                    <a:pt x="1024" y="1"/>
                  </a:lnTo>
                  <a:lnTo>
                    <a:pt x="916" y="12"/>
                  </a:lnTo>
                  <a:lnTo>
                    <a:pt x="811" y="32"/>
                  </a:lnTo>
                  <a:lnTo>
                    <a:pt x="708" y="65"/>
                  </a:lnTo>
                  <a:lnTo>
                    <a:pt x="611" y="106"/>
                  </a:lnTo>
                  <a:lnTo>
                    <a:pt x="520" y="155"/>
                  </a:lnTo>
                  <a:lnTo>
                    <a:pt x="433" y="214"/>
                  </a:lnTo>
                  <a:lnTo>
                    <a:pt x="354" y="280"/>
                  </a:lnTo>
                  <a:lnTo>
                    <a:pt x="280" y="352"/>
                  </a:lnTo>
                  <a:lnTo>
                    <a:pt x="215" y="433"/>
                  </a:lnTo>
                  <a:lnTo>
                    <a:pt x="156" y="519"/>
                  </a:lnTo>
                  <a:lnTo>
                    <a:pt x="107" y="610"/>
                  </a:lnTo>
                  <a:lnTo>
                    <a:pt x="66" y="708"/>
                  </a:lnTo>
                  <a:lnTo>
                    <a:pt x="34" y="809"/>
                  </a:lnTo>
                  <a:lnTo>
                    <a:pt x="13" y="914"/>
                  </a:lnTo>
                  <a:lnTo>
                    <a:pt x="2" y="1023"/>
                  </a:lnTo>
                  <a:lnTo>
                    <a:pt x="0" y="1079"/>
                  </a:lnTo>
                  <a:close/>
                  <a:moveTo>
                    <a:pt x="1728" y="1079"/>
                  </a:moveTo>
                  <a:lnTo>
                    <a:pt x="1728" y="1943"/>
                  </a:lnTo>
                  <a:lnTo>
                    <a:pt x="1728" y="1976"/>
                  </a:lnTo>
                  <a:lnTo>
                    <a:pt x="1721" y="2042"/>
                  </a:lnTo>
                  <a:lnTo>
                    <a:pt x="1699" y="2136"/>
                  </a:lnTo>
                  <a:lnTo>
                    <a:pt x="1651" y="2252"/>
                  </a:lnTo>
                  <a:lnTo>
                    <a:pt x="1580" y="2356"/>
                  </a:lnTo>
                  <a:lnTo>
                    <a:pt x="1493" y="2443"/>
                  </a:lnTo>
                  <a:lnTo>
                    <a:pt x="1389" y="2513"/>
                  </a:lnTo>
                  <a:lnTo>
                    <a:pt x="1273" y="2562"/>
                  </a:lnTo>
                  <a:lnTo>
                    <a:pt x="1178" y="2583"/>
                  </a:lnTo>
                  <a:lnTo>
                    <a:pt x="1114" y="2590"/>
                  </a:lnTo>
                  <a:lnTo>
                    <a:pt x="1080" y="2591"/>
                  </a:lnTo>
                  <a:lnTo>
                    <a:pt x="1047" y="2590"/>
                  </a:lnTo>
                  <a:lnTo>
                    <a:pt x="982" y="2583"/>
                  </a:lnTo>
                  <a:lnTo>
                    <a:pt x="887" y="2562"/>
                  </a:lnTo>
                  <a:lnTo>
                    <a:pt x="771" y="2513"/>
                  </a:lnTo>
                  <a:lnTo>
                    <a:pt x="667" y="2443"/>
                  </a:lnTo>
                  <a:lnTo>
                    <a:pt x="580" y="2356"/>
                  </a:lnTo>
                  <a:lnTo>
                    <a:pt x="510" y="2252"/>
                  </a:lnTo>
                  <a:lnTo>
                    <a:pt x="461" y="2136"/>
                  </a:lnTo>
                  <a:lnTo>
                    <a:pt x="439" y="2042"/>
                  </a:lnTo>
                  <a:lnTo>
                    <a:pt x="433" y="1976"/>
                  </a:lnTo>
                  <a:lnTo>
                    <a:pt x="432" y="1943"/>
                  </a:lnTo>
                  <a:lnTo>
                    <a:pt x="432" y="1079"/>
                  </a:lnTo>
                  <a:lnTo>
                    <a:pt x="433" y="1027"/>
                  </a:lnTo>
                  <a:lnTo>
                    <a:pt x="450" y="929"/>
                  </a:lnTo>
                  <a:lnTo>
                    <a:pt x="480" y="835"/>
                  </a:lnTo>
                  <a:lnTo>
                    <a:pt x="525" y="747"/>
                  </a:lnTo>
                  <a:lnTo>
                    <a:pt x="581" y="668"/>
                  </a:lnTo>
                  <a:lnTo>
                    <a:pt x="649" y="597"/>
                  </a:lnTo>
                  <a:lnTo>
                    <a:pt x="729" y="537"/>
                  </a:lnTo>
                  <a:lnTo>
                    <a:pt x="816" y="489"/>
                  </a:lnTo>
                  <a:lnTo>
                    <a:pt x="864" y="471"/>
                  </a:lnTo>
                  <a:lnTo>
                    <a:pt x="864" y="1079"/>
                  </a:lnTo>
                  <a:lnTo>
                    <a:pt x="1296" y="1079"/>
                  </a:lnTo>
                  <a:lnTo>
                    <a:pt x="1296" y="471"/>
                  </a:lnTo>
                  <a:lnTo>
                    <a:pt x="1344" y="489"/>
                  </a:lnTo>
                  <a:lnTo>
                    <a:pt x="1432" y="537"/>
                  </a:lnTo>
                  <a:lnTo>
                    <a:pt x="1510" y="597"/>
                  </a:lnTo>
                  <a:lnTo>
                    <a:pt x="1579" y="668"/>
                  </a:lnTo>
                  <a:lnTo>
                    <a:pt x="1636" y="747"/>
                  </a:lnTo>
                  <a:lnTo>
                    <a:pt x="1680" y="835"/>
                  </a:lnTo>
                  <a:lnTo>
                    <a:pt x="1710" y="929"/>
                  </a:lnTo>
                  <a:lnTo>
                    <a:pt x="1726" y="1027"/>
                  </a:lnTo>
                  <a:lnTo>
                    <a:pt x="1728" y="107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3427" y="741"/>
              <a:ext cx="822" cy="821"/>
            </a:xfrm>
            <a:custGeom>
              <a:avLst/>
              <a:gdLst>
                <a:gd name="T0" fmla="*/ 2464 w 2464"/>
                <a:gd name="T1" fmla="*/ 305 h 2465"/>
                <a:gd name="T2" fmla="*/ 305 w 2464"/>
                <a:gd name="T3" fmla="*/ 2465 h 2465"/>
                <a:gd name="T4" fmla="*/ 0 w 2464"/>
                <a:gd name="T5" fmla="*/ 2160 h 2465"/>
                <a:gd name="T6" fmla="*/ 2159 w 2464"/>
                <a:gd name="T7" fmla="*/ 0 h 2465"/>
                <a:gd name="T8" fmla="*/ 2464 w 2464"/>
                <a:gd name="T9" fmla="*/ 305 h 2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4" h="2465">
                  <a:moveTo>
                    <a:pt x="2464" y="305"/>
                  </a:moveTo>
                  <a:lnTo>
                    <a:pt x="305" y="2465"/>
                  </a:lnTo>
                  <a:lnTo>
                    <a:pt x="0" y="2160"/>
                  </a:lnTo>
                  <a:lnTo>
                    <a:pt x="2159" y="0"/>
                  </a:lnTo>
                  <a:lnTo>
                    <a:pt x="2464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3355" y="669"/>
              <a:ext cx="534" cy="533"/>
            </a:xfrm>
            <a:custGeom>
              <a:avLst/>
              <a:gdLst>
                <a:gd name="T0" fmla="*/ 1600 w 1600"/>
                <a:gd name="T1" fmla="*/ 305 h 1601"/>
                <a:gd name="T2" fmla="*/ 305 w 1600"/>
                <a:gd name="T3" fmla="*/ 1601 h 1601"/>
                <a:gd name="T4" fmla="*/ 0 w 1600"/>
                <a:gd name="T5" fmla="*/ 1296 h 1601"/>
                <a:gd name="T6" fmla="*/ 1295 w 1600"/>
                <a:gd name="T7" fmla="*/ 0 h 1601"/>
                <a:gd name="T8" fmla="*/ 1600 w 1600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0" h="1601">
                  <a:moveTo>
                    <a:pt x="1600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5" y="0"/>
                  </a:lnTo>
                  <a:lnTo>
                    <a:pt x="1600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3787" y="1101"/>
              <a:ext cx="534" cy="533"/>
            </a:xfrm>
            <a:custGeom>
              <a:avLst/>
              <a:gdLst>
                <a:gd name="T0" fmla="*/ 1601 w 1601"/>
                <a:gd name="T1" fmla="*/ 305 h 1601"/>
                <a:gd name="T2" fmla="*/ 305 w 1601"/>
                <a:gd name="T3" fmla="*/ 1601 h 1601"/>
                <a:gd name="T4" fmla="*/ 0 w 1601"/>
                <a:gd name="T5" fmla="*/ 1296 h 1601"/>
                <a:gd name="T6" fmla="*/ 1296 w 1601"/>
                <a:gd name="T7" fmla="*/ 0 h 1601"/>
                <a:gd name="T8" fmla="*/ 1601 w 1601"/>
                <a:gd name="T9" fmla="*/ 305 h 1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1" h="1601">
                  <a:moveTo>
                    <a:pt x="1601" y="305"/>
                  </a:moveTo>
                  <a:lnTo>
                    <a:pt x="305" y="1601"/>
                  </a:lnTo>
                  <a:lnTo>
                    <a:pt x="0" y="1296"/>
                  </a:lnTo>
                  <a:lnTo>
                    <a:pt x="1296" y="0"/>
                  </a:lnTo>
                  <a:lnTo>
                    <a:pt x="1601" y="3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9" name="Group 60"/>
          <p:cNvGrpSpPr>
            <a:grpSpLocks noChangeAspect="1"/>
          </p:cNvGrpSpPr>
          <p:nvPr/>
        </p:nvGrpSpPr>
        <p:grpSpPr bwMode="auto">
          <a:xfrm>
            <a:off x="5913026" y="2342278"/>
            <a:ext cx="364828" cy="364743"/>
            <a:chOff x="1680" y="2"/>
            <a:chExt cx="4319" cy="431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1680" y="2"/>
              <a:ext cx="3311" cy="3023"/>
            </a:xfrm>
            <a:custGeom>
              <a:avLst/>
              <a:gdLst>
                <a:gd name="T0" fmla="*/ 2375 w 9933"/>
                <a:gd name="T1" fmla="*/ 8853 h 9069"/>
                <a:gd name="T2" fmla="*/ 2401 w 9933"/>
                <a:gd name="T3" fmla="*/ 8955 h 9069"/>
                <a:gd name="T4" fmla="*/ 2488 w 9933"/>
                <a:gd name="T5" fmla="*/ 9043 h 9069"/>
                <a:gd name="T6" fmla="*/ 2591 w 9933"/>
                <a:gd name="T7" fmla="*/ 9069 h 9069"/>
                <a:gd name="T8" fmla="*/ 2693 w 9933"/>
                <a:gd name="T9" fmla="*/ 9043 h 9069"/>
                <a:gd name="T10" fmla="*/ 4408 w 9933"/>
                <a:gd name="T11" fmla="*/ 7341 h 9069"/>
                <a:gd name="T12" fmla="*/ 4319 w 9933"/>
                <a:gd name="T13" fmla="*/ 6909 h 9069"/>
                <a:gd name="T14" fmla="*/ 4217 w 9933"/>
                <a:gd name="T15" fmla="*/ 6934 h 9069"/>
                <a:gd name="T16" fmla="*/ 2807 w 9933"/>
                <a:gd name="T17" fmla="*/ 8330 h 9069"/>
                <a:gd name="T18" fmla="*/ 2798 w 9933"/>
                <a:gd name="T19" fmla="*/ 7061 h 9069"/>
                <a:gd name="T20" fmla="*/ 2728 w 9933"/>
                <a:gd name="T21" fmla="*/ 6958 h 9069"/>
                <a:gd name="T22" fmla="*/ 2613 w 9933"/>
                <a:gd name="T23" fmla="*/ 6910 h 9069"/>
                <a:gd name="T24" fmla="*/ 1456 w 9933"/>
                <a:gd name="T25" fmla="*/ 6908 h 9069"/>
                <a:gd name="T26" fmla="*/ 1140 w 9933"/>
                <a:gd name="T27" fmla="*/ 6843 h 9069"/>
                <a:gd name="T28" fmla="*/ 865 w 9933"/>
                <a:gd name="T29" fmla="*/ 6694 h 9069"/>
                <a:gd name="T30" fmla="*/ 646 w 9933"/>
                <a:gd name="T31" fmla="*/ 6476 h 9069"/>
                <a:gd name="T32" fmla="*/ 498 w 9933"/>
                <a:gd name="T33" fmla="*/ 6201 h 9069"/>
                <a:gd name="T34" fmla="*/ 433 w 9933"/>
                <a:gd name="T35" fmla="*/ 5885 h 9069"/>
                <a:gd name="T36" fmla="*/ 433 w 9933"/>
                <a:gd name="T37" fmla="*/ 1455 h 9069"/>
                <a:gd name="T38" fmla="*/ 498 w 9933"/>
                <a:gd name="T39" fmla="*/ 1140 h 9069"/>
                <a:gd name="T40" fmla="*/ 646 w 9933"/>
                <a:gd name="T41" fmla="*/ 865 h 9069"/>
                <a:gd name="T42" fmla="*/ 865 w 9933"/>
                <a:gd name="T43" fmla="*/ 646 h 9069"/>
                <a:gd name="T44" fmla="*/ 1140 w 9933"/>
                <a:gd name="T45" fmla="*/ 497 h 9069"/>
                <a:gd name="T46" fmla="*/ 1456 w 9933"/>
                <a:gd name="T47" fmla="*/ 432 h 9069"/>
                <a:gd name="T48" fmla="*/ 8477 w 9933"/>
                <a:gd name="T49" fmla="*/ 432 h 9069"/>
                <a:gd name="T50" fmla="*/ 8793 w 9933"/>
                <a:gd name="T51" fmla="*/ 497 h 9069"/>
                <a:gd name="T52" fmla="*/ 9067 w 9933"/>
                <a:gd name="T53" fmla="*/ 646 h 9069"/>
                <a:gd name="T54" fmla="*/ 9286 w 9933"/>
                <a:gd name="T55" fmla="*/ 865 h 9069"/>
                <a:gd name="T56" fmla="*/ 9435 w 9933"/>
                <a:gd name="T57" fmla="*/ 1140 h 9069"/>
                <a:gd name="T58" fmla="*/ 9499 w 9933"/>
                <a:gd name="T59" fmla="*/ 1455 h 9069"/>
                <a:gd name="T60" fmla="*/ 9933 w 9933"/>
                <a:gd name="T61" fmla="*/ 4749 h 9069"/>
                <a:gd name="T62" fmla="*/ 9915 w 9933"/>
                <a:gd name="T63" fmla="*/ 1281 h 9069"/>
                <a:gd name="T64" fmla="*/ 9784 w 9933"/>
                <a:gd name="T65" fmla="*/ 855 h 9069"/>
                <a:gd name="T66" fmla="*/ 9540 w 9933"/>
                <a:gd name="T67" fmla="*/ 495 h 9069"/>
                <a:gd name="T68" fmla="*/ 9204 w 9933"/>
                <a:gd name="T69" fmla="*/ 219 h 9069"/>
                <a:gd name="T70" fmla="*/ 8798 w 9933"/>
                <a:gd name="T71" fmla="*/ 46 h 9069"/>
                <a:gd name="T72" fmla="*/ 8421 w 9933"/>
                <a:gd name="T73" fmla="*/ 0 h 9069"/>
                <a:gd name="T74" fmla="*/ 1281 w 9933"/>
                <a:gd name="T75" fmla="*/ 16 h 9069"/>
                <a:gd name="T76" fmla="*/ 856 w 9933"/>
                <a:gd name="T77" fmla="*/ 149 h 9069"/>
                <a:gd name="T78" fmla="*/ 495 w 9933"/>
                <a:gd name="T79" fmla="*/ 392 h 9069"/>
                <a:gd name="T80" fmla="*/ 219 w 9933"/>
                <a:gd name="T81" fmla="*/ 727 h 9069"/>
                <a:gd name="T82" fmla="*/ 48 w 9933"/>
                <a:gd name="T83" fmla="*/ 1133 h 9069"/>
                <a:gd name="T84" fmla="*/ 0 w 9933"/>
                <a:gd name="T85" fmla="*/ 1512 h 9069"/>
                <a:gd name="T86" fmla="*/ 16 w 9933"/>
                <a:gd name="T87" fmla="*/ 6060 h 9069"/>
                <a:gd name="T88" fmla="*/ 149 w 9933"/>
                <a:gd name="T89" fmla="*/ 6485 h 9069"/>
                <a:gd name="T90" fmla="*/ 392 w 9933"/>
                <a:gd name="T91" fmla="*/ 6846 h 9069"/>
                <a:gd name="T92" fmla="*/ 727 w 9933"/>
                <a:gd name="T93" fmla="*/ 7122 h 9069"/>
                <a:gd name="T94" fmla="*/ 1133 w 9933"/>
                <a:gd name="T95" fmla="*/ 7293 h 9069"/>
                <a:gd name="T96" fmla="*/ 1512 w 9933"/>
                <a:gd name="T97" fmla="*/ 7341 h 9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933" h="9069">
                  <a:moveTo>
                    <a:pt x="1512" y="7341"/>
                  </a:moveTo>
                  <a:lnTo>
                    <a:pt x="2375" y="7341"/>
                  </a:lnTo>
                  <a:lnTo>
                    <a:pt x="2375" y="8853"/>
                  </a:lnTo>
                  <a:lnTo>
                    <a:pt x="2375" y="8874"/>
                  </a:lnTo>
                  <a:lnTo>
                    <a:pt x="2385" y="8917"/>
                  </a:lnTo>
                  <a:lnTo>
                    <a:pt x="2401" y="8955"/>
                  </a:lnTo>
                  <a:lnTo>
                    <a:pt x="2425" y="8989"/>
                  </a:lnTo>
                  <a:lnTo>
                    <a:pt x="2453" y="9019"/>
                  </a:lnTo>
                  <a:lnTo>
                    <a:pt x="2488" y="9043"/>
                  </a:lnTo>
                  <a:lnTo>
                    <a:pt x="2527" y="9059"/>
                  </a:lnTo>
                  <a:lnTo>
                    <a:pt x="2568" y="9067"/>
                  </a:lnTo>
                  <a:lnTo>
                    <a:pt x="2591" y="9069"/>
                  </a:lnTo>
                  <a:lnTo>
                    <a:pt x="2612" y="9067"/>
                  </a:lnTo>
                  <a:lnTo>
                    <a:pt x="2654" y="9059"/>
                  </a:lnTo>
                  <a:lnTo>
                    <a:pt x="2693" y="9043"/>
                  </a:lnTo>
                  <a:lnTo>
                    <a:pt x="2728" y="9019"/>
                  </a:lnTo>
                  <a:lnTo>
                    <a:pt x="2743" y="9004"/>
                  </a:lnTo>
                  <a:lnTo>
                    <a:pt x="4408" y="7341"/>
                  </a:lnTo>
                  <a:lnTo>
                    <a:pt x="4750" y="7341"/>
                  </a:lnTo>
                  <a:lnTo>
                    <a:pt x="4750" y="6909"/>
                  </a:lnTo>
                  <a:lnTo>
                    <a:pt x="4319" y="6909"/>
                  </a:lnTo>
                  <a:lnTo>
                    <a:pt x="4297" y="6910"/>
                  </a:lnTo>
                  <a:lnTo>
                    <a:pt x="4256" y="6919"/>
                  </a:lnTo>
                  <a:lnTo>
                    <a:pt x="4217" y="6934"/>
                  </a:lnTo>
                  <a:lnTo>
                    <a:pt x="4181" y="6958"/>
                  </a:lnTo>
                  <a:lnTo>
                    <a:pt x="4166" y="6972"/>
                  </a:lnTo>
                  <a:lnTo>
                    <a:pt x="2807" y="8330"/>
                  </a:lnTo>
                  <a:lnTo>
                    <a:pt x="2807" y="7125"/>
                  </a:lnTo>
                  <a:lnTo>
                    <a:pt x="2806" y="7103"/>
                  </a:lnTo>
                  <a:lnTo>
                    <a:pt x="2798" y="7061"/>
                  </a:lnTo>
                  <a:lnTo>
                    <a:pt x="2781" y="7022"/>
                  </a:lnTo>
                  <a:lnTo>
                    <a:pt x="2758" y="6987"/>
                  </a:lnTo>
                  <a:lnTo>
                    <a:pt x="2728" y="6958"/>
                  </a:lnTo>
                  <a:lnTo>
                    <a:pt x="2694" y="6935"/>
                  </a:lnTo>
                  <a:lnTo>
                    <a:pt x="2656" y="6919"/>
                  </a:lnTo>
                  <a:lnTo>
                    <a:pt x="2613" y="6910"/>
                  </a:lnTo>
                  <a:lnTo>
                    <a:pt x="2591" y="6909"/>
                  </a:lnTo>
                  <a:lnTo>
                    <a:pt x="1512" y="6909"/>
                  </a:lnTo>
                  <a:lnTo>
                    <a:pt x="1456" y="6908"/>
                  </a:lnTo>
                  <a:lnTo>
                    <a:pt x="1346" y="6897"/>
                  </a:lnTo>
                  <a:lnTo>
                    <a:pt x="1241" y="6875"/>
                  </a:lnTo>
                  <a:lnTo>
                    <a:pt x="1140" y="6843"/>
                  </a:lnTo>
                  <a:lnTo>
                    <a:pt x="1043" y="6802"/>
                  </a:lnTo>
                  <a:lnTo>
                    <a:pt x="951" y="6753"/>
                  </a:lnTo>
                  <a:lnTo>
                    <a:pt x="865" y="6694"/>
                  </a:lnTo>
                  <a:lnTo>
                    <a:pt x="786" y="6629"/>
                  </a:lnTo>
                  <a:lnTo>
                    <a:pt x="712" y="6555"/>
                  </a:lnTo>
                  <a:lnTo>
                    <a:pt x="646" y="6476"/>
                  </a:lnTo>
                  <a:lnTo>
                    <a:pt x="588" y="6390"/>
                  </a:lnTo>
                  <a:lnTo>
                    <a:pt x="539" y="6298"/>
                  </a:lnTo>
                  <a:lnTo>
                    <a:pt x="498" y="6201"/>
                  </a:lnTo>
                  <a:lnTo>
                    <a:pt x="466" y="6100"/>
                  </a:lnTo>
                  <a:lnTo>
                    <a:pt x="444" y="5993"/>
                  </a:lnTo>
                  <a:lnTo>
                    <a:pt x="433" y="5885"/>
                  </a:lnTo>
                  <a:lnTo>
                    <a:pt x="432" y="5829"/>
                  </a:lnTo>
                  <a:lnTo>
                    <a:pt x="432" y="1512"/>
                  </a:lnTo>
                  <a:lnTo>
                    <a:pt x="433" y="1455"/>
                  </a:lnTo>
                  <a:lnTo>
                    <a:pt x="444" y="1346"/>
                  </a:lnTo>
                  <a:lnTo>
                    <a:pt x="466" y="1241"/>
                  </a:lnTo>
                  <a:lnTo>
                    <a:pt x="498" y="1140"/>
                  </a:lnTo>
                  <a:lnTo>
                    <a:pt x="539" y="1043"/>
                  </a:lnTo>
                  <a:lnTo>
                    <a:pt x="588" y="951"/>
                  </a:lnTo>
                  <a:lnTo>
                    <a:pt x="646" y="865"/>
                  </a:lnTo>
                  <a:lnTo>
                    <a:pt x="712" y="786"/>
                  </a:lnTo>
                  <a:lnTo>
                    <a:pt x="786" y="712"/>
                  </a:lnTo>
                  <a:lnTo>
                    <a:pt x="865" y="646"/>
                  </a:lnTo>
                  <a:lnTo>
                    <a:pt x="951" y="588"/>
                  </a:lnTo>
                  <a:lnTo>
                    <a:pt x="1043" y="538"/>
                  </a:lnTo>
                  <a:lnTo>
                    <a:pt x="1140" y="497"/>
                  </a:lnTo>
                  <a:lnTo>
                    <a:pt x="1241" y="465"/>
                  </a:lnTo>
                  <a:lnTo>
                    <a:pt x="1346" y="444"/>
                  </a:lnTo>
                  <a:lnTo>
                    <a:pt x="1456" y="432"/>
                  </a:lnTo>
                  <a:lnTo>
                    <a:pt x="1512" y="432"/>
                  </a:lnTo>
                  <a:lnTo>
                    <a:pt x="8421" y="432"/>
                  </a:lnTo>
                  <a:lnTo>
                    <a:pt x="8477" y="432"/>
                  </a:lnTo>
                  <a:lnTo>
                    <a:pt x="8585" y="444"/>
                  </a:lnTo>
                  <a:lnTo>
                    <a:pt x="8690" y="465"/>
                  </a:lnTo>
                  <a:lnTo>
                    <a:pt x="8793" y="497"/>
                  </a:lnTo>
                  <a:lnTo>
                    <a:pt x="8888" y="538"/>
                  </a:lnTo>
                  <a:lnTo>
                    <a:pt x="8981" y="588"/>
                  </a:lnTo>
                  <a:lnTo>
                    <a:pt x="9067" y="646"/>
                  </a:lnTo>
                  <a:lnTo>
                    <a:pt x="9147" y="712"/>
                  </a:lnTo>
                  <a:lnTo>
                    <a:pt x="9220" y="786"/>
                  </a:lnTo>
                  <a:lnTo>
                    <a:pt x="9286" y="865"/>
                  </a:lnTo>
                  <a:lnTo>
                    <a:pt x="9345" y="951"/>
                  </a:lnTo>
                  <a:lnTo>
                    <a:pt x="9394" y="1043"/>
                  </a:lnTo>
                  <a:lnTo>
                    <a:pt x="9435" y="1140"/>
                  </a:lnTo>
                  <a:lnTo>
                    <a:pt x="9466" y="1241"/>
                  </a:lnTo>
                  <a:lnTo>
                    <a:pt x="9488" y="1346"/>
                  </a:lnTo>
                  <a:lnTo>
                    <a:pt x="9499" y="1455"/>
                  </a:lnTo>
                  <a:lnTo>
                    <a:pt x="9501" y="1512"/>
                  </a:lnTo>
                  <a:lnTo>
                    <a:pt x="9501" y="4749"/>
                  </a:lnTo>
                  <a:lnTo>
                    <a:pt x="9933" y="4749"/>
                  </a:lnTo>
                  <a:lnTo>
                    <a:pt x="9933" y="1512"/>
                  </a:lnTo>
                  <a:lnTo>
                    <a:pt x="9931" y="1434"/>
                  </a:lnTo>
                  <a:lnTo>
                    <a:pt x="9915" y="1281"/>
                  </a:lnTo>
                  <a:lnTo>
                    <a:pt x="9885" y="1133"/>
                  </a:lnTo>
                  <a:lnTo>
                    <a:pt x="9841" y="991"/>
                  </a:lnTo>
                  <a:lnTo>
                    <a:pt x="9784" y="855"/>
                  </a:lnTo>
                  <a:lnTo>
                    <a:pt x="9714" y="727"/>
                  </a:lnTo>
                  <a:lnTo>
                    <a:pt x="9632" y="607"/>
                  </a:lnTo>
                  <a:lnTo>
                    <a:pt x="9540" y="495"/>
                  </a:lnTo>
                  <a:lnTo>
                    <a:pt x="9438" y="392"/>
                  </a:lnTo>
                  <a:lnTo>
                    <a:pt x="9326" y="301"/>
                  </a:lnTo>
                  <a:lnTo>
                    <a:pt x="9204" y="219"/>
                  </a:lnTo>
                  <a:lnTo>
                    <a:pt x="9076" y="149"/>
                  </a:lnTo>
                  <a:lnTo>
                    <a:pt x="8940" y="91"/>
                  </a:lnTo>
                  <a:lnTo>
                    <a:pt x="8798" y="46"/>
                  </a:lnTo>
                  <a:lnTo>
                    <a:pt x="8650" y="16"/>
                  </a:lnTo>
                  <a:lnTo>
                    <a:pt x="8499" y="1"/>
                  </a:lnTo>
                  <a:lnTo>
                    <a:pt x="8421" y="0"/>
                  </a:lnTo>
                  <a:lnTo>
                    <a:pt x="1512" y="0"/>
                  </a:lnTo>
                  <a:lnTo>
                    <a:pt x="1434" y="1"/>
                  </a:lnTo>
                  <a:lnTo>
                    <a:pt x="1281" y="16"/>
                  </a:lnTo>
                  <a:lnTo>
                    <a:pt x="1133" y="46"/>
                  </a:lnTo>
                  <a:lnTo>
                    <a:pt x="992" y="91"/>
                  </a:lnTo>
                  <a:lnTo>
                    <a:pt x="856" y="149"/>
                  </a:lnTo>
                  <a:lnTo>
                    <a:pt x="727" y="219"/>
                  </a:lnTo>
                  <a:lnTo>
                    <a:pt x="607" y="301"/>
                  </a:lnTo>
                  <a:lnTo>
                    <a:pt x="495" y="392"/>
                  </a:lnTo>
                  <a:lnTo>
                    <a:pt x="392" y="495"/>
                  </a:lnTo>
                  <a:lnTo>
                    <a:pt x="301" y="607"/>
                  </a:lnTo>
                  <a:lnTo>
                    <a:pt x="219" y="727"/>
                  </a:lnTo>
                  <a:lnTo>
                    <a:pt x="149" y="855"/>
                  </a:lnTo>
                  <a:lnTo>
                    <a:pt x="92" y="991"/>
                  </a:lnTo>
                  <a:lnTo>
                    <a:pt x="48" y="1133"/>
                  </a:lnTo>
                  <a:lnTo>
                    <a:pt x="16" y="1281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5829"/>
                  </a:lnTo>
                  <a:lnTo>
                    <a:pt x="1" y="5907"/>
                  </a:lnTo>
                  <a:lnTo>
                    <a:pt x="16" y="6060"/>
                  </a:lnTo>
                  <a:lnTo>
                    <a:pt x="48" y="6208"/>
                  </a:lnTo>
                  <a:lnTo>
                    <a:pt x="92" y="6349"/>
                  </a:lnTo>
                  <a:lnTo>
                    <a:pt x="149" y="6485"/>
                  </a:lnTo>
                  <a:lnTo>
                    <a:pt x="219" y="6612"/>
                  </a:lnTo>
                  <a:lnTo>
                    <a:pt x="301" y="6734"/>
                  </a:lnTo>
                  <a:lnTo>
                    <a:pt x="392" y="6846"/>
                  </a:lnTo>
                  <a:lnTo>
                    <a:pt x="495" y="6949"/>
                  </a:lnTo>
                  <a:lnTo>
                    <a:pt x="607" y="7040"/>
                  </a:lnTo>
                  <a:lnTo>
                    <a:pt x="727" y="7122"/>
                  </a:lnTo>
                  <a:lnTo>
                    <a:pt x="856" y="7192"/>
                  </a:lnTo>
                  <a:lnTo>
                    <a:pt x="992" y="7249"/>
                  </a:lnTo>
                  <a:lnTo>
                    <a:pt x="1133" y="7293"/>
                  </a:lnTo>
                  <a:lnTo>
                    <a:pt x="1281" y="7323"/>
                  </a:lnTo>
                  <a:lnTo>
                    <a:pt x="1434" y="7340"/>
                  </a:lnTo>
                  <a:lnTo>
                    <a:pt x="1512" y="73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2"/>
            <p:cNvSpPr>
              <a:spLocks noEditPoints="1"/>
            </p:cNvSpPr>
            <p:nvPr/>
          </p:nvSpPr>
          <p:spPr bwMode="auto">
            <a:xfrm>
              <a:off x="3407" y="1729"/>
              <a:ext cx="2592" cy="2591"/>
            </a:xfrm>
            <a:custGeom>
              <a:avLst/>
              <a:gdLst>
                <a:gd name="T0" fmla="*/ 1433 w 7774"/>
                <a:gd name="T1" fmla="*/ 2 h 7773"/>
                <a:gd name="T2" fmla="*/ 992 w 7774"/>
                <a:gd name="T3" fmla="*/ 92 h 7773"/>
                <a:gd name="T4" fmla="*/ 608 w 7774"/>
                <a:gd name="T5" fmla="*/ 301 h 7773"/>
                <a:gd name="T6" fmla="*/ 300 w 7774"/>
                <a:gd name="T7" fmla="*/ 607 h 7773"/>
                <a:gd name="T8" fmla="*/ 91 w 7774"/>
                <a:gd name="T9" fmla="*/ 993 h 7773"/>
                <a:gd name="T10" fmla="*/ 1 w 7774"/>
                <a:gd name="T11" fmla="*/ 1434 h 7773"/>
                <a:gd name="T12" fmla="*/ 1 w 7774"/>
                <a:gd name="T13" fmla="*/ 4613 h 7773"/>
                <a:gd name="T14" fmla="*/ 91 w 7774"/>
                <a:gd name="T15" fmla="*/ 5055 h 7773"/>
                <a:gd name="T16" fmla="*/ 300 w 7774"/>
                <a:gd name="T17" fmla="*/ 5439 h 7773"/>
                <a:gd name="T18" fmla="*/ 608 w 7774"/>
                <a:gd name="T19" fmla="*/ 5746 h 7773"/>
                <a:gd name="T20" fmla="*/ 992 w 7774"/>
                <a:gd name="T21" fmla="*/ 5956 h 7773"/>
                <a:gd name="T22" fmla="*/ 1433 w 7774"/>
                <a:gd name="T23" fmla="*/ 6044 h 7773"/>
                <a:gd name="T24" fmla="*/ 5461 w 7774"/>
                <a:gd name="T25" fmla="*/ 7710 h 7773"/>
                <a:gd name="T26" fmla="*/ 5553 w 7774"/>
                <a:gd name="T27" fmla="*/ 7765 h 7773"/>
                <a:gd name="T28" fmla="*/ 5676 w 7774"/>
                <a:gd name="T29" fmla="*/ 7765 h 7773"/>
                <a:gd name="T30" fmla="*/ 5767 w 7774"/>
                <a:gd name="T31" fmla="*/ 7710 h 7773"/>
                <a:gd name="T32" fmla="*/ 5821 w 7774"/>
                <a:gd name="T33" fmla="*/ 7620 h 7773"/>
                <a:gd name="T34" fmla="*/ 5830 w 7774"/>
                <a:gd name="T35" fmla="*/ 6047 h 7773"/>
                <a:gd name="T36" fmla="*/ 6492 w 7774"/>
                <a:gd name="T37" fmla="*/ 6029 h 7773"/>
                <a:gd name="T38" fmla="*/ 6917 w 7774"/>
                <a:gd name="T39" fmla="*/ 5898 h 7773"/>
                <a:gd name="T40" fmla="*/ 7278 w 7774"/>
                <a:gd name="T41" fmla="*/ 5653 h 7773"/>
                <a:gd name="T42" fmla="*/ 7554 w 7774"/>
                <a:gd name="T43" fmla="*/ 5319 h 7773"/>
                <a:gd name="T44" fmla="*/ 7726 w 7774"/>
                <a:gd name="T45" fmla="*/ 4913 h 7773"/>
                <a:gd name="T46" fmla="*/ 7774 w 7774"/>
                <a:gd name="T47" fmla="*/ 4535 h 7773"/>
                <a:gd name="T48" fmla="*/ 7756 w 7774"/>
                <a:gd name="T49" fmla="*/ 1282 h 7773"/>
                <a:gd name="T50" fmla="*/ 7625 w 7774"/>
                <a:gd name="T51" fmla="*/ 857 h 7773"/>
                <a:gd name="T52" fmla="*/ 7380 w 7774"/>
                <a:gd name="T53" fmla="*/ 497 h 7773"/>
                <a:gd name="T54" fmla="*/ 7045 w 7774"/>
                <a:gd name="T55" fmla="*/ 219 h 7773"/>
                <a:gd name="T56" fmla="*/ 6639 w 7774"/>
                <a:gd name="T57" fmla="*/ 48 h 7773"/>
                <a:gd name="T58" fmla="*/ 6262 w 7774"/>
                <a:gd name="T59" fmla="*/ 0 h 7773"/>
                <a:gd name="T60" fmla="*/ 7330 w 7774"/>
                <a:gd name="T61" fmla="*/ 4699 h 7773"/>
                <a:gd name="T62" fmla="*/ 7235 w 7774"/>
                <a:gd name="T63" fmla="*/ 5003 h 7773"/>
                <a:gd name="T64" fmla="*/ 7060 w 7774"/>
                <a:gd name="T65" fmla="*/ 5261 h 7773"/>
                <a:gd name="T66" fmla="*/ 6821 w 7774"/>
                <a:gd name="T67" fmla="*/ 5458 h 7773"/>
                <a:gd name="T68" fmla="*/ 6531 w 7774"/>
                <a:gd name="T69" fmla="*/ 5581 h 7773"/>
                <a:gd name="T70" fmla="*/ 6262 w 7774"/>
                <a:gd name="T71" fmla="*/ 5615 h 7773"/>
                <a:gd name="T72" fmla="*/ 5550 w 7774"/>
                <a:gd name="T73" fmla="*/ 5623 h 7773"/>
                <a:gd name="T74" fmla="*/ 5448 w 7774"/>
                <a:gd name="T75" fmla="*/ 5693 h 7773"/>
                <a:gd name="T76" fmla="*/ 5398 w 7774"/>
                <a:gd name="T77" fmla="*/ 5808 h 7773"/>
                <a:gd name="T78" fmla="*/ 4040 w 7774"/>
                <a:gd name="T79" fmla="*/ 5678 h 7773"/>
                <a:gd name="T80" fmla="*/ 3950 w 7774"/>
                <a:gd name="T81" fmla="*/ 5623 h 7773"/>
                <a:gd name="T82" fmla="*/ 1511 w 7774"/>
                <a:gd name="T83" fmla="*/ 5615 h 7773"/>
                <a:gd name="T84" fmla="*/ 1242 w 7774"/>
                <a:gd name="T85" fmla="*/ 5581 h 7773"/>
                <a:gd name="T86" fmla="*/ 952 w 7774"/>
                <a:gd name="T87" fmla="*/ 5458 h 7773"/>
                <a:gd name="T88" fmla="*/ 713 w 7774"/>
                <a:gd name="T89" fmla="*/ 5261 h 7773"/>
                <a:gd name="T90" fmla="*/ 538 w 7774"/>
                <a:gd name="T91" fmla="*/ 5003 h 7773"/>
                <a:gd name="T92" fmla="*/ 444 w 7774"/>
                <a:gd name="T93" fmla="*/ 4699 h 7773"/>
                <a:gd name="T94" fmla="*/ 431 w 7774"/>
                <a:gd name="T95" fmla="*/ 1512 h 7773"/>
                <a:gd name="T96" fmla="*/ 466 w 7774"/>
                <a:gd name="T97" fmla="*/ 1243 h 7773"/>
                <a:gd name="T98" fmla="*/ 589 w 7774"/>
                <a:gd name="T99" fmla="*/ 953 h 7773"/>
                <a:gd name="T100" fmla="*/ 785 w 7774"/>
                <a:gd name="T101" fmla="*/ 712 h 7773"/>
                <a:gd name="T102" fmla="*/ 1044 w 7774"/>
                <a:gd name="T103" fmla="*/ 539 h 7773"/>
                <a:gd name="T104" fmla="*/ 1347 w 7774"/>
                <a:gd name="T105" fmla="*/ 445 h 7773"/>
                <a:gd name="T106" fmla="*/ 6262 w 7774"/>
                <a:gd name="T107" fmla="*/ 432 h 7773"/>
                <a:gd name="T108" fmla="*/ 6531 w 7774"/>
                <a:gd name="T109" fmla="*/ 466 h 7773"/>
                <a:gd name="T110" fmla="*/ 6821 w 7774"/>
                <a:gd name="T111" fmla="*/ 589 h 7773"/>
                <a:gd name="T112" fmla="*/ 7060 w 7774"/>
                <a:gd name="T113" fmla="*/ 786 h 7773"/>
                <a:gd name="T114" fmla="*/ 7235 w 7774"/>
                <a:gd name="T115" fmla="*/ 1045 h 7773"/>
                <a:gd name="T116" fmla="*/ 7330 w 7774"/>
                <a:gd name="T117" fmla="*/ 1348 h 7773"/>
                <a:gd name="T118" fmla="*/ 7342 w 7774"/>
                <a:gd name="T119" fmla="*/ 4535 h 77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774" h="7773">
                  <a:moveTo>
                    <a:pt x="6262" y="0"/>
                  </a:moveTo>
                  <a:lnTo>
                    <a:pt x="1511" y="0"/>
                  </a:lnTo>
                  <a:lnTo>
                    <a:pt x="1433" y="2"/>
                  </a:lnTo>
                  <a:lnTo>
                    <a:pt x="1282" y="18"/>
                  </a:lnTo>
                  <a:lnTo>
                    <a:pt x="1134" y="48"/>
                  </a:lnTo>
                  <a:lnTo>
                    <a:pt x="992" y="92"/>
                  </a:lnTo>
                  <a:lnTo>
                    <a:pt x="857" y="149"/>
                  </a:lnTo>
                  <a:lnTo>
                    <a:pt x="728" y="219"/>
                  </a:lnTo>
                  <a:lnTo>
                    <a:pt x="608" y="301"/>
                  </a:lnTo>
                  <a:lnTo>
                    <a:pt x="496" y="394"/>
                  </a:lnTo>
                  <a:lnTo>
                    <a:pt x="393" y="497"/>
                  </a:lnTo>
                  <a:lnTo>
                    <a:pt x="300" y="607"/>
                  </a:lnTo>
                  <a:lnTo>
                    <a:pt x="220" y="729"/>
                  </a:lnTo>
                  <a:lnTo>
                    <a:pt x="149" y="857"/>
                  </a:lnTo>
                  <a:lnTo>
                    <a:pt x="91" y="993"/>
                  </a:lnTo>
                  <a:lnTo>
                    <a:pt x="47" y="1135"/>
                  </a:lnTo>
                  <a:lnTo>
                    <a:pt x="17" y="1282"/>
                  </a:lnTo>
                  <a:lnTo>
                    <a:pt x="1" y="1434"/>
                  </a:lnTo>
                  <a:lnTo>
                    <a:pt x="0" y="1512"/>
                  </a:lnTo>
                  <a:lnTo>
                    <a:pt x="0" y="4535"/>
                  </a:lnTo>
                  <a:lnTo>
                    <a:pt x="1" y="4613"/>
                  </a:lnTo>
                  <a:lnTo>
                    <a:pt x="17" y="4765"/>
                  </a:lnTo>
                  <a:lnTo>
                    <a:pt x="47" y="4913"/>
                  </a:lnTo>
                  <a:lnTo>
                    <a:pt x="91" y="5055"/>
                  </a:lnTo>
                  <a:lnTo>
                    <a:pt x="149" y="5190"/>
                  </a:lnTo>
                  <a:lnTo>
                    <a:pt x="220" y="5319"/>
                  </a:lnTo>
                  <a:lnTo>
                    <a:pt x="300" y="5439"/>
                  </a:lnTo>
                  <a:lnTo>
                    <a:pt x="393" y="5551"/>
                  </a:lnTo>
                  <a:lnTo>
                    <a:pt x="496" y="5653"/>
                  </a:lnTo>
                  <a:lnTo>
                    <a:pt x="608" y="5746"/>
                  </a:lnTo>
                  <a:lnTo>
                    <a:pt x="728" y="5827"/>
                  </a:lnTo>
                  <a:lnTo>
                    <a:pt x="857" y="5898"/>
                  </a:lnTo>
                  <a:lnTo>
                    <a:pt x="992" y="5956"/>
                  </a:lnTo>
                  <a:lnTo>
                    <a:pt x="1134" y="5999"/>
                  </a:lnTo>
                  <a:lnTo>
                    <a:pt x="1282" y="6029"/>
                  </a:lnTo>
                  <a:lnTo>
                    <a:pt x="1433" y="6044"/>
                  </a:lnTo>
                  <a:lnTo>
                    <a:pt x="1511" y="6047"/>
                  </a:lnTo>
                  <a:lnTo>
                    <a:pt x="3798" y="6047"/>
                  </a:lnTo>
                  <a:lnTo>
                    <a:pt x="5461" y="7710"/>
                  </a:lnTo>
                  <a:lnTo>
                    <a:pt x="5478" y="7726"/>
                  </a:lnTo>
                  <a:lnTo>
                    <a:pt x="5513" y="7749"/>
                  </a:lnTo>
                  <a:lnTo>
                    <a:pt x="5553" y="7765"/>
                  </a:lnTo>
                  <a:lnTo>
                    <a:pt x="5594" y="7773"/>
                  </a:lnTo>
                  <a:lnTo>
                    <a:pt x="5635" y="7773"/>
                  </a:lnTo>
                  <a:lnTo>
                    <a:pt x="5676" y="7765"/>
                  </a:lnTo>
                  <a:lnTo>
                    <a:pt x="5714" y="7749"/>
                  </a:lnTo>
                  <a:lnTo>
                    <a:pt x="5751" y="7726"/>
                  </a:lnTo>
                  <a:lnTo>
                    <a:pt x="5767" y="7710"/>
                  </a:lnTo>
                  <a:lnTo>
                    <a:pt x="5781" y="7695"/>
                  </a:lnTo>
                  <a:lnTo>
                    <a:pt x="5804" y="7660"/>
                  </a:lnTo>
                  <a:lnTo>
                    <a:pt x="5821" y="7620"/>
                  </a:lnTo>
                  <a:lnTo>
                    <a:pt x="5829" y="7579"/>
                  </a:lnTo>
                  <a:lnTo>
                    <a:pt x="5830" y="7557"/>
                  </a:lnTo>
                  <a:lnTo>
                    <a:pt x="5830" y="6047"/>
                  </a:lnTo>
                  <a:lnTo>
                    <a:pt x="6262" y="6047"/>
                  </a:lnTo>
                  <a:lnTo>
                    <a:pt x="6340" y="6044"/>
                  </a:lnTo>
                  <a:lnTo>
                    <a:pt x="6492" y="6029"/>
                  </a:lnTo>
                  <a:lnTo>
                    <a:pt x="6639" y="5999"/>
                  </a:lnTo>
                  <a:lnTo>
                    <a:pt x="6782" y="5956"/>
                  </a:lnTo>
                  <a:lnTo>
                    <a:pt x="6917" y="5898"/>
                  </a:lnTo>
                  <a:lnTo>
                    <a:pt x="7045" y="5827"/>
                  </a:lnTo>
                  <a:lnTo>
                    <a:pt x="7166" y="5746"/>
                  </a:lnTo>
                  <a:lnTo>
                    <a:pt x="7278" y="5653"/>
                  </a:lnTo>
                  <a:lnTo>
                    <a:pt x="7380" y="5551"/>
                  </a:lnTo>
                  <a:lnTo>
                    <a:pt x="7473" y="5439"/>
                  </a:lnTo>
                  <a:lnTo>
                    <a:pt x="7554" y="5319"/>
                  </a:lnTo>
                  <a:lnTo>
                    <a:pt x="7625" y="5190"/>
                  </a:lnTo>
                  <a:lnTo>
                    <a:pt x="7682" y="5055"/>
                  </a:lnTo>
                  <a:lnTo>
                    <a:pt x="7726" y="4913"/>
                  </a:lnTo>
                  <a:lnTo>
                    <a:pt x="7756" y="4765"/>
                  </a:lnTo>
                  <a:lnTo>
                    <a:pt x="7773" y="4613"/>
                  </a:lnTo>
                  <a:lnTo>
                    <a:pt x="7774" y="4535"/>
                  </a:lnTo>
                  <a:lnTo>
                    <a:pt x="7774" y="1512"/>
                  </a:lnTo>
                  <a:lnTo>
                    <a:pt x="7773" y="1434"/>
                  </a:lnTo>
                  <a:lnTo>
                    <a:pt x="7756" y="1282"/>
                  </a:lnTo>
                  <a:lnTo>
                    <a:pt x="7726" y="1135"/>
                  </a:lnTo>
                  <a:lnTo>
                    <a:pt x="7682" y="993"/>
                  </a:lnTo>
                  <a:lnTo>
                    <a:pt x="7625" y="857"/>
                  </a:lnTo>
                  <a:lnTo>
                    <a:pt x="7554" y="729"/>
                  </a:lnTo>
                  <a:lnTo>
                    <a:pt x="7473" y="607"/>
                  </a:lnTo>
                  <a:lnTo>
                    <a:pt x="7380" y="497"/>
                  </a:lnTo>
                  <a:lnTo>
                    <a:pt x="7278" y="394"/>
                  </a:lnTo>
                  <a:lnTo>
                    <a:pt x="7166" y="301"/>
                  </a:lnTo>
                  <a:lnTo>
                    <a:pt x="7045" y="219"/>
                  </a:lnTo>
                  <a:lnTo>
                    <a:pt x="6917" y="149"/>
                  </a:lnTo>
                  <a:lnTo>
                    <a:pt x="6782" y="92"/>
                  </a:lnTo>
                  <a:lnTo>
                    <a:pt x="6639" y="48"/>
                  </a:lnTo>
                  <a:lnTo>
                    <a:pt x="6492" y="18"/>
                  </a:lnTo>
                  <a:lnTo>
                    <a:pt x="6340" y="2"/>
                  </a:lnTo>
                  <a:lnTo>
                    <a:pt x="6262" y="0"/>
                  </a:lnTo>
                  <a:close/>
                  <a:moveTo>
                    <a:pt x="7342" y="4535"/>
                  </a:moveTo>
                  <a:lnTo>
                    <a:pt x="7341" y="4590"/>
                  </a:lnTo>
                  <a:lnTo>
                    <a:pt x="7330" y="4699"/>
                  </a:lnTo>
                  <a:lnTo>
                    <a:pt x="7308" y="4805"/>
                  </a:lnTo>
                  <a:lnTo>
                    <a:pt x="7276" y="4906"/>
                  </a:lnTo>
                  <a:lnTo>
                    <a:pt x="7235" y="5003"/>
                  </a:lnTo>
                  <a:lnTo>
                    <a:pt x="7185" y="5094"/>
                  </a:lnTo>
                  <a:lnTo>
                    <a:pt x="7127" y="5181"/>
                  </a:lnTo>
                  <a:lnTo>
                    <a:pt x="7060" y="5261"/>
                  </a:lnTo>
                  <a:lnTo>
                    <a:pt x="6988" y="5334"/>
                  </a:lnTo>
                  <a:lnTo>
                    <a:pt x="6907" y="5401"/>
                  </a:lnTo>
                  <a:lnTo>
                    <a:pt x="6821" y="5458"/>
                  </a:lnTo>
                  <a:lnTo>
                    <a:pt x="6730" y="5509"/>
                  </a:lnTo>
                  <a:lnTo>
                    <a:pt x="6633" y="5550"/>
                  </a:lnTo>
                  <a:lnTo>
                    <a:pt x="6531" y="5581"/>
                  </a:lnTo>
                  <a:lnTo>
                    <a:pt x="6426" y="5603"/>
                  </a:lnTo>
                  <a:lnTo>
                    <a:pt x="6317" y="5614"/>
                  </a:lnTo>
                  <a:lnTo>
                    <a:pt x="6262" y="5615"/>
                  </a:lnTo>
                  <a:lnTo>
                    <a:pt x="5614" y="5615"/>
                  </a:lnTo>
                  <a:lnTo>
                    <a:pt x="5592" y="5615"/>
                  </a:lnTo>
                  <a:lnTo>
                    <a:pt x="5550" y="5623"/>
                  </a:lnTo>
                  <a:lnTo>
                    <a:pt x="5510" y="5640"/>
                  </a:lnTo>
                  <a:lnTo>
                    <a:pt x="5476" y="5663"/>
                  </a:lnTo>
                  <a:lnTo>
                    <a:pt x="5448" y="5693"/>
                  </a:lnTo>
                  <a:lnTo>
                    <a:pt x="5424" y="5727"/>
                  </a:lnTo>
                  <a:lnTo>
                    <a:pt x="5408" y="5766"/>
                  </a:lnTo>
                  <a:lnTo>
                    <a:pt x="5398" y="5808"/>
                  </a:lnTo>
                  <a:lnTo>
                    <a:pt x="5398" y="5831"/>
                  </a:lnTo>
                  <a:lnTo>
                    <a:pt x="5398" y="7037"/>
                  </a:lnTo>
                  <a:lnTo>
                    <a:pt x="4040" y="5678"/>
                  </a:lnTo>
                  <a:lnTo>
                    <a:pt x="4023" y="5663"/>
                  </a:lnTo>
                  <a:lnTo>
                    <a:pt x="3988" y="5640"/>
                  </a:lnTo>
                  <a:lnTo>
                    <a:pt x="3950" y="5623"/>
                  </a:lnTo>
                  <a:lnTo>
                    <a:pt x="3909" y="5615"/>
                  </a:lnTo>
                  <a:lnTo>
                    <a:pt x="3887" y="5615"/>
                  </a:lnTo>
                  <a:lnTo>
                    <a:pt x="1511" y="5615"/>
                  </a:lnTo>
                  <a:lnTo>
                    <a:pt x="1457" y="5614"/>
                  </a:lnTo>
                  <a:lnTo>
                    <a:pt x="1347" y="5603"/>
                  </a:lnTo>
                  <a:lnTo>
                    <a:pt x="1242" y="5581"/>
                  </a:lnTo>
                  <a:lnTo>
                    <a:pt x="1141" y="5550"/>
                  </a:lnTo>
                  <a:lnTo>
                    <a:pt x="1044" y="5509"/>
                  </a:lnTo>
                  <a:lnTo>
                    <a:pt x="952" y="5458"/>
                  </a:lnTo>
                  <a:lnTo>
                    <a:pt x="866" y="5401"/>
                  </a:lnTo>
                  <a:lnTo>
                    <a:pt x="785" y="5334"/>
                  </a:lnTo>
                  <a:lnTo>
                    <a:pt x="713" y="5261"/>
                  </a:lnTo>
                  <a:lnTo>
                    <a:pt x="646" y="5181"/>
                  </a:lnTo>
                  <a:lnTo>
                    <a:pt x="589" y="5094"/>
                  </a:lnTo>
                  <a:lnTo>
                    <a:pt x="538" y="5003"/>
                  </a:lnTo>
                  <a:lnTo>
                    <a:pt x="497" y="4906"/>
                  </a:lnTo>
                  <a:lnTo>
                    <a:pt x="466" y="4805"/>
                  </a:lnTo>
                  <a:lnTo>
                    <a:pt x="444" y="4699"/>
                  </a:lnTo>
                  <a:lnTo>
                    <a:pt x="433" y="4590"/>
                  </a:lnTo>
                  <a:lnTo>
                    <a:pt x="431" y="4535"/>
                  </a:lnTo>
                  <a:lnTo>
                    <a:pt x="431" y="1512"/>
                  </a:lnTo>
                  <a:lnTo>
                    <a:pt x="433" y="1456"/>
                  </a:lnTo>
                  <a:lnTo>
                    <a:pt x="444" y="1348"/>
                  </a:lnTo>
                  <a:lnTo>
                    <a:pt x="466" y="1243"/>
                  </a:lnTo>
                  <a:lnTo>
                    <a:pt x="497" y="1140"/>
                  </a:lnTo>
                  <a:lnTo>
                    <a:pt x="538" y="1045"/>
                  </a:lnTo>
                  <a:lnTo>
                    <a:pt x="589" y="953"/>
                  </a:lnTo>
                  <a:lnTo>
                    <a:pt x="646" y="867"/>
                  </a:lnTo>
                  <a:lnTo>
                    <a:pt x="713" y="786"/>
                  </a:lnTo>
                  <a:lnTo>
                    <a:pt x="785" y="712"/>
                  </a:lnTo>
                  <a:lnTo>
                    <a:pt x="866" y="647"/>
                  </a:lnTo>
                  <a:lnTo>
                    <a:pt x="952" y="589"/>
                  </a:lnTo>
                  <a:lnTo>
                    <a:pt x="1044" y="539"/>
                  </a:lnTo>
                  <a:lnTo>
                    <a:pt x="1141" y="498"/>
                  </a:lnTo>
                  <a:lnTo>
                    <a:pt x="1242" y="466"/>
                  </a:lnTo>
                  <a:lnTo>
                    <a:pt x="1347" y="445"/>
                  </a:lnTo>
                  <a:lnTo>
                    <a:pt x="1457" y="434"/>
                  </a:lnTo>
                  <a:lnTo>
                    <a:pt x="1511" y="432"/>
                  </a:lnTo>
                  <a:lnTo>
                    <a:pt x="6262" y="432"/>
                  </a:lnTo>
                  <a:lnTo>
                    <a:pt x="6317" y="434"/>
                  </a:lnTo>
                  <a:lnTo>
                    <a:pt x="6426" y="445"/>
                  </a:lnTo>
                  <a:lnTo>
                    <a:pt x="6531" y="466"/>
                  </a:lnTo>
                  <a:lnTo>
                    <a:pt x="6633" y="498"/>
                  </a:lnTo>
                  <a:lnTo>
                    <a:pt x="6730" y="539"/>
                  </a:lnTo>
                  <a:lnTo>
                    <a:pt x="6821" y="589"/>
                  </a:lnTo>
                  <a:lnTo>
                    <a:pt x="6907" y="647"/>
                  </a:lnTo>
                  <a:lnTo>
                    <a:pt x="6988" y="712"/>
                  </a:lnTo>
                  <a:lnTo>
                    <a:pt x="7060" y="786"/>
                  </a:lnTo>
                  <a:lnTo>
                    <a:pt x="7127" y="866"/>
                  </a:lnTo>
                  <a:lnTo>
                    <a:pt x="7185" y="952"/>
                  </a:lnTo>
                  <a:lnTo>
                    <a:pt x="7235" y="1045"/>
                  </a:lnTo>
                  <a:lnTo>
                    <a:pt x="7276" y="1140"/>
                  </a:lnTo>
                  <a:lnTo>
                    <a:pt x="7308" y="1243"/>
                  </a:lnTo>
                  <a:lnTo>
                    <a:pt x="7330" y="1348"/>
                  </a:lnTo>
                  <a:lnTo>
                    <a:pt x="7341" y="1456"/>
                  </a:lnTo>
                  <a:lnTo>
                    <a:pt x="7342" y="1512"/>
                  </a:lnTo>
                  <a:lnTo>
                    <a:pt x="7342" y="45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2256" y="578"/>
              <a:ext cx="143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3983" y="578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2256" y="1010"/>
              <a:ext cx="2159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3263" y="1442"/>
              <a:ext cx="1152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2256" y="1442"/>
              <a:ext cx="720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2256" y="1873"/>
              <a:ext cx="1007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3839" y="2233"/>
              <a:ext cx="100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5135" y="2233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3839" y="2665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3839" y="309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Group 75"/>
          <p:cNvGrpSpPr>
            <a:grpSpLocks noChangeAspect="1"/>
          </p:cNvGrpSpPr>
          <p:nvPr/>
        </p:nvGrpSpPr>
        <p:grpSpPr bwMode="auto">
          <a:xfrm>
            <a:off x="4865639" y="4816946"/>
            <a:ext cx="286737" cy="374031"/>
            <a:chOff x="-34" y="2514"/>
            <a:chExt cx="3311" cy="4319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73" name="Freeform 76"/>
            <p:cNvSpPr>
              <a:spLocks noEditPoints="1"/>
            </p:cNvSpPr>
            <p:nvPr/>
          </p:nvSpPr>
          <p:spPr bwMode="auto">
            <a:xfrm>
              <a:off x="-34" y="2946"/>
              <a:ext cx="2879" cy="3887"/>
            </a:xfrm>
            <a:custGeom>
              <a:avLst/>
              <a:gdLst>
                <a:gd name="T0" fmla="*/ 0 w 8638"/>
                <a:gd name="T1" fmla="*/ 11444 h 11660"/>
                <a:gd name="T2" fmla="*/ 10 w 8638"/>
                <a:gd name="T3" fmla="*/ 11508 h 11660"/>
                <a:gd name="T4" fmla="*/ 50 w 8638"/>
                <a:gd name="T5" fmla="*/ 11581 h 11660"/>
                <a:gd name="T6" fmla="*/ 113 w 8638"/>
                <a:gd name="T7" fmla="*/ 11634 h 11660"/>
                <a:gd name="T8" fmla="*/ 193 w 8638"/>
                <a:gd name="T9" fmla="*/ 11659 h 11660"/>
                <a:gd name="T10" fmla="*/ 8422 w 8638"/>
                <a:gd name="T11" fmla="*/ 11660 h 11660"/>
                <a:gd name="T12" fmla="*/ 8486 w 8638"/>
                <a:gd name="T13" fmla="*/ 11650 h 11660"/>
                <a:gd name="T14" fmla="*/ 8559 w 8638"/>
                <a:gd name="T15" fmla="*/ 11611 h 11660"/>
                <a:gd name="T16" fmla="*/ 8612 w 8638"/>
                <a:gd name="T17" fmla="*/ 11546 h 11660"/>
                <a:gd name="T18" fmla="*/ 8637 w 8638"/>
                <a:gd name="T19" fmla="*/ 11466 h 11660"/>
                <a:gd name="T20" fmla="*/ 8638 w 8638"/>
                <a:gd name="T21" fmla="*/ 2375 h 11660"/>
                <a:gd name="T22" fmla="*/ 8635 w 8638"/>
                <a:gd name="T23" fmla="*/ 2362 h 11660"/>
                <a:gd name="T24" fmla="*/ 8624 w 8638"/>
                <a:gd name="T25" fmla="*/ 2306 h 11660"/>
                <a:gd name="T26" fmla="*/ 8616 w 8638"/>
                <a:gd name="T27" fmla="*/ 2285 h 11660"/>
                <a:gd name="T28" fmla="*/ 8586 w 8638"/>
                <a:gd name="T29" fmla="*/ 2236 h 11660"/>
                <a:gd name="T30" fmla="*/ 6414 w 8638"/>
                <a:gd name="T31" fmla="*/ 63 h 11660"/>
                <a:gd name="T32" fmla="*/ 6368 w 8638"/>
                <a:gd name="T33" fmla="*/ 28 h 11660"/>
                <a:gd name="T34" fmla="*/ 6340 w 8638"/>
                <a:gd name="T35" fmla="*/ 16 h 11660"/>
                <a:gd name="T36" fmla="*/ 6303 w 8638"/>
                <a:gd name="T37" fmla="*/ 4 h 11660"/>
                <a:gd name="T38" fmla="*/ 6269 w 8638"/>
                <a:gd name="T39" fmla="*/ 1 h 11660"/>
                <a:gd name="T40" fmla="*/ 216 w 8638"/>
                <a:gd name="T41" fmla="*/ 0 h 11660"/>
                <a:gd name="T42" fmla="*/ 152 w 8638"/>
                <a:gd name="T43" fmla="*/ 9 h 11660"/>
                <a:gd name="T44" fmla="*/ 78 w 8638"/>
                <a:gd name="T45" fmla="*/ 49 h 11660"/>
                <a:gd name="T46" fmla="*/ 26 w 8638"/>
                <a:gd name="T47" fmla="*/ 112 h 11660"/>
                <a:gd name="T48" fmla="*/ 0 w 8638"/>
                <a:gd name="T49" fmla="*/ 194 h 11660"/>
                <a:gd name="T50" fmla="*/ 7900 w 8638"/>
                <a:gd name="T51" fmla="*/ 2159 h 11660"/>
                <a:gd name="T52" fmla="*/ 6478 w 8638"/>
                <a:gd name="T53" fmla="*/ 736 h 11660"/>
                <a:gd name="T54" fmla="*/ 432 w 8638"/>
                <a:gd name="T55" fmla="*/ 432 h 11660"/>
                <a:gd name="T56" fmla="*/ 6046 w 8638"/>
                <a:gd name="T57" fmla="*/ 2375 h 11660"/>
                <a:gd name="T58" fmla="*/ 6056 w 8638"/>
                <a:gd name="T59" fmla="*/ 2439 h 11660"/>
                <a:gd name="T60" fmla="*/ 6096 w 8638"/>
                <a:gd name="T61" fmla="*/ 2512 h 11660"/>
                <a:gd name="T62" fmla="*/ 6160 w 8638"/>
                <a:gd name="T63" fmla="*/ 2565 h 11660"/>
                <a:gd name="T64" fmla="*/ 6241 w 8638"/>
                <a:gd name="T65" fmla="*/ 2590 h 11660"/>
                <a:gd name="T66" fmla="*/ 8206 w 8638"/>
                <a:gd name="T67" fmla="*/ 2591 h 11660"/>
                <a:gd name="T68" fmla="*/ 432 w 8638"/>
                <a:gd name="T69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638" h="11660">
                  <a:moveTo>
                    <a:pt x="0" y="216"/>
                  </a:moveTo>
                  <a:lnTo>
                    <a:pt x="0" y="11444"/>
                  </a:lnTo>
                  <a:lnTo>
                    <a:pt x="0" y="11466"/>
                  </a:lnTo>
                  <a:lnTo>
                    <a:pt x="10" y="11508"/>
                  </a:lnTo>
                  <a:lnTo>
                    <a:pt x="26" y="11546"/>
                  </a:lnTo>
                  <a:lnTo>
                    <a:pt x="50" y="11581"/>
                  </a:lnTo>
                  <a:lnTo>
                    <a:pt x="78" y="11611"/>
                  </a:lnTo>
                  <a:lnTo>
                    <a:pt x="113" y="11634"/>
                  </a:lnTo>
                  <a:lnTo>
                    <a:pt x="152" y="11650"/>
                  </a:lnTo>
                  <a:lnTo>
                    <a:pt x="193" y="11659"/>
                  </a:lnTo>
                  <a:lnTo>
                    <a:pt x="216" y="11660"/>
                  </a:lnTo>
                  <a:lnTo>
                    <a:pt x="8422" y="11660"/>
                  </a:lnTo>
                  <a:lnTo>
                    <a:pt x="8444" y="11659"/>
                  </a:lnTo>
                  <a:lnTo>
                    <a:pt x="8486" y="11650"/>
                  </a:lnTo>
                  <a:lnTo>
                    <a:pt x="8525" y="11634"/>
                  </a:lnTo>
                  <a:lnTo>
                    <a:pt x="8559" y="11611"/>
                  </a:lnTo>
                  <a:lnTo>
                    <a:pt x="8589" y="11581"/>
                  </a:lnTo>
                  <a:lnTo>
                    <a:pt x="8612" y="11546"/>
                  </a:lnTo>
                  <a:lnTo>
                    <a:pt x="8629" y="11508"/>
                  </a:lnTo>
                  <a:lnTo>
                    <a:pt x="8637" y="11466"/>
                  </a:lnTo>
                  <a:lnTo>
                    <a:pt x="8638" y="11444"/>
                  </a:lnTo>
                  <a:lnTo>
                    <a:pt x="8638" y="2375"/>
                  </a:lnTo>
                  <a:lnTo>
                    <a:pt x="8637" y="2368"/>
                  </a:lnTo>
                  <a:lnTo>
                    <a:pt x="8635" y="2362"/>
                  </a:lnTo>
                  <a:lnTo>
                    <a:pt x="8631" y="2333"/>
                  </a:lnTo>
                  <a:lnTo>
                    <a:pt x="8624" y="2306"/>
                  </a:lnTo>
                  <a:lnTo>
                    <a:pt x="8620" y="2296"/>
                  </a:lnTo>
                  <a:lnTo>
                    <a:pt x="8616" y="2285"/>
                  </a:lnTo>
                  <a:lnTo>
                    <a:pt x="8608" y="2267"/>
                  </a:lnTo>
                  <a:lnTo>
                    <a:pt x="8586" y="2236"/>
                  </a:lnTo>
                  <a:lnTo>
                    <a:pt x="8574" y="2222"/>
                  </a:lnTo>
                  <a:lnTo>
                    <a:pt x="6414" y="63"/>
                  </a:lnTo>
                  <a:lnTo>
                    <a:pt x="6400" y="49"/>
                  </a:lnTo>
                  <a:lnTo>
                    <a:pt x="6368" y="28"/>
                  </a:lnTo>
                  <a:lnTo>
                    <a:pt x="6351" y="20"/>
                  </a:lnTo>
                  <a:lnTo>
                    <a:pt x="6340" y="16"/>
                  </a:lnTo>
                  <a:lnTo>
                    <a:pt x="6331" y="12"/>
                  </a:lnTo>
                  <a:lnTo>
                    <a:pt x="6303" y="4"/>
                  </a:lnTo>
                  <a:lnTo>
                    <a:pt x="6275" y="1"/>
                  </a:lnTo>
                  <a:lnTo>
                    <a:pt x="6269" y="1"/>
                  </a:lnTo>
                  <a:lnTo>
                    <a:pt x="6262" y="0"/>
                  </a:lnTo>
                  <a:lnTo>
                    <a:pt x="216" y="0"/>
                  </a:lnTo>
                  <a:lnTo>
                    <a:pt x="193" y="0"/>
                  </a:lnTo>
                  <a:lnTo>
                    <a:pt x="152" y="9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50" y="78"/>
                  </a:lnTo>
                  <a:lnTo>
                    <a:pt x="26" y="112"/>
                  </a:lnTo>
                  <a:lnTo>
                    <a:pt x="10" y="151"/>
                  </a:lnTo>
                  <a:lnTo>
                    <a:pt x="0" y="194"/>
                  </a:lnTo>
                  <a:lnTo>
                    <a:pt x="0" y="216"/>
                  </a:lnTo>
                  <a:close/>
                  <a:moveTo>
                    <a:pt x="7900" y="2159"/>
                  </a:moveTo>
                  <a:lnTo>
                    <a:pt x="6478" y="2159"/>
                  </a:lnTo>
                  <a:lnTo>
                    <a:pt x="6478" y="736"/>
                  </a:lnTo>
                  <a:lnTo>
                    <a:pt x="7900" y="2159"/>
                  </a:lnTo>
                  <a:close/>
                  <a:moveTo>
                    <a:pt x="432" y="432"/>
                  </a:moveTo>
                  <a:lnTo>
                    <a:pt x="6046" y="432"/>
                  </a:lnTo>
                  <a:lnTo>
                    <a:pt x="6046" y="2375"/>
                  </a:lnTo>
                  <a:lnTo>
                    <a:pt x="6048" y="2397"/>
                  </a:lnTo>
                  <a:lnTo>
                    <a:pt x="6056" y="2439"/>
                  </a:lnTo>
                  <a:lnTo>
                    <a:pt x="6072" y="2478"/>
                  </a:lnTo>
                  <a:lnTo>
                    <a:pt x="6096" y="2512"/>
                  </a:lnTo>
                  <a:lnTo>
                    <a:pt x="6124" y="2542"/>
                  </a:lnTo>
                  <a:lnTo>
                    <a:pt x="6160" y="2565"/>
                  </a:lnTo>
                  <a:lnTo>
                    <a:pt x="6198" y="2582"/>
                  </a:lnTo>
                  <a:lnTo>
                    <a:pt x="6241" y="2590"/>
                  </a:lnTo>
                  <a:lnTo>
                    <a:pt x="6262" y="2591"/>
                  </a:lnTo>
                  <a:lnTo>
                    <a:pt x="8206" y="2591"/>
                  </a:lnTo>
                  <a:lnTo>
                    <a:pt x="8206" y="11228"/>
                  </a:lnTo>
                  <a:lnTo>
                    <a:pt x="432" y="11228"/>
                  </a:lnTo>
                  <a:lnTo>
                    <a:pt x="432" y="4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77"/>
            <p:cNvSpPr>
              <a:spLocks/>
            </p:cNvSpPr>
            <p:nvPr/>
          </p:nvSpPr>
          <p:spPr bwMode="auto">
            <a:xfrm>
              <a:off x="397" y="2514"/>
              <a:ext cx="2880" cy="3887"/>
            </a:xfrm>
            <a:custGeom>
              <a:avLst/>
              <a:gdLst>
                <a:gd name="T0" fmla="*/ 7775 w 8639"/>
                <a:gd name="T1" fmla="*/ 11228 h 11660"/>
                <a:gd name="T2" fmla="*/ 7775 w 8639"/>
                <a:gd name="T3" fmla="*/ 11660 h 11660"/>
                <a:gd name="T4" fmla="*/ 8423 w 8639"/>
                <a:gd name="T5" fmla="*/ 11660 h 11660"/>
                <a:gd name="T6" fmla="*/ 8445 w 8639"/>
                <a:gd name="T7" fmla="*/ 11659 h 11660"/>
                <a:gd name="T8" fmla="*/ 8487 w 8639"/>
                <a:gd name="T9" fmla="*/ 11651 h 11660"/>
                <a:gd name="T10" fmla="*/ 8526 w 8639"/>
                <a:gd name="T11" fmla="*/ 11634 h 11660"/>
                <a:gd name="T12" fmla="*/ 8560 w 8639"/>
                <a:gd name="T13" fmla="*/ 11611 h 11660"/>
                <a:gd name="T14" fmla="*/ 8590 w 8639"/>
                <a:gd name="T15" fmla="*/ 11581 h 11660"/>
                <a:gd name="T16" fmla="*/ 8613 w 8639"/>
                <a:gd name="T17" fmla="*/ 11547 h 11660"/>
                <a:gd name="T18" fmla="*/ 8629 w 8639"/>
                <a:gd name="T19" fmla="*/ 11508 h 11660"/>
                <a:gd name="T20" fmla="*/ 8638 w 8639"/>
                <a:gd name="T21" fmla="*/ 11466 h 11660"/>
                <a:gd name="T22" fmla="*/ 8639 w 8639"/>
                <a:gd name="T23" fmla="*/ 11444 h 11660"/>
                <a:gd name="T24" fmla="*/ 8639 w 8639"/>
                <a:gd name="T25" fmla="*/ 216 h 11660"/>
                <a:gd name="T26" fmla="*/ 8638 w 8639"/>
                <a:gd name="T27" fmla="*/ 194 h 11660"/>
                <a:gd name="T28" fmla="*/ 8629 w 8639"/>
                <a:gd name="T29" fmla="*/ 152 h 11660"/>
                <a:gd name="T30" fmla="*/ 8613 w 8639"/>
                <a:gd name="T31" fmla="*/ 113 h 11660"/>
                <a:gd name="T32" fmla="*/ 8590 w 8639"/>
                <a:gd name="T33" fmla="*/ 78 h 11660"/>
                <a:gd name="T34" fmla="*/ 8560 w 8639"/>
                <a:gd name="T35" fmla="*/ 49 h 11660"/>
                <a:gd name="T36" fmla="*/ 8526 w 8639"/>
                <a:gd name="T37" fmla="*/ 26 h 11660"/>
                <a:gd name="T38" fmla="*/ 8487 w 8639"/>
                <a:gd name="T39" fmla="*/ 10 h 11660"/>
                <a:gd name="T40" fmla="*/ 8445 w 8639"/>
                <a:gd name="T41" fmla="*/ 1 h 11660"/>
                <a:gd name="T42" fmla="*/ 8423 w 8639"/>
                <a:gd name="T43" fmla="*/ 0 h 11660"/>
                <a:gd name="T44" fmla="*/ 216 w 8639"/>
                <a:gd name="T45" fmla="*/ 0 h 11660"/>
                <a:gd name="T46" fmla="*/ 194 w 8639"/>
                <a:gd name="T47" fmla="*/ 1 h 11660"/>
                <a:gd name="T48" fmla="*/ 152 w 8639"/>
                <a:gd name="T49" fmla="*/ 10 h 11660"/>
                <a:gd name="T50" fmla="*/ 113 w 8639"/>
                <a:gd name="T51" fmla="*/ 26 h 11660"/>
                <a:gd name="T52" fmla="*/ 79 w 8639"/>
                <a:gd name="T53" fmla="*/ 49 h 11660"/>
                <a:gd name="T54" fmla="*/ 49 w 8639"/>
                <a:gd name="T55" fmla="*/ 78 h 11660"/>
                <a:gd name="T56" fmla="*/ 26 w 8639"/>
                <a:gd name="T57" fmla="*/ 113 h 11660"/>
                <a:gd name="T58" fmla="*/ 10 w 8639"/>
                <a:gd name="T59" fmla="*/ 152 h 11660"/>
                <a:gd name="T60" fmla="*/ 1 w 8639"/>
                <a:gd name="T61" fmla="*/ 194 h 11660"/>
                <a:gd name="T62" fmla="*/ 0 w 8639"/>
                <a:gd name="T63" fmla="*/ 216 h 11660"/>
                <a:gd name="T64" fmla="*/ 0 w 8639"/>
                <a:gd name="T65" fmla="*/ 864 h 11660"/>
                <a:gd name="T66" fmla="*/ 432 w 8639"/>
                <a:gd name="T67" fmla="*/ 864 h 11660"/>
                <a:gd name="T68" fmla="*/ 432 w 8639"/>
                <a:gd name="T69" fmla="*/ 432 h 11660"/>
                <a:gd name="T70" fmla="*/ 8207 w 8639"/>
                <a:gd name="T71" fmla="*/ 432 h 11660"/>
                <a:gd name="T72" fmla="*/ 8207 w 8639"/>
                <a:gd name="T73" fmla="*/ 11228 h 11660"/>
                <a:gd name="T74" fmla="*/ 7775 w 8639"/>
                <a:gd name="T75" fmla="*/ 11228 h 1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8639" h="11660">
                  <a:moveTo>
                    <a:pt x="7775" y="11228"/>
                  </a:moveTo>
                  <a:lnTo>
                    <a:pt x="7775" y="11660"/>
                  </a:lnTo>
                  <a:lnTo>
                    <a:pt x="8423" y="11660"/>
                  </a:lnTo>
                  <a:lnTo>
                    <a:pt x="8445" y="11659"/>
                  </a:lnTo>
                  <a:lnTo>
                    <a:pt x="8487" y="11651"/>
                  </a:lnTo>
                  <a:lnTo>
                    <a:pt x="8526" y="11634"/>
                  </a:lnTo>
                  <a:lnTo>
                    <a:pt x="8560" y="11611"/>
                  </a:lnTo>
                  <a:lnTo>
                    <a:pt x="8590" y="11581"/>
                  </a:lnTo>
                  <a:lnTo>
                    <a:pt x="8613" y="11547"/>
                  </a:lnTo>
                  <a:lnTo>
                    <a:pt x="8629" y="11508"/>
                  </a:lnTo>
                  <a:lnTo>
                    <a:pt x="8638" y="11466"/>
                  </a:lnTo>
                  <a:lnTo>
                    <a:pt x="8639" y="11444"/>
                  </a:lnTo>
                  <a:lnTo>
                    <a:pt x="8639" y="216"/>
                  </a:lnTo>
                  <a:lnTo>
                    <a:pt x="8638" y="194"/>
                  </a:lnTo>
                  <a:lnTo>
                    <a:pt x="8629" y="152"/>
                  </a:lnTo>
                  <a:lnTo>
                    <a:pt x="8613" y="113"/>
                  </a:lnTo>
                  <a:lnTo>
                    <a:pt x="8590" y="78"/>
                  </a:lnTo>
                  <a:lnTo>
                    <a:pt x="8560" y="49"/>
                  </a:lnTo>
                  <a:lnTo>
                    <a:pt x="8526" y="26"/>
                  </a:lnTo>
                  <a:lnTo>
                    <a:pt x="8487" y="10"/>
                  </a:lnTo>
                  <a:lnTo>
                    <a:pt x="8445" y="1"/>
                  </a:lnTo>
                  <a:lnTo>
                    <a:pt x="8423" y="0"/>
                  </a:lnTo>
                  <a:lnTo>
                    <a:pt x="216" y="0"/>
                  </a:lnTo>
                  <a:lnTo>
                    <a:pt x="194" y="1"/>
                  </a:lnTo>
                  <a:lnTo>
                    <a:pt x="152" y="10"/>
                  </a:lnTo>
                  <a:lnTo>
                    <a:pt x="113" y="26"/>
                  </a:lnTo>
                  <a:lnTo>
                    <a:pt x="79" y="49"/>
                  </a:lnTo>
                  <a:lnTo>
                    <a:pt x="49" y="78"/>
                  </a:lnTo>
                  <a:lnTo>
                    <a:pt x="26" y="113"/>
                  </a:lnTo>
                  <a:lnTo>
                    <a:pt x="10" y="152"/>
                  </a:lnTo>
                  <a:lnTo>
                    <a:pt x="1" y="194"/>
                  </a:lnTo>
                  <a:lnTo>
                    <a:pt x="0" y="216"/>
                  </a:lnTo>
                  <a:lnTo>
                    <a:pt x="0" y="864"/>
                  </a:lnTo>
                  <a:lnTo>
                    <a:pt x="432" y="864"/>
                  </a:lnTo>
                  <a:lnTo>
                    <a:pt x="432" y="432"/>
                  </a:lnTo>
                  <a:lnTo>
                    <a:pt x="8207" y="432"/>
                  </a:lnTo>
                  <a:lnTo>
                    <a:pt x="8207" y="11228"/>
                  </a:lnTo>
                  <a:lnTo>
                    <a:pt x="7775" y="11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541" y="3954"/>
              <a:ext cx="1728" cy="1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79"/>
            <p:cNvSpPr>
              <a:spLocks noChangeArrowheads="1"/>
            </p:cNvSpPr>
            <p:nvPr/>
          </p:nvSpPr>
          <p:spPr bwMode="auto">
            <a:xfrm>
              <a:off x="541" y="3522"/>
              <a:ext cx="57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541" y="4385"/>
              <a:ext cx="115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1837" y="4385"/>
              <a:ext cx="432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541" y="4817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541" y="5681"/>
              <a:ext cx="172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1189" y="5249"/>
              <a:ext cx="1080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541" y="5249"/>
              <a:ext cx="504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Rectangle 86"/>
            <p:cNvSpPr>
              <a:spLocks noChangeArrowheads="1"/>
            </p:cNvSpPr>
            <p:nvPr/>
          </p:nvSpPr>
          <p:spPr bwMode="auto">
            <a:xfrm>
              <a:off x="541" y="6113"/>
              <a:ext cx="288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Rectangle 87"/>
            <p:cNvSpPr>
              <a:spLocks noChangeArrowheads="1"/>
            </p:cNvSpPr>
            <p:nvPr/>
          </p:nvSpPr>
          <p:spPr bwMode="auto">
            <a:xfrm>
              <a:off x="973" y="6113"/>
              <a:ext cx="1296" cy="1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5" name="타원 84"/>
          <p:cNvSpPr/>
          <p:nvPr/>
        </p:nvSpPr>
        <p:spPr>
          <a:xfrm>
            <a:off x="5578822" y="3386896"/>
            <a:ext cx="1033152" cy="1033152"/>
          </a:xfrm>
          <a:prstGeom prst="ellipse">
            <a:avLst/>
          </a:prstGeom>
          <a:solidFill>
            <a:srgbClr val="059EE2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xmlns="" id="{48C53D4B-ADF6-4A76-A844-476D3DAC8952}"/>
              </a:ext>
            </a:extLst>
          </p:cNvPr>
          <p:cNvSpPr/>
          <p:nvPr/>
        </p:nvSpPr>
        <p:spPr>
          <a:xfrm>
            <a:off x="7858631" y="2056211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xmlns="" id="{B1020A11-159C-478E-AAC5-6850F59842AE}"/>
              </a:ext>
            </a:extLst>
          </p:cNvPr>
          <p:cNvSpPr/>
          <p:nvPr/>
        </p:nvSpPr>
        <p:spPr>
          <a:xfrm>
            <a:off x="7888011" y="4338469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59EE2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xmlns="" id="{48C53D4B-ADF6-4A76-A844-476D3DAC8952}"/>
              </a:ext>
            </a:extLst>
          </p:cNvPr>
          <p:cNvSpPr/>
          <p:nvPr/>
        </p:nvSpPr>
        <p:spPr>
          <a:xfrm>
            <a:off x="1266613" y="4463281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468FC207-142E-4A01-B4E2-917BB9CE6B20}"/>
              </a:ext>
            </a:extLst>
          </p:cNvPr>
          <p:cNvGrpSpPr/>
          <p:nvPr/>
        </p:nvGrpSpPr>
        <p:grpSpPr>
          <a:xfrm>
            <a:off x="3351928" y="2473627"/>
            <a:ext cx="531150" cy="477332"/>
            <a:chOff x="570550" y="4668972"/>
            <a:chExt cx="845997" cy="760278"/>
          </a:xfrm>
        </p:grpSpPr>
        <p:sp>
          <p:nvSpPr>
            <p:cNvPr id="90" name="타원 89">
              <a:extLst>
                <a:ext uri="{FF2B5EF4-FFF2-40B4-BE49-F238E27FC236}">
                  <a16:creationId xmlns:a16="http://schemas.microsoft.com/office/drawing/2014/main" xmlns="" id="{3A58DD00-5682-423E-AFB5-7D2B5C303AEB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solidFill>
                  <a:prstClr val="white"/>
                </a:solidFill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xmlns="" id="{1B6A103D-5584-4DC7-AF68-14D811266277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>
                  <a:solidFill>
                    <a:srgbClr val="44546A">
                      <a:lumMod val="50000"/>
                    </a:srgbClr>
                  </a:solidFill>
                </a:rPr>
                <a:t>\</a:t>
              </a:r>
              <a:endParaRPr lang="ko-KR" altLang="en-US" sz="2400" b="1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xmlns="" id="{4F91EEE4-154B-4DBF-9CF5-C9D6881E474C}"/>
              </a:ext>
            </a:extLst>
          </p:cNvPr>
          <p:cNvCxnSpPr>
            <a:cxnSpLocks/>
          </p:cNvCxnSpPr>
          <p:nvPr/>
        </p:nvCxnSpPr>
        <p:spPr>
          <a:xfrm>
            <a:off x="4095750" y="2879945"/>
            <a:ext cx="719089" cy="443451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>
            <a:extLst>
              <a:ext uri="{FF2B5EF4-FFF2-40B4-BE49-F238E27FC236}">
                <a16:creationId xmlns:a16="http://schemas.microsoft.com/office/drawing/2014/main" xmlns="" id="{48C53D4B-ADF6-4A76-A844-476D3DAC8952}"/>
              </a:ext>
            </a:extLst>
          </p:cNvPr>
          <p:cNvSpPr/>
          <p:nvPr/>
        </p:nvSpPr>
        <p:spPr>
          <a:xfrm>
            <a:off x="985907" y="2167555"/>
            <a:ext cx="22300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8160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</a:t>
            </a:r>
            <a:r>
              <a:rPr lang="ko-KR" altLang="en-US" sz="4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하단 핑크 배너 클릭</a:t>
            </a:r>
          </a:p>
        </p:txBody>
      </p:sp>
    </p:spTree>
    <p:extLst>
      <p:ext uri="{BB962C8B-B14F-4D97-AF65-F5344CB8AC3E}">
        <p14:creationId xmlns:p14="http://schemas.microsoft.com/office/powerpoint/2010/main" val="394105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3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61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910160" y="1944136"/>
            <a:ext cx="2505511" cy="2505509"/>
          </a:xfrm>
          <a:prstGeom prst="ellipse">
            <a:avLst/>
          </a:prstGeom>
          <a:solidFill>
            <a:srgbClr val="059EE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158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19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444</Words>
  <Application>Microsoft Office PowerPoint</Application>
  <PresentationFormat>와이드스크린</PresentationFormat>
  <Paragraphs>125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2024-11-06T00:29:00Z</dcterms:created>
  <dcterms:modified xsi:type="dcterms:W3CDTF">2024-11-06T00:38:44Z</dcterms:modified>
</cp:coreProperties>
</file>