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92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2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9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4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06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9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0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35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00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0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2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9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11842" y="2656952"/>
            <a:ext cx="8177942" cy="1228215"/>
            <a:chOff x="3267885" y="2680587"/>
            <a:chExt cx="5170098" cy="77647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67885" y="3067521"/>
              <a:ext cx="5170098" cy="326571"/>
            </a:xfrm>
            <a:prstGeom prst="roundRect">
              <a:avLst/>
            </a:prstGeom>
            <a:solidFill>
              <a:srgbClr val="3695FF">
                <a:alpha val="25000"/>
              </a:srgbClr>
            </a:solidFill>
            <a:ln w="12700">
              <a:solidFill>
                <a:srgbClr val="369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000" dirty="0">
                <a:solidFill>
                  <a:prstClr val="white">
                    <a:alpha val="29000"/>
                  </a:prstClr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690937" y="3123856"/>
              <a:ext cx="4712997" cy="216000"/>
              <a:chOff x="6025874" y="590206"/>
              <a:chExt cx="5892786" cy="252000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6025874" y="590206"/>
                <a:ext cx="167757" cy="252000"/>
              </a:xfrm>
              <a:prstGeom prst="roundRect">
                <a:avLst/>
              </a:prstGeom>
              <a:solidFill>
                <a:srgbClr val="3695FF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prstClr val="white">
                      <a:alpha val="10000"/>
                    </a:prstClr>
                  </a:solidFill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6248800" y="590206"/>
                <a:ext cx="1090596" cy="252000"/>
              </a:xfrm>
              <a:prstGeom prst="roundRect">
                <a:avLst/>
              </a:prstGeom>
              <a:solidFill>
                <a:srgbClr val="3695FF">
                  <a:alpha val="1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i="1" kern="0" dirty="0">
                    <a:ln w="9525">
                      <a:noFill/>
                    </a:ln>
                    <a:solidFill>
                      <a:prstClr val="white">
                        <a:alpha val="10000"/>
                      </a:prst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3C Analysis</a:t>
                </a:r>
                <a:endParaRPr lang="ko-KR" altLang="en-US" sz="1000" dirty="0">
                  <a:solidFill>
                    <a:prstClr val="white">
                      <a:alpha val="10000"/>
                    </a:prstClr>
                  </a:solidFill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394565" y="590206"/>
                <a:ext cx="708802" cy="252000"/>
              </a:xfrm>
              <a:prstGeom prst="roundRect">
                <a:avLst/>
              </a:prstGeom>
              <a:solidFill>
                <a:srgbClr val="3695FF">
                  <a:alpha val="1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i="1" kern="0" dirty="0">
                    <a:ln w="9525">
                      <a:noFill/>
                    </a:ln>
                    <a:solidFill>
                      <a:prstClr val="white">
                        <a:alpha val="10000"/>
                      </a:prst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SWOT</a:t>
                </a:r>
                <a:endParaRPr lang="ko-KR" altLang="en-US" sz="1000" dirty="0">
                  <a:solidFill>
                    <a:prstClr val="white">
                      <a:alpha val="10000"/>
                    </a:prstClr>
                  </a:solidFill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8158536" y="590206"/>
                <a:ext cx="543702" cy="252000"/>
              </a:xfrm>
              <a:prstGeom prst="roundRect">
                <a:avLst/>
              </a:prstGeom>
              <a:solidFill>
                <a:srgbClr val="3695FF">
                  <a:alpha val="1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i="1" kern="0" dirty="0">
                    <a:ln w="9525">
                      <a:noFill/>
                    </a:ln>
                    <a:solidFill>
                      <a:prstClr val="white">
                        <a:alpha val="10000"/>
                      </a:prst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STP</a:t>
                </a:r>
                <a:endParaRPr lang="ko-KR" altLang="en-US" sz="1000" dirty="0">
                  <a:solidFill>
                    <a:prstClr val="white">
                      <a:alpha val="10000"/>
                    </a:prstClr>
                  </a:solidFill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8757407" y="590206"/>
                <a:ext cx="743727" cy="252000"/>
              </a:xfrm>
              <a:prstGeom prst="roundRect">
                <a:avLst/>
              </a:prstGeom>
              <a:solidFill>
                <a:srgbClr val="3695FF">
                  <a:alpha val="1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i="1" kern="0" dirty="0">
                    <a:ln w="9525">
                      <a:noFill/>
                    </a:ln>
                    <a:solidFill>
                      <a:prstClr val="white">
                        <a:alpha val="10000"/>
                      </a:prst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4P mix</a:t>
                </a:r>
                <a:endParaRPr lang="ko-KR" altLang="en-US" sz="1000" dirty="0">
                  <a:solidFill>
                    <a:prstClr val="white">
                      <a:alpha val="10000"/>
                    </a:prstClr>
                  </a:solidFill>
                </a:endParaRP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9556303" y="590206"/>
                <a:ext cx="533108" cy="252000"/>
              </a:xfrm>
              <a:prstGeom prst="roundRect">
                <a:avLst/>
              </a:prstGeom>
              <a:solidFill>
                <a:srgbClr val="3695FF">
                  <a:alpha val="1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i="1" kern="0" dirty="0">
                    <a:ln w="9525">
                      <a:noFill/>
                    </a:ln>
                    <a:solidFill>
                      <a:prstClr val="white">
                        <a:alpha val="10000"/>
                      </a:prst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IMC</a:t>
                </a:r>
                <a:endParaRPr lang="ko-KR" altLang="en-US" sz="1000" dirty="0">
                  <a:solidFill>
                    <a:prstClr val="white">
                      <a:alpha val="10000"/>
                    </a:prstClr>
                  </a:solidFill>
                </a:endParaRPr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10144580" y="590206"/>
                <a:ext cx="785386" cy="252000"/>
              </a:xfrm>
              <a:prstGeom prst="roundRect">
                <a:avLst/>
              </a:prstGeom>
              <a:solidFill>
                <a:srgbClr val="3695FF">
                  <a:alpha val="1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i="1" kern="0" dirty="0">
                    <a:ln w="9525">
                      <a:noFill/>
                    </a:ln>
                    <a:solidFill>
                      <a:prstClr val="white">
                        <a:alpha val="10000"/>
                      </a:prst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Budget</a:t>
                </a:r>
                <a:endParaRPr lang="ko-KR" altLang="en-US" sz="1000" dirty="0">
                  <a:solidFill>
                    <a:prstClr val="white">
                      <a:alpha val="10000"/>
                    </a:prstClr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0985134" y="590206"/>
                <a:ext cx="933526" cy="252000"/>
              </a:xfrm>
              <a:prstGeom prst="roundRect">
                <a:avLst/>
              </a:prstGeom>
              <a:solidFill>
                <a:srgbClr val="3695FF">
                  <a:alpha val="1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i="1" kern="0" dirty="0">
                    <a:ln w="9525">
                      <a:noFill/>
                    </a:ln>
                    <a:solidFill>
                      <a:prstClr val="white">
                        <a:alpha val="10000"/>
                      </a:prst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Schedule</a:t>
                </a:r>
                <a:endParaRPr lang="ko-KR" altLang="en-US" sz="1000" dirty="0">
                  <a:solidFill>
                    <a:prstClr val="white">
                      <a:alpha val="10000"/>
                    </a:prstClr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3267885" y="2680587"/>
              <a:ext cx="960496" cy="776478"/>
              <a:chOff x="8049453" y="165987"/>
              <a:chExt cx="960496" cy="77647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8049453" y="165987"/>
                <a:ext cx="960496" cy="299635"/>
                <a:chOff x="8049453" y="165987"/>
                <a:chExt cx="960496" cy="299635"/>
              </a:xfrm>
              <a:effectLst>
                <a:outerShdw blurRad="241300" dist="190500" dir="5400000" sx="99000" sy="99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" name="이등변 삼각형 30"/>
                <p:cNvSpPr/>
                <p:nvPr/>
              </p:nvSpPr>
              <p:spPr>
                <a:xfrm flipV="1">
                  <a:off x="8490628" y="388426"/>
                  <a:ext cx="74644" cy="77196"/>
                </a:xfrm>
                <a:prstGeom prst="triangle">
                  <a:avLst/>
                </a:prstGeom>
                <a:solidFill>
                  <a:srgbClr val="3695FF"/>
                </a:solidFill>
                <a:ln w="31750">
                  <a:solidFill>
                    <a:srgbClr val="3695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8049453" y="165987"/>
                  <a:ext cx="960496" cy="261037"/>
                </a:xfrm>
                <a:prstGeom prst="roundRect">
                  <a:avLst/>
                </a:prstGeom>
                <a:solidFill>
                  <a:srgbClr val="3695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ko-KR" altLang="en-US" sz="1600" i="1" kern="0" dirty="0">
                      <a:ln w="9525">
                        <a:noFill/>
                      </a:ln>
                      <a:solidFill>
                        <a:prstClr val="white"/>
                      </a:solidFill>
                      <a:latin typeface="Tmon몬소리 Black" panose="02000A03000000000000" pitchFamily="2" charset="-127"/>
                      <a:ea typeface="Tmon몬소리 Black" panose="02000A03000000000000" pitchFamily="2" charset="-127"/>
                    </a:rPr>
                    <a:t>까칠한 </a:t>
                  </a:r>
                  <a:r>
                    <a:rPr lang="ko-KR" altLang="en-US" sz="1600" i="1" kern="0" dirty="0" err="1">
                      <a:ln w="9525">
                        <a:noFill/>
                      </a:ln>
                      <a:solidFill>
                        <a:prstClr val="white"/>
                      </a:solidFill>
                      <a:latin typeface="Tmon몬소리 Black" panose="02000A03000000000000" pitchFamily="2" charset="-127"/>
                      <a:ea typeface="Tmon몬소리 Black" panose="02000A03000000000000" pitchFamily="2" charset="-127"/>
                    </a:rPr>
                    <a:t>조땡</a:t>
                  </a:r>
                  <a:endParaRPr lang="en-US" altLang="ko-KR" sz="16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  <p:cxnSp>
            <p:nvCxnSpPr>
              <p:cNvPr id="29" name="직선 연결선 28"/>
              <p:cNvCxnSpPr/>
              <p:nvPr/>
            </p:nvCxnSpPr>
            <p:spPr>
              <a:xfrm>
                <a:off x="8529393" y="510465"/>
                <a:ext cx="0" cy="432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직사각형 5"/>
          <p:cNvSpPr/>
          <p:nvPr/>
        </p:nvSpPr>
        <p:spPr>
          <a:xfrm>
            <a:off x="2147393" y="3974277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경영 </a:t>
            </a:r>
            <a:r>
              <a:rPr lang="en-US" altLang="ko-KR" sz="11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201234567</a:t>
            </a:r>
            <a:endParaRPr lang="en-US" altLang="ko-KR" sz="110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01252" y="2432398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4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en-US" altLang="ko-KR" sz="4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374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6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54612" y="1944136"/>
            <a:ext cx="2505511" cy="2505509"/>
          </a:xfrm>
          <a:prstGeom prst="ellipse">
            <a:avLst/>
          </a:prstGeom>
          <a:solidFill>
            <a:srgbClr val="3695FF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54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149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78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7826" y="109162"/>
            <a:ext cx="2813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7826" y="552921"/>
            <a:ext cx="11755357" cy="326571"/>
          </a:xfrm>
          <a:prstGeom prst="roundRect">
            <a:avLst/>
          </a:prstGeom>
          <a:solidFill>
            <a:srgbClr val="3695FF">
              <a:alpha val="25000"/>
            </a:srgbClr>
          </a:solidFill>
          <a:ln w="12700">
            <a:solidFill>
              <a:srgbClr val="369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700" kern="0" dirty="0">
                <a:solidFill>
                  <a:prstClr val="white">
                    <a:alpha val="29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alpha val="29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196137" y="609256"/>
            <a:ext cx="4712997" cy="216000"/>
            <a:chOff x="6025874" y="590206"/>
            <a:chExt cx="5892786" cy="2520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6025874" y="590206"/>
              <a:ext cx="167757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248800" y="590206"/>
              <a:ext cx="1090596" cy="252000"/>
            </a:xfrm>
            <a:prstGeom prst="roundRect">
              <a:avLst/>
            </a:prstGeom>
            <a:solidFill>
              <a:srgbClr val="3695FF">
                <a:alpha val="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3C Analysis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394565" y="590206"/>
              <a:ext cx="708802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SWOT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158536" y="590206"/>
              <a:ext cx="543702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STP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757407" y="590206"/>
              <a:ext cx="743727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4P mix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9556303" y="590206"/>
              <a:ext cx="533108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IMC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0144580" y="590206"/>
              <a:ext cx="785386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Budget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985134" y="590206"/>
              <a:ext cx="933526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Schedule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330308" y="165987"/>
            <a:ext cx="960496" cy="776478"/>
            <a:chOff x="8049453" y="165987"/>
            <a:chExt cx="960496" cy="776478"/>
          </a:xfrm>
        </p:grpSpPr>
        <p:grpSp>
          <p:nvGrpSpPr>
            <p:cNvPr id="28" name="그룹 27"/>
            <p:cNvGrpSpPr/>
            <p:nvPr/>
          </p:nvGrpSpPr>
          <p:grpSpPr>
            <a:xfrm>
              <a:off x="8049453" y="165987"/>
              <a:ext cx="960496" cy="299635"/>
              <a:chOff x="8049453" y="165987"/>
              <a:chExt cx="960496" cy="299635"/>
            </a:xfrm>
            <a:effectLst>
              <a:outerShdw blurRad="241300" dist="190500" dir="5400000" sx="99000" sy="99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이등변 삼각형 30"/>
              <p:cNvSpPr/>
              <p:nvPr/>
            </p:nvSpPr>
            <p:spPr>
              <a:xfrm flipV="1">
                <a:off x="8490628" y="388426"/>
                <a:ext cx="74644" cy="77196"/>
              </a:xfrm>
              <a:prstGeom prst="triangle">
                <a:avLst/>
              </a:prstGeom>
              <a:solidFill>
                <a:srgbClr val="3695FF"/>
              </a:solidFill>
              <a:ln w="31750">
                <a:solidFill>
                  <a:srgbClr val="3695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8049453" y="165987"/>
                <a:ext cx="960496" cy="261037"/>
              </a:xfrm>
              <a:prstGeom prst="roundRect">
                <a:avLst/>
              </a:prstGeom>
              <a:solidFill>
                <a:srgbClr val="369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3C Analysis</a:t>
                </a:r>
              </a:p>
            </p:txBody>
          </p:sp>
        </p:grpSp>
        <p:cxnSp>
          <p:nvCxnSpPr>
            <p:cNvPr id="29" name="직선 연결선 28"/>
            <p:cNvCxnSpPr/>
            <p:nvPr/>
          </p:nvCxnSpPr>
          <p:spPr>
            <a:xfrm>
              <a:off x="8529393" y="510465"/>
              <a:ext cx="0" cy="43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1737884" y="1630650"/>
          <a:ext cx="2692175" cy="446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175"/>
              </a:tblGrid>
              <a:tr h="7846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9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9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9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1000"/>
                      </a:schemeClr>
                    </a:solidFill>
                  </a:tcPr>
                </a:tc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9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76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76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4831056" y="1593747"/>
          <a:ext cx="6030142" cy="453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071"/>
                <a:gridCol w="3015071"/>
              </a:tblGrid>
              <a:tr h="7846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369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369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69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9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69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9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1000"/>
                      </a:schemeClr>
                    </a:solidFill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69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76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69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76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476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476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2291404" y="1914514"/>
            <a:ext cx="191936" cy="191936"/>
          </a:xfrm>
          <a:prstGeom prst="ellipse">
            <a:avLst/>
          </a:prstGeom>
          <a:solidFill>
            <a:schemeClr val="bg1"/>
          </a:solidFill>
          <a:ln w="34925">
            <a:solidFill>
              <a:srgbClr val="369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401094" y="1890450"/>
            <a:ext cx="216000" cy="216000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537326" y="1890450"/>
            <a:ext cx="216000" cy="216000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7826" y="109162"/>
            <a:ext cx="2813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7826" y="552921"/>
            <a:ext cx="11755357" cy="326571"/>
          </a:xfrm>
          <a:prstGeom prst="roundRect">
            <a:avLst/>
          </a:prstGeom>
          <a:solidFill>
            <a:srgbClr val="3695FF">
              <a:alpha val="25000"/>
            </a:srgbClr>
          </a:solidFill>
          <a:ln w="12700">
            <a:solidFill>
              <a:srgbClr val="369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700" kern="0" dirty="0">
                <a:solidFill>
                  <a:prstClr val="white">
                    <a:alpha val="29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alpha val="29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196137" y="609256"/>
            <a:ext cx="4712997" cy="216000"/>
            <a:chOff x="6025874" y="590206"/>
            <a:chExt cx="5892786" cy="2520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6025874" y="590206"/>
              <a:ext cx="167757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248800" y="590206"/>
              <a:ext cx="1090596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3C Analysis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394565" y="590206"/>
              <a:ext cx="708802" cy="252000"/>
            </a:xfrm>
            <a:prstGeom prst="roundRect">
              <a:avLst/>
            </a:prstGeom>
            <a:solidFill>
              <a:srgbClr val="3695FF">
                <a:alpha val="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SWOT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158536" y="590206"/>
              <a:ext cx="543702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STP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757407" y="590206"/>
              <a:ext cx="743727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4P mix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9556303" y="590206"/>
              <a:ext cx="533108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IMC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0144580" y="590206"/>
              <a:ext cx="785386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Budget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985134" y="590206"/>
              <a:ext cx="933526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Schedule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246680" y="165987"/>
            <a:ext cx="655141" cy="776478"/>
            <a:chOff x="8201431" y="165987"/>
            <a:chExt cx="655141" cy="776478"/>
          </a:xfrm>
        </p:grpSpPr>
        <p:grpSp>
          <p:nvGrpSpPr>
            <p:cNvPr id="28" name="그룹 27"/>
            <p:cNvGrpSpPr/>
            <p:nvPr/>
          </p:nvGrpSpPr>
          <p:grpSpPr>
            <a:xfrm>
              <a:off x="8201431" y="165987"/>
              <a:ext cx="655141" cy="299635"/>
              <a:chOff x="8201431" y="165987"/>
              <a:chExt cx="655141" cy="299635"/>
            </a:xfrm>
            <a:effectLst>
              <a:outerShdw blurRad="241300" dist="190500" dir="5400000" sx="99000" sy="99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이등변 삼각형 30"/>
              <p:cNvSpPr/>
              <p:nvPr/>
            </p:nvSpPr>
            <p:spPr>
              <a:xfrm flipV="1">
                <a:off x="8490628" y="388426"/>
                <a:ext cx="74644" cy="77196"/>
              </a:xfrm>
              <a:prstGeom prst="triangle">
                <a:avLst/>
              </a:prstGeom>
              <a:solidFill>
                <a:srgbClr val="3695FF"/>
              </a:solidFill>
              <a:ln w="31750">
                <a:solidFill>
                  <a:srgbClr val="3695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8201431" y="165987"/>
                <a:ext cx="655141" cy="261037"/>
              </a:xfrm>
              <a:prstGeom prst="roundRect">
                <a:avLst/>
              </a:prstGeom>
              <a:solidFill>
                <a:srgbClr val="369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SWOT</a:t>
                </a:r>
              </a:p>
            </p:txBody>
          </p:sp>
        </p:grpSp>
        <p:cxnSp>
          <p:nvCxnSpPr>
            <p:cNvPr id="29" name="직선 연결선 28"/>
            <p:cNvCxnSpPr/>
            <p:nvPr/>
          </p:nvCxnSpPr>
          <p:spPr>
            <a:xfrm>
              <a:off x="8529393" y="510465"/>
              <a:ext cx="0" cy="43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원형: 비어 있음 20">
            <a:extLst>
              <a:ext uri="{FF2B5EF4-FFF2-40B4-BE49-F238E27FC236}">
                <a16:creationId xmlns=""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1643129" y="2578899"/>
            <a:ext cx="1854000" cy="1854000"/>
          </a:xfrm>
          <a:prstGeom prst="ellipse">
            <a:avLst/>
          </a:prstGeom>
          <a:noFill/>
          <a:ln w="19050" cap="rnd">
            <a:solidFill>
              <a:srgbClr val="3695FF"/>
            </a:solidFill>
          </a:ln>
          <a:effectLst>
            <a:innerShdw blurRad="266700" dist="50800" dir="18900000">
              <a:schemeClr val="tx1">
                <a:alpha val="30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  <a:cs typeface="Aharoni" panose="02010803020104030203" pitchFamily="2" charset="-79"/>
              </a:rPr>
              <a:t>48</a:t>
            </a:r>
            <a:r>
              <a:rPr lang="en-US" altLang="ko-KR" sz="12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2" name="원호 31">
            <a:extLst>
              <a:ext uri="{FF2B5EF4-FFF2-40B4-BE49-F238E27FC236}">
                <a16:creationId xmlns="" xmlns:a16="http://schemas.microsoft.com/office/drawing/2014/main" id="{62B4D169-C310-4877-BFA4-7A63ECBE4DDB}"/>
              </a:ext>
            </a:extLst>
          </p:cNvPr>
          <p:cNvSpPr/>
          <p:nvPr/>
        </p:nvSpPr>
        <p:spPr>
          <a:xfrm>
            <a:off x="1642714" y="2578484"/>
            <a:ext cx="1854830" cy="1854830"/>
          </a:xfrm>
          <a:prstGeom prst="arc">
            <a:avLst>
              <a:gd name="adj1" fmla="val 6392035"/>
              <a:gd name="adj2" fmla="val 16137343"/>
            </a:avLst>
          </a:prstGeom>
          <a:noFill/>
          <a:ln w="127000" cap="rnd">
            <a:solidFill>
              <a:srgbClr val="3695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2045617" y="1748927"/>
            <a:ext cx="1062088" cy="281008"/>
          </a:xfrm>
          <a:prstGeom prst="roundRect">
            <a:avLst>
              <a:gd name="adj" fmla="val 50000"/>
            </a:avLst>
          </a:prstGeom>
          <a:noFill/>
          <a:ln>
            <a:solidFill>
              <a:srgbClr val="3695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3695FF"/>
                </a:solidFill>
              </a:rPr>
              <a:t>Contents</a:t>
            </a:r>
            <a:endParaRPr lang="ko-KR" altLang="en-US" sz="1400" b="1" dirty="0">
              <a:solidFill>
                <a:srgbClr val="3695FF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5149" y="5066610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41" name="원형: 비어 있음 20">
            <a:extLst>
              <a:ext uri="{FF2B5EF4-FFF2-40B4-BE49-F238E27FC236}">
                <a16:creationId xmlns=""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5034029" y="2550411"/>
            <a:ext cx="1854000" cy="1854000"/>
          </a:xfrm>
          <a:prstGeom prst="ellipse">
            <a:avLst/>
          </a:prstGeom>
          <a:noFill/>
          <a:ln w="19050" cap="rnd">
            <a:solidFill>
              <a:srgbClr val="3695FF"/>
            </a:solidFill>
          </a:ln>
          <a:effectLst>
            <a:innerShdw blurRad="266700" dist="50800" dir="18900000">
              <a:schemeClr val="tx1">
                <a:alpha val="30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2" name="원호 41">
            <a:extLst>
              <a:ext uri="{FF2B5EF4-FFF2-40B4-BE49-F238E27FC236}">
                <a16:creationId xmlns="" xmlns:a16="http://schemas.microsoft.com/office/drawing/2014/main" id="{62B4D169-C310-4877-BFA4-7A63ECBE4DDB}"/>
              </a:ext>
            </a:extLst>
          </p:cNvPr>
          <p:cNvSpPr/>
          <p:nvPr/>
        </p:nvSpPr>
        <p:spPr>
          <a:xfrm>
            <a:off x="5033614" y="2549996"/>
            <a:ext cx="1854830" cy="1854830"/>
          </a:xfrm>
          <a:prstGeom prst="arc">
            <a:avLst>
              <a:gd name="adj1" fmla="val 171506"/>
              <a:gd name="adj2" fmla="val 16137343"/>
            </a:avLst>
          </a:prstGeom>
          <a:noFill/>
          <a:ln w="127000" cap="rnd">
            <a:solidFill>
              <a:srgbClr val="3695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43" name="사각형: 둥근 모서리 32">
            <a:extLst>
              <a:ext uri="{FF2B5EF4-FFF2-40B4-BE49-F238E27FC236}">
                <a16:creationId xmlns=""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5436517" y="1720439"/>
            <a:ext cx="1062088" cy="281008"/>
          </a:xfrm>
          <a:prstGeom prst="roundRect">
            <a:avLst>
              <a:gd name="adj" fmla="val 50000"/>
            </a:avLst>
          </a:prstGeom>
          <a:solidFill>
            <a:srgbClr val="3695FF"/>
          </a:solidFill>
          <a:ln>
            <a:solidFill>
              <a:srgbClr val="3695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4" name="원형: 비어 있음 20">
            <a:extLst>
              <a:ext uri="{FF2B5EF4-FFF2-40B4-BE49-F238E27FC236}">
                <a16:creationId xmlns=""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8424929" y="2521923"/>
            <a:ext cx="1854000" cy="1854000"/>
          </a:xfrm>
          <a:prstGeom prst="ellipse">
            <a:avLst/>
          </a:prstGeom>
          <a:noFill/>
          <a:ln w="19050" cap="rnd">
            <a:solidFill>
              <a:srgbClr val="3695FF"/>
            </a:solidFill>
          </a:ln>
          <a:effectLst>
            <a:innerShdw blurRad="266700" dist="50800" dir="18900000">
              <a:schemeClr val="tx1">
                <a:alpha val="30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  <a:cs typeface="Aharoni" panose="02010803020104030203" pitchFamily="2" charset="-79"/>
              </a:rPr>
              <a:t>25</a:t>
            </a:r>
            <a:r>
              <a:rPr lang="en-US" altLang="ko-KR" sz="12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="" xmlns:a16="http://schemas.microsoft.com/office/drawing/2014/main" id="{62B4D169-C310-4877-BFA4-7A63ECBE4DDB}"/>
              </a:ext>
            </a:extLst>
          </p:cNvPr>
          <p:cNvSpPr/>
          <p:nvPr/>
        </p:nvSpPr>
        <p:spPr>
          <a:xfrm>
            <a:off x="8424514" y="2521508"/>
            <a:ext cx="1854830" cy="1854830"/>
          </a:xfrm>
          <a:prstGeom prst="arc">
            <a:avLst>
              <a:gd name="adj1" fmla="val 10991222"/>
              <a:gd name="adj2" fmla="val 16137343"/>
            </a:avLst>
          </a:prstGeom>
          <a:noFill/>
          <a:ln w="127000" cap="rnd">
            <a:solidFill>
              <a:srgbClr val="3695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46" name="사각형: 둥근 모서리 32">
            <a:extLst>
              <a:ext uri="{FF2B5EF4-FFF2-40B4-BE49-F238E27FC236}">
                <a16:creationId xmlns=""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8827417" y="1691951"/>
            <a:ext cx="1062088" cy="281008"/>
          </a:xfrm>
          <a:prstGeom prst="roundRect">
            <a:avLst>
              <a:gd name="adj" fmla="val 50000"/>
            </a:avLst>
          </a:prstGeom>
          <a:noFill/>
          <a:ln>
            <a:solidFill>
              <a:srgbClr val="3695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3695FF"/>
                </a:solidFill>
              </a:rPr>
              <a:t>Contents</a:t>
            </a:r>
            <a:endParaRPr lang="ko-KR" altLang="en-US" sz="1400" b="1" dirty="0">
              <a:solidFill>
                <a:srgbClr val="3695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4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7826" y="109162"/>
            <a:ext cx="2813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7826" y="552921"/>
            <a:ext cx="11755357" cy="326571"/>
          </a:xfrm>
          <a:prstGeom prst="roundRect">
            <a:avLst/>
          </a:prstGeom>
          <a:solidFill>
            <a:srgbClr val="3695FF">
              <a:alpha val="25000"/>
            </a:srgbClr>
          </a:solidFill>
          <a:ln w="12700">
            <a:solidFill>
              <a:srgbClr val="369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700" kern="0" dirty="0">
                <a:solidFill>
                  <a:prstClr val="white">
                    <a:alpha val="29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alpha val="29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196137" y="609256"/>
            <a:ext cx="4712997" cy="216000"/>
            <a:chOff x="6025874" y="590206"/>
            <a:chExt cx="5892786" cy="2520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6025874" y="590206"/>
              <a:ext cx="167757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248800" y="590206"/>
              <a:ext cx="1090596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3C Analysis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394565" y="590206"/>
              <a:ext cx="708802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SWOT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158536" y="590206"/>
              <a:ext cx="543702" cy="252000"/>
            </a:xfrm>
            <a:prstGeom prst="roundRect">
              <a:avLst/>
            </a:prstGeom>
            <a:solidFill>
              <a:srgbClr val="3695FF">
                <a:alpha val="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STP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757407" y="590206"/>
              <a:ext cx="743727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4P mix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9556303" y="590206"/>
              <a:ext cx="533108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IMC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0144580" y="590206"/>
              <a:ext cx="785386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Budget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985134" y="590206"/>
              <a:ext cx="933526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Schedule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857699" y="165987"/>
            <a:ext cx="523096" cy="776478"/>
            <a:chOff x="8267135" y="165987"/>
            <a:chExt cx="523096" cy="776478"/>
          </a:xfrm>
        </p:grpSpPr>
        <p:grpSp>
          <p:nvGrpSpPr>
            <p:cNvPr id="28" name="그룹 27"/>
            <p:cNvGrpSpPr/>
            <p:nvPr/>
          </p:nvGrpSpPr>
          <p:grpSpPr>
            <a:xfrm>
              <a:off x="8267135" y="165987"/>
              <a:ext cx="523096" cy="299635"/>
              <a:chOff x="8267135" y="165987"/>
              <a:chExt cx="523096" cy="299635"/>
            </a:xfrm>
            <a:effectLst>
              <a:outerShdw blurRad="241300" dist="190500" dir="5400000" sx="99000" sy="99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이등변 삼각형 30"/>
              <p:cNvSpPr/>
              <p:nvPr/>
            </p:nvSpPr>
            <p:spPr>
              <a:xfrm flipV="1">
                <a:off x="8490628" y="388426"/>
                <a:ext cx="74644" cy="77196"/>
              </a:xfrm>
              <a:prstGeom prst="triangle">
                <a:avLst/>
              </a:prstGeom>
              <a:solidFill>
                <a:srgbClr val="3695FF"/>
              </a:solidFill>
              <a:ln w="31750">
                <a:solidFill>
                  <a:srgbClr val="3695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8267135" y="165987"/>
                <a:ext cx="523096" cy="261037"/>
              </a:xfrm>
              <a:prstGeom prst="roundRect">
                <a:avLst/>
              </a:prstGeom>
              <a:solidFill>
                <a:srgbClr val="369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STP</a:t>
                </a:r>
              </a:p>
            </p:txBody>
          </p:sp>
        </p:grpSp>
        <p:cxnSp>
          <p:nvCxnSpPr>
            <p:cNvPr id="29" name="직선 연결선 28"/>
            <p:cNvCxnSpPr/>
            <p:nvPr/>
          </p:nvCxnSpPr>
          <p:spPr>
            <a:xfrm>
              <a:off x="8529393" y="510465"/>
              <a:ext cx="0" cy="43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935CEB5-6B61-4F32-98E3-1E50539766C0}"/>
              </a:ext>
            </a:extLst>
          </p:cNvPr>
          <p:cNvSpPr txBox="1"/>
          <p:nvPr/>
        </p:nvSpPr>
        <p:spPr>
          <a:xfrm>
            <a:off x="1508008" y="1730552"/>
            <a:ext cx="6162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2666B87-7976-4865-996F-34BE476746D1}"/>
              </a:ext>
            </a:extLst>
          </p:cNvPr>
          <p:cNvSpPr/>
          <p:nvPr/>
        </p:nvSpPr>
        <p:spPr>
          <a:xfrm>
            <a:off x="1584208" y="3684765"/>
            <a:ext cx="3600000" cy="3937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white"/>
                </a:solidFill>
              </a:rPr>
              <a:t>49.7%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2233723-9D22-42E1-AE9E-7D29700CDB47}"/>
              </a:ext>
            </a:extLst>
          </p:cNvPr>
          <p:cNvSpPr/>
          <p:nvPr/>
        </p:nvSpPr>
        <p:spPr>
          <a:xfrm>
            <a:off x="1584208" y="3684765"/>
            <a:ext cx="1790700" cy="393700"/>
          </a:xfrm>
          <a:prstGeom prst="rect">
            <a:avLst/>
          </a:prstGeom>
          <a:solidFill>
            <a:srgbClr val="369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52211BB-A949-4792-988E-6859481E6121}"/>
              </a:ext>
            </a:extLst>
          </p:cNvPr>
          <p:cNvSpPr/>
          <p:nvPr/>
        </p:nvSpPr>
        <p:spPr>
          <a:xfrm>
            <a:off x="1584208" y="4222492"/>
            <a:ext cx="3600000" cy="3937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white"/>
                </a:solidFill>
              </a:rPr>
              <a:t>58.9%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B0B9927-83D4-4D05-81DB-F017F531BFA2}"/>
              </a:ext>
            </a:extLst>
          </p:cNvPr>
          <p:cNvSpPr/>
          <p:nvPr/>
        </p:nvSpPr>
        <p:spPr>
          <a:xfrm>
            <a:off x="1584208" y="4222492"/>
            <a:ext cx="2120900" cy="393700"/>
          </a:xfrm>
          <a:prstGeom prst="rect">
            <a:avLst/>
          </a:prstGeom>
          <a:solidFill>
            <a:srgbClr val="369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AD7C73DF-B1B7-46FE-90AE-696C0F6D2883}"/>
              </a:ext>
            </a:extLst>
          </p:cNvPr>
          <p:cNvSpPr/>
          <p:nvPr/>
        </p:nvSpPr>
        <p:spPr>
          <a:xfrm>
            <a:off x="1508008" y="2347007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53E3161-AE19-45B0-AD1B-42C413AE1523}"/>
              </a:ext>
            </a:extLst>
          </p:cNvPr>
          <p:cNvSpPr/>
          <p:nvPr/>
        </p:nvSpPr>
        <p:spPr>
          <a:xfrm>
            <a:off x="1508008" y="4930286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왼쪽 대괄호 37">
            <a:extLst>
              <a:ext uri="{FF2B5EF4-FFF2-40B4-BE49-F238E27FC236}">
                <a16:creationId xmlns:a16="http://schemas.microsoft.com/office/drawing/2014/main" xmlns="" id="{AC787EE5-8439-45D2-A896-0AEED3CADE9C}"/>
              </a:ext>
            </a:extLst>
          </p:cNvPr>
          <p:cNvSpPr/>
          <p:nvPr/>
        </p:nvSpPr>
        <p:spPr>
          <a:xfrm>
            <a:off x="1112269" y="2605675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왼쪽 대괄호 38">
            <a:extLst>
              <a:ext uri="{FF2B5EF4-FFF2-40B4-BE49-F238E27FC236}">
                <a16:creationId xmlns:a16="http://schemas.microsoft.com/office/drawing/2014/main" xmlns="" id="{2834DD47-BB77-4C1F-A069-E1EDC96B4ED0}"/>
              </a:ext>
            </a:extLst>
          </p:cNvPr>
          <p:cNvSpPr/>
          <p:nvPr/>
        </p:nvSpPr>
        <p:spPr>
          <a:xfrm>
            <a:off x="1112269" y="4384706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7A952D9D-00BE-463F-836F-23B14987B151}"/>
              </a:ext>
            </a:extLst>
          </p:cNvPr>
          <p:cNvSpPr/>
          <p:nvPr/>
        </p:nvSpPr>
        <p:spPr>
          <a:xfrm>
            <a:off x="7172950" y="3724850"/>
            <a:ext cx="3600000" cy="3937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white"/>
                </a:solidFill>
              </a:rPr>
              <a:t>49.7%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9C5189D-F088-421A-943A-A779367547D8}"/>
              </a:ext>
            </a:extLst>
          </p:cNvPr>
          <p:cNvSpPr/>
          <p:nvPr/>
        </p:nvSpPr>
        <p:spPr>
          <a:xfrm>
            <a:off x="7172950" y="3724850"/>
            <a:ext cx="1790700" cy="393700"/>
          </a:xfrm>
          <a:prstGeom prst="rect">
            <a:avLst/>
          </a:prstGeom>
          <a:solidFill>
            <a:srgbClr val="369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533AFB6-0BA2-4D3D-8500-F7707DBED363}"/>
              </a:ext>
            </a:extLst>
          </p:cNvPr>
          <p:cNvSpPr/>
          <p:nvPr/>
        </p:nvSpPr>
        <p:spPr>
          <a:xfrm>
            <a:off x="7172950" y="4262577"/>
            <a:ext cx="3600000" cy="3937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white"/>
                </a:solidFill>
              </a:rPr>
              <a:t>58.9%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26596B65-9A45-43B2-B5F1-67E622D78A59}"/>
              </a:ext>
            </a:extLst>
          </p:cNvPr>
          <p:cNvSpPr/>
          <p:nvPr/>
        </p:nvSpPr>
        <p:spPr>
          <a:xfrm>
            <a:off x="7172950" y="4262577"/>
            <a:ext cx="2120900" cy="393700"/>
          </a:xfrm>
          <a:prstGeom prst="rect">
            <a:avLst/>
          </a:prstGeom>
          <a:solidFill>
            <a:srgbClr val="369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C60A39E-72E3-4580-BD33-650DEEC99A44}"/>
              </a:ext>
            </a:extLst>
          </p:cNvPr>
          <p:cNvSpPr/>
          <p:nvPr/>
        </p:nvSpPr>
        <p:spPr>
          <a:xfrm>
            <a:off x="7096750" y="2387092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EF9239D1-F6B0-48CB-AA4C-DC0353A733DC}"/>
              </a:ext>
            </a:extLst>
          </p:cNvPr>
          <p:cNvSpPr/>
          <p:nvPr/>
        </p:nvSpPr>
        <p:spPr>
          <a:xfrm>
            <a:off x="7096750" y="4970371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왼쪽 대괄호 45">
            <a:extLst>
              <a:ext uri="{FF2B5EF4-FFF2-40B4-BE49-F238E27FC236}">
                <a16:creationId xmlns:a16="http://schemas.microsoft.com/office/drawing/2014/main" xmlns="" id="{F82A8728-9B43-42DF-98D0-BD1AA353BE36}"/>
              </a:ext>
            </a:extLst>
          </p:cNvPr>
          <p:cNvSpPr/>
          <p:nvPr/>
        </p:nvSpPr>
        <p:spPr>
          <a:xfrm>
            <a:off x="6701011" y="2645760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왼쪽 대괄호 46">
            <a:extLst>
              <a:ext uri="{FF2B5EF4-FFF2-40B4-BE49-F238E27FC236}">
                <a16:creationId xmlns:a16="http://schemas.microsoft.com/office/drawing/2014/main" xmlns="" id="{925505BB-DB76-4650-A8BC-4E86944A1099}"/>
              </a:ext>
            </a:extLst>
          </p:cNvPr>
          <p:cNvSpPr/>
          <p:nvPr/>
        </p:nvSpPr>
        <p:spPr>
          <a:xfrm>
            <a:off x="6701011" y="4424791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63E91D30-E533-405D-8F0F-13961F6F3E0C}"/>
              </a:ext>
            </a:extLst>
          </p:cNvPr>
          <p:cNvSpPr/>
          <p:nvPr/>
        </p:nvSpPr>
        <p:spPr>
          <a:xfrm>
            <a:off x="6408436" y="4780343"/>
            <a:ext cx="585149" cy="585149"/>
          </a:xfrm>
          <a:prstGeom prst="ellipse">
            <a:avLst/>
          </a:prstGeom>
          <a:solidFill>
            <a:srgbClr val="15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Check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3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7826" y="109162"/>
            <a:ext cx="2813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7826" y="552921"/>
            <a:ext cx="11755357" cy="326571"/>
          </a:xfrm>
          <a:prstGeom prst="roundRect">
            <a:avLst/>
          </a:prstGeom>
          <a:solidFill>
            <a:srgbClr val="3695FF">
              <a:alpha val="25000"/>
            </a:srgbClr>
          </a:solidFill>
          <a:ln w="12700">
            <a:solidFill>
              <a:srgbClr val="369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700" kern="0" dirty="0">
                <a:solidFill>
                  <a:prstClr val="white">
                    <a:alpha val="29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alpha val="29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196137" y="609256"/>
            <a:ext cx="4712997" cy="216000"/>
            <a:chOff x="6025874" y="590206"/>
            <a:chExt cx="5892786" cy="2520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6025874" y="590206"/>
              <a:ext cx="167757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248800" y="590206"/>
              <a:ext cx="1090596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3C Analysis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394565" y="590206"/>
              <a:ext cx="708802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SWOT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158536" y="590206"/>
              <a:ext cx="543702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STP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757407" y="590206"/>
              <a:ext cx="743727" cy="252000"/>
            </a:xfrm>
            <a:prstGeom prst="roundRect">
              <a:avLst/>
            </a:prstGeom>
            <a:solidFill>
              <a:srgbClr val="3695FF">
                <a:alpha val="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4P mix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9556303" y="590206"/>
              <a:ext cx="533108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IMC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0144580" y="590206"/>
              <a:ext cx="785386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Budget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985134" y="590206"/>
              <a:ext cx="933526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Schedule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9301861" y="165987"/>
            <a:ext cx="752687" cy="776478"/>
            <a:chOff x="8158863" y="165987"/>
            <a:chExt cx="752687" cy="776478"/>
          </a:xfrm>
        </p:grpSpPr>
        <p:grpSp>
          <p:nvGrpSpPr>
            <p:cNvPr id="28" name="그룹 27"/>
            <p:cNvGrpSpPr/>
            <p:nvPr/>
          </p:nvGrpSpPr>
          <p:grpSpPr>
            <a:xfrm>
              <a:off x="8158863" y="165987"/>
              <a:ext cx="752687" cy="299635"/>
              <a:chOff x="8158863" y="165987"/>
              <a:chExt cx="752687" cy="299635"/>
            </a:xfrm>
            <a:effectLst>
              <a:outerShdw blurRad="241300" dist="190500" dir="5400000" sx="99000" sy="99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이등변 삼각형 30"/>
              <p:cNvSpPr/>
              <p:nvPr/>
            </p:nvSpPr>
            <p:spPr>
              <a:xfrm flipV="1">
                <a:off x="8490628" y="388426"/>
                <a:ext cx="74644" cy="77196"/>
              </a:xfrm>
              <a:prstGeom prst="triangle">
                <a:avLst/>
              </a:prstGeom>
              <a:solidFill>
                <a:srgbClr val="3695FF"/>
              </a:solidFill>
              <a:ln w="31750">
                <a:solidFill>
                  <a:srgbClr val="3695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8158863" y="165987"/>
                <a:ext cx="752687" cy="261037"/>
              </a:xfrm>
              <a:prstGeom prst="roundRect">
                <a:avLst/>
              </a:prstGeom>
              <a:solidFill>
                <a:srgbClr val="369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4P mix</a:t>
                </a:r>
              </a:p>
            </p:txBody>
          </p:sp>
        </p:grpSp>
        <p:cxnSp>
          <p:nvCxnSpPr>
            <p:cNvPr id="29" name="직선 연결선 28"/>
            <p:cNvCxnSpPr/>
            <p:nvPr/>
          </p:nvCxnSpPr>
          <p:spPr>
            <a:xfrm>
              <a:off x="8529393" y="510465"/>
              <a:ext cx="0" cy="43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415361" y="2576036"/>
            <a:ext cx="2417542" cy="2721372"/>
            <a:chOff x="5105495" y="2242508"/>
            <a:chExt cx="2417542" cy="2721372"/>
          </a:xfrm>
        </p:grpSpPr>
        <p:sp>
          <p:nvSpPr>
            <p:cNvPr id="46" name="원호 45"/>
            <p:cNvSpPr/>
            <p:nvPr/>
          </p:nvSpPr>
          <p:spPr>
            <a:xfrm>
              <a:off x="5105495" y="2242508"/>
              <a:ext cx="2417542" cy="2417542"/>
            </a:xfrm>
            <a:prstGeom prst="arc">
              <a:avLst>
                <a:gd name="adj1" fmla="val 9537095"/>
                <a:gd name="adj2" fmla="val 3158655"/>
              </a:avLst>
            </a:prstGeom>
            <a:ln w="523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>
              <a:off x="5105495" y="2242508"/>
              <a:ext cx="2417542" cy="2417542"/>
            </a:xfrm>
            <a:prstGeom prst="arc">
              <a:avLst>
                <a:gd name="adj1" fmla="val 7414545"/>
                <a:gd name="adj2" fmla="val 18268999"/>
              </a:avLst>
            </a:prstGeom>
            <a:ln w="52387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 rot="7200000">
              <a:off x="6888546" y="2377291"/>
              <a:ext cx="165551" cy="101018"/>
              <a:chOff x="3441700" y="2400300"/>
              <a:chExt cx="393700" cy="175736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3441700" y="2400300"/>
                <a:ext cx="393700" cy="36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441700" y="2470168"/>
                <a:ext cx="393700" cy="36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441700" y="2540036"/>
                <a:ext cx="393700" cy="36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sp>
          <p:nvSpPr>
            <p:cNvPr id="49" name="원호 48"/>
            <p:cNvSpPr/>
            <p:nvPr/>
          </p:nvSpPr>
          <p:spPr>
            <a:xfrm>
              <a:off x="5105495" y="2242508"/>
              <a:ext cx="2417542" cy="2417542"/>
            </a:xfrm>
            <a:prstGeom prst="arc">
              <a:avLst>
                <a:gd name="adj1" fmla="val 7431482"/>
                <a:gd name="adj2" fmla="val 11652513"/>
              </a:avLst>
            </a:prstGeom>
            <a:ln w="523875" cap="rnd">
              <a:solidFill>
                <a:srgbClr val="369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0" name="사다리꼴 49"/>
            <p:cNvSpPr/>
            <p:nvPr/>
          </p:nvSpPr>
          <p:spPr>
            <a:xfrm>
              <a:off x="5314141" y="3976716"/>
              <a:ext cx="2000250" cy="987164"/>
            </a:xfrm>
            <a:prstGeom prst="trapezoid">
              <a:avLst>
                <a:gd name="adj" fmla="val 67741"/>
              </a:avLst>
            </a:prstGeom>
            <a:solidFill>
              <a:srgbClr val="1817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 rot="18286593">
              <a:off x="5291231" y="4468498"/>
              <a:ext cx="712465" cy="3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 rot="3313407" flipH="1">
              <a:off x="6615088" y="4473260"/>
              <a:ext cx="712465" cy="3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858263" y="3377365"/>
            <a:ext cx="1627589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84213" y="2331509"/>
            <a:ext cx="315092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47008" y="2322807"/>
            <a:ext cx="315092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CONTENTS B</a:t>
            </a: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669159" y="4229045"/>
            <a:ext cx="803595" cy="90651"/>
          </a:xfrm>
          <a:prstGeom prst="roundRect">
            <a:avLst>
              <a:gd name="adj" fmla="val 50000"/>
            </a:avLst>
          </a:prstGeom>
          <a:solidFill>
            <a:srgbClr val="369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629168" y="4522675"/>
            <a:ext cx="883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25</a:t>
            </a:r>
            <a:r>
              <a:rPr lang="en-US" altLang="ko-KR" sz="2000" b="1" dirty="0">
                <a:solidFill>
                  <a:prstClr val="white"/>
                </a:solidFill>
              </a:rPr>
              <a:t>%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892279" y="4241745"/>
            <a:ext cx="803595" cy="9065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852288" y="4535375"/>
            <a:ext cx="883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55</a:t>
            </a:r>
            <a:r>
              <a:rPr lang="en-US" altLang="ko-KR" sz="2000" b="1" dirty="0">
                <a:solidFill>
                  <a:prstClr val="white"/>
                </a:solidFill>
              </a:rPr>
              <a:t>%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13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7826" y="109162"/>
            <a:ext cx="2813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7826" y="552921"/>
            <a:ext cx="11755357" cy="326571"/>
          </a:xfrm>
          <a:prstGeom prst="roundRect">
            <a:avLst/>
          </a:prstGeom>
          <a:solidFill>
            <a:srgbClr val="3695FF">
              <a:alpha val="25000"/>
            </a:srgbClr>
          </a:solidFill>
          <a:ln w="12700">
            <a:solidFill>
              <a:srgbClr val="369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700" kern="0" dirty="0">
                <a:solidFill>
                  <a:prstClr val="white">
                    <a:alpha val="29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alpha val="29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196137" y="609256"/>
            <a:ext cx="4712997" cy="216000"/>
            <a:chOff x="6025874" y="590206"/>
            <a:chExt cx="5892786" cy="2520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6025874" y="590206"/>
              <a:ext cx="167757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248800" y="590206"/>
              <a:ext cx="1090596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3C Analysis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394565" y="590206"/>
              <a:ext cx="708802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SWOT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158536" y="590206"/>
              <a:ext cx="543702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STP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757407" y="590206"/>
              <a:ext cx="743727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4P mix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9556303" y="590206"/>
              <a:ext cx="533108" cy="252000"/>
            </a:xfrm>
            <a:prstGeom prst="roundRect">
              <a:avLst/>
            </a:prstGeom>
            <a:solidFill>
              <a:srgbClr val="3695FF">
                <a:alpha val="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IMC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0144580" y="590206"/>
              <a:ext cx="785386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Budget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985134" y="590206"/>
              <a:ext cx="933526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Schedule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9975618" y="165987"/>
            <a:ext cx="514623" cy="776478"/>
            <a:chOff x="8269689" y="165987"/>
            <a:chExt cx="514623" cy="776478"/>
          </a:xfrm>
        </p:grpSpPr>
        <p:grpSp>
          <p:nvGrpSpPr>
            <p:cNvPr id="28" name="그룹 27"/>
            <p:cNvGrpSpPr/>
            <p:nvPr/>
          </p:nvGrpSpPr>
          <p:grpSpPr>
            <a:xfrm>
              <a:off x="8269689" y="165987"/>
              <a:ext cx="514623" cy="299635"/>
              <a:chOff x="8269689" y="165987"/>
              <a:chExt cx="514623" cy="299635"/>
            </a:xfrm>
            <a:effectLst>
              <a:outerShdw blurRad="241300" dist="190500" dir="5400000" sx="99000" sy="99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이등변 삼각형 30"/>
              <p:cNvSpPr/>
              <p:nvPr/>
            </p:nvSpPr>
            <p:spPr>
              <a:xfrm flipV="1">
                <a:off x="8490628" y="388426"/>
                <a:ext cx="74644" cy="77196"/>
              </a:xfrm>
              <a:prstGeom prst="triangle">
                <a:avLst/>
              </a:prstGeom>
              <a:solidFill>
                <a:srgbClr val="3695FF"/>
              </a:solidFill>
              <a:ln w="31750">
                <a:solidFill>
                  <a:srgbClr val="3695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8269689" y="165987"/>
                <a:ext cx="514623" cy="261037"/>
              </a:xfrm>
              <a:prstGeom prst="roundRect">
                <a:avLst/>
              </a:prstGeom>
              <a:solidFill>
                <a:srgbClr val="369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IMC</a:t>
                </a:r>
              </a:p>
            </p:txBody>
          </p:sp>
        </p:grpSp>
        <p:cxnSp>
          <p:nvCxnSpPr>
            <p:cNvPr id="29" name="직선 연결선 28"/>
            <p:cNvCxnSpPr/>
            <p:nvPr/>
          </p:nvCxnSpPr>
          <p:spPr>
            <a:xfrm>
              <a:off x="8529393" y="510465"/>
              <a:ext cx="0" cy="43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타원 17"/>
          <p:cNvSpPr/>
          <p:nvPr/>
        </p:nvSpPr>
        <p:spPr>
          <a:xfrm>
            <a:off x="1667643" y="1948592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62138" y="4580292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3" name="타원 32"/>
          <p:cNvSpPr/>
          <p:nvPr/>
        </p:nvSpPr>
        <p:spPr>
          <a:xfrm>
            <a:off x="2436899" y="2717849"/>
            <a:ext cx="885371" cy="885371"/>
          </a:xfrm>
          <a:prstGeom prst="ellipse">
            <a:avLst/>
          </a:prstGeom>
          <a:solidFill>
            <a:srgbClr val="3695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Group 28"/>
          <p:cNvGrpSpPr>
            <a:grpSpLocks noChangeAspect="1"/>
          </p:cNvGrpSpPr>
          <p:nvPr/>
        </p:nvGrpSpPr>
        <p:grpSpPr bwMode="auto">
          <a:xfrm>
            <a:off x="2726630" y="3026669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5223103" y="1983878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38213" y="4584684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9" name="타원 38"/>
          <p:cNvSpPr/>
          <p:nvPr/>
        </p:nvSpPr>
        <p:spPr>
          <a:xfrm>
            <a:off x="5992359" y="2753135"/>
            <a:ext cx="885371" cy="885371"/>
          </a:xfrm>
          <a:prstGeom prst="ellipse">
            <a:avLst/>
          </a:prstGeom>
          <a:solidFill>
            <a:srgbClr val="3695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8789802" y="1983878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84297" y="4615578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2" name="타원 41"/>
          <p:cNvSpPr/>
          <p:nvPr/>
        </p:nvSpPr>
        <p:spPr>
          <a:xfrm>
            <a:off x="9559058" y="2753135"/>
            <a:ext cx="885371" cy="885371"/>
          </a:xfrm>
          <a:prstGeom prst="ellipse">
            <a:avLst/>
          </a:prstGeom>
          <a:solidFill>
            <a:srgbClr val="3695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3" name="Group 14"/>
          <p:cNvGrpSpPr>
            <a:grpSpLocks noChangeAspect="1"/>
          </p:cNvGrpSpPr>
          <p:nvPr/>
        </p:nvGrpSpPr>
        <p:grpSpPr bwMode="auto">
          <a:xfrm>
            <a:off x="9860267" y="3075814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44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6" name="Freeform 11"/>
          <p:cNvSpPr>
            <a:spLocks noEditPoints="1"/>
          </p:cNvSpPr>
          <p:nvPr/>
        </p:nvSpPr>
        <p:spPr bwMode="auto">
          <a:xfrm>
            <a:off x="6312875" y="3023245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00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7826" y="109162"/>
            <a:ext cx="2813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7826" y="552921"/>
            <a:ext cx="11755357" cy="326571"/>
          </a:xfrm>
          <a:prstGeom prst="roundRect">
            <a:avLst/>
          </a:prstGeom>
          <a:solidFill>
            <a:srgbClr val="3695FF">
              <a:alpha val="25000"/>
            </a:srgbClr>
          </a:solidFill>
          <a:ln w="12700">
            <a:solidFill>
              <a:srgbClr val="369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700" kern="0" dirty="0">
                <a:solidFill>
                  <a:prstClr val="white">
                    <a:alpha val="29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alpha val="29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196137" y="609256"/>
            <a:ext cx="4712997" cy="216000"/>
            <a:chOff x="6025874" y="590206"/>
            <a:chExt cx="5892786" cy="2520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6025874" y="590206"/>
              <a:ext cx="167757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248800" y="590206"/>
              <a:ext cx="1090596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3C Analysis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394565" y="590206"/>
              <a:ext cx="708802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SWOT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158536" y="590206"/>
              <a:ext cx="543702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STP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757407" y="590206"/>
              <a:ext cx="743727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4P mix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9556303" y="590206"/>
              <a:ext cx="533108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IMC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0144580" y="590206"/>
              <a:ext cx="785386" cy="252000"/>
            </a:xfrm>
            <a:prstGeom prst="roundRect">
              <a:avLst/>
            </a:prstGeom>
            <a:solidFill>
              <a:srgbClr val="3695FF">
                <a:alpha val="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Budget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985134" y="590206"/>
              <a:ext cx="933526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Schedule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0446117" y="165987"/>
            <a:ext cx="716391" cy="776478"/>
            <a:chOff x="8170085" y="165987"/>
            <a:chExt cx="716391" cy="776478"/>
          </a:xfrm>
        </p:grpSpPr>
        <p:grpSp>
          <p:nvGrpSpPr>
            <p:cNvPr id="28" name="그룹 27"/>
            <p:cNvGrpSpPr/>
            <p:nvPr/>
          </p:nvGrpSpPr>
          <p:grpSpPr>
            <a:xfrm>
              <a:off x="8170085" y="165987"/>
              <a:ext cx="716391" cy="299635"/>
              <a:chOff x="8170085" y="165987"/>
              <a:chExt cx="716391" cy="299635"/>
            </a:xfrm>
            <a:effectLst>
              <a:outerShdw blurRad="241300" dist="190500" dir="5400000" sx="99000" sy="99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이등변 삼각형 30"/>
              <p:cNvSpPr/>
              <p:nvPr/>
            </p:nvSpPr>
            <p:spPr>
              <a:xfrm flipV="1">
                <a:off x="8490628" y="388426"/>
                <a:ext cx="74644" cy="77196"/>
              </a:xfrm>
              <a:prstGeom prst="triangle">
                <a:avLst/>
              </a:prstGeom>
              <a:solidFill>
                <a:srgbClr val="3695FF"/>
              </a:solidFill>
              <a:ln w="31750">
                <a:solidFill>
                  <a:srgbClr val="3695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8170085" y="165987"/>
                <a:ext cx="716391" cy="261037"/>
              </a:xfrm>
              <a:prstGeom prst="roundRect">
                <a:avLst/>
              </a:prstGeom>
              <a:solidFill>
                <a:srgbClr val="369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Budget</a:t>
                </a:r>
              </a:p>
            </p:txBody>
          </p:sp>
        </p:grpSp>
        <p:cxnSp>
          <p:nvCxnSpPr>
            <p:cNvPr id="29" name="직선 연결선 28"/>
            <p:cNvCxnSpPr/>
            <p:nvPr/>
          </p:nvCxnSpPr>
          <p:spPr>
            <a:xfrm>
              <a:off x="8529393" y="510465"/>
              <a:ext cx="0" cy="43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사각형: 둥근 모서리 51">
            <a:extLst>
              <a:ext uri="{FF2B5EF4-FFF2-40B4-BE49-F238E27FC236}">
                <a16:creationId xmlns="" xmlns:a16="http://schemas.microsoft.com/office/drawing/2014/main" id="{27D4301E-E4DB-4B4E-8A14-75FE13CA9494}"/>
              </a:ext>
            </a:extLst>
          </p:cNvPr>
          <p:cNvSpPr/>
          <p:nvPr/>
        </p:nvSpPr>
        <p:spPr>
          <a:xfrm>
            <a:off x="1380546" y="1543872"/>
            <a:ext cx="9737839" cy="317452"/>
          </a:xfrm>
          <a:prstGeom prst="roundRect">
            <a:avLst>
              <a:gd name="adj" fmla="val 17667"/>
            </a:avLst>
          </a:prstGeom>
          <a:solidFill>
            <a:schemeClr val="accent5"/>
          </a:solidFill>
          <a:ln>
            <a:noFill/>
          </a:ln>
          <a:effectLst>
            <a:outerShdw blurRad="152400" dist="38100" dir="5400000" algn="t" rotWithShape="0">
              <a:schemeClr val="accent5"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9" name="표 54">
            <a:extLst>
              <a:ext uri="{FF2B5EF4-FFF2-40B4-BE49-F238E27FC236}">
                <a16:creationId xmlns="" xmlns:a16="http://schemas.microsoft.com/office/drawing/2014/main" id="{1F88D993-303B-4EEA-BB6B-6E4BDF9BA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0546" y="1532774"/>
          <a:ext cx="97378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120">
                  <a:extLst>
                    <a:ext uri="{9D8B030D-6E8A-4147-A177-3AD203B41FA5}">
                      <a16:colId xmlns="" xmlns:a16="http://schemas.microsoft.com/office/drawing/2014/main" val="3188349278"/>
                    </a:ext>
                  </a:extLst>
                </a:gridCol>
                <a:gridCol w="1391120">
                  <a:extLst>
                    <a:ext uri="{9D8B030D-6E8A-4147-A177-3AD203B41FA5}">
                      <a16:colId xmlns="" xmlns:a16="http://schemas.microsoft.com/office/drawing/2014/main" val="3558507379"/>
                    </a:ext>
                  </a:extLst>
                </a:gridCol>
                <a:gridCol w="1391120">
                  <a:extLst>
                    <a:ext uri="{9D8B030D-6E8A-4147-A177-3AD203B41FA5}">
                      <a16:colId xmlns="" xmlns:a16="http://schemas.microsoft.com/office/drawing/2014/main" val="3346220332"/>
                    </a:ext>
                  </a:extLst>
                </a:gridCol>
                <a:gridCol w="1391120">
                  <a:extLst>
                    <a:ext uri="{9D8B030D-6E8A-4147-A177-3AD203B41FA5}">
                      <a16:colId xmlns="" xmlns:a16="http://schemas.microsoft.com/office/drawing/2014/main" val="2632658949"/>
                    </a:ext>
                  </a:extLst>
                </a:gridCol>
                <a:gridCol w="1391120">
                  <a:extLst>
                    <a:ext uri="{9D8B030D-6E8A-4147-A177-3AD203B41FA5}">
                      <a16:colId xmlns="" xmlns:a16="http://schemas.microsoft.com/office/drawing/2014/main" val="1406937418"/>
                    </a:ext>
                  </a:extLst>
                </a:gridCol>
                <a:gridCol w="1391120">
                  <a:extLst>
                    <a:ext uri="{9D8B030D-6E8A-4147-A177-3AD203B41FA5}">
                      <a16:colId xmlns="" xmlns:a16="http://schemas.microsoft.com/office/drawing/2014/main" val="466452330"/>
                    </a:ext>
                  </a:extLst>
                </a:gridCol>
                <a:gridCol w="1391120">
                  <a:extLst>
                    <a:ext uri="{9D8B030D-6E8A-4147-A177-3AD203B41FA5}">
                      <a16:colId xmlns="" xmlns:a16="http://schemas.microsoft.com/office/drawing/2014/main" val="3969808773"/>
                    </a:ext>
                  </a:extLst>
                </a:gridCol>
              </a:tblGrid>
              <a:tr h="291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9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9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9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9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9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9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9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36410918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58EBFABA-CD46-4320-BF25-E65B656D22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0545" y="2119219"/>
          <a:ext cx="9737840" cy="2433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120">
                  <a:extLst>
                    <a:ext uri="{9D8B030D-6E8A-4147-A177-3AD203B41FA5}">
                      <a16:colId xmlns="" xmlns:a16="http://schemas.microsoft.com/office/drawing/2014/main" val="3188349278"/>
                    </a:ext>
                  </a:extLst>
                </a:gridCol>
                <a:gridCol w="1391120">
                  <a:extLst>
                    <a:ext uri="{9D8B030D-6E8A-4147-A177-3AD203B41FA5}">
                      <a16:colId xmlns="" xmlns:a16="http://schemas.microsoft.com/office/drawing/2014/main" val="3558507379"/>
                    </a:ext>
                  </a:extLst>
                </a:gridCol>
                <a:gridCol w="1391120">
                  <a:extLst>
                    <a:ext uri="{9D8B030D-6E8A-4147-A177-3AD203B41FA5}">
                      <a16:colId xmlns="" xmlns:a16="http://schemas.microsoft.com/office/drawing/2014/main" val="3346220332"/>
                    </a:ext>
                  </a:extLst>
                </a:gridCol>
                <a:gridCol w="1391120">
                  <a:extLst>
                    <a:ext uri="{9D8B030D-6E8A-4147-A177-3AD203B41FA5}">
                      <a16:colId xmlns="" xmlns:a16="http://schemas.microsoft.com/office/drawing/2014/main" val="2632658949"/>
                    </a:ext>
                  </a:extLst>
                </a:gridCol>
                <a:gridCol w="1391120">
                  <a:extLst>
                    <a:ext uri="{9D8B030D-6E8A-4147-A177-3AD203B41FA5}">
                      <a16:colId xmlns="" xmlns:a16="http://schemas.microsoft.com/office/drawing/2014/main" val="1406937418"/>
                    </a:ext>
                  </a:extLst>
                </a:gridCol>
                <a:gridCol w="1391120">
                  <a:extLst>
                    <a:ext uri="{9D8B030D-6E8A-4147-A177-3AD203B41FA5}">
                      <a16:colId xmlns="" xmlns:a16="http://schemas.microsoft.com/office/drawing/2014/main" val="466452330"/>
                    </a:ext>
                  </a:extLst>
                </a:gridCol>
                <a:gridCol w="1391120">
                  <a:extLst>
                    <a:ext uri="{9D8B030D-6E8A-4147-A177-3AD203B41FA5}">
                      <a16:colId xmlns="" xmlns:a16="http://schemas.microsoft.com/office/drawing/2014/main" val="3969808773"/>
                    </a:ext>
                  </a:extLst>
                </a:gridCol>
              </a:tblGrid>
              <a:tr h="405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67%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32%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21%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95%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6410918"/>
                  </a:ext>
                </a:extLst>
              </a:tr>
              <a:tr h="405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36%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13%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95%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95%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61%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4690390"/>
                  </a:ext>
                </a:extLst>
              </a:tr>
              <a:tr h="405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22%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66%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95%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13%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61%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54%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6475707"/>
                  </a:ext>
                </a:extLst>
              </a:tr>
              <a:tr h="405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95%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28%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66%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51%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32%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4482132"/>
                  </a:ext>
                </a:extLst>
              </a:tr>
              <a:tr h="405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61%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51%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32%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32%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13%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50694449"/>
                  </a:ext>
                </a:extLst>
              </a:tr>
              <a:tr h="405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43%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32%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21%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54%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66%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074964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6E81633-D61A-429A-B6F3-C08E0E749C76}"/>
              </a:ext>
            </a:extLst>
          </p:cNvPr>
          <p:cNvSpPr txBox="1"/>
          <p:nvPr/>
        </p:nvSpPr>
        <p:spPr>
          <a:xfrm>
            <a:off x="6717836" y="5116985"/>
            <a:ext cx="4400549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/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/>
                </a:solidFill>
              </a:rPr>
              <a:t>Microsoft Office PowerPoint is the presentation program used the most in the world.</a:t>
            </a:r>
          </a:p>
        </p:txBody>
      </p:sp>
    </p:spTree>
    <p:extLst>
      <p:ext uri="{BB962C8B-B14F-4D97-AF65-F5344CB8AC3E}">
        <p14:creationId xmlns:p14="http://schemas.microsoft.com/office/powerpoint/2010/main" val="3137023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7826" y="109162"/>
            <a:ext cx="2813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7826" y="552921"/>
            <a:ext cx="11755357" cy="326571"/>
          </a:xfrm>
          <a:prstGeom prst="roundRect">
            <a:avLst/>
          </a:prstGeom>
          <a:solidFill>
            <a:srgbClr val="3695FF">
              <a:alpha val="25000"/>
            </a:srgbClr>
          </a:solidFill>
          <a:ln w="12700">
            <a:solidFill>
              <a:srgbClr val="369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700" kern="0" dirty="0">
                <a:solidFill>
                  <a:prstClr val="white">
                    <a:alpha val="29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alpha val="29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196137" y="609256"/>
            <a:ext cx="4712997" cy="216000"/>
            <a:chOff x="6025874" y="590206"/>
            <a:chExt cx="5892786" cy="2520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6025874" y="590206"/>
              <a:ext cx="167757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248800" y="590206"/>
              <a:ext cx="1090596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3C Analysis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394565" y="590206"/>
              <a:ext cx="708802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SWOT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158536" y="590206"/>
              <a:ext cx="543702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STP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757407" y="590206"/>
              <a:ext cx="743727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4P mix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9556303" y="590206"/>
              <a:ext cx="533108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IMC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0144580" y="590206"/>
              <a:ext cx="785386" cy="252000"/>
            </a:xfrm>
            <a:prstGeom prst="roundRect">
              <a:avLst/>
            </a:prstGeom>
            <a:solidFill>
              <a:srgbClr val="3695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Budget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985134" y="590206"/>
              <a:ext cx="933526" cy="252000"/>
            </a:xfrm>
            <a:prstGeom prst="roundRect">
              <a:avLst/>
            </a:prstGeom>
            <a:solidFill>
              <a:srgbClr val="3695FF">
                <a:alpha val="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kern="0" dirty="0">
                  <a:ln w="9525">
                    <a:noFill/>
                  </a:ln>
                  <a:solidFill>
                    <a:prstClr val="white">
                      <a:alpha val="1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Schedule</a:t>
              </a:r>
              <a:endParaRPr lang="ko-KR" altLang="en-US" sz="800" dirty="0">
                <a:solidFill>
                  <a:prstClr val="white">
                    <a:alpha val="10000"/>
                  </a:prstClr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118387" y="165987"/>
            <a:ext cx="824796" cy="776478"/>
            <a:chOff x="8113681" y="165987"/>
            <a:chExt cx="824796" cy="776478"/>
          </a:xfrm>
        </p:grpSpPr>
        <p:grpSp>
          <p:nvGrpSpPr>
            <p:cNvPr id="28" name="그룹 27"/>
            <p:cNvGrpSpPr/>
            <p:nvPr/>
          </p:nvGrpSpPr>
          <p:grpSpPr>
            <a:xfrm>
              <a:off x="8113681" y="165987"/>
              <a:ext cx="824796" cy="299635"/>
              <a:chOff x="8113681" y="165987"/>
              <a:chExt cx="824796" cy="299635"/>
            </a:xfrm>
            <a:effectLst>
              <a:outerShdw blurRad="241300" dist="190500" dir="5400000" sx="99000" sy="99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이등변 삼각형 30"/>
              <p:cNvSpPr/>
              <p:nvPr/>
            </p:nvSpPr>
            <p:spPr>
              <a:xfrm flipV="1">
                <a:off x="8490628" y="388426"/>
                <a:ext cx="74644" cy="77196"/>
              </a:xfrm>
              <a:prstGeom prst="triangle">
                <a:avLst/>
              </a:prstGeom>
              <a:solidFill>
                <a:srgbClr val="3695FF"/>
              </a:solidFill>
              <a:ln w="31750">
                <a:solidFill>
                  <a:srgbClr val="3695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8113681" y="165987"/>
                <a:ext cx="824796" cy="261037"/>
              </a:xfrm>
              <a:prstGeom prst="roundRect">
                <a:avLst/>
              </a:prstGeom>
              <a:solidFill>
                <a:srgbClr val="369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Schedule</a:t>
                </a:r>
              </a:p>
            </p:txBody>
          </p:sp>
        </p:grpSp>
        <p:cxnSp>
          <p:nvCxnSpPr>
            <p:cNvPr id="29" name="직선 연결선 28"/>
            <p:cNvCxnSpPr/>
            <p:nvPr/>
          </p:nvCxnSpPr>
          <p:spPr>
            <a:xfrm>
              <a:off x="8529393" y="510465"/>
              <a:ext cx="0" cy="43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1351859" y="1582211"/>
          <a:ext cx="9616369" cy="1834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767"/>
                <a:gridCol w="1373767"/>
                <a:gridCol w="1373767"/>
                <a:gridCol w="1373767"/>
                <a:gridCol w="1373767"/>
                <a:gridCol w="1373767"/>
                <a:gridCol w="1373767"/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&lt;          </a:t>
                      </a:r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2024         </a:t>
                      </a:r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800" b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</a:tr>
              <a:tr h="37599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3063583" y="4271118"/>
            <a:ext cx="1250621" cy="360000"/>
          </a:xfrm>
          <a:prstGeom prst="roundRect">
            <a:avLst>
              <a:gd name="adj" fmla="val 50000"/>
            </a:avLst>
          </a:prstGeom>
          <a:solidFill>
            <a:srgbClr val="3695FF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21744" y="4160920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PowerPoint is a computer program created by Microsoft Office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701883" y="5477618"/>
            <a:ext cx="1250621" cy="36000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695FF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60044" y="5367420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PowerPoint is a computer program created by Microsoft Office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43096" y="2793400"/>
            <a:ext cx="3589774" cy="70428"/>
          </a:xfrm>
          <a:prstGeom prst="roundRect">
            <a:avLst>
              <a:gd name="adj" fmla="val 50000"/>
            </a:avLst>
          </a:prstGeom>
          <a:solidFill>
            <a:srgbClr val="3695FF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517420" y="3166191"/>
            <a:ext cx="4714009" cy="8313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695FF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12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EADE6C-446A-780B-8F2E-1722F8F54040}"/>
              </a:ext>
            </a:extLst>
          </p:cNvPr>
          <p:cNvSpPr/>
          <p:nvPr/>
        </p:nvSpPr>
        <p:spPr>
          <a:xfrm>
            <a:off x="1769595" y="492773"/>
            <a:ext cx="10422406" cy="2728898"/>
          </a:xfrm>
          <a:prstGeom prst="rect">
            <a:avLst/>
          </a:prstGeom>
          <a:solidFill>
            <a:srgbClr val="022960"/>
          </a:solidFill>
          <a:ln w="9525">
            <a:noFill/>
          </a:ln>
          <a:effectLst>
            <a:outerShdw blurRad="368300" dist="266700" dir="4800000" sx="93000" sy="9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>
              <a:defRPr/>
            </a:pPr>
            <a:r>
              <a:rPr lang="en-US" altLang="ko-KR" sz="6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ko-KR" altLang="en-US" sz="6600" i="1" kern="0" dirty="0">
                <a:ln w="9525">
                  <a:noFill/>
                </a:ln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유료 라이센스 </a:t>
            </a:r>
            <a:r>
              <a:rPr lang="ko-KR" altLang="en-US" sz="6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안내</a:t>
            </a:r>
            <a:endParaRPr lang="en-US" altLang="ko-KR" sz="660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09606" y="162779"/>
            <a:ext cx="3719348" cy="5249642"/>
            <a:chOff x="2070155" y="2089150"/>
            <a:chExt cx="3225745" cy="455295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DAA9755D-6728-DB8E-CBE1-7A55736BD2EA}"/>
                </a:ext>
              </a:extLst>
            </p:cNvPr>
            <p:cNvGrpSpPr/>
            <p:nvPr/>
          </p:nvGrpSpPr>
          <p:grpSpPr>
            <a:xfrm>
              <a:off x="2905119" y="2089150"/>
              <a:ext cx="2390781" cy="3406168"/>
              <a:chOff x="3876669" y="2495550"/>
              <a:chExt cx="1015177" cy="1446332"/>
            </a:xfrm>
          </p:grpSpPr>
          <p:sp>
            <p:nvSpPr>
              <p:cNvPr id="24" name="평행 사변형 12">
                <a:extLst>
                  <a:ext uri="{FF2B5EF4-FFF2-40B4-BE49-F238E27FC236}">
                    <a16:creationId xmlns:a16="http://schemas.microsoft.com/office/drawing/2014/main" xmlns="" id="{36D1ED60-2AD9-8198-5E11-5C8D310BB3FA}"/>
                  </a:ext>
                </a:extLst>
              </p:cNvPr>
              <p:cNvSpPr/>
              <p:nvPr/>
            </p:nvSpPr>
            <p:spPr>
              <a:xfrm>
                <a:off x="3931719" y="2495550"/>
                <a:ext cx="960127" cy="1314451"/>
              </a:xfrm>
              <a:custGeom>
                <a:avLst/>
                <a:gdLst>
                  <a:gd name="connsiteX0" fmla="*/ 0 w 960127"/>
                  <a:gd name="connsiteY0" fmla="*/ 995363 h 995363"/>
                  <a:gd name="connsiteX1" fmla="*/ 663400 w 960127"/>
                  <a:gd name="connsiteY1" fmla="*/ 0 h 995363"/>
                  <a:gd name="connsiteX2" fmla="*/ 960127 w 960127"/>
                  <a:gd name="connsiteY2" fmla="*/ 0 h 995363"/>
                  <a:gd name="connsiteX3" fmla="*/ 296727 w 960127"/>
                  <a:gd name="connsiteY3" fmla="*/ 995363 h 995363"/>
                  <a:gd name="connsiteX4" fmla="*/ 0 w 960127"/>
                  <a:gd name="connsiteY4" fmla="*/ 995363 h 995363"/>
                  <a:gd name="connsiteX0" fmla="*/ 0 w 960127"/>
                  <a:gd name="connsiteY0" fmla="*/ 995363 h 1314451"/>
                  <a:gd name="connsiteX1" fmla="*/ 663400 w 960127"/>
                  <a:gd name="connsiteY1" fmla="*/ 0 h 1314451"/>
                  <a:gd name="connsiteX2" fmla="*/ 960127 w 960127"/>
                  <a:gd name="connsiteY2" fmla="*/ 0 h 1314451"/>
                  <a:gd name="connsiteX3" fmla="*/ 8596 w 960127"/>
                  <a:gd name="connsiteY3" fmla="*/ 1314451 h 1314451"/>
                  <a:gd name="connsiteX4" fmla="*/ 0 w 960127"/>
                  <a:gd name="connsiteY4" fmla="*/ 995363 h 131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0127" h="1314451">
                    <a:moveTo>
                      <a:pt x="0" y="995363"/>
                    </a:moveTo>
                    <a:lnTo>
                      <a:pt x="663400" y="0"/>
                    </a:lnTo>
                    <a:lnTo>
                      <a:pt x="960127" y="0"/>
                    </a:lnTo>
                    <a:lnTo>
                      <a:pt x="8596" y="1314451"/>
                    </a:lnTo>
                    <a:lnTo>
                      <a:pt x="0" y="995363"/>
                    </a:lnTo>
                    <a:close/>
                  </a:path>
                </a:pathLst>
              </a:custGeom>
              <a:solidFill>
                <a:srgbClr val="CAF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각 삼각형 24">
                <a:extLst>
                  <a:ext uri="{FF2B5EF4-FFF2-40B4-BE49-F238E27FC236}">
                    <a16:creationId xmlns:a16="http://schemas.microsoft.com/office/drawing/2014/main" xmlns="" id="{FB61A509-0FEB-0553-86FA-BB2889FE213D}"/>
                  </a:ext>
                </a:extLst>
              </p:cNvPr>
              <p:cNvSpPr/>
              <p:nvPr/>
            </p:nvSpPr>
            <p:spPr>
              <a:xfrm rot="5400000">
                <a:off x="3633568" y="2738655"/>
                <a:ext cx="1446328" cy="960126"/>
              </a:xfrm>
              <a:prstGeom prst="rtTriangle">
                <a:avLst/>
              </a:prstGeom>
              <a:solidFill>
                <a:srgbClr val="0229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813B2839-0429-A2C5-7BD9-6AB1ED32D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0155" y="3792239"/>
              <a:ext cx="1965531" cy="2849861"/>
            </a:xfrm>
            <a:prstGeom prst="line">
              <a:avLst/>
            </a:prstGeom>
            <a:ln>
              <a:gradFill flip="none" rotWithShape="1">
                <a:gsLst>
                  <a:gs pos="43000">
                    <a:srgbClr val="CAF900">
                      <a:alpha val="0"/>
                    </a:srgbClr>
                  </a:gs>
                  <a:gs pos="77000">
                    <a:srgbClr val="CAF900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1055229" y="1334002"/>
            <a:ext cx="2194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i="1" kern="0" dirty="0" err="1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ko-KR" altLang="en-US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템플릿</a:t>
            </a:r>
            <a:endParaRPr lang="ko-KR" altLang="en-US" sz="100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0762" y="2491916"/>
            <a:ext cx="8157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홍보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상업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영리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목적 등 무료 템플릿의 활용 불가 목적으로 활용하고자 하는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분들께서는 </a:t>
            </a:r>
            <a:endParaRPr lang="en-US" altLang="ko-KR" sz="800" kern="0" dirty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사이트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운영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후원 형식의 지원을 통해 유료 라이센스를 취득하신 후 사용 가능합니다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5213928" y="798692"/>
            <a:ext cx="2744367" cy="387605"/>
          </a:xfrm>
          <a:prstGeom prst="roundRect">
            <a:avLst>
              <a:gd name="adj" fmla="val 50000"/>
            </a:avLst>
          </a:prstGeom>
          <a:solidFill>
            <a:srgbClr val="CAF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22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상업 목적 사용하고자 하는 분</a:t>
            </a:r>
            <a:endParaRPr lang="en-US" altLang="ko-KR" sz="1600" b="1" dirty="0">
              <a:solidFill>
                <a:srgbClr val="022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3235931" y="3790247"/>
            <a:ext cx="5711656" cy="387605"/>
          </a:xfrm>
          <a:prstGeom prst="roundRect">
            <a:avLst>
              <a:gd name="adj" fmla="val 50000"/>
            </a:avLst>
          </a:prstGeom>
          <a:noFill/>
          <a:ln>
            <a:solidFill>
              <a:srgbClr val="CAF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학생 과제</a:t>
            </a:r>
            <a:r>
              <a:rPr lang="en-US" altLang="ko-KR" sz="1600" dirty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1600" dirty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직장인 사내 사용 등에 해당하는 사항은 아닙니다</a:t>
            </a:r>
            <a:r>
              <a:rPr lang="en-US" altLang="ko-KR" sz="1600" dirty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r>
              <a:rPr lang="ko-KR" altLang="en-US" sz="1600" dirty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1600" dirty="0">
              <a:solidFill>
                <a:srgbClr val="CAF9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8889CD7-FB78-CA86-AF13-3F55603CCC2A}"/>
              </a:ext>
            </a:extLst>
          </p:cNvPr>
          <p:cNvSpPr/>
          <p:nvPr/>
        </p:nvSpPr>
        <p:spPr>
          <a:xfrm>
            <a:off x="2863960" y="4272579"/>
            <a:ext cx="6455598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900" dirty="0">
                <a:solidFill>
                  <a:prstClr val="white"/>
                </a:solidFill>
              </a:rPr>
              <a:t>무료 공유</a:t>
            </a:r>
            <a:r>
              <a:rPr lang="en-US" altLang="ko-KR" sz="900" dirty="0">
                <a:solidFill>
                  <a:prstClr val="white"/>
                </a:solidFill>
              </a:rPr>
              <a:t>, </a:t>
            </a:r>
            <a:r>
              <a:rPr lang="ko-KR" altLang="en-US" sz="900" dirty="0">
                <a:solidFill>
                  <a:prstClr val="white"/>
                </a:solidFill>
              </a:rPr>
              <a:t>사용 현재와 같이 이어집니다</a:t>
            </a:r>
            <a:r>
              <a:rPr lang="en-US" altLang="ko-KR" sz="900" dirty="0">
                <a:solidFill>
                  <a:prstClr val="white"/>
                </a:solidFill>
              </a:rPr>
              <a:t>.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417343" y="673536"/>
            <a:ext cx="45719" cy="45719"/>
          </a:xfrm>
          <a:prstGeom prst="ellipse">
            <a:avLst/>
          </a:prstGeom>
          <a:solidFill>
            <a:srgbClr val="CA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624512" y="673536"/>
            <a:ext cx="45719" cy="45719"/>
          </a:xfrm>
          <a:prstGeom prst="ellipse">
            <a:avLst/>
          </a:prstGeom>
          <a:solidFill>
            <a:srgbClr val="CA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2730083" y="5007534"/>
            <a:ext cx="6723351" cy="1001878"/>
          </a:xfrm>
          <a:prstGeom prst="roundRect">
            <a:avLst>
              <a:gd name="adj" fmla="val 50000"/>
            </a:avLst>
          </a:prstGeom>
          <a:solidFill>
            <a:srgbClr val="CAF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rgbClr val="022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공유 사이트 공지사항 참고해 주세요</a:t>
            </a:r>
            <a:endParaRPr lang="en-US" altLang="ko-KR" sz="3200" b="1" dirty="0">
              <a:solidFill>
                <a:srgbClr val="022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860</Words>
  <Application>Microsoft Office PowerPoint</Application>
  <PresentationFormat>와이드스크린</PresentationFormat>
  <Paragraphs>268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Aharoni</vt:lpstr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</cp:revision>
  <dcterms:created xsi:type="dcterms:W3CDTF">2024-11-17T08:12:50Z</dcterms:created>
  <dcterms:modified xsi:type="dcterms:W3CDTF">2024-11-17T08:17:54Z</dcterms:modified>
</cp:coreProperties>
</file>