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2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60"/>
    <a:srgbClr val="00243A"/>
    <a:srgbClr val="002136"/>
    <a:srgbClr val="002F4C"/>
    <a:srgbClr val="008EE6"/>
    <a:srgbClr val="05A0FF"/>
    <a:srgbClr val="30B1FF"/>
    <a:srgbClr val="002D48"/>
    <a:srgbClr val="001F32"/>
    <a:srgbClr val="002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4" autoAdjust="0"/>
    <p:restoredTop sz="94660"/>
  </p:normalViewPr>
  <p:slideViewPr>
    <p:cSldViewPr snapToGrid="0">
      <p:cViewPr varScale="1">
        <p:scale>
          <a:sx n="54" d="100"/>
          <a:sy n="54" d="100"/>
        </p:scale>
        <p:origin x="58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9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2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2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0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6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2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7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3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7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B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 rot="20788128">
            <a:off x="-1723649" y="3138596"/>
            <a:ext cx="7503886" cy="1608459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Freeform 46">
            <a:extLst>
              <a:ext uri="{FF2B5EF4-FFF2-40B4-BE49-F238E27FC236}">
                <a16:creationId xmlns:a16="http://schemas.microsoft.com/office/drawing/2014/main" xmlns="" id="{800E98DE-7577-4F06-87D3-11635F419DBE}"/>
              </a:ext>
            </a:extLst>
          </p:cNvPr>
          <p:cNvSpPr>
            <a:spLocks/>
          </p:cNvSpPr>
          <p:nvPr/>
        </p:nvSpPr>
        <p:spPr bwMode="auto">
          <a:xfrm>
            <a:off x="8101422" y="2545711"/>
            <a:ext cx="257715" cy="154786"/>
          </a:xfrm>
          <a:custGeom>
            <a:avLst/>
            <a:gdLst>
              <a:gd name="T0" fmla="*/ 0 w 984"/>
              <a:gd name="T1" fmla="*/ 471 h 591"/>
              <a:gd name="T2" fmla="*/ 18 w 984"/>
              <a:gd name="T3" fmla="*/ 467 h 591"/>
              <a:gd name="T4" fmla="*/ 124 w 984"/>
              <a:gd name="T5" fmla="*/ 455 h 591"/>
              <a:gd name="T6" fmla="*/ 212 w 984"/>
              <a:gd name="T7" fmla="*/ 457 h 591"/>
              <a:gd name="T8" fmla="*/ 255 w 984"/>
              <a:gd name="T9" fmla="*/ 464 h 591"/>
              <a:gd name="T10" fmla="*/ 300 w 984"/>
              <a:gd name="T11" fmla="*/ 474 h 591"/>
              <a:gd name="T12" fmla="*/ 389 w 984"/>
              <a:gd name="T13" fmla="*/ 511 h 591"/>
              <a:gd name="T14" fmla="*/ 481 w 984"/>
              <a:gd name="T15" fmla="*/ 553 h 591"/>
              <a:gd name="T16" fmla="*/ 576 w 984"/>
              <a:gd name="T17" fmla="*/ 583 h 591"/>
              <a:gd name="T18" fmla="*/ 625 w 984"/>
              <a:gd name="T19" fmla="*/ 589 h 591"/>
              <a:gd name="T20" fmla="*/ 670 w 984"/>
              <a:gd name="T21" fmla="*/ 591 h 591"/>
              <a:gd name="T22" fmla="*/ 717 w 984"/>
              <a:gd name="T23" fmla="*/ 579 h 591"/>
              <a:gd name="T24" fmla="*/ 733 w 984"/>
              <a:gd name="T25" fmla="*/ 553 h 591"/>
              <a:gd name="T26" fmla="*/ 729 w 984"/>
              <a:gd name="T27" fmla="*/ 547 h 591"/>
              <a:gd name="T28" fmla="*/ 719 w 984"/>
              <a:gd name="T29" fmla="*/ 549 h 591"/>
              <a:gd name="T30" fmla="*/ 667 w 984"/>
              <a:gd name="T31" fmla="*/ 539 h 591"/>
              <a:gd name="T32" fmla="*/ 641 w 984"/>
              <a:gd name="T33" fmla="*/ 520 h 591"/>
              <a:gd name="T34" fmla="*/ 628 w 984"/>
              <a:gd name="T35" fmla="*/ 501 h 591"/>
              <a:gd name="T36" fmla="*/ 622 w 984"/>
              <a:gd name="T37" fmla="*/ 488 h 591"/>
              <a:gd name="T38" fmla="*/ 619 w 984"/>
              <a:gd name="T39" fmla="*/ 474 h 591"/>
              <a:gd name="T40" fmla="*/ 621 w 984"/>
              <a:gd name="T41" fmla="*/ 448 h 591"/>
              <a:gd name="T42" fmla="*/ 641 w 984"/>
              <a:gd name="T43" fmla="*/ 411 h 591"/>
              <a:gd name="T44" fmla="*/ 733 w 984"/>
              <a:gd name="T45" fmla="*/ 329 h 591"/>
              <a:gd name="T46" fmla="*/ 834 w 984"/>
              <a:gd name="T47" fmla="*/ 259 h 591"/>
              <a:gd name="T48" fmla="*/ 883 w 984"/>
              <a:gd name="T49" fmla="*/ 223 h 591"/>
              <a:gd name="T50" fmla="*/ 949 w 984"/>
              <a:gd name="T51" fmla="*/ 150 h 591"/>
              <a:gd name="T52" fmla="*/ 981 w 984"/>
              <a:gd name="T53" fmla="*/ 82 h 591"/>
              <a:gd name="T54" fmla="*/ 984 w 984"/>
              <a:gd name="T55" fmla="*/ 23 h 591"/>
              <a:gd name="T56" fmla="*/ 975 w 984"/>
              <a:gd name="T57" fmla="*/ 0 h 591"/>
              <a:gd name="T58" fmla="*/ 972 w 984"/>
              <a:gd name="T59" fmla="*/ 5 h 591"/>
              <a:gd name="T60" fmla="*/ 930 w 984"/>
              <a:gd name="T61" fmla="*/ 42 h 591"/>
              <a:gd name="T62" fmla="*/ 874 w 984"/>
              <a:gd name="T63" fmla="*/ 79 h 591"/>
              <a:gd name="T64" fmla="*/ 834 w 984"/>
              <a:gd name="T65" fmla="*/ 101 h 591"/>
              <a:gd name="T66" fmla="*/ 791 w 984"/>
              <a:gd name="T67" fmla="*/ 125 h 591"/>
              <a:gd name="T68" fmla="*/ 713 w 984"/>
              <a:gd name="T69" fmla="*/ 189 h 591"/>
              <a:gd name="T70" fmla="*/ 609 w 984"/>
              <a:gd name="T71" fmla="*/ 294 h 591"/>
              <a:gd name="T72" fmla="*/ 542 w 984"/>
              <a:gd name="T73" fmla="*/ 359 h 591"/>
              <a:gd name="T74" fmla="*/ 510 w 984"/>
              <a:gd name="T75" fmla="*/ 388 h 591"/>
              <a:gd name="T76" fmla="*/ 465 w 984"/>
              <a:gd name="T77" fmla="*/ 422 h 591"/>
              <a:gd name="T78" fmla="*/ 429 w 984"/>
              <a:gd name="T79" fmla="*/ 436 h 591"/>
              <a:gd name="T80" fmla="*/ 388 w 984"/>
              <a:gd name="T81" fmla="*/ 434 h 591"/>
              <a:gd name="T82" fmla="*/ 357 w 984"/>
              <a:gd name="T83" fmla="*/ 428 h 591"/>
              <a:gd name="T84" fmla="*/ 321 w 984"/>
              <a:gd name="T85" fmla="*/ 422 h 591"/>
              <a:gd name="T86" fmla="*/ 229 w 984"/>
              <a:gd name="T87" fmla="*/ 411 h 591"/>
              <a:gd name="T88" fmla="*/ 127 w 984"/>
              <a:gd name="T89" fmla="*/ 413 h 591"/>
              <a:gd name="T90" fmla="*/ 58 w 984"/>
              <a:gd name="T91" fmla="*/ 432 h 591"/>
              <a:gd name="T92" fmla="*/ 18 w 984"/>
              <a:gd name="T93" fmla="*/ 455 h 591"/>
              <a:gd name="T94" fmla="*/ 0 w 984"/>
              <a:gd name="T95" fmla="*/ 47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4" h="591">
                <a:moveTo>
                  <a:pt x="0" y="471"/>
                </a:moveTo>
                <a:lnTo>
                  <a:pt x="18" y="467"/>
                </a:lnTo>
                <a:lnTo>
                  <a:pt x="124" y="455"/>
                </a:lnTo>
                <a:lnTo>
                  <a:pt x="212" y="457"/>
                </a:lnTo>
                <a:lnTo>
                  <a:pt x="255" y="464"/>
                </a:lnTo>
                <a:lnTo>
                  <a:pt x="300" y="474"/>
                </a:lnTo>
                <a:lnTo>
                  <a:pt x="389" y="511"/>
                </a:lnTo>
                <a:lnTo>
                  <a:pt x="481" y="553"/>
                </a:lnTo>
                <a:lnTo>
                  <a:pt x="576" y="583"/>
                </a:lnTo>
                <a:lnTo>
                  <a:pt x="625" y="589"/>
                </a:lnTo>
                <a:lnTo>
                  <a:pt x="670" y="591"/>
                </a:lnTo>
                <a:lnTo>
                  <a:pt x="717" y="579"/>
                </a:lnTo>
                <a:lnTo>
                  <a:pt x="733" y="553"/>
                </a:lnTo>
                <a:lnTo>
                  <a:pt x="729" y="547"/>
                </a:lnTo>
                <a:lnTo>
                  <a:pt x="719" y="549"/>
                </a:lnTo>
                <a:lnTo>
                  <a:pt x="667" y="539"/>
                </a:lnTo>
                <a:lnTo>
                  <a:pt x="641" y="520"/>
                </a:lnTo>
                <a:lnTo>
                  <a:pt x="628" y="501"/>
                </a:lnTo>
                <a:lnTo>
                  <a:pt x="622" y="488"/>
                </a:lnTo>
                <a:lnTo>
                  <a:pt x="619" y="474"/>
                </a:lnTo>
                <a:lnTo>
                  <a:pt x="621" y="448"/>
                </a:lnTo>
                <a:lnTo>
                  <a:pt x="641" y="411"/>
                </a:lnTo>
                <a:lnTo>
                  <a:pt x="733" y="329"/>
                </a:lnTo>
                <a:lnTo>
                  <a:pt x="834" y="259"/>
                </a:lnTo>
                <a:lnTo>
                  <a:pt x="883" y="223"/>
                </a:lnTo>
                <a:lnTo>
                  <a:pt x="949" y="150"/>
                </a:lnTo>
                <a:lnTo>
                  <a:pt x="981" y="82"/>
                </a:lnTo>
                <a:lnTo>
                  <a:pt x="984" y="23"/>
                </a:lnTo>
                <a:lnTo>
                  <a:pt x="975" y="0"/>
                </a:lnTo>
                <a:lnTo>
                  <a:pt x="972" y="5"/>
                </a:lnTo>
                <a:lnTo>
                  <a:pt x="930" y="42"/>
                </a:lnTo>
                <a:lnTo>
                  <a:pt x="874" y="79"/>
                </a:lnTo>
                <a:lnTo>
                  <a:pt x="834" y="101"/>
                </a:lnTo>
                <a:lnTo>
                  <a:pt x="791" y="125"/>
                </a:lnTo>
                <a:lnTo>
                  <a:pt x="713" y="189"/>
                </a:lnTo>
                <a:lnTo>
                  <a:pt x="609" y="294"/>
                </a:lnTo>
                <a:lnTo>
                  <a:pt x="542" y="359"/>
                </a:lnTo>
                <a:lnTo>
                  <a:pt x="510" y="388"/>
                </a:lnTo>
                <a:lnTo>
                  <a:pt x="465" y="422"/>
                </a:lnTo>
                <a:lnTo>
                  <a:pt x="429" y="436"/>
                </a:lnTo>
                <a:lnTo>
                  <a:pt x="388" y="434"/>
                </a:lnTo>
                <a:lnTo>
                  <a:pt x="357" y="428"/>
                </a:lnTo>
                <a:lnTo>
                  <a:pt x="321" y="422"/>
                </a:lnTo>
                <a:lnTo>
                  <a:pt x="229" y="411"/>
                </a:lnTo>
                <a:lnTo>
                  <a:pt x="127" y="413"/>
                </a:lnTo>
                <a:lnTo>
                  <a:pt x="58" y="432"/>
                </a:lnTo>
                <a:lnTo>
                  <a:pt x="18" y="455"/>
                </a:lnTo>
                <a:lnTo>
                  <a:pt x="0" y="4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5" name="Group 18">
            <a:extLst>
              <a:ext uri="{FF2B5EF4-FFF2-40B4-BE49-F238E27FC236}">
                <a16:creationId xmlns:a16="http://schemas.microsoft.com/office/drawing/2014/main" xmlns="" id="{75019C13-8865-48B8-B040-10D04F59D950}"/>
              </a:ext>
            </a:extLst>
          </p:cNvPr>
          <p:cNvGrpSpPr>
            <a:grpSpLocks noChangeAspect="1"/>
          </p:cNvGrpSpPr>
          <p:nvPr/>
        </p:nvGrpSpPr>
        <p:grpSpPr bwMode="auto">
          <a:xfrm rot="21342300">
            <a:off x="7438120" y="2738902"/>
            <a:ext cx="397957" cy="407838"/>
            <a:chOff x="-440" y="-153"/>
            <a:chExt cx="2779" cy="2848"/>
          </a:xfrm>
          <a:solidFill>
            <a:schemeClr val="bg1"/>
          </a:solidFill>
          <a:effectLst>
            <a:outerShdw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xmlns="" id="{FB359752-7F87-4CAE-BA5C-ED8986A1C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" y="2147"/>
              <a:ext cx="205" cy="205"/>
            </a:xfrm>
            <a:custGeom>
              <a:avLst/>
              <a:gdLst>
                <a:gd name="T0" fmla="*/ 616 w 616"/>
                <a:gd name="T1" fmla="*/ 601 h 615"/>
                <a:gd name="T2" fmla="*/ 602 w 616"/>
                <a:gd name="T3" fmla="*/ 615 h 615"/>
                <a:gd name="T4" fmla="*/ 0 w 616"/>
                <a:gd name="T5" fmla="*/ 15 h 615"/>
                <a:gd name="T6" fmla="*/ 13 w 616"/>
                <a:gd name="T7" fmla="*/ 0 h 615"/>
                <a:gd name="T8" fmla="*/ 616 w 616"/>
                <a:gd name="T9" fmla="*/ 601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615">
                  <a:moveTo>
                    <a:pt x="616" y="601"/>
                  </a:moveTo>
                  <a:lnTo>
                    <a:pt x="602" y="615"/>
                  </a:lnTo>
                  <a:lnTo>
                    <a:pt x="0" y="15"/>
                  </a:lnTo>
                  <a:lnTo>
                    <a:pt x="13" y="0"/>
                  </a:lnTo>
                  <a:lnTo>
                    <a:pt x="616" y="6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xmlns="" id="{0FF71E82-C6E4-4109-8FBA-A530836E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0" y="2345"/>
              <a:ext cx="2776" cy="350"/>
            </a:xfrm>
            <a:custGeom>
              <a:avLst/>
              <a:gdLst>
                <a:gd name="T0" fmla="*/ 4879 w 8330"/>
                <a:gd name="T1" fmla="*/ 190 h 1049"/>
                <a:gd name="T2" fmla="*/ 5617 w 8330"/>
                <a:gd name="T3" fmla="*/ 0 h 1049"/>
                <a:gd name="T4" fmla="*/ 8330 w 8330"/>
                <a:gd name="T5" fmla="*/ 0 h 1049"/>
                <a:gd name="T6" fmla="*/ 6540 w 8330"/>
                <a:gd name="T7" fmla="*/ 1049 h 1049"/>
                <a:gd name="T8" fmla="*/ 266 w 8330"/>
                <a:gd name="T9" fmla="*/ 1049 h 1049"/>
                <a:gd name="T10" fmla="*/ 0 w 8330"/>
                <a:gd name="T11" fmla="*/ 788 h 1049"/>
                <a:gd name="T12" fmla="*/ 540 w 8330"/>
                <a:gd name="T13" fmla="*/ 190 h 1049"/>
                <a:gd name="T14" fmla="*/ 4879 w 8330"/>
                <a:gd name="T15" fmla="*/ 19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30" h="1049">
                  <a:moveTo>
                    <a:pt x="4879" y="190"/>
                  </a:moveTo>
                  <a:lnTo>
                    <a:pt x="5617" y="0"/>
                  </a:lnTo>
                  <a:lnTo>
                    <a:pt x="8330" y="0"/>
                  </a:lnTo>
                  <a:lnTo>
                    <a:pt x="6540" y="1049"/>
                  </a:lnTo>
                  <a:lnTo>
                    <a:pt x="266" y="1049"/>
                  </a:lnTo>
                  <a:lnTo>
                    <a:pt x="0" y="788"/>
                  </a:lnTo>
                  <a:lnTo>
                    <a:pt x="540" y="190"/>
                  </a:lnTo>
                  <a:lnTo>
                    <a:pt x="4879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xmlns="" id="{A5A7E3BE-6681-4CE3-833E-BB92A9548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0" y="2345"/>
              <a:ext cx="2776" cy="350"/>
            </a:xfrm>
            <a:custGeom>
              <a:avLst/>
              <a:gdLst>
                <a:gd name="T0" fmla="*/ 7177 w 8330"/>
                <a:gd name="T1" fmla="*/ 0 h 1049"/>
                <a:gd name="T2" fmla="*/ 6491 w 8330"/>
                <a:gd name="T3" fmla="*/ 401 h 1049"/>
                <a:gd name="T4" fmla="*/ 6412 w 8330"/>
                <a:gd name="T5" fmla="*/ 447 h 1049"/>
                <a:gd name="T6" fmla="*/ 6246 w 8330"/>
                <a:gd name="T7" fmla="*/ 529 h 1049"/>
                <a:gd name="T8" fmla="*/ 6075 w 8330"/>
                <a:gd name="T9" fmla="*/ 602 h 1049"/>
                <a:gd name="T10" fmla="*/ 5896 w 8330"/>
                <a:gd name="T11" fmla="*/ 663 h 1049"/>
                <a:gd name="T12" fmla="*/ 5804 w 8330"/>
                <a:gd name="T13" fmla="*/ 690 h 1049"/>
                <a:gd name="T14" fmla="*/ 5712 w 8330"/>
                <a:gd name="T15" fmla="*/ 713 h 1049"/>
                <a:gd name="T16" fmla="*/ 5526 w 8330"/>
                <a:gd name="T17" fmla="*/ 751 h 1049"/>
                <a:gd name="T18" fmla="*/ 5342 w 8330"/>
                <a:gd name="T19" fmla="*/ 775 h 1049"/>
                <a:gd name="T20" fmla="*/ 5157 w 8330"/>
                <a:gd name="T21" fmla="*/ 787 h 1049"/>
                <a:gd name="T22" fmla="*/ 5065 w 8330"/>
                <a:gd name="T23" fmla="*/ 788 h 1049"/>
                <a:gd name="T24" fmla="*/ 0 w 8330"/>
                <a:gd name="T25" fmla="*/ 788 h 1049"/>
                <a:gd name="T26" fmla="*/ 266 w 8330"/>
                <a:gd name="T27" fmla="*/ 1049 h 1049"/>
                <a:gd name="T28" fmla="*/ 6540 w 8330"/>
                <a:gd name="T29" fmla="*/ 1049 h 1049"/>
                <a:gd name="T30" fmla="*/ 8330 w 8330"/>
                <a:gd name="T31" fmla="*/ 0 h 1049"/>
                <a:gd name="T32" fmla="*/ 7177 w 8330"/>
                <a:gd name="T33" fmla="*/ 0 h 1049"/>
                <a:gd name="T34" fmla="*/ 7177 w 8330"/>
                <a:gd name="T35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30" h="1049">
                  <a:moveTo>
                    <a:pt x="7177" y="0"/>
                  </a:moveTo>
                  <a:lnTo>
                    <a:pt x="6491" y="401"/>
                  </a:lnTo>
                  <a:lnTo>
                    <a:pt x="6412" y="447"/>
                  </a:lnTo>
                  <a:lnTo>
                    <a:pt x="6246" y="529"/>
                  </a:lnTo>
                  <a:lnTo>
                    <a:pt x="6075" y="602"/>
                  </a:lnTo>
                  <a:lnTo>
                    <a:pt x="5896" y="663"/>
                  </a:lnTo>
                  <a:lnTo>
                    <a:pt x="5804" y="690"/>
                  </a:lnTo>
                  <a:lnTo>
                    <a:pt x="5712" y="713"/>
                  </a:lnTo>
                  <a:lnTo>
                    <a:pt x="5526" y="751"/>
                  </a:lnTo>
                  <a:lnTo>
                    <a:pt x="5342" y="775"/>
                  </a:lnTo>
                  <a:lnTo>
                    <a:pt x="5157" y="787"/>
                  </a:lnTo>
                  <a:lnTo>
                    <a:pt x="5065" y="788"/>
                  </a:lnTo>
                  <a:lnTo>
                    <a:pt x="0" y="788"/>
                  </a:lnTo>
                  <a:lnTo>
                    <a:pt x="266" y="1049"/>
                  </a:lnTo>
                  <a:lnTo>
                    <a:pt x="6540" y="1049"/>
                  </a:lnTo>
                  <a:lnTo>
                    <a:pt x="8330" y="0"/>
                  </a:lnTo>
                  <a:lnTo>
                    <a:pt x="7177" y="0"/>
                  </a:lnTo>
                  <a:lnTo>
                    <a:pt x="71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Rectangle 23">
              <a:extLst>
                <a:ext uri="{FF2B5EF4-FFF2-40B4-BE49-F238E27FC236}">
                  <a16:creationId xmlns:a16="http://schemas.microsoft.com/office/drawing/2014/main" xmlns="" id="{6FCAF2FE-9E70-4BA6-9C6E-374C49C4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345"/>
              <a:ext cx="49" cy="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xmlns="" id="{41E46EB5-03D5-439F-8716-C0B1F1A2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" y="2291"/>
              <a:ext cx="830" cy="117"/>
            </a:xfrm>
            <a:custGeom>
              <a:avLst/>
              <a:gdLst>
                <a:gd name="T0" fmla="*/ 1808 w 2491"/>
                <a:gd name="T1" fmla="*/ 56 h 351"/>
                <a:gd name="T2" fmla="*/ 1778 w 2491"/>
                <a:gd name="T3" fmla="*/ 43 h 351"/>
                <a:gd name="T4" fmla="*/ 1711 w 2491"/>
                <a:gd name="T5" fmla="*/ 23 h 351"/>
                <a:gd name="T6" fmla="*/ 1677 w 2491"/>
                <a:gd name="T7" fmla="*/ 15 h 351"/>
                <a:gd name="T8" fmla="*/ 1642 w 2491"/>
                <a:gd name="T9" fmla="*/ 9 h 351"/>
                <a:gd name="T10" fmla="*/ 1573 w 2491"/>
                <a:gd name="T11" fmla="*/ 2 h 351"/>
                <a:gd name="T12" fmla="*/ 1540 w 2491"/>
                <a:gd name="T13" fmla="*/ 0 h 351"/>
                <a:gd name="T14" fmla="*/ 41 w 2491"/>
                <a:gd name="T15" fmla="*/ 0 h 351"/>
                <a:gd name="T16" fmla="*/ 26 w 2491"/>
                <a:gd name="T17" fmla="*/ 3 h 351"/>
                <a:gd name="T18" fmla="*/ 12 w 2491"/>
                <a:gd name="T19" fmla="*/ 13 h 351"/>
                <a:gd name="T20" fmla="*/ 3 w 2491"/>
                <a:gd name="T21" fmla="*/ 26 h 351"/>
                <a:gd name="T22" fmla="*/ 0 w 2491"/>
                <a:gd name="T23" fmla="*/ 42 h 351"/>
                <a:gd name="T24" fmla="*/ 0 w 2491"/>
                <a:gd name="T25" fmla="*/ 351 h 351"/>
                <a:gd name="T26" fmla="*/ 2491 w 2491"/>
                <a:gd name="T27" fmla="*/ 351 h 351"/>
                <a:gd name="T28" fmla="*/ 1808 w 2491"/>
                <a:gd name="T29" fmla="*/ 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1" h="351">
                  <a:moveTo>
                    <a:pt x="1808" y="56"/>
                  </a:moveTo>
                  <a:lnTo>
                    <a:pt x="1778" y="43"/>
                  </a:lnTo>
                  <a:lnTo>
                    <a:pt x="1711" y="23"/>
                  </a:lnTo>
                  <a:lnTo>
                    <a:pt x="1677" y="15"/>
                  </a:lnTo>
                  <a:lnTo>
                    <a:pt x="1642" y="9"/>
                  </a:lnTo>
                  <a:lnTo>
                    <a:pt x="1573" y="2"/>
                  </a:lnTo>
                  <a:lnTo>
                    <a:pt x="1540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2" y="13"/>
                  </a:lnTo>
                  <a:lnTo>
                    <a:pt x="3" y="26"/>
                  </a:lnTo>
                  <a:lnTo>
                    <a:pt x="0" y="42"/>
                  </a:lnTo>
                  <a:lnTo>
                    <a:pt x="0" y="351"/>
                  </a:lnTo>
                  <a:lnTo>
                    <a:pt x="2491" y="351"/>
                  </a:lnTo>
                  <a:lnTo>
                    <a:pt x="180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xmlns="" id="{4F9A5B17-2C1C-445F-BA25-B5ACE6192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2326"/>
              <a:ext cx="340" cy="47"/>
            </a:xfrm>
            <a:custGeom>
              <a:avLst/>
              <a:gdLst>
                <a:gd name="T0" fmla="*/ 1019 w 1019"/>
                <a:gd name="T1" fmla="*/ 141 h 141"/>
                <a:gd name="T2" fmla="*/ 80 w 1019"/>
                <a:gd name="T3" fmla="*/ 141 h 141"/>
                <a:gd name="T4" fmla="*/ 64 w 1019"/>
                <a:gd name="T5" fmla="*/ 141 h 141"/>
                <a:gd name="T6" fmla="*/ 35 w 1019"/>
                <a:gd name="T7" fmla="*/ 130 h 141"/>
                <a:gd name="T8" fmla="*/ 23 w 1019"/>
                <a:gd name="T9" fmla="*/ 118 h 141"/>
                <a:gd name="T10" fmla="*/ 13 w 1019"/>
                <a:gd name="T11" fmla="*/ 107 h 141"/>
                <a:gd name="T12" fmla="*/ 2 w 1019"/>
                <a:gd name="T13" fmla="*/ 78 h 141"/>
                <a:gd name="T14" fmla="*/ 0 w 1019"/>
                <a:gd name="T15" fmla="*/ 64 h 141"/>
                <a:gd name="T16" fmla="*/ 0 w 1019"/>
                <a:gd name="T17" fmla="*/ 20 h 141"/>
                <a:gd name="T18" fmla="*/ 2 w 1019"/>
                <a:gd name="T19" fmla="*/ 13 h 141"/>
                <a:gd name="T20" fmla="*/ 6 w 1019"/>
                <a:gd name="T21" fmla="*/ 6 h 141"/>
                <a:gd name="T22" fmla="*/ 12 w 1019"/>
                <a:gd name="T23" fmla="*/ 2 h 141"/>
                <a:gd name="T24" fmla="*/ 21 w 1019"/>
                <a:gd name="T25" fmla="*/ 0 h 141"/>
                <a:gd name="T26" fmla="*/ 693 w 1019"/>
                <a:gd name="T27" fmla="*/ 0 h 141"/>
                <a:gd name="T28" fmla="*/ 1019 w 1019"/>
                <a:gd name="T2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9" h="141">
                  <a:moveTo>
                    <a:pt x="1019" y="141"/>
                  </a:moveTo>
                  <a:lnTo>
                    <a:pt x="80" y="141"/>
                  </a:lnTo>
                  <a:lnTo>
                    <a:pt x="64" y="141"/>
                  </a:lnTo>
                  <a:lnTo>
                    <a:pt x="35" y="130"/>
                  </a:lnTo>
                  <a:lnTo>
                    <a:pt x="23" y="118"/>
                  </a:lnTo>
                  <a:lnTo>
                    <a:pt x="13" y="10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693" y="0"/>
                  </a:lnTo>
                  <a:lnTo>
                    <a:pt x="1019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xmlns="" id="{E1519413-5158-43C9-9DB0-900CA3F15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" y="2328"/>
              <a:ext cx="207" cy="80"/>
            </a:xfrm>
            <a:custGeom>
              <a:avLst/>
              <a:gdLst>
                <a:gd name="T0" fmla="*/ 0 w 620"/>
                <a:gd name="T1" fmla="*/ 241 h 241"/>
                <a:gd name="T2" fmla="*/ 620 w 620"/>
                <a:gd name="T3" fmla="*/ 241 h 241"/>
                <a:gd name="T4" fmla="*/ 620 w 620"/>
                <a:gd name="T5" fmla="*/ 0 h 241"/>
                <a:gd name="T6" fmla="*/ 455 w 620"/>
                <a:gd name="T7" fmla="*/ 0 h 241"/>
                <a:gd name="T8" fmla="*/ 419 w 620"/>
                <a:gd name="T9" fmla="*/ 1 h 241"/>
                <a:gd name="T10" fmla="*/ 351 w 620"/>
                <a:gd name="T11" fmla="*/ 10 h 241"/>
                <a:gd name="T12" fmla="*/ 285 w 620"/>
                <a:gd name="T13" fmla="*/ 25 h 241"/>
                <a:gd name="T14" fmla="*/ 223 w 620"/>
                <a:gd name="T15" fmla="*/ 50 h 241"/>
                <a:gd name="T16" fmla="*/ 164 w 620"/>
                <a:gd name="T17" fmla="*/ 82 h 241"/>
                <a:gd name="T18" fmla="*/ 111 w 620"/>
                <a:gd name="T19" fmla="*/ 120 h 241"/>
                <a:gd name="T20" fmla="*/ 62 w 620"/>
                <a:gd name="T21" fmla="*/ 165 h 241"/>
                <a:gd name="T22" fmla="*/ 18 w 620"/>
                <a:gd name="T23" fmla="*/ 214 h 241"/>
                <a:gd name="T24" fmla="*/ 0 w 620"/>
                <a:gd name="T25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0" h="241">
                  <a:moveTo>
                    <a:pt x="0" y="241"/>
                  </a:moveTo>
                  <a:lnTo>
                    <a:pt x="620" y="241"/>
                  </a:lnTo>
                  <a:lnTo>
                    <a:pt x="620" y="0"/>
                  </a:lnTo>
                  <a:lnTo>
                    <a:pt x="455" y="0"/>
                  </a:lnTo>
                  <a:lnTo>
                    <a:pt x="419" y="1"/>
                  </a:lnTo>
                  <a:lnTo>
                    <a:pt x="351" y="10"/>
                  </a:lnTo>
                  <a:lnTo>
                    <a:pt x="285" y="25"/>
                  </a:lnTo>
                  <a:lnTo>
                    <a:pt x="223" y="50"/>
                  </a:lnTo>
                  <a:lnTo>
                    <a:pt x="164" y="82"/>
                  </a:lnTo>
                  <a:lnTo>
                    <a:pt x="111" y="120"/>
                  </a:lnTo>
                  <a:lnTo>
                    <a:pt x="62" y="165"/>
                  </a:lnTo>
                  <a:lnTo>
                    <a:pt x="18" y="214"/>
                  </a:lnTo>
                  <a:lnTo>
                    <a:pt x="0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xmlns="" id="{6CD03E67-2EBA-49BA-BB32-416BA3F2A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" y="2395"/>
              <a:ext cx="833" cy="13"/>
            </a:xfrm>
            <a:custGeom>
              <a:avLst/>
              <a:gdLst>
                <a:gd name="T0" fmla="*/ 2398 w 2498"/>
                <a:gd name="T1" fmla="*/ 0 h 40"/>
                <a:gd name="T2" fmla="*/ 0 w 2498"/>
                <a:gd name="T3" fmla="*/ 0 h 40"/>
                <a:gd name="T4" fmla="*/ 0 w 2498"/>
                <a:gd name="T5" fmla="*/ 40 h 40"/>
                <a:gd name="T6" fmla="*/ 2498 w 2498"/>
                <a:gd name="T7" fmla="*/ 40 h 40"/>
                <a:gd name="T8" fmla="*/ 2398 w 249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8" h="40">
                  <a:moveTo>
                    <a:pt x="2398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2498" y="40"/>
                  </a:lnTo>
                  <a:lnTo>
                    <a:pt x="23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28">
              <a:extLst>
                <a:ext uri="{FF2B5EF4-FFF2-40B4-BE49-F238E27FC236}">
                  <a16:creationId xmlns:a16="http://schemas.microsoft.com/office/drawing/2014/main" xmlns="" id="{53EC8CDC-DDCD-49D6-88A6-95BDE0D70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-153"/>
              <a:ext cx="38" cy="25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29">
              <a:extLst>
                <a:ext uri="{FF2B5EF4-FFF2-40B4-BE49-F238E27FC236}">
                  <a16:creationId xmlns:a16="http://schemas.microsoft.com/office/drawing/2014/main" xmlns="" id="{6FC98621-1499-45E0-BC27-A5232FEF3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-153"/>
              <a:ext cx="51" cy="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xmlns="" id="{FA4777A3-B535-467D-A973-D6386F647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0" y="2594"/>
              <a:ext cx="967" cy="14"/>
            </a:xfrm>
            <a:custGeom>
              <a:avLst/>
              <a:gdLst>
                <a:gd name="T0" fmla="*/ 2902 w 2902"/>
                <a:gd name="T1" fmla="*/ 0 h 40"/>
                <a:gd name="T2" fmla="*/ 36 w 2902"/>
                <a:gd name="T3" fmla="*/ 0 h 40"/>
                <a:gd name="T4" fmla="*/ 0 w 2902"/>
                <a:gd name="T5" fmla="*/ 40 h 40"/>
                <a:gd name="T6" fmla="*/ 2865 w 2902"/>
                <a:gd name="T7" fmla="*/ 40 h 40"/>
                <a:gd name="T8" fmla="*/ 2902 w 290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2" h="40">
                  <a:moveTo>
                    <a:pt x="2902" y="0"/>
                  </a:moveTo>
                  <a:lnTo>
                    <a:pt x="36" y="0"/>
                  </a:lnTo>
                  <a:lnTo>
                    <a:pt x="0" y="40"/>
                  </a:lnTo>
                  <a:lnTo>
                    <a:pt x="2865" y="40"/>
                  </a:lnTo>
                  <a:lnTo>
                    <a:pt x="2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xmlns="" id="{5B0B72AE-D292-4E85-AC28-077510827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" y="2548"/>
              <a:ext cx="1269" cy="27"/>
            </a:xfrm>
            <a:custGeom>
              <a:avLst/>
              <a:gdLst>
                <a:gd name="T0" fmla="*/ 3805 w 3805"/>
                <a:gd name="T1" fmla="*/ 0 h 81"/>
                <a:gd name="T2" fmla="*/ 74 w 3805"/>
                <a:gd name="T3" fmla="*/ 0 h 81"/>
                <a:gd name="T4" fmla="*/ 0 w 3805"/>
                <a:gd name="T5" fmla="*/ 81 h 81"/>
                <a:gd name="T6" fmla="*/ 3733 w 3805"/>
                <a:gd name="T7" fmla="*/ 81 h 81"/>
                <a:gd name="T8" fmla="*/ 3805 w 380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81">
                  <a:moveTo>
                    <a:pt x="3805" y="0"/>
                  </a:moveTo>
                  <a:lnTo>
                    <a:pt x="74" y="0"/>
                  </a:lnTo>
                  <a:lnTo>
                    <a:pt x="0" y="81"/>
                  </a:lnTo>
                  <a:lnTo>
                    <a:pt x="3733" y="81"/>
                  </a:lnTo>
                  <a:lnTo>
                    <a:pt x="38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32">
              <a:extLst>
                <a:ext uri="{FF2B5EF4-FFF2-40B4-BE49-F238E27FC236}">
                  <a16:creationId xmlns:a16="http://schemas.microsoft.com/office/drawing/2014/main" xmlns="" id="{3F7B8260-81A1-4DC6-9E8B-C50E4FC46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" y="-49"/>
              <a:ext cx="1129" cy="2174"/>
            </a:xfrm>
            <a:custGeom>
              <a:avLst/>
              <a:gdLst>
                <a:gd name="T0" fmla="*/ 3386 w 3386"/>
                <a:gd name="T1" fmla="*/ 6521 h 6521"/>
                <a:gd name="T2" fmla="*/ 0 w 3386"/>
                <a:gd name="T3" fmla="*/ 6521 h 6521"/>
                <a:gd name="T4" fmla="*/ 93 w 3386"/>
                <a:gd name="T5" fmla="*/ 6451 h 6521"/>
                <a:gd name="T6" fmla="*/ 276 w 3386"/>
                <a:gd name="T7" fmla="*/ 6304 h 6521"/>
                <a:gd name="T8" fmla="*/ 453 w 3386"/>
                <a:gd name="T9" fmla="*/ 6153 h 6521"/>
                <a:gd name="T10" fmla="*/ 625 w 3386"/>
                <a:gd name="T11" fmla="*/ 5996 h 6521"/>
                <a:gd name="T12" fmla="*/ 793 w 3386"/>
                <a:gd name="T13" fmla="*/ 5835 h 6521"/>
                <a:gd name="T14" fmla="*/ 955 w 3386"/>
                <a:gd name="T15" fmla="*/ 5668 h 6521"/>
                <a:gd name="T16" fmla="*/ 1112 w 3386"/>
                <a:gd name="T17" fmla="*/ 5496 h 6521"/>
                <a:gd name="T18" fmla="*/ 1264 w 3386"/>
                <a:gd name="T19" fmla="*/ 5321 h 6521"/>
                <a:gd name="T20" fmla="*/ 1483 w 3386"/>
                <a:gd name="T21" fmla="*/ 5048 h 6521"/>
                <a:gd name="T22" fmla="*/ 1757 w 3386"/>
                <a:gd name="T23" fmla="*/ 4671 h 6521"/>
                <a:gd name="T24" fmla="*/ 2009 w 3386"/>
                <a:gd name="T25" fmla="*/ 4278 h 6521"/>
                <a:gd name="T26" fmla="*/ 2241 w 3386"/>
                <a:gd name="T27" fmla="*/ 3871 h 6521"/>
                <a:gd name="T28" fmla="*/ 2452 w 3386"/>
                <a:gd name="T29" fmla="*/ 3452 h 6521"/>
                <a:gd name="T30" fmla="*/ 2644 w 3386"/>
                <a:gd name="T31" fmla="*/ 3018 h 6521"/>
                <a:gd name="T32" fmla="*/ 2815 w 3386"/>
                <a:gd name="T33" fmla="*/ 2576 h 6521"/>
                <a:gd name="T34" fmla="*/ 2965 w 3386"/>
                <a:gd name="T35" fmla="*/ 2124 h 6521"/>
                <a:gd name="T36" fmla="*/ 3095 w 3386"/>
                <a:gd name="T37" fmla="*/ 1663 h 6521"/>
                <a:gd name="T38" fmla="*/ 3204 w 3386"/>
                <a:gd name="T39" fmla="*/ 1194 h 6521"/>
                <a:gd name="T40" fmla="*/ 3294 w 3386"/>
                <a:gd name="T41" fmla="*/ 720 h 6521"/>
                <a:gd name="T42" fmla="*/ 3361 w 3386"/>
                <a:gd name="T43" fmla="*/ 242 h 6521"/>
                <a:gd name="T44" fmla="*/ 3386 w 3386"/>
                <a:gd name="T45" fmla="*/ 0 h 6521"/>
                <a:gd name="T46" fmla="*/ 3386 w 3386"/>
                <a:gd name="T47" fmla="*/ 6521 h 6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86" h="6521">
                  <a:moveTo>
                    <a:pt x="3386" y="6521"/>
                  </a:moveTo>
                  <a:lnTo>
                    <a:pt x="0" y="6521"/>
                  </a:lnTo>
                  <a:lnTo>
                    <a:pt x="93" y="6451"/>
                  </a:lnTo>
                  <a:lnTo>
                    <a:pt x="276" y="6304"/>
                  </a:lnTo>
                  <a:lnTo>
                    <a:pt x="453" y="6153"/>
                  </a:lnTo>
                  <a:lnTo>
                    <a:pt x="625" y="5996"/>
                  </a:lnTo>
                  <a:lnTo>
                    <a:pt x="793" y="5835"/>
                  </a:lnTo>
                  <a:lnTo>
                    <a:pt x="955" y="5668"/>
                  </a:lnTo>
                  <a:lnTo>
                    <a:pt x="1112" y="5496"/>
                  </a:lnTo>
                  <a:lnTo>
                    <a:pt x="1264" y="5321"/>
                  </a:lnTo>
                  <a:lnTo>
                    <a:pt x="1483" y="5048"/>
                  </a:lnTo>
                  <a:lnTo>
                    <a:pt x="1757" y="4671"/>
                  </a:lnTo>
                  <a:lnTo>
                    <a:pt x="2009" y="4278"/>
                  </a:lnTo>
                  <a:lnTo>
                    <a:pt x="2241" y="3871"/>
                  </a:lnTo>
                  <a:lnTo>
                    <a:pt x="2452" y="3452"/>
                  </a:lnTo>
                  <a:lnTo>
                    <a:pt x="2644" y="3018"/>
                  </a:lnTo>
                  <a:lnTo>
                    <a:pt x="2815" y="2576"/>
                  </a:lnTo>
                  <a:lnTo>
                    <a:pt x="2965" y="2124"/>
                  </a:lnTo>
                  <a:lnTo>
                    <a:pt x="3095" y="1663"/>
                  </a:lnTo>
                  <a:lnTo>
                    <a:pt x="3204" y="1194"/>
                  </a:lnTo>
                  <a:lnTo>
                    <a:pt x="3294" y="720"/>
                  </a:lnTo>
                  <a:lnTo>
                    <a:pt x="3361" y="242"/>
                  </a:lnTo>
                  <a:lnTo>
                    <a:pt x="3386" y="0"/>
                  </a:lnTo>
                  <a:lnTo>
                    <a:pt x="3386" y="65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33">
              <a:extLst>
                <a:ext uri="{FF2B5EF4-FFF2-40B4-BE49-F238E27FC236}">
                  <a16:creationId xmlns:a16="http://schemas.microsoft.com/office/drawing/2014/main" xmlns="" id="{7FDD628E-E056-43B9-962F-A52A30391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" y="1369"/>
              <a:ext cx="685" cy="756"/>
            </a:xfrm>
            <a:custGeom>
              <a:avLst/>
              <a:gdLst>
                <a:gd name="T0" fmla="*/ 2054 w 2054"/>
                <a:gd name="T1" fmla="*/ 2266 h 2266"/>
                <a:gd name="T2" fmla="*/ 2054 w 2054"/>
                <a:gd name="T3" fmla="*/ 0 h 2266"/>
                <a:gd name="T4" fmla="*/ 2052 w 2054"/>
                <a:gd name="T5" fmla="*/ 108 h 2266"/>
                <a:gd name="T6" fmla="*/ 2034 w 2054"/>
                <a:gd name="T7" fmla="*/ 324 h 2266"/>
                <a:gd name="T8" fmla="*/ 1995 w 2054"/>
                <a:gd name="T9" fmla="*/ 536 h 2266"/>
                <a:gd name="T10" fmla="*/ 1938 w 2054"/>
                <a:gd name="T11" fmla="*/ 743 h 2266"/>
                <a:gd name="T12" fmla="*/ 1865 w 2054"/>
                <a:gd name="T13" fmla="*/ 943 h 2266"/>
                <a:gd name="T14" fmla="*/ 1774 w 2054"/>
                <a:gd name="T15" fmla="*/ 1135 h 2266"/>
                <a:gd name="T16" fmla="*/ 1669 w 2054"/>
                <a:gd name="T17" fmla="*/ 1318 h 2266"/>
                <a:gd name="T18" fmla="*/ 1547 w 2054"/>
                <a:gd name="T19" fmla="*/ 1489 h 2266"/>
                <a:gd name="T20" fmla="*/ 1411 w 2054"/>
                <a:gd name="T21" fmla="*/ 1646 h 2266"/>
                <a:gd name="T22" fmla="*/ 1262 w 2054"/>
                <a:gd name="T23" fmla="*/ 1790 h 2266"/>
                <a:gd name="T24" fmla="*/ 1099 w 2054"/>
                <a:gd name="T25" fmla="*/ 1918 h 2266"/>
                <a:gd name="T26" fmla="*/ 923 w 2054"/>
                <a:gd name="T27" fmla="*/ 2029 h 2266"/>
                <a:gd name="T28" fmla="*/ 736 w 2054"/>
                <a:gd name="T29" fmla="*/ 2120 h 2266"/>
                <a:gd name="T30" fmla="*/ 539 w 2054"/>
                <a:gd name="T31" fmla="*/ 2190 h 2266"/>
                <a:gd name="T32" fmla="*/ 331 w 2054"/>
                <a:gd name="T33" fmla="*/ 2239 h 2266"/>
                <a:gd name="T34" fmla="*/ 112 w 2054"/>
                <a:gd name="T35" fmla="*/ 2265 h 2266"/>
                <a:gd name="T36" fmla="*/ 0 w 2054"/>
                <a:gd name="T37" fmla="*/ 2266 h 2266"/>
                <a:gd name="T38" fmla="*/ 2054 w 2054"/>
                <a:gd name="T39" fmla="*/ 2266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4" h="2266">
                  <a:moveTo>
                    <a:pt x="2054" y="2266"/>
                  </a:moveTo>
                  <a:lnTo>
                    <a:pt x="2054" y="0"/>
                  </a:lnTo>
                  <a:lnTo>
                    <a:pt x="2052" y="108"/>
                  </a:lnTo>
                  <a:lnTo>
                    <a:pt x="2034" y="324"/>
                  </a:lnTo>
                  <a:lnTo>
                    <a:pt x="1995" y="536"/>
                  </a:lnTo>
                  <a:lnTo>
                    <a:pt x="1938" y="743"/>
                  </a:lnTo>
                  <a:lnTo>
                    <a:pt x="1865" y="943"/>
                  </a:lnTo>
                  <a:lnTo>
                    <a:pt x="1774" y="1135"/>
                  </a:lnTo>
                  <a:lnTo>
                    <a:pt x="1669" y="1318"/>
                  </a:lnTo>
                  <a:lnTo>
                    <a:pt x="1547" y="1489"/>
                  </a:lnTo>
                  <a:lnTo>
                    <a:pt x="1411" y="1646"/>
                  </a:lnTo>
                  <a:lnTo>
                    <a:pt x="1262" y="1790"/>
                  </a:lnTo>
                  <a:lnTo>
                    <a:pt x="1099" y="1918"/>
                  </a:lnTo>
                  <a:lnTo>
                    <a:pt x="923" y="2029"/>
                  </a:lnTo>
                  <a:lnTo>
                    <a:pt x="736" y="2120"/>
                  </a:lnTo>
                  <a:lnTo>
                    <a:pt x="539" y="2190"/>
                  </a:lnTo>
                  <a:lnTo>
                    <a:pt x="331" y="2239"/>
                  </a:lnTo>
                  <a:lnTo>
                    <a:pt x="112" y="2265"/>
                  </a:lnTo>
                  <a:lnTo>
                    <a:pt x="0" y="2266"/>
                  </a:lnTo>
                  <a:lnTo>
                    <a:pt x="2054" y="2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34">
              <a:extLst>
                <a:ext uri="{FF2B5EF4-FFF2-40B4-BE49-F238E27FC236}">
                  <a16:creationId xmlns:a16="http://schemas.microsoft.com/office/drawing/2014/main" xmlns="" id="{7AE2A4AD-BE0F-4B66-A8A2-2F0CE628C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6" y="2125"/>
              <a:ext cx="1247" cy="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35">
              <a:extLst>
                <a:ext uri="{FF2B5EF4-FFF2-40B4-BE49-F238E27FC236}">
                  <a16:creationId xmlns:a16="http://schemas.microsoft.com/office/drawing/2014/main" xmlns="" id="{239D086F-D843-4A70-800A-294F92E9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" y="127"/>
              <a:ext cx="1512" cy="2107"/>
            </a:xfrm>
            <a:custGeom>
              <a:avLst/>
              <a:gdLst>
                <a:gd name="T0" fmla="*/ 4537 w 4537"/>
                <a:gd name="T1" fmla="*/ 6323 h 6323"/>
                <a:gd name="T2" fmla="*/ 0 w 4537"/>
                <a:gd name="T3" fmla="*/ 6323 h 6323"/>
                <a:gd name="T4" fmla="*/ 92 w 4537"/>
                <a:gd name="T5" fmla="*/ 6226 h 6323"/>
                <a:gd name="T6" fmla="*/ 265 w 4537"/>
                <a:gd name="T7" fmla="*/ 6025 h 6323"/>
                <a:gd name="T8" fmla="*/ 421 w 4537"/>
                <a:gd name="T9" fmla="*/ 5812 h 6323"/>
                <a:gd name="T10" fmla="*/ 561 w 4537"/>
                <a:gd name="T11" fmla="*/ 5587 h 6323"/>
                <a:gd name="T12" fmla="*/ 686 w 4537"/>
                <a:gd name="T13" fmla="*/ 5354 h 6323"/>
                <a:gd name="T14" fmla="*/ 795 w 4537"/>
                <a:gd name="T15" fmla="*/ 5113 h 6323"/>
                <a:gd name="T16" fmla="*/ 890 w 4537"/>
                <a:gd name="T17" fmla="*/ 4864 h 6323"/>
                <a:gd name="T18" fmla="*/ 974 w 4537"/>
                <a:gd name="T19" fmla="*/ 4611 h 6323"/>
                <a:gd name="T20" fmla="*/ 1044 w 4537"/>
                <a:gd name="T21" fmla="*/ 4353 h 6323"/>
                <a:gd name="T22" fmla="*/ 1103 w 4537"/>
                <a:gd name="T23" fmla="*/ 4092 h 6323"/>
                <a:gd name="T24" fmla="*/ 1152 w 4537"/>
                <a:gd name="T25" fmla="*/ 3830 h 6323"/>
                <a:gd name="T26" fmla="*/ 1190 w 4537"/>
                <a:gd name="T27" fmla="*/ 3567 h 6323"/>
                <a:gd name="T28" fmla="*/ 1219 w 4537"/>
                <a:gd name="T29" fmla="*/ 3303 h 6323"/>
                <a:gd name="T30" fmla="*/ 1239 w 4537"/>
                <a:gd name="T31" fmla="*/ 3041 h 6323"/>
                <a:gd name="T32" fmla="*/ 1256 w 4537"/>
                <a:gd name="T33" fmla="*/ 2655 h 6323"/>
                <a:gd name="T34" fmla="*/ 1255 w 4537"/>
                <a:gd name="T35" fmla="*/ 2157 h 6323"/>
                <a:gd name="T36" fmla="*/ 1232 w 4537"/>
                <a:gd name="T37" fmla="*/ 1688 h 6323"/>
                <a:gd name="T38" fmla="*/ 1196 w 4537"/>
                <a:gd name="T39" fmla="*/ 1256 h 6323"/>
                <a:gd name="T40" fmla="*/ 1150 w 4537"/>
                <a:gd name="T41" fmla="*/ 873 h 6323"/>
                <a:gd name="T42" fmla="*/ 1076 w 4537"/>
                <a:gd name="T43" fmla="*/ 398 h 6323"/>
                <a:gd name="T44" fmla="*/ 1003 w 4537"/>
                <a:gd name="T45" fmla="*/ 33 h 6323"/>
                <a:gd name="T46" fmla="*/ 995 w 4537"/>
                <a:gd name="T47" fmla="*/ 0 h 6323"/>
                <a:gd name="T48" fmla="*/ 4537 w 4537"/>
                <a:gd name="T49" fmla="*/ 6323 h 6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37" h="6323">
                  <a:moveTo>
                    <a:pt x="4537" y="6323"/>
                  </a:moveTo>
                  <a:lnTo>
                    <a:pt x="0" y="6323"/>
                  </a:lnTo>
                  <a:lnTo>
                    <a:pt x="92" y="6226"/>
                  </a:lnTo>
                  <a:lnTo>
                    <a:pt x="265" y="6025"/>
                  </a:lnTo>
                  <a:lnTo>
                    <a:pt x="421" y="5812"/>
                  </a:lnTo>
                  <a:lnTo>
                    <a:pt x="561" y="5587"/>
                  </a:lnTo>
                  <a:lnTo>
                    <a:pt x="686" y="5354"/>
                  </a:lnTo>
                  <a:lnTo>
                    <a:pt x="795" y="5113"/>
                  </a:lnTo>
                  <a:lnTo>
                    <a:pt x="890" y="4864"/>
                  </a:lnTo>
                  <a:lnTo>
                    <a:pt x="974" y="4611"/>
                  </a:lnTo>
                  <a:lnTo>
                    <a:pt x="1044" y="4353"/>
                  </a:lnTo>
                  <a:lnTo>
                    <a:pt x="1103" y="4092"/>
                  </a:lnTo>
                  <a:lnTo>
                    <a:pt x="1152" y="3830"/>
                  </a:lnTo>
                  <a:lnTo>
                    <a:pt x="1190" y="3567"/>
                  </a:lnTo>
                  <a:lnTo>
                    <a:pt x="1219" y="3303"/>
                  </a:lnTo>
                  <a:lnTo>
                    <a:pt x="1239" y="3041"/>
                  </a:lnTo>
                  <a:lnTo>
                    <a:pt x="1256" y="2655"/>
                  </a:lnTo>
                  <a:lnTo>
                    <a:pt x="1255" y="2157"/>
                  </a:lnTo>
                  <a:lnTo>
                    <a:pt x="1232" y="1688"/>
                  </a:lnTo>
                  <a:lnTo>
                    <a:pt x="1196" y="1256"/>
                  </a:lnTo>
                  <a:lnTo>
                    <a:pt x="1150" y="873"/>
                  </a:lnTo>
                  <a:lnTo>
                    <a:pt x="1076" y="398"/>
                  </a:lnTo>
                  <a:lnTo>
                    <a:pt x="1003" y="33"/>
                  </a:lnTo>
                  <a:lnTo>
                    <a:pt x="995" y="0"/>
                  </a:lnTo>
                  <a:lnTo>
                    <a:pt x="4537" y="632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36">
              <a:extLst>
                <a:ext uri="{FF2B5EF4-FFF2-40B4-BE49-F238E27FC236}">
                  <a16:creationId xmlns:a16="http://schemas.microsoft.com/office/drawing/2014/main" xmlns="" id="{0016F041-C0AC-4541-877D-5B876DF88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234"/>
              <a:ext cx="1607" cy="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37">
              <a:extLst>
                <a:ext uri="{FF2B5EF4-FFF2-40B4-BE49-F238E27FC236}">
                  <a16:creationId xmlns:a16="http://schemas.microsoft.com/office/drawing/2014/main" xmlns="" id="{5DCAB735-5EDA-4FB1-9EB0-E5EA15B53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" y="1020"/>
              <a:ext cx="1512" cy="1214"/>
            </a:xfrm>
            <a:custGeom>
              <a:avLst/>
              <a:gdLst>
                <a:gd name="T0" fmla="*/ 2496 w 4537"/>
                <a:gd name="T1" fmla="*/ 0 h 3643"/>
                <a:gd name="T2" fmla="*/ 2587 w 4537"/>
                <a:gd name="T3" fmla="*/ 196 h 3643"/>
                <a:gd name="T4" fmla="*/ 2750 w 4537"/>
                <a:gd name="T5" fmla="*/ 583 h 3643"/>
                <a:gd name="T6" fmla="*/ 2853 w 4537"/>
                <a:gd name="T7" fmla="*/ 870 h 3643"/>
                <a:gd name="T8" fmla="*/ 2912 w 4537"/>
                <a:gd name="T9" fmla="*/ 1057 h 3643"/>
                <a:gd name="T10" fmla="*/ 2963 w 4537"/>
                <a:gd name="T11" fmla="*/ 1242 h 3643"/>
                <a:gd name="T12" fmla="*/ 3003 w 4537"/>
                <a:gd name="T13" fmla="*/ 1422 h 3643"/>
                <a:gd name="T14" fmla="*/ 3033 w 4537"/>
                <a:gd name="T15" fmla="*/ 1600 h 3643"/>
                <a:gd name="T16" fmla="*/ 3054 w 4537"/>
                <a:gd name="T17" fmla="*/ 1772 h 3643"/>
                <a:gd name="T18" fmla="*/ 3061 w 4537"/>
                <a:gd name="T19" fmla="*/ 1939 h 3643"/>
                <a:gd name="T20" fmla="*/ 3055 w 4537"/>
                <a:gd name="T21" fmla="*/ 2102 h 3643"/>
                <a:gd name="T22" fmla="*/ 3036 w 4537"/>
                <a:gd name="T23" fmla="*/ 2258 h 3643"/>
                <a:gd name="T24" fmla="*/ 3003 w 4537"/>
                <a:gd name="T25" fmla="*/ 2407 h 3643"/>
                <a:gd name="T26" fmla="*/ 2957 w 4537"/>
                <a:gd name="T27" fmla="*/ 2548 h 3643"/>
                <a:gd name="T28" fmla="*/ 2894 w 4537"/>
                <a:gd name="T29" fmla="*/ 2684 h 3643"/>
                <a:gd name="T30" fmla="*/ 2855 w 4537"/>
                <a:gd name="T31" fmla="*/ 2749 h 3643"/>
                <a:gd name="T32" fmla="*/ 2813 w 4537"/>
                <a:gd name="T33" fmla="*/ 2813 h 3643"/>
                <a:gd name="T34" fmla="*/ 2725 w 4537"/>
                <a:gd name="T35" fmla="*/ 2933 h 3643"/>
                <a:gd name="T36" fmla="*/ 2630 w 4537"/>
                <a:gd name="T37" fmla="*/ 3041 h 3643"/>
                <a:gd name="T38" fmla="*/ 2525 w 4537"/>
                <a:gd name="T39" fmla="*/ 3139 h 3643"/>
                <a:gd name="T40" fmla="*/ 2411 w 4537"/>
                <a:gd name="T41" fmla="*/ 3227 h 3643"/>
                <a:gd name="T42" fmla="*/ 2286 w 4537"/>
                <a:gd name="T43" fmla="*/ 3304 h 3643"/>
                <a:gd name="T44" fmla="*/ 2149 w 4537"/>
                <a:gd name="T45" fmla="*/ 3372 h 3643"/>
                <a:gd name="T46" fmla="*/ 1998 w 4537"/>
                <a:gd name="T47" fmla="*/ 3433 h 3643"/>
                <a:gd name="T48" fmla="*/ 1832 w 4537"/>
                <a:gd name="T49" fmla="*/ 3483 h 3643"/>
                <a:gd name="T50" fmla="*/ 1651 w 4537"/>
                <a:gd name="T51" fmla="*/ 3526 h 3643"/>
                <a:gd name="T52" fmla="*/ 1452 w 4537"/>
                <a:gd name="T53" fmla="*/ 3562 h 3643"/>
                <a:gd name="T54" fmla="*/ 1235 w 4537"/>
                <a:gd name="T55" fmla="*/ 3589 h 3643"/>
                <a:gd name="T56" fmla="*/ 998 w 4537"/>
                <a:gd name="T57" fmla="*/ 3611 h 3643"/>
                <a:gd name="T58" fmla="*/ 742 w 4537"/>
                <a:gd name="T59" fmla="*/ 3627 h 3643"/>
                <a:gd name="T60" fmla="*/ 317 w 4537"/>
                <a:gd name="T61" fmla="*/ 3641 h 3643"/>
                <a:gd name="T62" fmla="*/ 0 w 4537"/>
                <a:gd name="T63" fmla="*/ 3643 h 3643"/>
                <a:gd name="T64" fmla="*/ 4537 w 4537"/>
                <a:gd name="T65" fmla="*/ 3643 h 3643"/>
                <a:gd name="T66" fmla="*/ 2496 w 4537"/>
                <a:gd name="T67" fmla="*/ 0 h 3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37" h="3643">
                  <a:moveTo>
                    <a:pt x="2496" y="0"/>
                  </a:moveTo>
                  <a:lnTo>
                    <a:pt x="2587" y="196"/>
                  </a:lnTo>
                  <a:lnTo>
                    <a:pt x="2750" y="583"/>
                  </a:lnTo>
                  <a:lnTo>
                    <a:pt x="2853" y="870"/>
                  </a:lnTo>
                  <a:lnTo>
                    <a:pt x="2912" y="1057"/>
                  </a:lnTo>
                  <a:lnTo>
                    <a:pt x="2963" y="1242"/>
                  </a:lnTo>
                  <a:lnTo>
                    <a:pt x="3003" y="1422"/>
                  </a:lnTo>
                  <a:lnTo>
                    <a:pt x="3033" y="1600"/>
                  </a:lnTo>
                  <a:lnTo>
                    <a:pt x="3054" y="1772"/>
                  </a:lnTo>
                  <a:lnTo>
                    <a:pt x="3061" y="1939"/>
                  </a:lnTo>
                  <a:lnTo>
                    <a:pt x="3055" y="2102"/>
                  </a:lnTo>
                  <a:lnTo>
                    <a:pt x="3036" y="2258"/>
                  </a:lnTo>
                  <a:lnTo>
                    <a:pt x="3003" y="2407"/>
                  </a:lnTo>
                  <a:lnTo>
                    <a:pt x="2957" y="2548"/>
                  </a:lnTo>
                  <a:lnTo>
                    <a:pt x="2894" y="2684"/>
                  </a:lnTo>
                  <a:lnTo>
                    <a:pt x="2855" y="2749"/>
                  </a:lnTo>
                  <a:lnTo>
                    <a:pt x="2813" y="2813"/>
                  </a:lnTo>
                  <a:lnTo>
                    <a:pt x="2725" y="2933"/>
                  </a:lnTo>
                  <a:lnTo>
                    <a:pt x="2630" y="3041"/>
                  </a:lnTo>
                  <a:lnTo>
                    <a:pt x="2525" y="3139"/>
                  </a:lnTo>
                  <a:lnTo>
                    <a:pt x="2411" y="3227"/>
                  </a:lnTo>
                  <a:lnTo>
                    <a:pt x="2286" y="3304"/>
                  </a:lnTo>
                  <a:lnTo>
                    <a:pt x="2149" y="3372"/>
                  </a:lnTo>
                  <a:lnTo>
                    <a:pt x="1998" y="3433"/>
                  </a:lnTo>
                  <a:lnTo>
                    <a:pt x="1832" y="3483"/>
                  </a:lnTo>
                  <a:lnTo>
                    <a:pt x="1651" y="3526"/>
                  </a:lnTo>
                  <a:lnTo>
                    <a:pt x="1452" y="3562"/>
                  </a:lnTo>
                  <a:lnTo>
                    <a:pt x="1235" y="3589"/>
                  </a:lnTo>
                  <a:lnTo>
                    <a:pt x="998" y="3611"/>
                  </a:lnTo>
                  <a:lnTo>
                    <a:pt x="742" y="3627"/>
                  </a:lnTo>
                  <a:lnTo>
                    <a:pt x="317" y="3641"/>
                  </a:lnTo>
                  <a:lnTo>
                    <a:pt x="0" y="3643"/>
                  </a:lnTo>
                  <a:lnTo>
                    <a:pt x="4537" y="3643"/>
                  </a:lnTo>
                  <a:lnTo>
                    <a:pt x="24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Rectangle 38">
              <a:extLst>
                <a:ext uri="{FF2B5EF4-FFF2-40B4-BE49-F238E27FC236}">
                  <a16:creationId xmlns:a16="http://schemas.microsoft.com/office/drawing/2014/main" xmlns="" id="{2EB99ED3-BC7D-473B-B568-2384EBD1E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3" y="2125"/>
              <a:ext cx="6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39">
              <a:extLst>
                <a:ext uri="{FF2B5EF4-FFF2-40B4-BE49-F238E27FC236}">
                  <a16:creationId xmlns:a16="http://schemas.microsoft.com/office/drawing/2014/main" xmlns="" id="{85E80234-6AF1-4235-8069-E9635DE5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34"/>
              <a:ext cx="7" cy="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40">
              <a:extLst>
                <a:ext uri="{FF2B5EF4-FFF2-40B4-BE49-F238E27FC236}">
                  <a16:creationId xmlns:a16="http://schemas.microsoft.com/office/drawing/2014/main" xmlns="" id="{40445123-9C09-401D-B4DF-4009DF263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" y="-48"/>
              <a:ext cx="1147" cy="2174"/>
            </a:xfrm>
            <a:custGeom>
              <a:avLst/>
              <a:gdLst>
                <a:gd name="T0" fmla="*/ 18 w 3440"/>
                <a:gd name="T1" fmla="*/ 6523 h 6523"/>
                <a:gd name="T2" fmla="*/ 0 w 3440"/>
                <a:gd name="T3" fmla="*/ 6514 h 6523"/>
                <a:gd name="T4" fmla="*/ 3422 w 3440"/>
                <a:gd name="T5" fmla="*/ 0 h 6523"/>
                <a:gd name="T6" fmla="*/ 3440 w 3440"/>
                <a:gd name="T7" fmla="*/ 10 h 6523"/>
                <a:gd name="T8" fmla="*/ 18 w 3440"/>
                <a:gd name="T9" fmla="*/ 6523 h 6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0" h="6523">
                  <a:moveTo>
                    <a:pt x="18" y="6523"/>
                  </a:moveTo>
                  <a:lnTo>
                    <a:pt x="0" y="6514"/>
                  </a:lnTo>
                  <a:lnTo>
                    <a:pt x="3422" y="0"/>
                  </a:lnTo>
                  <a:lnTo>
                    <a:pt x="3440" y="10"/>
                  </a:lnTo>
                  <a:lnTo>
                    <a:pt x="18" y="65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41">
              <a:extLst>
                <a:ext uri="{FF2B5EF4-FFF2-40B4-BE49-F238E27FC236}">
                  <a16:creationId xmlns:a16="http://schemas.microsoft.com/office/drawing/2014/main" xmlns="" id="{410D473E-E44F-45A1-91A9-1C375A474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-49"/>
              <a:ext cx="38" cy="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42">
              <a:extLst>
                <a:ext uri="{FF2B5EF4-FFF2-40B4-BE49-F238E27FC236}">
                  <a16:creationId xmlns:a16="http://schemas.microsoft.com/office/drawing/2014/main" xmlns="" id="{C85B8EC8-1457-410A-B4A8-EA857CF7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" y="2223"/>
              <a:ext cx="301" cy="300"/>
            </a:xfrm>
            <a:custGeom>
              <a:avLst/>
              <a:gdLst>
                <a:gd name="T0" fmla="*/ 902 w 902"/>
                <a:gd name="T1" fmla="*/ 693 h 902"/>
                <a:gd name="T2" fmla="*/ 695 w 902"/>
                <a:gd name="T3" fmla="*/ 902 h 902"/>
                <a:gd name="T4" fmla="*/ 0 w 902"/>
                <a:gd name="T5" fmla="*/ 208 h 902"/>
                <a:gd name="T6" fmla="*/ 208 w 902"/>
                <a:gd name="T7" fmla="*/ 0 h 902"/>
                <a:gd name="T8" fmla="*/ 902 w 902"/>
                <a:gd name="T9" fmla="*/ 693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02">
                  <a:moveTo>
                    <a:pt x="902" y="693"/>
                  </a:moveTo>
                  <a:lnTo>
                    <a:pt x="695" y="902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902" y="6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43">
              <a:extLst>
                <a:ext uri="{FF2B5EF4-FFF2-40B4-BE49-F238E27FC236}">
                  <a16:creationId xmlns:a16="http://schemas.microsoft.com/office/drawing/2014/main" xmlns="" id="{536B54A9-6AAD-4C5C-8170-D0793F4FC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" y="2227"/>
              <a:ext cx="237" cy="238"/>
            </a:xfrm>
            <a:custGeom>
              <a:avLst/>
              <a:gdLst>
                <a:gd name="T0" fmla="*/ 711 w 711"/>
                <a:gd name="T1" fmla="*/ 694 h 713"/>
                <a:gd name="T2" fmla="*/ 692 w 711"/>
                <a:gd name="T3" fmla="*/ 713 h 713"/>
                <a:gd name="T4" fmla="*/ 0 w 711"/>
                <a:gd name="T5" fmla="*/ 17 h 713"/>
                <a:gd name="T6" fmla="*/ 18 w 711"/>
                <a:gd name="T7" fmla="*/ 0 h 713"/>
                <a:gd name="T8" fmla="*/ 711 w 711"/>
                <a:gd name="T9" fmla="*/ 694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713">
                  <a:moveTo>
                    <a:pt x="711" y="694"/>
                  </a:moveTo>
                  <a:lnTo>
                    <a:pt x="692" y="713"/>
                  </a:lnTo>
                  <a:lnTo>
                    <a:pt x="0" y="17"/>
                  </a:lnTo>
                  <a:lnTo>
                    <a:pt x="18" y="0"/>
                  </a:lnTo>
                  <a:lnTo>
                    <a:pt x="711" y="6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44">
              <a:extLst>
                <a:ext uri="{FF2B5EF4-FFF2-40B4-BE49-F238E27FC236}">
                  <a16:creationId xmlns:a16="http://schemas.microsoft.com/office/drawing/2014/main" xmlns="" id="{B937EF51-455C-41FD-9C54-6E8A5D10E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" y="2185"/>
              <a:ext cx="256" cy="256"/>
            </a:xfrm>
            <a:custGeom>
              <a:avLst/>
              <a:gdLst>
                <a:gd name="T0" fmla="*/ 694 w 766"/>
                <a:gd name="T1" fmla="*/ 766 h 766"/>
                <a:gd name="T2" fmla="*/ 766 w 766"/>
                <a:gd name="T3" fmla="*/ 694 h 766"/>
                <a:gd name="T4" fmla="*/ 72 w 766"/>
                <a:gd name="T5" fmla="*/ 0 h 766"/>
                <a:gd name="T6" fmla="*/ 0 w 766"/>
                <a:gd name="T7" fmla="*/ 72 h 766"/>
                <a:gd name="T8" fmla="*/ 694 w 766"/>
                <a:gd name="T9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6" h="766">
                  <a:moveTo>
                    <a:pt x="694" y="766"/>
                  </a:moveTo>
                  <a:lnTo>
                    <a:pt x="766" y="69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69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3" name="자유형 132">
            <a:extLst>
              <a:ext uri="{FF2B5EF4-FFF2-40B4-BE49-F238E27FC236}">
                <a16:creationId xmlns:a16="http://schemas.microsoft.com/office/drawing/2014/main" xmlns="" id="{BA6646CF-7ADC-4EFD-A48E-E10EA838B2D5}"/>
              </a:ext>
            </a:extLst>
          </p:cNvPr>
          <p:cNvSpPr/>
          <p:nvPr/>
        </p:nvSpPr>
        <p:spPr>
          <a:xfrm rot="5214268">
            <a:off x="3166019" y="-136624"/>
            <a:ext cx="698774" cy="7078878"/>
          </a:xfrm>
          <a:custGeom>
            <a:avLst/>
            <a:gdLst>
              <a:gd name="connsiteX0" fmla="*/ 359095 w 698774"/>
              <a:gd name="connsiteY0" fmla="*/ 0 h 7078878"/>
              <a:gd name="connsiteX1" fmla="*/ 698774 w 698774"/>
              <a:gd name="connsiteY1" fmla="*/ 7078878 h 7078878"/>
              <a:gd name="connsiteX2" fmla="*/ 0 w 698774"/>
              <a:gd name="connsiteY2" fmla="*/ 7041088 h 707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774" h="7078878">
                <a:moveTo>
                  <a:pt x="359095" y="0"/>
                </a:moveTo>
                <a:lnTo>
                  <a:pt x="698774" y="7078878"/>
                </a:lnTo>
                <a:lnTo>
                  <a:pt x="0" y="7041088"/>
                </a:lnTo>
                <a:close/>
              </a:path>
            </a:pathLst>
          </a:custGeom>
          <a:solidFill>
            <a:srgbClr val="002D48"/>
          </a:solidFill>
          <a:ln>
            <a:noFill/>
          </a:ln>
          <a:effectLst>
            <a:innerShdw blurRad="2794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57568" y="2754340"/>
            <a:ext cx="548335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32" name="이등변 삼각형 83">
            <a:extLst>
              <a:ext uri="{FF2B5EF4-FFF2-40B4-BE49-F238E27FC236}">
                <a16:creationId xmlns:a16="http://schemas.microsoft.com/office/drawing/2014/main" xmlns="" id="{47795F44-CA6C-49B7-A804-C88052C56C5A}"/>
              </a:ext>
            </a:extLst>
          </p:cNvPr>
          <p:cNvSpPr/>
          <p:nvPr/>
        </p:nvSpPr>
        <p:spPr>
          <a:xfrm rot="15735146" flipV="1">
            <a:off x="3210897" y="269926"/>
            <a:ext cx="809485" cy="7181687"/>
          </a:xfrm>
          <a:custGeom>
            <a:avLst/>
            <a:gdLst>
              <a:gd name="connsiteX0" fmla="*/ 0 w 482299"/>
              <a:gd name="connsiteY0" fmla="*/ 9982120 h 9982120"/>
              <a:gd name="connsiteX1" fmla="*/ 266504 w 482299"/>
              <a:gd name="connsiteY1" fmla="*/ 0 h 9982120"/>
              <a:gd name="connsiteX2" fmla="*/ 482299 w 482299"/>
              <a:gd name="connsiteY2" fmla="*/ 9982120 h 9982120"/>
              <a:gd name="connsiteX3" fmla="*/ 0 w 482299"/>
              <a:gd name="connsiteY3" fmla="*/ 9982120 h 9982120"/>
              <a:gd name="connsiteX0" fmla="*/ 0 w 478492"/>
              <a:gd name="connsiteY0" fmla="*/ 9982120 h 10023219"/>
              <a:gd name="connsiteX1" fmla="*/ 266504 w 478492"/>
              <a:gd name="connsiteY1" fmla="*/ 0 h 10023219"/>
              <a:gd name="connsiteX2" fmla="*/ 478492 w 478492"/>
              <a:gd name="connsiteY2" fmla="*/ 10023219 h 10023219"/>
              <a:gd name="connsiteX3" fmla="*/ 0 w 478492"/>
              <a:gd name="connsiteY3" fmla="*/ 9982120 h 10023219"/>
              <a:gd name="connsiteX0" fmla="*/ 0 w 826799"/>
              <a:gd name="connsiteY0" fmla="*/ 9775260 h 10023219"/>
              <a:gd name="connsiteX1" fmla="*/ 614811 w 826799"/>
              <a:gd name="connsiteY1" fmla="*/ 0 h 10023219"/>
              <a:gd name="connsiteX2" fmla="*/ 826799 w 826799"/>
              <a:gd name="connsiteY2" fmla="*/ 10023219 h 10023219"/>
              <a:gd name="connsiteX3" fmla="*/ 0 w 826799"/>
              <a:gd name="connsiteY3" fmla="*/ 9775260 h 10023219"/>
              <a:gd name="connsiteX0" fmla="*/ 0 w 826799"/>
              <a:gd name="connsiteY0" fmla="*/ 9775260 h 10023219"/>
              <a:gd name="connsiteX1" fmla="*/ 614811 w 826799"/>
              <a:gd name="connsiteY1" fmla="*/ 0 h 10023219"/>
              <a:gd name="connsiteX2" fmla="*/ 826799 w 826799"/>
              <a:gd name="connsiteY2" fmla="*/ 10023219 h 10023219"/>
              <a:gd name="connsiteX3" fmla="*/ 0 w 826799"/>
              <a:gd name="connsiteY3" fmla="*/ 9775260 h 10023219"/>
              <a:gd name="connsiteX0" fmla="*/ 0 w 826799"/>
              <a:gd name="connsiteY0" fmla="*/ 9775260 h 10023219"/>
              <a:gd name="connsiteX1" fmla="*/ 614811 w 826799"/>
              <a:gd name="connsiteY1" fmla="*/ 0 h 10023219"/>
              <a:gd name="connsiteX2" fmla="*/ 826799 w 826799"/>
              <a:gd name="connsiteY2" fmla="*/ 10023219 h 10023219"/>
              <a:gd name="connsiteX3" fmla="*/ 0 w 826799"/>
              <a:gd name="connsiteY3" fmla="*/ 9775260 h 10023219"/>
              <a:gd name="connsiteX0" fmla="*/ 0 w 801727"/>
              <a:gd name="connsiteY0" fmla="*/ 9390770 h 10023219"/>
              <a:gd name="connsiteX1" fmla="*/ 589739 w 801727"/>
              <a:gd name="connsiteY1" fmla="*/ 0 h 10023219"/>
              <a:gd name="connsiteX2" fmla="*/ 801727 w 801727"/>
              <a:gd name="connsiteY2" fmla="*/ 10023219 h 10023219"/>
              <a:gd name="connsiteX3" fmla="*/ 0 w 801727"/>
              <a:gd name="connsiteY3" fmla="*/ 9390770 h 10023219"/>
              <a:gd name="connsiteX0" fmla="*/ 7628 w 809355"/>
              <a:gd name="connsiteY0" fmla="*/ 9390770 h 10023219"/>
              <a:gd name="connsiteX1" fmla="*/ 597367 w 809355"/>
              <a:gd name="connsiteY1" fmla="*/ 0 h 10023219"/>
              <a:gd name="connsiteX2" fmla="*/ 809355 w 809355"/>
              <a:gd name="connsiteY2" fmla="*/ 10023219 h 10023219"/>
              <a:gd name="connsiteX3" fmla="*/ 7628 w 809355"/>
              <a:gd name="connsiteY3" fmla="*/ 9390770 h 10023219"/>
              <a:gd name="connsiteX0" fmla="*/ 7570 w 815943"/>
              <a:gd name="connsiteY0" fmla="*/ 9390770 h 10042116"/>
              <a:gd name="connsiteX1" fmla="*/ 597309 w 815943"/>
              <a:gd name="connsiteY1" fmla="*/ 0 h 10042116"/>
              <a:gd name="connsiteX2" fmla="*/ 815943 w 815943"/>
              <a:gd name="connsiteY2" fmla="*/ 10042116 h 10042116"/>
              <a:gd name="connsiteX3" fmla="*/ 7570 w 815943"/>
              <a:gd name="connsiteY3" fmla="*/ 9390770 h 10042116"/>
              <a:gd name="connsiteX0" fmla="*/ 7150 w 815523"/>
              <a:gd name="connsiteY0" fmla="*/ 9390770 h 10042116"/>
              <a:gd name="connsiteX1" fmla="*/ 596889 w 815523"/>
              <a:gd name="connsiteY1" fmla="*/ 0 h 10042116"/>
              <a:gd name="connsiteX2" fmla="*/ 815523 w 815523"/>
              <a:gd name="connsiteY2" fmla="*/ 10042116 h 10042116"/>
              <a:gd name="connsiteX3" fmla="*/ 7150 w 815523"/>
              <a:gd name="connsiteY3" fmla="*/ 9390770 h 10042116"/>
              <a:gd name="connsiteX0" fmla="*/ 3053 w 811426"/>
              <a:gd name="connsiteY0" fmla="*/ 9390770 h 10042116"/>
              <a:gd name="connsiteX1" fmla="*/ 592792 w 811426"/>
              <a:gd name="connsiteY1" fmla="*/ 0 h 10042116"/>
              <a:gd name="connsiteX2" fmla="*/ 811426 w 811426"/>
              <a:gd name="connsiteY2" fmla="*/ 10042116 h 10042116"/>
              <a:gd name="connsiteX3" fmla="*/ 3053 w 811426"/>
              <a:gd name="connsiteY3" fmla="*/ 9390770 h 10042116"/>
              <a:gd name="connsiteX0" fmla="*/ 1112 w 809485"/>
              <a:gd name="connsiteY0" fmla="*/ 9390770 h 10042116"/>
              <a:gd name="connsiteX1" fmla="*/ 590851 w 809485"/>
              <a:gd name="connsiteY1" fmla="*/ 0 h 10042116"/>
              <a:gd name="connsiteX2" fmla="*/ 809485 w 809485"/>
              <a:gd name="connsiteY2" fmla="*/ 10042116 h 10042116"/>
              <a:gd name="connsiteX3" fmla="*/ 1112 w 809485"/>
              <a:gd name="connsiteY3" fmla="*/ 9390770 h 1004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485" h="10042116">
                <a:moveTo>
                  <a:pt x="1112" y="9390770"/>
                </a:moveTo>
                <a:lnTo>
                  <a:pt x="590851" y="0"/>
                </a:lnTo>
                <a:lnTo>
                  <a:pt x="809485" y="10042116"/>
                </a:lnTo>
                <a:cubicBezTo>
                  <a:pt x="741891" y="9536430"/>
                  <a:pt x="-33299" y="9851861"/>
                  <a:pt x="1112" y="9390770"/>
                </a:cubicBezTo>
                <a:close/>
              </a:path>
            </a:pathLst>
          </a:custGeom>
          <a:gradFill>
            <a:gsLst>
              <a:gs pos="50000">
                <a:srgbClr val="003B60"/>
              </a:gs>
              <a:gs pos="86000">
                <a:srgbClr val="00243A"/>
              </a:gs>
              <a:gs pos="100000">
                <a:srgbClr val="002136"/>
              </a:gs>
            </a:gsLst>
            <a:lin ang="120000" scaled="0"/>
          </a:gradFill>
          <a:ln>
            <a:noFill/>
          </a:ln>
          <a:effectLst>
            <a:outerShdw blurRad="393700" dist="38100" dir="8100000" algn="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B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 rot="20788128">
            <a:off x="-1172364" y="2921326"/>
            <a:ext cx="10268483" cy="1608459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-1" y="3009700"/>
            <a:ext cx="8556003" cy="1389987"/>
            <a:chOff x="0" y="2884866"/>
            <a:chExt cx="7075384" cy="1149449"/>
          </a:xfrm>
        </p:grpSpPr>
        <p:sp>
          <p:nvSpPr>
            <p:cNvPr id="4" name="직각 삼각형 3"/>
            <p:cNvSpPr/>
            <p:nvPr/>
          </p:nvSpPr>
          <p:spPr>
            <a:xfrm flipV="1">
              <a:off x="0" y="2884866"/>
              <a:ext cx="7006107" cy="798491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368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rot="21180000" flipV="1">
              <a:off x="31060" y="3250021"/>
              <a:ext cx="7044324" cy="784294"/>
            </a:xfrm>
            <a:custGeom>
              <a:avLst/>
              <a:gdLst>
                <a:gd name="connsiteX0" fmla="*/ 0 w 7006107"/>
                <a:gd name="connsiteY0" fmla="*/ 798491 h 798491"/>
                <a:gd name="connsiteX1" fmla="*/ 0 w 7006107"/>
                <a:gd name="connsiteY1" fmla="*/ 0 h 798491"/>
                <a:gd name="connsiteX2" fmla="*/ 7006107 w 7006107"/>
                <a:gd name="connsiteY2" fmla="*/ 798491 h 798491"/>
                <a:gd name="connsiteX3" fmla="*/ 0 w 7006107"/>
                <a:gd name="connsiteY3" fmla="*/ 798491 h 798491"/>
                <a:gd name="connsiteX0" fmla="*/ 0 w 7096004"/>
                <a:gd name="connsiteY0" fmla="*/ 798491 h 798491"/>
                <a:gd name="connsiteX1" fmla="*/ 0 w 7096004"/>
                <a:gd name="connsiteY1" fmla="*/ 0 h 798491"/>
                <a:gd name="connsiteX2" fmla="*/ 7096004 w 7096004"/>
                <a:gd name="connsiteY2" fmla="*/ 749067 h 798491"/>
                <a:gd name="connsiteX3" fmla="*/ 0 w 7096004"/>
                <a:gd name="connsiteY3" fmla="*/ 798491 h 798491"/>
                <a:gd name="connsiteX0" fmla="*/ 12936 w 7096004"/>
                <a:gd name="connsiteY0" fmla="*/ 825693 h 825693"/>
                <a:gd name="connsiteX1" fmla="*/ 0 w 7096004"/>
                <a:gd name="connsiteY1" fmla="*/ 0 h 825693"/>
                <a:gd name="connsiteX2" fmla="*/ 7096004 w 7096004"/>
                <a:gd name="connsiteY2" fmla="*/ 749067 h 825693"/>
                <a:gd name="connsiteX3" fmla="*/ 12936 w 7096004"/>
                <a:gd name="connsiteY3" fmla="*/ 825693 h 825693"/>
                <a:gd name="connsiteX0" fmla="*/ 0 w 7083068"/>
                <a:gd name="connsiteY0" fmla="*/ 766193 h 766193"/>
                <a:gd name="connsiteX1" fmla="*/ 544571 w 7083068"/>
                <a:gd name="connsiteY1" fmla="*/ 0 h 766193"/>
                <a:gd name="connsiteX2" fmla="*/ 7083068 w 7083068"/>
                <a:gd name="connsiteY2" fmla="*/ 689567 h 766193"/>
                <a:gd name="connsiteX3" fmla="*/ 0 w 7083068"/>
                <a:gd name="connsiteY3" fmla="*/ 766193 h 766193"/>
                <a:gd name="connsiteX0" fmla="*/ 0 w 7083068"/>
                <a:gd name="connsiteY0" fmla="*/ 770254 h 770254"/>
                <a:gd name="connsiteX1" fmla="*/ 544571 w 7083068"/>
                <a:gd name="connsiteY1" fmla="*/ 4061 h 770254"/>
                <a:gd name="connsiteX2" fmla="*/ 7083068 w 7083068"/>
                <a:gd name="connsiteY2" fmla="*/ 693628 h 770254"/>
                <a:gd name="connsiteX3" fmla="*/ 0 w 7083068"/>
                <a:gd name="connsiteY3" fmla="*/ 770254 h 770254"/>
                <a:gd name="connsiteX0" fmla="*/ 0 w 7083068"/>
                <a:gd name="connsiteY0" fmla="*/ 769223 h 769223"/>
                <a:gd name="connsiteX1" fmla="*/ 544571 w 7083068"/>
                <a:gd name="connsiteY1" fmla="*/ 3030 h 769223"/>
                <a:gd name="connsiteX2" fmla="*/ 7083068 w 7083068"/>
                <a:gd name="connsiteY2" fmla="*/ 692597 h 769223"/>
                <a:gd name="connsiteX3" fmla="*/ 0 w 7083068"/>
                <a:gd name="connsiteY3" fmla="*/ 769223 h 769223"/>
                <a:gd name="connsiteX0" fmla="*/ 0 w 7046181"/>
                <a:gd name="connsiteY0" fmla="*/ 769223 h 769223"/>
                <a:gd name="connsiteX1" fmla="*/ 544571 w 7046181"/>
                <a:gd name="connsiteY1" fmla="*/ 3030 h 769223"/>
                <a:gd name="connsiteX2" fmla="*/ 7046181 w 7046181"/>
                <a:gd name="connsiteY2" fmla="*/ 704803 h 769223"/>
                <a:gd name="connsiteX3" fmla="*/ 0 w 7046181"/>
                <a:gd name="connsiteY3" fmla="*/ 769223 h 769223"/>
                <a:gd name="connsiteX0" fmla="*/ 0 w 7044324"/>
                <a:gd name="connsiteY0" fmla="*/ 784294 h 784294"/>
                <a:gd name="connsiteX1" fmla="*/ 542714 w 7044324"/>
                <a:gd name="connsiteY1" fmla="*/ 2975 h 784294"/>
                <a:gd name="connsiteX2" fmla="*/ 7044324 w 7044324"/>
                <a:gd name="connsiteY2" fmla="*/ 704748 h 784294"/>
                <a:gd name="connsiteX3" fmla="*/ 0 w 7044324"/>
                <a:gd name="connsiteY3" fmla="*/ 784294 h 78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4324" h="784294">
                  <a:moveTo>
                    <a:pt x="0" y="784294"/>
                  </a:moveTo>
                  <a:cubicBezTo>
                    <a:pt x="428276" y="740911"/>
                    <a:pt x="252394" y="-54551"/>
                    <a:pt x="542714" y="2975"/>
                  </a:cubicBezTo>
                  <a:lnTo>
                    <a:pt x="7044324" y="704748"/>
                  </a:lnTo>
                  <a:lnTo>
                    <a:pt x="0" y="784294"/>
                  </a:lnTo>
                  <a:close/>
                </a:path>
              </a:pathLst>
            </a:custGeom>
            <a:gradFill>
              <a:gsLst>
                <a:gs pos="70000">
                  <a:srgbClr val="30B1FF"/>
                </a:gs>
                <a:gs pos="98000">
                  <a:srgbClr val="008EE6"/>
                </a:gs>
                <a:gs pos="100000">
                  <a:srgbClr val="008EE6"/>
                </a:gs>
              </a:gsLst>
              <a:lin ang="546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Freeform 46">
            <a:extLst>
              <a:ext uri="{FF2B5EF4-FFF2-40B4-BE49-F238E27FC236}">
                <a16:creationId xmlns:a16="http://schemas.microsoft.com/office/drawing/2014/main" xmlns="" id="{800E98DE-7577-4F06-87D3-11635F419DBE}"/>
              </a:ext>
            </a:extLst>
          </p:cNvPr>
          <p:cNvSpPr>
            <a:spLocks/>
          </p:cNvSpPr>
          <p:nvPr/>
        </p:nvSpPr>
        <p:spPr bwMode="auto">
          <a:xfrm rot="392905">
            <a:off x="9012918" y="2433882"/>
            <a:ext cx="257715" cy="154786"/>
          </a:xfrm>
          <a:custGeom>
            <a:avLst/>
            <a:gdLst>
              <a:gd name="T0" fmla="*/ 0 w 984"/>
              <a:gd name="T1" fmla="*/ 471 h 591"/>
              <a:gd name="T2" fmla="*/ 18 w 984"/>
              <a:gd name="T3" fmla="*/ 467 h 591"/>
              <a:gd name="T4" fmla="*/ 124 w 984"/>
              <a:gd name="T5" fmla="*/ 455 h 591"/>
              <a:gd name="T6" fmla="*/ 212 w 984"/>
              <a:gd name="T7" fmla="*/ 457 h 591"/>
              <a:gd name="T8" fmla="*/ 255 w 984"/>
              <a:gd name="T9" fmla="*/ 464 h 591"/>
              <a:gd name="T10" fmla="*/ 300 w 984"/>
              <a:gd name="T11" fmla="*/ 474 h 591"/>
              <a:gd name="T12" fmla="*/ 389 w 984"/>
              <a:gd name="T13" fmla="*/ 511 h 591"/>
              <a:gd name="T14" fmla="*/ 481 w 984"/>
              <a:gd name="T15" fmla="*/ 553 h 591"/>
              <a:gd name="T16" fmla="*/ 576 w 984"/>
              <a:gd name="T17" fmla="*/ 583 h 591"/>
              <a:gd name="T18" fmla="*/ 625 w 984"/>
              <a:gd name="T19" fmla="*/ 589 h 591"/>
              <a:gd name="T20" fmla="*/ 670 w 984"/>
              <a:gd name="T21" fmla="*/ 591 h 591"/>
              <a:gd name="T22" fmla="*/ 717 w 984"/>
              <a:gd name="T23" fmla="*/ 579 h 591"/>
              <a:gd name="T24" fmla="*/ 733 w 984"/>
              <a:gd name="T25" fmla="*/ 553 h 591"/>
              <a:gd name="T26" fmla="*/ 729 w 984"/>
              <a:gd name="T27" fmla="*/ 547 h 591"/>
              <a:gd name="T28" fmla="*/ 719 w 984"/>
              <a:gd name="T29" fmla="*/ 549 h 591"/>
              <a:gd name="T30" fmla="*/ 667 w 984"/>
              <a:gd name="T31" fmla="*/ 539 h 591"/>
              <a:gd name="T32" fmla="*/ 641 w 984"/>
              <a:gd name="T33" fmla="*/ 520 h 591"/>
              <a:gd name="T34" fmla="*/ 628 w 984"/>
              <a:gd name="T35" fmla="*/ 501 h 591"/>
              <a:gd name="T36" fmla="*/ 622 w 984"/>
              <a:gd name="T37" fmla="*/ 488 h 591"/>
              <a:gd name="T38" fmla="*/ 619 w 984"/>
              <a:gd name="T39" fmla="*/ 474 h 591"/>
              <a:gd name="T40" fmla="*/ 621 w 984"/>
              <a:gd name="T41" fmla="*/ 448 h 591"/>
              <a:gd name="T42" fmla="*/ 641 w 984"/>
              <a:gd name="T43" fmla="*/ 411 h 591"/>
              <a:gd name="T44" fmla="*/ 733 w 984"/>
              <a:gd name="T45" fmla="*/ 329 h 591"/>
              <a:gd name="T46" fmla="*/ 834 w 984"/>
              <a:gd name="T47" fmla="*/ 259 h 591"/>
              <a:gd name="T48" fmla="*/ 883 w 984"/>
              <a:gd name="T49" fmla="*/ 223 h 591"/>
              <a:gd name="T50" fmla="*/ 949 w 984"/>
              <a:gd name="T51" fmla="*/ 150 h 591"/>
              <a:gd name="T52" fmla="*/ 981 w 984"/>
              <a:gd name="T53" fmla="*/ 82 h 591"/>
              <a:gd name="T54" fmla="*/ 984 w 984"/>
              <a:gd name="T55" fmla="*/ 23 h 591"/>
              <a:gd name="T56" fmla="*/ 975 w 984"/>
              <a:gd name="T57" fmla="*/ 0 h 591"/>
              <a:gd name="T58" fmla="*/ 972 w 984"/>
              <a:gd name="T59" fmla="*/ 5 h 591"/>
              <a:gd name="T60" fmla="*/ 930 w 984"/>
              <a:gd name="T61" fmla="*/ 42 h 591"/>
              <a:gd name="T62" fmla="*/ 874 w 984"/>
              <a:gd name="T63" fmla="*/ 79 h 591"/>
              <a:gd name="T64" fmla="*/ 834 w 984"/>
              <a:gd name="T65" fmla="*/ 101 h 591"/>
              <a:gd name="T66" fmla="*/ 791 w 984"/>
              <a:gd name="T67" fmla="*/ 125 h 591"/>
              <a:gd name="T68" fmla="*/ 713 w 984"/>
              <a:gd name="T69" fmla="*/ 189 h 591"/>
              <a:gd name="T70" fmla="*/ 609 w 984"/>
              <a:gd name="T71" fmla="*/ 294 h 591"/>
              <a:gd name="T72" fmla="*/ 542 w 984"/>
              <a:gd name="T73" fmla="*/ 359 h 591"/>
              <a:gd name="T74" fmla="*/ 510 w 984"/>
              <a:gd name="T75" fmla="*/ 388 h 591"/>
              <a:gd name="T76" fmla="*/ 465 w 984"/>
              <a:gd name="T77" fmla="*/ 422 h 591"/>
              <a:gd name="T78" fmla="*/ 429 w 984"/>
              <a:gd name="T79" fmla="*/ 436 h 591"/>
              <a:gd name="T80" fmla="*/ 388 w 984"/>
              <a:gd name="T81" fmla="*/ 434 h 591"/>
              <a:gd name="T82" fmla="*/ 357 w 984"/>
              <a:gd name="T83" fmla="*/ 428 h 591"/>
              <a:gd name="T84" fmla="*/ 321 w 984"/>
              <a:gd name="T85" fmla="*/ 422 h 591"/>
              <a:gd name="T86" fmla="*/ 229 w 984"/>
              <a:gd name="T87" fmla="*/ 411 h 591"/>
              <a:gd name="T88" fmla="*/ 127 w 984"/>
              <a:gd name="T89" fmla="*/ 413 h 591"/>
              <a:gd name="T90" fmla="*/ 58 w 984"/>
              <a:gd name="T91" fmla="*/ 432 h 591"/>
              <a:gd name="T92" fmla="*/ 18 w 984"/>
              <a:gd name="T93" fmla="*/ 455 h 591"/>
              <a:gd name="T94" fmla="*/ 0 w 984"/>
              <a:gd name="T95" fmla="*/ 47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84" h="591">
                <a:moveTo>
                  <a:pt x="0" y="471"/>
                </a:moveTo>
                <a:lnTo>
                  <a:pt x="18" y="467"/>
                </a:lnTo>
                <a:lnTo>
                  <a:pt x="124" y="455"/>
                </a:lnTo>
                <a:lnTo>
                  <a:pt x="212" y="457"/>
                </a:lnTo>
                <a:lnTo>
                  <a:pt x="255" y="464"/>
                </a:lnTo>
                <a:lnTo>
                  <a:pt x="300" y="474"/>
                </a:lnTo>
                <a:lnTo>
                  <a:pt x="389" y="511"/>
                </a:lnTo>
                <a:lnTo>
                  <a:pt x="481" y="553"/>
                </a:lnTo>
                <a:lnTo>
                  <a:pt x="576" y="583"/>
                </a:lnTo>
                <a:lnTo>
                  <a:pt x="625" y="589"/>
                </a:lnTo>
                <a:lnTo>
                  <a:pt x="670" y="591"/>
                </a:lnTo>
                <a:lnTo>
                  <a:pt x="717" y="579"/>
                </a:lnTo>
                <a:lnTo>
                  <a:pt x="733" y="553"/>
                </a:lnTo>
                <a:lnTo>
                  <a:pt x="729" y="547"/>
                </a:lnTo>
                <a:lnTo>
                  <a:pt x="719" y="549"/>
                </a:lnTo>
                <a:lnTo>
                  <a:pt x="667" y="539"/>
                </a:lnTo>
                <a:lnTo>
                  <a:pt x="641" y="520"/>
                </a:lnTo>
                <a:lnTo>
                  <a:pt x="628" y="501"/>
                </a:lnTo>
                <a:lnTo>
                  <a:pt x="622" y="488"/>
                </a:lnTo>
                <a:lnTo>
                  <a:pt x="619" y="474"/>
                </a:lnTo>
                <a:lnTo>
                  <a:pt x="621" y="448"/>
                </a:lnTo>
                <a:lnTo>
                  <a:pt x="641" y="411"/>
                </a:lnTo>
                <a:lnTo>
                  <a:pt x="733" y="329"/>
                </a:lnTo>
                <a:lnTo>
                  <a:pt x="834" y="259"/>
                </a:lnTo>
                <a:lnTo>
                  <a:pt x="883" y="223"/>
                </a:lnTo>
                <a:lnTo>
                  <a:pt x="949" y="150"/>
                </a:lnTo>
                <a:lnTo>
                  <a:pt x="981" y="82"/>
                </a:lnTo>
                <a:lnTo>
                  <a:pt x="984" y="23"/>
                </a:lnTo>
                <a:lnTo>
                  <a:pt x="975" y="0"/>
                </a:lnTo>
                <a:lnTo>
                  <a:pt x="972" y="5"/>
                </a:lnTo>
                <a:lnTo>
                  <a:pt x="930" y="42"/>
                </a:lnTo>
                <a:lnTo>
                  <a:pt x="874" y="79"/>
                </a:lnTo>
                <a:lnTo>
                  <a:pt x="834" y="101"/>
                </a:lnTo>
                <a:lnTo>
                  <a:pt x="791" y="125"/>
                </a:lnTo>
                <a:lnTo>
                  <a:pt x="713" y="189"/>
                </a:lnTo>
                <a:lnTo>
                  <a:pt x="609" y="294"/>
                </a:lnTo>
                <a:lnTo>
                  <a:pt x="542" y="359"/>
                </a:lnTo>
                <a:lnTo>
                  <a:pt x="510" y="388"/>
                </a:lnTo>
                <a:lnTo>
                  <a:pt x="465" y="422"/>
                </a:lnTo>
                <a:lnTo>
                  <a:pt x="429" y="436"/>
                </a:lnTo>
                <a:lnTo>
                  <a:pt x="388" y="434"/>
                </a:lnTo>
                <a:lnTo>
                  <a:pt x="357" y="428"/>
                </a:lnTo>
                <a:lnTo>
                  <a:pt x="321" y="422"/>
                </a:lnTo>
                <a:lnTo>
                  <a:pt x="229" y="411"/>
                </a:lnTo>
                <a:lnTo>
                  <a:pt x="127" y="413"/>
                </a:lnTo>
                <a:lnTo>
                  <a:pt x="58" y="432"/>
                </a:lnTo>
                <a:lnTo>
                  <a:pt x="18" y="455"/>
                </a:lnTo>
                <a:lnTo>
                  <a:pt x="0" y="4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xmlns="" id="{75019C13-8865-48B8-B040-10D04F59D950}"/>
              </a:ext>
            </a:extLst>
          </p:cNvPr>
          <p:cNvGrpSpPr>
            <a:grpSpLocks noChangeAspect="1"/>
          </p:cNvGrpSpPr>
          <p:nvPr/>
        </p:nvGrpSpPr>
        <p:grpSpPr bwMode="auto">
          <a:xfrm rot="135205">
            <a:off x="8349616" y="2627073"/>
            <a:ext cx="397957" cy="407838"/>
            <a:chOff x="-440" y="-153"/>
            <a:chExt cx="2779" cy="2848"/>
          </a:xfrm>
          <a:solidFill>
            <a:schemeClr val="bg1"/>
          </a:solidFill>
          <a:effectLst>
            <a:outerShdw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xmlns="" id="{FB359752-7F87-4CAE-BA5C-ED8986A1C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" y="2147"/>
              <a:ext cx="205" cy="205"/>
            </a:xfrm>
            <a:custGeom>
              <a:avLst/>
              <a:gdLst>
                <a:gd name="T0" fmla="*/ 616 w 616"/>
                <a:gd name="T1" fmla="*/ 601 h 615"/>
                <a:gd name="T2" fmla="*/ 602 w 616"/>
                <a:gd name="T3" fmla="*/ 615 h 615"/>
                <a:gd name="T4" fmla="*/ 0 w 616"/>
                <a:gd name="T5" fmla="*/ 15 h 615"/>
                <a:gd name="T6" fmla="*/ 13 w 616"/>
                <a:gd name="T7" fmla="*/ 0 h 615"/>
                <a:gd name="T8" fmla="*/ 616 w 616"/>
                <a:gd name="T9" fmla="*/ 601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615">
                  <a:moveTo>
                    <a:pt x="616" y="601"/>
                  </a:moveTo>
                  <a:lnTo>
                    <a:pt x="602" y="615"/>
                  </a:lnTo>
                  <a:lnTo>
                    <a:pt x="0" y="15"/>
                  </a:lnTo>
                  <a:lnTo>
                    <a:pt x="13" y="0"/>
                  </a:lnTo>
                  <a:lnTo>
                    <a:pt x="616" y="6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xmlns="" id="{0FF71E82-C6E4-4109-8FBA-A530836E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0" y="2345"/>
              <a:ext cx="2776" cy="350"/>
            </a:xfrm>
            <a:custGeom>
              <a:avLst/>
              <a:gdLst>
                <a:gd name="T0" fmla="*/ 4879 w 8330"/>
                <a:gd name="T1" fmla="*/ 190 h 1049"/>
                <a:gd name="T2" fmla="*/ 5617 w 8330"/>
                <a:gd name="T3" fmla="*/ 0 h 1049"/>
                <a:gd name="T4" fmla="*/ 8330 w 8330"/>
                <a:gd name="T5" fmla="*/ 0 h 1049"/>
                <a:gd name="T6" fmla="*/ 6540 w 8330"/>
                <a:gd name="T7" fmla="*/ 1049 h 1049"/>
                <a:gd name="T8" fmla="*/ 266 w 8330"/>
                <a:gd name="T9" fmla="*/ 1049 h 1049"/>
                <a:gd name="T10" fmla="*/ 0 w 8330"/>
                <a:gd name="T11" fmla="*/ 788 h 1049"/>
                <a:gd name="T12" fmla="*/ 540 w 8330"/>
                <a:gd name="T13" fmla="*/ 190 h 1049"/>
                <a:gd name="T14" fmla="*/ 4879 w 8330"/>
                <a:gd name="T15" fmla="*/ 19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30" h="1049">
                  <a:moveTo>
                    <a:pt x="4879" y="190"/>
                  </a:moveTo>
                  <a:lnTo>
                    <a:pt x="5617" y="0"/>
                  </a:lnTo>
                  <a:lnTo>
                    <a:pt x="8330" y="0"/>
                  </a:lnTo>
                  <a:lnTo>
                    <a:pt x="6540" y="1049"/>
                  </a:lnTo>
                  <a:lnTo>
                    <a:pt x="266" y="1049"/>
                  </a:lnTo>
                  <a:lnTo>
                    <a:pt x="0" y="788"/>
                  </a:lnTo>
                  <a:lnTo>
                    <a:pt x="540" y="190"/>
                  </a:lnTo>
                  <a:lnTo>
                    <a:pt x="4879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xmlns="" id="{A5A7E3BE-6681-4CE3-833E-BB92A9548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0" y="2345"/>
              <a:ext cx="2776" cy="350"/>
            </a:xfrm>
            <a:custGeom>
              <a:avLst/>
              <a:gdLst>
                <a:gd name="T0" fmla="*/ 7177 w 8330"/>
                <a:gd name="T1" fmla="*/ 0 h 1049"/>
                <a:gd name="T2" fmla="*/ 6491 w 8330"/>
                <a:gd name="T3" fmla="*/ 401 h 1049"/>
                <a:gd name="T4" fmla="*/ 6412 w 8330"/>
                <a:gd name="T5" fmla="*/ 447 h 1049"/>
                <a:gd name="T6" fmla="*/ 6246 w 8330"/>
                <a:gd name="T7" fmla="*/ 529 h 1049"/>
                <a:gd name="T8" fmla="*/ 6075 w 8330"/>
                <a:gd name="T9" fmla="*/ 602 h 1049"/>
                <a:gd name="T10" fmla="*/ 5896 w 8330"/>
                <a:gd name="T11" fmla="*/ 663 h 1049"/>
                <a:gd name="T12" fmla="*/ 5804 w 8330"/>
                <a:gd name="T13" fmla="*/ 690 h 1049"/>
                <a:gd name="T14" fmla="*/ 5712 w 8330"/>
                <a:gd name="T15" fmla="*/ 713 h 1049"/>
                <a:gd name="T16" fmla="*/ 5526 w 8330"/>
                <a:gd name="T17" fmla="*/ 751 h 1049"/>
                <a:gd name="T18" fmla="*/ 5342 w 8330"/>
                <a:gd name="T19" fmla="*/ 775 h 1049"/>
                <a:gd name="T20" fmla="*/ 5157 w 8330"/>
                <a:gd name="T21" fmla="*/ 787 h 1049"/>
                <a:gd name="T22" fmla="*/ 5065 w 8330"/>
                <a:gd name="T23" fmla="*/ 788 h 1049"/>
                <a:gd name="T24" fmla="*/ 0 w 8330"/>
                <a:gd name="T25" fmla="*/ 788 h 1049"/>
                <a:gd name="T26" fmla="*/ 266 w 8330"/>
                <a:gd name="T27" fmla="*/ 1049 h 1049"/>
                <a:gd name="T28" fmla="*/ 6540 w 8330"/>
                <a:gd name="T29" fmla="*/ 1049 h 1049"/>
                <a:gd name="T30" fmla="*/ 8330 w 8330"/>
                <a:gd name="T31" fmla="*/ 0 h 1049"/>
                <a:gd name="T32" fmla="*/ 7177 w 8330"/>
                <a:gd name="T33" fmla="*/ 0 h 1049"/>
                <a:gd name="T34" fmla="*/ 7177 w 8330"/>
                <a:gd name="T35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30" h="1049">
                  <a:moveTo>
                    <a:pt x="7177" y="0"/>
                  </a:moveTo>
                  <a:lnTo>
                    <a:pt x="6491" y="401"/>
                  </a:lnTo>
                  <a:lnTo>
                    <a:pt x="6412" y="447"/>
                  </a:lnTo>
                  <a:lnTo>
                    <a:pt x="6246" y="529"/>
                  </a:lnTo>
                  <a:lnTo>
                    <a:pt x="6075" y="602"/>
                  </a:lnTo>
                  <a:lnTo>
                    <a:pt x="5896" y="663"/>
                  </a:lnTo>
                  <a:lnTo>
                    <a:pt x="5804" y="690"/>
                  </a:lnTo>
                  <a:lnTo>
                    <a:pt x="5712" y="713"/>
                  </a:lnTo>
                  <a:lnTo>
                    <a:pt x="5526" y="751"/>
                  </a:lnTo>
                  <a:lnTo>
                    <a:pt x="5342" y="775"/>
                  </a:lnTo>
                  <a:lnTo>
                    <a:pt x="5157" y="787"/>
                  </a:lnTo>
                  <a:lnTo>
                    <a:pt x="5065" y="788"/>
                  </a:lnTo>
                  <a:lnTo>
                    <a:pt x="0" y="788"/>
                  </a:lnTo>
                  <a:lnTo>
                    <a:pt x="266" y="1049"/>
                  </a:lnTo>
                  <a:lnTo>
                    <a:pt x="6540" y="1049"/>
                  </a:lnTo>
                  <a:lnTo>
                    <a:pt x="8330" y="0"/>
                  </a:lnTo>
                  <a:lnTo>
                    <a:pt x="7177" y="0"/>
                  </a:lnTo>
                  <a:lnTo>
                    <a:pt x="71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6FCAF2FE-9E70-4BA6-9C6E-374C49C4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345"/>
              <a:ext cx="49" cy="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xmlns="" id="{41E46EB5-03D5-439F-8716-C0B1F1A2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" y="2291"/>
              <a:ext cx="830" cy="117"/>
            </a:xfrm>
            <a:custGeom>
              <a:avLst/>
              <a:gdLst>
                <a:gd name="T0" fmla="*/ 1808 w 2491"/>
                <a:gd name="T1" fmla="*/ 56 h 351"/>
                <a:gd name="T2" fmla="*/ 1778 w 2491"/>
                <a:gd name="T3" fmla="*/ 43 h 351"/>
                <a:gd name="T4" fmla="*/ 1711 w 2491"/>
                <a:gd name="T5" fmla="*/ 23 h 351"/>
                <a:gd name="T6" fmla="*/ 1677 w 2491"/>
                <a:gd name="T7" fmla="*/ 15 h 351"/>
                <a:gd name="T8" fmla="*/ 1642 w 2491"/>
                <a:gd name="T9" fmla="*/ 9 h 351"/>
                <a:gd name="T10" fmla="*/ 1573 w 2491"/>
                <a:gd name="T11" fmla="*/ 2 h 351"/>
                <a:gd name="T12" fmla="*/ 1540 w 2491"/>
                <a:gd name="T13" fmla="*/ 0 h 351"/>
                <a:gd name="T14" fmla="*/ 41 w 2491"/>
                <a:gd name="T15" fmla="*/ 0 h 351"/>
                <a:gd name="T16" fmla="*/ 26 w 2491"/>
                <a:gd name="T17" fmla="*/ 3 h 351"/>
                <a:gd name="T18" fmla="*/ 12 w 2491"/>
                <a:gd name="T19" fmla="*/ 13 h 351"/>
                <a:gd name="T20" fmla="*/ 3 w 2491"/>
                <a:gd name="T21" fmla="*/ 26 h 351"/>
                <a:gd name="T22" fmla="*/ 0 w 2491"/>
                <a:gd name="T23" fmla="*/ 42 h 351"/>
                <a:gd name="T24" fmla="*/ 0 w 2491"/>
                <a:gd name="T25" fmla="*/ 351 h 351"/>
                <a:gd name="T26" fmla="*/ 2491 w 2491"/>
                <a:gd name="T27" fmla="*/ 351 h 351"/>
                <a:gd name="T28" fmla="*/ 1808 w 2491"/>
                <a:gd name="T29" fmla="*/ 5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1" h="351">
                  <a:moveTo>
                    <a:pt x="1808" y="56"/>
                  </a:moveTo>
                  <a:lnTo>
                    <a:pt x="1778" y="43"/>
                  </a:lnTo>
                  <a:lnTo>
                    <a:pt x="1711" y="23"/>
                  </a:lnTo>
                  <a:lnTo>
                    <a:pt x="1677" y="15"/>
                  </a:lnTo>
                  <a:lnTo>
                    <a:pt x="1642" y="9"/>
                  </a:lnTo>
                  <a:lnTo>
                    <a:pt x="1573" y="2"/>
                  </a:lnTo>
                  <a:lnTo>
                    <a:pt x="1540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2" y="13"/>
                  </a:lnTo>
                  <a:lnTo>
                    <a:pt x="3" y="26"/>
                  </a:lnTo>
                  <a:lnTo>
                    <a:pt x="0" y="42"/>
                  </a:lnTo>
                  <a:lnTo>
                    <a:pt x="0" y="351"/>
                  </a:lnTo>
                  <a:lnTo>
                    <a:pt x="2491" y="351"/>
                  </a:lnTo>
                  <a:lnTo>
                    <a:pt x="180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xmlns="" id="{4F9A5B17-2C1C-445F-BA25-B5ACE6192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2326"/>
              <a:ext cx="340" cy="47"/>
            </a:xfrm>
            <a:custGeom>
              <a:avLst/>
              <a:gdLst>
                <a:gd name="T0" fmla="*/ 1019 w 1019"/>
                <a:gd name="T1" fmla="*/ 141 h 141"/>
                <a:gd name="T2" fmla="*/ 80 w 1019"/>
                <a:gd name="T3" fmla="*/ 141 h 141"/>
                <a:gd name="T4" fmla="*/ 64 w 1019"/>
                <a:gd name="T5" fmla="*/ 141 h 141"/>
                <a:gd name="T6" fmla="*/ 35 w 1019"/>
                <a:gd name="T7" fmla="*/ 130 h 141"/>
                <a:gd name="T8" fmla="*/ 23 w 1019"/>
                <a:gd name="T9" fmla="*/ 118 h 141"/>
                <a:gd name="T10" fmla="*/ 13 w 1019"/>
                <a:gd name="T11" fmla="*/ 107 h 141"/>
                <a:gd name="T12" fmla="*/ 2 w 1019"/>
                <a:gd name="T13" fmla="*/ 78 h 141"/>
                <a:gd name="T14" fmla="*/ 0 w 1019"/>
                <a:gd name="T15" fmla="*/ 64 h 141"/>
                <a:gd name="T16" fmla="*/ 0 w 1019"/>
                <a:gd name="T17" fmla="*/ 20 h 141"/>
                <a:gd name="T18" fmla="*/ 2 w 1019"/>
                <a:gd name="T19" fmla="*/ 13 h 141"/>
                <a:gd name="T20" fmla="*/ 6 w 1019"/>
                <a:gd name="T21" fmla="*/ 6 h 141"/>
                <a:gd name="T22" fmla="*/ 12 w 1019"/>
                <a:gd name="T23" fmla="*/ 2 h 141"/>
                <a:gd name="T24" fmla="*/ 21 w 1019"/>
                <a:gd name="T25" fmla="*/ 0 h 141"/>
                <a:gd name="T26" fmla="*/ 693 w 1019"/>
                <a:gd name="T27" fmla="*/ 0 h 141"/>
                <a:gd name="T28" fmla="*/ 1019 w 1019"/>
                <a:gd name="T2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9" h="141">
                  <a:moveTo>
                    <a:pt x="1019" y="141"/>
                  </a:moveTo>
                  <a:lnTo>
                    <a:pt x="80" y="141"/>
                  </a:lnTo>
                  <a:lnTo>
                    <a:pt x="64" y="141"/>
                  </a:lnTo>
                  <a:lnTo>
                    <a:pt x="35" y="130"/>
                  </a:lnTo>
                  <a:lnTo>
                    <a:pt x="23" y="118"/>
                  </a:lnTo>
                  <a:lnTo>
                    <a:pt x="13" y="10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693" y="0"/>
                  </a:lnTo>
                  <a:lnTo>
                    <a:pt x="1019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xmlns="" id="{E1519413-5158-43C9-9DB0-900CA3F15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" y="2328"/>
              <a:ext cx="207" cy="80"/>
            </a:xfrm>
            <a:custGeom>
              <a:avLst/>
              <a:gdLst>
                <a:gd name="T0" fmla="*/ 0 w 620"/>
                <a:gd name="T1" fmla="*/ 241 h 241"/>
                <a:gd name="T2" fmla="*/ 620 w 620"/>
                <a:gd name="T3" fmla="*/ 241 h 241"/>
                <a:gd name="T4" fmla="*/ 620 w 620"/>
                <a:gd name="T5" fmla="*/ 0 h 241"/>
                <a:gd name="T6" fmla="*/ 455 w 620"/>
                <a:gd name="T7" fmla="*/ 0 h 241"/>
                <a:gd name="T8" fmla="*/ 419 w 620"/>
                <a:gd name="T9" fmla="*/ 1 h 241"/>
                <a:gd name="T10" fmla="*/ 351 w 620"/>
                <a:gd name="T11" fmla="*/ 10 h 241"/>
                <a:gd name="T12" fmla="*/ 285 w 620"/>
                <a:gd name="T13" fmla="*/ 25 h 241"/>
                <a:gd name="T14" fmla="*/ 223 w 620"/>
                <a:gd name="T15" fmla="*/ 50 h 241"/>
                <a:gd name="T16" fmla="*/ 164 w 620"/>
                <a:gd name="T17" fmla="*/ 82 h 241"/>
                <a:gd name="T18" fmla="*/ 111 w 620"/>
                <a:gd name="T19" fmla="*/ 120 h 241"/>
                <a:gd name="T20" fmla="*/ 62 w 620"/>
                <a:gd name="T21" fmla="*/ 165 h 241"/>
                <a:gd name="T22" fmla="*/ 18 w 620"/>
                <a:gd name="T23" fmla="*/ 214 h 241"/>
                <a:gd name="T24" fmla="*/ 0 w 620"/>
                <a:gd name="T25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0" h="241">
                  <a:moveTo>
                    <a:pt x="0" y="241"/>
                  </a:moveTo>
                  <a:lnTo>
                    <a:pt x="620" y="241"/>
                  </a:lnTo>
                  <a:lnTo>
                    <a:pt x="620" y="0"/>
                  </a:lnTo>
                  <a:lnTo>
                    <a:pt x="455" y="0"/>
                  </a:lnTo>
                  <a:lnTo>
                    <a:pt x="419" y="1"/>
                  </a:lnTo>
                  <a:lnTo>
                    <a:pt x="351" y="10"/>
                  </a:lnTo>
                  <a:lnTo>
                    <a:pt x="285" y="25"/>
                  </a:lnTo>
                  <a:lnTo>
                    <a:pt x="223" y="50"/>
                  </a:lnTo>
                  <a:lnTo>
                    <a:pt x="164" y="82"/>
                  </a:lnTo>
                  <a:lnTo>
                    <a:pt x="111" y="120"/>
                  </a:lnTo>
                  <a:lnTo>
                    <a:pt x="62" y="165"/>
                  </a:lnTo>
                  <a:lnTo>
                    <a:pt x="18" y="214"/>
                  </a:lnTo>
                  <a:lnTo>
                    <a:pt x="0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xmlns="" id="{6CD03E67-2EBA-49BA-BB32-416BA3F2A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" y="2395"/>
              <a:ext cx="833" cy="13"/>
            </a:xfrm>
            <a:custGeom>
              <a:avLst/>
              <a:gdLst>
                <a:gd name="T0" fmla="*/ 2398 w 2498"/>
                <a:gd name="T1" fmla="*/ 0 h 40"/>
                <a:gd name="T2" fmla="*/ 0 w 2498"/>
                <a:gd name="T3" fmla="*/ 0 h 40"/>
                <a:gd name="T4" fmla="*/ 0 w 2498"/>
                <a:gd name="T5" fmla="*/ 40 h 40"/>
                <a:gd name="T6" fmla="*/ 2498 w 2498"/>
                <a:gd name="T7" fmla="*/ 40 h 40"/>
                <a:gd name="T8" fmla="*/ 2398 w 249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8" h="40">
                  <a:moveTo>
                    <a:pt x="2398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2498" y="40"/>
                  </a:lnTo>
                  <a:lnTo>
                    <a:pt x="23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53EC8CDC-DDCD-49D6-88A6-95BDE0D70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-153"/>
              <a:ext cx="38" cy="25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6FC98621-1499-45E0-BC27-A5232FEF3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-153"/>
              <a:ext cx="51" cy="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xmlns="" id="{FA4777A3-B535-467D-A973-D6386F647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0" y="2594"/>
              <a:ext cx="967" cy="14"/>
            </a:xfrm>
            <a:custGeom>
              <a:avLst/>
              <a:gdLst>
                <a:gd name="T0" fmla="*/ 2902 w 2902"/>
                <a:gd name="T1" fmla="*/ 0 h 40"/>
                <a:gd name="T2" fmla="*/ 36 w 2902"/>
                <a:gd name="T3" fmla="*/ 0 h 40"/>
                <a:gd name="T4" fmla="*/ 0 w 2902"/>
                <a:gd name="T5" fmla="*/ 40 h 40"/>
                <a:gd name="T6" fmla="*/ 2865 w 2902"/>
                <a:gd name="T7" fmla="*/ 40 h 40"/>
                <a:gd name="T8" fmla="*/ 2902 w 290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2" h="40">
                  <a:moveTo>
                    <a:pt x="2902" y="0"/>
                  </a:moveTo>
                  <a:lnTo>
                    <a:pt x="36" y="0"/>
                  </a:lnTo>
                  <a:lnTo>
                    <a:pt x="0" y="40"/>
                  </a:lnTo>
                  <a:lnTo>
                    <a:pt x="2865" y="40"/>
                  </a:lnTo>
                  <a:lnTo>
                    <a:pt x="2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xmlns="" id="{5B0B72AE-D292-4E85-AC28-077510827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" y="2548"/>
              <a:ext cx="1269" cy="27"/>
            </a:xfrm>
            <a:custGeom>
              <a:avLst/>
              <a:gdLst>
                <a:gd name="T0" fmla="*/ 3805 w 3805"/>
                <a:gd name="T1" fmla="*/ 0 h 81"/>
                <a:gd name="T2" fmla="*/ 74 w 3805"/>
                <a:gd name="T3" fmla="*/ 0 h 81"/>
                <a:gd name="T4" fmla="*/ 0 w 3805"/>
                <a:gd name="T5" fmla="*/ 81 h 81"/>
                <a:gd name="T6" fmla="*/ 3733 w 3805"/>
                <a:gd name="T7" fmla="*/ 81 h 81"/>
                <a:gd name="T8" fmla="*/ 3805 w 380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81">
                  <a:moveTo>
                    <a:pt x="3805" y="0"/>
                  </a:moveTo>
                  <a:lnTo>
                    <a:pt x="74" y="0"/>
                  </a:lnTo>
                  <a:lnTo>
                    <a:pt x="0" y="81"/>
                  </a:lnTo>
                  <a:lnTo>
                    <a:pt x="3733" y="81"/>
                  </a:lnTo>
                  <a:lnTo>
                    <a:pt x="38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xmlns="" id="{3F7B8260-81A1-4DC6-9E8B-C50E4FC46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" y="-49"/>
              <a:ext cx="1129" cy="2174"/>
            </a:xfrm>
            <a:custGeom>
              <a:avLst/>
              <a:gdLst>
                <a:gd name="T0" fmla="*/ 3386 w 3386"/>
                <a:gd name="T1" fmla="*/ 6521 h 6521"/>
                <a:gd name="T2" fmla="*/ 0 w 3386"/>
                <a:gd name="T3" fmla="*/ 6521 h 6521"/>
                <a:gd name="T4" fmla="*/ 93 w 3386"/>
                <a:gd name="T5" fmla="*/ 6451 h 6521"/>
                <a:gd name="T6" fmla="*/ 276 w 3386"/>
                <a:gd name="T7" fmla="*/ 6304 h 6521"/>
                <a:gd name="T8" fmla="*/ 453 w 3386"/>
                <a:gd name="T9" fmla="*/ 6153 h 6521"/>
                <a:gd name="T10" fmla="*/ 625 w 3386"/>
                <a:gd name="T11" fmla="*/ 5996 h 6521"/>
                <a:gd name="T12" fmla="*/ 793 w 3386"/>
                <a:gd name="T13" fmla="*/ 5835 h 6521"/>
                <a:gd name="T14" fmla="*/ 955 w 3386"/>
                <a:gd name="T15" fmla="*/ 5668 h 6521"/>
                <a:gd name="T16" fmla="*/ 1112 w 3386"/>
                <a:gd name="T17" fmla="*/ 5496 h 6521"/>
                <a:gd name="T18" fmla="*/ 1264 w 3386"/>
                <a:gd name="T19" fmla="*/ 5321 h 6521"/>
                <a:gd name="T20" fmla="*/ 1483 w 3386"/>
                <a:gd name="T21" fmla="*/ 5048 h 6521"/>
                <a:gd name="T22" fmla="*/ 1757 w 3386"/>
                <a:gd name="T23" fmla="*/ 4671 h 6521"/>
                <a:gd name="T24" fmla="*/ 2009 w 3386"/>
                <a:gd name="T25" fmla="*/ 4278 h 6521"/>
                <a:gd name="T26" fmla="*/ 2241 w 3386"/>
                <a:gd name="T27" fmla="*/ 3871 h 6521"/>
                <a:gd name="T28" fmla="*/ 2452 w 3386"/>
                <a:gd name="T29" fmla="*/ 3452 h 6521"/>
                <a:gd name="T30" fmla="*/ 2644 w 3386"/>
                <a:gd name="T31" fmla="*/ 3018 h 6521"/>
                <a:gd name="T32" fmla="*/ 2815 w 3386"/>
                <a:gd name="T33" fmla="*/ 2576 h 6521"/>
                <a:gd name="T34" fmla="*/ 2965 w 3386"/>
                <a:gd name="T35" fmla="*/ 2124 h 6521"/>
                <a:gd name="T36" fmla="*/ 3095 w 3386"/>
                <a:gd name="T37" fmla="*/ 1663 h 6521"/>
                <a:gd name="T38" fmla="*/ 3204 w 3386"/>
                <a:gd name="T39" fmla="*/ 1194 h 6521"/>
                <a:gd name="T40" fmla="*/ 3294 w 3386"/>
                <a:gd name="T41" fmla="*/ 720 h 6521"/>
                <a:gd name="T42" fmla="*/ 3361 w 3386"/>
                <a:gd name="T43" fmla="*/ 242 h 6521"/>
                <a:gd name="T44" fmla="*/ 3386 w 3386"/>
                <a:gd name="T45" fmla="*/ 0 h 6521"/>
                <a:gd name="T46" fmla="*/ 3386 w 3386"/>
                <a:gd name="T47" fmla="*/ 6521 h 6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86" h="6521">
                  <a:moveTo>
                    <a:pt x="3386" y="6521"/>
                  </a:moveTo>
                  <a:lnTo>
                    <a:pt x="0" y="6521"/>
                  </a:lnTo>
                  <a:lnTo>
                    <a:pt x="93" y="6451"/>
                  </a:lnTo>
                  <a:lnTo>
                    <a:pt x="276" y="6304"/>
                  </a:lnTo>
                  <a:lnTo>
                    <a:pt x="453" y="6153"/>
                  </a:lnTo>
                  <a:lnTo>
                    <a:pt x="625" y="5996"/>
                  </a:lnTo>
                  <a:lnTo>
                    <a:pt x="793" y="5835"/>
                  </a:lnTo>
                  <a:lnTo>
                    <a:pt x="955" y="5668"/>
                  </a:lnTo>
                  <a:lnTo>
                    <a:pt x="1112" y="5496"/>
                  </a:lnTo>
                  <a:lnTo>
                    <a:pt x="1264" y="5321"/>
                  </a:lnTo>
                  <a:lnTo>
                    <a:pt x="1483" y="5048"/>
                  </a:lnTo>
                  <a:lnTo>
                    <a:pt x="1757" y="4671"/>
                  </a:lnTo>
                  <a:lnTo>
                    <a:pt x="2009" y="4278"/>
                  </a:lnTo>
                  <a:lnTo>
                    <a:pt x="2241" y="3871"/>
                  </a:lnTo>
                  <a:lnTo>
                    <a:pt x="2452" y="3452"/>
                  </a:lnTo>
                  <a:lnTo>
                    <a:pt x="2644" y="3018"/>
                  </a:lnTo>
                  <a:lnTo>
                    <a:pt x="2815" y="2576"/>
                  </a:lnTo>
                  <a:lnTo>
                    <a:pt x="2965" y="2124"/>
                  </a:lnTo>
                  <a:lnTo>
                    <a:pt x="3095" y="1663"/>
                  </a:lnTo>
                  <a:lnTo>
                    <a:pt x="3204" y="1194"/>
                  </a:lnTo>
                  <a:lnTo>
                    <a:pt x="3294" y="720"/>
                  </a:lnTo>
                  <a:lnTo>
                    <a:pt x="3361" y="242"/>
                  </a:lnTo>
                  <a:lnTo>
                    <a:pt x="3386" y="0"/>
                  </a:lnTo>
                  <a:lnTo>
                    <a:pt x="3386" y="65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xmlns="" id="{7FDD628E-E056-43B9-962F-A52A30391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" y="1369"/>
              <a:ext cx="685" cy="756"/>
            </a:xfrm>
            <a:custGeom>
              <a:avLst/>
              <a:gdLst>
                <a:gd name="T0" fmla="*/ 2054 w 2054"/>
                <a:gd name="T1" fmla="*/ 2266 h 2266"/>
                <a:gd name="T2" fmla="*/ 2054 w 2054"/>
                <a:gd name="T3" fmla="*/ 0 h 2266"/>
                <a:gd name="T4" fmla="*/ 2052 w 2054"/>
                <a:gd name="T5" fmla="*/ 108 h 2266"/>
                <a:gd name="T6" fmla="*/ 2034 w 2054"/>
                <a:gd name="T7" fmla="*/ 324 h 2266"/>
                <a:gd name="T8" fmla="*/ 1995 w 2054"/>
                <a:gd name="T9" fmla="*/ 536 h 2266"/>
                <a:gd name="T10" fmla="*/ 1938 w 2054"/>
                <a:gd name="T11" fmla="*/ 743 h 2266"/>
                <a:gd name="T12" fmla="*/ 1865 w 2054"/>
                <a:gd name="T13" fmla="*/ 943 h 2266"/>
                <a:gd name="T14" fmla="*/ 1774 w 2054"/>
                <a:gd name="T15" fmla="*/ 1135 h 2266"/>
                <a:gd name="T16" fmla="*/ 1669 w 2054"/>
                <a:gd name="T17" fmla="*/ 1318 h 2266"/>
                <a:gd name="T18" fmla="*/ 1547 w 2054"/>
                <a:gd name="T19" fmla="*/ 1489 h 2266"/>
                <a:gd name="T20" fmla="*/ 1411 w 2054"/>
                <a:gd name="T21" fmla="*/ 1646 h 2266"/>
                <a:gd name="T22" fmla="*/ 1262 w 2054"/>
                <a:gd name="T23" fmla="*/ 1790 h 2266"/>
                <a:gd name="T24" fmla="*/ 1099 w 2054"/>
                <a:gd name="T25" fmla="*/ 1918 h 2266"/>
                <a:gd name="T26" fmla="*/ 923 w 2054"/>
                <a:gd name="T27" fmla="*/ 2029 h 2266"/>
                <a:gd name="T28" fmla="*/ 736 w 2054"/>
                <a:gd name="T29" fmla="*/ 2120 h 2266"/>
                <a:gd name="T30" fmla="*/ 539 w 2054"/>
                <a:gd name="T31" fmla="*/ 2190 h 2266"/>
                <a:gd name="T32" fmla="*/ 331 w 2054"/>
                <a:gd name="T33" fmla="*/ 2239 h 2266"/>
                <a:gd name="T34" fmla="*/ 112 w 2054"/>
                <a:gd name="T35" fmla="*/ 2265 h 2266"/>
                <a:gd name="T36" fmla="*/ 0 w 2054"/>
                <a:gd name="T37" fmla="*/ 2266 h 2266"/>
                <a:gd name="T38" fmla="*/ 2054 w 2054"/>
                <a:gd name="T39" fmla="*/ 2266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4" h="2266">
                  <a:moveTo>
                    <a:pt x="2054" y="2266"/>
                  </a:moveTo>
                  <a:lnTo>
                    <a:pt x="2054" y="0"/>
                  </a:lnTo>
                  <a:lnTo>
                    <a:pt x="2052" y="108"/>
                  </a:lnTo>
                  <a:lnTo>
                    <a:pt x="2034" y="324"/>
                  </a:lnTo>
                  <a:lnTo>
                    <a:pt x="1995" y="536"/>
                  </a:lnTo>
                  <a:lnTo>
                    <a:pt x="1938" y="743"/>
                  </a:lnTo>
                  <a:lnTo>
                    <a:pt x="1865" y="943"/>
                  </a:lnTo>
                  <a:lnTo>
                    <a:pt x="1774" y="1135"/>
                  </a:lnTo>
                  <a:lnTo>
                    <a:pt x="1669" y="1318"/>
                  </a:lnTo>
                  <a:lnTo>
                    <a:pt x="1547" y="1489"/>
                  </a:lnTo>
                  <a:lnTo>
                    <a:pt x="1411" y="1646"/>
                  </a:lnTo>
                  <a:lnTo>
                    <a:pt x="1262" y="1790"/>
                  </a:lnTo>
                  <a:lnTo>
                    <a:pt x="1099" y="1918"/>
                  </a:lnTo>
                  <a:lnTo>
                    <a:pt x="923" y="2029"/>
                  </a:lnTo>
                  <a:lnTo>
                    <a:pt x="736" y="2120"/>
                  </a:lnTo>
                  <a:lnTo>
                    <a:pt x="539" y="2190"/>
                  </a:lnTo>
                  <a:lnTo>
                    <a:pt x="331" y="2239"/>
                  </a:lnTo>
                  <a:lnTo>
                    <a:pt x="112" y="2265"/>
                  </a:lnTo>
                  <a:lnTo>
                    <a:pt x="0" y="2266"/>
                  </a:lnTo>
                  <a:lnTo>
                    <a:pt x="2054" y="2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xmlns="" id="{7AE2A4AD-BE0F-4B66-A8A2-2F0CE628C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6" y="2125"/>
              <a:ext cx="1247" cy="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xmlns="" id="{239D086F-D843-4A70-800A-294F92E9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" y="127"/>
              <a:ext cx="1512" cy="2107"/>
            </a:xfrm>
            <a:custGeom>
              <a:avLst/>
              <a:gdLst>
                <a:gd name="T0" fmla="*/ 4537 w 4537"/>
                <a:gd name="T1" fmla="*/ 6323 h 6323"/>
                <a:gd name="T2" fmla="*/ 0 w 4537"/>
                <a:gd name="T3" fmla="*/ 6323 h 6323"/>
                <a:gd name="T4" fmla="*/ 92 w 4537"/>
                <a:gd name="T5" fmla="*/ 6226 h 6323"/>
                <a:gd name="T6" fmla="*/ 265 w 4537"/>
                <a:gd name="T7" fmla="*/ 6025 h 6323"/>
                <a:gd name="T8" fmla="*/ 421 w 4537"/>
                <a:gd name="T9" fmla="*/ 5812 h 6323"/>
                <a:gd name="T10" fmla="*/ 561 w 4537"/>
                <a:gd name="T11" fmla="*/ 5587 h 6323"/>
                <a:gd name="T12" fmla="*/ 686 w 4537"/>
                <a:gd name="T13" fmla="*/ 5354 h 6323"/>
                <a:gd name="T14" fmla="*/ 795 w 4537"/>
                <a:gd name="T15" fmla="*/ 5113 h 6323"/>
                <a:gd name="T16" fmla="*/ 890 w 4537"/>
                <a:gd name="T17" fmla="*/ 4864 h 6323"/>
                <a:gd name="T18" fmla="*/ 974 w 4537"/>
                <a:gd name="T19" fmla="*/ 4611 h 6323"/>
                <a:gd name="T20" fmla="*/ 1044 w 4537"/>
                <a:gd name="T21" fmla="*/ 4353 h 6323"/>
                <a:gd name="T22" fmla="*/ 1103 w 4537"/>
                <a:gd name="T23" fmla="*/ 4092 h 6323"/>
                <a:gd name="T24" fmla="*/ 1152 w 4537"/>
                <a:gd name="T25" fmla="*/ 3830 h 6323"/>
                <a:gd name="T26" fmla="*/ 1190 w 4537"/>
                <a:gd name="T27" fmla="*/ 3567 h 6323"/>
                <a:gd name="T28" fmla="*/ 1219 w 4537"/>
                <a:gd name="T29" fmla="*/ 3303 h 6323"/>
                <a:gd name="T30" fmla="*/ 1239 w 4537"/>
                <a:gd name="T31" fmla="*/ 3041 h 6323"/>
                <a:gd name="T32" fmla="*/ 1256 w 4537"/>
                <a:gd name="T33" fmla="*/ 2655 h 6323"/>
                <a:gd name="T34" fmla="*/ 1255 w 4537"/>
                <a:gd name="T35" fmla="*/ 2157 h 6323"/>
                <a:gd name="T36" fmla="*/ 1232 w 4537"/>
                <a:gd name="T37" fmla="*/ 1688 h 6323"/>
                <a:gd name="T38" fmla="*/ 1196 w 4537"/>
                <a:gd name="T39" fmla="*/ 1256 h 6323"/>
                <a:gd name="T40" fmla="*/ 1150 w 4537"/>
                <a:gd name="T41" fmla="*/ 873 h 6323"/>
                <a:gd name="T42" fmla="*/ 1076 w 4537"/>
                <a:gd name="T43" fmla="*/ 398 h 6323"/>
                <a:gd name="T44" fmla="*/ 1003 w 4537"/>
                <a:gd name="T45" fmla="*/ 33 h 6323"/>
                <a:gd name="T46" fmla="*/ 995 w 4537"/>
                <a:gd name="T47" fmla="*/ 0 h 6323"/>
                <a:gd name="T48" fmla="*/ 4537 w 4537"/>
                <a:gd name="T49" fmla="*/ 6323 h 6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37" h="6323">
                  <a:moveTo>
                    <a:pt x="4537" y="6323"/>
                  </a:moveTo>
                  <a:lnTo>
                    <a:pt x="0" y="6323"/>
                  </a:lnTo>
                  <a:lnTo>
                    <a:pt x="92" y="6226"/>
                  </a:lnTo>
                  <a:lnTo>
                    <a:pt x="265" y="6025"/>
                  </a:lnTo>
                  <a:lnTo>
                    <a:pt x="421" y="5812"/>
                  </a:lnTo>
                  <a:lnTo>
                    <a:pt x="561" y="5587"/>
                  </a:lnTo>
                  <a:lnTo>
                    <a:pt x="686" y="5354"/>
                  </a:lnTo>
                  <a:lnTo>
                    <a:pt x="795" y="5113"/>
                  </a:lnTo>
                  <a:lnTo>
                    <a:pt x="890" y="4864"/>
                  </a:lnTo>
                  <a:lnTo>
                    <a:pt x="974" y="4611"/>
                  </a:lnTo>
                  <a:lnTo>
                    <a:pt x="1044" y="4353"/>
                  </a:lnTo>
                  <a:lnTo>
                    <a:pt x="1103" y="4092"/>
                  </a:lnTo>
                  <a:lnTo>
                    <a:pt x="1152" y="3830"/>
                  </a:lnTo>
                  <a:lnTo>
                    <a:pt x="1190" y="3567"/>
                  </a:lnTo>
                  <a:lnTo>
                    <a:pt x="1219" y="3303"/>
                  </a:lnTo>
                  <a:lnTo>
                    <a:pt x="1239" y="3041"/>
                  </a:lnTo>
                  <a:lnTo>
                    <a:pt x="1256" y="2655"/>
                  </a:lnTo>
                  <a:lnTo>
                    <a:pt x="1255" y="2157"/>
                  </a:lnTo>
                  <a:lnTo>
                    <a:pt x="1232" y="1688"/>
                  </a:lnTo>
                  <a:lnTo>
                    <a:pt x="1196" y="1256"/>
                  </a:lnTo>
                  <a:lnTo>
                    <a:pt x="1150" y="873"/>
                  </a:lnTo>
                  <a:lnTo>
                    <a:pt x="1076" y="398"/>
                  </a:lnTo>
                  <a:lnTo>
                    <a:pt x="1003" y="33"/>
                  </a:lnTo>
                  <a:lnTo>
                    <a:pt x="995" y="0"/>
                  </a:lnTo>
                  <a:lnTo>
                    <a:pt x="4537" y="632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xmlns="" id="{0016F041-C0AC-4541-877D-5B876DF88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234"/>
              <a:ext cx="1607" cy="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xmlns="" id="{5DCAB735-5EDA-4FB1-9EB0-E5EA15B53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" y="1020"/>
              <a:ext cx="1512" cy="1214"/>
            </a:xfrm>
            <a:custGeom>
              <a:avLst/>
              <a:gdLst>
                <a:gd name="T0" fmla="*/ 2496 w 4537"/>
                <a:gd name="T1" fmla="*/ 0 h 3643"/>
                <a:gd name="T2" fmla="*/ 2587 w 4537"/>
                <a:gd name="T3" fmla="*/ 196 h 3643"/>
                <a:gd name="T4" fmla="*/ 2750 w 4537"/>
                <a:gd name="T5" fmla="*/ 583 h 3643"/>
                <a:gd name="T6" fmla="*/ 2853 w 4537"/>
                <a:gd name="T7" fmla="*/ 870 h 3643"/>
                <a:gd name="T8" fmla="*/ 2912 w 4537"/>
                <a:gd name="T9" fmla="*/ 1057 h 3643"/>
                <a:gd name="T10" fmla="*/ 2963 w 4537"/>
                <a:gd name="T11" fmla="*/ 1242 h 3643"/>
                <a:gd name="T12" fmla="*/ 3003 w 4537"/>
                <a:gd name="T13" fmla="*/ 1422 h 3643"/>
                <a:gd name="T14" fmla="*/ 3033 w 4537"/>
                <a:gd name="T15" fmla="*/ 1600 h 3643"/>
                <a:gd name="T16" fmla="*/ 3054 w 4537"/>
                <a:gd name="T17" fmla="*/ 1772 h 3643"/>
                <a:gd name="T18" fmla="*/ 3061 w 4537"/>
                <a:gd name="T19" fmla="*/ 1939 h 3643"/>
                <a:gd name="T20" fmla="*/ 3055 w 4537"/>
                <a:gd name="T21" fmla="*/ 2102 h 3643"/>
                <a:gd name="T22" fmla="*/ 3036 w 4537"/>
                <a:gd name="T23" fmla="*/ 2258 h 3643"/>
                <a:gd name="T24" fmla="*/ 3003 w 4537"/>
                <a:gd name="T25" fmla="*/ 2407 h 3643"/>
                <a:gd name="T26" fmla="*/ 2957 w 4537"/>
                <a:gd name="T27" fmla="*/ 2548 h 3643"/>
                <a:gd name="T28" fmla="*/ 2894 w 4537"/>
                <a:gd name="T29" fmla="*/ 2684 h 3643"/>
                <a:gd name="T30" fmla="*/ 2855 w 4537"/>
                <a:gd name="T31" fmla="*/ 2749 h 3643"/>
                <a:gd name="T32" fmla="*/ 2813 w 4537"/>
                <a:gd name="T33" fmla="*/ 2813 h 3643"/>
                <a:gd name="T34" fmla="*/ 2725 w 4537"/>
                <a:gd name="T35" fmla="*/ 2933 h 3643"/>
                <a:gd name="T36" fmla="*/ 2630 w 4537"/>
                <a:gd name="T37" fmla="*/ 3041 h 3643"/>
                <a:gd name="T38" fmla="*/ 2525 w 4537"/>
                <a:gd name="T39" fmla="*/ 3139 h 3643"/>
                <a:gd name="T40" fmla="*/ 2411 w 4537"/>
                <a:gd name="T41" fmla="*/ 3227 h 3643"/>
                <a:gd name="T42" fmla="*/ 2286 w 4537"/>
                <a:gd name="T43" fmla="*/ 3304 h 3643"/>
                <a:gd name="T44" fmla="*/ 2149 w 4537"/>
                <a:gd name="T45" fmla="*/ 3372 h 3643"/>
                <a:gd name="T46" fmla="*/ 1998 w 4537"/>
                <a:gd name="T47" fmla="*/ 3433 h 3643"/>
                <a:gd name="T48" fmla="*/ 1832 w 4537"/>
                <a:gd name="T49" fmla="*/ 3483 h 3643"/>
                <a:gd name="T50" fmla="*/ 1651 w 4537"/>
                <a:gd name="T51" fmla="*/ 3526 h 3643"/>
                <a:gd name="T52" fmla="*/ 1452 w 4537"/>
                <a:gd name="T53" fmla="*/ 3562 h 3643"/>
                <a:gd name="T54" fmla="*/ 1235 w 4537"/>
                <a:gd name="T55" fmla="*/ 3589 h 3643"/>
                <a:gd name="T56" fmla="*/ 998 w 4537"/>
                <a:gd name="T57" fmla="*/ 3611 h 3643"/>
                <a:gd name="T58" fmla="*/ 742 w 4537"/>
                <a:gd name="T59" fmla="*/ 3627 h 3643"/>
                <a:gd name="T60" fmla="*/ 317 w 4537"/>
                <a:gd name="T61" fmla="*/ 3641 h 3643"/>
                <a:gd name="T62" fmla="*/ 0 w 4537"/>
                <a:gd name="T63" fmla="*/ 3643 h 3643"/>
                <a:gd name="T64" fmla="*/ 4537 w 4537"/>
                <a:gd name="T65" fmla="*/ 3643 h 3643"/>
                <a:gd name="T66" fmla="*/ 2496 w 4537"/>
                <a:gd name="T67" fmla="*/ 0 h 3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37" h="3643">
                  <a:moveTo>
                    <a:pt x="2496" y="0"/>
                  </a:moveTo>
                  <a:lnTo>
                    <a:pt x="2587" y="196"/>
                  </a:lnTo>
                  <a:lnTo>
                    <a:pt x="2750" y="583"/>
                  </a:lnTo>
                  <a:lnTo>
                    <a:pt x="2853" y="870"/>
                  </a:lnTo>
                  <a:lnTo>
                    <a:pt x="2912" y="1057"/>
                  </a:lnTo>
                  <a:lnTo>
                    <a:pt x="2963" y="1242"/>
                  </a:lnTo>
                  <a:lnTo>
                    <a:pt x="3003" y="1422"/>
                  </a:lnTo>
                  <a:lnTo>
                    <a:pt x="3033" y="1600"/>
                  </a:lnTo>
                  <a:lnTo>
                    <a:pt x="3054" y="1772"/>
                  </a:lnTo>
                  <a:lnTo>
                    <a:pt x="3061" y="1939"/>
                  </a:lnTo>
                  <a:lnTo>
                    <a:pt x="3055" y="2102"/>
                  </a:lnTo>
                  <a:lnTo>
                    <a:pt x="3036" y="2258"/>
                  </a:lnTo>
                  <a:lnTo>
                    <a:pt x="3003" y="2407"/>
                  </a:lnTo>
                  <a:lnTo>
                    <a:pt x="2957" y="2548"/>
                  </a:lnTo>
                  <a:lnTo>
                    <a:pt x="2894" y="2684"/>
                  </a:lnTo>
                  <a:lnTo>
                    <a:pt x="2855" y="2749"/>
                  </a:lnTo>
                  <a:lnTo>
                    <a:pt x="2813" y="2813"/>
                  </a:lnTo>
                  <a:lnTo>
                    <a:pt x="2725" y="2933"/>
                  </a:lnTo>
                  <a:lnTo>
                    <a:pt x="2630" y="3041"/>
                  </a:lnTo>
                  <a:lnTo>
                    <a:pt x="2525" y="3139"/>
                  </a:lnTo>
                  <a:lnTo>
                    <a:pt x="2411" y="3227"/>
                  </a:lnTo>
                  <a:lnTo>
                    <a:pt x="2286" y="3304"/>
                  </a:lnTo>
                  <a:lnTo>
                    <a:pt x="2149" y="3372"/>
                  </a:lnTo>
                  <a:lnTo>
                    <a:pt x="1998" y="3433"/>
                  </a:lnTo>
                  <a:lnTo>
                    <a:pt x="1832" y="3483"/>
                  </a:lnTo>
                  <a:lnTo>
                    <a:pt x="1651" y="3526"/>
                  </a:lnTo>
                  <a:lnTo>
                    <a:pt x="1452" y="3562"/>
                  </a:lnTo>
                  <a:lnTo>
                    <a:pt x="1235" y="3589"/>
                  </a:lnTo>
                  <a:lnTo>
                    <a:pt x="998" y="3611"/>
                  </a:lnTo>
                  <a:lnTo>
                    <a:pt x="742" y="3627"/>
                  </a:lnTo>
                  <a:lnTo>
                    <a:pt x="317" y="3641"/>
                  </a:lnTo>
                  <a:lnTo>
                    <a:pt x="0" y="3643"/>
                  </a:lnTo>
                  <a:lnTo>
                    <a:pt x="4537" y="3643"/>
                  </a:lnTo>
                  <a:lnTo>
                    <a:pt x="24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xmlns="" id="{2EB99ED3-BC7D-473B-B568-2384EBD1E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3" y="2125"/>
              <a:ext cx="6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xmlns="" id="{85E80234-6AF1-4235-8069-E9635DE5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34"/>
              <a:ext cx="7" cy="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xmlns="" id="{40445123-9C09-401D-B4DF-4009DF263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" y="-48"/>
              <a:ext cx="1147" cy="2174"/>
            </a:xfrm>
            <a:custGeom>
              <a:avLst/>
              <a:gdLst>
                <a:gd name="T0" fmla="*/ 18 w 3440"/>
                <a:gd name="T1" fmla="*/ 6523 h 6523"/>
                <a:gd name="T2" fmla="*/ 0 w 3440"/>
                <a:gd name="T3" fmla="*/ 6514 h 6523"/>
                <a:gd name="T4" fmla="*/ 3422 w 3440"/>
                <a:gd name="T5" fmla="*/ 0 h 6523"/>
                <a:gd name="T6" fmla="*/ 3440 w 3440"/>
                <a:gd name="T7" fmla="*/ 10 h 6523"/>
                <a:gd name="T8" fmla="*/ 18 w 3440"/>
                <a:gd name="T9" fmla="*/ 6523 h 6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0" h="6523">
                  <a:moveTo>
                    <a:pt x="18" y="6523"/>
                  </a:moveTo>
                  <a:lnTo>
                    <a:pt x="0" y="6514"/>
                  </a:lnTo>
                  <a:lnTo>
                    <a:pt x="3422" y="0"/>
                  </a:lnTo>
                  <a:lnTo>
                    <a:pt x="3440" y="10"/>
                  </a:lnTo>
                  <a:lnTo>
                    <a:pt x="18" y="65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xmlns="" id="{410D473E-E44F-45A1-91A9-1C375A474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-49"/>
              <a:ext cx="38" cy="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xmlns="" id="{C85B8EC8-1457-410A-B4A8-EA857CF7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" y="2223"/>
              <a:ext cx="301" cy="300"/>
            </a:xfrm>
            <a:custGeom>
              <a:avLst/>
              <a:gdLst>
                <a:gd name="T0" fmla="*/ 902 w 902"/>
                <a:gd name="T1" fmla="*/ 693 h 902"/>
                <a:gd name="T2" fmla="*/ 695 w 902"/>
                <a:gd name="T3" fmla="*/ 902 h 902"/>
                <a:gd name="T4" fmla="*/ 0 w 902"/>
                <a:gd name="T5" fmla="*/ 208 h 902"/>
                <a:gd name="T6" fmla="*/ 208 w 902"/>
                <a:gd name="T7" fmla="*/ 0 h 902"/>
                <a:gd name="T8" fmla="*/ 902 w 902"/>
                <a:gd name="T9" fmla="*/ 693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02">
                  <a:moveTo>
                    <a:pt x="902" y="693"/>
                  </a:moveTo>
                  <a:lnTo>
                    <a:pt x="695" y="902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902" y="6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xmlns="" id="{536B54A9-6AAD-4C5C-8170-D0793F4FC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" y="2227"/>
              <a:ext cx="237" cy="238"/>
            </a:xfrm>
            <a:custGeom>
              <a:avLst/>
              <a:gdLst>
                <a:gd name="T0" fmla="*/ 711 w 711"/>
                <a:gd name="T1" fmla="*/ 694 h 713"/>
                <a:gd name="T2" fmla="*/ 692 w 711"/>
                <a:gd name="T3" fmla="*/ 713 h 713"/>
                <a:gd name="T4" fmla="*/ 0 w 711"/>
                <a:gd name="T5" fmla="*/ 17 h 713"/>
                <a:gd name="T6" fmla="*/ 18 w 711"/>
                <a:gd name="T7" fmla="*/ 0 h 713"/>
                <a:gd name="T8" fmla="*/ 711 w 711"/>
                <a:gd name="T9" fmla="*/ 694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713">
                  <a:moveTo>
                    <a:pt x="711" y="694"/>
                  </a:moveTo>
                  <a:lnTo>
                    <a:pt x="692" y="713"/>
                  </a:lnTo>
                  <a:lnTo>
                    <a:pt x="0" y="17"/>
                  </a:lnTo>
                  <a:lnTo>
                    <a:pt x="18" y="0"/>
                  </a:lnTo>
                  <a:lnTo>
                    <a:pt x="711" y="6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xmlns="" id="{B937EF51-455C-41FD-9C54-6E8A5D10E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" y="2185"/>
              <a:ext cx="256" cy="256"/>
            </a:xfrm>
            <a:custGeom>
              <a:avLst/>
              <a:gdLst>
                <a:gd name="T0" fmla="*/ 694 w 766"/>
                <a:gd name="T1" fmla="*/ 766 h 766"/>
                <a:gd name="T2" fmla="*/ 766 w 766"/>
                <a:gd name="T3" fmla="*/ 694 h 766"/>
                <a:gd name="T4" fmla="*/ 72 w 766"/>
                <a:gd name="T5" fmla="*/ 0 h 766"/>
                <a:gd name="T6" fmla="*/ 0 w 766"/>
                <a:gd name="T7" fmla="*/ 72 h 766"/>
                <a:gd name="T8" fmla="*/ 694 w 766"/>
                <a:gd name="T9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6" h="766">
                  <a:moveTo>
                    <a:pt x="694" y="766"/>
                  </a:moveTo>
                  <a:lnTo>
                    <a:pt x="766" y="69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69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97910" y="2098059"/>
            <a:ext cx="548335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B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5859" y="-130250"/>
            <a:ext cx="11092044" cy="1037227"/>
            <a:chOff x="-5859" y="-130250"/>
            <a:chExt cx="11092044" cy="1037227"/>
          </a:xfrm>
        </p:grpSpPr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xmlns="" id="{800E98DE-7577-4F06-87D3-11635F419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8278" y="69508"/>
              <a:ext cx="147907" cy="88834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8">
              <a:extLst>
                <a:ext uri="{FF2B5EF4-FFF2-40B4-BE49-F238E27FC236}">
                  <a16:creationId xmlns:a16="http://schemas.microsoft.com/office/drawing/2014/main" xmlns="" id="{75019C13-8865-48B8-B040-10D04F59D95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65703" y="-130250"/>
              <a:ext cx="397957" cy="407838"/>
              <a:chOff x="-440" y="-153"/>
              <a:chExt cx="2779" cy="2848"/>
            </a:xfrm>
            <a:solidFill>
              <a:schemeClr val="bg1"/>
            </a:solidFill>
            <a:effectLst>
              <a:outerShdw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Freeform 20">
                <a:extLst>
                  <a:ext uri="{FF2B5EF4-FFF2-40B4-BE49-F238E27FC236}">
                    <a16:creationId xmlns:a16="http://schemas.microsoft.com/office/drawing/2014/main" xmlns="" id="{FB359752-7F87-4CAE-BA5C-ED8986A1C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" y="2147"/>
                <a:ext cx="205" cy="205"/>
              </a:xfrm>
              <a:custGeom>
                <a:avLst/>
                <a:gdLst>
                  <a:gd name="T0" fmla="*/ 616 w 616"/>
                  <a:gd name="T1" fmla="*/ 601 h 615"/>
                  <a:gd name="T2" fmla="*/ 602 w 616"/>
                  <a:gd name="T3" fmla="*/ 615 h 615"/>
                  <a:gd name="T4" fmla="*/ 0 w 616"/>
                  <a:gd name="T5" fmla="*/ 15 h 615"/>
                  <a:gd name="T6" fmla="*/ 13 w 616"/>
                  <a:gd name="T7" fmla="*/ 0 h 615"/>
                  <a:gd name="T8" fmla="*/ 616 w 616"/>
                  <a:gd name="T9" fmla="*/ 601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6" h="615">
                    <a:moveTo>
                      <a:pt x="616" y="601"/>
                    </a:moveTo>
                    <a:lnTo>
                      <a:pt x="602" y="615"/>
                    </a:lnTo>
                    <a:lnTo>
                      <a:pt x="0" y="15"/>
                    </a:lnTo>
                    <a:lnTo>
                      <a:pt x="13" y="0"/>
                    </a:lnTo>
                    <a:lnTo>
                      <a:pt x="616" y="6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xmlns="" id="{0FF71E82-C6E4-4109-8FBA-A530836EE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40" y="2345"/>
                <a:ext cx="2776" cy="350"/>
              </a:xfrm>
              <a:custGeom>
                <a:avLst/>
                <a:gdLst>
                  <a:gd name="T0" fmla="*/ 4879 w 8330"/>
                  <a:gd name="T1" fmla="*/ 190 h 1049"/>
                  <a:gd name="T2" fmla="*/ 5617 w 8330"/>
                  <a:gd name="T3" fmla="*/ 0 h 1049"/>
                  <a:gd name="T4" fmla="*/ 8330 w 8330"/>
                  <a:gd name="T5" fmla="*/ 0 h 1049"/>
                  <a:gd name="T6" fmla="*/ 6540 w 8330"/>
                  <a:gd name="T7" fmla="*/ 1049 h 1049"/>
                  <a:gd name="T8" fmla="*/ 266 w 8330"/>
                  <a:gd name="T9" fmla="*/ 1049 h 1049"/>
                  <a:gd name="T10" fmla="*/ 0 w 8330"/>
                  <a:gd name="T11" fmla="*/ 788 h 1049"/>
                  <a:gd name="T12" fmla="*/ 540 w 8330"/>
                  <a:gd name="T13" fmla="*/ 190 h 1049"/>
                  <a:gd name="T14" fmla="*/ 4879 w 8330"/>
                  <a:gd name="T15" fmla="*/ 19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30" h="1049">
                    <a:moveTo>
                      <a:pt x="4879" y="190"/>
                    </a:moveTo>
                    <a:lnTo>
                      <a:pt x="5617" y="0"/>
                    </a:lnTo>
                    <a:lnTo>
                      <a:pt x="8330" y="0"/>
                    </a:lnTo>
                    <a:lnTo>
                      <a:pt x="6540" y="1049"/>
                    </a:lnTo>
                    <a:lnTo>
                      <a:pt x="266" y="1049"/>
                    </a:lnTo>
                    <a:lnTo>
                      <a:pt x="0" y="788"/>
                    </a:lnTo>
                    <a:lnTo>
                      <a:pt x="540" y="190"/>
                    </a:lnTo>
                    <a:lnTo>
                      <a:pt x="4879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xmlns="" id="{A5A7E3BE-6681-4CE3-833E-BB92A9548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40" y="2345"/>
                <a:ext cx="2776" cy="350"/>
              </a:xfrm>
              <a:custGeom>
                <a:avLst/>
                <a:gdLst>
                  <a:gd name="T0" fmla="*/ 7177 w 8330"/>
                  <a:gd name="T1" fmla="*/ 0 h 1049"/>
                  <a:gd name="T2" fmla="*/ 6491 w 8330"/>
                  <a:gd name="T3" fmla="*/ 401 h 1049"/>
                  <a:gd name="T4" fmla="*/ 6412 w 8330"/>
                  <a:gd name="T5" fmla="*/ 447 h 1049"/>
                  <a:gd name="T6" fmla="*/ 6246 w 8330"/>
                  <a:gd name="T7" fmla="*/ 529 h 1049"/>
                  <a:gd name="T8" fmla="*/ 6075 w 8330"/>
                  <a:gd name="T9" fmla="*/ 602 h 1049"/>
                  <a:gd name="T10" fmla="*/ 5896 w 8330"/>
                  <a:gd name="T11" fmla="*/ 663 h 1049"/>
                  <a:gd name="T12" fmla="*/ 5804 w 8330"/>
                  <a:gd name="T13" fmla="*/ 690 h 1049"/>
                  <a:gd name="T14" fmla="*/ 5712 w 8330"/>
                  <a:gd name="T15" fmla="*/ 713 h 1049"/>
                  <a:gd name="T16" fmla="*/ 5526 w 8330"/>
                  <a:gd name="T17" fmla="*/ 751 h 1049"/>
                  <a:gd name="T18" fmla="*/ 5342 w 8330"/>
                  <a:gd name="T19" fmla="*/ 775 h 1049"/>
                  <a:gd name="T20" fmla="*/ 5157 w 8330"/>
                  <a:gd name="T21" fmla="*/ 787 h 1049"/>
                  <a:gd name="T22" fmla="*/ 5065 w 8330"/>
                  <a:gd name="T23" fmla="*/ 788 h 1049"/>
                  <a:gd name="T24" fmla="*/ 0 w 8330"/>
                  <a:gd name="T25" fmla="*/ 788 h 1049"/>
                  <a:gd name="T26" fmla="*/ 266 w 8330"/>
                  <a:gd name="T27" fmla="*/ 1049 h 1049"/>
                  <a:gd name="T28" fmla="*/ 6540 w 8330"/>
                  <a:gd name="T29" fmla="*/ 1049 h 1049"/>
                  <a:gd name="T30" fmla="*/ 8330 w 8330"/>
                  <a:gd name="T31" fmla="*/ 0 h 1049"/>
                  <a:gd name="T32" fmla="*/ 7177 w 8330"/>
                  <a:gd name="T33" fmla="*/ 0 h 1049"/>
                  <a:gd name="T34" fmla="*/ 7177 w 8330"/>
                  <a:gd name="T35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30" h="1049">
                    <a:moveTo>
                      <a:pt x="7177" y="0"/>
                    </a:moveTo>
                    <a:lnTo>
                      <a:pt x="6491" y="401"/>
                    </a:lnTo>
                    <a:lnTo>
                      <a:pt x="6412" y="447"/>
                    </a:lnTo>
                    <a:lnTo>
                      <a:pt x="6246" y="529"/>
                    </a:lnTo>
                    <a:lnTo>
                      <a:pt x="6075" y="602"/>
                    </a:lnTo>
                    <a:lnTo>
                      <a:pt x="5896" y="663"/>
                    </a:lnTo>
                    <a:lnTo>
                      <a:pt x="5804" y="690"/>
                    </a:lnTo>
                    <a:lnTo>
                      <a:pt x="5712" y="713"/>
                    </a:lnTo>
                    <a:lnTo>
                      <a:pt x="5526" y="751"/>
                    </a:lnTo>
                    <a:lnTo>
                      <a:pt x="5342" y="775"/>
                    </a:lnTo>
                    <a:lnTo>
                      <a:pt x="5157" y="787"/>
                    </a:lnTo>
                    <a:lnTo>
                      <a:pt x="5065" y="788"/>
                    </a:lnTo>
                    <a:lnTo>
                      <a:pt x="0" y="788"/>
                    </a:lnTo>
                    <a:lnTo>
                      <a:pt x="266" y="1049"/>
                    </a:lnTo>
                    <a:lnTo>
                      <a:pt x="6540" y="1049"/>
                    </a:lnTo>
                    <a:lnTo>
                      <a:pt x="8330" y="0"/>
                    </a:lnTo>
                    <a:lnTo>
                      <a:pt x="7177" y="0"/>
                    </a:lnTo>
                    <a:lnTo>
                      <a:pt x="717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23">
                <a:extLst>
                  <a:ext uri="{FF2B5EF4-FFF2-40B4-BE49-F238E27FC236}">
                    <a16:creationId xmlns:a16="http://schemas.microsoft.com/office/drawing/2014/main" xmlns="" id="{6FCAF2FE-9E70-4BA6-9C6E-374C49C46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345"/>
                <a:ext cx="49" cy="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xmlns="" id="{41E46EB5-03D5-439F-8716-C0B1F1A20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" y="2291"/>
                <a:ext cx="830" cy="117"/>
              </a:xfrm>
              <a:custGeom>
                <a:avLst/>
                <a:gdLst>
                  <a:gd name="T0" fmla="*/ 1808 w 2491"/>
                  <a:gd name="T1" fmla="*/ 56 h 351"/>
                  <a:gd name="T2" fmla="*/ 1778 w 2491"/>
                  <a:gd name="T3" fmla="*/ 43 h 351"/>
                  <a:gd name="T4" fmla="*/ 1711 w 2491"/>
                  <a:gd name="T5" fmla="*/ 23 h 351"/>
                  <a:gd name="T6" fmla="*/ 1677 w 2491"/>
                  <a:gd name="T7" fmla="*/ 15 h 351"/>
                  <a:gd name="T8" fmla="*/ 1642 w 2491"/>
                  <a:gd name="T9" fmla="*/ 9 h 351"/>
                  <a:gd name="T10" fmla="*/ 1573 w 2491"/>
                  <a:gd name="T11" fmla="*/ 2 h 351"/>
                  <a:gd name="T12" fmla="*/ 1540 w 2491"/>
                  <a:gd name="T13" fmla="*/ 0 h 351"/>
                  <a:gd name="T14" fmla="*/ 41 w 2491"/>
                  <a:gd name="T15" fmla="*/ 0 h 351"/>
                  <a:gd name="T16" fmla="*/ 26 w 2491"/>
                  <a:gd name="T17" fmla="*/ 3 h 351"/>
                  <a:gd name="T18" fmla="*/ 12 w 2491"/>
                  <a:gd name="T19" fmla="*/ 13 h 351"/>
                  <a:gd name="T20" fmla="*/ 3 w 2491"/>
                  <a:gd name="T21" fmla="*/ 26 h 351"/>
                  <a:gd name="T22" fmla="*/ 0 w 2491"/>
                  <a:gd name="T23" fmla="*/ 42 h 351"/>
                  <a:gd name="T24" fmla="*/ 0 w 2491"/>
                  <a:gd name="T25" fmla="*/ 351 h 351"/>
                  <a:gd name="T26" fmla="*/ 2491 w 2491"/>
                  <a:gd name="T27" fmla="*/ 351 h 351"/>
                  <a:gd name="T28" fmla="*/ 1808 w 2491"/>
                  <a:gd name="T29" fmla="*/ 56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91" h="351">
                    <a:moveTo>
                      <a:pt x="1808" y="56"/>
                    </a:moveTo>
                    <a:lnTo>
                      <a:pt x="1778" y="43"/>
                    </a:lnTo>
                    <a:lnTo>
                      <a:pt x="1711" y="23"/>
                    </a:lnTo>
                    <a:lnTo>
                      <a:pt x="1677" y="15"/>
                    </a:lnTo>
                    <a:lnTo>
                      <a:pt x="1642" y="9"/>
                    </a:lnTo>
                    <a:lnTo>
                      <a:pt x="1573" y="2"/>
                    </a:lnTo>
                    <a:lnTo>
                      <a:pt x="1540" y="0"/>
                    </a:lnTo>
                    <a:lnTo>
                      <a:pt x="41" y="0"/>
                    </a:lnTo>
                    <a:lnTo>
                      <a:pt x="26" y="3"/>
                    </a:lnTo>
                    <a:lnTo>
                      <a:pt x="12" y="13"/>
                    </a:lnTo>
                    <a:lnTo>
                      <a:pt x="3" y="26"/>
                    </a:lnTo>
                    <a:lnTo>
                      <a:pt x="0" y="42"/>
                    </a:lnTo>
                    <a:lnTo>
                      <a:pt x="0" y="351"/>
                    </a:lnTo>
                    <a:lnTo>
                      <a:pt x="2491" y="351"/>
                    </a:lnTo>
                    <a:lnTo>
                      <a:pt x="180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xmlns="" id="{4F9A5B17-2C1C-445F-BA25-B5ACE6192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" y="2326"/>
                <a:ext cx="340" cy="47"/>
              </a:xfrm>
              <a:custGeom>
                <a:avLst/>
                <a:gdLst>
                  <a:gd name="T0" fmla="*/ 1019 w 1019"/>
                  <a:gd name="T1" fmla="*/ 141 h 141"/>
                  <a:gd name="T2" fmla="*/ 80 w 1019"/>
                  <a:gd name="T3" fmla="*/ 141 h 141"/>
                  <a:gd name="T4" fmla="*/ 64 w 1019"/>
                  <a:gd name="T5" fmla="*/ 141 h 141"/>
                  <a:gd name="T6" fmla="*/ 35 w 1019"/>
                  <a:gd name="T7" fmla="*/ 130 h 141"/>
                  <a:gd name="T8" fmla="*/ 23 w 1019"/>
                  <a:gd name="T9" fmla="*/ 118 h 141"/>
                  <a:gd name="T10" fmla="*/ 13 w 1019"/>
                  <a:gd name="T11" fmla="*/ 107 h 141"/>
                  <a:gd name="T12" fmla="*/ 2 w 1019"/>
                  <a:gd name="T13" fmla="*/ 78 h 141"/>
                  <a:gd name="T14" fmla="*/ 0 w 1019"/>
                  <a:gd name="T15" fmla="*/ 64 h 141"/>
                  <a:gd name="T16" fmla="*/ 0 w 1019"/>
                  <a:gd name="T17" fmla="*/ 20 h 141"/>
                  <a:gd name="T18" fmla="*/ 2 w 1019"/>
                  <a:gd name="T19" fmla="*/ 13 h 141"/>
                  <a:gd name="T20" fmla="*/ 6 w 1019"/>
                  <a:gd name="T21" fmla="*/ 6 h 141"/>
                  <a:gd name="T22" fmla="*/ 12 w 1019"/>
                  <a:gd name="T23" fmla="*/ 2 h 141"/>
                  <a:gd name="T24" fmla="*/ 21 w 1019"/>
                  <a:gd name="T25" fmla="*/ 0 h 141"/>
                  <a:gd name="T26" fmla="*/ 693 w 1019"/>
                  <a:gd name="T27" fmla="*/ 0 h 141"/>
                  <a:gd name="T28" fmla="*/ 1019 w 1019"/>
                  <a:gd name="T2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9" h="141">
                    <a:moveTo>
                      <a:pt x="1019" y="141"/>
                    </a:moveTo>
                    <a:lnTo>
                      <a:pt x="80" y="141"/>
                    </a:lnTo>
                    <a:lnTo>
                      <a:pt x="64" y="141"/>
                    </a:lnTo>
                    <a:lnTo>
                      <a:pt x="35" y="130"/>
                    </a:lnTo>
                    <a:lnTo>
                      <a:pt x="23" y="118"/>
                    </a:lnTo>
                    <a:lnTo>
                      <a:pt x="13" y="107"/>
                    </a:lnTo>
                    <a:lnTo>
                      <a:pt x="2" y="78"/>
                    </a:lnTo>
                    <a:lnTo>
                      <a:pt x="0" y="64"/>
                    </a:lnTo>
                    <a:lnTo>
                      <a:pt x="0" y="20"/>
                    </a:lnTo>
                    <a:lnTo>
                      <a:pt x="2" y="13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1" y="0"/>
                    </a:lnTo>
                    <a:lnTo>
                      <a:pt x="693" y="0"/>
                    </a:lnTo>
                    <a:lnTo>
                      <a:pt x="1019" y="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xmlns="" id="{E1519413-5158-43C9-9DB0-900CA3F1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" y="2328"/>
                <a:ext cx="207" cy="80"/>
              </a:xfrm>
              <a:custGeom>
                <a:avLst/>
                <a:gdLst>
                  <a:gd name="T0" fmla="*/ 0 w 620"/>
                  <a:gd name="T1" fmla="*/ 241 h 241"/>
                  <a:gd name="T2" fmla="*/ 620 w 620"/>
                  <a:gd name="T3" fmla="*/ 241 h 241"/>
                  <a:gd name="T4" fmla="*/ 620 w 620"/>
                  <a:gd name="T5" fmla="*/ 0 h 241"/>
                  <a:gd name="T6" fmla="*/ 455 w 620"/>
                  <a:gd name="T7" fmla="*/ 0 h 241"/>
                  <a:gd name="T8" fmla="*/ 419 w 620"/>
                  <a:gd name="T9" fmla="*/ 1 h 241"/>
                  <a:gd name="T10" fmla="*/ 351 w 620"/>
                  <a:gd name="T11" fmla="*/ 10 h 241"/>
                  <a:gd name="T12" fmla="*/ 285 w 620"/>
                  <a:gd name="T13" fmla="*/ 25 h 241"/>
                  <a:gd name="T14" fmla="*/ 223 w 620"/>
                  <a:gd name="T15" fmla="*/ 50 h 241"/>
                  <a:gd name="T16" fmla="*/ 164 w 620"/>
                  <a:gd name="T17" fmla="*/ 82 h 241"/>
                  <a:gd name="T18" fmla="*/ 111 w 620"/>
                  <a:gd name="T19" fmla="*/ 120 h 241"/>
                  <a:gd name="T20" fmla="*/ 62 w 620"/>
                  <a:gd name="T21" fmla="*/ 165 h 241"/>
                  <a:gd name="T22" fmla="*/ 18 w 620"/>
                  <a:gd name="T23" fmla="*/ 214 h 241"/>
                  <a:gd name="T24" fmla="*/ 0 w 620"/>
                  <a:gd name="T25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0" h="241">
                    <a:moveTo>
                      <a:pt x="0" y="241"/>
                    </a:moveTo>
                    <a:lnTo>
                      <a:pt x="620" y="241"/>
                    </a:lnTo>
                    <a:lnTo>
                      <a:pt x="620" y="0"/>
                    </a:lnTo>
                    <a:lnTo>
                      <a:pt x="455" y="0"/>
                    </a:lnTo>
                    <a:lnTo>
                      <a:pt x="419" y="1"/>
                    </a:lnTo>
                    <a:lnTo>
                      <a:pt x="351" y="10"/>
                    </a:lnTo>
                    <a:lnTo>
                      <a:pt x="285" y="25"/>
                    </a:lnTo>
                    <a:lnTo>
                      <a:pt x="223" y="50"/>
                    </a:lnTo>
                    <a:lnTo>
                      <a:pt x="164" y="82"/>
                    </a:lnTo>
                    <a:lnTo>
                      <a:pt x="111" y="120"/>
                    </a:lnTo>
                    <a:lnTo>
                      <a:pt x="62" y="165"/>
                    </a:lnTo>
                    <a:lnTo>
                      <a:pt x="18" y="214"/>
                    </a:lnTo>
                    <a:lnTo>
                      <a:pt x="0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xmlns="" id="{6CD03E67-2EBA-49BA-BB32-416BA3F2A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" y="2395"/>
                <a:ext cx="833" cy="13"/>
              </a:xfrm>
              <a:custGeom>
                <a:avLst/>
                <a:gdLst>
                  <a:gd name="T0" fmla="*/ 2398 w 2498"/>
                  <a:gd name="T1" fmla="*/ 0 h 40"/>
                  <a:gd name="T2" fmla="*/ 0 w 2498"/>
                  <a:gd name="T3" fmla="*/ 0 h 40"/>
                  <a:gd name="T4" fmla="*/ 0 w 2498"/>
                  <a:gd name="T5" fmla="*/ 40 h 40"/>
                  <a:gd name="T6" fmla="*/ 2498 w 2498"/>
                  <a:gd name="T7" fmla="*/ 40 h 40"/>
                  <a:gd name="T8" fmla="*/ 2398 w 249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8" h="40">
                    <a:moveTo>
                      <a:pt x="2398" y="0"/>
                    </a:moveTo>
                    <a:lnTo>
                      <a:pt x="0" y="0"/>
                    </a:lnTo>
                    <a:lnTo>
                      <a:pt x="0" y="40"/>
                    </a:lnTo>
                    <a:lnTo>
                      <a:pt x="2498" y="40"/>
                    </a:lnTo>
                    <a:lnTo>
                      <a:pt x="23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28">
                <a:extLst>
                  <a:ext uri="{FF2B5EF4-FFF2-40B4-BE49-F238E27FC236}">
                    <a16:creationId xmlns:a16="http://schemas.microsoft.com/office/drawing/2014/main" xmlns="" id="{53EC8CDC-DDCD-49D6-88A6-95BDE0D70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-153"/>
                <a:ext cx="38" cy="25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29">
                <a:extLst>
                  <a:ext uri="{FF2B5EF4-FFF2-40B4-BE49-F238E27FC236}">
                    <a16:creationId xmlns:a16="http://schemas.microsoft.com/office/drawing/2014/main" xmlns="" id="{6FC98621-1499-45E0-BC27-A5232FEF3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-153"/>
                <a:ext cx="51" cy="7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xmlns="" id="{FA4777A3-B535-467D-A973-D6386F647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40" y="2594"/>
                <a:ext cx="967" cy="14"/>
              </a:xfrm>
              <a:custGeom>
                <a:avLst/>
                <a:gdLst>
                  <a:gd name="T0" fmla="*/ 2902 w 2902"/>
                  <a:gd name="T1" fmla="*/ 0 h 40"/>
                  <a:gd name="T2" fmla="*/ 36 w 2902"/>
                  <a:gd name="T3" fmla="*/ 0 h 40"/>
                  <a:gd name="T4" fmla="*/ 0 w 2902"/>
                  <a:gd name="T5" fmla="*/ 40 h 40"/>
                  <a:gd name="T6" fmla="*/ 2865 w 2902"/>
                  <a:gd name="T7" fmla="*/ 40 h 40"/>
                  <a:gd name="T8" fmla="*/ 2902 w 290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2" h="40">
                    <a:moveTo>
                      <a:pt x="2902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2865" y="40"/>
                    </a:lnTo>
                    <a:lnTo>
                      <a:pt x="2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xmlns="" id="{5B0B72AE-D292-4E85-AC28-077510827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1" y="2548"/>
                <a:ext cx="1269" cy="27"/>
              </a:xfrm>
              <a:custGeom>
                <a:avLst/>
                <a:gdLst>
                  <a:gd name="T0" fmla="*/ 3805 w 3805"/>
                  <a:gd name="T1" fmla="*/ 0 h 81"/>
                  <a:gd name="T2" fmla="*/ 74 w 3805"/>
                  <a:gd name="T3" fmla="*/ 0 h 81"/>
                  <a:gd name="T4" fmla="*/ 0 w 3805"/>
                  <a:gd name="T5" fmla="*/ 81 h 81"/>
                  <a:gd name="T6" fmla="*/ 3733 w 3805"/>
                  <a:gd name="T7" fmla="*/ 81 h 81"/>
                  <a:gd name="T8" fmla="*/ 3805 w 3805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5" h="81">
                    <a:moveTo>
                      <a:pt x="3805" y="0"/>
                    </a:moveTo>
                    <a:lnTo>
                      <a:pt x="74" y="0"/>
                    </a:lnTo>
                    <a:lnTo>
                      <a:pt x="0" y="81"/>
                    </a:lnTo>
                    <a:lnTo>
                      <a:pt x="3733" y="81"/>
                    </a:lnTo>
                    <a:lnTo>
                      <a:pt x="38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xmlns="" id="{3F7B8260-81A1-4DC6-9E8B-C50E4FC46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" y="-49"/>
                <a:ext cx="1129" cy="2174"/>
              </a:xfrm>
              <a:custGeom>
                <a:avLst/>
                <a:gdLst>
                  <a:gd name="T0" fmla="*/ 3386 w 3386"/>
                  <a:gd name="T1" fmla="*/ 6521 h 6521"/>
                  <a:gd name="T2" fmla="*/ 0 w 3386"/>
                  <a:gd name="T3" fmla="*/ 6521 h 6521"/>
                  <a:gd name="T4" fmla="*/ 93 w 3386"/>
                  <a:gd name="T5" fmla="*/ 6451 h 6521"/>
                  <a:gd name="T6" fmla="*/ 276 w 3386"/>
                  <a:gd name="T7" fmla="*/ 6304 h 6521"/>
                  <a:gd name="T8" fmla="*/ 453 w 3386"/>
                  <a:gd name="T9" fmla="*/ 6153 h 6521"/>
                  <a:gd name="T10" fmla="*/ 625 w 3386"/>
                  <a:gd name="T11" fmla="*/ 5996 h 6521"/>
                  <a:gd name="T12" fmla="*/ 793 w 3386"/>
                  <a:gd name="T13" fmla="*/ 5835 h 6521"/>
                  <a:gd name="T14" fmla="*/ 955 w 3386"/>
                  <a:gd name="T15" fmla="*/ 5668 h 6521"/>
                  <a:gd name="T16" fmla="*/ 1112 w 3386"/>
                  <a:gd name="T17" fmla="*/ 5496 h 6521"/>
                  <a:gd name="T18" fmla="*/ 1264 w 3386"/>
                  <a:gd name="T19" fmla="*/ 5321 h 6521"/>
                  <a:gd name="T20" fmla="*/ 1483 w 3386"/>
                  <a:gd name="T21" fmla="*/ 5048 h 6521"/>
                  <a:gd name="T22" fmla="*/ 1757 w 3386"/>
                  <a:gd name="T23" fmla="*/ 4671 h 6521"/>
                  <a:gd name="T24" fmla="*/ 2009 w 3386"/>
                  <a:gd name="T25" fmla="*/ 4278 h 6521"/>
                  <a:gd name="T26" fmla="*/ 2241 w 3386"/>
                  <a:gd name="T27" fmla="*/ 3871 h 6521"/>
                  <a:gd name="T28" fmla="*/ 2452 w 3386"/>
                  <a:gd name="T29" fmla="*/ 3452 h 6521"/>
                  <a:gd name="T30" fmla="*/ 2644 w 3386"/>
                  <a:gd name="T31" fmla="*/ 3018 h 6521"/>
                  <a:gd name="T32" fmla="*/ 2815 w 3386"/>
                  <a:gd name="T33" fmla="*/ 2576 h 6521"/>
                  <a:gd name="T34" fmla="*/ 2965 w 3386"/>
                  <a:gd name="T35" fmla="*/ 2124 h 6521"/>
                  <a:gd name="T36" fmla="*/ 3095 w 3386"/>
                  <a:gd name="T37" fmla="*/ 1663 h 6521"/>
                  <a:gd name="T38" fmla="*/ 3204 w 3386"/>
                  <a:gd name="T39" fmla="*/ 1194 h 6521"/>
                  <a:gd name="T40" fmla="*/ 3294 w 3386"/>
                  <a:gd name="T41" fmla="*/ 720 h 6521"/>
                  <a:gd name="T42" fmla="*/ 3361 w 3386"/>
                  <a:gd name="T43" fmla="*/ 242 h 6521"/>
                  <a:gd name="T44" fmla="*/ 3386 w 3386"/>
                  <a:gd name="T45" fmla="*/ 0 h 6521"/>
                  <a:gd name="T46" fmla="*/ 3386 w 3386"/>
                  <a:gd name="T47" fmla="*/ 6521 h 6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86" h="6521">
                    <a:moveTo>
                      <a:pt x="3386" y="6521"/>
                    </a:moveTo>
                    <a:lnTo>
                      <a:pt x="0" y="6521"/>
                    </a:lnTo>
                    <a:lnTo>
                      <a:pt x="93" y="6451"/>
                    </a:lnTo>
                    <a:lnTo>
                      <a:pt x="276" y="6304"/>
                    </a:lnTo>
                    <a:lnTo>
                      <a:pt x="453" y="6153"/>
                    </a:lnTo>
                    <a:lnTo>
                      <a:pt x="625" y="5996"/>
                    </a:lnTo>
                    <a:lnTo>
                      <a:pt x="793" y="5835"/>
                    </a:lnTo>
                    <a:lnTo>
                      <a:pt x="955" y="5668"/>
                    </a:lnTo>
                    <a:lnTo>
                      <a:pt x="1112" y="5496"/>
                    </a:lnTo>
                    <a:lnTo>
                      <a:pt x="1264" y="5321"/>
                    </a:lnTo>
                    <a:lnTo>
                      <a:pt x="1483" y="5048"/>
                    </a:lnTo>
                    <a:lnTo>
                      <a:pt x="1757" y="4671"/>
                    </a:lnTo>
                    <a:lnTo>
                      <a:pt x="2009" y="4278"/>
                    </a:lnTo>
                    <a:lnTo>
                      <a:pt x="2241" y="3871"/>
                    </a:lnTo>
                    <a:lnTo>
                      <a:pt x="2452" y="3452"/>
                    </a:lnTo>
                    <a:lnTo>
                      <a:pt x="2644" y="3018"/>
                    </a:lnTo>
                    <a:lnTo>
                      <a:pt x="2815" y="2576"/>
                    </a:lnTo>
                    <a:lnTo>
                      <a:pt x="2965" y="2124"/>
                    </a:lnTo>
                    <a:lnTo>
                      <a:pt x="3095" y="1663"/>
                    </a:lnTo>
                    <a:lnTo>
                      <a:pt x="3204" y="1194"/>
                    </a:lnTo>
                    <a:lnTo>
                      <a:pt x="3294" y="720"/>
                    </a:lnTo>
                    <a:lnTo>
                      <a:pt x="3361" y="242"/>
                    </a:lnTo>
                    <a:lnTo>
                      <a:pt x="3386" y="0"/>
                    </a:lnTo>
                    <a:lnTo>
                      <a:pt x="3386" y="652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xmlns="" id="{7FDD628E-E056-43B9-962F-A52A30391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" y="1369"/>
                <a:ext cx="685" cy="756"/>
              </a:xfrm>
              <a:custGeom>
                <a:avLst/>
                <a:gdLst>
                  <a:gd name="T0" fmla="*/ 2054 w 2054"/>
                  <a:gd name="T1" fmla="*/ 2266 h 2266"/>
                  <a:gd name="T2" fmla="*/ 2054 w 2054"/>
                  <a:gd name="T3" fmla="*/ 0 h 2266"/>
                  <a:gd name="T4" fmla="*/ 2052 w 2054"/>
                  <a:gd name="T5" fmla="*/ 108 h 2266"/>
                  <a:gd name="T6" fmla="*/ 2034 w 2054"/>
                  <a:gd name="T7" fmla="*/ 324 h 2266"/>
                  <a:gd name="T8" fmla="*/ 1995 w 2054"/>
                  <a:gd name="T9" fmla="*/ 536 h 2266"/>
                  <a:gd name="T10" fmla="*/ 1938 w 2054"/>
                  <a:gd name="T11" fmla="*/ 743 h 2266"/>
                  <a:gd name="T12" fmla="*/ 1865 w 2054"/>
                  <a:gd name="T13" fmla="*/ 943 h 2266"/>
                  <a:gd name="T14" fmla="*/ 1774 w 2054"/>
                  <a:gd name="T15" fmla="*/ 1135 h 2266"/>
                  <a:gd name="T16" fmla="*/ 1669 w 2054"/>
                  <a:gd name="T17" fmla="*/ 1318 h 2266"/>
                  <a:gd name="T18" fmla="*/ 1547 w 2054"/>
                  <a:gd name="T19" fmla="*/ 1489 h 2266"/>
                  <a:gd name="T20" fmla="*/ 1411 w 2054"/>
                  <a:gd name="T21" fmla="*/ 1646 h 2266"/>
                  <a:gd name="T22" fmla="*/ 1262 w 2054"/>
                  <a:gd name="T23" fmla="*/ 1790 h 2266"/>
                  <a:gd name="T24" fmla="*/ 1099 w 2054"/>
                  <a:gd name="T25" fmla="*/ 1918 h 2266"/>
                  <a:gd name="T26" fmla="*/ 923 w 2054"/>
                  <a:gd name="T27" fmla="*/ 2029 h 2266"/>
                  <a:gd name="T28" fmla="*/ 736 w 2054"/>
                  <a:gd name="T29" fmla="*/ 2120 h 2266"/>
                  <a:gd name="T30" fmla="*/ 539 w 2054"/>
                  <a:gd name="T31" fmla="*/ 2190 h 2266"/>
                  <a:gd name="T32" fmla="*/ 331 w 2054"/>
                  <a:gd name="T33" fmla="*/ 2239 h 2266"/>
                  <a:gd name="T34" fmla="*/ 112 w 2054"/>
                  <a:gd name="T35" fmla="*/ 2265 h 2266"/>
                  <a:gd name="T36" fmla="*/ 0 w 2054"/>
                  <a:gd name="T37" fmla="*/ 2266 h 2266"/>
                  <a:gd name="T38" fmla="*/ 2054 w 2054"/>
                  <a:gd name="T39" fmla="*/ 2266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54" h="2266">
                    <a:moveTo>
                      <a:pt x="2054" y="2266"/>
                    </a:moveTo>
                    <a:lnTo>
                      <a:pt x="2054" y="0"/>
                    </a:lnTo>
                    <a:lnTo>
                      <a:pt x="2052" y="108"/>
                    </a:lnTo>
                    <a:lnTo>
                      <a:pt x="2034" y="324"/>
                    </a:lnTo>
                    <a:lnTo>
                      <a:pt x="1995" y="536"/>
                    </a:lnTo>
                    <a:lnTo>
                      <a:pt x="1938" y="743"/>
                    </a:lnTo>
                    <a:lnTo>
                      <a:pt x="1865" y="943"/>
                    </a:lnTo>
                    <a:lnTo>
                      <a:pt x="1774" y="1135"/>
                    </a:lnTo>
                    <a:lnTo>
                      <a:pt x="1669" y="1318"/>
                    </a:lnTo>
                    <a:lnTo>
                      <a:pt x="1547" y="1489"/>
                    </a:lnTo>
                    <a:lnTo>
                      <a:pt x="1411" y="1646"/>
                    </a:lnTo>
                    <a:lnTo>
                      <a:pt x="1262" y="1790"/>
                    </a:lnTo>
                    <a:lnTo>
                      <a:pt x="1099" y="1918"/>
                    </a:lnTo>
                    <a:lnTo>
                      <a:pt x="923" y="2029"/>
                    </a:lnTo>
                    <a:lnTo>
                      <a:pt x="736" y="2120"/>
                    </a:lnTo>
                    <a:lnTo>
                      <a:pt x="539" y="2190"/>
                    </a:lnTo>
                    <a:lnTo>
                      <a:pt x="331" y="2239"/>
                    </a:lnTo>
                    <a:lnTo>
                      <a:pt x="112" y="2265"/>
                    </a:lnTo>
                    <a:lnTo>
                      <a:pt x="0" y="2266"/>
                    </a:lnTo>
                    <a:lnTo>
                      <a:pt x="2054" y="2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4">
                <a:extLst>
                  <a:ext uri="{FF2B5EF4-FFF2-40B4-BE49-F238E27FC236}">
                    <a16:creationId xmlns:a16="http://schemas.microsoft.com/office/drawing/2014/main" xmlns="" id="{7AE2A4AD-BE0F-4B66-A8A2-2F0CE628C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6" y="2125"/>
                <a:ext cx="1247" cy="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xmlns="" id="{239D086F-D843-4A70-800A-294F92E95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" y="127"/>
                <a:ext cx="1512" cy="2107"/>
              </a:xfrm>
              <a:custGeom>
                <a:avLst/>
                <a:gdLst>
                  <a:gd name="T0" fmla="*/ 4537 w 4537"/>
                  <a:gd name="T1" fmla="*/ 6323 h 6323"/>
                  <a:gd name="T2" fmla="*/ 0 w 4537"/>
                  <a:gd name="T3" fmla="*/ 6323 h 6323"/>
                  <a:gd name="T4" fmla="*/ 92 w 4537"/>
                  <a:gd name="T5" fmla="*/ 6226 h 6323"/>
                  <a:gd name="T6" fmla="*/ 265 w 4537"/>
                  <a:gd name="T7" fmla="*/ 6025 h 6323"/>
                  <a:gd name="T8" fmla="*/ 421 w 4537"/>
                  <a:gd name="T9" fmla="*/ 5812 h 6323"/>
                  <a:gd name="T10" fmla="*/ 561 w 4537"/>
                  <a:gd name="T11" fmla="*/ 5587 h 6323"/>
                  <a:gd name="T12" fmla="*/ 686 w 4537"/>
                  <a:gd name="T13" fmla="*/ 5354 h 6323"/>
                  <a:gd name="T14" fmla="*/ 795 w 4537"/>
                  <a:gd name="T15" fmla="*/ 5113 h 6323"/>
                  <a:gd name="T16" fmla="*/ 890 w 4537"/>
                  <a:gd name="T17" fmla="*/ 4864 h 6323"/>
                  <a:gd name="T18" fmla="*/ 974 w 4537"/>
                  <a:gd name="T19" fmla="*/ 4611 h 6323"/>
                  <a:gd name="T20" fmla="*/ 1044 w 4537"/>
                  <a:gd name="T21" fmla="*/ 4353 h 6323"/>
                  <a:gd name="T22" fmla="*/ 1103 w 4537"/>
                  <a:gd name="T23" fmla="*/ 4092 h 6323"/>
                  <a:gd name="T24" fmla="*/ 1152 w 4537"/>
                  <a:gd name="T25" fmla="*/ 3830 h 6323"/>
                  <a:gd name="T26" fmla="*/ 1190 w 4537"/>
                  <a:gd name="T27" fmla="*/ 3567 h 6323"/>
                  <a:gd name="T28" fmla="*/ 1219 w 4537"/>
                  <a:gd name="T29" fmla="*/ 3303 h 6323"/>
                  <a:gd name="T30" fmla="*/ 1239 w 4537"/>
                  <a:gd name="T31" fmla="*/ 3041 h 6323"/>
                  <a:gd name="T32" fmla="*/ 1256 w 4537"/>
                  <a:gd name="T33" fmla="*/ 2655 h 6323"/>
                  <a:gd name="T34" fmla="*/ 1255 w 4537"/>
                  <a:gd name="T35" fmla="*/ 2157 h 6323"/>
                  <a:gd name="T36" fmla="*/ 1232 w 4537"/>
                  <a:gd name="T37" fmla="*/ 1688 h 6323"/>
                  <a:gd name="T38" fmla="*/ 1196 w 4537"/>
                  <a:gd name="T39" fmla="*/ 1256 h 6323"/>
                  <a:gd name="T40" fmla="*/ 1150 w 4537"/>
                  <a:gd name="T41" fmla="*/ 873 h 6323"/>
                  <a:gd name="T42" fmla="*/ 1076 w 4537"/>
                  <a:gd name="T43" fmla="*/ 398 h 6323"/>
                  <a:gd name="T44" fmla="*/ 1003 w 4537"/>
                  <a:gd name="T45" fmla="*/ 33 h 6323"/>
                  <a:gd name="T46" fmla="*/ 995 w 4537"/>
                  <a:gd name="T47" fmla="*/ 0 h 6323"/>
                  <a:gd name="T48" fmla="*/ 4537 w 4537"/>
                  <a:gd name="T49" fmla="*/ 6323 h 6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37" h="6323">
                    <a:moveTo>
                      <a:pt x="4537" y="6323"/>
                    </a:moveTo>
                    <a:lnTo>
                      <a:pt x="0" y="6323"/>
                    </a:lnTo>
                    <a:lnTo>
                      <a:pt x="92" y="6226"/>
                    </a:lnTo>
                    <a:lnTo>
                      <a:pt x="265" y="6025"/>
                    </a:lnTo>
                    <a:lnTo>
                      <a:pt x="421" y="5812"/>
                    </a:lnTo>
                    <a:lnTo>
                      <a:pt x="561" y="5587"/>
                    </a:lnTo>
                    <a:lnTo>
                      <a:pt x="686" y="5354"/>
                    </a:lnTo>
                    <a:lnTo>
                      <a:pt x="795" y="5113"/>
                    </a:lnTo>
                    <a:lnTo>
                      <a:pt x="890" y="4864"/>
                    </a:lnTo>
                    <a:lnTo>
                      <a:pt x="974" y="4611"/>
                    </a:lnTo>
                    <a:lnTo>
                      <a:pt x="1044" y="4353"/>
                    </a:lnTo>
                    <a:lnTo>
                      <a:pt x="1103" y="4092"/>
                    </a:lnTo>
                    <a:lnTo>
                      <a:pt x="1152" y="3830"/>
                    </a:lnTo>
                    <a:lnTo>
                      <a:pt x="1190" y="3567"/>
                    </a:lnTo>
                    <a:lnTo>
                      <a:pt x="1219" y="3303"/>
                    </a:lnTo>
                    <a:lnTo>
                      <a:pt x="1239" y="3041"/>
                    </a:lnTo>
                    <a:lnTo>
                      <a:pt x="1256" y="2655"/>
                    </a:lnTo>
                    <a:lnTo>
                      <a:pt x="1255" y="2157"/>
                    </a:lnTo>
                    <a:lnTo>
                      <a:pt x="1232" y="1688"/>
                    </a:lnTo>
                    <a:lnTo>
                      <a:pt x="1196" y="1256"/>
                    </a:lnTo>
                    <a:lnTo>
                      <a:pt x="1150" y="873"/>
                    </a:lnTo>
                    <a:lnTo>
                      <a:pt x="1076" y="398"/>
                    </a:lnTo>
                    <a:lnTo>
                      <a:pt x="1003" y="33"/>
                    </a:lnTo>
                    <a:lnTo>
                      <a:pt x="995" y="0"/>
                    </a:lnTo>
                    <a:lnTo>
                      <a:pt x="4537" y="632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6">
                <a:extLst>
                  <a:ext uri="{FF2B5EF4-FFF2-40B4-BE49-F238E27FC236}">
                    <a16:creationId xmlns:a16="http://schemas.microsoft.com/office/drawing/2014/main" xmlns="" id="{0016F041-C0AC-4541-877D-5B876DF8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2234"/>
                <a:ext cx="1607" cy="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xmlns="" id="{5DCAB735-5EDA-4FB1-9EB0-E5EA15B53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" y="1020"/>
                <a:ext cx="1512" cy="1214"/>
              </a:xfrm>
              <a:custGeom>
                <a:avLst/>
                <a:gdLst>
                  <a:gd name="T0" fmla="*/ 2496 w 4537"/>
                  <a:gd name="T1" fmla="*/ 0 h 3643"/>
                  <a:gd name="T2" fmla="*/ 2587 w 4537"/>
                  <a:gd name="T3" fmla="*/ 196 h 3643"/>
                  <a:gd name="T4" fmla="*/ 2750 w 4537"/>
                  <a:gd name="T5" fmla="*/ 583 h 3643"/>
                  <a:gd name="T6" fmla="*/ 2853 w 4537"/>
                  <a:gd name="T7" fmla="*/ 870 h 3643"/>
                  <a:gd name="T8" fmla="*/ 2912 w 4537"/>
                  <a:gd name="T9" fmla="*/ 1057 h 3643"/>
                  <a:gd name="T10" fmla="*/ 2963 w 4537"/>
                  <a:gd name="T11" fmla="*/ 1242 h 3643"/>
                  <a:gd name="T12" fmla="*/ 3003 w 4537"/>
                  <a:gd name="T13" fmla="*/ 1422 h 3643"/>
                  <a:gd name="T14" fmla="*/ 3033 w 4537"/>
                  <a:gd name="T15" fmla="*/ 1600 h 3643"/>
                  <a:gd name="T16" fmla="*/ 3054 w 4537"/>
                  <a:gd name="T17" fmla="*/ 1772 h 3643"/>
                  <a:gd name="T18" fmla="*/ 3061 w 4537"/>
                  <a:gd name="T19" fmla="*/ 1939 h 3643"/>
                  <a:gd name="T20" fmla="*/ 3055 w 4537"/>
                  <a:gd name="T21" fmla="*/ 2102 h 3643"/>
                  <a:gd name="T22" fmla="*/ 3036 w 4537"/>
                  <a:gd name="T23" fmla="*/ 2258 h 3643"/>
                  <a:gd name="T24" fmla="*/ 3003 w 4537"/>
                  <a:gd name="T25" fmla="*/ 2407 h 3643"/>
                  <a:gd name="T26" fmla="*/ 2957 w 4537"/>
                  <a:gd name="T27" fmla="*/ 2548 h 3643"/>
                  <a:gd name="T28" fmla="*/ 2894 w 4537"/>
                  <a:gd name="T29" fmla="*/ 2684 h 3643"/>
                  <a:gd name="T30" fmla="*/ 2855 w 4537"/>
                  <a:gd name="T31" fmla="*/ 2749 h 3643"/>
                  <a:gd name="T32" fmla="*/ 2813 w 4537"/>
                  <a:gd name="T33" fmla="*/ 2813 h 3643"/>
                  <a:gd name="T34" fmla="*/ 2725 w 4537"/>
                  <a:gd name="T35" fmla="*/ 2933 h 3643"/>
                  <a:gd name="T36" fmla="*/ 2630 w 4537"/>
                  <a:gd name="T37" fmla="*/ 3041 h 3643"/>
                  <a:gd name="T38" fmla="*/ 2525 w 4537"/>
                  <a:gd name="T39" fmla="*/ 3139 h 3643"/>
                  <a:gd name="T40" fmla="*/ 2411 w 4537"/>
                  <a:gd name="T41" fmla="*/ 3227 h 3643"/>
                  <a:gd name="T42" fmla="*/ 2286 w 4537"/>
                  <a:gd name="T43" fmla="*/ 3304 h 3643"/>
                  <a:gd name="T44" fmla="*/ 2149 w 4537"/>
                  <a:gd name="T45" fmla="*/ 3372 h 3643"/>
                  <a:gd name="T46" fmla="*/ 1998 w 4537"/>
                  <a:gd name="T47" fmla="*/ 3433 h 3643"/>
                  <a:gd name="T48" fmla="*/ 1832 w 4537"/>
                  <a:gd name="T49" fmla="*/ 3483 h 3643"/>
                  <a:gd name="T50" fmla="*/ 1651 w 4537"/>
                  <a:gd name="T51" fmla="*/ 3526 h 3643"/>
                  <a:gd name="T52" fmla="*/ 1452 w 4537"/>
                  <a:gd name="T53" fmla="*/ 3562 h 3643"/>
                  <a:gd name="T54" fmla="*/ 1235 w 4537"/>
                  <a:gd name="T55" fmla="*/ 3589 h 3643"/>
                  <a:gd name="T56" fmla="*/ 998 w 4537"/>
                  <a:gd name="T57" fmla="*/ 3611 h 3643"/>
                  <a:gd name="T58" fmla="*/ 742 w 4537"/>
                  <a:gd name="T59" fmla="*/ 3627 h 3643"/>
                  <a:gd name="T60" fmla="*/ 317 w 4537"/>
                  <a:gd name="T61" fmla="*/ 3641 h 3643"/>
                  <a:gd name="T62" fmla="*/ 0 w 4537"/>
                  <a:gd name="T63" fmla="*/ 3643 h 3643"/>
                  <a:gd name="T64" fmla="*/ 4537 w 4537"/>
                  <a:gd name="T65" fmla="*/ 3643 h 3643"/>
                  <a:gd name="T66" fmla="*/ 2496 w 4537"/>
                  <a:gd name="T67" fmla="*/ 0 h 3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37" h="3643">
                    <a:moveTo>
                      <a:pt x="2496" y="0"/>
                    </a:moveTo>
                    <a:lnTo>
                      <a:pt x="2587" y="196"/>
                    </a:lnTo>
                    <a:lnTo>
                      <a:pt x="2750" y="583"/>
                    </a:lnTo>
                    <a:lnTo>
                      <a:pt x="2853" y="870"/>
                    </a:lnTo>
                    <a:lnTo>
                      <a:pt x="2912" y="1057"/>
                    </a:lnTo>
                    <a:lnTo>
                      <a:pt x="2963" y="1242"/>
                    </a:lnTo>
                    <a:lnTo>
                      <a:pt x="3003" y="1422"/>
                    </a:lnTo>
                    <a:lnTo>
                      <a:pt x="3033" y="1600"/>
                    </a:lnTo>
                    <a:lnTo>
                      <a:pt x="3054" y="1772"/>
                    </a:lnTo>
                    <a:lnTo>
                      <a:pt x="3061" y="1939"/>
                    </a:lnTo>
                    <a:lnTo>
                      <a:pt x="3055" y="2102"/>
                    </a:lnTo>
                    <a:lnTo>
                      <a:pt x="3036" y="2258"/>
                    </a:lnTo>
                    <a:lnTo>
                      <a:pt x="3003" y="2407"/>
                    </a:lnTo>
                    <a:lnTo>
                      <a:pt x="2957" y="2548"/>
                    </a:lnTo>
                    <a:lnTo>
                      <a:pt x="2894" y="2684"/>
                    </a:lnTo>
                    <a:lnTo>
                      <a:pt x="2855" y="2749"/>
                    </a:lnTo>
                    <a:lnTo>
                      <a:pt x="2813" y="2813"/>
                    </a:lnTo>
                    <a:lnTo>
                      <a:pt x="2725" y="2933"/>
                    </a:lnTo>
                    <a:lnTo>
                      <a:pt x="2630" y="3041"/>
                    </a:lnTo>
                    <a:lnTo>
                      <a:pt x="2525" y="3139"/>
                    </a:lnTo>
                    <a:lnTo>
                      <a:pt x="2411" y="3227"/>
                    </a:lnTo>
                    <a:lnTo>
                      <a:pt x="2286" y="3304"/>
                    </a:lnTo>
                    <a:lnTo>
                      <a:pt x="2149" y="3372"/>
                    </a:lnTo>
                    <a:lnTo>
                      <a:pt x="1998" y="3433"/>
                    </a:lnTo>
                    <a:lnTo>
                      <a:pt x="1832" y="3483"/>
                    </a:lnTo>
                    <a:lnTo>
                      <a:pt x="1651" y="3526"/>
                    </a:lnTo>
                    <a:lnTo>
                      <a:pt x="1452" y="3562"/>
                    </a:lnTo>
                    <a:lnTo>
                      <a:pt x="1235" y="3589"/>
                    </a:lnTo>
                    <a:lnTo>
                      <a:pt x="998" y="3611"/>
                    </a:lnTo>
                    <a:lnTo>
                      <a:pt x="742" y="3627"/>
                    </a:lnTo>
                    <a:lnTo>
                      <a:pt x="317" y="3641"/>
                    </a:lnTo>
                    <a:lnTo>
                      <a:pt x="0" y="3643"/>
                    </a:lnTo>
                    <a:lnTo>
                      <a:pt x="4537" y="3643"/>
                    </a:lnTo>
                    <a:lnTo>
                      <a:pt x="24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8">
                <a:extLst>
                  <a:ext uri="{FF2B5EF4-FFF2-40B4-BE49-F238E27FC236}">
                    <a16:creationId xmlns:a16="http://schemas.microsoft.com/office/drawing/2014/main" xmlns="" id="{2EB99ED3-BC7D-473B-B568-2384EBD1E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3" y="2125"/>
                <a:ext cx="6" cy="2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39">
                <a:extLst>
                  <a:ext uri="{FF2B5EF4-FFF2-40B4-BE49-F238E27FC236}">
                    <a16:creationId xmlns:a16="http://schemas.microsoft.com/office/drawing/2014/main" xmlns="" id="{85E80234-6AF1-4235-8069-E9635DE51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234"/>
                <a:ext cx="7" cy="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xmlns="" id="{40445123-9C09-401D-B4DF-4009DF263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" y="-48"/>
                <a:ext cx="1147" cy="2174"/>
              </a:xfrm>
              <a:custGeom>
                <a:avLst/>
                <a:gdLst>
                  <a:gd name="T0" fmla="*/ 18 w 3440"/>
                  <a:gd name="T1" fmla="*/ 6523 h 6523"/>
                  <a:gd name="T2" fmla="*/ 0 w 3440"/>
                  <a:gd name="T3" fmla="*/ 6514 h 6523"/>
                  <a:gd name="T4" fmla="*/ 3422 w 3440"/>
                  <a:gd name="T5" fmla="*/ 0 h 6523"/>
                  <a:gd name="T6" fmla="*/ 3440 w 3440"/>
                  <a:gd name="T7" fmla="*/ 10 h 6523"/>
                  <a:gd name="T8" fmla="*/ 18 w 3440"/>
                  <a:gd name="T9" fmla="*/ 6523 h 6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0" h="6523">
                    <a:moveTo>
                      <a:pt x="18" y="6523"/>
                    </a:moveTo>
                    <a:lnTo>
                      <a:pt x="0" y="6514"/>
                    </a:lnTo>
                    <a:lnTo>
                      <a:pt x="3422" y="0"/>
                    </a:lnTo>
                    <a:lnTo>
                      <a:pt x="3440" y="10"/>
                    </a:lnTo>
                    <a:lnTo>
                      <a:pt x="18" y="65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41">
                <a:extLst>
                  <a:ext uri="{FF2B5EF4-FFF2-40B4-BE49-F238E27FC236}">
                    <a16:creationId xmlns:a16="http://schemas.microsoft.com/office/drawing/2014/main" xmlns="" id="{410D473E-E44F-45A1-91A9-1C375A47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-49"/>
                <a:ext cx="38" cy="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xmlns="" id="{C85B8EC8-1457-410A-B4A8-EA857CF72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" y="2223"/>
                <a:ext cx="301" cy="300"/>
              </a:xfrm>
              <a:custGeom>
                <a:avLst/>
                <a:gdLst>
                  <a:gd name="T0" fmla="*/ 902 w 902"/>
                  <a:gd name="T1" fmla="*/ 693 h 902"/>
                  <a:gd name="T2" fmla="*/ 695 w 902"/>
                  <a:gd name="T3" fmla="*/ 902 h 902"/>
                  <a:gd name="T4" fmla="*/ 0 w 902"/>
                  <a:gd name="T5" fmla="*/ 208 h 902"/>
                  <a:gd name="T6" fmla="*/ 208 w 902"/>
                  <a:gd name="T7" fmla="*/ 0 h 902"/>
                  <a:gd name="T8" fmla="*/ 902 w 902"/>
                  <a:gd name="T9" fmla="*/ 693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2" h="902">
                    <a:moveTo>
                      <a:pt x="902" y="693"/>
                    </a:moveTo>
                    <a:lnTo>
                      <a:pt x="695" y="902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902" y="6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xmlns="" id="{536B54A9-6AAD-4C5C-8170-D0793F4FC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" y="2227"/>
                <a:ext cx="237" cy="238"/>
              </a:xfrm>
              <a:custGeom>
                <a:avLst/>
                <a:gdLst>
                  <a:gd name="T0" fmla="*/ 711 w 711"/>
                  <a:gd name="T1" fmla="*/ 694 h 713"/>
                  <a:gd name="T2" fmla="*/ 692 w 711"/>
                  <a:gd name="T3" fmla="*/ 713 h 713"/>
                  <a:gd name="T4" fmla="*/ 0 w 711"/>
                  <a:gd name="T5" fmla="*/ 17 h 713"/>
                  <a:gd name="T6" fmla="*/ 18 w 711"/>
                  <a:gd name="T7" fmla="*/ 0 h 713"/>
                  <a:gd name="T8" fmla="*/ 711 w 711"/>
                  <a:gd name="T9" fmla="*/ 694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1" h="713">
                    <a:moveTo>
                      <a:pt x="711" y="694"/>
                    </a:moveTo>
                    <a:lnTo>
                      <a:pt x="692" y="713"/>
                    </a:lnTo>
                    <a:lnTo>
                      <a:pt x="0" y="17"/>
                    </a:lnTo>
                    <a:lnTo>
                      <a:pt x="18" y="0"/>
                    </a:lnTo>
                    <a:lnTo>
                      <a:pt x="711" y="6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xmlns="" id="{B937EF51-455C-41FD-9C54-6E8A5D10E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" y="2185"/>
                <a:ext cx="256" cy="256"/>
              </a:xfrm>
              <a:custGeom>
                <a:avLst/>
                <a:gdLst>
                  <a:gd name="T0" fmla="*/ 694 w 766"/>
                  <a:gd name="T1" fmla="*/ 766 h 766"/>
                  <a:gd name="T2" fmla="*/ 766 w 766"/>
                  <a:gd name="T3" fmla="*/ 694 h 766"/>
                  <a:gd name="T4" fmla="*/ 72 w 766"/>
                  <a:gd name="T5" fmla="*/ 0 h 766"/>
                  <a:gd name="T6" fmla="*/ 0 w 766"/>
                  <a:gd name="T7" fmla="*/ 72 h 766"/>
                  <a:gd name="T8" fmla="*/ 694 w 766"/>
                  <a:gd name="T9" fmla="*/ 766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6" h="766">
                    <a:moveTo>
                      <a:pt x="694" y="766"/>
                    </a:moveTo>
                    <a:lnTo>
                      <a:pt x="766" y="694"/>
                    </a:lnTo>
                    <a:lnTo>
                      <a:pt x="72" y="0"/>
                    </a:lnTo>
                    <a:lnTo>
                      <a:pt x="0" y="72"/>
                    </a:lnTo>
                    <a:lnTo>
                      <a:pt x="69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6" name="자유형 45">
              <a:extLst>
                <a:ext uri="{FF2B5EF4-FFF2-40B4-BE49-F238E27FC236}">
                  <a16:creationId xmlns:a16="http://schemas.microsoft.com/office/drawing/2014/main" xmlns="" id="{BA6646CF-7ADC-4EFD-A48E-E10EA838B2D5}"/>
                </a:ext>
              </a:extLst>
            </p:cNvPr>
            <p:cNvSpPr/>
            <p:nvPr/>
          </p:nvSpPr>
          <p:spPr>
            <a:xfrm rot="5507928">
              <a:off x="4851521" y="-4965717"/>
              <a:ext cx="392763" cy="10107524"/>
            </a:xfrm>
            <a:custGeom>
              <a:avLst/>
              <a:gdLst>
                <a:gd name="connsiteX0" fmla="*/ 0 w 392763"/>
                <a:gd name="connsiteY0" fmla="*/ 7272201 h 10107524"/>
                <a:gd name="connsiteX1" fmla="*/ 194154 w 392763"/>
                <a:gd name="connsiteY1" fmla="*/ 0 h 10107524"/>
                <a:gd name="connsiteX2" fmla="*/ 392763 w 392763"/>
                <a:gd name="connsiteY2" fmla="*/ 10097986 h 10107524"/>
                <a:gd name="connsiteX3" fmla="*/ 89045 w 392763"/>
                <a:gd name="connsiteY3" fmla="*/ 10107524 h 1010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763" h="10107524">
                  <a:moveTo>
                    <a:pt x="0" y="7272201"/>
                  </a:moveTo>
                  <a:lnTo>
                    <a:pt x="194154" y="0"/>
                  </a:lnTo>
                  <a:lnTo>
                    <a:pt x="392763" y="10097986"/>
                  </a:lnTo>
                  <a:lnTo>
                    <a:pt x="89045" y="10107524"/>
                  </a:lnTo>
                  <a:close/>
                </a:path>
              </a:pathLst>
            </a:custGeom>
            <a:solidFill>
              <a:srgbClr val="001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6" name="이등변 삼각형 83">
              <a:extLst>
                <a:ext uri="{FF2B5EF4-FFF2-40B4-BE49-F238E27FC236}">
                  <a16:creationId xmlns:a16="http://schemas.microsoft.com/office/drawing/2014/main" xmlns="" id="{47795F44-CA6C-49B7-A804-C88052C56C5A}"/>
                </a:ext>
              </a:extLst>
            </p:cNvPr>
            <p:cNvSpPr/>
            <p:nvPr/>
          </p:nvSpPr>
          <p:spPr>
            <a:xfrm rot="16160617" flipV="1">
              <a:off x="4669382" y="-4518032"/>
              <a:ext cx="826799" cy="10023219"/>
            </a:xfrm>
            <a:custGeom>
              <a:avLst/>
              <a:gdLst>
                <a:gd name="connsiteX0" fmla="*/ 0 w 482299"/>
                <a:gd name="connsiteY0" fmla="*/ 9982120 h 9982120"/>
                <a:gd name="connsiteX1" fmla="*/ 266504 w 482299"/>
                <a:gd name="connsiteY1" fmla="*/ 0 h 9982120"/>
                <a:gd name="connsiteX2" fmla="*/ 482299 w 482299"/>
                <a:gd name="connsiteY2" fmla="*/ 9982120 h 9982120"/>
                <a:gd name="connsiteX3" fmla="*/ 0 w 482299"/>
                <a:gd name="connsiteY3" fmla="*/ 9982120 h 9982120"/>
                <a:gd name="connsiteX0" fmla="*/ 0 w 478492"/>
                <a:gd name="connsiteY0" fmla="*/ 9982120 h 10023219"/>
                <a:gd name="connsiteX1" fmla="*/ 266504 w 478492"/>
                <a:gd name="connsiteY1" fmla="*/ 0 h 10023219"/>
                <a:gd name="connsiteX2" fmla="*/ 478492 w 478492"/>
                <a:gd name="connsiteY2" fmla="*/ 10023219 h 10023219"/>
                <a:gd name="connsiteX3" fmla="*/ 0 w 478492"/>
                <a:gd name="connsiteY3" fmla="*/ 9982120 h 10023219"/>
                <a:gd name="connsiteX0" fmla="*/ 0 w 826799"/>
                <a:gd name="connsiteY0" fmla="*/ 9775260 h 10023219"/>
                <a:gd name="connsiteX1" fmla="*/ 614811 w 826799"/>
                <a:gd name="connsiteY1" fmla="*/ 0 h 10023219"/>
                <a:gd name="connsiteX2" fmla="*/ 826799 w 826799"/>
                <a:gd name="connsiteY2" fmla="*/ 10023219 h 10023219"/>
                <a:gd name="connsiteX3" fmla="*/ 0 w 826799"/>
                <a:gd name="connsiteY3" fmla="*/ 9775260 h 10023219"/>
                <a:gd name="connsiteX0" fmla="*/ 0 w 826799"/>
                <a:gd name="connsiteY0" fmla="*/ 9775260 h 10023219"/>
                <a:gd name="connsiteX1" fmla="*/ 614811 w 826799"/>
                <a:gd name="connsiteY1" fmla="*/ 0 h 10023219"/>
                <a:gd name="connsiteX2" fmla="*/ 826799 w 826799"/>
                <a:gd name="connsiteY2" fmla="*/ 10023219 h 10023219"/>
                <a:gd name="connsiteX3" fmla="*/ 0 w 826799"/>
                <a:gd name="connsiteY3" fmla="*/ 9775260 h 10023219"/>
                <a:gd name="connsiteX0" fmla="*/ 0 w 826799"/>
                <a:gd name="connsiteY0" fmla="*/ 9775260 h 10023219"/>
                <a:gd name="connsiteX1" fmla="*/ 614811 w 826799"/>
                <a:gd name="connsiteY1" fmla="*/ 0 h 10023219"/>
                <a:gd name="connsiteX2" fmla="*/ 826799 w 826799"/>
                <a:gd name="connsiteY2" fmla="*/ 10023219 h 10023219"/>
                <a:gd name="connsiteX3" fmla="*/ 0 w 826799"/>
                <a:gd name="connsiteY3" fmla="*/ 9775260 h 100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799" h="10023219">
                  <a:moveTo>
                    <a:pt x="0" y="9775260"/>
                  </a:moveTo>
                  <a:lnTo>
                    <a:pt x="614811" y="0"/>
                  </a:lnTo>
                  <a:lnTo>
                    <a:pt x="826799" y="10023219"/>
                  </a:lnTo>
                  <a:cubicBezTo>
                    <a:pt x="708435" y="9712010"/>
                    <a:pt x="104528" y="9984771"/>
                    <a:pt x="0" y="9775260"/>
                  </a:cubicBezTo>
                  <a:close/>
                </a:path>
              </a:pathLst>
            </a:custGeom>
            <a:gradFill>
              <a:gsLst>
                <a:gs pos="50000">
                  <a:srgbClr val="30B1FF"/>
                </a:gs>
                <a:gs pos="86000">
                  <a:srgbClr val="008EE6"/>
                </a:gs>
                <a:gs pos="100000">
                  <a:srgbClr val="008EE6"/>
                </a:gs>
              </a:gsLst>
              <a:lin ang="120000" scaled="0"/>
            </a:gradFill>
            <a:ln>
              <a:noFill/>
            </a:ln>
            <a:effectLst>
              <a:outerShdw blurRad="304800" dist="215900" dir="8100000" algn="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95275" y="227467"/>
            <a:ext cx="31908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defRPr/>
            </a:pP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27">
            <a:extLst>
              <a:ext uri="{FF2B5EF4-FFF2-40B4-BE49-F238E27FC236}">
                <a16:creationId xmlns="" xmlns:a16="http://schemas.microsoft.com/office/drawing/2014/main" id="{3741970F-D0CF-BBB0-F056-B8BCF76F69D7}"/>
              </a:ext>
            </a:extLst>
          </p:cNvPr>
          <p:cNvSpPr/>
          <p:nvPr/>
        </p:nvSpPr>
        <p:spPr>
          <a:xfrm>
            <a:off x="3545330" y="1929800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287144F-D4A4-A2F3-964A-8F2C2942DD8A}"/>
              </a:ext>
            </a:extLst>
          </p:cNvPr>
          <p:cNvSpPr/>
          <p:nvPr/>
        </p:nvSpPr>
        <p:spPr>
          <a:xfrm>
            <a:off x="3545330" y="3612704"/>
            <a:ext cx="907780" cy="1062105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7" name="모서리가 둥근 사각형 설명선 29">
            <a:extLst>
              <a:ext uri="{FF2B5EF4-FFF2-40B4-BE49-F238E27FC236}">
                <a16:creationId xmlns="" xmlns:a16="http://schemas.microsoft.com/office/drawing/2014/main" id="{769C970E-0A5E-D24A-CAE7-0418C704E919}"/>
              </a:ext>
            </a:extLst>
          </p:cNvPr>
          <p:cNvSpPr/>
          <p:nvPr/>
        </p:nvSpPr>
        <p:spPr>
          <a:xfrm>
            <a:off x="4681548" y="3383541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2">
              <a:lumMod val="75000"/>
            </a:schemeClr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F61DA1C0-0129-A438-1C96-314C92DA54B5}"/>
              </a:ext>
            </a:extLst>
          </p:cNvPr>
          <p:cNvCxnSpPr/>
          <p:nvPr/>
        </p:nvCxnSpPr>
        <p:spPr>
          <a:xfrm rot="16200000" flipV="1">
            <a:off x="3962593" y="1682059"/>
            <a:ext cx="0" cy="163827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4B56599-9D6B-56A8-9C24-35CC60D196D2}"/>
              </a:ext>
            </a:extLst>
          </p:cNvPr>
          <p:cNvSpPr/>
          <p:nvPr/>
        </p:nvSpPr>
        <p:spPr>
          <a:xfrm>
            <a:off x="2059604" y="2335334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2024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년 </a:t>
            </a:r>
            <a:r>
              <a:rPr lang="en-US" altLang="ko-KR" sz="1200" b="1" dirty="0">
                <a:solidFill>
                  <a:prstClr val="white"/>
                </a:solidFill>
              </a:rPr>
              <a:t>8</a:t>
            </a:r>
            <a:r>
              <a:rPr lang="ko-KR" altLang="en-US" sz="1200" b="1" dirty="0">
                <a:solidFill>
                  <a:prstClr val="white"/>
                </a:solidFill>
              </a:rPr>
              <a:t>월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07F693A-9258-54F5-83CA-09B036044E2E}"/>
              </a:ext>
            </a:extLst>
          </p:cNvPr>
          <p:cNvSpPr/>
          <p:nvPr/>
        </p:nvSpPr>
        <p:spPr>
          <a:xfrm>
            <a:off x="4889385" y="2335334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80%</a:t>
            </a:r>
          </a:p>
        </p:txBody>
      </p:sp>
      <p:sp>
        <p:nvSpPr>
          <p:cNvPr id="51" name="양쪽 모서리가 둥근 사각형 33">
            <a:extLst>
              <a:ext uri="{FF2B5EF4-FFF2-40B4-BE49-F238E27FC236}">
                <a16:creationId xmlns="" xmlns:a16="http://schemas.microsoft.com/office/drawing/2014/main" id="{4593F4D7-3A0A-7BC9-BE7A-E1C7B9681B09}"/>
              </a:ext>
            </a:extLst>
          </p:cNvPr>
          <p:cNvSpPr/>
          <p:nvPr/>
        </p:nvSpPr>
        <p:spPr>
          <a:xfrm>
            <a:off x="7558914" y="1929800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83DC1C1-86AF-5DC0-6381-7543B1D62301}"/>
              </a:ext>
            </a:extLst>
          </p:cNvPr>
          <p:cNvSpPr/>
          <p:nvPr/>
        </p:nvSpPr>
        <p:spPr>
          <a:xfrm>
            <a:off x="7559889" y="2999509"/>
            <a:ext cx="892270" cy="16753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3" name="모서리가 둥근 사각형 설명선 35">
            <a:extLst>
              <a:ext uri="{FF2B5EF4-FFF2-40B4-BE49-F238E27FC236}">
                <a16:creationId xmlns="" xmlns:a16="http://schemas.microsoft.com/office/drawing/2014/main" id="{29791F5E-963C-31E6-01E7-F4B4839B6FDE}"/>
              </a:ext>
            </a:extLst>
          </p:cNvPr>
          <p:cNvSpPr/>
          <p:nvPr/>
        </p:nvSpPr>
        <p:spPr>
          <a:xfrm>
            <a:off x="8695132" y="2820803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2">
              <a:lumMod val="75000"/>
            </a:schemeClr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87683E16-77AB-13F6-4F04-9092F71A5EA0}"/>
              </a:ext>
            </a:extLst>
          </p:cNvPr>
          <p:cNvCxnSpPr/>
          <p:nvPr/>
        </p:nvCxnSpPr>
        <p:spPr>
          <a:xfrm rot="16200000" flipV="1">
            <a:off x="7976177" y="2860768"/>
            <a:ext cx="0" cy="1638277"/>
          </a:xfrm>
          <a:prstGeom prst="line">
            <a:avLst/>
          </a:prstGeom>
          <a:ln w="19050">
            <a:solidFill>
              <a:srgbClr val="FFCC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2D1612E-155B-82FA-7CC9-497B7733EB56}"/>
              </a:ext>
            </a:extLst>
          </p:cNvPr>
          <p:cNvSpPr/>
          <p:nvPr/>
        </p:nvSpPr>
        <p:spPr>
          <a:xfrm>
            <a:off x="6028303" y="3514043"/>
            <a:ext cx="1085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2024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년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12</a:t>
            </a:r>
            <a:r>
              <a:rPr lang="ko-KR" altLang="en-US" sz="1200" b="1" dirty="0">
                <a:solidFill>
                  <a:prstClr val="white"/>
                </a:solidFill>
              </a:rPr>
              <a:t>월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338605B-EDD4-4B79-7242-560878DFD167}"/>
              </a:ext>
            </a:extLst>
          </p:cNvPr>
          <p:cNvSpPr/>
          <p:nvPr/>
        </p:nvSpPr>
        <p:spPr>
          <a:xfrm>
            <a:off x="8902969" y="3514043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40%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66F3E25-88DE-A347-AF10-6B9173E1C240}"/>
              </a:ext>
            </a:extLst>
          </p:cNvPr>
          <p:cNvSpPr/>
          <p:nvPr/>
        </p:nvSpPr>
        <p:spPr>
          <a:xfrm>
            <a:off x="2711550" y="4847482"/>
            <a:ext cx="2577357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98F1473A-A04C-7548-1AC6-69E48453DAAB}"/>
              </a:ext>
            </a:extLst>
          </p:cNvPr>
          <p:cNvSpPr/>
          <p:nvPr/>
        </p:nvSpPr>
        <p:spPr>
          <a:xfrm>
            <a:off x="6767744" y="4847482"/>
            <a:ext cx="2577357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F52180A2-BBBA-21DA-64B9-3B43B624CAEA}"/>
              </a:ext>
            </a:extLst>
          </p:cNvPr>
          <p:cNvCxnSpPr/>
          <p:nvPr/>
        </p:nvCxnSpPr>
        <p:spPr>
          <a:xfrm rot="16200000" flipV="1">
            <a:off x="6138886" y="1084477"/>
            <a:ext cx="0" cy="7185423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36683" y="1944136"/>
            <a:ext cx="2505511" cy="2505509"/>
          </a:xfrm>
          <a:prstGeom prst="ellipse">
            <a:avLst/>
          </a:prstGeom>
          <a:solidFill>
            <a:srgbClr val="30B1F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177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241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7</cp:revision>
  <dcterms:created xsi:type="dcterms:W3CDTF">2024-11-19T23:38:58Z</dcterms:created>
  <dcterms:modified xsi:type="dcterms:W3CDTF">2024-11-21T03:38:51Z</dcterms:modified>
</cp:coreProperties>
</file>