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24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2579356017142"/>
          <c:y val="8.7595414309898922E-2"/>
          <c:w val="0.67748412879657161"/>
          <c:h val="0.8615076780960091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FF3584"/>
            </a:solidFill>
            <a:ln>
              <a:noFill/>
            </a:ln>
          </c:spPr>
          <c:dPt>
            <c:idx val="0"/>
            <c:bubble3D val="0"/>
            <c:spPr>
              <a:solidFill>
                <a:srgbClr val="FF6600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F00-4F96-B6DF-5F99DA13198F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F00-4F96-B6DF-5F99DA13198F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F00-4F96-B6DF-5F99DA13198F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F00-4F96-B6DF-5F99DA13198F}"/>
              </c:ext>
            </c:extLst>
          </c:dPt>
          <c:dLbls>
            <c:dLbl>
              <c:idx val="0"/>
              <c:layout>
                <c:manualLayout>
                  <c:x val="0.1330182939431227"/>
                  <c:y val="0.126862324172957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j-ea"/>
                      <a:ea typeface="+mj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F00-4F96-B6DF-5F99DA13198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0.1520209073635688"/>
                  <c:y val="-0.1178007295891744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F00-4F96-B6DF-5F99DA13198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4.5131206873559489E-2"/>
                  <c:y val="-0.151026576396377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F00-4F96-B6DF-5F99DA13198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4.7506533551116125E-3"/>
                  <c:y val="-0.160120754666721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F00-4F96-B6DF-5F99DA13198F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j-ea"/>
                    <a:ea typeface="+mj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제품 '가'</c:v>
                </c:pt>
                <c:pt idx="1">
                  <c:v>제품 '나'</c:v>
                </c:pt>
                <c:pt idx="2">
                  <c:v>제품 '다'</c:v>
                </c:pt>
                <c:pt idx="3">
                  <c:v>ETC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0.69</c:v>
                </c:pt>
                <c:pt idx="1">
                  <c:v>0.25</c:v>
                </c:pt>
                <c:pt idx="2" formatCode="0%">
                  <c:v>0.04</c:v>
                </c:pt>
                <c:pt idx="3" formatCode="0%">
                  <c:v>0.02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EF00-4F96-B6DF-5F99DA13198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86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35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90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33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4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9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45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1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27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3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69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44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자유형 94"/>
          <p:cNvSpPr/>
          <p:nvPr/>
        </p:nvSpPr>
        <p:spPr>
          <a:xfrm>
            <a:off x="3041650" y="2360252"/>
            <a:ext cx="6102350" cy="1415244"/>
          </a:xfrm>
          <a:custGeom>
            <a:avLst/>
            <a:gdLst>
              <a:gd name="connsiteX0" fmla="*/ 1414920 w 6102350"/>
              <a:gd name="connsiteY0" fmla="*/ 0 h 1415244"/>
              <a:gd name="connsiteX1" fmla="*/ 2849500 w 6102350"/>
              <a:gd name="connsiteY1" fmla="*/ 0 h 1415244"/>
              <a:gd name="connsiteX2" fmla="*/ 2897111 w 6102350"/>
              <a:gd name="connsiteY2" fmla="*/ 19721 h 1415244"/>
              <a:gd name="connsiteX3" fmla="*/ 2901211 w 6102350"/>
              <a:gd name="connsiteY3" fmla="*/ 29619 h 1415244"/>
              <a:gd name="connsiteX4" fmla="*/ 2903723 w 6102350"/>
              <a:gd name="connsiteY4" fmla="*/ 29619 h 1415244"/>
              <a:gd name="connsiteX5" fmla="*/ 2998192 w 6102350"/>
              <a:gd name="connsiteY5" fmla="*/ 195848 h 1415244"/>
              <a:gd name="connsiteX6" fmla="*/ 6017821 w 6102350"/>
              <a:gd name="connsiteY6" fmla="*/ 195848 h 1415244"/>
              <a:gd name="connsiteX7" fmla="*/ 6102350 w 6102350"/>
              <a:gd name="connsiteY7" fmla="*/ 280377 h 1415244"/>
              <a:gd name="connsiteX8" fmla="*/ 6102350 w 6102350"/>
              <a:gd name="connsiteY8" fmla="*/ 1330715 h 1415244"/>
              <a:gd name="connsiteX9" fmla="*/ 6050724 w 6102350"/>
              <a:gd name="connsiteY9" fmla="*/ 1408601 h 1415244"/>
              <a:gd name="connsiteX10" fmla="*/ 6030615 w 6102350"/>
              <a:gd name="connsiteY10" fmla="*/ 1412661 h 1415244"/>
              <a:gd name="connsiteX11" fmla="*/ 6030615 w 6102350"/>
              <a:gd name="connsiteY11" fmla="*/ 1415244 h 1415244"/>
              <a:gd name="connsiteX12" fmla="*/ 6017821 w 6102350"/>
              <a:gd name="connsiteY12" fmla="*/ 1415244 h 1415244"/>
              <a:gd name="connsiteX13" fmla="*/ 90900 w 6102350"/>
              <a:gd name="connsiteY13" fmla="*/ 1415244 h 1415244"/>
              <a:gd name="connsiteX14" fmla="*/ 84529 w 6102350"/>
              <a:gd name="connsiteY14" fmla="*/ 1415244 h 1415244"/>
              <a:gd name="connsiteX15" fmla="*/ 0 w 6102350"/>
              <a:gd name="connsiteY15" fmla="*/ 1330715 h 1415244"/>
              <a:gd name="connsiteX16" fmla="*/ 0 w 6102350"/>
              <a:gd name="connsiteY16" fmla="*/ 280377 h 1415244"/>
              <a:gd name="connsiteX17" fmla="*/ 84529 w 6102350"/>
              <a:gd name="connsiteY17" fmla="*/ 195848 h 1415244"/>
              <a:gd name="connsiteX18" fmla="*/ 1266226 w 6102350"/>
              <a:gd name="connsiteY18" fmla="*/ 195848 h 1415244"/>
              <a:gd name="connsiteX19" fmla="*/ 1360693 w 6102350"/>
              <a:gd name="connsiteY19" fmla="*/ 29619 h 1415244"/>
              <a:gd name="connsiteX20" fmla="*/ 1363209 w 6102350"/>
              <a:gd name="connsiteY20" fmla="*/ 29619 h 1415244"/>
              <a:gd name="connsiteX21" fmla="*/ 1367309 w 6102350"/>
              <a:gd name="connsiteY21" fmla="*/ 19721 h 1415244"/>
              <a:gd name="connsiteX22" fmla="*/ 1414920 w 6102350"/>
              <a:gd name="connsiteY22" fmla="*/ 0 h 1415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102350" h="1415244">
                <a:moveTo>
                  <a:pt x="1414920" y="0"/>
                </a:moveTo>
                <a:lnTo>
                  <a:pt x="2849500" y="0"/>
                </a:lnTo>
                <a:cubicBezTo>
                  <a:pt x="2868093" y="0"/>
                  <a:pt x="2884926" y="7537"/>
                  <a:pt x="2897111" y="19721"/>
                </a:cubicBezTo>
                <a:lnTo>
                  <a:pt x="2901211" y="29619"/>
                </a:lnTo>
                <a:lnTo>
                  <a:pt x="2903723" y="29619"/>
                </a:lnTo>
                <a:lnTo>
                  <a:pt x="2998192" y="195848"/>
                </a:lnTo>
                <a:lnTo>
                  <a:pt x="6017821" y="195848"/>
                </a:lnTo>
                <a:cubicBezTo>
                  <a:pt x="6064505" y="195848"/>
                  <a:pt x="6102350" y="233693"/>
                  <a:pt x="6102350" y="280377"/>
                </a:cubicBezTo>
                <a:lnTo>
                  <a:pt x="6102350" y="1330715"/>
                </a:lnTo>
                <a:cubicBezTo>
                  <a:pt x="6102350" y="1365728"/>
                  <a:pt x="6081062" y="1395769"/>
                  <a:pt x="6050724" y="1408601"/>
                </a:cubicBezTo>
                <a:lnTo>
                  <a:pt x="6030615" y="1412661"/>
                </a:lnTo>
                <a:lnTo>
                  <a:pt x="6030615" y="1415244"/>
                </a:lnTo>
                <a:lnTo>
                  <a:pt x="6017821" y="1415244"/>
                </a:lnTo>
                <a:lnTo>
                  <a:pt x="90900" y="1415244"/>
                </a:lnTo>
                <a:lnTo>
                  <a:pt x="84529" y="1415244"/>
                </a:lnTo>
                <a:cubicBezTo>
                  <a:pt x="37845" y="1415244"/>
                  <a:pt x="0" y="1377399"/>
                  <a:pt x="0" y="1330715"/>
                </a:cubicBezTo>
                <a:lnTo>
                  <a:pt x="0" y="280377"/>
                </a:lnTo>
                <a:cubicBezTo>
                  <a:pt x="0" y="233693"/>
                  <a:pt x="37845" y="195848"/>
                  <a:pt x="84529" y="195848"/>
                </a:cubicBezTo>
                <a:lnTo>
                  <a:pt x="1266226" y="195848"/>
                </a:lnTo>
                <a:lnTo>
                  <a:pt x="1360693" y="29619"/>
                </a:lnTo>
                <a:lnTo>
                  <a:pt x="1363209" y="29619"/>
                </a:lnTo>
                <a:lnTo>
                  <a:pt x="1367309" y="19721"/>
                </a:lnTo>
                <a:cubicBezTo>
                  <a:pt x="1379494" y="7537"/>
                  <a:pt x="1396327" y="0"/>
                  <a:pt x="1414920" y="0"/>
                </a:cubicBezTo>
                <a:close/>
              </a:path>
            </a:pathLst>
          </a:custGeom>
          <a:solidFill>
            <a:schemeClr val="bg1">
              <a:alpha val="15000"/>
            </a:schemeClr>
          </a:solidFill>
          <a:ln w="222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xmlns="" id="{A6B5A694-B1D6-45B0-BA07-3F1AA0F36126}"/>
              </a:ext>
            </a:extLst>
          </p:cNvPr>
          <p:cNvSpPr/>
          <p:nvPr/>
        </p:nvSpPr>
        <p:spPr>
          <a:xfrm>
            <a:off x="8601852" y="3457244"/>
            <a:ext cx="133173" cy="133173"/>
          </a:xfrm>
          <a:prstGeom prst="arc">
            <a:avLst>
              <a:gd name="adj1" fmla="val 16200000"/>
              <a:gd name="adj2" fmla="val 13365011"/>
            </a:avLst>
          </a:prstGeom>
          <a:noFill/>
          <a:ln w="15875">
            <a:solidFill>
              <a:schemeClr val="bg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8496523" y="3217917"/>
            <a:ext cx="115910" cy="70137"/>
            <a:chOff x="357612" y="724353"/>
            <a:chExt cx="115910" cy="70137"/>
          </a:xfrm>
        </p:grpSpPr>
        <p:cxnSp>
          <p:nvCxnSpPr>
            <p:cNvPr id="29" name="직선 연결선 28"/>
            <p:cNvCxnSpPr/>
            <p:nvPr/>
          </p:nvCxnSpPr>
          <p:spPr>
            <a:xfrm>
              <a:off x="365522" y="748558"/>
              <a:ext cx="108000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18900000">
              <a:off x="357612" y="724353"/>
              <a:ext cx="54000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2700000">
              <a:off x="357612" y="767490"/>
              <a:ext cx="54000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/>
          <p:cNvGrpSpPr/>
          <p:nvPr/>
        </p:nvGrpSpPr>
        <p:grpSpPr>
          <a:xfrm flipH="1">
            <a:off x="8731363" y="3217917"/>
            <a:ext cx="115910" cy="70137"/>
            <a:chOff x="357612" y="724353"/>
            <a:chExt cx="115910" cy="70137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365522" y="748558"/>
              <a:ext cx="108000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18900000">
              <a:off x="357612" y="724353"/>
              <a:ext cx="54000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/>
            <p:nvPr/>
          </p:nvCxnSpPr>
          <p:spPr>
            <a:xfrm rot="2700000">
              <a:off x="357612" y="767490"/>
              <a:ext cx="54000" cy="0"/>
            </a:xfrm>
            <a:prstGeom prst="line">
              <a:avLst/>
            </a:prstGeom>
            <a:ln w="1905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모서리가 둥근 직사각형 21"/>
          <p:cNvSpPr/>
          <p:nvPr/>
        </p:nvSpPr>
        <p:spPr>
          <a:xfrm>
            <a:off x="3380811" y="2680759"/>
            <a:ext cx="4913890" cy="958417"/>
          </a:xfrm>
          <a:prstGeom prst="roundRect">
            <a:avLst/>
          </a:prstGeom>
          <a:solidFill>
            <a:srgbClr val="263240"/>
          </a:solidFill>
          <a:ln w="12700">
            <a:solidFill>
              <a:schemeClr val="bg1">
                <a:alpha val="37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4138" latinLnBrk="0">
              <a:defRPr/>
            </a:pP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en-US" altLang="ko-KR" sz="2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marL="84138" latinLnBrk="0">
              <a:defRPr/>
            </a:pPr>
            <a:r>
              <a:rPr lang="en-US" altLang="ko-KR" sz="700" kern="0" dirty="0">
                <a:solidFill>
                  <a:prstClr val="white"/>
                </a:solidFill>
              </a:rPr>
              <a:t>Enjoy </a:t>
            </a:r>
            <a:r>
              <a:rPr lang="en-US" altLang="ko-KR" sz="700" kern="0" dirty="0">
                <a:solidFill>
                  <a:prstClr val="white"/>
                </a:solidFill>
              </a:rPr>
              <a:t>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35838" y="2372406"/>
            <a:ext cx="16466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800" kern="0" dirty="0">
                <a:solidFill>
                  <a:prstClr val="white"/>
                </a:solidFill>
              </a:rPr>
              <a:t>컴퓨터공학과 </a:t>
            </a:r>
            <a:r>
              <a:rPr lang="en-US" altLang="ko-KR" sz="800" kern="0" dirty="0">
                <a:solidFill>
                  <a:prstClr val="white"/>
                </a:solidFill>
              </a:rPr>
              <a:t>201234567 </a:t>
            </a:r>
            <a:r>
              <a:rPr lang="ko-KR" altLang="en-US" sz="800" kern="0" dirty="0" err="1">
                <a:solidFill>
                  <a:prstClr val="white"/>
                </a:solidFill>
              </a:rPr>
              <a:t>조땡</a:t>
            </a:r>
            <a:endParaRPr lang="ko-KR" altLang="en-US" sz="3200" dirty="0">
              <a:solidFill>
                <a:prstClr val="black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569721" y="2771798"/>
            <a:ext cx="227524" cy="208060"/>
            <a:chOff x="11635864" y="695376"/>
            <a:chExt cx="227524" cy="208060"/>
          </a:xfrm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xmlns="" id="{8FA5BF9D-4918-7CB7-F65F-98D6E5B785A1}"/>
                </a:ext>
              </a:extLst>
            </p:cNvPr>
            <p:cNvSpPr/>
            <p:nvPr/>
          </p:nvSpPr>
          <p:spPr>
            <a:xfrm>
              <a:off x="11635864" y="695376"/>
              <a:ext cx="227524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xmlns="" id="{8FA5BF9D-4918-7CB7-F65F-98D6E5B785A1}"/>
                </a:ext>
              </a:extLst>
            </p:cNvPr>
            <p:cNvSpPr/>
            <p:nvPr/>
          </p:nvSpPr>
          <p:spPr>
            <a:xfrm>
              <a:off x="11635864" y="781406"/>
              <a:ext cx="227524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xmlns="" id="{8FA5BF9D-4918-7CB7-F65F-98D6E5B785A1}"/>
                </a:ext>
              </a:extLst>
            </p:cNvPr>
            <p:cNvSpPr/>
            <p:nvPr/>
          </p:nvSpPr>
          <p:spPr>
            <a:xfrm>
              <a:off x="11635864" y="867436"/>
              <a:ext cx="227524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913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9683" y="207389"/>
            <a:ext cx="11858920" cy="6466788"/>
            <a:chOff x="169683" y="207389"/>
            <a:chExt cx="11858920" cy="646678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69683" y="207389"/>
              <a:ext cx="11858920" cy="6466788"/>
            </a:xfrm>
            <a:prstGeom prst="roundRect">
              <a:avLst>
                <a:gd name="adj" fmla="val 1944"/>
              </a:avLst>
            </a:prstGeom>
            <a:solidFill>
              <a:srgbClr val="263240"/>
            </a:solidFill>
            <a:ln w="22225">
              <a:solidFill>
                <a:schemeClr val="bg1"/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177303" y="218825"/>
              <a:ext cx="11844000" cy="287301"/>
            </a:xfrm>
            <a:custGeom>
              <a:avLst/>
              <a:gdLst>
                <a:gd name="connsiteX0" fmla="*/ 114558 w 11844000"/>
                <a:gd name="connsiteY0" fmla="*/ 0 h 287301"/>
                <a:gd name="connsiteX1" fmla="*/ 11729442 w 11844000"/>
                <a:gd name="connsiteY1" fmla="*/ 0 h 287301"/>
                <a:gd name="connsiteX2" fmla="*/ 11844000 w 11844000"/>
                <a:gd name="connsiteY2" fmla="*/ 114558 h 287301"/>
                <a:gd name="connsiteX3" fmla="*/ 11844000 w 11844000"/>
                <a:gd name="connsiteY3" fmla="*/ 287301 h 287301"/>
                <a:gd name="connsiteX4" fmla="*/ 2908729 w 11844000"/>
                <a:gd name="connsiteY4" fmla="*/ 287301 h 287301"/>
                <a:gd name="connsiteX5" fmla="*/ 2813712 w 11844000"/>
                <a:gd name="connsiteY5" fmla="*/ 120106 h 287301"/>
                <a:gd name="connsiteX6" fmla="*/ 2811200 w 11844000"/>
                <a:gd name="connsiteY6" fmla="*/ 120106 h 287301"/>
                <a:gd name="connsiteX7" fmla="*/ 2807100 w 11844000"/>
                <a:gd name="connsiteY7" fmla="*/ 110208 h 287301"/>
                <a:gd name="connsiteX8" fmla="*/ 2759489 w 11844000"/>
                <a:gd name="connsiteY8" fmla="*/ 90487 h 287301"/>
                <a:gd name="connsiteX9" fmla="*/ 1324909 w 11844000"/>
                <a:gd name="connsiteY9" fmla="*/ 90487 h 287301"/>
                <a:gd name="connsiteX10" fmla="*/ 1277298 w 11844000"/>
                <a:gd name="connsiteY10" fmla="*/ 110208 h 287301"/>
                <a:gd name="connsiteX11" fmla="*/ 1273198 w 11844000"/>
                <a:gd name="connsiteY11" fmla="*/ 120106 h 287301"/>
                <a:gd name="connsiteX12" fmla="*/ 1270682 w 11844000"/>
                <a:gd name="connsiteY12" fmla="*/ 120106 h 287301"/>
                <a:gd name="connsiteX13" fmla="*/ 1175666 w 11844000"/>
                <a:gd name="connsiteY13" fmla="*/ 287301 h 287301"/>
                <a:gd name="connsiteX14" fmla="*/ 0 w 11844000"/>
                <a:gd name="connsiteY14" fmla="*/ 287301 h 287301"/>
                <a:gd name="connsiteX15" fmla="*/ 0 w 11844000"/>
                <a:gd name="connsiteY15" fmla="*/ 114558 h 287301"/>
                <a:gd name="connsiteX16" fmla="*/ 114558 w 11844000"/>
                <a:gd name="connsiteY16" fmla="*/ 0 h 28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844000" h="287301">
                  <a:moveTo>
                    <a:pt x="114558" y="0"/>
                  </a:moveTo>
                  <a:lnTo>
                    <a:pt x="11729442" y="0"/>
                  </a:lnTo>
                  <a:cubicBezTo>
                    <a:pt x="11792711" y="0"/>
                    <a:pt x="11844000" y="51289"/>
                    <a:pt x="11844000" y="114558"/>
                  </a:cubicBezTo>
                  <a:lnTo>
                    <a:pt x="11844000" y="287301"/>
                  </a:lnTo>
                  <a:lnTo>
                    <a:pt x="2908729" y="287301"/>
                  </a:lnTo>
                  <a:lnTo>
                    <a:pt x="2813712" y="120106"/>
                  </a:lnTo>
                  <a:lnTo>
                    <a:pt x="2811200" y="120106"/>
                  </a:lnTo>
                  <a:lnTo>
                    <a:pt x="2807100" y="110208"/>
                  </a:lnTo>
                  <a:cubicBezTo>
                    <a:pt x="2794915" y="98024"/>
                    <a:pt x="2778082" y="90487"/>
                    <a:pt x="2759489" y="90487"/>
                  </a:cubicBezTo>
                  <a:lnTo>
                    <a:pt x="1324909" y="90487"/>
                  </a:lnTo>
                  <a:cubicBezTo>
                    <a:pt x="1306316" y="90487"/>
                    <a:pt x="1289483" y="98024"/>
                    <a:pt x="1277298" y="110208"/>
                  </a:cubicBezTo>
                  <a:lnTo>
                    <a:pt x="1273198" y="120106"/>
                  </a:lnTo>
                  <a:lnTo>
                    <a:pt x="1270682" y="120106"/>
                  </a:lnTo>
                  <a:lnTo>
                    <a:pt x="1175666" y="287301"/>
                  </a:lnTo>
                  <a:lnTo>
                    <a:pt x="0" y="287301"/>
                  </a:lnTo>
                  <a:lnTo>
                    <a:pt x="0" y="114558"/>
                  </a:lnTo>
                  <a:cubicBezTo>
                    <a:pt x="0" y="51289"/>
                    <a:pt x="51289" y="0"/>
                    <a:pt x="114558" y="0"/>
                  </a:cubicBezTo>
                  <a:close/>
                </a:path>
              </a:pathLst>
            </a:custGeom>
            <a:solidFill>
              <a:schemeClr val="tx1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69683" y="308715"/>
              <a:ext cx="11858920" cy="754833"/>
            </a:xfrm>
            <a:custGeom>
              <a:avLst/>
              <a:gdLst>
                <a:gd name="connsiteX0" fmla="*/ 1324019 w 11858920"/>
                <a:gd name="connsiteY0" fmla="*/ 0 h 754833"/>
                <a:gd name="connsiteX1" fmla="*/ 2758599 w 11858920"/>
                <a:gd name="connsiteY1" fmla="*/ 0 h 754833"/>
                <a:gd name="connsiteX2" fmla="*/ 2806210 w 11858920"/>
                <a:gd name="connsiteY2" fmla="*/ 19721 h 754833"/>
                <a:gd name="connsiteX3" fmla="*/ 2810310 w 11858920"/>
                <a:gd name="connsiteY3" fmla="*/ 29619 h 754833"/>
                <a:gd name="connsiteX4" fmla="*/ 2812822 w 11858920"/>
                <a:gd name="connsiteY4" fmla="*/ 29619 h 754833"/>
                <a:gd name="connsiteX5" fmla="*/ 2911004 w 11858920"/>
                <a:gd name="connsiteY5" fmla="*/ 202383 h 754833"/>
                <a:gd name="connsiteX6" fmla="*/ 11858920 w 11858920"/>
                <a:gd name="connsiteY6" fmla="*/ 202383 h 754833"/>
                <a:gd name="connsiteX7" fmla="*/ 11858920 w 11858920"/>
                <a:gd name="connsiteY7" fmla="*/ 653507 h 754833"/>
                <a:gd name="connsiteX8" fmla="*/ 11858920 w 11858920"/>
                <a:gd name="connsiteY8" fmla="*/ 754833 h 754833"/>
                <a:gd name="connsiteX9" fmla="*/ 0 w 11858920"/>
                <a:gd name="connsiteY9" fmla="*/ 754833 h 754833"/>
                <a:gd name="connsiteX10" fmla="*/ 0 w 11858920"/>
                <a:gd name="connsiteY10" fmla="*/ 653507 h 754833"/>
                <a:gd name="connsiteX11" fmla="*/ 0 w 11858920"/>
                <a:gd name="connsiteY11" fmla="*/ 202383 h 754833"/>
                <a:gd name="connsiteX12" fmla="*/ 1171611 w 11858920"/>
                <a:gd name="connsiteY12" fmla="*/ 202383 h 754833"/>
                <a:gd name="connsiteX13" fmla="*/ 1269792 w 11858920"/>
                <a:gd name="connsiteY13" fmla="*/ 29619 h 754833"/>
                <a:gd name="connsiteX14" fmla="*/ 1272308 w 11858920"/>
                <a:gd name="connsiteY14" fmla="*/ 29619 h 754833"/>
                <a:gd name="connsiteX15" fmla="*/ 1276408 w 11858920"/>
                <a:gd name="connsiteY15" fmla="*/ 19721 h 754833"/>
                <a:gd name="connsiteX16" fmla="*/ 1324019 w 11858920"/>
                <a:gd name="connsiteY16" fmla="*/ 0 h 754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858920" h="754833">
                  <a:moveTo>
                    <a:pt x="1324019" y="0"/>
                  </a:moveTo>
                  <a:lnTo>
                    <a:pt x="2758599" y="0"/>
                  </a:lnTo>
                  <a:cubicBezTo>
                    <a:pt x="2777192" y="0"/>
                    <a:pt x="2794025" y="7537"/>
                    <a:pt x="2806210" y="19721"/>
                  </a:cubicBezTo>
                  <a:lnTo>
                    <a:pt x="2810310" y="29619"/>
                  </a:lnTo>
                  <a:lnTo>
                    <a:pt x="2812822" y="29619"/>
                  </a:lnTo>
                  <a:lnTo>
                    <a:pt x="2911004" y="202383"/>
                  </a:lnTo>
                  <a:lnTo>
                    <a:pt x="11858920" y="202383"/>
                  </a:lnTo>
                  <a:lnTo>
                    <a:pt x="11858920" y="653507"/>
                  </a:lnTo>
                  <a:lnTo>
                    <a:pt x="11858920" y="754833"/>
                  </a:lnTo>
                  <a:lnTo>
                    <a:pt x="0" y="754833"/>
                  </a:lnTo>
                  <a:lnTo>
                    <a:pt x="0" y="653507"/>
                  </a:lnTo>
                  <a:lnTo>
                    <a:pt x="0" y="202383"/>
                  </a:lnTo>
                  <a:lnTo>
                    <a:pt x="1171611" y="202383"/>
                  </a:lnTo>
                  <a:lnTo>
                    <a:pt x="1269792" y="29619"/>
                  </a:lnTo>
                  <a:lnTo>
                    <a:pt x="1272308" y="29619"/>
                  </a:lnTo>
                  <a:lnTo>
                    <a:pt x="1276408" y="19721"/>
                  </a:lnTo>
                  <a:cubicBezTo>
                    <a:pt x="1288593" y="7537"/>
                    <a:pt x="1305426" y="0"/>
                    <a:pt x="1324019" y="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 w="222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xmlns="" id="{A6B5A694-B1D6-45B0-BA07-3F1AA0F36126}"/>
                </a:ext>
              </a:extLst>
            </p:cNvPr>
            <p:cNvSpPr/>
            <p:nvPr/>
          </p:nvSpPr>
          <p:spPr>
            <a:xfrm>
              <a:off x="930867" y="722061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bg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xmlns="" id="{8FA5BF9D-4918-7CB7-F65F-98D6E5B785A1}"/>
                </a:ext>
              </a:extLst>
            </p:cNvPr>
            <p:cNvSpPr/>
            <p:nvPr/>
          </p:nvSpPr>
          <p:spPr>
            <a:xfrm>
              <a:off x="11635864" y="695376"/>
              <a:ext cx="227524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421023" y="762061"/>
              <a:ext cx="115910" cy="70137"/>
              <a:chOff x="357612" y="724353"/>
              <a:chExt cx="115910" cy="70137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365522" y="748558"/>
                <a:ext cx="108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rot="18900000">
                <a:off x="357612" y="724353"/>
                <a:ext cx="54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rot="2700000">
                <a:off x="357612" y="767490"/>
                <a:ext cx="54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 flipH="1">
              <a:off x="655863" y="762061"/>
              <a:ext cx="115910" cy="70137"/>
              <a:chOff x="357612" y="724353"/>
              <a:chExt cx="115910" cy="70137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365522" y="748558"/>
                <a:ext cx="108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rot="18900000">
                <a:off x="357612" y="724353"/>
                <a:ext cx="54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rot="2700000">
                <a:off x="357612" y="767490"/>
                <a:ext cx="54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모서리가 둥근 직사각형 21"/>
            <p:cNvSpPr/>
            <p:nvPr/>
          </p:nvSpPr>
          <p:spPr>
            <a:xfrm>
              <a:off x="1344391" y="609126"/>
              <a:ext cx="10126258" cy="360000"/>
            </a:xfrm>
            <a:prstGeom prst="roundRect">
              <a:avLst/>
            </a:prstGeom>
            <a:solidFill>
              <a:srgbClr val="263240"/>
            </a:solidFill>
            <a:ln w="12700">
              <a:solidFill>
                <a:schemeClr val="bg1">
                  <a:alpha val="37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4138" latinLnBrk="0">
                <a:defRPr/>
              </a:pPr>
              <a:r>
                <a:rPr lang="en-US" altLang="ko-KR" sz="16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4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36420" y="320868"/>
              <a:ext cx="5196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kern="0" dirty="0">
                  <a:solidFill>
                    <a:prstClr val="white"/>
                  </a:solidFill>
                </a:rPr>
                <a:t>4P MIX</a:t>
              </a:r>
              <a:endParaRPr lang="ko-KR" alt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xmlns="" id="{8FA5BF9D-4918-7CB7-F65F-98D6E5B785A1}"/>
                </a:ext>
              </a:extLst>
            </p:cNvPr>
            <p:cNvSpPr/>
            <p:nvPr/>
          </p:nvSpPr>
          <p:spPr>
            <a:xfrm>
              <a:off x="11635864" y="781406"/>
              <a:ext cx="227524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xmlns="" id="{8FA5BF9D-4918-7CB7-F65F-98D6E5B785A1}"/>
                </a:ext>
              </a:extLst>
            </p:cNvPr>
            <p:cNvSpPr/>
            <p:nvPr/>
          </p:nvSpPr>
          <p:spPr>
            <a:xfrm>
              <a:off x="11635864" y="867436"/>
              <a:ext cx="227524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>
              <a:off x="2927490" y="308715"/>
              <a:ext cx="1003207" cy="203608"/>
            </a:xfrm>
            <a:custGeom>
              <a:avLst/>
              <a:gdLst>
                <a:gd name="connsiteX0" fmla="*/ 0 w 1003207"/>
                <a:gd name="connsiteY0" fmla="*/ 0 h 203608"/>
                <a:gd name="connsiteX1" fmla="*/ 850106 w 1003207"/>
                <a:gd name="connsiteY1" fmla="*/ 0 h 203608"/>
                <a:gd name="connsiteX2" fmla="*/ 897717 w 1003207"/>
                <a:gd name="connsiteY2" fmla="*/ 19721 h 203608"/>
                <a:gd name="connsiteX3" fmla="*/ 901817 w 1003207"/>
                <a:gd name="connsiteY3" fmla="*/ 29619 h 203608"/>
                <a:gd name="connsiteX4" fmla="*/ 904329 w 1003207"/>
                <a:gd name="connsiteY4" fmla="*/ 29619 h 203608"/>
                <a:gd name="connsiteX5" fmla="*/ 1003207 w 1003207"/>
                <a:gd name="connsiteY5" fmla="*/ 203608 h 203608"/>
                <a:gd name="connsiteX6" fmla="*/ 153101 w 1003207"/>
                <a:gd name="connsiteY6" fmla="*/ 203608 h 203608"/>
                <a:gd name="connsiteX7" fmla="*/ 54223 w 1003207"/>
                <a:gd name="connsiteY7" fmla="*/ 29619 h 203608"/>
                <a:gd name="connsiteX8" fmla="*/ 51711 w 1003207"/>
                <a:gd name="connsiteY8" fmla="*/ 29619 h 203608"/>
                <a:gd name="connsiteX9" fmla="*/ 47611 w 1003207"/>
                <a:gd name="connsiteY9" fmla="*/ 19721 h 203608"/>
                <a:gd name="connsiteX10" fmla="*/ 0 w 1003207"/>
                <a:gd name="connsiteY10" fmla="*/ 0 h 203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3207" h="203608">
                  <a:moveTo>
                    <a:pt x="0" y="0"/>
                  </a:moveTo>
                  <a:lnTo>
                    <a:pt x="850106" y="0"/>
                  </a:lnTo>
                  <a:cubicBezTo>
                    <a:pt x="868699" y="0"/>
                    <a:pt x="885532" y="7537"/>
                    <a:pt x="897717" y="19721"/>
                  </a:cubicBezTo>
                  <a:lnTo>
                    <a:pt x="901817" y="29619"/>
                  </a:lnTo>
                  <a:lnTo>
                    <a:pt x="904329" y="29619"/>
                  </a:lnTo>
                  <a:lnTo>
                    <a:pt x="1003207" y="203608"/>
                  </a:lnTo>
                  <a:lnTo>
                    <a:pt x="153101" y="203608"/>
                  </a:lnTo>
                  <a:lnTo>
                    <a:pt x="54223" y="29619"/>
                  </a:lnTo>
                  <a:lnTo>
                    <a:pt x="51711" y="29619"/>
                  </a:lnTo>
                  <a:lnTo>
                    <a:pt x="47611" y="19721"/>
                  </a:lnTo>
                  <a:cubicBezTo>
                    <a:pt x="35426" y="7537"/>
                    <a:pt x="18593" y="0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2" name="원호 71">
            <a:extLst>
              <a:ext uri="{FF2B5EF4-FFF2-40B4-BE49-F238E27FC236}">
                <a16:creationId xmlns="" xmlns:a16="http://schemas.microsoft.com/office/drawing/2014/main" id="{BB084651-A8B2-4322-B0CF-875ECCE76B45}"/>
              </a:ext>
            </a:extLst>
          </p:cNvPr>
          <p:cNvSpPr/>
          <p:nvPr/>
        </p:nvSpPr>
        <p:spPr>
          <a:xfrm>
            <a:off x="1296205" y="2104906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4000" b="1" dirty="0">
                <a:solidFill>
                  <a:prstClr val="white"/>
                </a:solidFill>
                <a:cs typeface="Aharoni" panose="02010803020104030203" pitchFamily="2" charset="-79"/>
              </a:rPr>
              <a:t>25</a:t>
            </a:r>
            <a:r>
              <a:rPr lang="en-US" altLang="ko-KR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="" xmlns:a16="http://schemas.microsoft.com/office/drawing/2014/main" id="{F0636E33-A55E-A44B-E496-E1E3EA385015}"/>
              </a:ext>
            </a:extLst>
          </p:cNvPr>
          <p:cNvSpPr txBox="1"/>
          <p:nvPr/>
        </p:nvSpPr>
        <p:spPr>
          <a:xfrm>
            <a:off x="964612" y="4603449"/>
            <a:ext cx="297268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life with BIZCAM 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74" name="원호 73">
            <a:extLst>
              <a:ext uri="{FF2B5EF4-FFF2-40B4-BE49-F238E27FC236}">
                <a16:creationId xmlns="" xmlns:a16="http://schemas.microsoft.com/office/drawing/2014/main" id="{8EA66329-0F2B-D3C7-086F-6315B05B440E}"/>
              </a:ext>
            </a:extLst>
          </p:cNvPr>
          <p:cNvSpPr/>
          <p:nvPr/>
        </p:nvSpPr>
        <p:spPr>
          <a:xfrm>
            <a:off x="1296205" y="2104906"/>
            <a:ext cx="2309499" cy="2309499"/>
          </a:xfrm>
          <a:prstGeom prst="arc">
            <a:avLst>
              <a:gd name="adj1" fmla="val 7470511"/>
              <a:gd name="adj2" fmla="val 10316345"/>
            </a:avLst>
          </a:prstGeom>
          <a:ln w="50800" cap="rnd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0C7693D1-3F38-79B4-8808-F24566F06F27}"/>
              </a:ext>
            </a:extLst>
          </p:cNvPr>
          <p:cNvGrpSpPr/>
          <p:nvPr/>
        </p:nvGrpSpPr>
        <p:grpSpPr>
          <a:xfrm>
            <a:off x="1189990" y="3270758"/>
            <a:ext cx="212431" cy="212431"/>
            <a:chOff x="863846" y="1895476"/>
            <a:chExt cx="185738" cy="185738"/>
          </a:xfrm>
        </p:grpSpPr>
        <p:sp>
          <p:nvSpPr>
            <p:cNvPr id="76" name="타원 75">
              <a:extLst>
                <a:ext uri="{FF2B5EF4-FFF2-40B4-BE49-F238E27FC236}">
                  <a16:creationId xmlns="" xmlns:a16="http://schemas.microsoft.com/office/drawing/2014/main" id="{A1F5E594-12E9-7F6B-5D9A-456E35E4926D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FF6600"/>
            </a:solidFill>
            <a:ln w="276225">
              <a:solidFill>
                <a:srgbClr val="FF6600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77" name="Freeform 6">
              <a:extLst>
                <a:ext uri="{FF2B5EF4-FFF2-40B4-BE49-F238E27FC236}">
                  <a16:creationId xmlns="" xmlns:a16="http://schemas.microsoft.com/office/drawing/2014/main" id="{C9C20D1C-B3D5-BE47-3D3B-FCBE49697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78" name="원호 77">
            <a:extLst>
              <a:ext uri="{FF2B5EF4-FFF2-40B4-BE49-F238E27FC236}">
                <a16:creationId xmlns="" xmlns:a16="http://schemas.microsoft.com/office/drawing/2014/main" id="{0F5E86A5-51F3-7367-C204-DB334F9B6DA2}"/>
              </a:ext>
            </a:extLst>
          </p:cNvPr>
          <p:cNvSpPr/>
          <p:nvPr/>
        </p:nvSpPr>
        <p:spPr>
          <a:xfrm>
            <a:off x="4858499" y="2098150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4000" b="1" dirty="0">
                <a:solidFill>
                  <a:prstClr val="white"/>
                </a:solidFill>
                <a:cs typeface="Aharoni" panose="02010803020104030203" pitchFamily="2" charset="-79"/>
              </a:rPr>
              <a:t>50</a:t>
            </a:r>
            <a:r>
              <a:rPr lang="en-US" altLang="ko-KR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892A53C3-079C-93B2-0740-CEC8351312A2}"/>
              </a:ext>
            </a:extLst>
          </p:cNvPr>
          <p:cNvSpPr txBox="1"/>
          <p:nvPr/>
        </p:nvSpPr>
        <p:spPr>
          <a:xfrm>
            <a:off x="4526906" y="4596693"/>
            <a:ext cx="297268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life with BIZCAM 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80" name="원호 79">
            <a:extLst>
              <a:ext uri="{FF2B5EF4-FFF2-40B4-BE49-F238E27FC236}">
                <a16:creationId xmlns="" xmlns:a16="http://schemas.microsoft.com/office/drawing/2014/main" id="{820F25A8-6A55-2AED-86F9-9E2FCBD8447E}"/>
              </a:ext>
            </a:extLst>
          </p:cNvPr>
          <p:cNvSpPr/>
          <p:nvPr/>
        </p:nvSpPr>
        <p:spPr>
          <a:xfrm>
            <a:off x="4858499" y="2098150"/>
            <a:ext cx="2309499" cy="2309499"/>
          </a:xfrm>
          <a:prstGeom prst="arc">
            <a:avLst>
              <a:gd name="adj1" fmla="val 7470511"/>
              <a:gd name="adj2" fmla="val 16201767"/>
            </a:avLst>
          </a:prstGeom>
          <a:ln w="50800" cap="rnd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863AC4A3-DC2B-01C8-26A3-94FA695BDF37}"/>
              </a:ext>
            </a:extLst>
          </p:cNvPr>
          <p:cNvGrpSpPr/>
          <p:nvPr/>
        </p:nvGrpSpPr>
        <p:grpSpPr>
          <a:xfrm>
            <a:off x="5920986" y="1991933"/>
            <a:ext cx="212431" cy="212431"/>
            <a:chOff x="863846" y="1895476"/>
            <a:chExt cx="185738" cy="185738"/>
          </a:xfrm>
        </p:grpSpPr>
        <p:sp>
          <p:nvSpPr>
            <p:cNvPr id="82" name="타원 81">
              <a:extLst>
                <a:ext uri="{FF2B5EF4-FFF2-40B4-BE49-F238E27FC236}">
                  <a16:creationId xmlns="" xmlns:a16="http://schemas.microsoft.com/office/drawing/2014/main" id="{6ADA53DB-2C5A-4993-5492-935DE29015CB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FF6600"/>
            </a:solidFill>
            <a:ln w="276225">
              <a:solidFill>
                <a:srgbClr val="FF6600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83" name="Freeform 6">
              <a:extLst>
                <a:ext uri="{FF2B5EF4-FFF2-40B4-BE49-F238E27FC236}">
                  <a16:creationId xmlns="" xmlns:a16="http://schemas.microsoft.com/office/drawing/2014/main" id="{978B52C4-3248-16B0-D03D-F6BCDE48A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  <p:sp>
        <p:nvSpPr>
          <p:cNvPr id="84" name="원호 83">
            <a:extLst>
              <a:ext uri="{FF2B5EF4-FFF2-40B4-BE49-F238E27FC236}">
                <a16:creationId xmlns="" xmlns:a16="http://schemas.microsoft.com/office/drawing/2014/main" id="{7D3236FC-F401-A96A-0F49-8D7895D2D40D}"/>
              </a:ext>
            </a:extLst>
          </p:cNvPr>
          <p:cNvSpPr/>
          <p:nvPr/>
        </p:nvSpPr>
        <p:spPr>
          <a:xfrm>
            <a:off x="8448697" y="2098150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bg1">
                <a:lumMod val="7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40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7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63FE13C7-2B0F-C407-D0F8-D8D75900A358}"/>
              </a:ext>
            </a:extLst>
          </p:cNvPr>
          <p:cNvSpPr txBox="1"/>
          <p:nvPr/>
        </p:nvSpPr>
        <p:spPr>
          <a:xfrm>
            <a:off x="8117104" y="4596693"/>
            <a:ext cx="297268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</a:t>
            </a:r>
            <a:endParaRPr lang="en-US" altLang="ko-KR" sz="10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white"/>
                </a:solidFill>
              </a:rPr>
              <a:t>life with BIZCAM </a:t>
            </a:r>
            <a:endParaRPr lang="en-US" altLang="ko-KR" sz="1000" dirty="0">
              <a:solidFill>
                <a:prstClr val="white"/>
              </a:solidFill>
            </a:endParaRPr>
          </a:p>
        </p:txBody>
      </p:sp>
      <p:sp>
        <p:nvSpPr>
          <p:cNvPr id="86" name="원호 85">
            <a:extLst>
              <a:ext uri="{FF2B5EF4-FFF2-40B4-BE49-F238E27FC236}">
                <a16:creationId xmlns="" xmlns:a16="http://schemas.microsoft.com/office/drawing/2014/main" id="{C402A3CB-EDC6-7ECA-4960-152387D1ADA9}"/>
              </a:ext>
            </a:extLst>
          </p:cNvPr>
          <p:cNvSpPr/>
          <p:nvPr/>
        </p:nvSpPr>
        <p:spPr>
          <a:xfrm>
            <a:off x="8448697" y="2098150"/>
            <a:ext cx="2309499" cy="2309499"/>
          </a:xfrm>
          <a:prstGeom prst="arc">
            <a:avLst>
              <a:gd name="adj1" fmla="val 7470511"/>
              <a:gd name="adj2" fmla="val 21549963"/>
            </a:avLst>
          </a:prstGeom>
          <a:ln w="50800" cap="rnd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2D6A8AD6-09A4-BA61-C1A9-A9F59F8110CD}"/>
              </a:ext>
            </a:extLst>
          </p:cNvPr>
          <p:cNvGrpSpPr/>
          <p:nvPr/>
        </p:nvGrpSpPr>
        <p:grpSpPr>
          <a:xfrm>
            <a:off x="10651981" y="3179968"/>
            <a:ext cx="212431" cy="212431"/>
            <a:chOff x="863846" y="1895476"/>
            <a:chExt cx="185738" cy="185738"/>
          </a:xfrm>
        </p:grpSpPr>
        <p:sp>
          <p:nvSpPr>
            <p:cNvPr id="88" name="타원 87">
              <a:extLst>
                <a:ext uri="{FF2B5EF4-FFF2-40B4-BE49-F238E27FC236}">
                  <a16:creationId xmlns="" xmlns:a16="http://schemas.microsoft.com/office/drawing/2014/main" id="{A228C0ED-4A33-5155-37B3-F83023E2143E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FF6600"/>
            </a:solidFill>
            <a:ln w="276225">
              <a:solidFill>
                <a:srgbClr val="FF6600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89" name="Freeform 6">
              <a:extLst>
                <a:ext uri="{FF2B5EF4-FFF2-40B4-BE49-F238E27FC236}">
                  <a16:creationId xmlns="" xmlns:a16="http://schemas.microsoft.com/office/drawing/2014/main" id="{8CAB48B4-AFC5-4A47-418D-D92B01859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24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8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9683" y="207389"/>
            <a:ext cx="11858920" cy="6466788"/>
            <a:chOff x="169683" y="207389"/>
            <a:chExt cx="11858920" cy="646678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69683" y="207389"/>
              <a:ext cx="11858920" cy="6466788"/>
            </a:xfrm>
            <a:prstGeom prst="roundRect">
              <a:avLst>
                <a:gd name="adj" fmla="val 1944"/>
              </a:avLst>
            </a:prstGeom>
            <a:solidFill>
              <a:srgbClr val="263240"/>
            </a:solidFill>
            <a:ln w="22225">
              <a:solidFill>
                <a:schemeClr val="bg1"/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177303" y="218825"/>
              <a:ext cx="11844000" cy="287301"/>
            </a:xfrm>
            <a:custGeom>
              <a:avLst/>
              <a:gdLst>
                <a:gd name="connsiteX0" fmla="*/ 114558 w 11844000"/>
                <a:gd name="connsiteY0" fmla="*/ 0 h 287301"/>
                <a:gd name="connsiteX1" fmla="*/ 11729442 w 11844000"/>
                <a:gd name="connsiteY1" fmla="*/ 0 h 287301"/>
                <a:gd name="connsiteX2" fmla="*/ 11844000 w 11844000"/>
                <a:gd name="connsiteY2" fmla="*/ 114558 h 287301"/>
                <a:gd name="connsiteX3" fmla="*/ 11844000 w 11844000"/>
                <a:gd name="connsiteY3" fmla="*/ 287301 h 287301"/>
                <a:gd name="connsiteX4" fmla="*/ 2908729 w 11844000"/>
                <a:gd name="connsiteY4" fmla="*/ 287301 h 287301"/>
                <a:gd name="connsiteX5" fmla="*/ 2813712 w 11844000"/>
                <a:gd name="connsiteY5" fmla="*/ 120106 h 287301"/>
                <a:gd name="connsiteX6" fmla="*/ 2811200 w 11844000"/>
                <a:gd name="connsiteY6" fmla="*/ 120106 h 287301"/>
                <a:gd name="connsiteX7" fmla="*/ 2807100 w 11844000"/>
                <a:gd name="connsiteY7" fmla="*/ 110208 h 287301"/>
                <a:gd name="connsiteX8" fmla="*/ 2759489 w 11844000"/>
                <a:gd name="connsiteY8" fmla="*/ 90487 h 287301"/>
                <a:gd name="connsiteX9" fmla="*/ 1324909 w 11844000"/>
                <a:gd name="connsiteY9" fmla="*/ 90487 h 287301"/>
                <a:gd name="connsiteX10" fmla="*/ 1277298 w 11844000"/>
                <a:gd name="connsiteY10" fmla="*/ 110208 h 287301"/>
                <a:gd name="connsiteX11" fmla="*/ 1273198 w 11844000"/>
                <a:gd name="connsiteY11" fmla="*/ 120106 h 287301"/>
                <a:gd name="connsiteX12" fmla="*/ 1270682 w 11844000"/>
                <a:gd name="connsiteY12" fmla="*/ 120106 h 287301"/>
                <a:gd name="connsiteX13" fmla="*/ 1175666 w 11844000"/>
                <a:gd name="connsiteY13" fmla="*/ 287301 h 287301"/>
                <a:gd name="connsiteX14" fmla="*/ 0 w 11844000"/>
                <a:gd name="connsiteY14" fmla="*/ 287301 h 287301"/>
                <a:gd name="connsiteX15" fmla="*/ 0 w 11844000"/>
                <a:gd name="connsiteY15" fmla="*/ 114558 h 287301"/>
                <a:gd name="connsiteX16" fmla="*/ 114558 w 11844000"/>
                <a:gd name="connsiteY16" fmla="*/ 0 h 28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844000" h="287301">
                  <a:moveTo>
                    <a:pt x="114558" y="0"/>
                  </a:moveTo>
                  <a:lnTo>
                    <a:pt x="11729442" y="0"/>
                  </a:lnTo>
                  <a:cubicBezTo>
                    <a:pt x="11792711" y="0"/>
                    <a:pt x="11844000" y="51289"/>
                    <a:pt x="11844000" y="114558"/>
                  </a:cubicBezTo>
                  <a:lnTo>
                    <a:pt x="11844000" y="287301"/>
                  </a:lnTo>
                  <a:lnTo>
                    <a:pt x="2908729" y="287301"/>
                  </a:lnTo>
                  <a:lnTo>
                    <a:pt x="2813712" y="120106"/>
                  </a:lnTo>
                  <a:lnTo>
                    <a:pt x="2811200" y="120106"/>
                  </a:lnTo>
                  <a:lnTo>
                    <a:pt x="2807100" y="110208"/>
                  </a:lnTo>
                  <a:cubicBezTo>
                    <a:pt x="2794915" y="98024"/>
                    <a:pt x="2778082" y="90487"/>
                    <a:pt x="2759489" y="90487"/>
                  </a:cubicBezTo>
                  <a:lnTo>
                    <a:pt x="1324909" y="90487"/>
                  </a:lnTo>
                  <a:cubicBezTo>
                    <a:pt x="1306316" y="90487"/>
                    <a:pt x="1289483" y="98024"/>
                    <a:pt x="1277298" y="110208"/>
                  </a:cubicBezTo>
                  <a:lnTo>
                    <a:pt x="1273198" y="120106"/>
                  </a:lnTo>
                  <a:lnTo>
                    <a:pt x="1270682" y="120106"/>
                  </a:lnTo>
                  <a:lnTo>
                    <a:pt x="1175666" y="287301"/>
                  </a:lnTo>
                  <a:lnTo>
                    <a:pt x="0" y="287301"/>
                  </a:lnTo>
                  <a:lnTo>
                    <a:pt x="0" y="114558"/>
                  </a:lnTo>
                  <a:cubicBezTo>
                    <a:pt x="0" y="51289"/>
                    <a:pt x="51289" y="0"/>
                    <a:pt x="114558" y="0"/>
                  </a:cubicBezTo>
                  <a:close/>
                </a:path>
              </a:pathLst>
            </a:custGeom>
            <a:solidFill>
              <a:schemeClr val="tx1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69683" y="308715"/>
              <a:ext cx="11858920" cy="754833"/>
            </a:xfrm>
            <a:custGeom>
              <a:avLst/>
              <a:gdLst>
                <a:gd name="connsiteX0" fmla="*/ 1324019 w 11858920"/>
                <a:gd name="connsiteY0" fmla="*/ 0 h 754833"/>
                <a:gd name="connsiteX1" fmla="*/ 2758599 w 11858920"/>
                <a:gd name="connsiteY1" fmla="*/ 0 h 754833"/>
                <a:gd name="connsiteX2" fmla="*/ 2806210 w 11858920"/>
                <a:gd name="connsiteY2" fmla="*/ 19721 h 754833"/>
                <a:gd name="connsiteX3" fmla="*/ 2810310 w 11858920"/>
                <a:gd name="connsiteY3" fmla="*/ 29619 h 754833"/>
                <a:gd name="connsiteX4" fmla="*/ 2812822 w 11858920"/>
                <a:gd name="connsiteY4" fmla="*/ 29619 h 754833"/>
                <a:gd name="connsiteX5" fmla="*/ 2911004 w 11858920"/>
                <a:gd name="connsiteY5" fmla="*/ 202383 h 754833"/>
                <a:gd name="connsiteX6" fmla="*/ 11858920 w 11858920"/>
                <a:gd name="connsiteY6" fmla="*/ 202383 h 754833"/>
                <a:gd name="connsiteX7" fmla="*/ 11858920 w 11858920"/>
                <a:gd name="connsiteY7" fmla="*/ 653507 h 754833"/>
                <a:gd name="connsiteX8" fmla="*/ 11858920 w 11858920"/>
                <a:gd name="connsiteY8" fmla="*/ 754833 h 754833"/>
                <a:gd name="connsiteX9" fmla="*/ 0 w 11858920"/>
                <a:gd name="connsiteY9" fmla="*/ 754833 h 754833"/>
                <a:gd name="connsiteX10" fmla="*/ 0 w 11858920"/>
                <a:gd name="connsiteY10" fmla="*/ 653507 h 754833"/>
                <a:gd name="connsiteX11" fmla="*/ 0 w 11858920"/>
                <a:gd name="connsiteY11" fmla="*/ 202383 h 754833"/>
                <a:gd name="connsiteX12" fmla="*/ 1171611 w 11858920"/>
                <a:gd name="connsiteY12" fmla="*/ 202383 h 754833"/>
                <a:gd name="connsiteX13" fmla="*/ 1269792 w 11858920"/>
                <a:gd name="connsiteY13" fmla="*/ 29619 h 754833"/>
                <a:gd name="connsiteX14" fmla="*/ 1272308 w 11858920"/>
                <a:gd name="connsiteY14" fmla="*/ 29619 h 754833"/>
                <a:gd name="connsiteX15" fmla="*/ 1276408 w 11858920"/>
                <a:gd name="connsiteY15" fmla="*/ 19721 h 754833"/>
                <a:gd name="connsiteX16" fmla="*/ 1324019 w 11858920"/>
                <a:gd name="connsiteY16" fmla="*/ 0 h 754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858920" h="754833">
                  <a:moveTo>
                    <a:pt x="1324019" y="0"/>
                  </a:moveTo>
                  <a:lnTo>
                    <a:pt x="2758599" y="0"/>
                  </a:lnTo>
                  <a:cubicBezTo>
                    <a:pt x="2777192" y="0"/>
                    <a:pt x="2794025" y="7537"/>
                    <a:pt x="2806210" y="19721"/>
                  </a:cubicBezTo>
                  <a:lnTo>
                    <a:pt x="2810310" y="29619"/>
                  </a:lnTo>
                  <a:lnTo>
                    <a:pt x="2812822" y="29619"/>
                  </a:lnTo>
                  <a:lnTo>
                    <a:pt x="2911004" y="202383"/>
                  </a:lnTo>
                  <a:lnTo>
                    <a:pt x="11858920" y="202383"/>
                  </a:lnTo>
                  <a:lnTo>
                    <a:pt x="11858920" y="653507"/>
                  </a:lnTo>
                  <a:lnTo>
                    <a:pt x="11858920" y="754833"/>
                  </a:lnTo>
                  <a:lnTo>
                    <a:pt x="0" y="754833"/>
                  </a:lnTo>
                  <a:lnTo>
                    <a:pt x="0" y="653507"/>
                  </a:lnTo>
                  <a:lnTo>
                    <a:pt x="0" y="202383"/>
                  </a:lnTo>
                  <a:lnTo>
                    <a:pt x="1171611" y="202383"/>
                  </a:lnTo>
                  <a:lnTo>
                    <a:pt x="1269792" y="29619"/>
                  </a:lnTo>
                  <a:lnTo>
                    <a:pt x="1272308" y="29619"/>
                  </a:lnTo>
                  <a:lnTo>
                    <a:pt x="1276408" y="19721"/>
                  </a:lnTo>
                  <a:cubicBezTo>
                    <a:pt x="1288593" y="7537"/>
                    <a:pt x="1305426" y="0"/>
                    <a:pt x="1324019" y="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 w="222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xmlns="" id="{A6B5A694-B1D6-45B0-BA07-3F1AA0F36126}"/>
                </a:ext>
              </a:extLst>
            </p:cNvPr>
            <p:cNvSpPr/>
            <p:nvPr/>
          </p:nvSpPr>
          <p:spPr>
            <a:xfrm>
              <a:off x="930867" y="722061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bg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xmlns="" id="{8FA5BF9D-4918-7CB7-F65F-98D6E5B785A1}"/>
                </a:ext>
              </a:extLst>
            </p:cNvPr>
            <p:cNvSpPr/>
            <p:nvPr/>
          </p:nvSpPr>
          <p:spPr>
            <a:xfrm>
              <a:off x="11635864" y="695376"/>
              <a:ext cx="227524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421023" y="762061"/>
              <a:ext cx="115910" cy="70137"/>
              <a:chOff x="357612" y="724353"/>
              <a:chExt cx="115910" cy="70137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365522" y="748558"/>
                <a:ext cx="108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rot="18900000">
                <a:off x="357612" y="724353"/>
                <a:ext cx="54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rot="2700000">
                <a:off x="357612" y="767490"/>
                <a:ext cx="54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 flipH="1">
              <a:off x="655863" y="762061"/>
              <a:ext cx="115910" cy="70137"/>
              <a:chOff x="357612" y="724353"/>
              <a:chExt cx="115910" cy="70137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365522" y="748558"/>
                <a:ext cx="108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rot="18900000">
                <a:off x="357612" y="724353"/>
                <a:ext cx="54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rot="2700000">
                <a:off x="357612" y="767490"/>
                <a:ext cx="54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모서리가 둥근 직사각형 21"/>
            <p:cNvSpPr/>
            <p:nvPr/>
          </p:nvSpPr>
          <p:spPr>
            <a:xfrm>
              <a:off x="1344391" y="609126"/>
              <a:ext cx="10126258" cy="360000"/>
            </a:xfrm>
            <a:prstGeom prst="roundRect">
              <a:avLst/>
            </a:prstGeom>
            <a:solidFill>
              <a:srgbClr val="263240"/>
            </a:solidFill>
            <a:ln w="12700">
              <a:solidFill>
                <a:schemeClr val="bg1">
                  <a:alpha val="37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4138" latinLnBrk="0">
                <a:defRPr/>
              </a:pPr>
              <a:r>
                <a:rPr lang="en-US" altLang="ko-KR" sz="16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4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36420" y="320868"/>
              <a:ext cx="5196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kern="0" dirty="0">
                  <a:solidFill>
                    <a:prstClr val="white"/>
                  </a:solidFill>
                </a:rPr>
                <a:t>4P MIX</a:t>
              </a:r>
              <a:endParaRPr lang="ko-KR" alt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xmlns="" id="{8FA5BF9D-4918-7CB7-F65F-98D6E5B785A1}"/>
                </a:ext>
              </a:extLst>
            </p:cNvPr>
            <p:cNvSpPr/>
            <p:nvPr/>
          </p:nvSpPr>
          <p:spPr>
            <a:xfrm>
              <a:off x="11635864" y="781406"/>
              <a:ext cx="227524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xmlns="" id="{8FA5BF9D-4918-7CB7-F65F-98D6E5B785A1}"/>
                </a:ext>
              </a:extLst>
            </p:cNvPr>
            <p:cNvSpPr/>
            <p:nvPr/>
          </p:nvSpPr>
          <p:spPr>
            <a:xfrm>
              <a:off x="11635864" y="867436"/>
              <a:ext cx="227524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>
              <a:off x="2927490" y="308715"/>
              <a:ext cx="1003207" cy="203608"/>
            </a:xfrm>
            <a:custGeom>
              <a:avLst/>
              <a:gdLst>
                <a:gd name="connsiteX0" fmla="*/ 0 w 1003207"/>
                <a:gd name="connsiteY0" fmla="*/ 0 h 203608"/>
                <a:gd name="connsiteX1" fmla="*/ 850106 w 1003207"/>
                <a:gd name="connsiteY1" fmla="*/ 0 h 203608"/>
                <a:gd name="connsiteX2" fmla="*/ 897717 w 1003207"/>
                <a:gd name="connsiteY2" fmla="*/ 19721 h 203608"/>
                <a:gd name="connsiteX3" fmla="*/ 901817 w 1003207"/>
                <a:gd name="connsiteY3" fmla="*/ 29619 h 203608"/>
                <a:gd name="connsiteX4" fmla="*/ 904329 w 1003207"/>
                <a:gd name="connsiteY4" fmla="*/ 29619 h 203608"/>
                <a:gd name="connsiteX5" fmla="*/ 1003207 w 1003207"/>
                <a:gd name="connsiteY5" fmla="*/ 203608 h 203608"/>
                <a:gd name="connsiteX6" fmla="*/ 153101 w 1003207"/>
                <a:gd name="connsiteY6" fmla="*/ 203608 h 203608"/>
                <a:gd name="connsiteX7" fmla="*/ 54223 w 1003207"/>
                <a:gd name="connsiteY7" fmla="*/ 29619 h 203608"/>
                <a:gd name="connsiteX8" fmla="*/ 51711 w 1003207"/>
                <a:gd name="connsiteY8" fmla="*/ 29619 h 203608"/>
                <a:gd name="connsiteX9" fmla="*/ 47611 w 1003207"/>
                <a:gd name="connsiteY9" fmla="*/ 19721 h 203608"/>
                <a:gd name="connsiteX10" fmla="*/ 0 w 1003207"/>
                <a:gd name="connsiteY10" fmla="*/ 0 h 203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3207" h="203608">
                  <a:moveTo>
                    <a:pt x="0" y="0"/>
                  </a:moveTo>
                  <a:lnTo>
                    <a:pt x="850106" y="0"/>
                  </a:lnTo>
                  <a:cubicBezTo>
                    <a:pt x="868699" y="0"/>
                    <a:pt x="885532" y="7537"/>
                    <a:pt x="897717" y="19721"/>
                  </a:cubicBezTo>
                  <a:lnTo>
                    <a:pt x="901817" y="29619"/>
                  </a:lnTo>
                  <a:lnTo>
                    <a:pt x="904329" y="29619"/>
                  </a:lnTo>
                  <a:lnTo>
                    <a:pt x="1003207" y="203608"/>
                  </a:lnTo>
                  <a:lnTo>
                    <a:pt x="153101" y="203608"/>
                  </a:lnTo>
                  <a:lnTo>
                    <a:pt x="54223" y="29619"/>
                  </a:lnTo>
                  <a:lnTo>
                    <a:pt x="51711" y="29619"/>
                  </a:lnTo>
                  <a:lnTo>
                    <a:pt x="47611" y="19721"/>
                  </a:lnTo>
                  <a:cubicBezTo>
                    <a:pt x="35426" y="7537"/>
                    <a:pt x="18593" y="0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9" name="사각형: 둥근 모서리 82">
            <a:extLst>
              <a:ext uri="{FF2B5EF4-FFF2-40B4-BE49-F238E27FC236}">
                <a16:creationId xmlns="" xmlns:a16="http://schemas.microsoft.com/office/drawing/2014/main" id="{F8987AE6-C044-6F29-553E-99ACE516BEA5}"/>
              </a:ext>
            </a:extLst>
          </p:cNvPr>
          <p:cNvSpPr/>
          <p:nvPr/>
        </p:nvSpPr>
        <p:spPr>
          <a:xfrm>
            <a:off x="1085567" y="1814972"/>
            <a:ext cx="2959071" cy="612000"/>
          </a:xfrm>
          <a:prstGeom prst="roundRect">
            <a:avLst>
              <a:gd name="adj" fmla="val 5481"/>
            </a:avLst>
          </a:prstGeom>
          <a:noFill/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                     </a:t>
            </a:r>
            <a:r>
              <a:rPr lang="ko-KR" altLang="en-US" sz="1400" b="1" dirty="0">
                <a:solidFill>
                  <a:prstClr val="white"/>
                </a:solidFill>
              </a:rPr>
              <a:t>▼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41" name="사각형: 둥근 모서리 86">
            <a:extLst>
              <a:ext uri="{FF2B5EF4-FFF2-40B4-BE49-F238E27FC236}">
                <a16:creationId xmlns="" xmlns:a16="http://schemas.microsoft.com/office/drawing/2014/main" id="{E75BFBC8-5408-92A3-29B1-C1F6E7A12BF2}"/>
              </a:ext>
            </a:extLst>
          </p:cNvPr>
          <p:cNvSpPr/>
          <p:nvPr/>
        </p:nvSpPr>
        <p:spPr>
          <a:xfrm>
            <a:off x="1085566" y="3239877"/>
            <a:ext cx="2959071" cy="612000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Second</a:t>
            </a:r>
          </a:p>
        </p:txBody>
      </p:sp>
      <p:sp>
        <p:nvSpPr>
          <p:cNvPr id="42" name="사각형: 둥근 모서리 86">
            <a:extLst>
              <a:ext uri="{FF2B5EF4-FFF2-40B4-BE49-F238E27FC236}">
                <a16:creationId xmlns="" xmlns:a16="http://schemas.microsoft.com/office/drawing/2014/main" id="{15B6A2FC-9375-35F9-4D16-1687CF9EDA88}"/>
              </a:ext>
            </a:extLst>
          </p:cNvPr>
          <p:cNvSpPr/>
          <p:nvPr/>
        </p:nvSpPr>
        <p:spPr>
          <a:xfrm>
            <a:off x="1085566" y="3851877"/>
            <a:ext cx="2959071" cy="612000"/>
          </a:xfrm>
          <a:prstGeom prst="round2SameRect">
            <a:avLst>
              <a:gd name="adj1" fmla="val 0"/>
              <a:gd name="adj2" fmla="val 7056"/>
            </a:avLst>
          </a:prstGeom>
          <a:noFill/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Third</a:t>
            </a:r>
          </a:p>
        </p:txBody>
      </p:sp>
      <p:sp>
        <p:nvSpPr>
          <p:cNvPr id="43" name="모서리가 둥근 직사각형 10">
            <a:extLst>
              <a:ext uri="{FF2B5EF4-FFF2-40B4-BE49-F238E27FC236}">
                <a16:creationId xmlns="" xmlns:a16="http://schemas.microsoft.com/office/drawing/2014/main" id="{E32E50D1-A0E6-1E71-C2F6-2EC52D3EF1BE}"/>
              </a:ext>
            </a:extLst>
          </p:cNvPr>
          <p:cNvSpPr/>
          <p:nvPr/>
        </p:nvSpPr>
        <p:spPr>
          <a:xfrm>
            <a:off x="1334061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45" name="모서리가 둥근 직사각형 10">
            <a:extLst>
              <a:ext uri="{FF2B5EF4-FFF2-40B4-BE49-F238E27FC236}">
                <a16:creationId xmlns="" xmlns:a16="http://schemas.microsoft.com/office/drawing/2014/main" id="{0ECF25A7-D38A-EA12-AE83-BA53A71D4227}"/>
              </a:ext>
            </a:extLst>
          </p:cNvPr>
          <p:cNvSpPr/>
          <p:nvPr/>
        </p:nvSpPr>
        <p:spPr>
          <a:xfrm>
            <a:off x="1596821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46" name="모서리가 둥근 직사각형 10">
            <a:extLst>
              <a:ext uri="{FF2B5EF4-FFF2-40B4-BE49-F238E27FC236}">
                <a16:creationId xmlns="" xmlns:a16="http://schemas.microsoft.com/office/drawing/2014/main" id="{A7781686-9A0C-E8D7-6A08-9AF7C72BB085}"/>
              </a:ext>
            </a:extLst>
          </p:cNvPr>
          <p:cNvSpPr/>
          <p:nvPr/>
        </p:nvSpPr>
        <p:spPr>
          <a:xfrm>
            <a:off x="1859581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47" name="모서리가 둥근 직사각형 10">
            <a:extLst>
              <a:ext uri="{FF2B5EF4-FFF2-40B4-BE49-F238E27FC236}">
                <a16:creationId xmlns="" xmlns:a16="http://schemas.microsoft.com/office/drawing/2014/main" id="{EC5D14B8-168E-3F66-ECB7-7766F15E3935}"/>
              </a:ext>
            </a:extLst>
          </p:cNvPr>
          <p:cNvSpPr/>
          <p:nvPr/>
        </p:nvSpPr>
        <p:spPr>
          <a:xfrm>
            <a:off x="2122341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48" name="모서리가 둥근 직사각형 10">
            <a:extLst>
              <a:ext uri="{FF2B5EF4-FFF2-40B4-BE49-F238E27FC236}">
                <a16:creationId xmlns="" xmlns:a16="http://schemas.microsoft.com/office/drawing/2014/main" id="{F956FEA5-27B8-AB9C-7079-2312781D79FB}"/>
              </a:ext>
            </a:extLst>
          </p:cNvPr>
          <p:cNvSpPr/>
          <p:nvPr/>
        </p:nvSpPr>
        <p:spPr>
          <a:xfrm>
            <a:off x="2385101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49" name="모서리가 둥근 직사각형 10">
            <a:extLst>
              <a:ext uri="{FF2B5EF4-FFF2-40B4-BE49-F238E27FC236}">
                <a16:creationId xmlns="" xmlns:a16="http://schemas.microsoft.com/office/drawing/2014/main" id="{C0E2C437-9A43-9478-1CB2-B92D06C42DA1}"/>
              </a:ext>
            </a:extLst>
          </p:cNvPr>
          <p:cNvSpPr/>
          <p:nvPr/>
        </p:nvSpPr>
        <p:spPr>
          <a:xfrm>
            <a:off x="1334061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50" name="모서리가 둥근 직사각형 10">
            <a:extLst>
              <a:ext uri="{FF2B5EF4-FFF2-40B4-BE49-F238E27FC236}">
                <a16:creationId xmlns="" xmlns:a16="http://schemas.microsoft.com/office/drawing/2014/main" id="{132D5CCA-B2A4-80A3-91B4-81AFC22EA5D5}"/>
              </a:ext>
            </a:extLst>
          </p:cNvPr>
          <p:cNvSpPr/>
          <p:nvPr/>
        </p:nvSpPr>
        <p:spPr>
          <a:xfrm>
            <a:off x="1596821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51" name="모서리가 둥근 직사각형 10">
            <a:extLst>
              <a:ext uri="{FF2B5EF4-FFF2-40B4-BE49-F238E27FC236}">
                <a16:creationId xmlns="" xmlns:a16="http://schemas.microsoft.com/office/drawing/2014/main" id="{6870861B-239B-E983-2F9B-E53A46C5E812}"/>
              </a:ext>
            </a:extLst>
          </p:cNvPr>
          <p:cNvSpPr/>
          <p:nvPr/>
        </p:nvSpPr>
        <p:spPr>
          <a:xfrm>
            <a:off x="1859581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52" name="모서리가 둥근 직사각형 10">
            <a:extLst>
              <a:ext uri="{FF2B5EF4-FFF2-40B4-BE49-F238E27FC236}">
                <a16:creationId xmlns="" xmlns:a16="http://schemas.microsoft.com/office/drawing/2014/main" id="{139B5125-7A51-0B3C-2755-9CB8796B0CA8}"/>
              </a:ext>
            </a:extLst>
          </p:cNvPr>
          <p:cNvSpPr/>
          <p:nvPr/>
        </p:nvSpPr>
        <p:spPr>
          <a:xfrm>
            <a:off x="2122341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53" name="모서리가 둥근 직사각형 10">
            <a:extLst>
              <a:ext uri="{FF2B5EF4-FFF2-40B4-BE49-F238E27FC236}">
                <a16:creationId xmlns="" xmlns:a16="http://schemas.microsoft.com/office/drawing/2014/main" id="{CC0496CB-F5E3-A0B5-27E5-EC62666BE931}"/>
              </a:ext>
            </a:extLst>
          </p:cNvPr>
          <p:cNvSpPr/>
          <p:nvPr/>
        </p:nvSpPr>
        <p:spPr>
          <a:xfrm>
            <a:off x="2385101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F047D12C-F682-4361-E519-BA205471EF99}"/>
              </a:ext>
            </a:extLst>
          </p:cNvPr>
          <p:cNvSpPr txBox="1"/>
          <p:nvPr/>
        </p:nvSpPr>
        <p:spPr>
          <a:xfrm>
            <a:off x="2850369" y="4701769"/>
            <a:ext cx="1029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rgbClr val="FF6600"/>
                </a:solidFill>
              </a:rPr>
              <a:t>65</a:t>
            </a:r>
            <a:r>
              <a:rPr lang="en-US" altLang="ko-KR" b="1" dirty="0">
                <a:solidFill>
                  <a:srgbClr val="FF6600"/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FF6600"/>
                </a:solidFill>
              </a:rPr>
              <a:t>CONTENTS A</a:t>
            </a:r>
          </a:p>
        </p:txBody>
      </p:sp>
      <p:sp>
        <p:nvSpPr>
          <p:cNvPr id="55" name="사각형: 둥근 모서리 82">
            <a:extLst>
              <a:ext uri="{FF2B5EF4-FFF2-40B4-BE49-F238E27FC236}">
                <a16:creationId xmlns="" xmlns:a16="http://schemas.microsoft.com/office/drawing/2014/main" id="{EB97CF51-16A0-52B2-DD64-9D12C5BB8DC9}"/>
              </a:ext>
            </a:extLst>
          </p:cNvPr>
          <p:cNvSpPr/>
          <p:nvPr/>
        </p:nvSpPr>
        <p:spPr>
          <a:xfrm>
            <a:off x="4690325" y="1814972"/>
            <a:ext cx="2959071" cy="612000"/>
          </a:xfrm>
          <a:prstGeom prst="roundRect">
            <a:avLst>
              <a:gd name="adj" fmla="val 5481"/>
            </a:avLst>
          </a:prstGeom>
          <a:noFill/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                     </a:t>
            </a:r>
            <a:r>
              <a:rPr lang="ko-KR" altLang="en-US" sz="1400" b="1" dirty="0">
                <a:solidFill>
                  <a:prstClr val="white"/>
                </a:solidFill>
              </a:rPr>
              <a:t>▼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56" name="사각형: 둥근 모서리 86">
            <a:extLst>
              <a:ext uri="{FF2B5EF4-FFF2-40B4-BE49-F238E27FC236}">
                <a16:creationId xmlns="" xmlns:a16="http://schemas.microsoft.com/office/drawing/2014/main" id="{1D5A2030-4EE5-63B0-D9FA-EB5B32B2618E}"/>
              </a:ext>
            </a:extLst>
          </p:cNvPr>
          <p:cNvSpPr/>
          <p:nvPr/>
        </p:nvSpPr>
        <p:spPr>
          <a:xfrm>
            <a:off x="4690324" y="2637504"/>
            <a:ext cx="2959071" cy="612000"/>
          </a:xfrm>
          <a:prstGeom prst="round2SameRect">
            <a:avLst>
              <a:gd name="adj1" fmla="val 6084"/>
              <a:gd name="adj2" fmla="val 0"/>
            </a:avLst>
          </a:prstGeom>
          <a:noFill/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First</a:t>
            </a:r>
          </a:p>
        </p:txBody>
      </p:sp>
      <p:sp>
        <p:nvSpPr>
          <p:cNvPr id="57" name="사각형: 둥근 모서리 86">
            <a:extLst>
              <a:ext uri="{FF2B5EF4-FFF2-40B4-BE49-F238E27FC236}">
                <a16:creationId xmlns="" xmlns:a16="http://schemas.microsoft.com/office/drawing/2014/main" id="{A8C14830-313C-2715-A5BA-86D9C84A760A}"/>
              </a:ext>
            </a:extLst>
          </p:cNvPr>
          <p:cNvSpPr/>
          <p:nvPr/>
        </p:nvSpPr>
        <p:spPr>
          <a:xfrm>
            <a:off x="4690324" y="3851877"/>
            <a:ext cx="2959071" cy="612000"/>
          </a:xfrm>
          <a:prstGeom prst="round2SameRect">
            <a:avLst>
              <a:gd name="adj1" fmla="val 0"/>
              <a:gd name="adj2" fmla="val 7056"/>
            </a:avLst>
          </a:prstGeom>
          <a:noFill/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Third</a:t>
            </a:r>
          </a:p>
        </p:txBody>
      </p:sp>
      <p:sp>
        <p:nvSpPr>
          <p:cNvPr id="58" name="모서리가 둥근 직사각형 10">
            <a:extLst>
              <a:ext uri="{FF2B5EF4-FFF2-40B4-BE49-F238E27FC236}">
                <a16:creationId xmlns="" xmlns:a16="http://schemas.microsoft.com/office/drawing/2014/main" id="{E8C84B3F-6117-4D90-B593-47B06593FACA}"/>
              </a:ext>
            </a:extLst>
          </p:cNvPr>
          <p:cNvSpPr/>
          <p:nvPr/>
        </p:nvSpPr>
        <p:spPr>
          <a:xfrm>
            <a:off x="4938819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59" name="모서리가 둥근 직사각형 10">
            <a:extLst>
              <a:ext uri="{FF2B5EF4-FFF2-40B4-BE49-F238E27FC236}">
                <a16:creationId xmlns="" xmlns:a16="http://schemas.microsoft.com/office/drawing/2014/main" id="{A9B0F112-58AA-D4D7-0E59-426444E27B8E}"/>
              </a:ext>
            </a:extLst>
          </p:cNvPr>
          <p:cNvSpPr/>
          <p:nvPr/>
        </p:nvSpPr>
        <p:spPr>
          <a:xfrm>
            <a:off x="5201579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60" name="모서리가 둥근 직사각형 10">
            <a:extLst>
              <a:ext uri="{FF2B5EF4-FFF2-40B4-BE49-F238E27FC236}">
                <a16:creationId xmlns="" xmlns:a16="http://schemas.microsoft.com/office/drawing/2014/main" id="{A12864B9-FBF0-5149-BEB3-3842332956F2}"/>
              </a:ext>
            </a:extLst>
          </p:cNvPr>
          <p:cNvSpPr/>
          <p:nvPr/>
        </p:nvSpPr>
        <p:spPr>
          <a:xfrm>
            <a:off x="5464339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61" name="모서리가 둥근 직사각형 10">
            <a:extLst>
              <a:ext uri="{FF2B5EF4-FFF2-40B4-BE49-F238E27FC236}">
                <a16:creationId xmlns="" xmlns:a16="http://schemas.microsoft.com/office/drawing/2014/main" id="{9B1AC297-F93D-5A87-6E7C-141314BD96F1}"/>
              </a:ext>
            </a:extLst>
          </p:cNvPr>
          <p:cNvSpPr/>
          <p:nvPr/>
        </p:nvSpPr>
        <p:spPr>
          <a:xfrm>
            <a:off x="5727099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62" name="모서리가 둥근 직사각형 10">
            <a:extLst>
              <a:ext uri="{FF2B5EF4-FFF2-40B4-BE49-F238E27FC236}">
                <a16:creationId xmlns="" xmlns:a16="http://schemas.microsoft.com/office/drawing/2014/main" id="{DCB91DC5-FFAB-C7C6-283D-EAE6C4690D7A}"/>
              </a:ext>
            </a:extLst>
          </p:cNvPr>
          <p:cNvSpPr/>
          <p:nvPr/>
        </p:nvSpPr>
        <p:spPr>
          <a:xfrm>
            <a:off x="5989859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63" name="모서리가 둥근 직사각형 10">
            <a:extLst>
              <a:ext uri="{FF2B5EF4-FFF2-40B4-BE49-F238E27FC236}">
                <a16:creationId xmlns="" xmlns:a16="http://schemas.microsoft.com/office/drawing/2014/main" id="{06BF00C5-1A35-8DBF-B6B1-2AA49306914C}"/>
              </a:ext>
            </a:extLst>
          </p:cNvPr>
          <p:cNvSpPr/>
          <p:nvPr/>
        </p:nvSpPr>
        <p:spPr>
          <a:xfrm>
            <a:off x="4938819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64" name="모서리가 둥근 직사각형 10">
            <a:extLst>
              <a:ext uri="{FF2B5EF4-FFF2-40B4-BE49-F238E27FC236}">
                <a16:creationId xmlns="" xmlns:a16="http://schemas.microsoft.com/office/drawing/2014/main" id="{8CE6F783-5CB9-04B7-09D4-8211F57A29E6}"/>
              </a:ext>
            </a:extLst>
          </p:cNvPr>
          <p:cNvSpPr/>
          <p:nvPr/>
        </p:nvSpPr>
        <p:spPr>
          <a:xfrm>
            <a:off x="5201579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65" name="모서리가 둥근 직사각형 10">
            <a:extLst>
              <a:ext uri="{FF2B5EF4-FFF2-40B4-BE49-F238E27FC236}">
                <a16:creationId xmlns="" xmlns:a16="http://schemas.microsoft.com/office/drawing/2014/main" id="{87F85927-F7E0-3EDB-83F9-D46D22AD891C}"/>
              </a:ext>
            </a:extLst>
          </p:cNvPr>
          <p:cNvSpPr/>
          <p:nvPr/>
        </p:nvSpPr>
        <p:spPr>
          <a:xfrm>
            <a:off x="5464339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66" name="모서리가 둥근 직사각형 10">
            <a:extLst>
              <a:ext uri="{FF2B5EF4-FFF2-40B4-BE49-F238E27FC236}">
                <a16:creationId xmlns="" xmlns:a16="http://schemas.microsoft.com/office/drawing/2014/main" id="{B4984050-E942-1EF0-3E5D-C28EB61E9BD9}"/>
              </a:ext>
            </a:extLst>
          </p:cNvPr>
          <p:cNvSpPr/>
          <p:nvPr/>
        </p:nvSpPr>
        <p:spPr>
          <a:xfrm>
            <a:off x="5727099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67" name="모서리가 둥근 직사각형 10">
            <a:extLst>
              <a:ext uri="{FF2B5EF4-FFF2-40B4-BE49-F238E27FC236}">
                <a16:creationId xmlns="" xmlns:a16="http://schemas.microsoft.com/office/drawing/2014/main" id="{EF94E9A9-A815-B04C-90DC-1E8D3A0C6592}"/>
              </a:ext>
            </a:extLst>
          </p:cNvPr>
          <p:cNvSpPr/>
          <p:nvPr/>
        </p:nvSpPr>
        <p:spPr>
          <a:xfrm>
            <a:off x="5989859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B5464DB0-6502-D1DA-6F56-C93597EA7670}"/>
              </a:ext>
            </a:extLst>
          </p:cNvPr>
          <p:cNvSpPr txBox="1"/>
          <p:nvPr/>
        </p:nvSpPr>
        <p:spPr>
          <a:xfrm>
            <a:off x="6455127" y="4701769"/>
            <a:ext cx="1029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rgbClr val="FF6600"/>
                </a:solidFill>
              </a:rPr>
              <a:t>65</a:t>
            </a:r>
            <a:r>
              <a:rPr lang="en-US" altLang="ko-KR" b="1" dirty="0">
                <a:solidFill>
                  <a:srgbClr val="FF6600"/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FF6600"/>
                </a:solidFill>
              </a:rPr>
              <a:t>CONTENTS A</a:t>
            </a:r>
          </a:p>
        </p:txBody>
      </p:sp>
      <p:sp>
        <p:nvSpPr>
          <p:cNvPr id="69" name="사각형: 둥근 모서리 82">
            <a:extLst>
              <a:ext uri="{FF2B5EF4-FFF2-40B4-BE49-F238E27FC236}">
                <a16:creationId xmlns="" xmlns:a16="http://schemas.microsoft.com/office/drawing/2014/main" id="{E7D4AFB1-2299-8336-C5DD-47450860F472}"/>
              </a:ext>
            </a:extLst>
          </p:cNvPr>
          <p:cNvSpPr/>
          <p:nvPr/>
        </p:nvSpPr>
        <p:spPr>
          <a:xfrm>
            <a:off x="8295083" y="1814972"/>
            <a:ext cx="2959071" cy="612000"/>
          </a:xfrm>
          <a:prstGeom prst="roundRect">
            <a:avLst>
              <a:gd name="adj" fmla="val 5481"/>
            </a:avLst>
          </a:prstGeom>
          <a:noFill/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                     </a:t>
            </a:r>
            <a:r>
              <a:rPr lang="ko-KR" altLang="en-US" sz="1400" b="1" dirty="0">
                <a:solidFill>
                  <a:prstClr val="white"/>
                </a:solidFill>
              </a:rPr>
              <a:t>▼</a:t>
            </a:r>
            <a:endParaRPr lang="en-US" altLang="ko-KR" sz="1400" b="1" dirty="0">
              <a:solidFill>
                <a:prstClr val="white"/>
              </a:solidFill>
            </a:endParaRPr>
          </a:p>
        </p:txBody>
      </p:sp>
      <p:sp>
        <p:nvSpPr>
          <p:cNvPr id="70" name="사각형: 둥근 모서리 86">
            <a:extLst>
              <a:ext uri="{FF2B5EF4-FFF2-40B4-BE49-F238E27FC236}">
                <a16:creationId xmlns="" xmlns:a16="http://schemas.microsoft.com/office/drawing/2014/main" id="{F28F9E09-4733-3CE8-916C-0ACDA3B81A54}"/>
              </a:ext>
            </a:extLst>
          </p:cNvPr>
          <p:cNvSpPr/>
          <p:nvPr/>
        </p:nvSpPr>
        <p:spPr>
          <a:xfrm>
            <a:off x="8295082" y="2637504"/>
            <a:ext cx="2959071" cy="612000"/>
          </a:xfrm>
          <a:prstGeom prst="round2SameRect">
            <a:avLst>
              <a:gd name="adj1" fmla="val 6084"/>
              <a:gd name="adj2" fmla="val 0"/>
            </a:avLst>
          </a:prstGeom>
          <a:noFill/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First</a:t>
            </a:r>
          </a:p>
        </p:txBody>
      </p:sp>
      <p:sp>
        <p:nvSpPr>
          <p:cNvPr id="71" name="사각형: 둥근 모서리 86">
            <a:extLst>
              <a:ext uri="{FF2B5EF4-FFF2-40B4-BE49-F238E27FC236}">
                <a16:creationId xmlns="" xmlns:a16="http://schemas.microsoft.com/office/drawing/2014/main" id="{EF39A6CC-E13B-B742-8524-57B9448D7462}"/>
              </a:ext>
            </a:extLst>
          </p:cNvPr>
          <p:cNvSpPr/>
          <p:nvPr/>
        </p:nvSpPr>
        <p:spPr>
          <a:xfrm>
            <a:off x="8295082" y="3239877"/>
            <a:ext cx="2959071" cy="612000"/>
          </a:xfrm>
          <a:prstGeom prst="round2SameRect">
            <a:avLst>
              <a:gd name="adj1" fmla="val 0"/>
              <a:gd name="adj2" fmla="val 0"/>
            </a:avLst>
          </a:prstGeom>
          <a:noFill/>
          <a:ln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Second</a:t>
            </a:r>
          </a:p>
        </p:txBody>
      </p:sp>
      <p:sp>
        <p:nvSpPr>
          <p:cNvPr id="90" name="사각형: 둥근 모서리 86">
            <a:extLst>
              <a:ext uri="{FF2B5EF4-FFF2-40B4-BE49-F238E27FC236}">
                <a16:creationId xmlns="" xmlns:a16="http://schemas.microsoft.com/office/drawing/2014/main" id="{02DAF9B9-9CF7-8051-1CB2-2EF1476630E5}"/>
              </a:ext>
            </a:extLst>
          </p:cNvPr>
          <p:cNvSpPr/>
          <p:nvPr/>
        </p:nvSpPr>
        <p:spPr>
          <a:xfrm>
            <a:off x="8295082" y="3851877"/>
            <a:ext cx="2959071" cy="612000"/>
          </a:xfrm>
          <a:prstGeom prst="round2SameRect">
            <a:avLst>
              <a:gd name="adj1" fmla="val 0"/>
              <a:gd name="adj2" fmla="val 7056"/>
            </a:avLst>
          </a:prstGeom>
          <a:solidFill>
            <a:srgbClr val="FF6600"/>
          </a:solidFill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Third</a:t>
            </a:r>
          </a:p>
        </p:txBody>
      </p:sp>
      <p:sp>
        <p:nvSpPr>
          <p:cNvPr id="91" name="모서리가 둥근 직사각형 10">
            <a:extLst>
              <a:ext uri="{FF2B5EF4-FFF2-40B4-BE49-F238E27FC236}">
                <a16:creationId xmlns="" xmlns:a16="http://schemas.microsoft.com/office/drawing/2014/main" id="{1194D774-C326-EA77-E051-7CB88095F3FD}"/>
              </a:ext>
            </a:extLst>
          </p:cNvPr>
          <p:cNvSpPr/>
          <p:nvPr/>
        </p:nvSpPr>
        <p:spPr>
          <a:xfrm>
            <a:off x="8543577" y="4886250"/>
            <a:ext cx="180000" cy="180000"/>
          </a:xfrm>
          <a:prstGeom prst="ellipse">
            <a:avLst/>
          </a:prstGeom>
          <a:solidFill>
            <a:srgbClr val="FF6600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92" name="모서리가 둥근 직사각형 10">
            <a:extLst>
              <a:ext uri="{FF2B5EF4-FFF2-40B4-BE49-F238E27FC236}">
                <a16:creationId xmlns="" xmlns:a16="http://schemas.microsoft.com/office/drawing/2014/main" id="{2E9EA751-AD36-53FF-5970-2BC19419BFFF}"/>
              </a:ext>
            </a:extLst>
          </p:cNvPr>
          <p:cNvSpPr/>
          <p:nvPr/>
        </p:nvSpPr>
        <p:spPr>
          <a:xfrm>
            <a:off x="8806337" y="4886250"/>
            <a:ext cx="180000" cy="180000"/>
          </a:xfrm>
          <a:prstGeom prst="ellipse">
            <a:avLst/>
          </a:prstGeom>
          <a:solidFill>
            <a:srgbClr val="FF6600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93" name="모서리가 둥근 직사각형 10">
            <a:extLst>
              <a:ext uri="{FF2B5EF4-FFF2-40B4-BE49-F238E27FC236}">
                <a16:creationId xmlns="" xmlns:a16="http://schemas.microsoft.com/office/drawing/2014/main" id="{14731970-E8C4-CD4F-B046-3EDD950840A5}"/>
              </a:ext>
            </a:extLst>
          </p:cNvPr>
          <p:cNvSpPr/>
          <p:nvPr/>
        </p:nvSpPr>
        <p:spPr>
          <a:xfrm>
            <a:off x="9069097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4" name="모서리가 둥근 직사각형 10">
            <a:extLst>
              <a:ext uri="{FF2B5EF4-FFF2-40B4-BE49-F238E27FC236}">
                <a16:creationId xmlns="" xmlns:a16="http://schemas.microsoft.com/office/drawing/2014/main" id="{36D55EC6-99B1-81FC-3BC2-CE7D100386CA}"/>
              </a:ext>
            </a:extLst>
          </p:cNvPr>
          <p:cNvSpPr/>
          <p:nvPr/>
        </p:nvSpPr>
        <p:spPr>
          <a:xfrm>
            <a:off x="9331857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5" name="모서리가 둥근 직사각형 10">
            <a:extLst>
              <a:ext uri="{FF2B5EF4-FFF2-40B4-BE49-F238E27FC236}">
                <a16:creationId xmlns="" xmlns:a16="http://schemas.microsoft.com/office/drawing/2014/main" id="{891E2E99-554E-3340-6376-F4CFA134F21A}"/>
              </a:ext>
            </a:extLst>
          </p:cNvPr>
          <p:cNvSpPr/>
          <p:nvPr/>
        </p:nvSpPr>
        <p:spPr>
          <a:xfrm>
            <a:off x="9594617" y="4886250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6" name="모서리가 둥근 직사각형 10">
            <a:extLst>
              <a:ext uri="{FF2B5EF4-FFF2-40B4-BE49-F238E27FC236}">
                <a16:creationId xmlns="" xmlns:a16="http://schemas.microsoft.com/office/drawing/2014/main" id="{9A9BC35B-EEE4-6AB5-D07C-883CCC3E3AD5}"/>
              </a:ext>
            </a:extLst>
          </p:cNvPr>
          <p:cNvSpPr/>
          <p:nvPr/>
        </p:nvSpPr>
        <p:spPr>
          <a:xfrm>
            <a:off x="8543577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7" name="모서리가 둥근 직사각형 10">
            <a:extLst>
              <a:ext uri="{FF2B5EF4-FFF2-40B4-BE49-F238E27FC236}">
                <a16:creationId xmlns="" xmlns:a16="http://schemas.microsoft.com/office/drawing/2014/main" id="{F803076F-CF5E-B816-7861-41B911F0BCB5}"/>
              </a:ext>
            </a:extLst>
          </p:cNvPr>
          <p:cNvSpPr/>
          <p:nvPr/>
        </p:nvSpPr>
        <p:spPr>
          <a:xfrm>
            <a:off x="8806337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98" name="모서리가 둥근 직사각형 10">
            <a:extLst>
              <a:ext uri="{FF2B5EF4-FFF2-40B4-BE49-F238E27FC236}">
                <a16:creationId xmlns="" xmlns:a16="http://schemas.microsoft.com/office/drawing/2014/main" id="{14EEBB86-30CC-608F-1913-21F834A0A4A7}"/>
              </a:ext>
            </a:extLst>
          </p:cNvPr>
          <p:cNvSpPr/>
          <p:nvPr/>
        </p:nvSpPr>
        <p:spPr>
          <a:xfrm>
            <a:off x="9069097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99" name="모서리가 둥근 직사각형 10">
            <a:extLst>
              <a:ext uri="{FF2B5EF4-FFF2-40B4-BE49-F238E27FC236}">
                <a16:creationId xmlns="" xmlns:a16="http://schemas.microsoft.com/office/drawing/2014/main" id="{035BBA30-BC0C-EC3A-B192-789A810F5045}"/>
              </a:ext>
            </a:extLst>
          </p:cNvPr>
          <p:cNvSpPr/>
          <p:nvPr/>
        </p:nvSpPr>
        <p:spPr>
          <a:xfrm>
            <a:off x="9331857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100" name="모서리가 둥근 직사각형 10">
            <a:extLst>
              <a:ext uri="{FF2B5EF4-FFF2-40B4-BE49-F238E27FC236}">
                <a16:creationId xmlns="" xmlns:a16="http://schemas.microsoft.com/office/drawing/2014/main" id="{D4DDD788-0BC9-219D-B987-1B01CF6E5FEB}"/>
              </a:ext>
            </a:extLst>
          </p:cNvPr>
          <p:cNvSpPr/>
          <p:nvPr/>
        </p:nvSpPr>
        <p:spPr>
          <a:xfrm>
            <a:off x="9594617" y="51948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rgbClr val="D0D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sz="1050" b="1" dirty="0">
              <a:solidFill>
                <a:srgbClr val="D0D0D8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="" xmlns:a16="http://schemas.microsoft.com/office/drawing/2014/main" id="{05DC5404-95EB-4CD7-6253-CAC50B932ADB}"/>
              </a:ext>
            </a:extLst>
          </p:cNvPr>
          <p:cNvSpPr txBox="1"/>
          <p:nvPr/>
        </p:nvSpPr>
        <p:spPr>
          <a:xfrm>
            <a:off x="10059885" y="4701769"/>
            <a:ext cx="1029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srgbClr val="FF6600"/>
                </a:solidFill>
              </a:rPr>
              <a:t>65</a:t>
            </a:r>
            <a:r>
              <a:rPr lang="en-US" altLang="ko-KR" b="1" dirty="0">
                <a:solidFill>
                  <a:srgbClr val="FF6600"/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rgbClr val="FF6600"/>
                </a:solidFill>
              </a:rPr>
              <a:t>CONTENTS A</a:t>
            </a:r>
          </a:p>
        </p:txBody>
      </p:sp>
      <p:sp>
        <p:nvSpPr>
          <p:cNvPr id="102" name="사각형: 둥근 모서리 86">
            <a:extLst>
              <a:ext uri="{FF2B5EF4-FFF2-40B4-BE49-F238E27FC236}">
                <a16:creationId xmlns="" xmlns:a16="http://schemas.microsoft.com/office/drawing/2014/main" id="{06E40543-5C98-76D1-99BB-4FDD513C3389}"/>
              </a:ext>
            </a:extLst>
          </p:cNvPr>
          <p:cNvSpPr/>
          <p:nvPr/>
        </p:nvSpPr>
        <p:spPr>
          <a:xfrm>
            <a:off x="1085566" y="2637504"/>
            <a:ext cx="2959071" cy="612000"/>
          </a:xfrm>
          <a:prstGeom prst="round2SameRect">
            <a:avLst>
              <a:gd name="adj1" fmla="val 6084"/>
              <a:gd name="adj2" fmla="val 0"/>
            </a:avLst>
          </a:prstGeom>
          <a:solidFill>
            <a:srgbClr val="FF6600"/>
          </a:solidFill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First</a:t>
            </a:r>
          </a:p>
        </p:txBody>
      </p:sp>
      <p:sp>
        <p:nvSpPr>
          <p:cNvPr id="103" name="사각형: 둥근 모서리 86">
            <a:extLst>
              <a:ext uri="{FF2B5EF4-FFF2-40B4-BE49-F238E27FC236}">
                <a16:creationId xmlns="" xmlns:a16="http://schemas.microsoft.com/office/drawing/2014/main" id="{DAF3302A-EF16-6907-2EF8-65ACCD6D13E9}"/>
              </a:ext>
            </a:extLst>
          </p:cNvPr>
          <p:cNvSpPr/>
          <p:nvPr/>
        </p:nvSpPr>
        <p:spPr>
          <a:xfrm>
            <a:off x="4690324" y="3239877"/>
            <a:ext cx="2959071" cy="61200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F6600"/>
          </a:solidFill>
          <a:ln w="19050">
            <a:solidFill>
              <a:srgbClr val="FF66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pPr>
              <a:defRPr/>
            </a:pPr>
            <a:r>
              <a:rPr lang="en-US" altLang="ko-KR" sz="1400" dirty="0">
                <a:solidFill>
                  <a:prstClr val="white"/>
                </a:solidFill>
              </a:rPr>
              <a:t>Second</a:t>
            </a:r>
          </a:p>
        </p:txBody>
      </p:sp>
    </p:spTree>
    <p:extLst>
      <p:ext uri="{BB962C8B-B14F-4D97-AF65-F5344CB8AC3E}">
        <p14:creationId xmlns:p14="http://schemas.microsoft.com/office/powerpoint/2010/main" val="30574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9683" y="207389"/>
            <a:ext cx="11858920" cy="6466788"/>
            <a:chOff x="169683" y="207389"/>
            <a:chExt cx="11858920" cy="646678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69683" y="207389"/>
              <a:ext cx="11858920" cy="6466788"/>
            </a:xfrm>
            <a:prstGeom prst="roundRect">
              <a:avLst>
                <a:gd name="adj" fmla="val 1944"/>
              </a:avLst>
            </a:prstGeom>
            <a:solidFill>
              <a:srgbClr val="263240"/>
            </a:solidFill>
            <a:ln w="22225">
              <a:solidFill>
                <a:schemeClr val="bg1"/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177303" y="218825"/>
              <a:ext cx="11844000" cy="287301"/>
            </a:xfrm>
            <a:custGeom>
              <a:avLst/>
              <a:gdLst>
                <a:gd name="connsiteX0" fmla="*/ 114558 w 11844000"/>
                <a:gd name="connsiteY0" fmla="*/ 0 h 287301"/>
                <a:gd name="connsiteX1" fmla="*/ 11729442 w 11844000"/>
                <a:gd name="connsiteY1" fmla="*/ 0 h 287301"/>
                <a:gd name="connsiteX2" fmla="*/ 11844000 w 11844000"/>
                <a:gd name="connsiteY2" fmla="*/ 114558 h 287301"/>
                <a:gd name="connsiteX3" fmla="*/ 11844000 w 11844000"/>
                <a:gd name="connsiteY3" fmla="*/ 287301 h 287301"/>
                <a:gd name="connsiteX4" fmla="*/ 2908729 w 11844000"/>
                <a:gd name="connsiteY4" fmla="*/ 287301 h 287301"/>
                <a:gd name="connsiteX5" fmla="*/ 2813712 w 11844000"/>
                <a:gd name="connsiteY5" fmla="*/ 120106 h 287301"/>
                <a:gd name="connsiteX6" fmla="*/ 2811200 w 11844000"/>
                <a:gd name="connsiteY6" fmla="*/ 120106 h 287301"/>
                <a:gd name="connsiteX7" fmla="*/ 2807100 w 11844000"/>
                <a:gd name="connsiteY7" fmla="*/ 110208 h 287301"/>
                <a:gd name="connsiteX8" fmla="*/ 2759489 w 11844000"/>
                <a:gd name="connsiteY8" fmla="*/ 90487 h 287301"/>
                <a:gd name="connsiteX9" fmla="*/ 1324909 w 11844000"/>
                <a:gd name="connsiteY9" fmla="*/ 90487 h 287301"/>
                <a:gd name="connsiteX10" fmla="*/ 1277298 w 11844000"/>
                <a:gd name="connsiteY10" fmla="*/ 110208 h 287301"/>
                <a:gd name="connsiteX11" fmla="*/ 1273198 w 11844000"/>
                <a:gd name="connsiteY11" fmla="*/ 120106 h 287301"/>
                <a:gd name="connsiteX12" fmla="*/ 1270682 w 11844000"/>
                <a:gd name="connsiteY12" fmla="*/ 120106 h 287301"/>
                <a:gd name="connsiteX13" fmla="*/ 1175666 w 11844000"/>
                <a:gd name="connsiteY13" fmla="*/ 287301 h 287301"/>
                <a:gd name="connsiteX14" fmla="*/ 0 w 11844000"/>
                <a:gd name="connsiteY14" fmla="*/ 287301 h 287301"/>
                <a:gd name="connsiteX15" fmla="*/ 0 w 11844000"/>
                <a:gd name="connsiteY15" fmla="*/ 114558 h 287301"/>
                <a:gd name="connsiteX16" fmla="*/ 114558 w 11844000"/>
                <a:gd name="connsiteY16" fmla="*/ 0 h 28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844000" h="287301">
                  <a:moveTo>
                    <a:pt x="114558" y="0"/>
                  </a:moveTo>
                  <a:lnTo>
                    <a:pt x="11729442" y="0"/>
                  </a:lnTo>
                  <a:cubicBezTo>
                    <a:pt x="11792711" y="0"/>
                    <a:pt x="11844000" y="51289"/>
                    <a:pt x="11844000" y="114558"/>
                  </a:cubicBezTo>
                  <a:lnTo>
                    <a:pt x="11844000" y="287301"/>
                  </a:lnTo>
                  <a:lnTo>
                    <a:pt x="2908729" y="287301"/>
                  </a:lnTo>
                  <a:lnTo>
                    <a:pt x="2813712" y="120106"/>
                  </a:lnTo>
                  <a:lnTo>
                    <a:pt x="2811200" y="120106"/>
                  </a:lnTo>
                  <a:lnTo>
                    <a:pt x="2807100" y="110208"/>
                  </a:lnTo>
                  <a:cubicBezTo>
                    <a:pt x="2794915" y="98024"/>
                    <a:pt x="2778082" y="90487"/>
                    <a:pt x="2759489" y="90487"/>
                  </a:cubicBezTo>
                  <a:lnTo>
                    <a:pt x="1324909" y="90487"/>
                  </a:lnTo>
                  <a:cubicBezTo>
                    <a:pt x="1306316" y="90487"/>
                    <a:pt x="1289483" y="98024"/>
                    <a:pt x="1277298" y="110208"/>
                  </a:cubicBezTo>
                  <a:lnTo>
                    <a:pt x="1273198" y="120106"/>
                  </a:lnTo>
                  <a:lnTo>
                    <a:pt x="1270682" y="120106"/>
                  </a:lnTo>
                  <a:lnTo>
                    <a:pt x="1175666" y="287301"/>
                  </a:lnTo>
                  <a:lnTo>
                    <a:pt x="0" y="287301"/>
                  </a:lnTo>
                  <a:lnTo>
                    <a:pt x="0" y="114558"/>
                  </a:lnTo>
                  <a:cubicBezTo>
                    <a:pt x="0" y="51289"/>
                    <a:pt x="51289" y="0"/>
                    <a:pt x="114558" y="0"/>
                  </a:cubicBezTo>
                  <a:close/>
                </a:path>
              </a:pathLst>
            </a:custGeom>
            <a:solidFill>
              <a:schemeClr val="tx1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69683" y="308715"/>
              <a:ext cx="11858920" cy="754833"/>
            </a:xfrm>
            <a:custGeom>
              <a:avLst/>
              <a:gdLst>
                <a:gd name="connsiteX0" fmla="*/ 1324019 w 11858920"/>
                <a:gd name="connsiteY0" fmla="*/ 0 h 754833"/>
                <a:gd name="connsiteX1" fmla="*/ 2758599 w 11858920"/>
                <a:gd name="connsiteY1" fmla="*/ 0 h 754833"/>
                <a:gd name="connsiteX2" fmla="*/ 2806210 w 11858920"/>
                <a:gd name="connsiteY2" fmla="*/ 19721 h 754833"/>
                <a:gd name="connsiteX3" fmla="*/ 2810310 w 11858920"/>
                <a:gd name="connsiteY3" fmla="*/ 29619 h 754833"/>
                <a:gd name="connsiteX4" fmla="*/ 2812822 w 11858920"/>
                <a:gd name="connsiteY4" fmla="*/ 29619 h 754833"/>
                <a:gd name="connsiteX5" fmla="*/ 2911004 w 11858920"/>
                <a:gd name="connsiteY5" fmla="*/ 202383 h 754833"/>
                <a:gd name="connsiteX6" fmla="*/ 11858920 w 11858920"/>
                <a:gd name="connsiteY6" fmla="*/ 202383 h 754833"/>
                <a:gd name="connsiteX7" fmla="*/ 11858920 w 11858920"/>
                <a:gd name="connsiteY7" fmla="*/ 653507 h 754833"/>
                <a:gd name="connsiteX8" fmla="*/ 11858920 w 11858920"/>
                <a:gd name="connsiteY8" fmla="*/ 754833 h 754833"/>
                <a:gd name="connsiteX9" fmla="*/ 0 w 11858920"/>
                <a:gd name="connsiteY9" fmla="*/ 754833 h 754833"/>
                <a:gd name="connsiteX10" fmla="*/ 0 w 11858920"/>
                <a:gd name="connsiteY10" fmla="*/ 653507 h 754833"/>
                <a:gd name="connsiteX11" fmla="*/ 0 w 11858920"/>
                <a:gd name="connsiteY11" fmla="*/ 202383 h 754833"/>
                <a:gd name="connsiteX12" fmla="*/ 1171611 w 11858920"/>
                <a:gd name="connsiteY12" fmla="*/ 202383 h 754833"/>
                <a:gd name="connsiteX13" fmla="*/ 1269792 w 11858920"/>
                <a:gd name="connsiteY13" fmla="*/ 29619 h 754833"/>
                <a:gd name="connsiteX14" fmla="*/ 1272308 w 11858920"/>
                <a:gd name="connsiteY14" fmla="*/ 29619 h 754833"/>
                <a:gd name="connsiteX15" fmla="*/ 1276408 w 11858920"/>
                <a:gd name="connsiteY15" fmla="*/ 19721 h 754833"/>
                <a:gd name="connsiteX16" fmla="*/ 1324019 w 11858920"/>
                <a:gd name="connsiteY16" fmla="*/ 0 h 754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858920" h="754833">
                  <a:moveTo>
                    <a:pt x="1324019" y="0"/>
                  </a:moveTo>
                  <a:lnTo>
                    <a:pt x="2758599" y="0"/>
                  </a:lnTo>
                  <a:cubicBezTo>
                    <a:pt x="2777192" y="0"/>
                    <a:pt x="2794025" y="7537"/>
                    <a:pt x="2806210" y="19721"/>
                  </a:cubicBezTo>
                  <a:lnTo>
                    <a:pt x="2810310" y="29619"/>
                  </a:lnTo>
                  <a:lnTo>
                    <a:pt x="2812822" y="29619"/>
                  </a:lnTo>
                  <a:lnTo>
                    <a:pt x="2911004" y="202383"/>
                  </a:lnTo>
                  <a:lnTo>
                    <a:pt x="11858920" y="202383"/>
                  </a:lnTo>
                  <a:lnTo>
                    <a:pt x="11858920" y="653507"/>
                  </a:lnTo>
                  <a:lnTo>
                    <a:pt x="11858920" y="754833"/>
                  </a:lnTo>
                  <a:lnTo>
                    <a:pt x="0" y="754833"/>
                  </a:lnTo>
                  <a:lnTo>
                    <a:pt x="0" y="653507"/>
                  </a:lnTo>
                  <a:lnTo>
                    <a:pt x="0" y="202383"/>
                  </a:lnTo>
                  <a:lnTo>
                    <a:pt x="1171611" y="202383"/>
                  </a:lnTo>
                  <a:lnTo>
                    <a:pt x="1269792" y="29619"/>
                  </a:lnTo>
                  <a:lnTo>
                    <a:pt x="1272308" y="29619"/>
                  </a:lnTo>
                  <a:lnTo>
                    <a:pt x="1276408" y="19721"/>
                  </a:lnTo>
                  <a:cubicBezTo>
                    <a:pt x="1288593" y="7537"/>
                    <a:pt x="1305426" y="0"/>
                    <a:pt x="1324019" y="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 w="222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xmlns="" id="{A6B5A694-B1D6-45B0-BA07-3F1AA0F36126}"/>
                </a:ext>
              </a:extLst>
            </p:cNvPr>
            <p:cNvSpPr/>
            <p:nvPr/>
          </p:nvSpPr>
          <p:spPr>
            <a:xfrm>
              <a:off x="930867" y="722061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bg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xmlns="" id="{8FA5BF9D-4918-7CB7-F65F-98D6E5B785A1}"/>
                </a:ext>
              </a:extLst>
            </p:cNvPr>
            <p:cNvSpPr/>
            <p:nvPr/>
          </p:nvSpPr>
          <p:spPr>
            <a:xfrm>
              <a:off x="11635864" y="695376"/>
              <a:ext cx="227524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421023" y="762061"/>
              <a:ext cx="115910" cy="70137"/>
              <a:chOff x="357612" y="724353"/>
              <a:chExt cx="115910" cy="70137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365522" y="748558"/>
                <a:ext cx="108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rot="18900000">
                <a:off x="357612" y="724353"/>
                <a:ext cx="54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rot="2700000">
                <a:off x="357612" y="767490"/>
                <a:ext cx="54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 flipH="1">
              <a:off x="655863" y="762061"/>
              <a:ext cx="115910" cy="70137"/>
              <a:chOff x="357612" y="724353"/>
              <a:chExt cx="115910" cy="70137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365522" y="748558"/>
                <a:ext cx="108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rot="18900000">
                <a:off x="357612" y="724353"/>
                <a:ext cx="54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rot="2700000">
                <a:off x="357612" y="767490"/>
                <a:ext cx="54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모서리가 둥근 직사각형 21"/>
            <p:cNvSpPr/>
            <p:nvPr/>
          </p:nvSpPr>
          <p:spPr>
            <a:xfrm>
              <a:off x="1344391" y="609126"/>
              <a:ext cx="10126258" cy="360000"/>
            </a:xfrm>
            <a:prstGeom prst="roundRect">
              <a:avLst/>
            </a:prstGeom>
            <a:solidFill>
              <a:srgbClr val="263240"/>
            </a:solidFill>
            <a:ln w="12700">
              <a:solidFill>
                <a:schemeClr val="bg1">
                  <a:alpha val="37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4138" latinLnBrk="0">
                <a:defRPr/>
              </a:pPr>
              <a:r>
                <a:rPr lang="en-US" altLang="ko-KR" sz="16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4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36420" y="320868"/>
              <a:ext cx="5196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kern="0" dirty="0">
                  <a:solidFill>
                    <a:prstClr val="white"/>
                  </a:solidFill>
                </a:rPr>
                <a:t>4P MIX</a:t>
              </a:r>
              <a:endParaRPr lang="ko-KR" alt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xmlns="" id="{8FA5BF9D-4918-7CB7-F65F-98D6E5B785A1}"/>
                </a:ext>
              </a:extLst>
            </p:cNvPr>
            <p:cNvSpPr/>
            <p:nvPr/>
          </p:nvSpPr>
          <p:spPr>
            <a:xfrm>
              <a:off x="11635864" y="781406"/>
              <a:ext cx="227524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xmlns="" id="{8FA5BF9D-4918-7CB7-F65F-98D6E5B785A1}"/>
                </a:ext>
              </a:extLst>
            </p:cNvPr>
            <p:cNvSpPr/>
            <p:nvPr/>
          </p:nvSpPr>
          <p:spPr>
            <a:xfrm>
              <a:off x="11635864" y="867436"/>
              <a:ext cx="227524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>
              <a:off x="2927490" y="308715"/>
              <a:ext cx="1003207" cy="203608"/>
            </a:xfrm>
            <a:custGeom>
              <a:avLst/>
              <a:gdLst>
                <a:gd name="connsiteX0" fmla="*/ 0 w 1003207"/>
                <a:gd name="connsiteY0" fmla="*/ 0 h 203608"/>
                <a:gd name="connsiteX1" fmla="*/ 850106 w 1003207"/>
                <a:gd name="connsiteY1" fmla="*/ 0 h 203608"/>
                <a:gd name="connsiteX2" fmla="*/ 897717 w 1003207"/>
                <a:gd name="connsiteY2" fmla="*/ 19721 h 203608"/>
                <a:gd name="connsiteX3" fmla="*/ 901817 w 1003207"/>
                <a:gd name="connsiteY3" fmla="*/ 29619 h 203608"/>
                <a:gd name="connsiteX4" fmla="*/ 904329 w 1003207"/>
                <a:gd name="connsiteY4" fmla="*/ 29619 h 203608"/>
                <a:gd name="connsiteX5" fmla="*/ 1003207 w 1003207"/>
                <a:gd name="connsiteY5" fmla="*/ 203608 h 203608"/>
                <a:gd name="connsiteX6" fmla="*/ 153101 w 1003207"/>
                <a:gd name="connsiteY6" fmla="*/ 203608 h 203608"/>
                <a:gd name="connsiteX7" fmla="*/ 54223 w 1003207"/>
                <a:gd name="connsiteY7" fmla="*/ 29619 h 203608"/>
                <a:gd name="connsiteX8" fmla="*/ 51711 w 1003207"/>
                <a:gd name="connsiteY8" fmla="*/ 29619 h 203608"/>
                <a:gd name="connsiteX9" fmla="*/ 47611 w 1003207"/>
                <a:gd name="connsiteY9" fmla="*/ 19721 h 203608"/>
                <a:gd name="connsiteX10" fmla="*/ 0 w 1003207"/>
                <a:gd name="connsiteY10" fmla="*/ 0 h 203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3207" h="203608">
                  <a:moveTo>
                    <a:pt x="0" y="0"/>
                  </a:moveTo>
                  <a:lnTo>
                    <a:pt x="850106" y="0"/>
                  </a:lnTo>
                  <a:cubicBezTo>
                    <a:pt x="868699" y="0"/>
                    <a:pt x="885532" y="7537"/>
                    <a:pt x="897717" y="19721"/>
                  </a:cubicBezTo>
                  <a:lnTo>
                    <a:pt x="901817" y="29619"/>
                  </a:lnTo>
                  <a:lnTo>
                    <a:pt x="904329" y="29619"/>
                  </a:lnTo>
                  <a:lnTo>
                    <a:pt x="1003207" y="203608"/>
                  </a:lnTo>
                  <a:lnTo>
                    <a:pt x="153101" y="203608"/>
                  </a:lnTo>
                  <a:lnTo>
                    <a:pt x="54223" y="29619"/>
                  </a:lnTo>
                  <a:lnTo>
                    <a:pt x="51711" y="29619"/>
                  </a:lnTo>
                  <a:lnTo>
                    <a:pt x="47611" y="19721"/>
                  </a:lnTo>
                  <a:cubicBezTo>
                    <a:pt x="35426" y="7537"/>
                    <a:pt x="18593" y="0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2" name="자유형 20">
            <a:extLst>
              <a:ext uri="{FF2B5EF4-FFF2-40B4-BE49-F238E27FC236}">
                <a16:creationId xmlns="" xmlns:a16="http://schemas.microsoft.com/office/drawing/2014/main" id="{A3548D4A-FFE2-C81A-2C19-AEA9EBD15BAB}"/>
              </a:ext>
            </a:extLst>
          </p:cNvPr>
          <p:cNvSpPr/>
          <p:nvPr/>
        </p:nvSpPr>
        <p:spPr>
          <a:xfrm>
            <a:off x="5067118" y="4895186"/>
            <a:ext cx="747021" cy="455659"/>
          </a:xfrm>
          <a:custGeom>
            <a:avLst/>
            <a:gdLst>
              <a:gd name="connsiteX0" fmla="*/ 287915 w 747021"/>
              <a:gd name="connsiteY0" fmla="*/ 23839 h 455659"/>
              <a:gd name="connsiteX1" fmla="*/ 46615 w 747021"/>
              <a:gd name="connsiteY1" fmla="*/ 30189 h 455659"/>
              <a:gd name="connsiteX2" fmla="*/ 8515 w 747021"/>
              <a:gd name="connsiteY2" fmla="*/ 296889 h 455659"/>
              <a:gd name="connsiteX3" fmla="*/ 154565 w 747021"/>
              <a:gd name="connsiteY3" fmla="*/ 436589 h 455659"/>
              <a:gd name="connsiteX4" fmla="*/ 694315 w 747021"/>
              <a:gd name="connsiteY4" fmla="*/ 411189 h 455659"/>
              <a:gd name="connsiteX5" fmla="*/ 700665 w 747021"/>
              <a:gd name="connsiteY5" fmla="*/ 42889 h 455659"/>
              <a:gd name="connsiteX6" fmla="*/ 465715 w 747021"/>
              <a:gd name="connsiteY6" fmla="*/ 4789 h 455659"/>
              <a:gd name="connsiteX7" fmla="*/ 287915 w 747021"/>
              <a:gd name="connsiteY7" fmla="*/ 23839 h 45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021" h="455659">
                <a:moveTo>
                  <a:pt x="287915" y="23839"/>
                </a:moveTo>
                <a:cubicBezTo>
                  <a:pt x="218065" y="28072"/>
                  <a:pt x="93182" y="-15319"/>
                  <a:pt x="46615" y="30189"/>
                </a:cubicBezTo>
                <a:cubicBezTo>
                  <a:pt x="48" y="75697"/>
                  <a:pt x="-9477" y="229156"/>
                  <a:pt x="8515" y="296889"/>
                </a:cubicBezTo>
                <a:cubicBezTo>
                  <a:pt x="26507" y="364622"/>
                  <a:pt x="40265" y="417539"/>
                  <a:pt x="154565" y="436589"/>
                </a:cubicBezTo>
                <a:cubicBezTo>
                  <a:pt x="268865" y="455639"/>
                  <a:pt x="603299" y="476806"/>
                  <a:pt x="694315" y="411189"/>
                </a:cubicBezTo>
                <a:cubicBezTo>
                  <a:pt x="785331" y="345572"/>
                  <a:pt x="738765" y="110622"/>
                  <a:pt x="700665" y="42889"/>
                </a:cubicBezTo>
                <a:cubicBezTo>
                  <a:pt x="662565" y="-24844"/>
                  <a:pt x="530273" y="9022"/>
                  <a:pt x="465715" y="4789"/>
                </a:cubicBezTo>
                <a:cubicBezTo>
                  <a:pt x="401157" y="556"/>
                  <a:pt x="357765" y="19606"/>
                  <a:pt x="287915" y="2383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3" name="차트 72">
            <a:extLst>
              <a:ext uri="{FF2B5EF4-FFF2-40B4-BE49-F238E27FC236}">
                <a16:creationId xmlns="" xmlns:a16="http://schemas.microsoft.com/office/drawing/2014/main" id="{196328A6-48C8-15D5-C0DB-B6B07BFFDF23}"/>
              </a:ext>
            </a:extLst>
          </p:cNvPr>
          <p:cNvGraphicFramePr/>
          <p:nvPr>
            <p:extLst/>
          </p:nvPr>
        </p:nvGraphicFramePr>
        <p:xfrm>
          <a:off x="937846" y="1642150"/>
          <a:ext cx="5346633" cy="420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D849090C-4F86-51C5-1AB8-BAD5FE3AB66C}"/>
              </a:ext>
            </a:extLst>
          </p:cNvPr>
          <p:cNvSpPr/>
          <p:nvPr/>
        </p:nvSpPr>
        <p:spPr>
          <a:xfrm>
            <a:off x="2920075" y="3537417"/>
            <a:ext cx="13821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Product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45595D8E-52A7-4F97-A989-B982F72C1D6B}"/>
              </a:ext>
            </a:extLst>
          </p:cNvPr>
          <p:cNvSpPr/>
          <p:nvPr/>
        </p:nvSpPr>
        <p:spPr>
          <a:xfrm>
            <a:off x="6046289" y="4800184"/>
            <a:ext cx="4272459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/>
                </a:solidFill>
              </a:rPr>
              <a:t>PowerPoint is a computer program created by Microsoft Office</a:t>
            </a:r>
          </a:p>
        </p:txBody>
      </p:sp>
      <p:sp>
        <p:nvSpPr>
          <p:cNvPr id="76" name="원호 75">
            <a:extLst>
              <a:ext uri="{FF2B5EF4-FFF2-40B4-BE49-F238E27FC236}">
                <a16:creationId xmlns="" xmlns:a16="http://schemas.microsoft.com/office/drawing/2014/main" id="{8082AF79-CE55-35EC-AF0E-09E1B9B2DC94}"/>
              </a:ext>
            </a:extLst>
          </p:cNvPr>
          <p:cNvSpPr/>
          <p:nvPr/>
        </p:nvSpPr>
        <p:spPr>
          <a:xfrm>
            <a:off x="6969664" y="2244131"/>
            <a:ext cx="1738241" cy="1738241"/>
          </a:xfrm>
          <a:prstGeom prst="arc">
            <a:avLst>
              <a:gd name="adj1" fmla="val 16096352"/>
              <a:gd name="adj2" fmla="val 10914666"/>
            </a:avLst>
          </a:prstGeom>
          <a:ln w="3810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="" xmlns:a16="http://schemas.microsoft.com/office/drawing/2014/main" id="{97F59B5A-5CC7-5318-EF14-7B181D0130B7}"/>
              </a:ext>
            </a:extLst>
          </p:cNvPr>
          <p:cNvSpPr txBox="1"/>
          <p:nvPr/>
        </p:nvSpPr>
        <p:spPr>
          <a:xfrm>
            <a:off x="6969663" y="2028300"/>
            <a:ext cx="86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75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  <a:endParaRPr lang="en-US" altLang="ko-KR" sz="1000" b="1" dirty="0">
              <a:solidFill>
                <a:prstClr val="white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016EE194-FD15-A3C3-8ABE-667F09F6AA86}"/>
              </a:ext>
            </a:extLst>
          </p:cNvPr>
          <p:cNvSpPr/>
          <p:nvPr/>
        </p:nvSpPr>
        <p:spPr>
          <a:xfrm>
            <a:off x="7106059" y="2956115"/>
            <a:ext cx="14654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79" name="원호 78">
            <a:extLst>
              <a:ext uri="{FF2B5EF4-FFF2-40B4-BE49-F238E27FC236}">
                <a16:creationId xmlns="" xmlns:a16="http://schemas.microsoft.com/office/drawing/2014/main" id="{9D6EA127-E755-28CC-5A79-F2A0F06F5CA2}"/>
              </a:ext>
            </a:extLst>
          </p:cNvPr>
          <p:cNvSpPr/>
          <p:nvPr/>
        </p:nvSpPr>
        <p:spPr>
          <a:xfrm>
            <a:off x="9449627" y="2244131"/>
            <a:ext cx="1738241" cy="1738241"/>
          </a:xfrm>
          <a:prstGeom prst="arc">
            <a:avLst>
              <a:gd name="adj1" fmla="val 16096352"/>
              <a:gd name="adj2" fmla="val 598605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160">
              <a:solidFill>
                <a:prstClr val="white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5AAE01E1-216C-DD70-181F-95F488A0EBC3}"/>
              </a:ext>
            </a:extLst>
          </p:cNvPr>
          <p:cNvSpPr txBox="1"/>
          <p:nvPr/>
        </p:nvSpPr>
        <p:spPr>
          <a:xfrm>
            <a:off x="9449626" y="2028300"/>
            <a:ext cx="86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</a:rPr>
              <a:t>52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  <a:endParaRPr lang="en-US" altLang="ko-KR" sz="1000" b="1" dirty="0">
              <a:solidFill>
                <a:prstClr val="white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86860BE1-BDA7-19BA-8454-120A952DF8AC}"/>
              </a:ext>
            </a:extLst>
          </p:cNvPr>
          <p:cNvSpPr/>
          <p:nvPr/>
        </p:nvSpPr>
        <p:spPr>
          <a:xfrm>
            <a:off x="9586022" y="2956115"/>
            <a:ext cx="14654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</p:txBody>
      </p:sp>
      <p:cxnSp>
        <p:nvCxnSpPr>
          <p:cNvPr id="82" name="구부러진 연결선 41">
            <a:extLst>
              <a:ext uri="{FF2B5EF4-FFF2-40B4-BE49-F238E27FC236}">
                <a16:creationId xmlns="" xmlns:a16="http://schemas.microsoft.com/office/drawing/2014/main" id="{E5DAE971-6597-2CAE-80E8-6B810D645C86}"/>
              </a:ext>
            </a:extLst>
          </p:cNvPr>
          <p:cNvCxnSpPr/>
          <p:nvPr/>
        </p:nvCxnSpPr>
        <p:spPr>
          <a:xfrm rot="16200000" flipV="1">
            <a:off x="4951953" y="4341519"/>
            <a:ext cx="668833" cy="43850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49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32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69683" y="207389"/>
            <a:ext cx="11858920" cy="6466788"/>
            <a:chOff x="169683" y="207389"/>
            <a:chExt cx="11858920" cy="6466788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169683" y="207389"/>
              <a:ext cx="11858920" cy="6466788"/>
            </a:xfrm>
            <a:prstGeom prst="roundRect">
              <a:avLst>
                <a:gd name="adj" fmla="val 1944"/>
              </a:avLst>
            </a:prstGeom>
            <a:solidFill>
              <a:srgbClr val="263240"/>
            </a:solidFill>
            <a:ln w="22225">
              <a:solidFill>
                <a:schemeClr val="bg1"/>
              </a:solidFill>
            </a:ln>
            <a:effectLst>
              <a:outerShdw dist="635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39"/>
            <p:cNvSpPr/>
            <p:nvPr/>
          </p:nvSpPr>
          <p:spPr>
            <a:xfrm>
              <a:off x="177303" y="218825"/>
              <a:ext cx="11844000" cy="287301"/>
            </a:xfrm>
            <a:custGeom>
              <a:avLst/>
              <a:gdLst>
                <a:gd name="connsiteX0" fmla="*/ 114558 w 11844000"/>
                <a:gd name="connsiteY0" fmla="*/ 0 h 287301"/>
                <a:gd name="connsiteX1" fmla="*/ 11729442 w 11844000"/>
                <a:gd name="connsiteY1" fmla="*/ 0 h 287301"/>
                <a:gd name="connsiteX2" fmla="*/ 11844000 w 11844000"/>
                <a:gd name="connsiteY2" fmla="*/ 114558 h 287301"/>
                <a:gd name="connsiteX3" fmla="*/ 11844000 w 11844000"/>
                <a:gd name="connsiteY3" fmla="*/ 287301 h 287301"/>
                <a:gd name="connsiteX4" fmla="*/ 2908729 w 11844000"/>
                <a:gd name="connsiteY4" fmla="*/ 287301 h 287301"/>
                <a:gd name="connsiteX5" fmla="*/ 2813712 w 11844000"/>
                <a:gd name="connsiteY5" fmla="*/ 120106 h 287301"/>
                <a:gd name="connsiteX6" fmla="*/ 2811200 w 11844000"/>
                <a:gd name="connsiteY6" fmla="*/ 120106 h 287301"/>
                <a:gd name="connsiteX7" fmla="*/ 2807100 w 11844000"/>
                <a:gd name="connsiteY7" fmla="*/ 110208 h 287301"/>
                <a:gd name="connsiteX8" fmla="*/ 2759489 w 11844000"/>
                <a:gd name="connsiteY8" fmla="*/ 90487 h 287301"/>
                <a:gd name="connsiteX9" fmla="*/ 1324909 w 11844000"/>
                <a:gd name="connsiteY9" fmla="*/ 90487 h 287301"/>
                <a:gd name="connsiteX10" fmla="*/ 1277298 w 11844000"/>
                <a:gd name="connsiteY10" fmla="*/ 110208 h 287301"/>
                <a:gd name="connsiteX11" fmla="*/ 1273198 w 11844000"/>
                <a:gd name="connsiteY11" fmla="*/ 120106 h 287301"/>
                <a:gd name="connsiteX12" fmla="*/ 1270682 w 11844000"/>
                <a:gd name="connsiteY12" fmla="*/ 120106 h 287301"/>
                <a:gd name="connsiteX13" fmla="*/ 1175666 w 11844000"/>
                <a:gd name="connsiteY13" fmla="*/ 287301 h 287301"/>
                <a:gd name="connsiteX14" fmla="*/ 0 w 11844000"/>
                <a:gd name="connsiteY14" fmla="*/ 287301 h 287301"/>
                <a:gd name="connsiteX15" fmla="*/ 0 w 11844000"/>
                <a:gd name="connsiteY15" fmla="*/ 114558 h 287301"/>
                <a:gd name="connsiteX16" fmla="*/ 114558 w 11844000"/>
                <a:gd name="connsiteY16" fmla="*/ 0 h 287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844000" h="287301">
                  <a:moveTo>
                    <a:pt x="114558" y="0"/>
                  </a:moveTo>
                  <a:lnTo>
                    <a:pt x="11729442" y="0"/>
                  </a:lnTo>
                  <a:cubicBezTo>
                    <a:pt x="11792711" y="0"/>
                    <a:pt x="11844000" y="51289"/>
                    <a:pt x="11844000" y="114558"/>
                  </a:cubicBezTo>
                  <a:lnTo>
                    <a:pt x="11844000" y="287301"/>
                  </a:lnTo>
                  <a:lnTo>
                    <a:pt x="2908729" y="287301"/>
                  </a:lnTo>
                  <a:lnTo>
                    <a:pt x="2813712" y="120106"/>
                  </a:lnTo>
                  <a:lnTo>
                    <a:pt x="2811200" y="120106"/>
                  </a:lnTo>
                  <a:lnTo>
                    <a:pt x="2807100" y="110208"/>
                  </a:lnTo>
                  <a:cubicBezTo>
                    <a:pt x="2794915" y="98024"/>
                    <a:pt x="2778082" y="90487"/>
                    <a:pt x="2759489" y="90487"/>
                  </a:cubicBezTo>
                  <a:lnTo>
                    <a:pt x="1324909" y="90487"/>
                  </a:lnTo>
                  <a:cubicBezTo>
                    <a:pt x="1306316" y="90487"/>
                    <a:pt x="1289483" y="98024"/>
                    <a:pt x="1277298" y="110208"/>
                  </a:cubicBezTo>
                  <a:lnTo>
                    <a:pt x="1273198" y="120106"/>
                  </a:lnTo>
                  <a:lnTo>
                    <a:pt x="1270682" y="120106"/>
                  </a:lnTo>
                  <a:lnTo>
                    <a:pt x="1175666" y="287301"/>
                  </a:lnTo>
                  <a:lnTo>
                    <a:pt x="0" y="287301"/>
                  </a:lnTo>
                  <a:lnTo>
                    <a:pt x="0" y="114558"/>
                  </a:lnTo>
                  <a:cubicBezTo>
                    <a:pt x="0" y="51289"/>
                    <a:pt x="51289" y="0"/>
                    <a:pt x="114558" y="0"/>
                  </a:cubicBezTo>
                  <a:close/>
                </a:path>
              </a:pathLst>
            </a:custGeom>
            <a:solidFill>
              <a:schemeClr val="tx1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169683" y="308715"/>
              <a:ext cx="11858920" cy="754833"/>
            </a:xfrm>
            <a:custGeom>
              <a:avLst/>
              <a:gdLst>
                <a:gd name="connsiteX0" fmla="*/ 1324019 w 11858920"/>
                <a:gd name="connsiteY0" fmla="*/ 0 h 754833"/>
                <a:gd name="connsiteX1" fmla="*/ 2758599 w 11858920"/>
                <a:gd name="connsiteY1" fmla="*/ 0 h 754833"/>
                <a:gd name="connsiteX2" fmla="*/ 2806210 w 11858920"/>
                <a:gd name="connsiteY2" fmla="*/ 19721 h 754833"/>
                <a:gd name="connsiteX3" fmla="*/ 2810310 w 11858920"/>
                <a:gd name="connsiteY3" fmla="*/ 29619 h 754833"/>
                <a:gd name="connsiteX4" fmla="*/ 2812822 w 11858920"/>
                <a:gd name="connsiteY4" fmla="*/ 29619 h 754833"/>
                <a:gd name="connsiteX5" fmla="*/ 2911004 w 11858920"/>
                <a:gd name="connsiteY5" fmla="*/ 202383 h 754833"/>
                <a:gd name="connsiteX6" fmla="*/ 11858920 w 11858920"/>
                <a:gd name="connsiteY6" fmla="*/ 202383 h 754833"/>
                <a:gd name="connsiteX7" fmla="*/ 11858920 w 11858920"/>
                <a:gd name="connsiteY7" fmla="*/ 653507 h 754833"/>
                <a:gd name="connsiteX8" fmla="*/ 11858920 w 11858920"/>
                <a:gd name="connsiteY8" fmla="*/ 754833 h 754833"/>
                <a:gd name="connsiteX9" fmla="*/ 0 w 11858920"/>
                <a:gd name="connsiteY9" fmla="*/ 754833 h 754833"/>
                <a:gd name="connsiteX10" fmla="*/ 0 w 11858920"/>
                <a:gd name="connsiteY10" fmla="*/ 653507 h 754833"/>
                <a:gd name="connsiteX11" fmla="*/ 0 w 11858920"/>
                <a:gd name="connsiteY11" fmla="*/ 202383 h 754833"/>
                <a:gd name="connsiteX12" fmla="*/ 1171611 w 11858920"/>
                <a:gd name="connsiteY12" fmla="*/ 202383 h 754833"/>
                <a:gd name="connsiteX13" fmla="*/ 1269792 w 11858920"/>
                <a:gd name="connsiteY13" fmla="*/ 29619 h 754833"/>
                <a:gd name="connsiteX14" fmla="*/ 1272308 w 11858920"/>
                <a:gd name="connsiteY14" fmla="*/ 29619 h 754833"/>
                <a:gd name="connsiteX15" fmla="*/ 1276408 w 11858920"/>
                <a:gd name="connsiteY15" fmla="*/ 19721 h 754833"/>
                <a:gd name="connsiteX16" fmla="*/ 1324019 w 11858920"/>
                <a:gd name="connsiteY16" fmla="*/ 0 h 754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858920" h="754833">
                  <a:moveTo>
                    <a:pt x="1324019" y="0"/>
                  </a:moveTo>
                  <a:lnTo>
                    <a:pt x="2758599" y="0"/>
                  </a:lnTo>
                  <a:cubicBezTo>
                    <a:pt x="2777192" y="0"/>
                    <a:pt x="2794025" y="7537"/>
                    <a:pt x="2806210" y="19721"/>
                  </a:cubicBezTo>
                  <a:lnTo>
                    <a:pt x="2810310" y="29619"/>
                  </a:lnTo>
                  <a:lnTo>
                    <a:pt x="2812822" y="29619"/>
                  </a:lnTo>
                  <a:lnTo>
                    <a:pt x="2911004" y="202383"/>
                  </a:lnTo>
                  <a:lnTo>
                    <a:pt x="11858920" y="202383"/>
                  </a:lnTo>
                  <a:lnTo>
                    <a:pt x="11858920" y="653507"/>
                  </a:lnTo>
                  <a:lnTo>
                    <a:pt x="11858920" y="754833"/>
                  </a:lnTo>
                  <a:lnTo>
                    <a:pt x="0" y="754833"/>
                  </a:lnTo>
                  <a:lnTo>
                    <a:pt x="0" y="653507"/>
                  </a:lnTo>
                  <a:lnTo>
                    <a:pt x="0" y="202383"/>
                  </a:lnTo>
                  <a:lnTo>
                    <a:pt x="1171611" y="202383"/>
                  </a:lnTo>
                  <a:lnTo>
                    <a:pt x="1269792" y="29619"/>
                  </a:lnTo>
                  <a:lnTo>
                    <a:pt x="1272308" y="29619"/>
                  </a:lnTo>
                  <a:lnTo>
                    <a:pt x="1276408" y="19721"/>
                  </a:lnTo>
                  <a:cubicBezTo>
                    <a:pt x="1288593" y="7537"/>
                    <a:pt x="1305426" y="0"/>
                    <a:pt x="1324019" y="0"/>
                  </a:cubicBezTo>
                  <a:close/>
                </a:path>
              </a:pathLst>
            </a:custGeom>
            <a:solidFill>
              <a:schemeClr val="bg1">
                <a:alpha val="15000"/>
              </a:schemeClr>
            </a:solidFill>
            <a:ln w="222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원호 16">
              <a:extLst>
                <a:ext uri="{FF2B5EF4-FFF2-40B4-BE49-F238E27FC236}">
                  <a16:creationId xmlns:a16="http://schemas.microsoft.com/office/drawing/2014/main" xmlns="" id="{A6B5A694-B1D6-45B0-BA07-3F1AA0F36126}"/>
                </a:ext>
              </a:extLst>
            </p:cNvPr>
            <p:cNvSpPr/>
            <p:nvPr/>
          </p:nvSpPr>
          <p:spPr>
            <a:xfrm>
              <a:off x="930867" y="722061"/>
              <a:ext cx="133173" cy="133173"/>
            </a:xfrm>
            <a:prstGeom prst="arc">
              <a:avLst>
                <a:gd name="adj1" fmla="val 16200000"/>
                <a:gd name="adj2" fmla="val 13365011"/>
              </a:avLst>
            </a:prstGeom>
            <a:noFill/>
            <a:ln w="15875">
              <a:solidFill>
                <a:schemeClr val="bg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xmlns="" id="{8FA5BF9D-4918-7CB7-F65F-98D6E5B785A1}"/>
                </a:ext>
              </a:extLst>
            </p:cNvPr>
            <p:cNvSpPr/>
            <p:nvPr/>
          </p:nvSpPr>
          <p:spPr>
            <a:xfrm>
              <a:off x="11635864" y="695376"/>
              <a:ext cx="227524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421023" y="762061"/>
              <a:ext cx="115910" cy="70137"/>
              <a:chOff x="357612" y="724353"/>
              <a:chExt cx="115910" cy="70137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365522" y="748558"/>
                <a:ext cx="108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rot="18900000">
                <a:off x="357612" y="724353"/>
                <a:ext cx="54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rot="2700000">
                <a:off x="357612" y="767490"/>
                <a:ext cx="54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그룹 32"/>
            <p:cNvGrpSpPr/>
            <p:nvPr/>
          </p:nvGrpSpPr>
          <p:grpSpPr>
            <a:xfrm flipH="1">
              <a:off x="655863" y="762061"/>
              <a:ext cx="115910" cy="70137"/>
              <a:chOff x="357612" y="724353"/>
              <a:chExt cx="115910" cy="70137"/>
            </a:xfrm>
          </p:grpSpPr>
          <p:cxnSp>
            <p:nvCxnSpPr>
              <p:cNvPr id="34" name="직선 연결선 33"/>
              <p:cNvCxnSpPr/>
              <p:nvPr/>
            </p:nvCxnSpPr>
            <p:spPr>
              <a:xfrm>
                <a:off x="365522" y="748558"/>
                <a:ext cx="108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>
              <a:xfrm rot="18900000">
                <a:off x="357612" y="724353"/>
                <a:ext cx="54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rot="2700000">
                <a:off x="357612" y="767490"/>
                <a:ext cx="54000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모서리가 둥근 직사각형 21"/>
            <p:cNvSpPr/>
            <p:nvPr/>
          </p:nvSpPr>
          <p:spPr>
            <a:xfrm>
              <a:off x="1344391" y="609126"/>
              <a:ext cx="10126258" cy="360000"/>
            </a:xfrm>
            <a:prstGeom prst="roundRect">
              <a:avLst/>
            </a:prstGeom>
            <a:solidFill>
              <a:srgbClr val="263240"/>
            </a:solidFill>
            <a:ln w="12700">
              <a:solidFill>
                <a:schemeClr val="bg1">
                  <a:alpha val="37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4138" latinLnBrk="0">
                <a:defRPr/>
              </a:pPr>
              <a:r>
                <a:rPr lang="en-US" altLang="ko-KR" sz="16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4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936420" y="320868"/>
              <a:ext cx="51969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kern="0" dirty="0">
                  <a:solidFill>
                    <a:prstClr val="white"/>
                  </a:solidFill>
                </a:rPr>
                <a:t>4P MIX</a:t>
              </a:r>
              <a:endParaRPr lang="ko-KR" altLang="en-US" sz="3200" dirty="0">
                <a:solidFill>
                  <a:prstClr val="black"/>
                </a:solidFill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xmlns="" id="{8FA5BF9D-4918-7CB7-F65F-98D6E5B785A1}"/>
                </a:ext>
              </a:extLst>
            </p:cNvPr>
            <p:cNvSpPr/>
            <p:nvPr/>
          </p:nvSpPr>
          <p:spPr>
            <a:xfrm>
              <a:off x="11635864" y="781406"/>
              <a:ext cx="227524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xmlns="" id="{8FA5BF9D-4918-7CB7-F65F-98D6E5B785A1}"/>
                </a:ext>
              </a:extLst>
            </p:cNvPr>
            <p:cNvSpPr/>
            <p:nvPr/>
          </p:nvSpPr>
          <p:spPr>
            <a:xfrm>
              <a:off x="11635864" y="867436"/>
              <a:ext cx="227524" cy="3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ko-KR" altLang="en-US" sz="1050" dirty="0">
                <a:solidFill>
                  <a:prstClr val="white"/>
                </a:solidFill>
              </a:endParaRPr>
            </a:p>
          </p:txBody>
        </p:sp>
        <p:sp>
          <p:nvSpPr>
            <p:cNvPr id="44" name="자유형 43"/>
            <p:cNvSpPr/>
            <p:nvPr/>
          </p:nvSpPr>
          <p:spPr>
            <a:xfrm>
              <a:off x="2927490" y="308715"/>
              <a:ext cx="1003207" cy="203608"/>
            </a:xfrm>
            <a:custGeom>
              <a:avLst/>
              <a:gdLst>
                <a:gd name="connsiteX0" fmla="*/ 0 w 1003207"/>
                <a:gd name="connsiteY0" fmla="*/ 0 h 203608"/>
                <a:gd name="connsiteX1" fmla="*/ 850106 w 1003207"/>
                <a:gd name="connsiteY1" fmla="*/ 0 h 203608"/>
                <a:gd name="connsiteX2" fmla="*/ 897717 w 1003207"/>
                <a:gd name="connsiteY2" fmla="*/ 19721 h 203608"/>
                <a:gd name="connsiteX3" fmla="*/ 901817 w 1003207"/>
                <a:gd name="connsiteY3" fmla="*/ 29619 h 203608"/>
                <a:gd name="connsiteX4" fmla="*/ 904329 w 1003207"/>
                <a:gd name="connsiteY4" fmla="*/ 29619 h 203608"/>
                <a:gd name="connsiteX5" fmla="*/ 1003207 w 1003207"/>
                <a:gd name="connsiteY5" fmla="*/ 203608 h 203608"/>
                <a:gd name="connsiteX6" fmla="*/ 153101 w 1003207"/>
                <a:gd name="connsiteY6" fmla="*/ 203608 h 203608"/>
                <a:gd name="connsiteX7" fmla="*/ 54223 w 1003207"/>
                <a:gd name="connsiteY7" fmla="*/ 29619 h 203608"/>
                <a:gd name="connsiteX8" fmla="*/ 51711 w 1003207"/>
                <a:gd name="connsiteY8" fmla="*/ 29619 h 203608"/>
                <a:gd name="connsiteX9" fmla="*/ 47611 w 1003207"/>
                <a:gd name="connsiteY9" fmla="*/ 19721 h 203608"/>
                <a:gd name="connsiteX10" fmla="*/ 0 w 1003207"/>
                <a:gd name="connsiteY10" fmla="*/ 0 h 203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3207" h="203608">
                  <a:moveTo>
                    <a:pt x="0" y="0"/>
                  </a:moveTo>
                  <a:lnTo>
                    <a:pt x="850106" y="0"/>
                  </a:lnTo>
                  <a:cubicBezTo>
                    <a:pt x="868699" y="0"/>
                    <a:pt x="885532" y="7537"/>
                    <a:pt x="897717" y="19721"/>
                  </a:cubicBezTo>
                  <a:lnTo>
                    <a:pt x="901817" y="29619"/>
                  </a:lnTo>
                  <a:lnTo>
                    <a:pt x="904329" y="29619"/>
                  </a:lnTo>
                  <a:lnTo>
                    <a:pt x="1003207" y="203608"/>
                  </a:lnTo>
                  <a:lnTo>
                    <a:pt x="153101" y="203608"/>
                  </a:lnTo>
                  <a:lnTo>
                    <a:pt x="54223" y="29619"/>
                  </a:lnTo>
                  <a:lnTo>
                    <a:pt x="51711" y="29619"/>
                  </a:lnTo>
                  <a:lnTo>
                    <a:pt x="47611" y="19721"/>
                  </a:lnTo>
                  <a:cubicBezTo>
                    <a:pt x="35426" y="7537"/>
                    <a:pt x="18593" y="0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자유형: 도형 13">
            <a:extLst>
              <a:ext uri="{FF2B5EF4-FFF2-40B4-BE49-F238E27FC236}">
                <a16:creationId xmlns="" xmlns:a16="http://schemas.microsoft.com/office/drawing/2014/main" id="{69943D9A-6ACE-96AE-F987-38A940B29B79}"/>
              </a:ext>
            </a:extLst>
          </p:cNvPr>
          <p:cNvSpPr/>
          <p:nvPr/>
        </p:nvSpPr>
        <p:spPr>
          <a:xfrm>
            <a:off x="916688" y="2625170"/>
            <a:ext cx="4763926" cy="2657662"/>
          </a:xfrm>
          <a:custGeom>
            <a:avLst/>
            <a:gdLst>
              <a:gd name="connsiteX0" fmla="*/ 203454 w 4097715"/>
              <a:gd name="connsiteY0" fmla="*/ 0 h 2286001"/>
              <a:gd name="connsiteX1" fmla="*/ 2082546 w 4097715"/>
              <a:gd name="connsiteY1" fmla="*/ 0 h 2286001"/>
              <a:gd name="connsiteX2" fmla="*/ 2286000 w 4097715"/>
              <a:gd name="connsiteY2" fmla="*/ 203454 h 2286001"/>
              <a:gd name="connsiteX3" fmla="*/ 2286000 w 4097715"/>
              <a:gd name="connsiteY3" fmla="*/ 1859714 h 2286001"/>
              <a:gd name="connsiteX4" fmla="*/ 2284800 w 4097715"/>
              <a:gd name="connsiteY4" fmla="*/ 1859714 h 2286001"/>
              <a:gd name="connsiteX5" fmla="*/ 2284800 w 4097715"/>
              <a:gd name="connsiteY5" fmla="*/ 1889078 h 2286001"/>
              <a:gd name="connsiteX6" fmla="*/ 2285718 w 4097715"/>
              <a:gd name="connsiteY6" fmla="*/ 1889078 h 2286001"/>
              <a:gd name="connsiteX7" fmla="*/ 2285718 w 4097715"/>
              <a:gd name="connsiteY7" fmla="*/ 2062381 h 2286001"/>
              <a:gd name="connsiteX8" fmla="*/ 2461620 w 4097715"/>
              <a:gd name="connsiteY8" fmla="*/ 2238283 h 2286001"/>
              <a:gd name="connsiteX9" fmla="*/ 4097715 w 4097715"/>
              <a:gd name="connsiteY9" fmla="*/ 2238283 h 2286001"/>
              <a:gd name="connsiteX10" fmla="*/ 4097715 w 4097715"/>
              <a:gd name="connsiteY10" fmla="*/ 2286001 h 2286001"/>
              <a:gd name="connsiteX11" fmla="*/ 2441455 w 4097715"/>
              <a:gd name="connsiteY11" fmla="*/ 2286001 h 2286001"/>
              <a:gd name="connsiteX12" fmla="*/ 2238001 w 4097715"/>
              <a:gd name="connsiteY12" fmla="*/ 2082547 h 2286001"/>
              <a:gd name="connsiteX13" fmla="*/ 2238001 w 4097715"/>
              <a:gd name="connsiteY13" fmla="*/ 1933252 h 2286001"/>
              <a:gd name="connsiteX14" fmla="*/ 2238000 w 4097715"/>
              <a:gd name="connsiteY14" fmla="*/ 1933252 h 2286001"/>
              <a:gd name="connsiteX15" fmla="*/ 2238000 w 4097715"/>
              <a:gd name="connsiteY15" fmla="*/ 1594852 h 2286001"/>
              <a:gd name="connsiteX16" fmla="*/ 2238282 w 4097715"/>
              <a:gd name="connsiteY16" fmla="*/ 1594852 h 2286001"/>
              <a:gd name="connsiteX17" fmla="*/ 2238282 w 4097715"/>
              <a:gd name="connsiteY17" fmla="*/ 223619 h 2286001"/>
              <a:gd name="connsiteX18" fmla="*/ 2062380 w 4097715"/>
              <a:gd name="connsiteY18" fmla="*/ 47717 h 2286001"/>
              <a:gd name="connsiteX19" fmla="*/ 223619 w 4097715"/>
              <a:gd name="connsiteY19" fmla="*/ 47717 h 2286001"/>
              <a:gd name="connsiteX20" fmla="*/ 47717 w 4097715"/>
              <a:gd name="connsiteY20" fmla="*/ 223619 h 2286001"/>
              <a:gd name="connsiteX21" fmla="*/ 47717 w 4097715"/>
              <a:gd name="connsiteY21" fmla="*/ 2062380 h 2286001"/>
              <a:gd name="connsiteX22" fmla="*/ 223619 w 4097715"/>
              <a:gd name="connsiteY22" fmla="*/ 2238282 h 2286001"/>
              <a:gd name="connsiteX23" fmla="*/ 1863770 w 4097715"/>
              <a:gd name="connsiteY23" fmla="*/ 2238282 h 2286001"/>
              <a:gd name="connsiteX24" fmla="*/ 1863770 w 4097715"/>
              <a:gd name="connsiteY24" fmla="*/ 2286000 h 2286001"/>
              <a:gd name="connsiteX25" fmla="*/ 203454 w 4097715"/>
              <a:gd name="connsiteY25" fmla="*/ 2286000 h 2286001"/>
              <a:gd name="connsiteX26" fmla="*/ 0 w 4097715"/>
              <a:gd name="connsiteY26" fmla="*/ 2082546 h 2286001"/>
              <a:gd name="connsiteX27" fmla="*/ 0 w 4097715"/>
              <a:gd name="connsiteY27" fmla="*/ 203454 h 2286001"/>
              <a:gd name="connsiteX28" fmla="*/ 203454 w 4097715"/>
              <a:gd name="connsiteY28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97715" h="2286001">
                <a:moveTo>
                  <a:pt x="203454" y="0"/>
                </a:moveTo>
                <a:lnTo>
                  <a:pt x="2082546" y="0"/>
                </a:lnTo>
                <a:cubicBezTo>
                  <a:pt x="2194911" y="0"/>
                  <a:pt x="2286000" y="91089"/>
                  <a:pt x="2286000" y="203454"/>
                </a:cubicBezTo>
                <a:lnTo>
                  <a:pt x="2286000" y="1859714"/>
                </a:lnTo>
                <a:lnTo>
                  <a:pt x="2284800" y="1859714"/>
                </a:lnTo>
                <a:lnTo>
                  <a:pt x="2284800" y="1889078"/>
                </a:lnTo>
                <a:lnTo>
                  <a:pt x="2285718" y="1889078"/>
                </a:lnTo>
                <a:lnTo>
                  <a:pt x="2285718" y="2062381"/>
                </a:lnTo>
                <a:cubicBezTo>
                  <a:pt x="2285718" y="2159529"/>
                  <a:pt x="2364472" y="2238283"/>
                  <a:pt x="2461620" y="2238283"/>
                </a:cubicBezTo>
                <a:lnTo>
                  <a:pt x="4097715" y="2238283"/>
                </a:lnTo>
                <a:lnTo>
                  <a:pt x="4097715" y="2286001"/>
                </a:lnTo>
                <a:lnTo>
                  <a:pt x="2441455" y="2286001"/>
                </a:lnTo>
                <a:cubicBezTo>
                  <a:pt x="2329090" y="2286001"/>
                  <a:pt x="2238001" y="2194912"/>
                  <a:pt x="2238001" y="2082547"/>
                </a:cubicBezTo>
                <a:lnTo>
                  <a:pt x="2238001" y="1933252"/>
                </a:lnTo>
                <a:lnTo>
                  <a:pt x="2238000" y="1933252"/>
                </a:lnTo>
                <a:lnTo>
                  <a:pt x="2238000" y="1594852"/>
                </a:lnTo>
                <a:lnTo>
                  <a:pt x="2238282" y="1594852"/>
                </a:lnTo>
                <a:lnTo>
                  <a:pt x="2238282" y="223619"/>
                </a:lnTo>
                <a:cubicBezTo>
                  <a:pt x="2238282" y="126471"/>
                  <a:pt x="2159528" y="47717"/>
                  <a:pt x="2062380" y="47717"/>
                </a:cubicBezTo>
                <a:lnTo>
                  <a:pt x="223619" y="47717"/>
                </a:lnTo>
                <a:cubicBezTo>
                  <a:pt x="126471" y="47717"/>
                  <a:pt x="47717" y="126471"/>
                  <a:pt x="47717" y="223619"/>
                </a:cubicBezTo>
                <a:lnTo>
                  <a:pt x="47717" y="2062380"/>
                </a:lnTo>
                <a:cubicBezTo>
                  <a:pt x="47717" y="2159528"/>
                  <a:pt x="126471" y="2238282"/>
                  <a:pt x="223619" y="2238282"/>
                </a:cubicBezTo>
                <a:lnTo>
                  <a:pt x="1863770" y="2238282"/>
                </a:lnTo>
                <a:lnTo>
                  <a:pt x="1863770" y="2286000"/>
                </a:lnTo>
                <a:lnTo>
                  <a:pt x="203454" y="2286000"/>
                </a:lnTo>
                <a:cubicBezTo>
                  <a:pt x="91089" y="2286000"/>
                  <a:pt x="0" y="2194911"/>
                  <a:pt x="0" y="2082546"/>
                </a:cubicBezTo>
                <a:lnTo>
                  <a:pt x="0" y="203454"/>
                </a:lnTo>
                <a:cubicBezTo>
                  <a:pt x="0" y="91089"/>
                  <a:pt x="91089" y="0"/>
                  <a:pt x="20345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자유형: 도형 20">
            <a:extLst>
              <a:ext uri="{FF2B5EF4-FFF2-40B4-BE49-F238E27FC236}">
                <a16:creationId xmlns="" xmlns:a16="http://schemas.microsoft.com/office/drawing/2014/main" id="{4FA2BE11-FF9E-C8D1-FA75-0A3BBB98B8D7}"/>
              </a:ext>
            </a:extLst>
          </p:cNvPr>
          <p:cNvSpPr/>
          <p:nvPr/>
        </p:nvSpPr>
        <p:spPr>
          <a:xfrm>
            <a:off x="3980454" y="2625169"/>
            <a:ext cx="4292453" cy="2657662"/>
          </a:xfrm>
          <a:custGeom>
            <a:avLst/>
            <a:gdLst>
              <a:gd name="connsiteX0" fmla="*/ 0 w 3692175"/>
              <a:gd name="connsiteY0" fmla="*/ 0 h 2286001"/>
              <a:gd name="connsiteX1" fmla="*/ 1677006 w 3692175"/>
              <a:gd name="connsiteY1" fmla="*/ 0 h 2286001"/>
              <a:gd name="connsiteX2" fmla="*/ 1880460 w 3692175"/>
              <a:gd name="connsiteY2" fmla="*/ 203454 h 2286001"/>
              <a:gd name="connsiteX3" fmla="*/ 1880460 w 3692175"/>
              <a:gd name="connsiteY3" fmla="*/ 1859714 h 2286001"/>
              <a:gd name="connsiteX4" fmla="*/ 1879260 w 3692175"/>
              <a:gd name="connsiteY4" fmla="*/ 1859714 h 2286001"/>
              <a:gd name="connsiteX5" fmla="*/ 1879260 w 3692175"/>
              <a:gd name="connsiteY5" fmla="*/ 1889078 h 2286001"/>
              <a:gd name="connsiteX6" fmla="*/ 1880178 w 3692175"/>
              <a:gd name="connsiteY6" fmla="*/ 1889078 h 2286001"/>
              <a:gd name="connsiteX7" fmla="*/ 1880178 w 3692175"/>
              <a:gd name="connsiteY7" fmla="*/ 2062381 h 2286001"/>
              <a:gd name="connsiteX8" fmla="*/ 2056080 w 3692175"/>
              <a:gd name="connsiteY8" fmla="*/ 2238283 h 2286001"/>
              <a:gd name="connsiteX9" fmla="*/ 3692175 w 3692175"/>
              <a:gd name="connsiteY9" fmla="*/ 2238283 h 2286001"/>
              <a:gd name="connsiteX10" fmla="*/ 3692175 w 3692175"/>
              <a:gd name="connsiteY10" fmla="*/ 2286001 h 2286001"/>
              <a:gd name="connsiteX11" fmla="*/ 2035915 w 3692175"/>
              <a:gd name="connsiteY11" fmla="*/ 2286001 h 2286001"/>
              <a:gd name="connsiteX12" fmla="*/ 1832461 w 3692175"/>
              <a:gd name="connsiteY12" fmla="*/ 2082547 h 2286001"/>
              <a:gd name="connsiteX13" fmla="*/ 1832461 w 3692175"/>
              <a:gd name="connsiteY13" fmla="*/ 1933252 h 2286001"/>
              <a:gd name="connsiteX14" fmla="*/ 1832460 w 3692175"/>
              <a:gd name="connsiteY14" fmla="*/ 1933252 h 2286001"/>
              <a:gd name="connsiteX15" fmla="*/ 1832460 w 3692175"/>
              <a:gd name="connsiteY15" fmla="*/ 1594852 h 2286001"/>
              <a:gd name="connsiteX16" fmla="*/ 1832742 w 3692175"/>
              <a:gd name="connsiteY16" fmla="*/ 1594852 h 2286001"/>
              <a:gd name="connsiteX17" fmla="*/ 1832742 w 3692175"/>
              <a:gd name="connsiteY17" fmla="*/ 223619 h 2286001"/>
              <a:gd name="connsiteX18" fmla="*/ 1656840 w 3692175"/>
              <a:gd name="connsiteY18" fmla="*/ 47717 h 2286001"/>
              <a:gd name="connsiteX19" fmla="*/ 0 w 3692175"/>
              <a:gd name="connsiteY19" fmla="*/ 47717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692175" h="2286001">
                <a:moveTo>
                  <a:pt x="0" y="0"/>
                </a:moveTo>
                <a:lnTo>
                  <a:pt x="1677006" y="0"/>
                </a:lnTo>
                <a:cubicBezTo>
                  <a:pt x="1789371" y="0"/>
                  <a:pt x="1880460" y="91089"/>
                  <a:pt x="1880460" y="203454"/>
                </a:cubicBezTo>
                <a:lnTo>
                  <a:pt x="1880460" y="1859714"/>
                </a:lnTo>
                <a:lnTo>
                  <a:pt x="1879260" y="1859714"/>
                </a:lnTo>
                <a:lnTo>
                  <a:pt x="1879260" y="1889078"/>
                </a:lnTo>
                <a:lnTo>
                  <a:pt x="1880178" y="1889078"/>
                </a:lnTo>
                <a:lnTo>
                  <a:pt x="1880178" y="2062381"/>
                </a:lnTo>
                <a:cubicBezTo>
                  <a:pt x="1880178" y="2159529"/>
                  <a:pt x="1958932" y="2238283"/>
                  <a:pt x="2056080" y="2238283"/>
                </a:cubicBezTo>
                <a:lnTo>
                  <a:pt x="3692175" y="2238283"/>
                </a:lnTo>
                <a:lnTo>
                  <a:pt x="3692175" y="2286001"/>
                </a:lnTo>
                <a:lnTo>
                  <a:pt x="2035915" y="2286001"/>
                </a:lnTo>
                <a:cubicBezTo>
                  <a:pt x="1923550" y="2286001"/>
                  <a:pt x="1832461" y="2194912"/>
                  <a:pt x="1832461" y="2082547"/>
                </a:cubicBezTo>
                <a:lnTo>
                  <a:pt x="1832461" y="1933252"/>
                </a:lnTo>
                <a:lnTo>
                  <a:pt x="1832460" y="1933252"/>
                </a:lnTo>
                <a:lnTo>
                  <a:pt x="1832460" y="1594852"/>
                </a:lnTo>
                <a:lnTo>
                  <a:pt x="1832742" y="1594852"/>
                </a:lnTo>
                <a:lnTo>
                  <a:pt x="1832742" y="223619"/>
                </a:lnTo>
                <a:cubicBezTo>
                  <a:pt x="1832742" y="126471"/>
                  <a:pt x="1753988" y="47717"/>
                  <a:pt x="1656840" y="47717"/>
                </a:cubicBezTo>
                <a:lnTo>
                  <a:pt x="0" y="477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자유형: 도형 21">
            <a:extLst>
              <a:ext uri="{FF2B5EF4-FFF2-40B4-BE49-F238E27FC236}">
                <a16:creationId xmlns="" xmlns:a16="http://schemas.microsoft.com/office/drawing/2014/main" id="{863349D4-BE6E-DE81-5EC3-604820E37D57}"/>
              </a:ext>
            </a:extLst>
          </p:cNvPr>
          <p:cNvSpPr/>
          <p:nvPr/>
        </p:nvSpPr>
        <p:spPr>
          <a:xfrm rot="10800000">
            <a:off x="6749130" y="2625168"/>
            <a:ext cx="4763926" cy="2657662"/>
          </a:xfrm>
          <a:custGeom>
            <a:avLst/>
            <a:gdLst>
              <a:gd name="connsiteX0" fmla="*/ 203454 w 4097715"/>
              <a:gd name="connsiteY0" fmla="*/ 0 h 2286001"/>
              <a:gd name="connsiteX1" fmla="*/ 2082546 w 4097715"/>
              <a:gd name="connsiteY1" fmla="*/ 0 h 2286001"/>
              <a:gd name="connsiteX2" fmla="*/ 2286000 w 4097715"/>
              <a:gd name="connsiteY2" fmla="*/ 203454 h 2286001"/>
              <a:gd name="connsiteX3" fmla="*/ 2286000 w 4097715"/>
              <a:gd name="connsiteY3" fmla="*/ 1859714 h 2286001"/>
              <a:gd name="connsiteX4" fmla="*/ 2284800 w 4097715"/>
              <a:gd name="connsiteY4" fmla="*/ 1859714 h 2286001"/>
              <a:gd name="connsiteX5" fmla="*/ 2284800 w 4097715"/>
              <a:gd name="connsiteY5" fmla="*/ 1889078 h 2286001"/>
              <a:gd name="connsiteX6" fmla="*/ 2285718 w 4097715"/>
              <a:gd name="connsiteY6" fmla="*/ 1889078 h 2286001"/>
              <a:gd name="connsiteX7" fmla="*/ 2285718 w 4097715"/>
              <a:gd name="connsiteY7" fmla="*/ 2062381 h 2286001"/>
              <a:gd name="connsiteX8" fmla="*/ 2461620 w 4097715"/>
              <a:gd name="connsiteY8" fmla="*/ 2238283 h 2286001"/>
              <a:gd name="connsiteX9" fmla="*/ 4097715 w 4097715"/>
              <a:gd name="connsiteY9" fmla="*/ 2238283 h 2286001"/>
              <a:gd name="connsiteX10" fmla="*/ 4097715 w 4097715"/>
              <a:gd name="connsiteY10" fmla="*/ 2286001 h 2286001"/>
              <a:gd name="connsiteX11" fmla="*/ 2441455 w 4097715"/>
              <a:gd name="connsiteY11" fmla="*/ 2286001 h 2286001"/>
              <a:gd name="connsiteX12" fmla="*/ 2238001 w 4097715"/>
              <a:gd name="connsiteY12" fmla="*/ 2082547 h 2286001"/>
              <a:gd name="connsiteX13" fmla="*/ 2238001 w 4097715"/>
              <a:gd name="connsiteY13" fmla="*/ 1933252 h 2286001"/>
              <a:gd name="connsiteX14" fmla="*/ 2238000 w 4097715"/>
              <a:gd name="connsiteY14" fmla="*/ 1933252 h 2286001"/>
              <a:gd name="connsiteX15" fmla="*/ 2238000 w 4097715"/>
              <a:gd name="connsiteY15" fmla="*/ 1594852 h 2286001"/>
              <a:gd name="connsiteX16" fmla="*/ 2238282 w 4097715"/>
              <a:gd name="connsiteY16" fmla="*/ 1594852 h 2286001"/>
              <a:gd name="connsiteX17" fmla="*/ 2238282 w 4097715"/>
              <a:gd name="connsiteY17" fmla="*/ 223619 h 2286001"/>
              <a:gd name="connsiteX18" fmla="*/ 2062380 w 4097715"/>
              <a:gd name="connsiteY18" fmla="*/ 47717 h 2286001"/>
              <a:gd name="connsiteX19" fmla="*/ 223619 w 4097715"/>
              <a:gd name="connsiteY19" fmla="*/ 47717 h 2286001"/>
              <a:gd name="connsiteX20" fmla="*/ 47717 w 4097715"/>
              <a:gd name="connsiteY20" fmla="*/ 223619 h 2286001"/>
              <a:gd name="connsiteX21" fmla="*/ 47717 w 4097715"/>
              <a:gd name="connsiteY21" fmla="*/ 2062380 h 2286001"/>
              <a:gd name="connsiteX22" fmla="*/ 223619 w 4097715"/>
              <a:gd name="connsiteY22" fmla="*/ 2238282 h 2286001"/>
              <a:gd name="connsiteX23" fmla="*/ 1863770 w 4097715"/>
              <a:gd name="connsiteY23" fmla="*/ 2238282 h 2286001"/>
              <a:gd name="connsiteX24" fmla="*/ 1863770 w 4097715"/>
              <a:gd name="connsiteY24" fmla="*/ 2286000 h 2286001"/>
              <a:gd name="connsiteX25" fmla="*/ 203454 w 4097715"/>
              <a:gd name="connsiteY25" fmla="*/ 2286000 h 2286001"/>
              <a:gd name="connsiteX26" fmla="*/ 0 w 4097715"/>
              <a:gd name="connsiteY26" fmla="*/ 2082546 h 2286001"/>
              <a:gd name="connsiteX27" fmla="*/ 0 w 4097715"/>
              <a:gd name="connsiteY27" fmla="*/ 203454 h 2286001"/>
              <a:gd name="connsiteX28" fmla="*/ 203454 w 4097715"/>
              <a:gd name="connsiteY28" fmla="*/ 0 h 22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97715" h="2286001">
                <a:moveTo>
                  <a:pt x="203454" y="0"/>
                </a:moveTo>
                <a:lnTo>
                  <a:pt x="2082546" y="0"/>
                </a:lnTo>
                <a:cubicBezTo>
                  <a:pt x="2194911" y="0"/>
                  <a:pt x="2286000" y="91089"/>
                  <a:pt x="2286000" y="203454"/>
                </a:cubicBezTo>
                <a:lnTo>
                  <a:pt x="2286000" y="1859714"/>
                </a:lnTo>
                <a:lnTo>
                  <a:pt x="2284800" y="1859714"/>
                </a:lnTo>
                <a:lnTo>
                  <a:pt x="2284800" y="1889078"/>
                </a:lnTo>
                <a:lnTo>
                  <a:pt x="2285718" y="1889078"/>
                </a:lnTo>
                <a:lnTo>
                  <a:pt x="2285718" y="2062381"/>
                </a:lnTo>
                <a:cubicBezTo>
                  <a:pt x="2285718" y="2159529"/>
                  <a:pt x="2364472" y="2238283"/>
                  <a:pt x="2461620" y="2238283"/>
                </a:cubicBezTo>
                <a:lnTo>
                  <a:pt x="4097715" y="2238283"/>
                </a:lnTo>
                <a:lnTo>
                  <a:pt x="4097715" y="2286001"/>
                </a:lnTo>
                <a:lnTo>
                  <a:pt x="2441455" y="2286001"/>
                </a:lnTo>
                <a:cubicBezTo>
                  <a:pt x="2329090" y="2286001"/>
                  <a:pt x="2238001" y="2194912"/>
                  <a:pt x="2238001" y="2082547"/>
                </a:cubicBezTo>
                <a:lnTo>
                  <a:pt x="2238001" y="1933252"/>
                </a:lnTo>
                <a:lnTo>
                  <a:pt x="2238000" y="1933252"/>
                </a:lnTo>
                <a:lnTo>
                  <a:pt x="2238000" y="1594852"/>
                </a:lnTo>
                <a:lnTo>
                  <a:pt x="2238282" y="1594852"/>
                </a:lnTo>
                <a:lnTo>
                  <a:pt x="2238282" y="223619"/>
                </a:lnTo>
                <a:cubicBezTo>
                  <a:pt x="2238282" y="126471"/>
                  <a:pt x="2159528" y="47717"/>
                  <a:pt x="2062380" y="47717"/>
                </a:cubicBezTo>
                <a:lnTo>
                  <a:pt x="223619" y="47717"/>
                </a:lnTo>
                <a:cubicBezTo>
                  <a:pt x="126471" y="47717"/>
                  <a:pt x="47717" y="126471"/>
                  <a:pt x="47717" y="223619"/>
                </a:cubicBezTo>
                <a:lnTo>
                  <a:pt x="47717" y="2062380"/>
                </a:lnTo>
                <a:cubicBezTo>
                  <a:pt x="47717" y="2159528"/>
                  <a:pt x="126471" y="2238282"/>
                  <a:pt x="223619" y="2238282"/>
                </a:cubicBezTo>
                <a:lnTo>
                  <a:pt x="1863770" y="2238282"/>
                </a:lnTo>
                <a:lnTo>
                  <a:pt x="1863770" y="2286000"/>
                </a:lnTo>
                <a:lnTo>
                  <a:pt x="203454" y="2286000"/>
                </a:lnTo>
                <a:cubicBezTo>
                  <a:pt x="91089" y="2286000"/>
                  <a:pt x="0" y="2194911"/>
                  <a:pt x="0" y="2082546"/>
                </a:cubicBezTo>
                <a:lnTo>
                  <a:pt x="0" y="203454"/>
                </a:lnTo>
                <a:cubicBezTo>
                  <a:pt x="0" y="91089"/>
                  <a:pt x="91089" y="0"/>
                  <a:pt x="203454" y="0"/>
                </a:cubicBez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16D15C51-F898-3829-9A07-396136F7B5AE}"/>
              </a:ext>
            </a:extLst>
          </p:cNvPr>
          <p:cNvSpPr/>
          <p:nvPr/>
        </p:nvSpPr>
        <p:spPr>
          <a:xfrm>
            <a:off x="1241689" y="3404908"/>
            <a:ext cx="1998906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21531FE2-340B-3ECA-11E3-3A8D2D7BCE24}"/>
              </a:ext>
            </a:extLst>
          </p:cNvPr>
          <p:cNvSpPr/>
          <p:nvPr/>
        </p:nvSpPr>
        <p:spPr>
          <a:xfrm>
            <a:off x="3869677" y="3404908"/>
            <a:ext cx="1998906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3" name="Freeform 9">
            <a:extLst>
              <a:ext uri="{FF2B5EF4-FFF2-40B4-BE49-F238E27FC236}">
                <a16:creationId xmlns="" xmlns:a16="http://schemas.microsoft.com/office/drawing/2014/main" id="{55C1C567-C051-CEC1-D4F3-E55CF0172B7C}"/>
              </a:ext>
            </a:extLst>
          </p:cNvPr>
          <p:cNvSpPr>
            <a:spLocks/>
          </p:cNvSpPr>
          <p:nvPr/>
        </p:nvSpPr>
        <p:spPr bwMode="auto">
          <a:xfrm>
            <a:off x="7375901" y="2926768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자유형 23">
            <a:extLst>
              <a:ext uri="{FF2B5EF4-FFF2-40B4-BE49-F238E27FC236}">
                <a16:creationId xmlns="" xmlns:a16="http://schemas.microsoft.com/office/drawing/2014/main" id="{1ECC1C0A-2294-9CBA-AA08-A4308B76D1F4}"/>
              </a:ext>
            </a:extLst>
          </p:cNvPr>
          <p:cNvSpPr>
            <a:spLocks/>
          </p:cNvSpPr>
          <p:nvPr/>
        </p:nvSpPr>
        <p:spPr bwMode="auto">
          <a:xfrm>
            <a:off x="4726671" y="2989451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Freeform 6">
            <a:extLst>
              <a:ext uri="{FF2B5EF4-FFF2-40B4-BE49-F238E27FC236}">
                <a16:creationId xmlns="" xmlns:a16="http://schemas.microsoft.com/office/drawing/2014/main" id="{5750F5F0-5D9F-8BF6-55B3-708ADEF8C6C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097194" y="2983561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Freeform 11">
            <a:extLst>
              <a:ext uri="{FF2B5EF4-FFF2-40B4-BE49-F238E27FC236}">
                <a16:creationId xmlns="" xmlns:a16="http://schemas.microsoft.com/office/drawing/2014/main" id="{FACACDDC-E553-C743-12E3-17B77A2CAB10}"/>
              </a:ext>
            </a:extLst>
          </p:cNvPr>
          <p:cNvSpPr>
            <a:spLocks noEditPoints="1"/>
          </p:cNvSpPr>
          <p:nvPr/>
        </p:nvSpPr>
        <p:spPr bwMode="auto">
          <a:xfrm flipH="1">
            <a:off x="10108880" y="2921322"/>
            <a:ext cx="275431" cy="338152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FF6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5350133F-5D72-8D72-567E-2E837E0E0FBA}"/>
              </a:ext>
            </a:extLst>
          </p:cNvPr>
          <p:cNvSpPr/>
          <p:nvPr/>
        </p:nvSpPr>
        <p:spPr>
          <a:xfrm>
            <a:off x="2980916" y="5158523"/>
            <a:ext cx="178096" cy="178096"/>
          </a:xfrm>
          <a:prstGeom prst="ellipse">
            <a:avLst/>
          </a:prstGeom>
          <a:solidFill>
            <a:srgbClr val="2A2B40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47EAE451-1E61-7F75-4631-85FDF000EAF1}"/>
              </a:ext>
            </a:extLst>
          </p:cNvPr>
          <p:cNvSpPr/>
          <p:nvPr/>
        </p:nvSpPr>
        <p:spPr>
          <a:xfrm>
            <a:off x="3869677" y="2571382"/>
            <a:ext cx="178096" cy="178096"/>
          </a:xfrm>
          <a:prstGeom prst="ellipse">
            <a:avLst/>
          </a:prstGeom>
          <a:solidFill>
            <a:srgbClr val="6E6191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0313BE97-11DF-A27F-0666-0BBC630F1031}"/>
              </a:ext>
            </a:extLst>
          </p:cNvPr>
          <p:cNvSpPr/>
          <p:nvPr/>
        </p:nvSpPr>
        <p:spPr>
          <a:xfrm>
            <a:off x="5571097" y="5158523"/>
            <a:ext cx="178096" cy="178096"/>
          </a:xfrm>
          <a:prstGeom prst="ellipse">
            <a:avLst/>
          </a:prstGeom>
          <a:solidFill>
            <a:srgbClr val="2A2B40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1C029C9-ABB8-993C-C8B5-1F1F0D50AD92}"/>
              </a:ext>
            </a:extLst>
          </p:cNvPr>
          <p:cNvSpPr/>
          <p:nvPr/>
        </p:nvSpPr>
        <p:spPr>
          <a:xfrm>
            <a:off x="8272454" y="5165640"/>
            <a:ext cx="178096" cy="178096"/>
          </a:xfrm>
          <a:prstGeom prst="ellipse">
            <a:avLst/>
          </a:prstGeom>
          <a:solidFill>
            <a:srgbClr val="2A2B40"/>
          </a:solidFill>
          <a:ln w="101600">
            <a:solidFill>
              <a:schemeClr val="bg1"/>
            </a:solidFill>
          </a:ln>
          <a:effectLst>
            <a:outerShdw sx="144000" sy="144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02E2DA2F-3F33-608A-A249-473ED1C79EE4}"/>
              </a:ext>
            </a:extLst>
          </p:cNvPr>
          <p:cNvSpPr/>
          <p:nvPr/>
        </p:nvSpPr>
        <p:spPr>
          <a:xfrm>
            <a:off x="6591503" y="2571382"/>
            <a:ext cx="178096" cy="178096"/>
          </a:xfrm>
          <a:prstGeom prst="ellipse">
            <a:avLst/>
          </a:prstGeom>
          <a:solidFill>
            <a:schemeClr val="bg1"/>
          </a:solidFill>
          <a:ln w="101600">
            <a:solidFill>
              <a:srgbClr val="FF6600">
                <a:alpha val="20000"/>
              </a:srgbClr>
            </a:solidFill>
          </a:ln>
          <a:effectLst>
            <a:outerShdw sx="144000" sy="144000" algn="ctr" rotWithShape="0">
              <a:srgbClr val="FF66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597B05DB-F92A-42BF-E5D1-413786105903}"/>
              </a:ext>
            </a:extLst>
          </p:cNvPr>
          <p:cNvSpPr/>
          <p:nvPr/>
        </p:nvSpPr>
        <p:spPr>
          <a:xfrm>
            <a:off x="6537064" y="3404908"/>
            <a:ext cx="1998906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81E05E0D-A86A-1425-15CF-6FCC2728CDB4}"/>
              </a:ext>
            </a:extLst>
          </p:cNvPr>
          <p:cNvSpPr/>
          <p:nvPr/>
        </p:nvSpPr>
        <p:spPr>
          <a:xfrm>
            <a:off x="9266651" y="3404908"/>
            <a:ext cx="1998906" cy="1447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="" xmlns:a16="http://schemas.microsoft.com/office/drawing/2014/main" id="{3618C830-E2D2-A7A6-DCB8-C0FCEA68C7BE}"/>
              </a:ext>
            </a:extLst>
          </p:cNvPr>
          <p:cNvSpPr/>
          <p:nvPr/>
        </p:nvSpPr>
        <p:spPr>
          <a:xfrm>
            <a:off x="9236147" y="2575340"/>
            <a:ext cx="178096" cy="178096"/>
          </a:xfrm>
          <a:prstGeom prst="ellipse">
            <a:avLst/>
          </a:prstGeom>
          <a:solidFill>
            <a:schemeClr val="bg1"/>
          </a:solidFill>
          <a:ln w="101600">
            <a:solidFill>
              <a:srgbClr val="FF6600">
                <a:alpha val="20000"/>
              </a:srgbClr>
            </a:solidFill>
          </a:ln>
          <a:effectLst>
            <a:outerShdw sx="144000" sy="144000" algn="ctr" rotWithShape="0">
              <a:srgbClr val="FF66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70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86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55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30613" y="1944136"/>
            <a:ext cx="2505511" cy="2505509"/>
          </a:xfrm>
          <a:prstGeom prst="ellipse">
            <a:avLst/>
          </a:prstGeom>
          <a:solidFill>
            <a:srgbClr val="26324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38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50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B 64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423436" y="1944135"/>
            <a:ext cx="2505511" cy="2505509"/>
          </a:xfrm>
          <a:prstGeom prst="ellipse">
            <a:avLst/>
          </a:prstGeom>
          <a:solidFill>
            <a:srgbClr val="FF660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46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403</Words>
  <Application>Microsoft Office PowerPoint</Application>
  <PresentationFormat>와이드스크린</PresentationFormat>
  <Paragraphs>112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Aharoni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2024-11-21T04:07:22Z</dcterms:created>
  <dcterms:modified xsi:type="dcterms:W3CDTF">2024-11-21T04:12:22Z</dcterms:modified>
</cp:coreProperties>
</file>