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6" r:id="rId4"/>
    <p:sldId id="267" r:id="rId5"/>
    <p:sldId id="268" r:id="rId6"/>
    <p:sldId id="265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7EE"/>
    <a:srgbClr val="3AA3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>
        <p:scale>
          <a:sx n="75" d="100"/>
          <a:sy n="75" d="100"/>
        </p:scale>
        <p:origin x="36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392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29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25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071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81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768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022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67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43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93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811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122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A3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3616813" y="2699524"/>
            <a:ext cx="4958373" cy="1209285"/>
          </a:xfrm>
          <a:prstGeom prst="roundRect">
            <a:avLst>
              <a:gd name="adj" fmla="val 18938"/>
            </a:avLst>
          </a:prstGeom>
          <a:solidFill>
            <a:schemeClr val="bg1"/>
          </a:solidFill>
          <a:ln w="25400">
            <a:noFill/>
          </a:ln>
          <a:effectLst>
            <a:outerShdw blurRad="177800" dist="63500" dir="2700000" algn="tl" rotWithShape="0">
              <a:schemeClr val="bg1"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7188">
              <a:tabLst>
                <a:tab pos="1524000" algn="l"/>
                <a:tab pos="2419350" algn="l"/>
              </a:tabLst>
              <a:defRPr/>
            </a:pPr>
            <a:r>
              <a:rPr lang="ko-KR" altLang="en-US" sz="3200" i="1" kern="0" dirty="0">
                <a:ln w="15875">
                  <a:noFill/>
                </a:ln>
                <a:solidFill>
                  <a:srgbClr val="3AA3E7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파워포인트 </a:t>
            </a:r>
            <a:r>
              <a:rPr lang="ko-KR" altLang="en-US" sz="3200" i="1" kern="0" dirty="0">
                <a:ln w="15875">
                  <a:noFill/>
                </a:ln>
                <a:solidFill>
                  <a:srgbClr val="3AA3E7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템플릿</a:t>
            </a:r>
            <a:endParaRPr lang="en-US" altLang="ko-KR" sz="3200" i="1" kern="0" dirty="0">
              <a:ln w="15875">
                <a:noFill/>
              </a:ln>
              <a:solidFill>
                <a:srgbClr val="3AA3E7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357188">
              <a:tabLst>
                <a:tab pos="1524000" algn="l"/>
                <a:tab pos="2419350" algn="l"/>
              </a:tabLst>
              <a:defRPr/>
            </a:pPr>
            <a:r>
              <a:rPr lang="en-US" altLang="ko-KR" sz="800" i="1" kern="0" dirty="0">
                <a:ln w="15875">
                  <a:noFill/>
                </a:ln>
                <a:solidFill>
                  <a:srgbClr val="3AA3E7"/>
                </a:solidFill>
              </a:rPr>
              <a:t>Enjoy </a:t>
            </a:r>
            <a:r>
              <a:rPr lang="en-US" altLang="ko-KR" sz="800" i="1" kern="0" dirty="0">
                <a:ln w="15875">
                  <a:noFill/>
                </a:ln>
                <a:solidFill>
                  <a:srgbClr val="3AA3E7"/>
                </a:solidFill>
              </a:rPr>
              <a:t>your stylish business and campus life with BIZCAM</a:t>
            </a:r>
            <a:endParaRPr lang="ko-KR" altLang="en-US" sz="2000" dirty="0">
              <a:solidFill>
                <a:srgbClr val="3AA3E7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E2BDD384-7126-4994-C9FF-A087A331BEAB}"/>
              </a:ext>
            </a:extLst>
          </p:cNvPr>
          <p:cNvGrpSpPr/>
          <p:nvPr/>
        </p:nvGrpSpPr>
        <p:grpSpPr>
          <a:xfrm>
            <a:off x="3803014" y="3025143"/>
            <a:ext cx="192790" cy="216990"/>
            <a:chOff x="5395274" y="2650519"/>
            <a:chExt cx="1459542" cy="1642754"/>
          </a:xfrm>
          <a:solidFill>
            <a:srgbClr val="3AA3E7"/>
          </a:solidFill>
        </p:grpSpPr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E06659EA-892C-A25F-F37F-A3E4EC138BC1}"/>
                </a:ext>
              </a:extLst>
            </p:cNvPr>
            <p:cNvSpPr txBox="1"/>
            <p:nvPr/>
          </p:nvSpPr>
          <p:spPr>
            <a:xfrm>
              <a:off x="5628161" y="2650519"/>
              <a:ext cx="943373" cy="1642754"/>
            </a:xfrm>
            <a:custGeom>
              <a:avLst/>
              <a:gdLst>
                <a:gd name="connsiteX0" fmla="*/ 558294 w 943373"/>
                <a:gd name="connsiteY0" fmla="*/ 0 h 1642754"/>
                <a:gd name="connsiteX1" fmla="*/ 943373 w 943373"/>
                <a:gd name="connsiteY1" fmla="*/ 0 h 1642754"/>
                <a:gd name="connsiteX2" fmla="*/ 430222 w 943373"/>
                <a:gd name="connsiteY2" fmla="*/ 1509968 h 1642754"/>
                <a:gd name="connsiteX3" fmla="*/ 352120 w 943373"/>
                <a:gd name="connsiteY3" fmla="*/ 1605763 h 1642754"/>
                <a:gd name="connsiteX4" fmla="*/ 233323 w 943373"/>
                <a:gd name="connsiteY4" fmla="*/ 1642754 h 1642754"/>
                <a:gd name="connsiteX5" fmla="*/ 0 w 943373"/>
                <a:gd name="connsiteY5" fmla="*/ 1642754 h 164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73" h="1642754">
                  <a:moveTo>
                    <a:pt x="558294" y="0"/>
                  </a:moveTo>
                  <a:lnTo>
                    <a:pt x="943373" y="0"/>
                  </a:lnTo>
                  <a:lnTo>
                    <a:pt x="430222" y="1509968"/>
                  </a:lnTo>
                  <a:cubicBezTo>
                    <a:pt x="416883" y="1549172"/>
                    <a:pt x="390851" y="1581105"/>
                    <a:pt x="352120" y="1605763"/>
                  </a:cubicBezTo>
                  <a:cubicBezTo>
                    <a:pt x="313390" y="1630424"/>
                    <a:pt x="273792" y="1642754"/>
                    <a:pt x="233323" y="1642754"/>
                  </a:cubicBezTo>
                  <a:lnTo>
                    <a:pt x="0" y="1642754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8F4E49BA-FE0B-27AC-6058-033517754FC3}"/>
                </a:ext>
              </a:extLst>
            </p:cNvPr>
            <p:cNvSpPr txBox="1"/>
            <p:nvPr/>
          </p:nvSpPr>
          <p:spPr>
            <a:xfrm flipH="1" flipV="1">
              <a:off x="5395274" y="2650519"/>
              <a:ext cx="643796" cy="867938"/>
            </a:xfrm>
            <a:custGeom>
              <a:avLst/>
              <a:gdLst>
                <a:gd name="connsiteX0" fmla="*/ 325633 w 710719"/>
                <a:gd name="connsiteY0" fmla="*/ 0 h 958161"/>
                <a:gd name="connsiteX1" fmla="*/ 710719 w 710719"/>
                <a:gd name="connsiteY1" fmla="*/ 0 h 958161"/>
                <a:gd name="connsiteX2" fmla="*/ 430222 w 710719"/>
                <a:gd name="connsiteY2" fmla="*/ 825375 h 958161"/>
                <a:gd name="connsiteX3" fmla="*/ 352120 w 710719"/>
                <a:gd name="connsiteY3" fmla="*/ 921170 h 958161"/>
                <a:gd name="connsiteX4" fmla="*/ 233323 w 710719"/>
                <a:gd name="connsiteY4" fmla="*/ 958161 h 958161"/>
                <a:gd name="connsiteX5" fmla="*/ 0 w 710719"/>
                <a:gd name="connsiteY5" fmla="*/ 958161 h 95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719" h="958161">
                  <a:moveTo>
                    <a:pt x="325633" y="0"/>
                  </a:moveTo>
                  <a:lnTo>
                    <a:pt x="710719" y="0"/>
                  </a:lnTo>
                  <a:lnTo>
                    <a:pt x="430222" y="825375"/>
                  </a:lnTo>
                  <a:cubicBezTo>
                    <a:pt x="416883" y="864579"/>
                    <a:pt x="390851" y="896512"/>
                    <a:pt x="352120" y="921170"/>
                  </a:cubicBezTo>
                  <a:cubicBezTo>
                    <a:pt x="313390" y="945831"/>
                    <a:pt x="273792" y="958161"/>
                    <a:pt x="233323" y="958161"/>
                  </a:cubicBezTo>
                  <a:lnTo>
                    <a:pt x="0" y="95816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71DCE44D-2E10-9989-AEC5-A49FF8D66BFD}"/>
                </a:ext>
              </a:extLst>
            </p:cNvPr>
            <p:cNvSpPr txBox="1"/>
            <p:nvPr/>
          </p:nvSpPr>
          <p:spPr>
            <a:xfrm>
              <a:off x="6393134" y="3186398"/>
              <a:ext cx="461682" cy="332059"/>
            </a:xfrm>
            <a:custGeom>
              <a:avLst/>
              <a:gdLst>
                <a:gd name="connsiteX0" fmla="*/ 112851 w 461682"/>
                <a:gd name="connsiteY0" fmla="*/ 0 h 332059"/>
                <a:gd name="connsiteX1" fmla="*/ 461682 w 461682"/>
                <a:gd name="connsiteY1" fmla="*/ 0 h 332059"/>
                <a:gd name="connsiteX2" fmla="*/ 389711 w 461682"/>
                <a:gd name="connsiteY2" fmla="*/ 211777 h 332059"/>
                <a:gd name="connsiteX3" fmla="*/ 318964 w 461682"/>
                <a:gd name="connsiteY3" fmla="*/ 298551 h 332059"/>
                <a:gd name="connsiteX4" fmla="*/ 211353 w 461682"/>
                <a:gd name="connsiteY4" fmla="*/ 332059 h 332059"/>
                <a:gd name="connsiteX5" fmla="*/ 0 w 461682"/>
                <a:gd name="connsiteY5" fmla="*/ 332059 h 33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82" h="332059">
                  <a:moveTo>
                    <a:pt x="112851" y="0"/>
                  </a:moveTo>
                  <a:lnTo>
                    <a:pt x="461682" y="0"/>
                  </a:lnTo>
                  <a:lnTo>
                    <a:pt x="389711" y="211777"/>
                  </a:lnTo>
                  <a:cubicBezTo>
                    <a:pt x="377628" y="247289"/>
                    <a:pt x="354048" y="276215"/>
                    <a:pt x="318964" y="298551"/>
                  </a:cubicBezTo>
                  <a:cubicBezTo>
                    <a:pt x="283880" y="320890"/>
                    <a:pt x="248011" y="332059"/>
                    <a:pt x="211353" y="332059"/>
                  </a:cubicBezTo>
                  <a:lnTo>
                    <a:pt x="0" y="332059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7730233" y="3002754"/>
            <a:ext cx="572622" cy="144000"/>
            <a:chOff x="8047840" y="3039881"/>
            <a:chExt cx="572622" cy="144000"/>
          </a:xfrm>
        </p:grpSpPr>
        <p:sp>
          <p:nvSpPr>
            <p:cNvPr id="40" name="자유형: 도형 80">
              <a:extLst>
                <a:ext uri="{FF2B5EF4-FFF2-40B4-BE49-F238E27FC236}">
                  <a16:creationId xmlns="" xmlns:a16="http://schemas.microsoft.com/office/drawing/2014/main" id="{7F920772-3C89-4433-B884-A724C5B0A7CC}"/>
                </a:ext>
              </a:extLst>
            </p:cNvPr>
            <p:cNvSpPr/>
            <p:nvPr/>
          </p:nvSpPr>
          <p:spPr>
            <a:xfrm rot="10800000" flipH="1" flipV="1">
              <a:off x="8047840" y="3039881"/>
              <a:ext cx="144000" cy="144000"/>
            </a:xfrm>
            <a:prstGeom prst="roundRect">
              <a:avLst/>
            </a:prstGeom>
            <a:solidFill>
              <a:srgbClr val="3AA3E7"/>
            </a:solidFill>
            <a:ln>
              <a:noFill/>
            </a:ln>
            <a:effectLst>
              <a:outerShdw blurRad="50800" dist="38100" dir="5400000" algn="t" rotWithShape="0">
                <a:srgbClr val="3AA3E7">
                  <a:alpha val="1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47" name="자유형: 도형 80">
              <a:extLst>
                <a:ext uri="{FF2B5EF4-FFF2-40B4-BE49-F238E27FC236}">
                  <a16:creationId xmlns="" xmlns:a16="http://schemas.microsoft.com/office/drawing/2014/main" id="{7F920772-3C89-4433-B884-A724C5B0A7CC}"/>
                </a:ext>
              </a:extLst>
            </p:cNvPr>
            <p:cNvSpPr/>
            <p:nvPr/>
          </p:nvSpPr>
          <p:spPr>
            <a:xfrm rot="10800000" flipH="1" flipV="1">
              <a:off x="8076412" y="3140889"/>
              <a:ext cx="86397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48" name="자유형: 도형 80">
              <a:extLst>
                <a:ext uri="{FF2B5EF4-FFF2-40B4-BE49-F238E27FC236}">
                  <a16:creationId xmlns="" xmlns:a16="http://schemas.microsoft.com/office/drawing/2014/main" id="{7F920772-3C89-4433-B884-A724C5B0A7CC}"/>
                </a:ext>
              </a:extLst>
            </p:cNvPr>
            <p:cNvSpPr/>
            <p:nvPr/>
          </p:nvSpPr>
          <p:spPr>
            <a:xfrm rot="10800000" flipH="1" flipV="1">
              <a:off x="8262151" y="3039881"/>
              <a:ext cx="144000" cy="144000"/>
            </a:xfrm>
            <a:prstGeom prst="roundRect">
              <a:avLst/>
            </a:prstGeom>
            <a:solidFill>
              <a:srgbClr val="3AA3E7"/>
            </a:solidFill>
            <a:ln>
              <a:noFill/>
            </a:ln>
            <a:effectLst>
              <a:outerShdw blurRad="50800" dist="38100" dir="5400000" algn="t" rotWithShape="0">
                <a:srgbClr val="3AA3E7">
                  <a:alpha val="1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52" name="자유형 51">
              <a:extLst>
                <a:ext uri="{FF2B5EF4-FFF2-40B4-BE49-F238E27FC236}">
                  <a16:creationId xmlns="" xmlns:a16="http://schemas.microsoft.com/office/drawing/2014/main" id="{7F920772-3C89-4433-B884-A724C5B0A7CC}"/>
                </a:ext>
              </a:extLst>
            </p:cNvPr>
            <p:cNvSpPr/>
            <p:nvPr/>
          </p:nvSpPr>
          <p:spPr>
            <a:xfrm rot="10800000" flipH="1" flipV="1">
              <a:off x="8313804" y="3075656"/>
              <a:ext cx="66491" cy="45719"/>
            </a:xfrm>
            <a:custGeom>
              <a:avLst/>
              <a:gdLst>
                <a:gd name="connsiteX0" fmla="*/ 0 w 86397"/>
                <a:gd name="connsiteY0" fmla="*/ 0 h 59406"/>
                <a:gd name="connsiteX1" fmla="*/ 86397 w 86397"/>
                <a:gd name="connsiteY1" fmla="*/ 0 h 59406"/>
                <a:gd name="connsiteX2" fmla="*/ 86397 w 86397"/>
                <a:gd name="connsiteY2" fmla="*/ 59406 h 59406"/>
                <a:gd name="connsiteX3" fmla="*/ 70401 w 86397"/>
                <a:gd name="connsiteY3" fmla="*/ 59406 h 59406"/>
                <a:gd name="connsiteX4" fmla="*/ 70401 w 86397"/>
                <a:gd name="connsiteY4" fmla="*/ 21496 h 59406"/>
                <a:gd name="connsiteX5" fmla="*/ 0 w 86397"/>
                <a:gd name="connsiteY5" fmla="*/ 21496 h 59406"/>
                <a:gd name="connsiteX6" fmla="*/ 0 w 86397"/>
                <a:gd name="connsiteY6" fmla="*/ 0 h 59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397" h="59406">
                  <a:moveTo>
                    <a:pt x="0" y="0"/>
                  </a:moveTo>
                  <a:lnTo>
                    <a:pt x="86397" y="0"/>
                  </a:lnTo>
                  <a:lnTo>
                    <a:pt x="86397" y="59406"/>
                  </a:lnTo>
                  <a:lnTo>
                    <a:pt x="70401" y="59406"/>
                  </a:lnTo>
                  <a:lnTo>
                    <a:pt x="70401" y="21496"/>
                  </a:lnTo>
                  <a:lnTo>
                    <a:pt x="0" y="214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54" name="자유형 53">
              <a:extLst>
                <a:ext uri="{FF2B5EF4-FFF2-40B4-BE49-F238E27FC236}">
                  <a16:creationId xmlns="" xmlns:a16="http://schemas.microsoft.com/office/drawing/2014/main" id="{7F920772-3C89-4433-B884-A724C5B0A7CC}"/>
                </a:ext>
              </a:extLst>
            </p:cNvPr>
            <p:cNvSpPr/>
            <p:nvPr/>
          </p:nvSpPr>
          <p:spPr>
            <a:xfrm rot="10800000" flipH="1" flipV="1">
              <a:off x="8290145" y="3107741"/>
              <a:ext cx="66491" cy="45719"/>
            </a:xfrm>
            <a:custGeom>
              <a:avLst/>
              <a:gdLst>
                <a:gd name="connsiteX0" fmla="*/ 0 w 86397"/>
                <a:gd name="connsiteY0" fmla="*/ 0 h 59406"/>
                <a:gd name="connsiteX1" fmla="*/ 15996 w 86397"/>
                <a:gd name="connsiteY1" fmla="*/ 0 h 59406"/>
                <a:gd name="connsiteX2" fmla="*/ 86397 w 86397"/>
                <a:gd name="connsiteY2" fmla="*/ 0 h 59406"/>
                <a:gd name="connsiteX3" fmla="*/ 86397 w 86397"/>
                <a:gd name="connsiteY3" fmla="*/ 37910 h 59406"/>
                <a:gd name="connsiteX4" fmla="*/ 86397 w 86397"/>
                <a:gd name="connsiteY4" fmla="*/ 59406 h 59406"/>
                <a:gd name="connsiteX5" fmla="*/ 0 w 86397"/>
                <a:gd name="connsiteY5" fmla="*/ 59406 h 59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397" h="59406">
                  <a:moveTo>
                    <a:pt x="0" y="0"/>
                  </a:moveTo>
                  <a:lnTo>
                    <a:pt x="15996" y="0"/>
                  </a:lnTo>
                  <a:lnTo>
                    <a:pt x="86397" y="0"/>
                  </a:lnTo>
                  <a:lnTo>
                    <a:pt x="86397" y="37910"/>
                  </a:lnTo>
                  <a:lnTo>
                    <a:pt x="86397" y="59406"/>
                  </a:lnTo>
                  <a:lnTo>
                    <a:pt x="0" y="594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55" name="자유형: 도형 80">
              <a:extLst>
                <a:ext uri="{FF2B5EF4-FFF2-40B4-BE49-F238E27FC236}">
                  <a16:creationId xmlns="" xmlns:a16="http://schemas.microsoft.com/office/drawing/2014/main" id="{7F920772-3C89-4433-B884-A724C5B0A7CC}"/>
                </a:ext>
              </a:extLst>
            </p:cNvPr>
            <p:cNvSpPr/>
            <p:nvPr/>
          </p:nvSpPr>
          <p:spPr>
            <a:xfrm rot="10800000" flipH="1" flipV="1">
              <a:off x="8476462" y="3039881"/>
              <a:ext cx="144000" cy="144000"/>
            </a:xfrm>
            <a:prstGeom prst="mathMultiply">
              <a:avLst>
                <a:gd name="adj1" fmla="val 6984"/>
              </a:avLst>
            </a:prstGeom>
            <a:solidFill>
              <a:srgbClr val="3AA3E7"/>
            </a:solidFill>
            <a:ln>
              <a:noFill/>
            </a:ln>
            <a:effectLst>
              <a:outerShdw blurRad="50800" dist="38100" dir="5400000" algn="t" rotWithShape="0">
                <a:srgbClr val="3AA3E7">
                  <a:alpha val="1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05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770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7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23825" y="177051"/>
            <a:ext cx="11944350" cy="6528548"/>
            <a:chOff x="123825" y="177051"/>
            <a:chExt cx="11944350" cy="6528548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23825" y="439056"/>
              <a:ext cx="11944350" cy="6266543"/>
            </a:xfrm>
            <a:prstGeom prst="roundRect">
              <a:avLst>
                <a:gd name="adj" fmla="val 4121"/>
              </a:avLst>
            </a:prstGeom>
            <a:solidFill>
              <a:srgbClr val="3AA3E7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523875" y="439056"/>
              <a:ext cx="11544300" cy="6266543"/>
            </a:xfrm>
            <a:prstGeom prst="roundRect">
              <a:avLst>
                <a:gd name="adj" fmla="val 4121"/>
              </a:avLst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866322" y="177051"/>
              <a:ext cx="5953578" cy="613283"/>
            </a:xfrm>
            <a:prstGeom prst="roundRect">
              <a:avLst>
                <a:gd name="adj" fmla="val 18938"/>
              </a:avLst>
            </a:prstGeom>
            <a:solidFill>
              <a:schemeClr val="bg1"/>
            </a:solidFill>
            <a:ln w="25400">
              <a:noFill/>
            </a:ln>
            <a:effectLst>
              <a:outerShdw blurRad="431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57188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i="1" kern="0" dirty="0">
                  <a:ln w="15875">
                    <a:noFill/>
                  </a:ln>
                  <a:solidFill>
                    <a:srgbClr val="3AA3E7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파워포인트 템플릿</a:t>
              </a:r>
              <a:r>
                <a:rPr lang="en-US" altLang="ko-KR" sz="2000" i="1" kern="0" dirty="0">
                  <a:ln w="15875">
                    <a:noFill/>
                  </a:ln>
                  <a:solidFill>
                    <a:srgbClr val="3AA3E7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r>
                <a:rPr lang="en-US" altLang="ko-KR" sz="800" i="1" kern="0" dirty="0">
                  <a:ln w="15875">
                    <a:noFill/>
                  </a:ln>
                  <a:solidFill>
                    <a:srgbClr val="3AA3E7"/>
                  </a:solidFill>
                </a:rPr>
                <a:t>Enjoy your stylish business and campus life with BIZCAM</a:t>
              </a:r>
              <a:endParaRPr lang="ko-KR" altLang="en-US" sz="2000" dirty="0">
                <a:solidFill>
                  <a:srgbClr val="3AA3E7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="" xmlns:a16="http://schemas.microsoft.com/office/drawing/2014/main" id="{E2BDD384-7126-4994-C9FF-A087A331BEAB}"/>
                </a:ext>
              </a:extLst>
            </p:cNvPr>
            <p:cNvGrpSpPr/>
            <p:nvPr/>
          </p:nvGrpSpPr>
          <p:grpSpPr>
            <a:xfrm>
              <a:off x="1032426" y="372042"/>
              <a:ext cx="192790" cy="216990"/>
              <a:chOff x="5395274" y="2650519"/>
              <a:chExt cx="1459542" cy="1642754"/>
            </a:xfrm>
            <a:solidFill>
              <a:srgbClr val="3AA3E7"/>
            </a:solidFill>
          </p:grpSpPr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E06659EA-892C-A25F-F37F-A3E4EC138BC1}"/>
                  </a:ext>
                </a:extLst>
              </p:cNvPr>
              <p:cNvSpPr txBox="1"/>
              <p:nvPr/>
            </p:nvSpPr>
            <p:spPr>
              <a:xfrm>
                <a:off x="5628161" y="2650519"/>
                <a:ext cx="943373" cy="1642754"/>
              </a:xfrm>
              <a:custGeom>
                <a:avLst/>
                <a:gdLst>
                  <a:gd name="connsiteX0" fmla="*/ 558294 w 943373"/>
                  <a:gd name="connsiteY0" fmla="*/ 0 h 1642754"/>
                  <a:gd name="connsiteX1" fmla="*/ 943373 w 943373"/>
                  <a:gd name="connsiteY1" fmla="*/ 0 h 1642754"/>
                  <a:gd name="connsiteX2" fmla="*/ 430222 w 943373"/>
                  <a:gd name="connsiteY2" fmla="*/ 1509968 h 1642754"/>
                  <a:gd name="connsiteX3" fmla="*/ 352120 w 943373"/>
                  <a:gd name="connsiteY3" fmla="*/ 1605763 h 1642754"/>
                  <a:gd name="connsiteX4" fmla="*/ 233323 w 943373"/>
                  <a:gd name="connsiteY4" fmla="*/ 1642754 h 1642754"/>
                  <a:gd name="connsiteX5" fmla="*/ 0 w 943373"/>
                  <a:gd name="connsiteY5" fmla="*/ 1642754 h 1642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3373" h="1642754">
                    <a:moveTo>
                      <a:pt x="558294" y="0"/>
                    </a:moveTo>
                    <a:lnTo>
                      <a:pt x="943373" y="0"/>
                    </a:lnTo>
                    <a:lnTo>
                      <a:pt x="430222" y="1509968"/>
                    </a:lnTo>
                    <a:cubicBezTo>
                      <a:pt x="416883" y="1549172"/>
                      <a:pt x="390851" y="1581105"/>
                      <a:pt x="352120" y="1605763"/>
                    </a:cubicBezTo>
                    <a:cubicBezTo>
                      <a:pt x="313390" y="1630424"/>
                      <a:pt x="273792" y="1642754"/>
                      <a:pt x="233323" y="1642754"/>
                    </a:cubicBezTo>
                    <a:lnTo>
                      <a:pt x="0" y="1642754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id="{8F4E49BA-FE0B-27AC-6058-033517754FC3}"/>
                  </a:ext>
                </a:extLst>
              </p:cNvPr>
              <p:cNvSpPr txBox="1"/>
              <p:nvPr/>
            </p:nvSpPr>
            <p:spPr>
              <a:xfrm flipH="1" flipV="1">
                <a:off x="5395274" y="2650519"/>
                <a:ext cx="643796" cy="867938"/>
              </a:xfrm>
              <a:custGeom>
                <a:avLst/>
                <a:gdLst>
                  <a:gd name="connsiteX0" fmla="*/ 325633 w 710719"/>
                  <a:gd name="connsiteY0" fmla="*/ 0 h 958161"/>
                  <a:gd name="connsiteX1" fmla="*/ 710719 w 710719"/>
                  <a:gd name="connsiteY1" fmla="*/ 0 h 958161"/>
                  <a:gd name="connsiteX2" fmla="*/ 430222 w 710719"/>
                  <a:gd name="connsiteY2" fmla="*/ 825375 h 958161"/>
                  <a:gd name="connsiteX3" fmla="*/ 352120 w 710719"/>
                  <a:gd name="connsiteY3" fmla="*/ 921170 h 958161"/>
                  <a:gd name="connsiteX4" fmla="*/ 233323 w 710719"/>
                  <a:gd name="connsiteY4" fmla="*/ 958161 h 958161"/>
                  <a:gd name="connsiteX5" fmla="*/ 0 w 710719"/>
                  <a:gd name="connsiteY5" fmla="*/ 958161 h 958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0719" h="958161">
                    <a:moveTo>
                      <a:pt x="325633" y="0"/>
                    </a:moveTo>
                    <a:lnTo>
                      <a:pt x="710719" y="0"/>
                    </a:lnTo>
                    <a:lnTo>
                      <a:pt x="430222" y="825375"/>
                    </a:lnTo>
                    <a:cubicBezTo>
                      <a:pt x="416883" y="864579"/>
                      <a:pt x="390851" y="896512"/>
                      <a:pt x="352120" y="921170"/>
                    </a:cubicBezTo>
                    <a:cubicBezTo>
                      <a:pt x="313390" y="945831"/>
                      <a:pt x="273792" y="958161"/>
                      <a:pt x="233323" y="958161"/>
                    </a:cubicBezTo>
                    <a:lnTo>
                      <a:pt x="0" y="958161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="" xmlns:a16="http://schemas.microsoft.com/office/drawing/2014/main" id="{71DCE44D-2E10-9989-AEC5-A49FF8D66BFD}"/>
                  </a:ext>
                </a:extLst>
              </p:cNvPr>
              <p:cNvSpPr txBox="1"/>
              <p:nvPr/>
            </p:nvSpPr>
            <p:spPr>
              <a:xfrm>
                <a:off x="6393134" y="3186398"/>
                <a:ext cx="461682" cy="332059"/>
              </a:xfrm>
              <a:custGeom>
                <a:avLst/>
                <a:gdLst>
                  <a:gd name="connsiteX0" fmla="*/ 112851 w 461682"/>
                  <a:gd name="connsiteY0" fmla="*/ 0 h 332059"/>
                  <a:gd name="connsiteX1" fmla="*/ 461682 w 461682"/>
                  <a:gd name="connsiteY1" fmla="*/ 0 h 332059"/>
                  <a:gd name="connsiteX2" fmla="*/ 389711 w 461682"/>
                  <a:gd name="connsiteY2" fmla="*/ 211777 h 332059"/>
                  <a:gd name="connsiteX3" fmla="*/ 318964 w 461682"/>
                  <a:gd name="connsiteY3" fmla="*/ 298551 h 332059"/>
                  <a:gd name="connsiteX4" fmla="*/ 211353 w 461682"/>
                  <a:gd name="connsiteY4" fmla="*/ 332059 h 332059"/>
                  <a:gd name="connsiteX5" fmla="*/ 0 w 461682"/>
                  <a:gd name="connsiteY5" fmla="*/ 332059 h 33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682" h="332059">
                    <a:moveTo>
                      <a:pt x="112851" y="0"/>
                    </a:moveTo>
                    <a:lnTo>
                      <a:pt x="461682" y="0"/>
                    </a:lnTo>
                    <a:lnTo>
                      <a:pt x="389711" y="211777"/>
                    </a:lnTo>
                    <a:cubicBezTo>
                      <a:pt x="377628" y="247289"/>
                      <a:pt x="354048" y="276215"/>
                      <a:pt x="318964" y="298551"/>
                    </a:cubicBezTo>
                    <a:cubicBezTo>
                      <a:pt x="283880" y="320890"/>
                      <a:pt x="248011" y="332059"/>
                      <a:pt x="211353" y="332059"/>
                    </a:cubicBezTo>
                    <a:lnTo>
                      <a:pt x="0" y="332059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</p:grpSp>
        <p:sp>
          <p:nvSpPr>
            <p:cNvPr id="38" name="모서리가 둥근 직사각형 37"/>
            <p:cNvSpPr/>
            <p:nvPr/>
          </p:nvSpPr>
          <p:spPr>
            <a:xfrm>
              <a:off x="180975" y="1213366"/>
              <a:ext cx="295275" cy="295275"/>
            </a:xfrm>
            <a:prstGeom prst="round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227292" y="1279165"/>
              <a:ext cx="193117" cy="4299066"/>
              <a:chOff x="7839531" y="1128631"/>
              <a:chExt cx="193117" cy="4299066"/>
            </a:xfrm>
          </p:grpSpPr>
          <p:sp>
            <p:nvSpPr>
              <p:cNvPr id="18" name="Freeform 9"/>
              <p:cNvSpPr>
                <a:spLocks/>
              </p:cNvSpPr>
              <p:nvPr/>
            </p:nvSpPr>
            <p:spPr bwMode="auto">
              <a:xfrm>
                <a:off x="7870266" y="1703544"/>
                <a:ext cx="131646" cy="173731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9" name="Group 12"/>
              <p:cNvGrpSpPr>
                <a:grpSpLocks noChangeAspect="1"/>
              </p:cNvGrpSpPr>
              <p:nvPr/>
            </p:nvGrpSpPr>
            <p:grpSpPr bwMode="auto">
              <a:xfrm>
                <a:off x="7839531" y="1128631"/>
                <a:ext cx="193117" cy="153620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36" name="Freeform 13"/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7" name="Freeform 14"/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0" name="Freeform 36"/>
              <p:cNvSpPr>
                <a:spLocks noEditPoints="1"/>
              </p:cNvSpPr>
              <p:nvPr/>
            </p:nvSpPr>
            <p:spPr bwMode="auto">
              <a:xfrm>
                <a:off x="7883401" y="2906615"/>
                <a:ext cx="105376" cy="177233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자유형 20"/>
              <p:cNvSpPr>
                <a:spLocks/>
              </p:cNvSpPr>
              <p:nvPr/>
            </p:nvSpPr>
            <p:spPr bwMode="auto">
              <a:xfrm>
                <a:off x="7856775" y="3505141"/>
                <a:ext cx="158629" cy="138832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6"/>
              <p:cNvSpPr>
                <a:spLocks/>
              </p:cNvSpPr>
              <p:nvPr/>
            </p:nvSpPr>
            <p:spPr bwMode="auto">
              <a:xfrm rot="10800000" flipH="1" flipV="1">
                <a:off x="7855946" y="4065266"/>
                <a:ext cx="160288" cy="142111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3" name="Group 20"/>
              <p:cNvGrpSpPr>
                <a:grpSpLocks noChangeAspect="1"/>
              </p:cNvGrpSpPr>
              <p:nvPr/>
            </p:nvGrpSpPr>
            <p:grpSpPr bwMode="auto">
              <a:xfrm>
                <a:off x="7872043" y="5252973"/>
                <a:ext cx="128093" cy="174724"/>
                <a:chOff x="2597" y="4163"/>
                <a:chExt cx="217" cy="296"/>
              </a:xfrm>
              <a:solidFill>
                <a:schemeClr val="bg1"/>
              </a:solidFill>
            </p:grpSpPr>
            <p:sp>
              <p:nvSpPr>
                <p:cNvPr id="32" name="Freeform 22"/>
                <p:cNvSpPr>
                  <a:spLocks noEditPoints="1"/>
                </p:cNvSpPr>
                <p:nvPr/>
              </p:nvSpPr>
              <p:spPr bwMode="auto">
                <a:xfrm>
                  <a:off x="2630" y="4163"/>
                  <a:ext cx="151" cy="176"/>
                </a:xfrm>
                <a:custGeom>
                  <a:avLst/>
                  <a:gdLst>
                    <a:gd name="T0" fmla="*/ 410 w 1662"/>
                    <a:gd name="T1" fmla="*/ 645 h 1942"/>
                    <a:gd name="T2" fmla="*/ 309 w 1662"/>
                    <a:gd name="T3" fmla="*/ 847 h 1942"/>
                    <a:gd name="T4" fmla="*/ 255 w 1662"/>
                    <a:gd name="T5" fmla="*/ 1023 h 1942"/>
                    <a:gd name="T6" fmla="*/ 263 w 1662"/>
                    <a:gd name="T7" fmla="*/ 1206 h 1942"/>
                    <a:gd name="T8" fmla="*/ 347 w 1662"/>
                    <a:gd name="T9" fmla="*/ 1429 h 1942"/>
                    <a:gd name="T10" fmla="*/ 476 w 1662"/>
                    <a:gd name="T11" fmla="*/ 1620 h 1942"/>
                    <a:gd name="T12" fmla="*/ 638 w 1662"/>
                    <a:gd name="T13" fmla="*/ 1753 h 1942"/>
                    <a:gd name="T14" fmla="*/ 825 w 1662"/>
                    <a:gd name="T15" fmla="*/ 1803 h 1942"/>
                    <a:gd name="T16" fmla="*/ 1013 w 1662"/>
                    <a:gd name="T17" fmla="*/ 1753 h 1942"/>
                    <a:gd name="T18" fmla="*/ 1176 w 1662"/>
                    <a:gd name="T19" fmla="*/ 1619 h 1942"/>
                    <a:gd name="T20" fmla="*/ 1305 w 1662"/>
                    <a:gd name="T21" fmla="*/ 1428 h 1942"/>
                    <a:gd name="T22" fmla="*/ 1388 w 1662"/>
                    <a:gd name="T23" fmla="*/ 1205 h 1942"/>
                    <a:gd name="T24" fmla="*/ 1418 w 1662"/>
                    <a:gd name="T25" fmla="*/ 974 h 1942"/>
                    <a:gd name="T26" fmla="*/ 1266 w 1662"/>
                    <a:gd name="T27" fmla="*/ 836 h 1942"/>
                    <a:gd name="T28" fmla="*/ 1012 w 1662"/>
                    <a:gd name="T29" fmla="*/ 794 h 1942"/>
                    <a:gd name="T30" fmla="*/ 806 w 1662"/>
                    <a:gd name="T31" fmla="*/ 713 h 1942"/>
                    <a:gd name="T32" fmla="*/ 646 w 1662"/>
                    <a:gd name="T33" fmla="*/ 610 h 1942"/>
                    <a:gd name="T34" fmla="*/ 526 w 1662"/>
                    <a:gd name="T35" fmla="*/ 499 h 1942"/>
                    <a:gd name="T36" fmla="*/ 944 w 1662"/>
                    <a:gd name="T37" fmla="*/ 23 h 1942"/>
                    <a:gd name="T38" fmla="*/ 1152 w 1662"/>
                    <a:gd name="T39" fmla="*/ 118 h 1942"/>
                    <a:gd name="T40" fmla="*/ 1271 w 1662"/>
                    <a:gd name="T41" fmla="*/ 205 h 1942"/>
                    <a:gd name="T42" fmla="*/ 1388 w 1662"/>
                    <a:gd name="T43" fmla="*/ 323 h 1942"/>
                    <a:gd name="T44" fmla="*/ 1455 w 1662"/>
                    <a:gd name="T45" fmla="*/ 429 h 1942"/>
                    <a:gd name="T46" fmla="*/ 1524 w 1662"/>
                    <a:gd name="T47" fmla="*/ 626 h 1942"/>
                    <a:gd name="T48" fmla="*/ 1555 w 1662"/>
                    <a:gd name="T49" fmla="*/ 892 h 1942"/>
                    <a:gd name="T50" fmla="*/ 1619 w 1662"/>
                    <a:gd name="T51" fmla="*/ 939 h 1942"/>
                    <a:gd name="T52" fmla="*/ 1657 w 1662"/>
                    <a:gd name="T53" fmla="*/ 1032 h 1942"/>
                    <a:gd name="T54" fmla="*/ 1655 w 1662"/>
                    <a:gd name="T55" fmla="*/ 1183 h 1942"/>
                    <a:gd name="T56" fmla="*/ 1611 w 1662"/>
                    <a:gd name="T57" fmla="*/ 1304 h 1942"/>
                    <a:gd name="T58" fmla="*/ 1537 w 1662"/>
                    <a:gd name="T59" fmla="*/ 1372 h 1942"/>
                    <a:gd name="T60" fmla="*/ 1445 w 1662"/>
                    <a:gd name="T61" fmla="*/ 1454 h 1942"/>
                    <a:gd name="T62" fmla="*/ 1313 w 1662"/>
                    <a:gd name="T63" fmla="*/ 1670 h 1942"/>
                    <a:gd name="T64" fmla="*/ 1141 w 1662"/>
                    <a:gd name="T65" fmla="*/ 1836 h 1942"/>
                    <a:gd name="T66" fmla="*/ 937 w 1662"/>
                    <a:gd name="T67" fmla="*/ 1930 h 1942"/>
                    <a:gd name="T68" fmla="*/ 714 w 1662"/>
                    <a:gd name="T69" fmla="*/ 1930 h 1942"/>
                    <a:gd name="T70" fmla="*/ 510 w 1662"/>
                    <a:gd name="T71" fmla="*/ 1836 h 1942"/>
                    <a:gd name="T72" fmla="*/ 337 w 1662"/>
                    <a:gd name="T73" fmla="*/ 1669 h 1942"/>
                    <a:gd name="T74" fmla="*/ 205 w 1662"/>
                    <a:gd name="T75" fmla="*/ 1452 h 1942"/>
                    <a:gd name="T76" fmla="*/ 111 w 1662"/>
                    <a:gd name="T77" fmla="*/ 1364 h 1942"/>
                    <a:gd name="T78" fmla="*/ 39 w 1662"/>
                    <a:gd name="T79" fmla="*/ 1284 h 1942"/>
                    <a:gd name="T80" fmla="*/ 2 w 1662"/>
                    <a:gd name="T81" fmla="*/ 1143 h 1942"/>
                    <a:gd name="T82" fmla="*/ 9 w 1662"/>
                    <a:gd name="T83" fmla="*/ 1009 h 1942"/>
                    <a:gd name="T84" fmla="*/ 50 w 1662"/>
                    <a:gd name="T85" fmla="*/ 930 h 1942"/>
                    <a:gd name="T86" fmla="*/ 98 w 1662"/>
                    <a:gd name="T87" fmla="*/ 851 h 1942"/>
                    <a:gd name="T88" fmla="*/ 85 w 1662"/>
                    <a:gd name="T89" fmla="*/ 643 h 1942"/>
                    <a:gd name="T90" fmla="*/ 120 w 1662"/>
                    <a:gd name="T91" fmla="*/ 487 h 1942"/>
                    <a:gd name="T92" fmla="*/ 183 w 1662"/>
                    <a:gd name="T93" fmla="*/ 377 h 1942"/>
                    <a:gd name="T94" fmla="*/ 257 w 1662"/>
                    <a:gd name="T95" fmla="*/ 305 h 1942"/>
                    <a:gd name="T96" fmla="*/ 319 w 1662"/>
                    <a:gd name="T97" fmla="*/ 266 h 1942"/>
                    <a:gd name="T98" fmla="*/ 352 w 1662"/>
                    <a:gd name="T99" fmla="*/ 246 h 1942"/>
                    <a:gd name="T100" fmla="*/ 390 w 1662"/>
                    <a:gd name="T101" fmla="*/ 196 h 1942"/>
                    <a:gd name="T102" fmla="*/ 459 w 1662"/>
                    <a:gd name="T103" fmla="*/ 127 h 1942"/>
                    <a:gd name="T104" fmla="*/ 559 w 1662"/>
                    <a:gd name="T105" fmla="*/ 57 h 1942"/>
                    <a:gd name="T106" fmla="*/ 690 w 1662"/>
                    <a:gd name="T107" fmla="*/ 10 h 1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662" h="1942">
                      <a:moveTo>
                        <a:pt x="526" y="499"/>
                      </a:moveTo>
                      <a:lnTo>
                        <a:pt x="484" y="546"/>
                      </a:lnTo>
                      <a:lnTo>
                        <a:pt x="445" y="595"/>
                      </a:lnTo>
                      <a:lnTo>
                        <a:pt x="410" y="645"/>
                      </a:lnTo>
                      <a:lnTo>
                        <a:pt x="379" y="696"/>
                      </a:lnTo>
                      <a:lnTo>
                        <a:pt x="352" y="747"/>
                      </a:lnTo>
                      <a:lnTo>
                        <a:pt x="329" y="797"/>
                      </a:lnTo>
                      <a:lnTo>
                        <a:pt x="309" y="847"/>
                      </a:lnTo>
                      <a:lnTo>
                        <a:pt x="291" y="895"/>
                      </a:lnTo>
                      <a:lnTo>
                        <a:pt x="277" y="941"/>
                      </a:lnTo>
                      <a:lnTo>
                        <a:pt x="264" y="984"/>
                      </a:lnTo>
                      <a:lnTo>
                        <a:pt x="255" y="1023"/>
                      </a:lnTo>
                      <a:lnTo>
                        <a:pt x="247" y="1059"/>
                      </a:lnTo>
                      <a:lnTo>
                        <a:pt x="241" y="1091"/>
                      </a:lnTo>
                      <a:lnTo>
                        <a:pt x="250" y="1148"/>
                      </a:lnTo>
                      <a:lnTo>
                        <a:pt x="263" y="1206"/>
                      </a:lnTo>
                      <a:lnTo>
                        <a:pt x="280" y="1263"/>
                      </a:lnTo>
                      <a:lnTo>
                        <a:pt x="299" y="1320"/>
                      </a:lnTo>
                      <a:lnTo>
                        <a:pt x="322" y="1375"/>
                      </a:lnTo>
                      <a:lnTo>
                        <a:pt x="347" y="1429"/>
                      </a:lnTo>
                      <a:lnTo>
                        <a:pt x="375" y="1480"/>
                      </a:lnTo>
                      <a:lnTo>
                        <a:pt x="406" y="1530"/>
                      </a:lnTo>
                      <a:lnTo>
                        <a:pt x="440" y="1576"/>
                      </a:lnTo>
                      <a:lnTo>
                        <a:pt x="476" y="1620"/>
                      </a:lnTo>
                      <a:lnTo>
                        <a:pt x="513" y="1659"/>
                      </a:lnTo>
                      <a:lnTo>
                        <a:pt x="553" y="1695"/>
                      </a:lnTo>
                      <a:lnTo>
                        <a:pt x="594" y="1726"/>
                      </a:lnTo>
                      <a:lnTo>
                        <a:pt x="638" y="1753"/>
                      </a:lnTo>
                      <a:lnTo>
                        <a:pt x="683" y="1774"/>
                      </a:lnTo>
                      <a:lnTo>
                        <a:pt x="729" y="1789"/>
                      </a:lnTo>
                      <a:lnTo>
                        <a:pt x="777" y="1800"/>
                      </a:lnTo>
                      <a:lnTo>
                        <a:pt x="825" y="1803"/>
                      </a:lnTo>
                      <a:lnTo>
                        <a:pt x="875" y="1800"/>
                      </a:lnTo>
                      <a:lnTo>
                        <a:pt x="922" y="1789"/>
                      </a:lnTo>
                      <a:lnTo>
                        <a:pt x="968" y="1774"/>
                      </a:lnTo>
                      <a:lnTo>
                        <a:pt x="1013" y="1753"/>
                      </a:lnTo>
                      <a:lnTo>
                        <a:pt x="1056" y="1726"/>
                      </a:lnTo>
                      <a:lnTo>
                        <a:pt x="1099" y="1695"/>
                      </a:lnTo>
                      <a:lnTo>
                        <a:pt x="1139" y="1659"/>
                      </a:lnTo>
                      <a:lnTo>
                        <a:pt x="1176" y="1619"/>
                      </a:lnTo>
                      <a:lnTo>
                        <a:pt x="1212" y="1576"/>
                      </a:lnTo>
                      <a:lnTo>
                        <a:pt x="1245" y="1529"/>
                      </a:lnTo>
                      <a:lnTo>
                        <a:pt x="1276" y="1480"/>
                      </a:lnTo>
                      <a:lnTo>
                        <a:pt x="1305" y="1428"/>
                      </a:lnTo>
                      <a:lnTo>
                        <a:pt x="1330" y="1374"/>
                      </a:lnTo>
                      <a:lnTo>
                        <a:pt x="1353" y="1319"/>
                      </a:lnTo>
                      <a:lnTo>
                        <a:pt x="1372" y="1262"/>
                      </a:lnTo>
                      <a:lnTo>
                        <a:pt x="1388" y="1205"/>
                      </a:lnTo>
                      <a:lnTo>
                        <a:pt x="1401" y="1147"/>
                      </a:lnTo>
                      <a:lnTo>
                        <a:pt x="1411" y="1089"/>
                      </a:lnTo>
                      <a:lnTo>
                        <a:pt x="1416" y="1032"/>
                      </a:lnTo>
                      <a:lnTo>
                        <a:pt x="1418" y="974"/>
                      </a:lnTo>
                      <a:lnTo>
                        <a:pt x="1417" y="904"/>
                      </a:lnTo>
                      <a:lnTo>
                        <a:pt x="1414" y="838"/>
                      </a:lnTo>
                      <a:lnTo>
                        <a:pt x="1339" y="839"/>
                      </a:lnTo>
                      <a:lnTo>
                        <a:pt x="1266" y="836"/>
                      </a:lnTo>
                      <a:lnTo>
                        <a:pt x="1198" y="830"/>
                      </a:lnTo>
                      <a:lnTo>
                        <a:pt x="1133" y="820"/>
                      </a:lnTo>
                      <a:lnTo>
                        <a:pt x="1070" y="808"/>
                      </a:lnTo>
                      <a:lnTo>
                        <a:pt x="1012" y="794"/>
                      </a:lnTo>
                      <a:lnTo>
                        <a:pt x="956" y="777"/>
                      </a:lnTo>
                      <a:lnTo>
                        <a:pt x="903" y="757"/>
                      </a:lnTo>
                      <a:lnTo>
                        <a:pt x="853" y="737"/>
                      </a:lnTo>
                      <a:lnTo>
                        <a:pt x="806" y="713"/>
                      </a:lnTo>
                      <a:lnTo>
                        <a:pt x="762" y="690"/>
                      </a:lnTo>
                      <a:lnTo>
                        <a:pt x="721" y="664"/>
                      </a:lnTo>
                      <a:lnTo>
                        <a:pt x="682" y="638"/>
                      </a:lnTo>
                      <a:lnTo>
                        <a:pt x="646" y="610"/>
                      </a:lnTo>
                      <a:lnTo>
                        <a:pt x="612" y="583"/>
                      </a:lnTo>
                      <a:lnTo>
                        <a:pt x="581" y="555"/>
                      </a:lnTo>
                      <a:lnTo>
                        <a:pt x="552" y="527"/>
                      </a:lnTo>
                      <a:lnTo>
                        <a:pt x="526" y="499"/>
                      </a:lnTo>
                      <a:close/>
                      <a:moveTo>
                        <a:pt x="808" y="0"/>
                      </a:moveTo>
                      <a:lnTo>
                        <a:pt x="851" y="3"/>
                      </a:lnTo>
                      <a:lnTo>
                        <a:pt x="897" y="11"/>
                      </a:lnTo>
                      <a:lnTo>
                        <a:pt x="944" y="23"/>
                      </a:lnTo>
                      <a:lnTo>
                        <a:pt x="993" y="39"/>
                      </a:lnTo>
                      <a:lnTo>
                        <a:pt x="1044" y="60"/>
                      </a:lnTo>
                      <a:lnTo>
                        <a:pt x="1097" y="86"/>
                      </a:lnTo>
                      <a:lnTo>
                        <a:pt x="1152" y="118"/>
                      </a:lnTo>
                      <a:lnTo>
                        <a:pt x="1179" y="135"/>
                      </a:lnTo>
                      <a:lnTo>
                        <a:pt x="1208" y="155"/>
                      </a:lnTo>
                      <a:lnTo>
                        <a:pt x="1239" y="179"/>
                      </a:lnTo>
                      <a:lnTo>
                        <a:pt x="1271" y="205"/>
                      </a:lnTo>
                      <a:lnTo>
                        <a:pt x="1304" y="233"/>
                      </a:lnTo>
                      <a:lnTo>
                        <a:pt x="1334" y="261"/>
                      </a:lnTo>
                      <a:lnTo>
                        <a:pt x="1363" y="292"/>
                      </a:lnTo>
                      <a:lnTo>
                        <a:pt x="1388" y="323"/>
                      </a:lnTo>
                      <a:lnTo>
                        <a:pt x="1409" y="353"/>
                      </a:lnTo>
                      <a:lnTo>
                        <a:pt x="1409" y="353"/>
                      </a:lnTo>
                      <a:lnTo>
                        <a:pt x="1433" y="389"/>
                      </a:lnTo>
                      <a:lnTo>
                        <a:pt x="1455" y="429"/>
                      </a:lnTo>
                      <a:lnTo>
                        <a:pt x="1475" y="472"/>
                      </a:lnTo>
                      <a:lnTo>
                        <a:pt x="1493" y="519"/>
                      </a:lnTo>
                      <a:lnTo>
                        <a:pt x="1509" y="570"/>
                      </a:lnTo>
                      <a:lnTo>
                        <a:pt x="1524" y="626"/>
                      </a:lnTo>
                      <a:lnTo>
                        <a:pt x="1535" y="685"/>
                      </a:lnTo>
                      <a:lnTo>
                        <a:pt x="1545" y="749"/>
                      </a:lnTo>
                      <a:lnTo>
                        <a:pt x="1551" y="817"/>
                      </a:lnTo>
                      <a:lnTo>
                        <a:pt x="1555" y="892"/>
                      </a:lnTo>
                      <a:lnTo>
                        <a:pt x="1573" y="900"/>
                      </a:lnTo>
                      <a:lnTo>
                        <a:pt x="1590" y="910"/>
                      </a:lnTo>
                      <a:lnTo>
                        <a:pt x="1605" y="922"/>
                      </a:lnTo>
                      <a:lnTo>
                        <a:pt x="1619" y="939"/>
                      </a:lnTo>
                      <a:lnTo>
                        <a:pt x="1632" y="957"/>
                      </a:lnTo>
                      <a:lnTo>
                        <a:pt x="1642" y="979"/>
                      </a:lnTo>
                      <a:lnTo>
                        <a:pt x="1651" y="1003"/>
                      </a:lnTo>
                      <a:lnTo>
                        <a:pt x="1657" y="1032"/>
                      </a:lnTo>
                      <a:lnTo>
                        <a:pt x="1661" y="1064"/>
                      </a:lnTo>
                      <a:lnTo>
                        <a:pt x="1662" y="1102"/>
                      </a:lnTo>
                      <a:lnTo>
                        <a:pt x="1660" y="1143"/>
                      </a:lnTo>
                      <a:lnTo>
                        <a:pt x="1655" y="1183"/>
                      </a:lnTo>
                      <a:lnTo>
                        <a:pt x="1648" y="1218"/>
                      </a:lnTo>
                      <a:lnTo>
                        <a:pt x="1638" y="1250"/>
                      </a:lnTo>
                      <a:lnTo>
                        <a:pt x="1625" y="1278"/>
                      </a:lnTo>
                      <a:lnTo>
                        <a:pt x="1611" y="1304"/>
                      </a:lnTo>
                      <a:lnTo>
                        <a:pt x="1595" y="1325"/>
                      </a:lnTo>
                      <a:lnTo>
                        <a:pt x="1577" y="1344"/>
                      </a:lnTo>
                      <a:lnTo>
                        <a:pt x="1558" y="1360"/>
                      </a:lnTo>
                      <a:lnTo>
                        <a:pt x="1537" y="1372"/>
                      </a:lnTo>
                      <a:lnTo>
                        <a:pt x="1515" y="1382"/>
                      </a:lnTo>
                      <a:lnTo>
                        <a:pt x="1493" y="1390"/>
                      </a:lnTo>
                      <a:lnTo>
                        <a:pt x="1471" y="1395"/>
                      </a:lnTo>
                      <a:lnTo>
                        <a:pt x="1445" y="1454"/>
                      </a:lnTo>
                      <a:lnTo>
                        <a:pt x="1416" y="1512"/>
                      </a:lnTo>
                      <a:lnTo>
                        <a:pt x="1385" y="1567"/>
                      </a:lnTo>
                      <a:lnTo>
                        <a:pt x="1350" y="1620"/>
                      </a:lnTo>
                      <a:lnTo>
                        <a:pt x="1313" y="1670"/>
                      </a:lnTo>
                      <a:lnTo>
                        <a:pt x="1273" y="1717"/>
                      </a:lnTo>
                      <a:lnTo>
                        <a:pt x="1231" y="1761"/>
                      </a:lnTo>
                      <a:lnTo>
                        <a:pt x="1187" y="1801"/>
                      </a:lnTo>
                      <a:lnTo>
                        <a:pt x="1141" y="1836"/>
                      </a:lnTo>
                      <a:lnTo>
                        <a:pt x="1092" y="1868"/>
                      </a:lnTo>
                      <a:lnTo>
                        <a:pt x="1042" y="1893"/>
                      </a:lnTo>
                      <a:lnTo>
                        <a:pt x="990" y="1915"/>
                      </a:lnTo>
                      <a:lnTo>
                        <a:pt x="937" y="1930"/>
                      </a:lnTo>
                      <a:lnTo>
                        <a:pt x="882" y="1939"/>
                      </a:lnTo>
                      <a:lnTo>
                        <a:pt x="825" y="1942"/>
                      </a:lnTo>
                      <a:lnTo>
                        <a:pt x="769" y="1939"/>
                      </a:lnTo>
                      <a:lnTo>
                        <a:pt x="714" y="1930"/>
                      </a:lnTo>
                      <a:lnTo>
                        <a:pt x="661" y="1915"/>
                      </a:lnTo>
                      <a:lnTo>
                        <a:pt x="608" y="1893"/>
                      </a:lnTo>
                      <a:lnTo>
                        <a:pt x="558" y="1867"/>
                      </a:lnTo>
                      <a:lnTo>
                        <a:pt x="510" y="1836"/>
                      </a:lnTo>
                      <a:lnTo>
                        <a:pt x="464" y="1800"/>
                      </a:lnTo>
                      <a:lnTo>
                        <a:pt x="419" y="1760"/>
                      </a:lnTo>
                      <a:lnTo>
                        <a:pt x="377" y="1716"/>
                      </a:lnTo>
                      <a:lnTo>
                        <a:pt x="337" y="1669"/>
                      </a:lnTo>
                      <a:lnTo>
                        <a:pt x="300" y="1618"/>
                      </a:lnTo>
                      <a:lnTo>
                        <a:pt x="266" y="1565"/>
                      </a:lnTo>
                      <a:lnTo>
                        <a:pt x="234" y="1510"/>
                      </a:lnTo>
                      <a:lnTo>
                        <a:pt x="205" y="1452"/>
                      </a:lnTo>
                      <a:lnTo>
                        <a:pt x="179" y="1392"/>
                      </a:lnTo>
                      <a:lnTo>
                        <a:pt x="156" y="1386"/>
                      </a:lnTo>
                      <a:lnTo>
                        <a:pt x="133" y="1376"/>
                      </a:lnTo>
                      <a:lnTo>
                        <a:pt x="111" y="1364"/>
                      </a:lnTo>
                      <a:lnTo>
                        <a:pt x="91" y="1349"/>
                      </a:lnTo>
                      <a:lnTo>
                        <a:pt x="72" y="1330"/>
                      </a:lnTo>
                      <a:lnTo>
                        <a:pt x="55" y="1309"/>
                      </a:lnTo>
                      <a:lnTo>
                        <a:pt x="39" y="1284"/>
                      </a:lnTo>
                      <a:lnTo>
                        <a:pt x="26" y="1254"/>
                      </a:lnTo>
                      <a:lnTo>
                        <a:pt x="15" y="1221"/>
                      </a:lnTo>
                      <a:lnTo>
                        <a:pt x="7" y="1184"/>
                      </a:lnTo>
                      <a:lnTo>
                        <a:pt x="2" y="1143"/>
                      </a:lnTo>
                      <a:lnTo>
                        <a:pt x="0" y="1104"/>
                      </a:lnTo>
                      <a:lnTo>
                        <a:pt x="1" y="1068"/>
                      </a:lnTo>
                      <a:lnTo>
                        <a:pt x="4" y="1038"/>
                      </a:lnTo>
                      <a:lnTo>
                        <a:pt x="9" y="1009"/>
                      </a:lnTo>
                      <a:lnTo>
                        <a:pt x="17" y="985"/>
                      </a:lnTo>
                      <a:lnTo>
                        <a:pt x="27" y="964"/>
                      </a:lnTo>
                      <a:lnTo>
                        <a:pt x="38" y="946"/>
                      </a:lnTo>
                      <a:lnTo>
                        <a:pt x="50" y="930"/>
                      </a:lnTo>
                      <a:lnTo>
                        <a:pt x="65" y="916"/>
                      </a:lnTo>
                      <a:lnTo>
                        <a:pt x="80" y="906"/>
                      </a:lnTo>
                      <a:lnTo>
                        <a:pt x="96" y="897"/>
                      </a:lnTo>
                      <a:lnTo>
                        <a:pt x="98" y="851"/>
                      </a:lnTo>
                      <a:lnTo>
                        <a:pt x="89" y="794"/>
                      </a:lnTo>
                      <a:lnTo>
                        <a:pt x="85" y="740"/>
                      </a:lnTo>
                      <a:lnTo>
                        <a:pt x="83" y="690"/>
                      </a:lnTo>
                      <a:lnTo>
                        <a:pt x="85" y="643"/>
                      </a:lnTo>
                      <a:lnTo>
                        <a:pt x="90" y="599"/>
                      </a:lnTo>
                      <a:lnTo>
                        <a:pt x="98" y="559"/>
                      </a:lnTo>
                      <a:lnTo>
                        <a:pt x="108" y="522"/>
                      </a:lnTo>
                      <a:lnTo>
                        <a:pt x="120" y="487"/>
                      </a:lnTo>
                      <a:lnTo>
                        <a:pt x="134" y="455"/>
                      </a:lnTo>
                      <a:lnTo>
                        <a:pt x="149" y="427"/>
                      </a:lnTo>
                      <a:lnTo>
                        <a:pt x="166" y="400"/>
                      </a:lnTo>
                      <a:lnTo>
                        <a:pt x="183" y="377"/>
                      </a:lnTo>
                      <a:lnTo>
                        <a:pt x="202" y="355"/>
                      </a:lnTo>
                      <a:lnTo>
                        <a:pt x="220" y="337"/>
                      </a:lnTo>
                      <a:lnTo>
                        <a:pt x="239" y="320"/>
                      </a:lnTo>
                      <a:lnTo>
                        <a:pt x="257" y="305"/>
                      </a:lnTo>
                      <a:lnTo>
                        <a:pt x="274" y="293"/>
                      </a:lnTo>
                      <a:lnTo>
                        <a:pt x="290" y="282"/>
                      </a:lnTo>
                      <a:lnTo>
                        <a:pt x="305" y="273"/>
                      </a:lnTo>
                      <a:lnTo>
                        <a:pt x="319" y="266"/>
                      </a:lnTo>
                      <a:lnTo>
                        <a:pt x="331" y="260"/>
                      </a:lnTo>
                      <a:lnTo>
                        <a:pt x="341" y="255"/>
                      </a:lnTo>
                      <a:lnTo>
                        <a:pt x="348" y="253"/>
                      </a:lnTo>
                      <a:lnTo>
                        <a:pt x="352" y="246"/>
                      </a:lnTo>
                      <a:lnTo>
                        <a:pt x="359" y="237"/>
                      </a:lnTo>
                      <a:lnTo>
                        <a:pt x="367" y="225"/>
                      </a:lnTo>
                      <a:lnTo>
                        <a:pt x="377" y="212"/>
                      </a:lnTo>
                      <a:lnTo>
                        <a:pt x="390" y="196"/>
                      </a:lnTo>
                      <a:lnTo>
                        <a:pt x="404" y="180"/>
                      </a:lnTo>
                      <a:lnTo>
                        <a:pt x="421" y="163"/>
                      </a:lnTo>
                      <a:lnTo>
                        <a:pt x="439" y="145"/>
                      </a:lnTo>
                      <a:lnTo>
                        <a:pt x="459" y="127"/>
                      </a:lnTo>
                      <a:lnTo>
                        <a:pt x="481" y="108"/>
                      </a:lnTo>
                      <a:lnTo>
                        <a:pt x="505" y="91"/>
                      </a:lnTo>
                      <a:lnTo>
                        <a:pt x="531" y="74"/>
                      </a:lnTo>
                      <a:lnTo>
                        <a:pt x="559" y="57"/>
                      </a:lnTo>
                      <a:lnTo>
                        <a:pt x="589" y="43"/>
                      </a:lnTo>
                      <a:lnTo>
                        <a:pt x="620" y="30"/>
                      </a:lnTo>
                      <a:lnTo>
                        <a:pt x="655" y="19"/>
                      </a:lnTo>
                      <a:lnTo>
                        <a:pt x="690" y="10"/>
                      </a:lnTo>
                      <a:lnTo>
                        <a:pt x="728" y="3"/>
                      </a:lnTo>
                      <a:lnTo>
                        <a:pt x="767" y="0"/>
                      </a:lnTo>
                      <a:lnTo>
                        <a:pt x="80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6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" name="Freeform 23"/>
                <p:cNvSpPr>
                  <a:spLocks noEditPoints="1"/>
                </p:cNvSpPr>
                <p:nvPr/>
              </p:nvSpPr>
              <p:spPr bwMode="auto">
                <a:xfrm>
                  <a:off x="2664" y="4250"/>
                  <a:ext cx="83" cy="27"/>
                </a:xfrm>
                <a:custGeom>
                  <a:avLst/>
                  <a:gdLst>
                    <a:gd name="T0" fmla="*/ 613 w 916"/>
                    <a:gd name="T1" fmla="*/ 78 h 300"/>
                    <a:gd name="T2" fmla="*/ 561 w 916"/>
                    <a:gd name="T3" fmla="*/ 109 h 300"/>
                    <a:gd name="T4" fmla="*/ 554 w 916"/>
                    <a:gd name="T5" fmla="*/ 165 h 300"/>
                    <a:gd name="T6" fmla="*/ 579 w 916"/>
                    <a:gd name="T7" fmla="*/ 210 h 300"/>
                    <a:gd name="T8" fmla="*/ 665 w 916"/>
                    <a:gd name="T9" fmla="*/ 229 h 300"/>
                    <a:gd name="T10" fmla="*/ 787 w 916"/>
                    <a:gd name="T11" fmla="*/ 223 h 300"/>
                    <a:gd name="T12" fmla="*/ 839 w 916"/>
                    <a:gd name="T13" fmla="*/ 191 h 300"/>
                    <a:gd name="T14" fmla="*/ 846 w 916"/>
                    <a:gd name="T15" fmla="*/ 135 h 300"/>
                    <a:gd name="T16" fmla="*/ 820 w 916"/>
                    <a:gd name="T17" fmla="*/ 90 h 300"/>
                    <a:gd name="T18" fmla="*/ 734 w 916"/>
                    <a:gd name="T19" fmla="*/ 72 h 300"/>
                    <a:gd name="T20" fmla="*/ 153 w 916"/>
                    <a:gd name="T21" fmla="*/ 74 h 300"/>
                    <a:gd name="T22" fmla="*/ 85 w 916"/>
                    <a:gd name="T23" fmla="*/ 99 h 300"/>
                    <a:gd name="T24" fmla="*/ 70 w 916"/>
                    <a:gd name="T25" fmla="*/ 150 h 300"/>
                    <a:gd name="T26" fmla="*/ 85 w 916"/>
                    <a:gd name="T27" fmla="*/ 201 h 300"/>
                    <a:gd name="T28" fmla="*/ 153 w 916"/>
                    <a:gd name="T29" fmla="*/ 227 h 300"/>
                    <a:gd name="T30" fmla="*/ 280 w 916"/>
                    <a:gd name="T31" fmla="*/ 227 h 300"/>
                    <a:gd name="T32" fmla="*/ 348 w 916"/>
                    <a:gd name="T33" fmla="*/ 201 h 300"/>
                    <a:gd name="T34" fmla="*/ 363 w 916"/>
                    <a:gd name="T35" fmla="*/ 150 h 300"/>
                    <a:gd name="T36" fmla="*/ 348 w 916"/>
                    <a:gd name="T37" fmla="*/ 99 h 300"/>
                    <a:gd name="T38" fmla="*/ 280 w 916"/>
                    <a:gd name="T39" fmla="*/ 74 h 300"/>
                    <a:gd name="T40" fmla="*/ 234 w 916"/>
                    <a:gd name="T41" fmla="*/ 0 h 300"/>
                    <a:gd name="T42" fmla="*/ 321 w 916"/>
                    <a:gd name="T43" fmla="*/ 9 h 300"/>
                    <a:gd name="T44" fmla="*/ 400 w 916"/>
                    <a:gd name="T45" fmla="*/ 53 h 300"/>
                    <a:gd name="T46" fmla="*/ 574 w 916"/>
                    <a:gd name="T47" fmla="*/ 17 h 300"/>
                    <a:gd name="T48" fmla="*/ 662 w 916"/>
                    <a:gd name="T49" fmla="*/ 1 h 300"/>
                    <a:gd name="T50" fmla="*/ 732 w 916"/>
                    <a:gd name="T51" fmla="*/ 0 h 300"/>
                    <a:gd name="T52" fmla="*/ 806 w 916"/>
                    <a:gd name="T53" fmla="*/ 10 h 300"/>
                    <a:gd name="T54" fmla="*/ 875 w 916"/>
                    <a:gd name="T55" fmla="*/ 45 h 300"/>
                    <a:gd name="T56" fmla="*/ 914 w 916"/>
                    <a:gd name="T57" fmla="*/ 123 h 300"/>
                    <a:gd name="T58" fmla="*/ 900 w 916"/>
                    <a:gd name="T59" fmla="*/ 223 h 300"/>
                    <a:gd name="T60" fmla="*/ 843 w 916"/>
                    <a:gd name="T61" fmla="*/ 277 h 300"/>
                    <a:gd name="T62" fmla="*/ 768 w 916"/>
                    <a:gd name="T63" fmla="*/ 297 h 300"/>
                    <a:gd name="T64" fmla="*/ 699 w 916"/>
                    <a:gd name="T65" fmla="*/ 300 h 300"/>
                    <a:gd name="T66" fmla="*/ 632 w 916"/>
                    <a:gd name="T67" fmla="*/ 297 h 300"/>
                    <a:gd name="T68" fmla="*/ 557 w 916"/>
                    <a:gd name="T69" fmla="*/ 277 h 300"/>
                    <a:gd name="T70" fmla="*/ 500 w 916"/>
                    <a:gd name="T71" fmla="*/ 224 h 300"/>
                    <a:gd name="T72" fmla="*/ 485 w 916"/>
                    <a:gd name="T73" fmla="*/ 137 h 300"/>
                    <a:gd name="T74" fmla="*/ 432 w 916"/>
                    <a:gd name="T75" fmla="*/ 150 h 300"/>
                    <a:gd name="T76" fmla="*/ 405 w 916"/>
                    <a:gd name="T77" fmla="*/ 241 h 300"/>
                    <a:gd name="T78" fmla="*/ 342 w 916"/>
                    <a:gd name="T79" fmla="*/ 284 h 300"/>
                    <a:gd name="T80" fmla="*/ 266 w 916"/>
                    <a:gd name="T81" fmla="*/ 298 h 300"/>
                    <a:gd name="T82" fmla="*/ 201 w 916"/>
                    <a:gd name="T83" fmla="*/ 299 h 300"/>
                    <a:gd name="T84" fmla="*/ 129 w 916"/>
                    <a:gd name="T85" fmla="*/ 294 h 300"/>
                    <a:gd name="T86" fmla="*/ 57 w 916"/>
                    <a:gd name="T87" fmla="*/ 267 h 300"/>
                    <a:gd name="T88" fmla="*/ 7 w 916"/>
                    <a:gd name="T89" fmla="*/ 202 h 300"/>
                    <a:gd name="T90" fmla="*/ 7 w 916"/>
                    <a:gd name="T91" fmla="*/ 98 h 300"/>
                    <a:gd name="T92" fmla="*/ 57 w 916"/>
                    <a:gd name="T93" fmla="*/ 33 h 300"/>
                    <a:gd name="T94" fmla="*/ 129 w 916"/>
                    <a:gd name="T95" fmla="*/ 6 h 300"/>
                    <a:gd name="T96" fmla="*/ 201 w 916"/>
                    <a:gd name="T97" fmla="*/ 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916" h="300">
                      <a:moveTo>
                        <a:pt x="699" y="71"/>
                      </a:moveTo>
                      <a:lnTo>
                        <a:pt x="665" y="72"/>
                      </a:lnTo>
                      <a:lnTo>
                        <a:pt x="636" y="74"/>
                      </a:lnTo>
                      <a:lnTo>
                        <a:pt x="613" y="78"/>
                      </a:lnTo>
                      <a:lnTo>
                        <a:pt x="594" y="83"/>
                      </a:lnTo>
                      <a:lnTo>
                        <a:pt x="579" y="90"/>
                      </a:lnTo>
                      <a:lnTo>
                        <a:pt x="569" y="99"/>
                      </a:lnTo>
                      <a:lnTo>
                        <a:pt x="561" y="109"/>
                      </a:lnTo>
                      <a:lnTo>
                        <a:pt x="556" y="122"/>
                      </a:lnTo>
                      <a:lnTo>
                        <a:pt x="554" y="135"/>
                      </a:lnTo>
                      <a:lnTo>
                        <a:pt x="553" y="150"/>
                      </a:lnTo>
                      <a:lnTo>
                        <a:pt x="554" y="165"/>
                      </a:lnTo>
                      <a:lnTo>
                        <a:pt x="556" y="179"/>
                      </a:lnTo>
                      <a:lnTo>
                        <a:pt x="561" y="191"/>
                      </a:lnTo>
                      <a:lnTo>
                        <a:pt x="569" y="201"/>
                      </a:lnTo>
                      <a:lnTo>
                        <a:pt x="579" y="210"/>
                      </a:lnTo>
                      <a:lnTo>
                        <a:pt x="594" y="216"/>
                      </a:lnTo>
                      <a:lnTo>
                        <a:pt x="613" y="223"/>
                      </a:lnTo>
                      <a:lnTo>
                        <a:pt x="636" y="227"/>
                      </a:lnTo>
                      <a:lnTo>
                        <a:pt x="665" y="229"/>
                      </a:lnTo>
                      <a:lnTo>
                        <a:pt x="699" y="230"/>
                      </a:lnTo>
                      <a:lnTo>
                        <a:pt x="734" y="229"/>
                      </a:lnTo>
                      <a:lnTo>
                        <a:pt x="763" y="227"/>
                      </a:lnTo>
                      <a:lnTo>
                        <a:pt x="787" y="223"/>
                      </a:lnTo>
                      <a:lnTo>
                        <a:pt x="805" y="216"/>
                      </a:lnTo>
                      <a:lnTo>
                        <a:pt x="820" y="210"/>
                      </a:lnTo>
                      <a:lnTo>
                        <a:pt x="831" y="201"/>
                      </a:lnTo>
                      <a:lnTo>
                        <a:pt x="839" y="191"/>
                      </a:lnTo>
                      <a:lnTo>
                        <a:pt x="843" y="179"/>
                      </a:lnTo>
                      <a:lnTo>
                        <a:pt x="846" y="165"/>
                      </a:lnTo>
                      <a:lnTo>
                        <a:pt x="847" y="150"/>
                      </a:lnTo>
                      <a:lnTo>
                        <a:pt x="846" y="135"/>
                      </a:lnTo>
                      <a:lnTo>
                        <a:pt x="843" y="122"/>
                      </a:lnTo>
                      <a:lnTo>
                        <a:pt x="839" y="109"/>
                      </a:lnTo>
                      <a:lnTo>
                        <a:pt x="831" y="99"/>
                      </a:lnTo>
                      <a:lnTo>
                        <a:pt x="820" y="90"/>
                      </a:lnTo>
                      <a:lnTo>
                        <a:pt x="805" y="83"/>
                      </a:lnTo>
                      <a:lnTo>
                        <a:pt x="787" y="78"/>
                      </a:lnTo>
                      <a:lnTo>
                        <a:pt x="763" y="74"/>
                      </a:lnTo>
                      <a:lnTo>
                        <a:pt x="734" y="72"/>
                      </a:lnTo>
                      <a:lnTo>
                        <a:pt x="699" y="71"/>
                      </a:lnTo>
                      <a:close/>
                      <a:moveTo>
                        <a:pt x="216" y="71"/>
                      </a:moveTo>
                      <a:lnTo>
                        <a:pt x="182" y="72"/>
                      </a:lnTo>
                      <a:lnTo>
                        <a:pt x="153" y="74"/>
                      </a:lnTo>
                      <a:lnTo>
                        <a:pt x="130" y="78"/>
                      </a:lnTo>
                      <a:lnTo>
                        <a:pt x="111" y="83"/>
                      </a:lnTo>
                      <a:lnTo>
                        <a:pt x="96" y="90"/>
                      </a:lnTo>
                      <a:lnTo>
                        <a:pt x="85" y="99"/>
                      </a:lnTo>
                      <a:lnTo>
                        <a:pt x="78" y="109"/>
                      </a:lnTo>
                      <a:lnTo>
                        <a:pt x="73" y="122"/>
                      </a:lnTo>
                      <a:lnTo>
                        <a:pt x="70" y="135"/>
                      </a:lnTo>
                      <a:lnTo>
                        <a:pt x="70" y="150"/>
                      </a:lnTo>
                      <a:lnTo>
                        <a:pt x="70" y="165"/>
                      </a:lnTo>
                      <a:lnTo>
                        <a:pt x="73" y="179"/>
                      </a:lnTo>
                      <a:lnTo>
                        <a:pt x="78" y="191"/>
                      </a:lnTo>
                      <a:lnTo>
                        <a:pt x="85" y="201"/>
                      </a:lnTo>
                      <a:lnTo>
                        <a:pt x="96" y="210"/>
                      </a:lnTo>
                      <a:lnTo>
                        <a:pt x="111" y="216"/>
                      </a:lnTo>
                      <a:lnTo>
                        <a:pt x="130" y="223"/>
                      </a:lnTo>
                      <a:lnTo>
                        <a:pt x="153" y="227"/>
                      </a:lnTo>
                      <a:lnTo>
                        <a:pt x="182" y="229"/>
                      </a:lnTo>
                      <a:lnTo>
                        <a:pt x="216" y="230"/>
                      </a:lnTo>
                      <a:lnTo>
                        <a:pt x="250" y="229"/>
                      </a:lnTo>
                      <a:lnTo>
                        <a:pt x="280" y="227"/>
                      </a:lnTo>
                      <a:lnTo>
                        <a:pt x="304" y="223"/>
                      </a:lnTo>
                      <a:lnTo>
                        <a:pt x="322" y="216"/>
                      </a:lnTo>
                      <a:lnTo>
                        <a:pt x="337" y="210"/>
                      </a:lnTo>
                      <a:lnTo>
                        <a:pt x="348" y="201"/>
                      </a:lnTo>
                      <a:lnTo>
                        <a:pt x="355" y="191"/>
                      </a:lnTo>
                      <a:lnTo>
                        <a:pt x="360" y="179"/>
                      </a:lnTo>
                      <a:lnTo>
                        <a:pt x="363" y="165"/>
                      </a:lnTo>
                      <a:lnTo>
                        <a:pt x="363" y="150"/>
                      </a:lnTo>
                      <a:lnTo>
                        <a:pt x="363" y="135"/>
                      </a:lnTo>
                      <a:lnTo>
                        <a:pt x="360" y="122"/>
                      </a:lnTo>
                      <a:lnTo>
                        <a:pt x="355" y="109"/>
                      </a:lnTo>
                      <a:lnTo>
                        <a:pt x="348" y="99"/>
                      </a:lnTo>
                      <a:lnTo>
                        <a:pt x="337" y="90"/>
                      </a:lnTo>
                      <a:lnTo>
                        <a:pt x="322" y="83"/>
                      </a:lnTo>
                      <a:lnTo>
                        <a:pt x="304" y="78"/>
                      </a:lnTo>
                      <a:lnTo>
                        <a:pt x="280" y="74"/>
                      </a:lnTo>
                      <a:lnTo>
                        <a:pt x="250" y="72"/>
                      </a:lnTo>
                      <a:lnTo>
                        <a:pt x="216" y="71"/>
                      </a:lnTo>
                      <a:close/>
                      <a:moveTo>
                        <a:pt x="216" y="0"/>
                      </a:moveTo>
                      <a:lnTo>
                        <a:pt x="234" y="0"/>
                      </a:lnTo>
                      <a:lnTo>
                        <a:pt x="254" y="1"/>
                      </a:lnTo>
                      <a:lnTo>
                        <a:pt x="276" y="2"/>
                      </a:lnTo>
                      <a:lnTo>
                        <a:pt x="298" y="5"/>
                      </a:lnTo>
                      <a:lnTo>
                        <a:pt x="321" y="9"/>
                      </a:lnTo>
                      <a:lnTo>
                        <a:pt x="343" y="17"/>
                      </a:lnTo>
                      <a:lnTo>
                        <a:pt x="364" y="26"/>
                      </a:lnTo>
                      <a:lnTo>
                        <a:pt x="383" y="37"/>
                      </a:lnTo>
                      <a:lnTo>
                        <a:pt x="400" y="53"/>
                      </a:lnTo>
                      <a:lnTo>
                        <a:pt x="516" y="53"/>
                      </a:lnTo>
                      <a:lnTo>
                        <a:pt x="533" y="37"/>
                      </a:lnTo>
                      <a:lnTo>
                        <a:pt x="553" y="26"/>
                      </a:lnTo>
                      <a:lnTo>
                        <a:pt x="574" y="17"/>
                      </a:lnTo>
                      <a:lnTo>
                        <a:pt x="596" y="9"/>
                      </a:lnTo>
                      <a:lnTo>
                        <a:pt x="618" y="5"/>
                      </a:lnTo>
                      <a:lnTo>
                        <a:pt x="640" y="2"/>
                      </a:lnTo>
                      <a:lnTo>
                        <a:pt x="662" y="1"/>
                      </a:lnTo>
                      <a:lnTo>
                        <a:pt x="682" y="0"/>
                      </a:lnTo>
                      <a:lnTo>
                        <a:pt x="699" y="0"/>
                      </a:lnTo>
                      <a:lnTo>
                        <a:pt x="715" y="0"/>
                      </a:lnTo>
                      <a:lnTo>
                        <a:pt x="732" y="0"/>
                      </a:lnTo>
                      <a:lnTo>
                        <a:pt x="749" y="1"/>
                      </a:lnTo>
                      <a:lnTo>
                        <a:pt x="768" y="3"/>
                      </a:lnTo>
                      <a:lnTo>
                        <a:pt x="787" y="6"/>
                      </a:lnTo>
                      <a:lnTo>
                        <a:pt x="806" y="10"/>
                      </a:lnTo>
                      <a:lnTo>
                        <a:pt x="825" y="16"/>
                      </a:lnTo>
                      <a:lnTo>
                        <a:pt x="843" y="24"/>
                      </a:lnTo>
                      <a:lnTo>
                        <a:pt x="860" y="33"/>
                      </a:lnTo>
                      <a:lnTo>
                        <a:pt x="875" y="45"/>
                      </a:lnTo>
                      <a:lnTo>
                        <a:pt x="889" y="59"/>
                      </a:lnTo>
                      <a:lnTo>
                        <a:pt x="900" y="77"/>
                      </a:lnTo>
                      <a:lnTo>
                        <a:pt x="908" y="98"/>
                      </a:lnTo>
                      <a:lnTo>
                        <a:pt x="914" y="123"/>
                      </a:lnTo>
                      <a:lnTo>
                        <a:pt x="916" y="150"/>
                      </a:lnTo>
                      <a:lnTo>
                        <a:pt x="914" y="178"/>
                      </a:lnTo>
                      <a:lnTo>
                        <a:pt x="908" y="202"/>
                      </a:lnTo>
                      <a:lnTo>
                        <a:pt x="900" y="223"/>
                      </a:lnTo>
                      <a:lnTo>
                        <a:pt x="889" y="241"/>
                      </a:lnTo>
                      <a:lnTo>
                        <a:pt x="875" y="255"/>
                      </a:lnTo>
                      <a:lnTo>
                        <a:pt x="860" y="267"/>
                      </a:lnTo>
                      <a:lnTo>
                        <a:pt x="843" y="277"/>
                      </a:lnTo>
                      <a:lnTo>
                        <a:pt x="825" y="285"/>
                      </a:lnTo>
                      <a:lnTo>
                        <a:pt x="806" y="290"/>
                      </a:lnTo>
                      <a:lnTo>
                        <a:pt x="787" y="294"/>
                      </a:lnTo>
                      <a:lnTo>
                        <a:pt x="768" y="297"/>
                      </a:lnTo>
                      <a:lnTo>
                        <a:pt x="749" y="298"/>
                      </a:lnTo>
                      <a:lnTo>
                        <a:pt x="732" y="299"/>
                      </a:lnTo>
                      <a:lnTo>
                        <a:pt x="715" y="299"/>
                      </a:lnTo>
                      <a:lnTo>
                        <a:pt x="699" y="300"/>
                      </a:lnTo>
                      <a:lnTo>
                        <a:pt x="685" y="299"/>
                      </a:lnTo>
                      <a:lnTo>
                        <a:pt x="668" y="299"/>
                      </a:lnTo>
                      <a:lnTo>
                        <a:pt x="650" y="298"/>
                      </a:lnTo>
                      <a:lnTo>
                        <a:pt x="632" y="297"/>
                      </a:lnTo>
                      <a:lnTo>
                        <a:pt x="613" y="294"/>
                      </a:lnTo>
                      <a:lnTo>
                        <a:pt x="593" y="290"/>
                      </a:lnTo>
                      <a:lnTo>
                        <a:pt x="575" y="285"/>
                      </a:lnTo>
                      <a:lnTo>
                        <a:pt x="557" y="277"/>
                      </a:lnTo>
                      <a:lnTo>
                        <a:pt x="540" y="267"/>
                      </a:lnTo>
                      <a:lnTo>
                        <a:pt x="524" y="255"/>
                      </a:lnTo>
                      <a:lnTo>
                        <a:pt x="511" y="241"/>
                      </a:lnTo>
                      <a:lnTo>
                        <a:pt x="500" y="224"/>
                      </a:lnTo>
                      <a:lnTo>
                        <a:pt x="491" y="202"/>
                      </a:lnTo>
                      <a:lnTo>
                        <a:pt x="486" y="179"/>
                      </a:lnTo>
                      <a:lnTo>
                        <a:pt x="484" y="150"/>
                      </a:lnTo>
                      <a:lnTo>
                        <a:pt x="485" y="137"/>
                      </a:lnTo>
                      <a:lnTo>
                        <a:pt x="486" y="125"/>
                      </a:lnTo>
                      <a:lnTo>
                        <a:pt x="430" y="125"/>
                      </a:lnTo>
                      <a:lnTo>
                        <a:pt x="432" y="137"/>
                      </a:lnTo>
                      <a:lnTo>
                        <a:pt x="432" y="150"/>
                      </a:lnTo>
                      <a:lnTo>
                        <a:pt x="430" y="179"/>
                      </a:lnTo>
                      <a:lnTo>
                        <a:pt x="425" y="202"/>
                      </a:lnTo>
                      <a:lnTo>
                        <a:pt x="416" y="224"/>
                      </a:lnTo>
                      <a:lnTo>
                        <a:pt x="405" y="241"/>
                      </a:lnTo>
                      <a:lnTo>
                        <a:pt x="392" y="255"/>
                      </a:lnTo>
                      <a:lnTo>
                        <a:pt x="377" y="267"/>
                      </a:lnTo>
                      <a:lnTo>
                        <a:pt x="360" y="277"/>
                      </a:lnTo>
                      <a:lnTo>
                        <a:pt x="342" y="284"/>
                      </a:lnTo>
                      <a:lnTo>
                        <a:pt x="323" y="290"/>
                      </a:lnTo>
                      <a:lnTo>
                        <a:pt x="304" y="294"/>
                      </a:lnTo>
                      <a:lnTo>
                        <a:pt x="285" y="296"/>
                      </a:lnTo>
                      <a:lnTo>
                        <a:pt x="266" y="298"/>
                      </a:lnTo>
                      <a:lnTo>
                        <a:pt x="248" y="299"/>
                      </a:lnTo>
                      <a:lnTo>
                        <a:pt x="231" y="299"/>
                      </a:lnTo>
                      <a:lnTo>
                        <a:pt x="216" y="299"/>
                      </a:lnTo>
                      <a:lnTo>
                        <a:pt x="201" y="299"/>
                      </a:lnTo>
                      <a:lnTo>
                        <a:pt x="185" y="299"/>
                      </a:lnTo>
                      <a:lnTo>
                        <a:pt x="167" y="298"/>
                      </a:lnTo>
                      <a:lnTo>
                        <a:pt x="148" y="296"/>
                      </a:lnTo>
                      <a:lnTo>
                        <a:pt x="129" y="294"/>
                      </a:lnTo>
                      <a:lnTo>
                        <a:pt x="110" y="290"/>
                      </a:lnTo>
                      <a:lnTo>
                        <a:pt x="91" y="284"/>
                      </a:lnTo>
                      <a:lnTo>
                        <a:pt x="73" y="277"/>
                      </a:lnTo>
                      <a:lnTo>
                        <a:pt x="57" y="267"/>
                      </a:lnTo>
                      <a:lnTo>
                        <a:pt x="41" y="255"/>
                      </a:lnTo>
                      <a:lnTo>
                        <a:pt x="27" y="240"/>
                      </a:lnTo>
                      <a:lnTo>
                        <a:pt x="16" y="223"/>
                      </a:lnTo>
                      <a:lnTo>
                        <a:pt x="7" y="202"/>
                      </a:lnTo>
                      <a:lnTo>
                        <a:pt x="2" y="178"/>
                      </a:lnTo>
                      <a:lnTo>
                        <a:pt x="0" y="150"/>
                      </a:lnTo>
                      <a:lnTo>
                        <a:pt x="2" y="122"/>
                      </a:lnTo>
                      <a:lnTo>
                        <a:pt x="7" y="98"/>
                      </a:lnTo>
                      <a:lnTo>
                        <a:pt x="16" y="77"/>
                      </a:lnTo>
                      <a:lnTo>
                        <a:pt x="27" y="59"/>
                      </a:lnTo>
                      <a:lnTo>
                        <a:pt x="41" y="45"/>
                      </a:lnTo>
                      <a:lnTo>
                        <a:pt x="57" y="33"/>
                      </a:lnTo>
                      <a:lnTo>
                        <a:pt x="73" y="23"/>
                      </a:lnTo>
                      <a:lnTo>
                        <a:pt x="91" y="16"/>
                      </a:lnTo>
                      <a:lnTo>
                        <a:pt x="110" y="10"/>
                      </a:lnTo>
                      <a:lnTo>
                        <a:pt x="129" y="6"/>
                      </a:lnTo>
                      <a:lnTo>
                        <a:pt x="148" y="3"/>
                      </a:lnTo>
                      <a:lnTo>
                        <a:pt x="167" y="1"/>
                      </a:lnTo>
                      <a:lnTo>
                        <a:pt x="185" y="0"/>
                      </a:lnTo>
                      <a:lnTo>
                        <a:pt x="201" y="0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6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" name="Freeform 24"/>
                <p:cNvSpPr>
                  <a:spLocks noEditPoints="1"/>
                </p:cNvSpPr>
                <p:nvPr/>
              </p:nvSpPr>
              <p:spPr bwMode="auto">
                <a:xfrm>
                  <a:off x="2597" y="4335"/>
                  <a:ext cx="217" cy="124"/>
                </a:xfrm>
                <a:custGeom>
                  <a:avLst/>
                  <a:gdLst>
                    <a:gd name="T0" fmla="*/ 1796 w 2393"/>
                    <a:gd name="T1" fmla="*/ 704 h 1360"/>
                    <a:gd name="T2" fmla="*/ 1761 w 2393"/>
                    <a:gd name="T3" fmla="*/ 720 h 1360"/>
                    <a:gd name="T4" fmla="*/ 1590 w 2393"/>
                    <a:gd name="T5" fmla="*/ 904 h 1360"/>
                    <a:gd name="T6" fmla="*/ 1882 w 2393"/>
                    <a:gd name="T7" fmla="*/ 733 h 1360"/>
                    <a:gd name="T8" fmla="*/ 1851 w 2393"/>
                    <a:gd name="T9" fmla="*/ 709 h 1360"/>
                    <a:gd name="T10" fmla="*/ 1814 w 2393"/>
                    <a:gd name="T11" fmla="*/ 702 h 1360"/>
                    <a:gd name="T12" fmla="*/ 1831 w 2393"/>
                    <a:gd name="T13" fmla="*/ 20 h 1360"/>
                    <a:gd name="T14" fmla="*/ 1950 w 2393"/>
                    <a:gd name="T15" fmla="*/ 61 h 1360"/>
                    <a:gd name="T16" fmla="*/ 2057 w 2393"/>
                    <a:gd name="T17" fmla="*/ 121 h 1360"/>
                    <a:gd name="T18" fmla="*/ 2154 w 2393"/>
                    <a:gd name="T19" fmla="*/ 196 h 1360"/>
                    <a:gd name="T20" fmla="*/ 2235 w 2393"/>
                    <a:gd name="T21" fmla="*/ 286 h 1360"/>
                    <a:gd name="T22" fmla="*/ 2301 w 2393"/>
                    <a:gd name="T23" fmla="*/ 388 h 1360"/>
                    <a:gd name="T24" fmla="*/ 2352 w 2393"/>
                    <a:gd name="T25" fmla="*/ 501 h 1360"/>
                    <a:gd name="T26" fmla="*/ 2382 w 2393"/>
                    <a:gd name="T27" fmla="*/ 622 h 1360"/>
                    <a:gd name="T28" fmla="*/ 2393 w 2393"/>
                    <a:gd name="T29" fmla="*/ 748 h 1360"/>
                    <a:gd name="T30" fmla="*/ 2390 w 2393"/>
                    <a:gd name="T31" fmla="*/ 1230 h 1360"/>
                    <a:gd name="T32" fmla="*/ 2370 w 2393"/>
                    <a:gd name="T33" fmla="*/ 1282 h 1360"/>
                    <a:gd name="T34" fmla="*/ 2335 w 2393"/>
                    <a:gd name="T35" fmla="*/ 1324 h 1360"/>
                    <a:gd name="T36" fmla="*/ 2286 w 2393"/>
                    <a:gd name="T37" fmla="*/ 1351 h 1360"/>
                    <a:gd name="T38" fmla="*/ 2230 w 2393"/>
                    <a:gd name="T39" fmla="*/ 1360 h 1360"/>
                    <a:gd name="T40" fmla="*/ 129 w 2393"/>
                    <a:gd name="T41" fmla="*/ 1358 h 1360"/>
                    <a:gd name="T42" fmla="*/ 77 w 2393"/>
                    <a:gd name="T43" fmla="*/ 1339 h 1360"/>
                    <a:gd name="T44" fmla="*/ 36 w 2393"/>
                    <a:gd name="T45" fmla="*/ 1304 h 1360"/>
                    <a:gd name="T46" fmla="*/ 10 w 2393"/>
                    <a:gd name="T47" fmla="*/ 1256 h 1360"/>
                    <a:gd name="T48" fmla="*/ 0 w 2393"/>
                    <a:gd name="T49" fmla="*/ 1200 h 1360"/>
                    <a:gd name="T50" fmla="*/ 3 w 2393"/>
                    <a:gd name="T51" fmla="*/ 684 h 1360"/>
                    <a:gd name="T52" fmla="*/ 23 w 2393"/>
                    <a:gd name="T53" fmla="*/ 561 h 1360"/>
                    <a:gd name="T54" fmla="*/ 63 w 2393"/>
                    <a:gd name="T55" fmla="*/ 443 h 1360"/>
                    <a:gd name="T56" fmla="*/ 122 w 2393"/>
                    <a:gd name="T57" fmla="*/ 336 h 1360"/>
                    <a:gd name="T58" fmla="*/ 195 w 2393"/>
                    <a:gd name="T59" fmla="*/ 240 h 1360"/>
                    <a:gd name="T60" fmla="*/ 283 w 2393"/>
                    <a:gd name="T61" fmla="*/ 157 h 1360"/>
                    <a:gd name="T62" fmla="*/ 385 w 2393"/>
                    <a:gd name="T63" fmla="*/ 89 h 1360"/>
                    <a:gd name="T64" fmla="*/ 498 w 2393"/>
                    <a:gd name="T65" fmla="*/ 38 h 1360"/>
                    <a:gd name="T66" fmla="*/ 640 w 2393"/>
                    <a:gd name="T67" fmla="*/ 0 h 1360"/>
                    <a:gd name="T68" fmla="*/ 1748 w 2393"/>
                    <a:gd name="T69" fmla="*/ 0 h 1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393" h="1360">
                      <a:moveTo>
                        <a:pt x="1814" y="702"/>
                      </a:moveTo>
                      <a:lnTo>
                        <a:pt x="1796" y="704"/>
                      </a:lnTo>
                      <a:lnTo>
                        <a:pt x="1778" y="709"/>
                      </a:lnTo>
                      <a:lnTo>
                        <a:pt x="1761" y="720"/>
                      </a:lnTo>
                      <a:lnTo>
                        <a:pt x="1746" y="733"/>
                      </a:lnTo>
                      <a:lnTo>
                        <a:pt x="1590" y="904"/>
                      </a:lnTo>
                      <a:lnTo>
                        <a:pt x="2038" y="904"/>
                      </a:lnTo>
                      <a:lnTo>
                        <a:pt x="1882" y="733"/>
                      </a:lnTo>
                      <a:lnTo>
                        <a:pt x="1867" y="719"/>
                      </a:lnTo>
                      <a:lnTo>
                        <a:pt x="1851" y="709"/>
                      </a:lnTo>
                      <a:lnTo>
                        <a:pt x="1833" y="703"/>
                      </a:lnTo>
                      <a:lnTo>
                        <a:pt x="1814" y="702"/>
                      </a:lnTo>
                      <a:close/>
                      <a:moveTo>
                        <a:pt x="1748" y="0"/>
                      </a:moveTo>
                      <a:lnTo>
                        <a:pt x="1831" y="20"/>
                      </a:lnTo>
                      <a:lnTo>
                        <a:pt x="1892" y="38"/>
                      </a:lnTo>
                      <a:lnTo>
                        <a:pt x="1950" y="61"/>
                      </a:lnTo>
                      <a:lnTo>
                        <a:pt x="2005" y="88"/>
                      </a:lnTo>
                      <a:lnTo>
                        <a:pt x="2057" y="121"/>
                      </a:lnTo>
                      <a:lnTo>
                        <a:pt x="2107" y="157"/>
                      </a:lnTo>
                      <a:lnTo>
                        <a:pt x="2154" y="196"/>
                      </a:lnTo>
                      <a:lnTo>
                        <a:pt x="2196" y="239"/>
                      </a:lnTo>
                      <a:lnTo>
                        <a:pt x="2235" y="286"/>
                      </a:lnTo>
                      <a:lnTo>
                        <a:pt x="2270" y="336"/>
                      </a:lnTo>
                      <a:lnTo>
                        <a:pt x="2301" y="388"/>
                      </a:lnTo>
                      <a:lnTo>
                        <a:pt x="2328" y="443"/>
                      </a:lnTo>
                      <a:lnTo>
                        <a:pt x="2352" y="501"/>
                      </a:lnTo>
                      <a:lnTo>
                        <a:pt x="2369" y="561"/>
                      </a:lnTo>
                      <a:lnTo>
                        <a:pt x="2382" y="622"/>
                      </a:lnTo>
                      <a:lnTo>
                        <a:pt x="2390" y="684"/>
                      </a:lnTo>
                      <a:lnTo>
                        <a:pt x="2393" y="748"/>
                      </a:lnTo>
                      <a:lnTo>
                        <a:pt x="2393" y="1200"/>
                      </a:lnTo>
                      <a:lnTo>
                        <a:pt x="2390" y="1230"/>
                      </a:lnTo>
                      <a:lnTo>
                        <a:pt x="2383" y="1256"/>
                      </a:lnTo>
                      <a:lnTo>
                        <a:pt x="2370" y="1282"/>
                      </a:lnTo>
                      <a:lnTo>
                        <a:pt x="2354" y="1304"/>
                      </a:lnTo>
                      <a:lnTo>
                        <a:pt x="2335" y="1324"/>
                      </a:lnTo>
                      <a:lnTo>
                        <a:pt x="2311" y="1339"/>
                      </a:lnTo>
                      <a:lnTo>
                        <a:pt x="2286" y="1351"/>
                      </a:lnTo>
                      <a:lnTo>
                        <a:pt x="2259" y="1358"/>
                      </a:lnTo>
                      <a:lnTo>
                        <a:pt x="2230" y="1360"/>
                      </a:lnTo>
                      <a:lnTo>
                        <a:pt x="157" y="1360"/>
                      </a:lnTo>
                      <a:lnTo>
                        <a:pt x="129" y="1358"/>
                      </a:lnTo>
                      <a:lnTo>
                        <a:pt x="101" y="1351"/>
                      </a:lnTo>
                      <a:lnTo>
                        <a:pt x="77" y="1339"/>
                      </a:lnTo>
                      <a:lnTo>
                        <a:pt x="55" y="1324"/>
                      </a:lnTo>
                      <a:lnTo>
                        <a:pt x="36" y="1304"/>
                      </a:lnTo>
                      <a:lnTo>
                        <a:pt x="21" y="1282"/>
                      </a:lnTo>
                      <a:lnTo>
                        <a:pt x="10" y="1256"/>
                      </a:lnTo>
                      <a:lnTo>
                        <a:pt x="3" y="1230"/>
                      </a:lnTo>
                      <a:lnTo>
                        <a:pt x="0" y="1200"/>
                      </a:lnTo>
                      <a:lnTo>
                        <a:pt x="0" y="748"/>
                      </a:lnTo>
                      <a:lnTo>
                        <a:pt x="3" y="684"/>
                      </a:lnTo>
                      <a:lnTo>
                        <a:pt x="11" y="622"/>
                      </a:lnTo>
                      <a:lnTo>
                        <a:pt x="23" y="561"/>
                      </a:lnTo>
                      <a:lnTo>
                        <a:pt x="41" y="501"/>
                      </a:lnTo>
                      <a:lnTo>
                        <a:pt x="63" y="443"/>
                      </a:lnTo>
                      <a:lnTo>
                        <a:pt x="90" y="389"/>
                      </a:lnTo>
                      <a:lnTo>
                        <a:pt x="122" y="336"/>
                      </a:lnTo>
                      <a:lnTo>
                        <a:pt x="156" y="286"/>
                      </a:lnTo>
                      <a:lnTo>
                        <a:pt x="195" y="240"/>
                      </a:lnTo>
                      <a:lnTo>
                        <a:pt x="237" y="196"/>
                      </a:lnTo>
                      <a:lnTo>
                        <a:pt x="283" y="157"/>
                      </a:lnTo>
                      <a:lnTo>
                        <a:pt x="332" y="121"/>
                      </a:lnTo>
                      <a:lnTo>
                        <a:pt x="385" y="89"/>
                      </a:lnTo>
                      <a:lnTo>
                        <a:pt x="440" y="62"/>
                      </a:lnTo>
                      <a:lnTo>
                        <a:pt x="498" y="38"/>
                      </a:lnTo>
                      <a:lnTo>
                        <a:pt x="559" y="20"/>
                      </a:lnTo>
                      <a:lnTo>
                        <a:pt x="640" y="0"/>
                      </a:lnTo>
                      <a:lnTo>
                        <a:pt x="1193" y="1280"/>
                      </a:lnTo>
                      <a:lnTo>
                        <a:pt x="174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6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5" name="Freeform 25"/>
                <p:cNvSpPr>
                  <a:spLocks/>
                </p:cNvSpPr>
                <p:nvPr/>
              </p:nvSpPr>
              <p:spPr bwMode="auto">
                <a:xfrm>
                  <a:off x="2689" y="4347"/>
                  <a:ext cx="34" cy="83"/>
                </a:xfrm>
                <a:custGeom>
                  <a:avLst/>
                  <a:gdLst>
                    <a:gd name="T0" fmla="*/ 135 w 373"/>
                    <a:gd name="T1" fmla="*/ 0 h 915"/>
                    <a:gd name="T2" fmla="*/ 237 w 373"/>
                    <a:gd name="T3" fmla="*/ 0 h 915"/>
                    <a:gd name="T4" fmla="*/ 258 w 373"/>
                    <a:gd name="T5" fmla="*/ 2 h 915"/>
                    <a:gd name="T6" fmla="*/ 278 w 373"/>
                    <a:gd name="T7" fmla="*/ 9 h 915"/>
                    <a:gd name="T8" fmla="*/ 295 w 373"/>
                    <a:gd name="T9" fmla="*/ 21 h 915"/>
                    <a:gd name="T10" fmla="*/ 310 w 373"/>
                    <a:gd name="T11" fmla="*/ 36 h 915"/>
                    <a:gd name="T12" fmla="*/ 321 w 373"/>
                    <a:gd name="T13" fmla="*/ 53 h 915"/>
                    <a:gd name="T14" fmla="*/ 328 w 373"/>
                    <a:gd name="T15" fmla="*/ 74 h 915"/>
                    <a:gd name="T16" fmla="*/ 366 w 373"/>
                    <a:gd name="T17" fmla="*/ 234 h 915"/>
                    <a:gd name="T18" fmla="*/ 368 w 373"/>
                    <a:gd name="T19" fmla="*/ 257 h 915"/>
                    <a:gd name="T20" fmla="*/ 365 w 373"/>
                    <a:gd name="T21" fmla="*/ 281 h 915"/>
                    <a:gd name="T22" fmla="*/ 357 w 373"/>
                    <a:gd name="T23" fmla="*/ 301 h 915"/>
                    <a:gd name="T24" fmla="*/ 345 w 373"/>
                    <a:gd name="T25" fmla="*/ 319 h 915"/>
                    <a:gd name="T26" fmla="*/ 329 w 373"/>
                    <a:gd name="T27" fmla="*/ 334 h 915"/>
                    <a:gd name="T28" fmla="*/ 309 w 373"/>
                    <a:gd name="T29" fmla="*/ 345 h 915"/>
                    <a:gd name="T30" fmla="*/ 287 w 373"/>
                    <a:gd name="T31" fmla="*/ 351 h 915"/>
                    <a:gd name="T32" fmla="*/ 373 w 373"/>
                    <a:gd name="T33" fmla="*/ 438 h 915"/>
                    <a:gd name="T34" fmla="*/ 187 w 373"/>
                    <a:gd name="T35" fmla="*/ 915 h 915"/>
                    <a:gd name="T36" fmla="*/ 0 w 373"/>
                    <a:gd name="T37" fmla="*/ 438 h 915"/>
                    <a:gd name="T38" fmla="*/ 85 w 373"/>
                    <a:gd name="T39" fmla="*/ 351 h 915"/>
                    <a:gd name="T40" fmla="*/ 63 w 373"/>
                    <a:gd name="T41" fmla="*/ 345 h 915"/>
                    <a:gd name="T42" fmla="*/ 44 w 373"/>
                    <a:gd name="T43" fmla="*/ 334 h 915"/>
                    <a:gd name="T44" fmla="*/ 27 w 373"/>
                    <a:gd name="T45" fmla="*/ 319 h 915"/>
                    <a:gd name="T46" fmla="*/ 15 w 373"/>
                    <a:gd name="T47" fmla="*/ 301 h 915"/>
                    <a:gd name="T48" fmla="*/ 7 w 373"/>
                    <a:gd name="T49" fmla="*/ 281 h 915"/>
                    <a:gd name="T50" fmla="*/ 4 w 373"/>
                    <a:gd name="T51" fmla="*/ 257 h 915"/>
                    <a:gd name="T52" fmla="*/ 6 w 373"/>
                    <a:gd name="T53" fmla="*/ 234 h 915"/>
                    <a:gd name="T54" fmla="*/ 44 w 373"/>
                    <a:gd name="T55" fmla="*/ 74 h 915"/>
                    <a:gd name="T56" fmla="*/ 52 w 373"/>
                    <a:gd name="T57" fmla="*/ 53 h 915"/>
                    <a:gd name="T58" fmla="*/ 63 w 373"/>
                    <a:gd name="T59" fmla="*/ 36 h 915"/>
                    <a:gd name="T60" fmla="*/ 77 w 373"/>
                    <a:gd name="T61" fmla="*/ 21 h 915"/>
                    <a:gd name="T62" fmla="*/ 95 w 373"/>
                    <a:gd name="T63" fmla="*/ 9 h 915"/>
                    <a:gd name="T64" fmla="*/ 114 w 373"/>
                    <a:gd name="T65" fmla="*/ 2 h 915"/>
                    <a:gd name="T66" fmla="*/ 135 w 373"/>
                    <a:gd name="T67" fmla="*/ 0 h 9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73" h="915">
                      <a:moveTo>
                        <a:pt x="135" y="0"/>
                      </a:moveTo>
                      <a:lnTo>
                        <a:pt x="237" y="0"/>
                      </a:lnTo>
                      <a:lnTo>
                        <a:pt x="258" y="2"/>
                      </a:lnTo>
                      <a:lnTo>
                        <a:pt x="278" y="9"/>
                      </a:lnTo>
                      <a:lnTo>
                        <a:pt x="295" y="21"/>
                      </a:lnTo>
                      <a:lnTo>
                        <a:pt x="310" y="36"/>
                      </a:lnTo>
                      <a:lnTo>
                        <a:pt x="321" y="53"/>
                      </a:lnTo>
                      <a:lnTo>
                        <a:pt x="328" y="74"/>
                      </a:lnTo>
                      <a:lnTo>
                        <a:pt x="366" y="234"/>
                      </a:lnTo>
                      <a:lnTo>
                        <a:pt x="368" y="257"/>
                      </a:lnTo>
                      <a:lnTo>
                        <a:pt x="365" y="281"/>
                      </a:lnTo>
                      <a:lnTo>
                        <a:pt x="357" y="301"/>
                      </a:lnTo>
                      <a:lnTo>
                        <a:pt x="345" y="319"/>
                      </a:lnTo>
                      <a:lnTo>
                        <a:pt x="329" y="334"/>
                      </a:lnTo>
                      <a:lnTo>
                        <a:pt x="309" y="345"/>
                      </a:lnTo>
                      <a:lnTo>
                        <a:pt x="287" y="351"/>
                      </a:lnTo>
                      <a:lnTo>
                        <a:pt x="373" y="438"/>
                      </a:lnTo>
                      <a:lnTo>
                        <a:pt x="187" y="915"/>
                      </a:lnTo>
                      <a:lnTo>
                        <a:pt x="0" y="438"/>
                      </a:lnTo>
                      <a:lnTo>
                        <a:pt x="85" y="351"/>
                      </a:lnTo>
                      <a:lnTo>
                        <a:pt x="63" y="345"/>
                      </a:lnTo>
                      <a:lnTo>
                        <a:pt x="44" y="334"/>
                      </a:lnTo>
                      <a:lnTo>
                        <a:pt x="27" y="319"/>
                      </a:lnTo>
                      <a:lnTo>
                        <a:pt x="15" y="301"/>
                      </a:lnTo>
                      <a:lnTo>
                        <a:pt x="7" y="281"/>
                      </a:lnTo>
                      <a:lnTo>
                        <a:pt x="4" y="257"/>
                      </a:lnTo>
                      <a:lnTo>
                        <a:pt x="6" y="234"/>
                      </a:lnTo>
                      <a:lnTo>
                        <a:pt x="44" y="74"/>
                      </a:lnTo>
                      <a:lnTo>
                        <a:pt x="52" y="53"/>
                      </a:lnTo>
                      <a:lnTo>
                        <a:pt x="63" y="36"/>
                      </a:lnTo>
                      <a:lnTo>
                        <a:pt x="77" y="21"/>
                      </a:lnTo>
                      <a:lnTo>
                        <a:pt x="95" y="9"/>
                      </a:lnTo>
                      <a:lnTo>
                        <a:pt x="114" y="2"/>
                      </a:lnTo>
                      <a:lnTo>
                        <a:pt x="13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6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4" name="Group 16"/>
              <p:cNvGrpSpPr>
                <a:grpSpLocks noChangeAspect="1"/>
              </p:cNvGrpSpPr>
              <p:nvPr/>
            </p:nvGrpSpPr>
            <p:grpSpPr bwMode="auto">
              <a:xfrm>
                <a:off x="7854849" y="2298568"/>
                <a:ext cx="162480" cy="186754"/>
                <a:chOff x="1039" y="1681"/>
                <a:chExt cx="1071" cy="1231"/>
              </a:xfrm>
              <a:solidFill>
                <a:schemeClr val="bg1"/>
              </a:solidFill>
            </p:grpSpPr>
            <p:sp>
              <p:nvSpPr>
                <p:cNvPr id="28" name="Freeform 17"/>
                <p:cNvSpPr>
                  <a:spLocks noEditPoints="1"/>
                </p:cNvSpPr>
                <p:nvPr/>
              </p:nvSpPr>
              <p:spPr bwMode="auto">
                <a:xfrm>
                  <a:off x="1039" y="1681"/>
                  <a:ext cx="1071" cy="1099"/>
                </a:xfrm>
                <a:custGeom>
                  <a:avLst/>
                  <a:gdLst>
                    <a:gd name="T0" fmla="*/ 3169 w 3212"/>
                    <a:gd name="T1" fmla="*/ 566 h 3298"/>
                    <a:gd name="T2" fmla="*/ 3035 w 3212"/>
                    <a:gd name="T3" fmla="*/ 475 h 3298"/>
                    <a:gd name="T4" fmla="*/ 2711 w 3212"/>
                    <a:gd name="T5" fmla="*/ 199 h 3298"/>
                    <a:gd name="T6" fmla="*/ 2384 w 3212"/>
                    <a:gd name="T7" fmla="*/ 19 h 3298"/>
                    <a:gd name="T8" fmla="*/ 2347 w 3212"/>
                    <a:gd name="T9" fmla="*/ 4 h 3298"/>
                    <a:gd name="T10" fmla="*/ 2278 w 3212"/>
                    <a:gd name="T11" fmla="*/ 47 h 3298"/>
                    <a:gd name="T12" fmla="*/ 2171 w 3212"/>
                    <a:gd name="T13" fmla="*/ 190 h 3298"/>
                    <a:gd name="T14" fmla="*/ 1698 w 3212"/>
                    <a:gd name="T15" fmla="*/ 610 h 3298"/>
                    <a:gd name="T16" fmla="*/ 716 w 3212"/>
                    <a:gd name="T17" fmla="*/ 1337 h 3298"/>
                    <a:gd name="T18" fmla="*/ 296 w 3212"/>
                    <a:gd name="T19" fmla="*/ 1713 h 3298"/>
                    <a:gd name="T20" fmla="*/ 59 w 3212"/>
                    <a:gd name="T21" fmla="*/ 2061 h 3298"/>
                    <a:gd name="T22" fmla="*/ 0 w 3212"/>
                    <a:gd name="T23" fmla="*/ 2479 h 3298"/>
                    <a:gd name="T24" fmla="*/ 29 w 3212"/>
                    <a:gd name="T25" fmla="*/ 2758 h 3298"/>
                    <a:gd name="T26" fmla="*/ 183 w 3212"/>
                    <a:gd name="T27" fmla="*/ 2915 h 3298"/>
                    <a:gd name="T28" fmla="*/ 615 w 3212"/>
                    <a:gd name="T29" fmla="*/ 3255 h 3298"/>
                    <a:gd name="T30" fmla="*/ 886 w 3212"/>
                    <a:gd name="T31" fmla="*/ 3291 h 3298"/>
                    <a:gd name="T32" fmla="*/ 1138 w 3212"/>
                    <a:gd name="T33" fmla="*/ 3171 h 3298"/>
                    <a:gd name="T34" fmla="*/ 1808 w 3212"/>
                    <a:gd name="T35" fmla="*/ 2600 h 3298"/>
                    <a:gd name="T36" fmla="*/ 2812 w 3212"/>
                    <a:gd name="T37" fmla="*/ 1724 h 3298"/>
                    <a:gd name="T38" fmla="*/ 3103 w 3212"/>
                    <a:gd name="T39" fmla="*/ 1438 h 3298"/>
                    <a:gd name="T40" fmla="*/ 3146 w 3212"/>
                    <a:gd name="T41" fmla="*/ 1401 h 3298"/>
                    <a:gd name="T42" fmla="*/ 3193 w 3212"/>
                    <a:gd name="T43" fmla="*/ 1183 h 3298"/>
                    <a:gd name="T44" fmla="*/ 3208 w 3212"/>
                    <a:gd name="T45" fmla="*/ 620 h 3298"/>
                    <a:gd name="T46" fmla="*/ 1001 w 3212"/>
                    <a:gd name="T47" fmla="*/ 3114 h 3298"/>
                    <a:gd name="T48" fmla="*/ 881 w 3212"/>
                    <a:gd name="T49" fmla="*/ 3066 h 3298"/>
                    <a:gd name="T50" fmla="*/ 844 w 3212"/>
                    <a:gd name="T51" fmla="*/ 2610 h 3298"/>
                    <a:gd name="T52" fmla="*/ 840 w 3212"/>
                    <a:gd name="T53" fmla="*/ 2398 h 3298"/>
                    <a:gd name="T54" fmla="*/ 401 w 3212"/>
                    <a:gd name="T55" fmla="*/ 2082 h 3298"/>
                    <a:gd name="T56" fmla="*/ 241 w 3212"/>
                    <a:gd name="T57" fmla="*/ 1969 h 3298"/>
                    <a:gd name="T58" fmla="*/ 752 w 3212"/>
                    <a:gd name="T59" fmla="*/ 2141 h 3298"/>
                    <a:gd name="T60" fmla="*/ 1034 w 3212"/>
                    <a:gd name="T61" fmla="*/ 2354 h 3298"/>
                    <a:gd name="T62" fmla="*/ 1418 w 3212"/>
                    <a:gd name="T63" fmla="*/ 2074 h 3298"/>
                    <a:gd name="T64" fmla="*/ 1624 w 3212"/>
                    <a:gd name="T65" fmla="*/ 1847 h 3298"/>
                    <a:gd name="T66" fmla="*/ 1420 w 3212"/>
                    <a:gd name="T67" fmla="*/ 1596 h 3298"/>
                    <a:gd name="T68" fmla="*/ 1082 w 3212"/>
                    <a:gd name="T69" fmla="*/ 1248 h 3298"/>
                    <a:gd name="T70" fmla="*/ 1614 w 3212"/>
                    <a:gd name="T71" fmla="*/ 825 h 3298"/>
                    <a:gd name="T72" fmla="*/ 2194 w 3212"/>
                    <a:gd name="T73" fmla="*/ 338 h 3298"/>
                    <a:gd name="T74" fmla="*/ 2374 w 3212"/>
                    <a:gd name="T75" fmla="*/ 118 h 3298"/>
                    <a:gd name="T76" fmla="*/ 2661 w 3212"/>
                    <a:gd name="T77" fmla="*/ 304 h 3298"/>
                    <a:gd name="T78" fmla="*/ 2993 w 3212"/>
                    <a:gd name="T79" fmla="*/ 603 h 3298"/>
                    <a:gd name="T80" fmla="*/ 2474 w 3212"/>
                    <a:gd name="T81" fmla="*/ 1257 h 3298"/>
                    <a:gd name="T82" fmla="*/ 1732 w 3212"/>
                    <a:gd name="T83" fmla="*/ 1951 h 3298"/>
                    <a:gd name="T84" fmla="*/ 1047 w 3212"/>
                    <a:gd name="T85" fmla="*/ 2462 h 3298"/>
                    <a:gd name="T86" fmla="*/ 1012 w 3212"/>
                    <a:gd name="T87" fmla="*/ 2472 h 3298"/>
                    <a:gd name="T88" fmla="*/ 3078 w 3212"/>
                    <a:gd name="T89" fmla="*/ 1147 h 3298"/>
                    <a:gd name="T90" fmla="*/ 3067 w 3212"/>
                    <a:gd name="T91" fmla="*/ 1301 h 3298"/>
                    <a:gd name="T92" fmla="*/ 3051 w 3212"/>
                    <a:gd name="T93" fmla="*/ 1343 h 3298"/>
                    <a:gd name="T94" fmla="*/ 3018 w 3212"/>
                    <a:gd name="T95" fmla="*/ 1366 h 3298"/>
                    <a:gd name="T96" fmla="*/ 2890 w 3212"/>
                    <a:gd name="T97" fmla="*/ 1493 h 3298"/>
                    <a:gd name="T98" fmla="*/ 1823 w 3212"/>
                    <a:gd name="T99" fmla="*/ 2434 h 3298"/>
                    <a:gd name="T100" fmla="*/ 1765 w 3212"/>
                    <a:gd name="T101" fmla="*/ 2231 h 3298"/>
                    <a:gd name="T102" fmla="*/ 1749 w 3212"/>
                    <a:gd name="T103" fmla="*/ 2105 h 3298"/>
                    <a:gd name="T104" fmla="*/ 2236 w 3212"/>
                    <a:gd name="T105" fmla="*/ 1651 h 3298"/>
                    <a:gd name="T106" fmla="*/ 3095 w 3212"/>
                    <a:gd name="T107" fmla="*/ 770 h 3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212" h="3298">
                      <a:moveTo>
                        <a:pt x="3208" y="620"/>
                      </a:moveTo>
                      <a:lnTo>
                        <a:pt x="3206" y="606"/>
                      </a:lnTo>
                      <a:lnTo>
                        <a:pt x="3192" y="581"/>
                      </a:lnTo>
                      <a:lnTo>
                        <a:pt x="3169" y="566"/>
                      </a:lnTo>
                      <a:lnTo>
                        <a:pt x="3143" y="561"/>
                      </a:lnTo>
                      <a:lnTo>
                        <a:pt x="3130" y="564"/>
                      </a:lnTo>
                      <a:lnTo>
                        <a:pt x="3101" y="533"/>
                      </a:lnTo>
                      <a:lnTo>
                        <a:pt x="3035" y="475"/>
                      </a:lnTo>
                      <a:lnTo>
                        <a:pt x="3003" y="448"/>
                      </a:lnTo>
                      <a:lnTo>
                        <a:pt x="2931" y="383"/>
                      </a:lnTo>
                      <a:lnTo>
                        <a:pt x="2786" y="258"/>
                      </a:lnTo>
                      <a:lnTo>
                        <a:pt x="2711" y="199"/>
                      </a:lnTo>
                      <a:lnTo>
                        <a:pt x="2651" y="148"/>
                      </a:lnTo>
                      <a:lnTo>
                        <a:pt x="2507" y="53"/>
                      </a:lnTo>
                      <a:lnTo>
                        <a:pt x="2432" y="24"/>
                      </a:lnTo>
                      <a:lnTo>
                        <a:pt x="2384" y="19"/>
                      </a:lnTo>
                      <a:lnTo>
                        <a:pt x="2363" y="20"/>
                      </a:lnTo>
                      <a:lnTo>
                        <a:pt x="2361" y="17"/>
                      </a:lnTo>
                      <a:lnTo>
                        <a:pt x="2358" y="14"/>
                      </a:lnTo>
                      <a:lnTo>
                        <a:pt x="2347" y="4"/>
                      </a:lnTo>
                      <a:lnTo>
                        <a:pt x="2320" y="0"/>
                      </a:lnTo>
                      <a:lnTo>
                        <a:pt x="2294" y="10"/>
                      </a:lnTo>
                      <a:lnTo>
                        <a:pt x="2278" y="32"/>
                      </a:lnTo>
                      <a:lnTo>
                        <a:pt x="2278" y="47"/>
                      </a:lnTo>
                      <a:lnTo>
                        <a:pt x="2276" y="62"/>
                      </a:lnTo>
                      <a:lnTo>
                        <a:pt x="2253" y="102"/>
                      </a:lnTo>
                      <a:lnTo>
                        <a:pt x="2199" y="163"/>
                      </a:lnTo>
                      <a:lnTo>
                        <a:pt x="2171" y="190"/>
                      </a:lnTo>
                      <a:lnTo>
                        <a:pt x="2102" y="260"/>
                      </a:lnTo>
                      <a:lnTo>
                        <a:pt x="1952" y="394"/>
                      </a:lnTo>
                      <a:lnTo>
                        <a:pt x="1878" y="459"/>
                      </a:lnTo>
                      <a:lnTo>
                        <a:pt x="1698" y="610"/>
                      </a:lnTo>
                      <a:lnTo>
                        <a:pt x="1326" y="897"/>
                      </a:lnTo>
                      <a:lnTo>
                        <a:pt x="1138" y="1036"/>
                      </a:lnTo>
                      <a:lnTo>
                        <a:pt x="969" y="1157"/>
                      </a:lnTo>
                      <a:lnTo>
                        <a:pt x="716" y="1337"/>
                      </a:lnTo>
                      <a:lnTo>
                        <a:pt x="553" y="1467"/>
                      </a:lnTo>
                      <a:lnTo>
                        <a:pt x="475" y="1536"/>
                      </a:lnTo>
                      <a:lnTo>
                        <a:pt x="415" y="1592"/>
                      </a:lnTo>
                      <a:lnTo>
                        <a:pt x="296" y="1713"/>
                      </a:lnTo>
                      <a:lnTo>
                        <a:pt x="186" y="1845"/>
                      </a:lnTo>
                      <a:lnTo>
                        <a:pt x="117" y="1951"/>
                      </a:lnTo>
                      <a:lnTo>
                        <a:pt x="77" y="2024"/>
                      </a:lnTo>
                      <a:lnTo>
                        <a:pt x="59" y="2061"/>
                      </a:lnTo>
                      <a:lnTo>
                        <a:pt x="44" y="2100"/>
                      </a:lnTo>
                      <a:lnTo>
                        <a:pt x="21" y="2181"/>
                      </a:lnTo>
                      <a:lnTo>
                        <a:pt x="2" y="2306"/>
                      </a:lnTo>
                      <a:lnTo>
                        <a:pt x="0" y="2479"/>
                      </a:lnTo>
                      <a:lnTo>
                        <a:pt x="12" y="2650"/>
                      </a:lnTo>
                      <a:lnTo>
                        <a:pt x="18" y="2732"/>
                      </a:lnTo>
                      <a:lnTo>
                        <a:pt x="19" y="2742"/>
                      </a:lnTo>
                      <a:lnTo>
                        <a:pt x="29" y="2758"/>
                      </a:lnTo>
                      <a:lnTo>
                        <a:pt x="49" y="2771"/>
                      </a:lnTo>
                      <a:lnTo>
                        <a:pt x="67" y="2770"/>
                      </a:lnTo>
                      <a:lnTo>
                        <a:pt x="101" y="2817"/>
                      </a:lnTo>
                      <a:lnTo>
                        <a:pt x="183" y="2915"/>
                      </a:lnTo>
                      <a:lnTo>
                        <a:pt x="278" y="3016"/>
                      </a:lnTo>
                      <a:lnTo>
                        <a:pt x="383" y="3109"/>
                      </a:lnTo>
                      <a:lnTo>
                        <a:pt x="497" y="3193"/>
                      </a:lnTo>
                      <a:lnTo>
                        <a:pt x="615" y="3255"/>
                      </a:lnTo>
                      <a:lnTo>
                        <a:pt x="704" y="3285"/>
                      </a:lnTo>
                      <a:lnTo>
                        <a:pt x="765" y="3297"/>
                      </a:lnTo>
                      <a:lnTo>
                        <a:pt x="825" y="3298"/>
                      </a:lnTo>
                      <a:lnTo>
                        <a:pt x="886" y="3291"/>
                      </a:lnTo>
                      <a:lnTo>
                        <a:pt x="916" y="3282"/>
                      </a:lnTo>
                      <a:lnTo>
                        <a:pt x="955" y="3271"/>
                      </a:lnTo>
                      <a:lnTo>
                        <a:pt x="1030" y="3236"/>
                      </a:lnTo>
                      <a:lnTo>
                        <a:pt x="1138" y="3171"/>
                      </a:lnTo>
                      <a:lnTo>
                        <a:pt x="1342" y="3009"/>
                      </a:lnTo>
                      <a:lnTo>
                        <a:pt x="1463" y="2899"/>
                      </a:lnTo>
                      <a:lnTo>
                        <a:pt x="1634" y="2748"/>
                      </a:lnTo>
                      <a:lnTo>
                        <a:pt x="1808" y="2600"/>
                      </a:lnTo>
                      <a:lnTo>
                        <a:pt x="2017" y="2424"/>
                      </a:lnTo>
                      <a:lnTo>
                        <a:pt x="2429" y="2066"/>
                      </a:lnTo>
                      <a:lnTo>
                        <a:pt x="2633" y="1884"/>
                      </a:lnTo>
                      <a:lnTo>
                        <a:pt x="2812" y="1724"/>
                      </a:lnTo>
                      <a:lnTo>
                        <a:pt x="2987" y="1560"/>
                      </a:lnTo>
                      <a:lnTo>
                        <a:pt x="3021" y="1530"/>
                      </a:lnTo>
                      <a:lnTo>
                        <a:pt x="3075" y="1478"/>
                      </a:lnTo>
                      <a:lnTo>
                        <a:pt x="3103" y="1438"/>
                      </a:lnTo>
                      <a:lnTo>
                        <a:pt x="3111" y="1416"/>
                      </a:lnTo>
                      <a:lnTo>
                        <a:pt x="3124" y="1415"/>
                      </a:lnTo>
                      <a:lnTo>
                        <a:pt x="3134" y="1409"/>
                      </a:lnTo>
                      <a:lnTo>
                        <a:pt x="3146" y="1401"/>
                      </a:lnTo>
                      <a:lnTo>
                        <a:pt x="3163" y="1378"/>
                      </a:lnTo>
                      <a:lnTo>
                        <a:pt x="3180" y="1337"/>
                      </a:lnTo>
                      <a:lnTo>
                        <a:pt x="3192" y="1241"/>
                      </a:lnTo>
                      <a:lnTo>
                        <a:pt x="3193" y="1183"/>
                      </a:lnTo>
                      <a:lnTo>
                        <a:pt x="3202" y="1042"/>
                      </a:lnTo>
                      <a:lnTo>
                        <a:pt x="3212" y="832"/>
                      </a:lnTo>
                      <a:lnTo>
                        <a:pt x="3212" y="691"/>
                      </a:lnTo>
                      <a:lnTo>
                        <a:pt x="3208" y="620"/>
                      </a:lnTo>
                      <a:close/>
                      <a:moveTo>
                        <a:pt x="1004" y="2495"/>
                      </a:moveTo>
                      <a:lnTo>
                        <a:pt x="998" y="2649"/>
                      </a:lnTo>
                      <a:lnTo>
                        <a:pt x="999" y="2958"/>
                      </a:lnTo>
                      <a:lnTo>
                        <a:pt x="1001" y="3114"/>
                      </a:lnTo>
                      <a:lnTo>
                        <a:pt x="942" y="3145"/>
                      </a:lnTo>
                      <a:lnTo>
                        <a:pt x="880" y="3170"/>
                      </a:lnTo>
                      <a:lnTo>
                        <a:pt x="884" y="3137"/>
                      </a:lnTo>
                      <a:lnTo>
                        <a:pt x="881" y="3066"/>
                      </a:lnTo>
                      <a:lnTo>
                        <a:pt x="868" y="2961"/>
                      </a:lnTo>
                      <a:lnTo>
                        <a:pt x="860" y="2895"/>
                      </a:lnTo>
                      <a:lnTo>
                        <a:pt x="850" y="2780"/>
                      </a:lnTo>
                      <a:lnTo>
                        <a:pt x="844" y="2610"/>
                      </a:lnTo>
                      <a:lnTo>
                        <a:pt x="850" y="2495"/>
                      </a:lnTo>
                      <a:lnTo>
                        <a:pt x="857" y="2439"/>
                      </a:lnTo>
                      <a:lnTo>
                        <a:pt x="856" y="2424"/>
                      </a:lnTo>
                      <a:lnTo>
                        <a:pt x="840" y="2398"/>
                      </a:lnTo>
                      <a:lnTo>
                        <a:pt x="828" y="2390"/>
                      </a:lnTo>
                      <a:lnTo>
                        <a:pt x="717" y="2318"/>
                      </a:lnTo>
                      <a:lnTo>
                        <a:pt x="506" y="2162"/>
                      </a:lnTo>
                      <a:lnTo>
                        <a:pt x="401" y="2082"/>
                      </a:lnTo>
                      <a:lnTo>
                        <a:pt x="382" y="2064"/>
                      </a:lnTo>
                      <a:lnTo>
                        <a:pt x="314" y="2010"/>
                      </a:lnTo>
                      <a:lnTo>
                        <a:pt x="264" y="1978"/>
                      </a:lnTo>
                      <a:lnTo>
                        <a:pt x="241" y="1969"/>
                      </a:lnTo>
                      <a:lnTo>
                        <a:pt x="294" y="1899"/>
                      </a:lnTo>
                      <a:lnTo>
                        <a:pt x="350" y="1830"/>
                      </a:lnTo>
                      <a:lnTo>
                        <a:pt x="510" y="1955"/>
                      </a:lnTo>
                      <a:lnTo>
                        <a:pt x="752" y="2141"/>
                      </a:lnTo>
                      <a:lnTo>
                        <a:pt x="909" y="2270"/>
                      </a:lnTo>
                      <a:lnTo>
                        <a:pt x="985" y="2338"/>
                      </a:lnTo>
                      <a:lnTo>
                        <a:pt x="999" y="2349"/>
                      </a:lnTo>
                      <a:lnTo>
                        <a:pt x="1034" y="2354"/>
                      </a:lnTo>
                      <a:lnTo>
                        <a:pt x="1053" y="2346"/>
                      </a:lnTo>
                      <a:lnTo>
                        <a:pt x="1132" y="2302"/>
                      </a:lnTo>
                      <a:lnTo>
                        <a:pt x="1280" y="2195"/>
                      </a:lnTo>
                      <a:lnTo>
                        <a:pt x="1418" y="2074"/>
                      </a:lnTo>
                      <a:lnTo>
                        <a:pt x="1548" y="1943"/>
                      </a:lnTo>
                      <a:lnTo>
                        <a:pt x="1610" y="1877"/>
                      </a:lnTo>
                      <a:lnTo>
                        <a:pt x="1617" y="1868"/>
                      </a:lnTo>
                      <a:lnTo>
                        <a:pt x="1624" y="1847"/>
                      </a:lnTo>
                      <a:lnTo>
                        <a:pt x="1626" y="1827"/>
                      </a:lnTo>
                      <a:lnTo>
                        <a:pt x="1617" y="1807"/>
                      </a:lnTo>
                      <a:lnTo>
                        <a:pt x="1610" y="1796"/>
                      </a:lnTo>
                      <a:lnTo>
                        <a:pt x="1420" y="1596"/>
                      </a:lnTo>
                      <a:lnTo>
                        <a:pt x="1231" y="1395"/>
                      </a:lnTo>
                      <a:lnTo>
                        <a:pt x="1201" y="1360"/>
                      </a:lnTo>
                      <a:lnTo>
                        <a:pt x="1132" y="1288"/>
                      </a:lnTo>
                      <a:lnTo>
                        <a:pt x="1082" y="1248"/>
                      </a:lnTo>
                      <a:lnTo>
                        <a:pt x="1056" y="1235"/>
                      </a:lnTo>
                      <a:lnTo>
                        <a:pt x="1244" y="1103"/>
                      </a:lnTo>
                      <a:lnTo>
                        <a:pt x="1430" y="964"/>
                      </a:lnTo>
                      <a:lnTo>
                        <a:pt x="1614" y="825"/>
                      </a:lnTo>
                      <a:lnTo>
                        <a:pt x="1885" y="607"/>
                      </a:lnTo>
                      <a:lnTo>
                        <a:pt x="2060" y="458"/>
                      </a:lnTo>
                      <a:lnTo>
                        <a:pt x="2145" y="380"/>
                      </a:lnTo>
                      <a:lnTo>
                        <a:pt x="2194" y="338"/>
                      </a:lnTo>
                      <a:lnTo>
                        <a:pt x="2299" y="235"/>
                      </a:lnTo>
                      <a:lnTo>
                        <a:pt x="2344" y="177"/>
                      </a:lnTo>
                      <a:lnTo>
                        <a:pt x="2367" y="138"/>
                      </a:lnTo>
                      <a:lnTo>
                        <a:pt x="2374" y="118"/>
                      </a:lnTo>
                      <a:lnTo>
                        <a:pt x="2422" y="140"/>
                      </a:lnTo>
                      <a:lnTo>
                        <a:pt x="2466" y="163"/>
                      </a:lnTo>
                      <a:lnTo>
                        <a:pt x="2534" y="206"/>
                      </a:lnTo>
                      <a:lnTo>
                        <a:pt x="2661" y="304"/>
                      </a:lnTo>
                      <a:lnTo>
                        <a:pt x="2721" y="354"/>
                      </a:lnTo>
                      <a:lnTo>
                        <a:pt x="2833" y="453"/>
                      </a:lnTo>
                      <a:lnTo>
                        <a:pt x="2944" y="554"/>
                      </a:lnTo>
                      <a:lnTo>
                        <a:pt x="2993" y="603"/>
                      </a:lnTo>
                      <a:lnTo>
                        <a:pt x="3048" y="646"/>
                      </a:lnTo>
                      <a:lnTo>
                        <a:pt x="2937" y="771"/>
                      </a:lnTo>
                      <a:lnTo>
                        <a:pt x="2708" y="1016"/>
                      </a:lnTo>
                      <a:lnTo>
                        <a:pt x="2474" y="1257"/>
                      </a:lnTo>
                      <a:lnTo>
                        <a:pt x="2233" y="1490"/>
                      </a:lnTo>
                      <a:lnTo>
                        <a:pt x="2112" y="1605"/>
                      </a:lnTo>
                      <a:lnTo>
                        <a:pt x="1987" y="1720"/>
                      </a:lnTo>
                      <a:lnTo>
                        <a:pt x="1732" y="1951"/>
                      </a:lnTo>
                      <a:lnTo>
                        <a:pt x="1467" y="2169"/>
                      </a:lnTo>
                      <a:lnTo>
                        <a:pt x="1261" y="2322"/>
                      </a:lnTo>
                      <a:lnTo>
                        <a:pt x="1120" y="2417"/>
                      </a:lnTo>
                      <a:lnTo>
                        <a:pt x="1047" y="2462"/>
                      </a:lnTo>
                      <a:lnTo>
                        <a:pt x="1047" y="2462"/>
                      </a:lnTo>
                      <a:lnTo>
                        <a:pt x="1047" y="2463"/>
                      </a:lnTo>
                      <a:lnTo>
                        <a:pt x="1033" y="2460"/>
                      </a:lnTo>
                      <a:lnTo>
                        <a:pt x="1012" y="2472"/>
                      </a:lnTo>
                      <a:lnTo>
                        <a:pt x="1005" y="2485"/>
                      </a:lnTo>
                      <a:lnTo>
                        <a:pt x="1004" y="2495"/>
                      </a:lnTo>
                      <a:close/>
                      <a:moveTo>
                        <a:pt x="3082" y="1081"/>
                      </a:moveTo>
                      <a:lnTo>
                        <a:pt x="3078" y="1147"/>
                      </a:lnTo>
                      <a:lnTo>
                        <a:pt x="3074" y="1213"/>
                      </a:lnTo>
                      <a:lnTo>
                        <a:pt x="3072" y="1247"/>
                      </a:lnTo>
                      <a:lnTo>
                        <a:pt x="3069" y="1280"/>
                      </a:lnTo>
                      <a:lnTo>
                        <a:pt x="3067" y="1301"/>
                      </a:lnTo>
                      <a:lnTo>
                        <a:pt x="3065" y="1316"/>
                      </a:lnTo>
                      <a:lnTo>
                        <a:pt x="3059" y="1320"/>
                      </a:lnTo>
                      <a:lnTo>
                        <a:pt x="3052" y="1334"/>
                      </a:lnTo>
                      <a:lnTo>
                        <a:pt x="3051" y="1343"/>
                      </a:lnTo>
                      <a:lnTo>
                        <a:pt x="3038" y="1349"/>
                      </a:lnTo>
                      <a:lnTo>
                        <a:pt x="3018" y="1372"/>
                      </a:lnTo>
                      <a:lnTo>
                        <a:pt x="3016" y="1389"/>
                      </a:lnTo>
                      <a:lnTo>
                        <a:pt x="3018" y="1366"/>
                      </a:lnTo>
                      <a:lnTo>
                        <a:pt x="3010" y="1369"/>
                      </a:lnTo>
                      <a:lnTo>
                        <a:pt x="2990" y="1393"/>
                      </a:lnTo>
                      <a:lnTo>
                        <a:pt x="2941" y="1444"/>
                      </a:lnTo>
                      <a:lnTo>
                        <a:pt x="2890" y="1493"/>
                      </a:lnTo>
                      <a:lnTo>
                        <a:pt x="2734" y="1637"/>
                      </a:lnTo>
                      <a:lnTo>
                        <a:pt x="2574" y="1779"/>
                      </a:lnTo>
                      <a:lnTo>
                        <a:pt x="2201" y="2110"/>
                      </a:lnTo>
                      <a:lnTo>
                        <a:pt x="1823" y="2434"/>
                      </a:lnTo>
                      <a:lnTo>
                        <a:pt x="1804" y="2451"/>
                      </a:lnTo>
                      <a:lnTo>
                        <a:pt x="1785" y="2467"/>
                      </a:lnTo>
                      <a:lnTo>
                        <a:pt x="1778" y="2349"/>
                      </a:lnTo>
                      <a:lnTo>
                        <a:pt x="1765" y="2231"/>
                      </a:lnTo>
                      <a:lnTo>
                        <a:pt x="1764" y="2181"/>
                      </a:lnTo>
                      <a:lnTo>
                        <a:pt x="1765" y="2130"/>
                      </a:lnTo>
                      <a:lnTo>
                        <a:pt x="1764" y="2118"/>
                      </a:lnTo>
                      <a:lnTo>
                        <a:pt x="1749" y="2105"/>
                      </a:lnTo>
                      <a:lnTo>
                        <a:pt x="1739" y="2103"/>
                      </a:lnTo>
                      <a:lnTo>
                        <a:pt x="1927" y="1936"/>
                      </a:lnTo>
                      <a:lnTo>
                        <a:pt x="2106" y="1769"/>
                      </a:lnTo>
                      <a:lnTo>
                        <a:pt x="2236" y="1651"/>
                      </a:lnTo>
                      <a:lnTo>
                        <a:pt x="2489" y="1406"/>
                      </a:lnTo>
                      <a:lnTo>
                        <a:pt x="2737" y="1157"/>
                      </a:lnTo>
                      <a:lnTo>
                        <a:pt x="2977" y="901"/>
                      </a:lnTo>
                      <a:lnTo>
                        <a:pt x="3095" y="770"/>
                      </a:lnTo>
                      <a:lnTo>
                        <a:pt x="3093" y="926"/>
                      </a:lnTo>
                      <a:lnTo>
                        <a:pt x="3082" y="10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" name="Freeform 18"/>
                <p:cNvSpPr>
                  <a:spLocks/>
                </p:cNvSpPr>
                <p:nvPr/>
              </p:nvSpPr>
              <p:spPr bwMode="auto">
                <a:xfrm>
                  <a:off x="1398" y="2746"/>
                  <a:ext cx="212" cy="132"/>
                </a:xfrm>
                <a:custGeom>
                  <a:avLst/>
                  <a:gdLst>
                    <a:gd name="T0" fmla="*/ 544 w 635"/>
                    <a:gd name="T1" fmla="*/ 0 h 398"/>
                    <a:gd name="T2" fmla="*/ 504 w 635"/>
                    <a:gd name="T3" fmla="*/ 18 h 398"/>
                    <a:gd name="T4" fmla="*/ 496 w 635"/>
                    <a:gd name="T5" fmla="*/ 52 h 398"/>
                    <a:gd name="T6" fmla="*/ 530 w 635"/>
                    <a:gd name="T7" fmla="*/ 177 h 398"/>
                    <a:gd name="T8" fmla="*/ 515 w 635"/>
                    <a:gd name="T9" fmla="*/ 226 h 398"/>
                    <a:gd name="T10" fmla="*/ 478 w 635"/>
                    <a:gd name="T11" fmla="*/ 262 h 398"/>
                    <a:gd name="T12" fmla="*/ 403 w 635"/>
                    <a:gd name="T13" fmla="*/ 291 h 398"/>
                    <a:gd name="T14" fmla="*/ 352 w 635"/>
                    <a:gd name="T15" fmla="*/ 272 h 398"/>
                    <a:gd name="T16" fmla="*/ 332 w 635"/>
                    <a:gd name="T17" fmla="*/ 226 h 398"/>
                    <a:gd name="T18" fmla="*/ 331 w 635"/>
                    <a:gd name="T19" fmla="*/ 198 h 398"/>
                    <a:gd name="T20" fmla="*/ 303 w 635"/>
                    <a:gd name="T21" fmla="*/ 164 h 398"/>
                    <a:gd name="T22" fmla="*/ 246 w 635"/>
                    <a:gd name="T23" fmla="*/ 180 h 398"/>
                    <a:gd name="T24" fmla="*/ 236 w 635"/>
                    <a:gd name="T25" fmla="*/ 209 h 398"/>
                    <a:gd name="T26" fmla="*/ 220 w 635"/>
                    <a:gd name="T27" fmla="*/ 268 h 398"/>
                    <a:gd name="T28" fmla="*/ 160 w 635"/>
                    <a:gd name="T29" fmla="*/ 310 h 398"/>
                    <a:gd name="T30" fmla="*/ 122 w 635"/>
                    <a:gd name="T31" fmla="*/ 304 h 398"/>
                    <a:gd name="T32" fmla="*/ 83 w 635"/>
                    <a:gd name="T33" fmla="*/ 270 h 398"/>
                    <a:gd name="T34" fmla="*/ 83 w 635"/>
                    <a:gd name="T35" fmla="*/ 182 h 398"/>
                    <a:gd name="T36" fmla="*/ 90 w 635"/>
                    <a:gd name="T37" fmla="*/ 149 h 398"/>
                    <a:gd name="T38" fmla="*/ 62 w 635"/>
                    <a:gd name="T39" fmla="*/ 126 h 398"/>
                    <a:gd name="T40" fmla="*/ 34 w 635"/>
                    <a:gd name="T41" fmla="*/ 139 h 398"/>
                    <a:gd name="T42" fmla="*/ 7 w 635"/>
                    <a:gd name="T43" fmla="*/ 193 h 398"/>
                    <a:gd name="T44" fmla="*/ 3 w 635"/>
                    <a:gd name="T45" fmla="*/ 268 h 398"/>
                    <a:gd name="T46" fmla="*/ 31 w 635"/>
                    <a:gd name="T47" fmla="*/ 336 h 398"/>
                    <a:gd name="T48" fmla="*/ 93 w 635"/>
                    <a:gd name="T49" fmla="*/ 383 h 398"/>
                    <a:gd name="T50" fmla="*/ 139 w 635"/>
                    <a:gd name="T51" fmla="*/ 398 h 398"/>
                    <a:gd name="T52" fmla="*/ 229 w 635"/>
                    <a:gd name="T53" fmla="*/ 383 h 398"/>
                    <a:gd name="T54" fmla="*/ 279 w 635"/>
                    <a:gd name="T55" fmla="*/ 339 h 398"/>
                    <a:gd name="T56" fmla="*/ 350 w 635"/>
                    <a:gd name="T57" fmla="*/ 379 h 398"/>
                    <a:gd name="T58" fmla="*/ 470 w 635"/>
                    <a:gd name="T59" fmla="*/ 375 h 398"/>
                    <a:gd name="T60" fmla="*/ 527 w 635"/>
                    <a:gd name="T61" fmla="*/ 350 h 398"/>
                    <a:gd name="T62" fmla="*/ 600 w 635"/>
                    <a:gd name="T63" fmla="*/ 271 h 398"/>
                    <a:gd name="T64" fmla="*/ 635 w 635"/>
                    <a:gd name="T65" fmla="*/ 166 h 398"/>
                    <a:gd name="T66" fmla="*/ 614 w 635"/>
                    <a:gd name="T67" fmla="*/ 64 h 398"/>
                    <a:gd name="T68" fmla="*/ 555 w 635"/>
                    <a:gd name="T69" fmla="*/ 6 h 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35" h="398">
                      <a:moveTo>
                        <a:pt x="555" y="6"/>
                      </a:moveTo>
                      <a:lnTo>
                        <a:pt x="544" y="0"/>
                      </a:lnTo>
                      <a:lnTo>
                        <a:pt x="521" y="3"/>
                      </a:lnTo>
                      <a:lnTo>
                        <a:pt x="504" y="18"/>
                      </a:lnTo>
                      <a:lnTo>
                        <a:pt x="495" y="39"/>
                      </a:lnTo>
                      <a:lnTo>
                        <a:pt x="496" y="52"/>
                      </a:lnTo>
                      <a:lnTo>
                        <a:pt x="514" y="113"/>
                      </a:lnTo>
                      <a:lnTo>
                        <a:pt x="530" y="177"/>
                      </a:lnTo>
                      <a:lnTo>
                        <a:pt x="527" y="202"/>
                      </a:lnTo>
                      <a:lnTo>
                        <a:pt x="515" y="226"/>
                      </a:lnTo>
                      <a:lnTo>
                        <a:pt x="494" y="251"/>
                      </a:lnTo>
                      <a:lnTo>
                        <a:pt x="478" y="262"/>
                      </a:lnTo>
                      <a:lnTo>
                        <a:pt x="453" y="278"/>
                      </a:lnTo>
                      <a:lnTo>
                        <a:pt x="403" y="291"/>
                      </a:lnTo>
                      <a:lnTo>
                        <a:pt x="370" y="284"/>
                      </a:lnTo>
                      <a:lnTo>
                        <a:pt x="352" y="272"/>
                      </a:lnTo>
                      <a:lnTo>
                        <a:pt x="339" y="252"/>
                      </a:lnTo>
                      <a:lnTo>
                        <a:pt x="332" y="226"/>
                      </a:lnTo>
                      <a:lnTo>
                        <a:pt x="332" y="209"/>
                      </a:lnTo>
                      <a:lnTo>
                        <a:pt x="331" y="198"/>
                      </a:lnTo>
                      <a:lnTo>
                        <a:pt x="324" y="180"/>
                      </a:lnTo>
                      <a:lnTo>
                        <a:pt x="303" y="164"/>
                      </a:lnTo>
                      <a:lnTo>
                        <a:pt x="268" y="164"/>
                      </a:lnTo>
                      <a:lnTo>
                        <a:pt x="246" y="180"/>
                      </a:lnTo>
                      <a:lnTo>
                        <a:pt x="237" y="198"/>
                      </a:lnTo>
                      <a:lnTo>
                        <a:pt x="236" y="209"/>
                      </a:lnTo>
                      <a:lnTo>
                        <a:pt x="233" y="231"/>
                      </a:lnTo>
                      <a:lnTo>
                        <a:pt x="220" y="268"/>
                      </a:lnTo>
                      <a:lnTo>
                        <a:pt x="196" y="297"/>
                      </a:lnTo>
                      <a:lnTo>
                        <a:pt x="160" y="310"/>
                      </a:lnTo>
                      <a:lnTo>
                        <a:pt x="137" y="307"/>
                      </a:lnTo>
                      <a:lnTo>
                        <a:pt x="122" y="304"/>
                      </a:lnTo>
                      <a:lnTo>
                        <a:pt x="102" y="294"/>
                      </a:lnTo>
                      <a:lnTo>
                        <a:pt x="83" y="270"/>
                      </a:lnTo>
                      <a:lnTo>
                        <a:pt x="76" y="228"/>
                      </a:lnTo>
                      <a:lnTo>
                        <a:pt x="83" y="182"/>
                      </a:lnTo>
                      <a:lnTo>
                        <a:pt x="88" y="162"/>
                      </a:lnTo>
                      <a:lnTo>
                        <a:pt x="90" y="149"/>
                      </a:lnTo>
                      <a:lnTo>
                        <a:pt x="80" y="131"/>
                      </a:lnTo>
                      <a:lnTo>
                        <a:pt x="62" y="126"/>
                      </a:lnTo>
                      <a:lnTo>
                        <a:pt x="43" y="130"/>
                      </a:lnTo>
                      <a:lnTo>
                        <a:pt x="34" y="139"/>
                      </a:lnTo>
                      <a:lnTo>
                        <a:pt x="23" y="157"/>
                      </a:lnTo>
                      <a:lnTo>
                        <a:pt x="7" y="193"/>
                      </a:lnTo>
                      <a:lnTo>
                        <a:pt x="0" y="232"/>
                      </a:lnTo>
                      <a:lnTo>
                        <a:pt x="3" y="268"/>
                      </a:lnTo>
                      <a:lnTo>
                        <a:pt x="13" y="304"/>
                      </a:lnTo>
                      <a:lnTo>
                        <a:pt x="31" y="336"/>
                      </a:lnTo>
                      <a:lnTo>
                        <a:pt x="59" y="362"/>
                      </a:lnTo>
                      <a:lnTo>
                        <a:pt x="93" y="383"/>
                      </a:lnTo>
                      <a:lnTo>
                        <a:pt x="113" y="390"/>
                      </a:lnTo>
                      <a:lnTo>
                        <a:pt x="139" y="398"/>
                      </a:lnTo>
                      <a:lnTo>
                        <a:pt x="187" y="398"/>
                      </a:lnTo>
                      <a:lnTo>
                        <a:pt x="229" y="383"/>
                      </a:lnTo>
                      <a:lnTo>
                        <a:pt x="265" y="356"/>
                      </a:lnTo>
                      <a:lnTo>
                        <a:pt x="279" y="339"/>
                      </a:lnTo>
                      <a:lnTo>
                        <a:pt x="299" y="356"/>
                      </a:lnTo>
                      <a:lnTo>
                        <a:pt x="350" y="379"/>
                      </a:lnTo>
                      <a:lnTo>
                        <a:pt x="409" y="386"/>
                      </a:lnTo>
                      <a:lnTo>
                        <a:pt x="470" y="375"/>
                      </a:lnTo>
                      <a:lnTo>
                        <a:pt x="502" y="362"/>
                      </a:lnTo>
                      <a:lnTo>
                        <a:pt x="527" y="350"/>
                      </a:lnTo>
                      <a:lnTo>
                        <a:pt x="567" y="316"/>
                      </a:lnTo>
                      <a:lnTo>
                        <a:pt x="600" y="271"/>
                      </a:lnTo>
                      <a:lnTo>
                        <a:pt x="623" y="221"/>
                      </a:lnTo>
                      <a:lnTo>
                        <a:pt x="635" y="166"/>
                      </a:lnTo>
                      <a:lnTo>
                        <a:pt x="632" y="113"/>
                      </a:lnTo>
                      <a:lnTo>
                        <a:pt x="614" y="64"/>
                      </a:lnTo>
                      <a:lnTo>
                        <a:pt x="581" y="23"/>
                      </a:lnTo>
                      <a:lnTo>
                        <a:pt x="555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" name="Freeform 19"/>
                <p:cNvSpPr>
                  <a:spLocks/>
                </p:cNvSpPr>
                <p:nvPr/>
              </p:nvSpPr>
              <p:spPr bwMode="auto">
                <a:xfrm>
                  <a:off x="1655" y="2515"/>
                  <a:ext cx="176" cy="179"/>
                </a:xfrm>
                <a:custGeom>
                  <a:avLst/>
                  <a:gdLst>
                    <a:gd name="T0" fmla="*/ 301 w 528"/>
                    <a:gd name="T1" fmla="*/ 1 h 538"/>
                    <a:gd name="T2" fmla="*/ 268 w 528"/>
                    <a:gd name="T3" fmla="*/ 27 h 538"/>
                    <a:gd name="T4" fmla="*/ 273 w 528"/>
                    <a:gd name="T5" fmla="*/ 82 h 538"/>
                    <a:gd name="T6" fmla="*/ 298 w 528"/>
                    <a:gd name="T7" fmla="*/ 95 h 538"/>
                    <a:gd name="T8" fmla="*/ 373 w 528"/>
                    <a:gd name="T9" fmla="*/ 112 h 538"/>
                    <a:gd name="T10" fmla="*/ 419 w 528"/>
                    <a:gd name="T11" fmla="*/ 145 h 538"/>
                    <a:gd name="T12" fmla="*/ 423 w 528"/>
                    <a:gd name="T13" fmla="*/ 191 h 538"/>
                    <a:gd name="T14" fmla="*/ 409 w 528"/>
                    <a:gd name="T15" fmla="*/ 220 h 538"/>
                    <a:gd name="T16" fmla="*/ 357 w 528"/>
                    <a:gd name="T17" fmla="*/ 265 h 538"/>
                    <a:gd name="T18" fmla="*/ 245 w 528"/>
                    <a:gd name="T19" fmla="*/ 269 h 538"/>
                    <a:gd name="T20" fmla="*/ 207 w 528"/>
                    <a:gd name="T21" fmla="*/ 256 h 538"/>
                    <a:gd name="T22" fmla="*/ 188 w 528"/>
                    <a:gd name="T23" fmla="*/ 250 h 538"/>
                    <a:gd name="T24" fmla="*/ 150 w 528"/>
                    <a:gd name="T25" fmla="*/ 268 h 538"/>
                    <a:gd name="T26" fmla="*/ 141 w 528"/>
                    <a:gd name="T27" fmla="*/ 324 h 538"/>
                    <a:gd name="T28" fmla="*/ 161 w 528"/>
                    <a:gd name="T29" fmla="*/ 341 h 538"/>
                    <a:gd name="T30" fmla="*/ 173 w 528"/>
                    <a:gd name="T31" fmla="*/ 347 h 538"/>
                    <a:gd name="T32" fmla="*/ 178 w 528"/>
                    <a:gd name="T33" fmla="*/ 348 h 538"/>
                    <a:gd name="T34" fmla="*/ 184 w 528"/>
                    <a:gd name="T35" fmla="*/ 351 h 538"/>
                    <a:gd name="T36" fmla="*/ 220 w 528"/>
                    <a:gd name="T37" fmla="*/ 367 h 538"/>
                    <a:gd name="T38" fmla="*/ 243 w 528"/>
                    <a:gd name="T39" fmla="*/ 399 h 538"/>
                    <a:gd name="T40" fmla="*/ 180 w 528"/>
                    <a:gd name="T41" fmla="*/ 443 h 538"/>
                    <a:gd name="T42" fmla="*/ 131 w 528"/>
                    <a:gd name="T43" fmla="*/ 456 h 538"/>
                    <a:gd name="T44" fmla="*/ 62 w 528"/>
                    <a:gd name="T45" fmla="*/ 456 h 538"/>
                    <a:gd name="T46" fmla="*/ 50 w 528"/>
                    <a:gd name="T47" fmla="*/ 443 h 538"/>
                    <a:gd name="T48" fmla="*/ 10 w 528"/>
                    <a:gd name="T49" fmla="*/ 446 h 538"/>
                    <a:gd name="T50" fmla="*/ 3 w 528"/>
                    <a:gd name="T51" fmla="*/ 475 h 538"/>
                    <a:gd name="T52" fmla="*/ 45 w 528"/>
                    <a:gd name="T53" fmla="*/ 525 h 538"/>
                    <a:gd name="T54" fmla="*/ 134 w 528"/>
                    <a:gd name="T55" fmla="*/ 538 h 538"/>
                    <a:gd name="T56" fmla="*/ 190 w 528"/>
                    <a:gd name="T57" fmla="*/ 528 h 538"/>
                    <a:gd name="T58" fmla="*/ 302 w 528"/>
                    <a:gd name="T59" fmla="*/ 465 h 538"/>
                    <a:gd name="T60" fmla="*/ 355 w 528"/>
                    <a:gd name="T61" fmla="*/ 383 h 538"/>
                    <a:gd name="T62" fmla="*/ 357 w 528"/>
                    <a:gd name="T63" fmla="*/ 366 h 538"/>
                    <a:gd name="T64" fmla="*/ 425 w 528"/>
                    <a:gd name="T65" fmla="*/ 341 h 538"/>
                    <a:gd name="T66" fmla="*/ 497 w 528"/>
                    <a:gd name="T67" fmla="*/ 271 h 538"/>
                    <a:gd name="T68" fmla="*/ 520 w 528"/>
                    <a:gd name="T69" fmla="*/ 220 h 538"/>
                    <a:gd name="T70" fmla="*/ 520 w 528"/>
                    <a:gd name="T71" fmla="*/ 127 h 538"/>
                    <a:gd name="T72" fmla="*/ 469 w 528"/>
                    <a:gd name="T73" fmla="*/ 53 h 538"/>
                    <a:gd name="T74" fmla="*/ 384 w 528"/>
                    <a:gd name="T75" fmla="*/ 9 h 538"/>
                    <a:gd name="T76" fmla="*/ 311 w 528"/>
                    <a:gd name="T77" fmla="*/ 0 h 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528" h="538">
                      <a:moveTo>
                        <a:pt x="311" y="0"/>
                      </a:moveTo>
                      <a:lnTo>
                        <a:pt x="301" y="1"/>
                      </a:lnTo>
                      <a:lnTo>
                        <a:pt x="285" y="9"/>
                      </a:lnTo>
                      <a:lnTo>
                        <a:pt x="268" y="27"/>
                      </a:lnTo>
                      <a:lnTo>
                        <a:pt x="263" y="60"/>
                      </a:lnTo>
                      <a:lnTo>
                        <a:pt x="273" y="82"/>
                      </a:lnTo>
                      <a:lnTo>
                        <a:pt x="288" y="92"/>
                      </a:lnTo>
                      <a:lnTo>
                        <a:pt x="298" y="95"/>
                      </a:lnTo>
                      <a:lnTo>
                        <a:pt x="321" y="99"/>
                      </a:lnTo>
                      <a:lnTo>
                        <a:pt x="373" y="112"/>
                      </a:lnTo>
                      <a:lnTo>
                        <a:pt x="404" y="129"/>
                      </a:lnTo>
                      <a:lnTo>
                        <a:pt x="419" y="145"/>
                      </a:lnTo>
                      <a:lnTo>
                        <a:pt x="426" y="165"/>
                      </a:lnTo>
                      <a:lnTo>
                        <a:pt x="423" y="191"/>
                      </a:lnTo>
                      <a:lnTo>
                        <a:pt x="416" y="206"/>
                      </a:lnTo>
                      <a:lnTo>
                        <a:pt x="409" y="220"/>
                      </a:lnTo>
                      <a:lnTo>
                        <a:pt x="391" y="242"/>
                      </a:lnTo>
                      <a:lnTo>
                        <a:pt x="357" y="265"/>
                      </a:lnTo>
                      <a:lnTo>
                        <a:pt x="302" y="276"/>
                      </a:lnTo>
                      <a:lnTo>
                        <a:pt x="245" y="269"/>
                      </a:lnTo>
                      <a:lnTo>
                        <a:pt x="217" y="260"/>
                      </a:lnTo>
                      <a:lnTo>
                        <a:pt x="207" y="256"/>
                      </a:lnTo>
                      <a:lnTo>
                        <a:pt x="199" y="253"/>
                      </a:lnTo>
                      <a:lnTo>
                        <a:pt x="188" y="250"/>
                      </a:lnTo>
                      <a:lnTo>
                        <a:pt x="171" y="253"/>
                      </a:lnTo>
                      <a:lnTo>
                        <a:pt x="150" y="268"/>
                      </a:lnTo>
                      <a:lnTo>
                        <a:pt x="135" y="299"/>
                      </a:lnTo>
                      <a:lnTo>
                        <a:pt x="141" y="324"/>
                      </a:lnTo>
                      <a:lnTo>
                        <a:pt x="151" y="337"/>
                      </a:lnTo>
                      <a:lnTo>
                        <a:pt x="161" y="341"/>
                      </a:lnTo>
                      <a:lnTo>
                        <a:pt x="167" y="344"/>
                      </a:lnTo>
                      <a:lnTo>
                        <a:pt x="173" y="347"/>
                      </a:lnTo>
                      <a:lnTo>
                        <a:pt x="173" y="347"/>
                      </a:lnTo>
                      <a:lnTo>
                        <a:pt x="178" y="348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220" y="367"/>
                      </a:lnTo>
                      <a:lnTo>
                        <a:pt x="252" y="386"/>
                      </a:lnTo>
                      <a:lnTo>
                        <a:pt x="243" y="399"/>
                      </a:lnTo>
                      <a:lnTo>
                        <a:pt x="220" y="420"/>
                      </a:lnTo>
                      <a:lnTo>
                        <a:pt x="180" y="443"/>
                      </a:lnTo>
                      <a:lnTo>
                        <a:pt x="150" y="452"/>
                      </a:lnTo>
                      <a:lnTo>
                        <a:pt x="131" y="456"/>
                      </a:lnTo>
                      <a:lnTo>
                        <a:pt x="85" y="459"/>
                      </a:lnTo>
                      <a:lnTo>
                        <a:pt x="62" y="456"/>
                      </a:lnTo>
                      <a:lnTo>
                        <a:pt x="57" y="453"/>
                      </a:lnTo>
                      <a:lnTo>
                        <a:pt x="50" y="443"/>
                      </a:lnTo>
                      <a:lnTo>
                        <a:pt x="30" y="438"/>
                      </a:lnTo>
                      <a:lnTo>
                        <a:pt x="10" y="446"/>
                      </a:lnTo>
                      <a:lnTo>
                        <a:pt x="0" y="463"/>
                      </a:lnTo>
                      <a:lnTo>
                        <a:pt x="3" y="475"/>
                      </a:lnTo>
                      <a:lnTo>
                        <a:pt x="13" y="498"/>
                      </a:lnTo>
                      <a:lnTo>
                        <a:pt x="45" y="525"/>
                      </a:lnTo>
                      <a:lnTo>
                        <a:pt x="88" y="537"/>
                      </a:lnTo>
                      <a:lnTo>
                        <a:pt x="134" y="538"/>
                      </a:lnTo>
                      <a:lnTo>
                        <a:pt x="155" y="534"/>
                      </a:lnTo>
                      <a:lnTo>
                        <a:pt x="190" y="528"/>
                      </a:lnTo>
                      <a:lnTo>
                        <a:pt x="250" y="504"/>
                      </a:lnTo>
                      <a:lnTo>
                        <a:pt x="302" y="465"/>
                      </a:lnTo>
                      <a:lnTo>
                        <a:pt x="341" y="414"/>
                      </a:lnTo>
                      <a:lnTo>
                        <a:pt x="355" y="383"/>
                      </a:lnTo>
                      <a:lnTo>
                        <a:pt x="358" y="374"/>
                      </a:lnTo>
                      <a:lnTo>
                        <a:pt x="357" y="366"/>
                      </a:lnTo>
                      <a:lnTo>
                        <a:pt x="381" y="360"/>
                      </a:lnTo>
                      <a:lnTo>
                        <a:pt x="425" y="341"/>
                      </a:lnTo>
                      <a:lnTo>
                        <a:pt x="463" y="311"/>
                      </a:lnTo>
                      <a:lnTo>
                        <a:pt x="497" y="271"/>
                      </a:lnTo>
                      <a:lnTo>
                        <a:pt x="509" y="246"/>
                      </a:lnTo>
                      <a:lnTo>
                        <a:pt x="520" y="220"/>
                      </a:lnTo>
                      <a:lnTo>
                        <a:pt x="528" y="171"/>
                      </a:lnTo>
                      <a:lnTo>
                        <a:pt x="520" y="127"/>
                      </a:lnTo>
                      <a:lnTo>
                        <a:pt x="499" y="86"/>
                      </a:lnTo>
                      <a:lnTo>
                        <a:pt x="469" y="53"/>
                      </a:lnTo>
                      <a:lnTo>
                        <a:pt x="430" y="26"/>
                      </a:lnTo>
                      <a:lnTo>
                        <a:pt x="384" y="9"/>
                      </a:lnTo>
                      <a:lnTo>
                        <a:pt x="337" y="0"/>
                      </a:lnTo>
                      <a:lnTo>
                        <a:pt x="31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" name="Freeform 20"/>
                <p:cNvSpPr>
                  <a:spLocks/>
                </p:cNvSpPr>
                <p:nvPr/>
              </p:nvSpPr>
              <p:spPr bwMode="auto">
                <a:xfrm>
                  <a:off x="1665" y="2702"/>
                  <a:ext cx="205" cy="210"/>
                </a:xfrm>
                <a:custGeom>
                  <a:avLst/>
                  <a:gdLst>
                    <a:gd name="T0" fmla="*/ 388 w 613"/>
                    <a:gd name="T1" fmla="*/ 3 h 630"/>
                    <a:gd name="T2" fmla="*/ 357 w 613"/>
                    <a:gd name="T3" fmla="*/ 52 h 630"/>
                    <a:gd name="T4" fmla="*/ 381 w 613"/>
                    <a:gd name="T5" fmla="*/ 89 h 630"/>
                    <a:gd name="T6" fmla="*/ 466 w 613"/>
                    <a:gd name="T7" fmla="*/ 128 h 630"/>
                    <a:gd name="T8" fmla="*/ 511 w 613"/>
                    <a:gd name="T9" fmla="*/ 174 h 630"/>
                    <a:gd name="T10" fmla="*/ 506 w 613"/>
                    <a:gd name="T11" fmla="*/ 230 h 630"/>
                    <a:gd name="T12" fmla="*/ 486 w 613"/>
                    <a:gd name="T13" fmla="*/ 265 h 630"/>
                    <a:gd name="T14" fmla="*/ 431 w 613"/>
                    <a:gd name="T15" fmla="*/ 307 h 630"/>
                    <a:gd name="T16" fmla="*/ 349 w 613"/>
                    <a:gd name="T17" fmla="*/ 312 h 630"/>
                    <a:gd name="T18" fmla="*/ 257 w 613"/>
                    <a:gd name="T19" fmla="*/ 265 h 630"/>
                    <a:gd name="T20" fmla="*/ 253 w 613"/>
                    <a:gd name="T21" fmla="*/ 260 h 630"/>
                    <a:gd name="T22" fmla="*/ 239 w 613"/>
                    <a:gd name="T23" fmla="*/ 252 h 630"/>
                    <a:gd name="T24" fmla="*/ 198 w 613"/>
                    <a:gd name="T25" fmla="*/ 256 h 630"/>
                    <a:gd name="T26" fmla="*/ 175 w 613"/>
                    <a:gd name="T27" fmla="*/ 311 h 630"/>
                    <a:gd name="T28" fmla="*/ 188 w 613"/>
                    <a:gd name="T29" fmla="*/ 334 h 630"/>
                    <a:gd name="T30" fmla="*/ 214 w 613"/>
                    <a:gd name="T31" fmla="*/ 354 h 630"/>
                    <a:gd name="T32" fmla="*/ 256 w 613"/>
                    <a:gd name="T33" fmla="*/ 422 h 630"/>
                    <a:gd name="T34" fmla="*/ 224 w 613"/>
                    <a:gd name="T35" fmla="*/ 512 h 630"/>
                    <a:gd name="T36" fmla="*/ 180 w 613"/>
                    <a:gd name="T37" fmla="*/ 543 h 630"/>
                    <a:gd name="T38" fmla="*/ 119 w 613"/>
                    <a:gd name="T39" fmla="*/ 547 h 630"/>
                    <a:gd name="T40" fmla="*/ 72 w 613"/>
                    <a:gd name="T41" fmla="*/ 495 h 630"/>
                    <a:gd name="T42" fmla="*/ 51 w 613"/>
                    <a:gd name="T43" fmla="*/ 397 h 630"/>
                    <a:gd name="T44" fmla="*/ 37 w 613"/>
                    <a:gd name="T45" fmla="*/ 374 h 630"/>
                    <a:gd name="T46" fmla="*/ 5 w 613"/>
                    <a:gd name="T47" fmla="*/ 387 h 630"/>
                    <a:gd name="T48" fmla="*/ 0 w 613"/>
                    <a:gd name="T49" fmla="*/ 425 h 630"/>
                    <a:gd name="T50" fmla="*/ 13 w 613"/>
                    <a:gd name="T51" fmla="*/ 540 h 630"/>
                    <a:gd name="T52" fmla="*/ 66 w 613"/>
                    <a:gd name="T53" fmla="*/ 607 h 630"/>
                    <a:gd name="T54" fmla="*/ 131 w 613"/>
                    <a:gd name="T55" fmla="*/ 630 h 630"/>
                    <a:gd name="T56" fmla="*/ 220 w 613"/>
                    <a:gd name="T57" fmla="*/ 615 h 630"/>
                    <a:gd name="T58" fmla="*/ 263 w 613"/>
                    <a:gd name="T59" fmla="*/ 594 h 630"/>
                    <a:gd name="T60" fmla="*/ 329 w 613"/>
                    <a:gd name="T61" fmla="*/ 522 h 630"/>
                    <a:gd name="T62" fmla="*/ 352 w 613"/>
                    <a:gd name="T63" fmla="*/ 452 h 630"/>
                    <a:gd name="T64" fmla="*/ 352 w 613"/>
                    <a:gd name="T65" fmla="*/ 410 h 630"/>
                    <a:gd name="T66" fmla="*/ 446 w 613"/>
                    <a:gd name="T67" fmla="*/ 404 h 630"/>
                    <a:gd name="T68" fmla="*/ 555 w 613"/>
                    <a:gd name="T69" fmla="*/ 338 h 630"/>
                    <a:gd name="T70" fmla="*/ 594 w 613"/>
                    <a:gd name="T71" fmla="*/ 283 h 630"/>
                    <a:gd name="T72" fmla="*/ 613 w 613"/>
                    <a:gd name="T73" fmla="*/ 177 h 630"/>
                    <a:gd name="T74" fmla="*/ 574 w 613"/>
                    <a:gd name="T75" fmla="*/ 82 h 630"/>
                    <a:gd name="T76" fmla="*/ 489 w 613"/>
                    <a:gd name="T77" fmla="*/ 17 h 630"/>
                    <a:gd name="T78" fmla="*/ 404 w 613"/>
                    <a:gd name="T79" fmla="*/ 0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613" h="630">
                      <a:moveTo>
                        <a:pt x="404" y="0"/>
                      </a:moveTo>
                      <a:lnTo>
                        <a:pt x="388" y="3"/>
                      </a:lnTo>
                      <a:lnTo>
                        <a:pt x="365" y="21"/>
                      </a:lnTo>
                      <a:lnTo>
                        <a:pt x="357" y="52"/>
                      </a:lnTo>
                      <a:lnTo>
                        <a:pt x="367" y="79"/>
                      </a:lnTo>
                      <a:lnTo>
                        <a:pt x="381" y="89"/>
                      </a:lnTo>
                      <a:lnTo>
                        <a:pt x="410" y="101"/>
                      </a:lnTo>
                      <a:lnTo>
                        <a:pt x="466" y="128"/>
                      </a:lnTo>
                      <a:lnTo>
                        <a:pt x="498" y="152"/>
                      </a:lnTo>
                      <a:lnTo>
                        <a:pt x="511" y="174"/>
                      </a:lnTo>
                      <a:lnTo>
                        <a:pt x="515" y="200"/>
                      </a:lnTo>
                      <a:lnTo>
                        <a:pt x="506" y="230"/>
                      </a:lnTo>
                      <a:lnTo>
                        <a:pt x="498" y="249"/>
                      </a:lnTo>
                      <a:lnTo>
                        <a:pt x="486" y="265"/>
                      </a:lnTo>
                      <a:lnTo>
                        <a:pt x="462" y="291"/>
                      </a:lnTo>
                      <a:lnTo>
                        <a:pt x="431" y="307"/>
                      </a:lnTo>
                      <a:lnTo>
                        <a:pt x="400" y="314"/>
                      </a:lnTo>
                      <a:lnTo>
                        <a:pt x="349" y="312"/>
                      </a:lnTo>
                      <a:lnTo>
                        <a:pt x="285" y="286"/>
                      </a:lnTo>
                      <a:lnTo>
                        <a:pt x="257" y="265"/>
                      </a:lnTo>
                      <a:lnTo>
                        <a:pt x="257" y="265"/>
                      </a:lnTo>
                      <a:lnTo>
                        <a:pt x="253" y="260"/>
                      </a:lnTo>
                      <a:lnTo>
                        <a:pt x="247" y="258"/>
                      </a:lnTo>
                      <a:lnTo>
                        <a:pt x="239" y="252"/>
                      </a:lnTo>
                      <a:lnTo>
                        <a:pt x="223" y="249"/>
                      </a:lnTo>
                      <a:lnTo>
                        <a:pt x="198" y="256"/>
                      </a:lnTo>
                      <a:lnTo>
                        <a:pt x="177" y="285"/>
                      </a:lnTo>
                      <a:lnTo>
                        <a:pt x="175" y="311"/>
                      </a:lnTo>
                      <a:lnTo>
                        <a:pt x="181" y="327"/>
                      </a:lnTo>
                      <a:lnTo>
                        <a:pt x="188" y="334"/>
                      </a:lnTo>
                      <a:lnTo>
                        <a:pt x="201" y="344"/>
                      </a:lnTo>
                      <a:lnTo>
                        <a:pt x="214" y="354"/>
                      </a:lnTo>
                      <a:lnTo>
                        <a:pt x="234" y="376"/>
                      </a:lnTo>
                      <a:lnTo>
                        <a:pt x="256" y="422"/>
                      </a:lnTo>
                      <a:lnTo>
                        <a:pt x="253" y="469"/>
                      </a:lnTo>
                      <a:lnTo>
                        <a:pt x="224" y="512"/>
                      </a:lnTo>
                      <a:lnTo>
                        <a:pt x="198" y="531"/>
                      </a:lnTo>
                      <a:lnTo>
                        <a:pt x="180" y="543"/>
                      </a:lnTo>
                      <a:lnTo>
                        <a:pt x="146" y="551"/>
                      </a:lnTo>
                      <a:lnTo>
                        <a:pt x="119" y="547"/>
                      </a:lnTo>
                      <a:lnTo>
                        <a:pt x="96" y="533"/>
                      </a:lnTo>
                      <a:lnTo>
                        <a:pt x="72" y="495"/>
                      </a:lnTo>
                      <a:lnTo>
                        <a:pt x="54" y="430"/>
                      </a:lnTo>
                      <a:lnTo>
                        <a:pt x="51" y="397"/>
                      </a:lnTo>
                      <a:lnTo>
                        <a:pt x="50" y="386"/>
                      </a:lnTo>
                      <a:lnTo>
                        <a:pt x="37" y="374"/>
                      </a:lnTo>
                      <a:lnTo>
                        <a:pt x="20" y="374"/>
                      </a:lnTo>
                      <a:lnTo>
                        <a:pt x="5" y="387"/>
                      </a:lnTo>
                      <a:lnTo>
                        <a:pt x="2" y="397"/>
                      </a:lnTo>
                      <a:lnTo>
                        <a:pt x="0" y="425"/>
                      </a:lnTo>
                      <a:lnTo>
                        <a:pt x="1" y="484"/>
                      </a:lnTo>
                      <a:lnTo>
                        <a:pt x="13" y="540"/>
                      </a:lnTo>
                      <a:lnTo>
                        <a:pt x="43" y="589"/>
                      </a:lnTo>
                      <a:lnTo>
                        <a:pt x="66" y="607"/>
                      </a:lnTo>
                      <a:lnTo>
                        <a:pt x="87" y="619"/>
                      </a:lnTo>
                      <a:lnTo>
                        <a:pt x="131" y="630"/>
                      </a:lnTo>
                      <a:lnTo>
                        <a:pt x="175" y="628"/>
                      </a:lnTo>
                      <a:lnTo>
                        <a:pt x="220" y="615"/>
                      </a:lnTo>
                      <a:lnTo>
                        <a:pt x="241" y="606"/>
                      </a:lnTo>
                      <a:lnTo>
                        <a:pt x="263" y="594"/>
                      </a:lnTo>
                      <a:lnTo>
                        <a:pt x="300" y="561"/>
                      </a:lnTo>
                      <a:lnTo>
                        <a:pt x="329" y="522"/>
                      </a:lnTo>
                      <a:lnTo>
                        <a:pt x="348" y="476"/>
                      </a:lnTo>
                      <a:lnTo>
                        <a:pt x="352" y="452"/>
                      </a:lnTo>
                      <a:lnTo>
                        <a:pt x="355" y="430"/>
                      </a:lnTo>
                      <a:lnTo>
                        <a:pt x="352" y="410"/>
                      </a:lnTo>
                      <a:lnTo>
                        <a:pt x="384" y="413"/>
                      </a:lnTo>
                      <a:lnTo>
                        <a:pt x="446" y="404"/>
                      </a:lnTo>
                      <a:lnTo>
                        <a:pt x="505" y="380"/>
                      </a:lnTo>
                      <a:lnTo>
                        <a:pt x="555" y="338"/>
                      </a:lnTo>
                      <a:lnTo>
                        <a:pt x="577" y="309"/>
                      </a:lnTo>
                      <a:lnTo>
                        <a:pt x="594" y="283"/>
                      </a:lnTo>
                      <a:lnTo>
                        <a:pt x="611" y="230"/>
                      </a:lnTo>
                      <a:lnTo>
                        <a:pt x="613" y="177"/>
                      </a:lnTo>
                      <a:lnTo>
                        <a:pt x="600" y="127"/>
                      </a:lnTo>
                      <a:lnTo>
                        <a:pt x="574" y="82"/>
                      </a:lnTo>
                      <a:lnTo>
                        <a:pt x="537" y="44"/>
                      </a:lnTo>
                      <a:lnTo>
                        <a:pt x="489" y="17"/>
                      </a:lnTo>
                      <a:lnTo>
                        <a:pt x="434" y="1"/>
                      </a:lnTo>
                      <a:lnTo>
                        <a:pt x="4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5" name="Group 31"/>
              <p:cNvGrpSpPr>
                <a:grpSpLocks noChangeAspect="1"/>
              </p:cNvGrpSpPr>
              <p:nvPr/>
            </p:nvGrpSpPr>
            <p:grpSpPr bwMode="auto">
              <a:xfrm>
                <a:off x="7852447" y="4628670"/>
                <a:ext cx="167284" cy="203007"/>
                <a:chOff x="2647" y="1727"/>
                <a:chExt cx="192" cy="233"/>
              </a:xfrm>
              <a:solidFill>
                <a:schemeClr val="bg1"/>
              </a:solidFill>
            </p:grpSpPr>
            <p:sp>
              <p:nvSpPr>
                <p:cNvPr id="26" name="Freeform 32"/>
                <p:cNvSpPr>
                  <a:spLocks/>
                </p:cNvSpPr>
                <p:nvPr/>
              </p:nvSpPr>
              <p:spPr bwMode="auto">
                <a:xfrm>
                  <a:off x="2699" y="1727"/>
                  <a:ext cx="140" cy="152"/>
                </a:xfrm>
                <a:custGeom>
                  <a:avLst/>
                  <a:gdLst>
                    <a:gd name="T0" fmla="*/ 94 w 421"/>
                    <a:gd name="T1" fmla="*/ 455 h 455"/>
                    <a:gd name="T2" fmla="*/ 0 w 421"/>
                    <a:gd name="T3" fmla="*/ 362 h 455"/>
                    <a:gd name="T4" fmla="*/ 172 w 421"/>
                    <a:gd name="T5" fmla="*/ 191 h 455"/>
                    <a:gd name="T6" fmla="*/ 371 w 421"/>
                    <a:gd name="T7" fmla="*/ 1 h 455"/>
                    <a:gd name="T8" fmla="*/ 377 w 421"/>
                    <a:gd name="T9" fmla="*/ 0 h 455"/>
                    <a:gd name="T10" fmla="*/ 404 w 421"/>
                    <a:gd name="T11" fmla="*/ 4 h 455"/>
                    <a:gd name="T12" fmla="*/ 419 w 421"/>
                    <a:gd name="T13" fmla="*/ 21 h 455"/>
                    <a:gd name="T14" fmla="*/ 421 w 421"/>
                    <a:gd name="T15" fmla="*/ 37 h 455"/>
                    <a:gd name="T16" fmla="*/ 364 w 421"/>
                    <a:gd name="T17" fmla="*/ 120 h 455"/>
                    <a:gd name="T18" fmla="*/ 130 w 421"/>
                    <a:gd name="T19" fmla="*/ 410 h 455"/>
                    <a:gd name="T20" fmla="*/ 94 w 421"/>
                    <a:gd name="T21" fmla="*/ 455 h 4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21" h="455">
                      <a:moveTo>
                        <a:pt x="94" y="455"/>
                      </a:moveTo>
                      <a:lnTo>
                        <a:pt x="0" y="362"/>
                      </a:lnTo>
                      <a:lnTo>
                        <a:pt x="172" y="191"/>
                      </a:lnTo>
                      <a:lnTo>
                        <a:pt x="371" y="1"/>
                      </a:lnTo>
                      <a:lnTo>
                        <a:pt x="377" y="0"/>
                      </a:lnTo>
                      <a:lnTo>
                        <a:pt x="404" y="4"/>
                      </a:lnTo>
                      <a:lnTo>
                        <a:pt x="419" y="21"/>
                      </a:lnTo>
                      <a:lnTo>
                        <a:pt x="421" y="37"/>
                      </a:lnTo>
                      <a:lnTo>
                        <a:pt x="364" y="120"/>
                      </a:lnTo>
                      <a:lnTo>
                        <a:pt x="130" y="410"/>
                      </a:lnTo>
                      <a:lnTo>
                        <a:pt x="94" y="45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" name="Freeform 33"/>
                <p:cNvSpPr>
                  <a:spLocks/>
                </p:cNvSpPr>
                <p:nvPr/>
              </p:nvSpPr>
              <p:spPr bwMode="auto">
                <a:xfrm>
                  <a:off x="2647" y="1856"/>
                  <a:ext cx="76" cy="104"/>
                </a:xfrm>
                <a:custGeom>
                  <a:avLst/>
                  <a:gdLst>
                    <a:gd name="T0" fmla="*/ 22 w 226"/>
                    <a:gd name="T1" fmla="*/ 314 h 314"/>
                    <a:gd name="T2" fmla="*/ 21 w 226"/>
                    <a:gd name="T3" fmla="*/ 301 h 314"/>
                    <a:gd name="T4" fmla="*/ 37 w 226"/>
                    <a:gd name="T5" fmla="*/ 242 h 314"/>
                    <a:gd name="T6" fmla="*/ 63 w 226"/>
                    <a:gd name="T7" fmla="*/ 219 h 314"/>
                    <a:gd name="T8" fmla="*/ 90 w 226"/>
                    <a:gd name="T9" fmla="*/ 211 h 314"/>
                    <a:gd name="T10" fmla="*/ 107 w 226"/>
                    <a:gd name="T11" fmla="*/ 209 h 314"/>
                    <a:gd name="T12" fmla="*/ 125 w 226"/>
                    <a:gd name="T13" fmla="*/ 208 h 314"/>
                    <a:gd name="T14" fmla="*/ 153 w 226"/>
                    <a:gd name="T15" fmla="*/ 199 h 314"/>
                    <a:gd name="T16" fmla="*/ 188 w 226"/>
                    <a:gd name="T17" fmla="*/ 173 h 314"/>
                    <a:gd name="T18" fmla="*/ 223 w 226"/>
                    <a:gd name="T19" fmla="*/ 107 h 314"/>
                    <a:gd name="T20" fmla="*/ 226 w 226"/>
                    <a:gd name="T21" fmla="*/ 91 h 314"/>
                    <a:gd name="T22" fmla="*/ 132 w 226"/>
                    <a:gd name="T23" fmla="*/ 0 h 314"/>
                    <a:gd name="T24" fmla="*/ 96 w 226"/>
                    <a:gd name="T25" fmla="*/ 17 h 314"/>
                    <a:gd name="T26" fmla="*/ 44 w 226"/>
                    <a:gd name="T27" fmla="*/ 61 h 314"/>
                    <a:gd name="T28" fmla="*/ 13 w 226"/>
                    <a:gd name="T29" fmla="*/ 113 h 314"/>
                    <a:gd name="T30" fmla="*/ 0 w 226"/>
                    <a:gd name="T31" fmla="*/ 165 h 314"/>
                    <a:gd name="T32" fmla="*/ 2 w 226"/>
                    <a:gd name="T33" fmla="*/ 239 h 314"/>
                    <a:gd name="T34" fmla="*/ 19 w 226"/>
                    <a:gd name="T35" fmla="*/ 307 h 314"/>
                    <a:gd name="T36" fmla="*/ 22 w 226"/>
                    <a:gd name="T37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26" h="314">
                      <a:moveTo>
                        <a:pt x="22" y="314"/>
                      </a:moveTo>
                      <a:lnTo>
                        <a:pt x="21" y="301"/>
                      </a:lnTo>
                      <a:lnTo>
                        <a:pt x="37" y="242"/>
                      </a:lnTo>
                      <a:lnTo>
                        <a:pt x="63" y="219"/>
                      </a:lnTo>
                      <a:lnTo>
                        <a:pt x="90" y="211"/>
                      </a:lnTo>
                      <a:lnTo>
                        <a:pt x="107" y="209"/>
                      </a:lnTo>
                      <a:lnTo>
                        <a:pt x="125" y="208"/>
                      </a:lnTo>
                      <a:lnTo>
                        <a:pt x="153" y="199"/>
                      </a:lnTo>
                      <a:lnTo>
                        <a:pt x="188" y="173"/>
                      </a:lnTo>
                      <a:lnTo>
                        <a:pt x="223" y="107"/>
                      </a:lnTo>
                      <a:lnTo>
                        <a:pt x="226" y="91"/>
                      </a:lnTo>
                      <a:lnTo>
                        <a:pt x="132" y="0"/>
                      </a:lnTo>
                      <a:lnTo>
                        <a:pt x="96" y="17"/>
                      </a:lnTo>
                      <a:lnTo>
                        <a:pt x="44" y="61"/>
                      </a:lnTo>
                      <a:lnTo>
                        <a:pt x="13" y="113"/>
                      </a:lnTo>
                      <a:lnTo>
                        <a:pt x="0" y="165"/>
                      </a:lnTo>
                      <a:lnTo>
                        <a:pt x="2" y="239"/>
                      </a:lnTo>
                      <a:lnTo>
                        <a:pt x="19" y="307"/>
                      </a:lnTo>
                      <a:lnTo>
                        <a:pt x="2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40" name="자유형: 도형 80">
              <a:extLst>
                <a:ext uri="{FF2B5EF4-FFF2-40B4-BE49-F238E27FC236}">
                  <a16:creationId xmlns="" xmlns:a16="http://schemas.microsoft.com/office/drawing/2014/main" id="{7F920772-3C89-4433-B884-A724C5B0A7CC}"/>
                </a:ext>
              </a:extLst>
            </p:cNvPr>
            <p:cNvSpPr/>
            <p:nvPr/>
          </p:nvSpPr>
          <p:spPr>
            <a:xfrm rot="10800000" flipH="1" flipV="1">
              <a:off x="6044869" y="236054"/>
              <a:ext cx="144000" cy="144000"/>
            </a:xfrm>
            <a:prstGeom prst="roundRect">
              <a:avLst/>
            </a:prstGeom>
            <a:solidFill>
              <a:srgbClr val="3AA3E7"/>
            </a:solidFill>
            <a:ln>
              <a:noFill/>
            </a:ln>
            <a:effectLst>
              <a:outerShdw blurRad="50800" dist="38100" dir="5400000" algn="t" rotWithShape="0">
                <a:srgbClr val="3AA3E7">
                  <a:alpha val="1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47" name="자유형: 도형 80">
              <a:extLst>
                <a:ext uri="{FF2B5EF4-FFF2-40B4-BE49-F238E27FC236}">
                  <a16:creationId xmlns="" xmlns:a16="http://schemas.microsoft.com/office/drawing/2014/main" id="{7F920772-3C89-4433-B884-A724C5B0A7CC}"/>
                </a:ext>
              </a:extLst>
            </p:cNvPr>
            <p:cNvSpPr/>
            <p:nvPr/>
          </p:nvSpPr>
          <p:spPr>
            <a:xfrm rot="10800000" flipH="1" flipV="1">
              <a:off x="6073441" y="337062"/>
              <a:ext cx="86397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48" name="자유형: 도형 80">
              <a:extLst>
                <a:ext uri="{FF2B5EF4-FFF2-40B4-BE49-F238E27FC236}">
                  <a16:creationId xmlns="" xmlns:a16="http://schemas.microsoft.com/office/drawing/2014/main" id="{7F920772-3C89-4433-B884-A724C5B0A7CC}"/>
                </a:ext>
              </a:extLst>
            </p:cNvPr>
            <p:cNvSpPr/>
            <p:nvPr/>
          </p:nvSpPr>
          <p:spPr>
            <a:xfrm rot="10800000" flipH="1" flipV="1">
              <a:off x="6259180" y="236054"/>
              <a:ext cx="144000" cy="144000"/>
            </a:xfrm>
            <a:prstGeom prst="roundRect">
              <a:avLst/>
            </a:prstGeom>
            <a:solidFill>
              <a:srgbClr val="3AA3E7"/>
            </a:solidFill>
            <a:ln>
              <a:noFill/>
            </a:ln>
            <a:effectLst>
              <a:outerShdw blurRad="50800" dist="38100" dir="5400000" algn="t" rotWithShape="0">
                <a:srgbClr val="3AA3E7">
                  <a:alpha val="1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52" name="자유형 51">
              <a:extLst>
                <a:ext uri="{FF2B5EF4-FFF2-40B4-BE49-F238E27FC236}">
                  <a16:creationId xmlns="" xmlns:a16="http://schemas.microsoft.com/office/drawing/2014/main" id="{7F920772-3C89-4433-B884-A724C5B0A7CC}"/>
                </a:ext>
              </a:extLst>
            </p:cNvPr>
            <p:cNvSpPr/>
            <p:nvPr/>
          </p:nvSpPr>
          <p:spPr>
            <a:xfrm rot="10800000" flipH="1" flipV="1">
              <a:off x="6310833" y="271829"/>
              <a:ext cx="66491" cy="45719"/>
            </a:xfrm>
            <a:custGeom>
              <a:avLst/>
              <a:gdLst>
                <a:gd name="connsiteX0" fmla="*/ 0 w 86397"/>
                <a:gd name="connsiteY0" fmla="*/ 0 h 59406"/>
                <a:gd name="connsiteX1" fmla="*/ 86397 w 86397"/>
                <a:gd name="connsiteY1" fmla="*/ 0 h 59406"/>
                <a:gd name="connsiteX2" fmla="*/ 86397 w 86397"/>
                <a:gd name="connsiteY2" fmla="*/ 59406 h 59406"/>
                <a:gd name="connsiteX3" fmla="*/ 70401 w 86397"/>
                <a:gd name="connsiteY3" fmla="*/ 59406 h 59406"/>
                <a:gd name="connsiteX4" fmla="*/ 70401 w 86397"/>
                <a:gd name="connsiteY4" fmla="*/ 21496 h 59406"/>
                <a:gd name="connsiteX5" fmla="*/ 0 w 86397"/>
                <a:gd name="connsiteY5" fmla="*/ 21496 h 59406"/>
                <a:gd name="connsiteX6" fmla="*/ 0 w 86397"/>
                <a:gd name="connsiteY6" fmla="*/ 0 h 59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397" h="59406">
                  <a:moveTo>
                    <a:pt x="0" y="0"/>
                  </a:moveTo>
                  <a:lnTo>
                    <a:pt x="86397" y="0"/>
                  </a:lnTo>
                  <a:lnTo>
                    <a:pt x="86397" y="59406"/>
                  </a:lnTo>
                  <a:lnTo>
                    <a:pt x="70401" y="59406"/>
                  </a:lnTo>
                  <a:lnTo>
                    <a:pt x="70401" y="21496"/>
                  </a:lnTo>
                  <a:lnTo>
                    <a:pt x="0" y="214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54" name="자유형 53">
              <a:extLst>
                <a:ext uri="{FF2B5EF4-FFF2-40B4-BE49-F238E27FC236}">
                  <a16:creationId xmlns="" xmlns:a16="http://schemas.microsoft.com/office/drawing/2014/main" id="{7F920772-3C89-4433-B884-A724C5B0A7CC}"/>
                </a:ext>
              </a:extLst>
            </p:cNvPr>
            <p:cNvSpPr/>
            <p:nvPr/>
          </p:nvSpPr>
          <p:spPr>
            <a:xfrm rot="10800000" flipH="1" flipV="1">
              <a:off x="6287174" y="303914"/>
              <a:ext cx="66491" cy="45719"/>
            </a:xfrm>
            <a:custGeom>
              <a:avLst/>
              <a:gdLst>
                <a:gd name="connsiteX0" fmla="*/ 0 w 86397"/>
                <a:gd name="connsiteY0" fmla="*/ 0 h 59406"/>
                <a:gd name="connsiteX1" fmla="*/ 15996 w 86397"/>
                <a:gd name="connsiteY1" fmla="*/ 0 h 59406"/>
                <a:gd name="connsiteX2" fmla="*/ 86397 w 86397"/>
                <a:gd name="connsiteY2" fmla="*/ 0 h 59406"/>
                <a:gd name="connsiteX3" fmla="*/ 86397 w 86397"/>
                <a:gd name="connsiteY3" fmla="*/ 37910 h 59406"/>
                <a:gd name="connsiteX4" fmla="*/ 86397 w 86397"/>
                <a:gd name="connsiteY4" fmla="*/ 59406 h 59406"/>
                <a:gd name="connsiteX5" fmla="*/ 0 w 86397"/>
                <a:gd name="connsiteY5" fmla="*/ 59406 h 59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397" h="59406">
                  <a:moveTo>
                    <a:pt x="0" y="0"/>
                  </a:moveTo>
                  <a:lnTo>
                    <a:pt x="15996" y="0"/>
                  </a:lnTo>
                  <a:lnTo>
                    <a:pt x="86397" y="0"/>
                  </a:lnTo>
                  <a:lnTo>
                    <a:pt x="86397" y="37910"/>
                  </a:lnTo>
                  <a:lnTo>
                    <a:pt x="86397" y="59406"/>
                  </a:lnTo>
                  <a:lnTo>
                    <a:pt x="0" y="594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55" name="자유형: 도형 80">
              <a:extLst>
                <a:ext uri="{FF2B5EF4-FFF2-40B4-BE49-F238E27FC236}">
                  <a16:creationId xmlns="" xmlns:a16="http://schemas.microsoft.com/office/drawing/2014/main" id="{7F920772-3C89-4433-B884-A724C5B0A7CC}"/>
                </a:ext>
              </a:extLst>
            </p:cNvPr>
            <p:cNvSpPr/>
            <p:nvPr/>
          </p:nvSpPr>
          <p:spPr>
            <a:xfrm rot="10800000" flipH="1" flipV="1">
              <a:off x="6473491" y="236054"/>
              <a:ext cx="144000" cy="144000"/>
            </a:xfrm>
            <a:prstGeom prst="mathMultiply">
              <a:avLst>
                <a:gd name="adj1" fmla="val 6984"/>
              </a:avLst>
            </a:prstGeom>
            <a:solidFill>
              <a:srgbClr val="3AA3E7"/>
            </a:solidFill>
            <a:ln>
              <a:noFill/>
            </a:ln>
            <a:effectLst>
              <a:outerShdw blurRad="50800" dist="38100" dir="5400000" algn="t" rotWithShape="0">
                <a:srgbClr val="3AA3E7">
                  <a:alpha val="1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050" dirty="0">
                <a:solidFill>
                  <a:prstClr val="white"/>
                </a:solidFill>
              </a:endParaRPr>
            </a:p>
          </p:txBody>
        </p:sp>
      </p:grpSp>
      <p:sp>
        <p:nvSpPr>
          <p:cNvPr id="39" name="한쪽 모서리가 잘린 사각형 13">
            <a:extLst>
              <a:ext uri="{FF2B5EF4-FFF2-40B4-BE49-F238E27FC236}">
                <a16:creationId xmlns:a16="http://schemas.microsoft.com/office/drawing/2014/main" xmlns="" id="{DCDFB9E7-1905-F850-7E61-A2B5EC59659A}"/>
              </a:ext>
            </a:extLst>
          </p:cNvPr>
          <p:cNvSpPr/>
          <p:nvPr/>
        </p:nvSpPr>
        <p:spPr>
          <a:xfrm flipH="1">
            <a:off x="1201971" y="2675105"/>
            <a:ext cx="2859314" cy="1596571"/>
          </a:xfrm>
          <a:prstGeom prst="snip1Rect">
            <a:avLst>
              <a:gd name="adj" fmla="val 34813"/>
            </a:avLst>
          </a:prstGeom>
          <a:solidFill>
            <a:schemeClr val="bg1"/>
          </a:solidFill>
          <a:ln>
            <a:solidFill>
              <a:srgbClr val="3AA3E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86762EEE-0E47-B6E5-7AF4-4136652B78C9}"/>
              </a:ext>
            </a:extLst>
          </p:cNvPr>
          <p:cNvSpPr/>
          <p:nvPr/>
        </p:nvSpPr>
        <p:spPr>
          <a:xfrm>
            <a:off x="1371057" y="4592336"/>
            <a:ext cx="252114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2" name="한쪽 모서리가 잘린 사각형 15">
            <a:extLst>
              <a:ext uri="{FF2B5EF4-FFF2-40B4-BE49-F238E27FC236}">
                <a16:creationId xmlns:a16="http://schemas.microsoft.com/office/drawing/2014/main" xmlns="" id="{308BFC27-FB72-5EB3-CD92-8F2692290C6D}"/>
              </a:ext>
            </a:extLst>
          </p:cNvPr>
          <p:cNvSpPr/>
          <p:nvPr/>
        </p:nvSpPr>
        <p:spPr>
          <a:xfrm flipH="1">
            <a:off x="4925474" y="2684631"/>
            <a:ext cx="2859314" cy="1596571"/>
          </a:xfrm>
          <a:prstGeom prst="snip1Rect">
            <a:avLst>
              <a:gd name="adj" fmla="val 34813"/>
            </a:avLst>
          </a:prstGeom>
          <a:solidFill>
            <a:schemeClr val="bg1"/>
          </a:solidFill>
          <a:ln>
            <a:solidFill>
              <a:srgbClr val="3AA3E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5A35911F-4C54-3B81-8EFA-B134B3897031}"/>
              </a:ext>
            </a:extLst>
          </p:cNvPr>
          <p:cNvSpPr/>
          <p:nvPr/>
        </p:nvSpPr>
        <p:spPr>
          <a:xfrm>
            <a:off x="5094560" y="4601862"/>
            <a:ext cx="252114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4" name="한쪽 모서리가 잘린 사각형 17">
            <a:extLst>
              <a:ext uri="{FF2B5EF4-FFF2-40B4-BE49-F238E27FC236}">
                <a16:creationId xmlns:a16="http://schemas.microsoft.com/office/drawing/2014/main" xmlns="" id="{EC398E3C-A7BF-F2DC-84CA-5934E4CADBF8}"/>
              </a:ext>
            </a:extLst>
          </p:cNvPr>
          <p:cNvSpPr/>
          <p:nvPr/>
        </p:nvSpPr>
        <p:spPr>
          <a:xfrm flipH="1">
            <a:off x="8648977" y="2694157"/>
            <a:ext cx="2859314" cy="1596571"/>
          </a:xfrm>
          <a:prstGeom prst="snip1Rect">
            <a:avLst>
              <a:gd name="adj" fmla="val 34246"/>
            </a:avLst>
          </a:prstGeom>
          <a:solidFill>
            <a:schemeClr val="bg1"/>
          </a:solidFill>
          <a:ln>
            <a:solidFill>
              <a:srgbClr val="3AA3E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F54D4C6F-047A-3145-1631-7D06BD0D6E7C}"/>
              </a:ext>
            </a:extLst>
          </p:cNvPr>
          <p:cNvSpPr/>
          <p:nvPr/>
        </p:nvSpPr>
        <p:spPr>
          <a:xfrm>
            <a:off x="8818063" y="4611388"/>
            <a:ext cx="252114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C0FF3C3D-E15A-7D33-A17C-EA506B7AD48A}"/>
              </a:ext>
            </a:extLst>
          </p:cNvPr>
          <p:cNvSpPr/>
          <p:nvPr/>
        </p:nvSpPr>
        <p:spPr>
          <a:xfrm>
            <a:off x="3398029" y="1424007"/>
            <a:ext cx="5823002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PowerPoint is a computer program created by Microsoft Office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Microsoft Office PowerPoint is the presentation program used the most in the world.</a:t>
            </a:r>
          </a:p>
        </p:txBody>
      </p:sp>
      <p:sp>
        <p:nvSpPr>
          <p:cNvPr id="49" name="자유형 20">
            <a:extLst>
              <a:ext uri="{FF2B5EF4-FFF2-40B4-BE49-F238E27FC236}">
                <a16:creationId xmlns:a16="http://schemas.microsoft.com/office/drawing/2014/main" xmlns="" id="{A1288DCF-12C2-0BAC-0C8B-209067349E40}"/>
              </a:ext>
            </a:extLst>
          </p:cNvPr>
          <p:cNvSpPr/>
          <p:nvPr/>
        </p:nvSpPr>
        <p:spPr>
          <a:xfrm>
            <a:off x="1201971" y="2675105"/>
            <a:ext cx="468085" cy="468085"/>
          </a:xfrm>
          <a:custGeom>
            <a:avLst/>
            <a:gdLst>
              <a:gd name="connsiteX0" fmla="*/ 0 w 468085"/>
              <a:gd name="connsiteY0" fmla="*/ 0 h 468085"/>
              <a:gd name="connsiteX1" fmla="*/ 468085 w 468085"/>
              <a:gd name="connsiteY1" fmla="*/ 0 h 468085"/>
              <a:gd name="connsiteX2" fmla="*/ 0 w 468085"/>
              <a:gd name="connsiteY2" fmla="*/ 468085 h 468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085" h="468085">
                <a:moveTo>
                  <a:pt x="0" y="0"/>
                </a:moveTo>
                <a:lnTo>
                  <a:pt x="468085" y="0"/>
                </a:lnTo>
                <a:lnTo>
                  <a:pt x="0" y="468085"/>
                </a:lnTo>
                <a:close/>
              </a:path>
            </a:pathLst>
          </a:custGeom>
          <a:solidFill>
            <a:srgbClr val="3AA3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216000" bIns="288000" rtlCol="0" anchor="t"/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A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50" name="자유형 21">
            <a:extLst>
              <a:ext uri="{FF2B5EF4-FFF2-40B4-BE49-F238E27FC236}">
                <a16:creationId xmlns:a16="http://schemas.microsoft.com/office/drawing/2014/main" xmlns="" id="{21BCFF5D-D5DD-8CB7-9C3C-2B73E507D05C}"/>
              </a:ext>
            </a:extLst>
          </p:cNvPr>
          <p:cNvSpPr/>
          <p:nvPr/>
        </p:nvSpPr>
        <p:spPr>
          <a:xfrm>
            <a:off x="4925474" y="2684631"/>
            <a:ext cx="468085" cy="468085"/>
          </a:xfrm>
          <a:custGeom>
            <a:avLst/>
            <a:gdLst>
              <a:gd name="connsiteX0" fmla="*/ 0 w 468085"/>
              <a:gd name="connsiteY0" fmla="*/ 0 h 468085"/>
              <a:gd name="connsiteX1" fmla="*/ 468085 w 468085"/>
              <a:gd name="connsiteY1" fmla="*/ 0 h 468085"/>
              <a:gd name="connsiteX2" fmla="*/ 0 w 468085"/>
              <a:gd name="connsiteY2" fmla="*/ 468085 h 468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085" h="468085">
                <a:moveTo>
                  <a:pt x="0" y="0"/>
                </a:moveTo>
                <a:lnTo>
                  <a:pt x="468085" y="0"/>
                </a:lnTo>
                <a:lnTo>
                  <a:pt x="0" y="468085"/>
                </a:lnTo>
                <a:close/>
              </a:path>
            </a:pathLst>
          </a:custGeom>
          <a:solidFill>
            <a:srgbClr val="3AA3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216000" bIns="288000" rtlCol="0" anchor="t"/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B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51" name="자유형 22">
            <a:extLst>
              <a:ext uri="{FF2B5EF4-FFF2-40B4-BE49-F238E27FC236}">
                <a16:creationId xmlns:a16="http://schemas.microsoft.com/office/drawing/2014/main" xmlns="" id="{A38B6680-F15B-61A3-941F-1EF9C736EFD3}"/>
              </a:ext>
            </a:extLst>
          </p:cNvPr>
          <p:cNvSpPr/>
          <p:nvPr/>
        </p:nvSpPr>
        <p:spPr>
          <a:xfrm>
            <a:off x="8648977" y="2694157"/>
            <a:ext cx="468085" cy="468085"/>
          </a:xfrm>
          <a:custGeom>
            <a:avLst/>
            <a:gdLst>
              <a:gd name="connsiteX0" fmla="*/ 0 w 468085"/>
              <a:gd name="connsiteY0" fmla="*/ 0 h 468085"/>
              <a:gd name="connsiteX1" fmla="*/ 468085 w 468085"/>
              <a:gd name="connsiteY1" fmla="*/ 0 h 468085"/>
              <a:gd name="connsiteX2" fmla="*/ 0 w 468085"/>
              <a:gd name="connsiteY2" fmla="*/ 468085 h 468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085" h="468085">
                <a:moveTo>
                  <a:pt x="0" y="0"/>
                </a:moveTo>
                <a:lnTo>
                  <a:pt x="468085" y="0"/>
                </a:lnTo>
                <a:lnTo>
                  <a:pt x="0" y="468085"/>
                </a:lnTo>
                <a:close/>
              </a:path>
            </a:pathLst>
          </a:custGeom>
          <a:solidFill>
            <a:srgbClr val="3AA3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216000" bIns="288000" rtlCol="0" anchor="t"/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C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14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7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23825" y="177051"/>
            <a:ext cx="11944350" cy="6528548"/>
            <a:chOff x="123825" y="177051"/>
            <a:chExt cx="11944350" cy="6528548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23825" y="439056"/>
              <a:ext cx="11944350" cy="6266543"/>
            </a:xfrm>
            <a:prstGeom prst="roundRect">
              <a:avLst>
                <a:gd name="adj" fmla="val 4121"/>
              </a:avLst>
            </a:prstGeom>
            <a:solidFill>
              <a:srgbClr val="3AA3E7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523875" y="439056"/>
              <a:ext cx="11544300" cy="6266543"/>
            </a:xfrm>
            <a:prstGeom prst="roundRect">
              <a:avLst>
                <a:gd name="adj" fmla="val 4121"/>
              </a:avLst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866322" y="177051"/>
              <a:ext cx="5953578" cy="613283"/>
            </a:xfrm>
            <a:prstGeom prst="roundRect">
              <a:avLst>
                <a:gd name="adj" fmla="val 18938"/>
              </a:avLst>
            </a:prstGeom>
            <a:solidFill>
              <a:schemeClr val="bg1"/>
            </a:solidFill>
            <a:ln w="25400">
              <a:noFill/>
            </a:ln>
            <a:effectLst>
              <a:outerShdw blurRad="431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57188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i="1" kern="0" dirty="0">
                  <a:ln w="15875">
                    <a:noFill/>
                  </a:ln>
                  <a:solidFill>
                    <a:srgbClr val="3AA3E7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파워포인트 템플릿</a:t>
              </a:r>
              <a:r>
                <a:rPr lang="en-US" altLang="ko-KR" sz="2000" i="1" kern="0" dirty="0">
                  <a:ln w="15875">
                    <a:noFill/>
                  </a:ln>
                  <a:solidFill>
                    <a:srgbClr val="3AA3E7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r>
                <a:rPr lang="en-US" altLang="ko-KR" sz="800" i="1" kern="0" dirty="0">
                  <a:ln w="15875">
                    <a:noFill/>
                  </a:ln>
                  <a:solidFill>
                    <a:srgbClr val="3AA3E7"/>
                  </a:solidFill>
                </a:rPr>
                <a:t>Enjoy your stylish business and campus life with BIZCAM</a:t>
              </a:r>
              <a:endParaRPr lang="ko-KR" altLang="en-US" sz="2000" dirty="0">
                <a:solidFill>
                  <a:srgbClr val="3AA3E7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="" xmlns:a16="http://schemas.microsoft.com/office/drawing/2014/main" id="{E2BDD384-7126-4994-C9FF-A087A331BEAB}"/>
                </a:ext>
              </a:extLst>
            </p:cNvPr>
            <p:cNvGrpSpPr/>
            <p:nvPr/>
          </p:nvGrpSpPr>
          <p:grpSpPr>
            <a:xfrm>
              <a:off x="1032426" y="372042"/>
              <a:ext cx="192790" cy="216990"/>
              <a:chOff x="5395274" y="2650519"/>
              <a:chExt cx="1459542" cy="1642754"/>
            </a:xfrm>
            <a:solidFill>
              <a:srgbClr val="3AA3E7"/>
            </a:solidFill>
          </p:grpSpPr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E06659EA-892C-A25F-F37F-A3E4EC138BC1}"/>
                  </a:ext>
                </a:extLst>
              </p:cNvPr>
              <p:cNvSpPr txBox="1"/>
              <p:nvPr/>
            </p:nvSpPr>
            <p:spPr>
              <a:xfrm>
                <a:off x="5628161" y="2650519"/>
                <a:ext cx="943373" cy="1642754"/>
              </a:xfrm>
              <a:custGeom>
                <a:avLst/>
                <a:gdLst>
                  <a:gd name="connsiteX0" fmla="*/ 558294 w 943373"/>
                  <a:gd name="connsiteY0" fmla="*/ 0 h 1642754"/>
                  <a:gd name="connsiteX1" fmla="*/ 943373 w 943373"/>
                  <a:gd name="connsiteY1" fmla="*/ 0 h 1642754"/>
                  <a:gd name="connsiteX2" fmla="*/ 430222 w 943373"/>
                  <a:gd name="connsiteY2" fmla="*/ 1509968 h 1642754"/>
                  <a:gd name="connsiteX3" fmla="*/ 352120 w 943373"/>
                  <a:gd name="connsiteY3" fmla="*/ 1605763 h 1642754"/>
                  <a:gd name="connsiteX4" fmla="*/ 233323 w 943373"/>
                  <a:gd name="connsiteY4" fmla="*/ 1642754 h 1642754"/>
                  <a:gd name="connsiteX5" fmla="*/ 0 w 943373"/>
                  <a:gd name="connsiteY5" fmla="*/ 1642754 h 1642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3373" h="1642754">
                    <a:moveTo>
                      <a:pt x="558294" y="0"/>
                    </a:moveTo>
                    <a:lnTo>
                      <a:pt x="943373" y="0"/>
                    </a:lnTo>
                    <a:lnTo>
                      <a:pt x="430222" y="1509968"/>
                    </a:lnTo>
                    <a:cubicBezTo>
                      <a:pt x="416883" y="1549172"/>
                      <a:pt x="390851" y="1581105"/>
                      <a:pt x="352120" y="1605763"/>
                    </a:cubicBezTo>
                    <a:cubicBezTo>
                      <a:pt x="313390" y="1630424"/>
                      <a:pt x="273792" y="1642754"/>
                      <a:pt x="233323" y="1642754"/>
                    </a:cubicBezTo>
                    <a:lnTo>
                      <a:pt x="0" y="1642754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id="{8F4E49BA-FE0B-27AC-6058-033517754FC3}"/>
                  </a:ext>
                </a:extLst>
              </p:cNvPr>
              <p:cNvSpPr txBox="1"/>
              <p:nvPr/>
            </p:nvSpPr>
            <p:spPr>
              <a:xfrm flipH="1" flipV="1">
                <a:off x="5395274" y="2650519"/>
                <a:ext cx="643796" cy="867938"/>
              </a:xfrm>
              <a:custGeom>
                <a:avLst/>
                <a:gdLst>
                  <a:gd name="connsiteX0" fmla="*/ 325633 w 710719"/>
                  <a:gd name="connsiteY0" fmla="*/ 0 h 958161"/>
                  <a:gd name="connsiteX1" fmla="*/ 710719 w 710719"/>
                  <a:gd name="connsiteY1" fmla="*/ 0 h 958161"/>
                  <a:gd name="connsiteX2" fmla="*/ 430222 w 710719"/>
                  <a:gd name="connsiteY2" fmla="*/ 825375 h 958161"/>
                  <a:gd name="connsiteX3" fmla="*/ 352120 w 710719"/>
                  <a:gd name="connsiteY3" fmla="*/ 921170 h 958161"/>
                  <a:gd name="connsiteX4" fmla="*/ 233323 w 710719"/>
                  <a:gd name="connsiteY4" fmla="*/ 958161 h 958161"/>
                  <a:gd name="connsiteX5" fmla="*/ 0 w 710719"/>
                  <a:gd name="connsiteY5" fmla="*/ 958161 h 958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0719" h="958161">
                    <a:moveTo>
                      <a:pt x="325633" y="0"/>
                    </a:moveTo>
                    <a:lnTo>
                      <a:pt x="710719" y="0"/>
                    </a:lnTo>
                    <a:lnTo>
                      <a:pt x="430222" y="825375"/>
                    </a:lnTo>
                    <a:cubicBezTo>
                      <a:pt x="416883" y="864579"/>
                      <a:pt x="390851" y="896512"/>
                      <a:pt x="352120" y="921170"/>
                    </a:cubicBezTo>
                    <a:cubicBezTo>
                      <a:pt x="313390" y="945831"/>
                      <a:pt x="273792" y="958161"/>
                      <a:pt x="233323" y="958161"/>
                    </a:cubicBezTo>
                    <a:lnTo>
                      <a:pt x="0" y="958161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="" xmlns:a16="http://schemas.microsoft.com/office/drawing/2014/main" id="{71DCE44D-2E10-9989-AEC5-A49FF8D66BFD}"/>
                  </a:ext>
                </a:extLst>
              </p:cNvPr>
              <p:cNvSpPr txBox="1"/>
              <p:nvPr/>
            </p:nvSpPr>
            <p:spPr>
              <a:xfrm>
                <a:off x="6393134" y="3186398"/>
                <a:ext cx="461682" cy="332059"/>
              </a:xfrm>
              <a:custGeom>
                <a:avLst/>
                <a:gdLst>
                  <a:gd name="connsiteX0" fmla="*/ 112851 w 461682"/>
                  <a:gd name="connsiteY0" fmla="*/ 0 h 332059"/>
                  <a:gd name="connsiteX1" fmla="*/ 461682 w 461682"/>
                  <a:gd name="connsiteY1" fmla="*/ 0 h 332059"/>
                  <a:gd name="connsiteX2" fmla="*/ 389711 w 461682"/>
                  <a:gd name="connsiteY2" fmla="*/ 211777 h 332059"/>
                  <a:gd name="connsiteX3" fmla="*/ 318964 w 461682"/>
                  <a:gd name="connsiteY3" fmla="*/ 298551 h 332059"/>
                  <a:gd name="connsiteX4" fmla="*/ 211353 w 461682"/>
                  <a:gd name="connsiteY4" fmla="*/ 332059 h 332059"/>
                  <a:gd name="connsiteX5" fmla="*/ 0 w 461682"/>
                  <a:gd name="connsiteY5" fmla="*/ 332059 h 33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682" h="332059">
                    <a:moveTo>
                      <a:pt x="112851" y="0"/>
                    </a:moveTo>
                    <a:lnTo>
                      <a:pt x="461682" y="0"/>
                    </a:lnTo>
                    <a:lnTo>
                      <a:pt x="389711" y="211777"/>
                    </a:lnTo>
                    <a:cubicBezTo>
                      <a:pt x="377628" y="247289"/>
                      <a:pt x="354048" y="276215"/>
                      <a:pt x="318964" y="298551"/>
                    </a:cubicBezTo>
                    <a:cubicBezTo>
                      <a:pt x="283880" y="320890"/>
                      <a:pt x="248011" y="332059"/>
                      <a:pt x="211353" y="332059"/>
                    </a:cubicBezTo>
                    <a:lnTo>
                      <a:pt x="0" y="332059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</p:grpSp>
        <p:sp>
          <p:nvSpPr>
            <p:cNvPr id="38" name="모서리가 둥근 직사각형 37"/>
            <p:cNvSpPr/>
            <p:nvPr/>
          </p:nvSpPr>
          <p:spPr>
            <a:xfrm>
              <a:off x="180975" y="1780040"/>
              <a:ext cx="295275" cy="295275"/>
            </a:xfrm>
            <a:prstGeom prst="round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227292" y="1279165"/>
              <a:ext cx="193117" cy="4299066"/>
              <a:chOff x="7839531" y="1128631"/>
              <a:chExt cx="193117" cy="4299066"/>
            </a:xfrm>
          </p:grpSpPr>
          <p:sp>
            <p:nvSpPr>
              <p:cNvPr id="18" name="Freeform 9"/>
              <p:cNvSpPr>
                <a:spLocks/>
              </p:cNvSpPr>
              <p:nvPr/>
            </p:nvSpPr>
            <p:spPr bwMode="auto">
              <a:xfrm>
                <a:off x="7870266" y="1703544"/>
                <a:ext cx="131646" cy="173731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9" name="Group 12"/>
              <p:cNvGrpSpPr>
                <a:grpSpLocks noChangeAspect="1"/>
              </p:cNvGrpSpPr>
              <p:nvPr/>
            </p:nvGrpSpPr>
            <p:grpSpPr bwMode="auto">
              <a:xfrm>
                <a:off x="7839531" y="1128631"/>
                <a:ext cx="193117" cy="153620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36" name="Freeform 13"/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7" name="Freeform 14"/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0" name="Freeform 36"/>
              <p:cNvSpPr>
                <a:spLocks noEditPoints="1"/>
              </p:cNvSpPr>
              <p:nvPr/>
            </p:nvSpPr>
            <p:spPr bwMode="auto">
              <a:xfrm>
                <a:off x="7883401" y="2906615"/>
                <a:ext cx="105376" cy="177233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자유형 20"/>
              <p:cNvSpPr>
                <a:spLocks/>
              </p:cNvSpPr>
              <p:nvPr/>
            </p:nvSpPr>
            <p:spPr bwMode="auto">
              <a:xfrm>
                <a:off x="7856775" y="3505141"/>
                <a:ext cx="158629" cy="138832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6"/>
              <p:cNvSpPr>
                <a:spLocks/>
              </p:cNvSpPr>
              <p:nvPr/>
            </p:nvSpPr>
            <p:spPr bwMode="auto">
              <a:xfrm rot="10800000" flipH="1" flipV="1">
                <a:off x="7855946" y="4065266"/>
                <a:ext cx="160288" cy="142111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3" name="Group 20"/>
              <p:cNvGrpSpPr>
                <a:grpSpLocks noChangeAspect="1"/>
              </p:cNvGrpSpPr>
              <p:nvPr/>
            </p:nvGrpSpPr>
            <p:grpSpPr bwMode="auto">
              <a:xfrm>
                <a:off x="7872043" y="5252973"/>
                <a:ext cx="128093" cy="174724"/>
                <a:chOff x="2597" y="4163"/>
                <a:chExt cx="217" cy="296"/>
              </a:xfrm>
              <a:solidFill>
                <a:schemeClr val="bg1"/>
              </a:solidFill>
            </p:grpSpPr>
            <p:sp>
              <p:nvSpPr>
                <p:cNvPr id="32" name="Freeform 22"/>
                <p:cNvSpPr>
                  <a:spLocks noEditPoints="1"/>
                </p:cNvSpPr>
                <p:nvPr/>
              </p:nvSpPr>
              <p:spPr bwMode="auto">
                <a:xfrm>
                  <a:off x="2630" y="4163"/>
                  <a:ext cx="151" cy="176"/>
                </a:xfrm>
                <a:custGeom>
                  <a:avLst/>
                  <a:gdLst>
                    <a:gd name="T0" fmla="*/ 410 w 1662"/>
                    <a:gd name="T1" fmla="*/ 645 h 1942"/>
                    <a:gd name="T2" fmla="*/ 309 w 1662"/>
                    <a:gd name="T3" fmla="*/ 847 h 1942"/>
                    <a:gd name="T4" fmla="*/ 255 w 1662"/>
                    <a:gd name="T5" fmla="*/ 1023 h 1942"/>
                    <a:gd name="T6" fmla="*/ 263 w 1662"/>
                    <a:gd name="T7" fmla="*/ 1206 h 1942"/>
                    <a:gd name="T8" fmla="*/ 347 w 1662"/>
                    <a:gd name="T9" fmla="*/ 1429 h 1942"/>
                    <a:gd name="T10" fmla="*/ 476 w 1662"/>
                    <a:gd name="T11" fmla="*/ 1620 h 1942"/>
                    <a:gd name="T12" fmla="*/ 638 w 1662"/>
                    <a:gd name="T13" fmla="*/ 1753 h 1942"/>
                    <a:gd name="T14" fmla="*/ 825 w 1662"/>
                    <a:gd name="T15" fmla="*/ 1803 h 1942"/>
                    <a:gd name="T16" fmla="*/ 1013 w 1662"/>
                    <a:gd name="T17" fmla="*/ 1753 h 1942"/>
                    <a:gd name="T18" fmla="*/ 1176 w 1662"/>
                    <a:gd name="T19" fmla="*/ 1619 h 1942"/>
                    <a:gd name="T20" fmla="*/ 1305 w 1662"/>
                    <a:gd name="T21" fmla="*/ 1428 h 1942"/>
                    <a:gd name="T22" fmla="*/ 1388 w 1662"/>
                    <a:gd name="T23" fmla="*/ 1205 h 1942"/>
                    <a:gd name="T24" fmla="*/ 1418 w 1662"/>
                    <a:gd name="T25" fmla="*/ 974 h 1942"/>
                    <a:gd name="T26" fmla="*/ 1266 w 1662"/>
                    <a:gd name="T27" fmla="*/ 836 h 1942"/>
                    <a:gd name="T28" fmla="*/ 1012 w 1662"/>
                    <a:gd name="T29" fmla="*/ 794 h 1942"/>
                    <a:gd name="T30" fmla="*/ 806 w 1662"/>
                    <a:gd name="T31" fmla="*/ 713 h 1942"/>
                    <a:gd name="T32" fmla="*/ 646 w 1662"/>
                    <a:gd name="T33" fmla="*/ 610 h 1942"/>
                    <a:gd name="T34" fmla="*/ 526 w 1662"/>
                    <a:gd name="T35" fmla="*/ 499 h 1942"/>
                    <a:gd name="T36" fmla="*/ 944 w 1662"/>
                    <a:gd name="T37" fmla="*/ 23 h 1942"/>
                    <a:gd name="T38" fmla="*/ 1152 w 1662"/>
                    <a:gd name="T39" fmla="*/ 118 h 1942"/>
                    <a:gd name="T40" fmla="*/ 1271 w 1662"/>
                    <a:gd name="T41" fmla="*/ 205 h 1942"/>
                    <a:gd name="T42" fmla="*/ 1388 w 1662"/>
                    <a:gd name="T43" fmla="*/ 323 h 1942"/>
                    <a:gd name="T44" fmla="*/ 1455 w 1662"/>
                    <a:gd name="T45" fmla="*/ 429 h 1942"/>
                    <a:gd name="T46" fmla="*/ 1524 w 1662"/>
                    <a:gd name="T47" fmla="*/ 626 h 1942"/>
                    <a:gd name="T48" fmla="*/ 1555 w 1662"/>
                    <a:gd name="T49" fmla="*/ 892 h 1942"/>
                    <a:gd name="T50" fmla="*/ 1619 w 1662"/>
                    <a:gd name="T51" fmla="*/ 939 h 1942"/>
                    <a:gd name="T52" fmla="*/ 1657 w 1662"/>
                    <a:gd name="T53" fmla="*/ 1032 h 1942"/>
                    <a:gd name="T54" fmla="*/ 1655 w 1662"/>
                    <a:gd name="T55" fmla="*/ 1183 h 1942"/>
                    <a:gd name="T56" fmla="*/ 1611 w 1662"/>
                    <a:gd name="T57" fmla="*/ 1304 h 1942"/>
                    <a:gd name="T58" fmla="*/ 1537 w 1662"/>
                    <a:gd name="T59" fmla="*/ 1372 h 1942"/>
                    <a:gd name="T60" fmla="*/ 1445 w 1662"/>
                    <a:gd name="T61" fmla="*/ 1454 h 1942"/>
                    <a:gd name="T62" fmla="*/ 1313 w 1662"/>
                    <a:gd name="T63" fmla="*/ 1670 h 1942"/>
                    <a:gd name="T64" fmla="*/ 1141 w 1662"/>
                    <a:gd name="T65" fmla="*/ 1836 h 1942"/>
                    <a:gd name="T66" fmla="*/ 937 w 1662"/>
                    <a:gd name="T67" fmla="*/ 1930 h 1942"/>
                    <a:gd name="T68" fmla="*/ 714 w 1662"/>
                    <a:gd name="T69" fmla="*/ 1930 h 1942"/>
                    <a:gd name="T70" fmla="*/ 510 w 1662"/>
                    <a:gd name="T71" fmla="*/ 1836 h 1942"/>
                    <a:gd name="T72" fmla="*/ 337 w 1662"/>
                    <a:gd name="T73" fmla="*/ 1669 h 1942"/>
                    <a:gd name="T74" fmla="*/ 205 w 1662"/>
                    <a:gd name="T75" fmla="*/ 1452 h 1942"/>
                    <a:gd name="T76" fmla="*/ 111 w 1662"/>
                    <a:gd name="T77" fmla="*/ 1364 h 1942"/>
                    <a:gd name="T78" fmla="*/ 39 w 1662"/>
                    <a:gd name="T79" fmla="*/ 1284 h 1942"/>
                    <a:gd name="T80" fmla="*/ 2 w 1662"/>
                    <a:gd name="T81" fmla="*/ 1143 h 1942"/>
                    <a:gd name="T82" fmla="*/ 9 w 1662"/>
                    <a:gd name="T83" fmla="*/ 1009 h 1942"/>
                    <a:gd name="T84" fmla="*/ 50 w 1662"/>
                    <a:gd name="T85" fmla="*/ 930 h 1942"/>
                    <a:gd name="T86" fmla="*/ 98 w 1662"/>
                    <a:gd name="T87" fmla="*/ 851 h 1942"/>
                    <a:gd name="T88" fmla="*/ 85 w 1662"/>
                    <a:gd name="T89" fmla="*/ 643 h 1942"/>
                    <a:gd name="T90" fmla="*/ 120 w 1662"/>
                    <a:gd name="T91" fmla="*/ 487 h 1942"/>
                    <a:gd name="T92" fmla="*/ 183 w 1662"/>
                    <a:gd name="T93" fmla="*/ 377 h 1942"/>
                    <a:gd name="T94" fmla="*/ 257 w 1662"/>
                    <a:gd name="T95" fmla="*/ 305 h 1942"/>
                    <a:gd name="T96" fmla="*/ 319 w 1662"/>
                    <a:gd name="T97" fmla="*/ 266 h 1942"/>
                    <a:gd name="T98" fmla="*/ 352 w 1662"/>
                    <a:gd name="T99" fmla="*/ 246 h 1942"/>
                    <a:gd name="T100" fmla="*/ 390 w 1662"/>
                    <a:gd name="T101" fmla="*/ 196 h 1942"/>
                    <a:gd name="T102" fmla="*/ 459 w 1662"/>
                    <a:gd name="T103" fmla="*/ 127 h 1942"/>
                    <a:gd name="T104" fmla="*/ 559 w 1662"/>
                    <a:gd name="T105" fmla="*/ 57 h 1942"/>
                    <a:gd name="T106" fmla="*/ 690 w 1662"/>
                    <a:gd name="T107" fmla="*/ 10 h 1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662" h="1942">
                      <a:moveTo>
                        <a:pt x="526" y="499"/>
                      </a:moveTo>
                      <a:lnTo>
                        <a:pt x="484" y="546"/>
                      </a:lnTo>
                      <a:lnTo>
                        <a:pt x="445" y="595"/>
                      </a:lnTo>
                      <a:lnTo>
                        <a:pt x="410" y="645"/>
                      </a:lnTo>
                      <a:lnTo>
                        <a:pt x="379" y="696"/>
                      </a:lnTo>
                      <a:lnTo>
                        <a:pt x="352" y="747"/>
                      </a:lnTo>
                      <a:lnTo>
                        <a:pt x="329" y="797"/>
                      </a:lnTo>
                      <a:lnTo>
                        <a:pt x="309" y="847"/>
                      </a:lnTo>
                      <a:lnTo>
                        <a:pt x="291" y="895"/>
                      </a:lnTo>
                      <a:lnTo>
                        <a:pt x="277" y="941"/>
                      </a:lnTo>
                      <a:lnTo>
                        <a:pt x="264" y="984"/>
                      </a:lnTo>
                      <a:lnTo>
                        <a:pt x="255" y="1023"/>
                      </a:lnTo>
                      <a:lnTo>
                        <a:pt x="247" y="1059"/>
                      </a:lnTo>
                      <a:lnTo>
                        <a:pt x="241" y="1091"/>
                      </a:lnTo>
                      <a:lnTo>
                        <a:pt x="250" y="1148"/>
                      </a:lnTo>
                      <a:lnTo>
                        <a:pt x="263" y="1206"/>
                      </a:lnTo>
                      <a:lnTo>
                        <a:pt x="280" y="1263"/>
                      </a:lnTo>
                      <a:lnTo>
                        <a:pt x="299" y="1320"/>
                      </a:lnTo>
                      <a:lnTo>
                        <a:pt x="322" y="1375"/>
                      </a:lnTo>
                      <a:lnTo>
                        <a:pt x="347" y="1429"/>
                      </a:lnTo>
                      <a:lnTo>
                        <a:pt x="375" y="1480"/>
                      </a:lnTo>
                      <a:lnTo>
                        <a:pt x="406" y="1530"/>
                      </a:lnTo>
                      <a:lnTo>
                        <a:pt x="440" y="1576"/>
                      </a:lnTo>
                      <a:lnTo>
                        <a:pt x="476" y="1620"/>
                      </a:lnTo>
                      <a:lnTo>
                        <a:pt x="513" y="1659"/>
                      </a:lnTo>
                      <a:lnTo>
                        <a:pt x="553" y="1695"/>
                      </a:lnTo>
                      <a:lnTo>
                        <a:pt x="594" y="1726"/>
                      </a:lnTo>
                      <a:lnTo>
                        <a:pt x="638" y="1753"/>
                      </a:lnTo>
                      <a:lnTo>
                        <a:pt x="683" y="1774"/>
                      </a:lnTo>
                      <a:lnTo>
                        <a:pt x="729" y="1789"/>
                      </a:lnTo>
                      <a:lnTo>
                        <a:pt x="777" y="1800"/>
                      </a:lnTo>
                      <a:lnTo>
                        <a:pt x="825" y="1803"/>
                      </a:lnTo>
                      <a:lnTo>
                        <a:pt x="875" y="1800"/>
                      </a:lnTo>
                      <a:lnTo>
                        <a:pt x="922" y="1789"/>
                      </a:lnTo>
                      <a:lnTo>
                        <a:pt x="968" y="1774"/>
                      </a:lnTo>
                      <a:lnTo>
                        <a:pt x="1013" y="1753"/>
                      </a:lnTo>
                      <a:lnTo>
                        <a:pt x="1056" y="1726"/>
                      </a:lnTo>
                      <a:lnTo>
                        <a:pt x="1099" y="1695"/>
                      </a:lnTo>
                      <a:lnTo>
                        <a:pt x="1139" y="1659"/>
                      </a:lnTo>
                      <a:lnTo>
                        <a:pt x="1176" y="1619"/>
                      </a:lnTo>
                      <a:lnTo>
                        <a:pt x="1212" y="1576"/>
                      </a:lnTo>
                      <a:lnTo>
                        <a:pt x="1245" y="1529"/>
                      </a:lnTo>
                      <a:lnTo>
                        <a:pt x="1276" y="1480"/>
                      </a:lnTo>
                      <a:lnTo>
                        <a:pt x="1305" y="1428"/>
                      </a:lnTo>
                      <a:lnTo>
                        <a:pt x="1330" y="1374"/>
                      </a:lnTo>
                      <a:lnTo>
                        <a:pt x="1353" y="1319"/>
                      </a:lnTo>
                      <a:lnTo>
                        <a:pt x="1372" y="1262"/>
                      </a:lnTo>
                      <a:lnTo>
                        <a:pt x="1388" y="1205"/>
                      </a:lnTo>
                      <a:lnTo>
                        <a:pt x="1401" y="1147"/>
                      </a:lnTo>
                      <a:lnTo>
                        <a:pt x="1411" y="1089"/>
                      </a:lnTo>
                      <a:lnTo>
                        <a:pt x="1416" y="1032"/>
                      </a:lnTo>
                      <a:lnTo>
                        <a:pt x="1418" y="974"/>
                      </a:lnTo>
                      <a:lnTo>
                        <a:pt x="1417" y="904"/>
                      </a:lnTo>
                      <a:lnTo>
                        <a:pt x="1414" y="838"/>
                      </a:lnTo>
                      <a:lnTo>
                        <a:pt x="1339" y="839"/>
                      </a:lnTo>
                      <a:lnTo>
                        <a:pt x="1266" y="836"/>
                      </a:lnTo>
                      <a:lnTo>
                        <a:pt x="1198" y="830"/>
                      </a:lnTo>
                      <a:lnTo>
                        <a:pt x="1133" y="820"/>
                      </a:lnTo>
                      <a:lnTo>
                        <a:pt x="1070" y="808"/>
                      </a:lnTo>
                      <a:lnTo>
                        <a:pt x="1012" y="794"/>
                      </a:lnTo>
                      <a:lnTo>
                        <a:pt x="956" y="777"/>
                      </a:lnTo>
                      <a:lnTo>
                        <a:pt x="903" y="757"/>
                      </a:lnTo>
                      <a:lnTo>
                        <a:pt x="853" y="737"/>
                      </a:lnTo>
                      <a:lnTo>
                        <a:pt x="806" y="713"/>
                      </a:lnTo>
                      <a:lnTo>
                        <a:pt x="762" y="690"/>
                      </a:lnTo>
                      <a:lnTo>
                        <a:pt x="721" y="664"/>
                      </a:lnTo>
                      <a:lnTo>
                        <a:pt x="682" y="638"/>
                      </a:lnTo>
                      <a:lnTo>
                        <a:pt x="646" y="610"/>
                      </a:lnTo>
                      <a:lnTo>
                        <a:pt x="612" y="583"/>
                      </a:lnTo>
                      <a:lnTo>
                        <a:pt x="581" y="555"/>
                      </a:lnTo>
                      <a:lnTo>
                        <a:pt x="552" y="527"/>
                      </a:lnTo>
                      <a:lnTo>
                        <a:pt x="526" y="499"/>
                      </a:lnTo>
                      <a:close/>
                      <a:moveTo>
                        <a:pt x="808" y="0"/>
                      </a:moveTo>
                      <a:lnTo>
                        <a:pt x="851" y="3"/>
                      </a:lnTo>
                      <a:lnTo>
                        <a:pt x="897" y="11"/>
                      </a:lnTo>
                      <a:lnTo>
                        <a:pt x="944" y="23"/>
                      </a:lnTo>
                      <a:lnTo>
                        <a:pt x="993" y="39"/>
                      </a:lnTo>
                      <a:lnTo>
                        <a:pt x="1044" y="60"/>
                      </a:lnTo>
                      <a:lnTo>
                        <a:pt x="1097" y="86"/>
                      </a:lnTo>
                      <a:lnTo>
                        <a:pt x="1152" y="118"/>
                      </a:lnTo>
                      <a:lnTo>
                        <a:pt x="1179" y="135"/>
                      </a:lnTo>
                      <a:lnTo>
                        <a:pt x="1208" y="155"/>
                      </a:lnTo>
                      <a:lnTo>
                        <a:pt x="1239" y="179"/>
                      </a:lnTo>
                      <a:lnTo>
                        <a:pt x="1271" y="205"/>
                      </a:lnTo>
                      <a:lnTo>
                        <a:pt x="1304" y="233"/>
                      </a:lnTo>
                      <a:lnTo>
                        <a:pt x="1334" y="261"/>
                      </a:lnTo>
                      <a:lnTo>
                        <a:pt x="1363" y="292"/>
                      </a:lnTo>
                      <a:lnTo>
                        <a:pt x="1388" y="323"/>
                      </a:lnTo>
                      <a:lnTo>
                        <a:pt x="1409" y="353"/>
                      </a:lnTo>
                      <a:lnTo>
                        <a:pt x="1409" y="353"/>
                      </a:lnTo>
                      <a:lnTo>
                        <a:pt x="1433" y="389"/>
                      </a:lnTo>
                      <a:lnTo>
                        <a:pt x="1455" y="429"/>
                      </a:lnTo>
                      <a:lnTo>
                        <a:pt x="1475" y="472"/>
                      </a:lnTo>
                      <a:lnTo>
                        <a:pt x="1493" y="519"/>
                      </a:lnTo>
                      <a:lnTo>
                        <a:pt x="1509" y="570"/>
                      </a:lnTo>
                      <a:lnTo>
                        <a:pt x="1524" y="626"/>
                      </a:lnTo>
                      <a:lnTo>
                        <a:pt x="1535" y="685"/>
                      </a:lnTo>
                      <a:lnTo>
                        <a:pt x="1545" y="749"/>
                      </a:lnTo>
                      <a:lnTo>
                        <a:pt x="1551" y="817"/>
                      </a:lnTo>
                      <a:lnTo>
                        <a:pt x="1555" y="892"/>
                      </a:lnTo>
                      <a:lnTo>
                        <a:pt x="1573" y="900"/>
                      </a:lnTo>
                      <a:lnTo>
                        <a:pt x="1590" y="910"/>
                      </a:lnTo>
                      <a:lnTo>
                        <a:pt x="1605" y="922"/>
                      </a:lnTo>
                      <a:lnTo>
                        <a:pt x="1619" y="939"/>
                      </a:lnTo>
                      <a:lnTo>
                        <a:pt x="1632" y="957"/>
                      </a:lnTo>
                      <a:lnTo>
                        <a:pt x="1642" y="979"/>
                      </a:lnTo>
                      <a:lnTo>
                        <a:pt x="1651" y="1003"/>
                      </a:lnTo>
                      <a:lnTo>
                        <a:pt x="1657" y="1032"/>
                      </a:lnTo>
                      <a:lnTo>
                        <a:pt x="1661" y="1064"/>
                      </a:lnTo>
                      <a:lnTo>
                        <a:pt x="1662" y="1102"/>
                      </a:lnTo>
                      <a:lnTo>
                        <a:pt x="1660" y="1143"/>
                      </a:lnTo>
                      <a:lnTo>
                        <a:pt x="1655" y="1183"/>
                      </a:lnTo>
                      <a:lnTo>
                        <a:pt x="1648" y="1218"/>
                      </a:lnTo>
                      <a:lnTo>
                        <a:pt x="1638" y="1250"/>
                      </a:lnTo>
                      <a:lnTo>
                        <a:pt x="1625" y="1278"/>
                      </a:lnTo>
                      <a:lnTo>
                        <a:pt x="1611" y="1304"/>
                      </a:lnTo>
                      <a:lnTo>
                        <a:pt x="1595" y="1325"/>
                      </a:lnTo>
                      <a:lnTo>
                        <a:pt x="1577" y="1344"/>
                      </a:lnTo>
                      <a:lnTo>
                        <a:pt x="1558" y="1360"/>
                      </a:lnTo>
                      <a:lnTo>
                        <a:pt x="1537" y="1372"/>
                      </a:lnTo>
                      <a:lnTo>
                        <a:pt x="1515" y="1382"/>
                      </a:lnTo>
                      <a:lnTo>
                        <a:pt x="1493" y="1390"/>
                      </a:lnTo>
                      <a:lnTo>
                        <a:pt x="1471" y="1395"/>
                      </a:lnTo>
                      <a:lnTo>
                        <a:pt x="1445" y="1454"/>
                      </a:lnTo>
                      <a:lnTo>
                        <a:pt x="1416" y="1512"/>
                      </a:lnTo>
                      <a:lnTo>
                        <a:pt x="1385" y="1567"/>
                      </a:lnTo>
                      <a:lnTo>
                        <a:pt x="1350" y="1620"/>
                      </a:lnTo>
                      <a:lnTo>
                        <a:pt x="1313" y="1670"/>
                      </a:lnTo>
                      <a:lnTo>
                        <a:pt x="1273" y="1717"/>
                      </a:lnTo>
                      <a:lnTo>
                        <a:pt x="1231" y="1761"/>
                      </a:lnTo>
                      <a:lnTo>
                        <a:pt x="1187" y="1801"/>
                      </a:lnTo>
                      <a:lnTo>
                        <a:pt x="1141" y="1836"/>
                      </a:lnTo>
                      <a:lnTo>
                        <a:pt x="1092" y="1868"/>
                      </a:lnTo>
                      <a:lnTo>
                        <a:pt x="1042" y="1893"/>
                      </a:lnTo>
                      <a:lnTo>
                        <a:pt x="990" y="1915"/>
                      </a:lnTo>
                      <a:lnTo>
                        <a:pt x="937" y="1930"/>
                      </a:lnTo>
                      <a:lnTo>
                        <a:pt x="882" y="1939"/>
                      </a:lnTo>
                      <a:lnTo>
                        <a:pt x="825" y="1942"/>
                      </a:lnTo>
                      <a:lnTo>
                        <a:pt x="769" y="1939"/>
                      </a:lnTo>
                      <a:lnTo>
                        <a:pt x="714" y="1930"/>
                      </a:lnTo>
                      <a:lnTo>
                        <a:pt x="661" y="1915"/>
                      </a:lnTo>
                      <a:lnTo>
                        <a:pt x="608" y="1893"/>
                      </a:lnTo>
                      <a:lnTo>
                        <a:pt x="558" y="1867"/>
                      </a:lnTo>
                      <a:lnTo>
                        <a:pt x="510" y="1836"/>
                      </a:lnTo>
                      <a:lnTo>
                        <a:pt x="464" y="1800"/>
                      </a:lnTo>
                      <a:lnTo>
                        <a:pt x="419" y="1760"/>
                      </a:lnTo>
                      <a:lnTo>
                        <a:pt x="377" y="1716"/>
                      </a:lnTo>
                      <a:lnTo>
                        <a:pt x="337" y="1669"/>
                      </a:lnTo>
                      <a:lnTo>
                        <a:pt x="300" y="1618"/>
                      </a:lnTo>
                      <a:lnTo>
                        <a:pt x="266" y="1565"/>
                      </a:lnTo>
                      <a:lnTo>
                        <a:pt x="234" y="1510"/>
                      </a:lnTo>
                      <a:lnTo>
                        <a:pt x="205" y="1452"/>
                      </a:lnTo>
                      <a:lnTo>
                        <a:pt x="179" y="1392"/>
                      </a:lnTo>
                      <a:lnTo>
                        <a:pt x="156" y="1386"/>
                      </a:lnTo>
                      <a:lnTo>
                        <a:pt x="133" y="1376"/>
                      </a:lnTo>
                      <a:lnTo>
                        <a:pt x="111" y="1364"/>
                      </a:lnTo>
                      <a:lnTo>
                        <a:pt x="91" y="1349"/>
                      </a:lnTo>
                      <a:lnTo>
                        <a:pt x="72" y="1330"/>
                      </a:lnTo>
                      <a:lnTo>
                        <a:pt x="55" y="1309"/>
                      </a:lnTo>
                      <a:lnTo>
                        <a:pt x="39" y="1284"/>
                      </a:lnTo>
                      <a:lnTo>
                        <a:pt x="26" y="1254"/>
                      </a:lnTo>
                      <a:lnTo>
                        <a:pt x="15" y="1221"/>
                      </a:lnTo>
                      <a:lnTo>
                        <a:pt x="7" y="1184"/>
                      </a:lnTo>
                      <a:lnTo>
                        <a:pt x="2" y="1143"/>
                      </a:lnTo>
                      <a:lnTo>
                        <a:pt x="0" y="1104"/>
                      </a:lnTo>
                      <a:lnTo>
                        <a:pt x="1" y="1068"/>
                      </a:lnTo>
                      <a:lnTo>
                        <a:pt x="4" y="1038"/>
                      </a:lnTo>
                      <a:lnTo>
                        <a:pt x="9" y="1009"/>
                      </a:lnTo>
                      <a:lnTo>
                        <a:pt x="17" y="985"/>
                      </a:lnTo>
                      <a:lnTo>
                        <a:pt x="27" y="964"/>
                      </a:lnTo>
                      <a:lnTo>
                        <a:pt x="38" y="946"/>
                      </a:lnTo>
                      <a:lnTo>
                        <a:pt x="50" y="930"/>
                      </a:lnTo>
                      <a:lnTo>
                        <a:pt x="65" y="916"/>
                      </a:lnTo>
                      <a:lnTo>
                        <a:pt x="80" y="906"/>
                      </a:lnTo>
                      <a:lnTo>
                        <a:pt x="96" y="897"/>
                      </a:lnTo>
                      <a:lnTo>
                        <a:pt x="98" y="851"/>
                      </a:lnTo>
                      <a:lnTo>
                        <a:pt x="89" y="794"/>
                      </a:lnTo>
                      <a:lnTo>
                        <a:pt x="85" y="740"/>
                      </a:lnTo>
                      <a:lnTo>
                        <a:pt x="83" y="690"/>
                      </a:lnTo>
                      <a:lnTo>
                        <a:pt x="85" y="643"/>
                      </a:lnTo>
                      <a:lnTo>
                        <a:pt x="90" y="599"/>
                      </a:lnTo>
                      <a:lnTo>
                        <a:pt x="98" y="559"/>
                      </a:lnTo>
                      <a:lnTo>
                        <a:pt x="108" y="522"/>
                      </a:lnTo>
                      <a:lnTo>
                        <a:pt x="120" y="487"/>
                      </a:lnTo>
                      <a:lnTo>
                        <a:pt x="134" y="455"/>
                      </a:lnTo>
                      <a:lnTo>
                        <a:pt x="149" y="427"/>
                      </a:lnTo>
                      <a:lnTo>
                        <a:pt x="166" y="400"/>
                      </a:lnTo>
                      <a:lnTo>
                        <a:pt x="183" y="377"/>
                      </a:lnTo>
                      <a:lnTo>
                        <a:pt x="202" y="355"/>
                      </a:lnTo>
                      <a:lnTo>
                        <a:pt x="220" y="337"/>
                      </a:lnTo>
                      <a:lnTo>
                        <a:pt x="239" y="320"/>
                      </a:lnTo>
                      <a:lnTo>
                        <a:pt x="257" y="305"/>
                      </a:lnTo>
                      <a:lnTo>
                        <a:pt x="274" y="293"/>
                      </a:lnTo>
                      <a:lnTo>
                        <a:pt x="290" y="282"/>
                      </a:lnTo>
                      <a:lnTo>
                        <a:pt x="305" y="273"/>
                      </a:lnTo>
                      <a:lnTo>
                        <a:pt x="319" y="266"/>
                      </a:lnTo>
                      <a:lnTo>
                        <a:pt x="331" y="260"/>
                      </a:lnTo>
                      <a:lnTo>
                        <a:pt x="341" y="255"/>
                      </a:lnTo>
                      <a:lnTo>
                        <a:pt x="348" y="253"/>
                      </a:lnTo>
                      <a:lnTo>
                        <a:pt x="352" y="246"/>
                      </a:lnTo>
                      <a:lnTo>
                        <a:pt x="359" y="237"/>
                      </a:lnTo>
                      <a:lnTo>
                        <a:pt x="367" y="225"/>
                      </a:lnTo>
                      <a:lnTo>
                        <a:pt x="377" y="212"/>
                      </a:lnTo>
                      <a:lnTo>
                        <a:pt x="390" y="196"/>
                      </a:lnTo>
                      <a:lnTo>
                        <a:pt x="404" y="180"/>
                      </a:lnTo>
                      <a:lnTo>
                        <a:pt x="421" y="163"/>
                      </a:lnTo>
                      <a:lnTo>
                        <a:pt x="439" y="145"/>
                      </a:lnTo>
                      <a:lnTo>
                        <a:pt x="459" y="127"/>
                      </a:lnTo>
                      <a:lnTo>
                        <a:pt x="481" y="108"/>
                      </a:lnTo>
                      <a:lnTo>
                        <a:pt x="505" y="91"/>
                      </a:lnTo>
                      <a:lnTo>
                        <a:pt x="531" y="74"/>
                      </a:lnTo>
                      <a:lnTo>
                        <a:pt x="559" y="57"/>
                      </a:lnTo>
                      <a:lnTo>
                        <a:pt x="589" y="43"/>
                      </a:lnTo>
                      <a:lnTo>
                        <a:pt x="620" y="30"/>
                      </a:lnTo>
                      <a:lnTo>
                        <a:pt x="655" y="19"/>
                      </a:lnTo>
                      <a:lnTo>
                        <a:pt x="690" y="10"/>
                      </a:lnTo>
                      <a:lnTo>
                        <a:pt x="728" y="3"/>
                      </a:lnTo>
                      <a:lnTo>
                        <a:pt x="767" y="0"/>
                      </a:lnTo>
                      <a:lnTo>
                        <a:pt x="80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6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" name="Freeform 23"/>
                <p:cNvSpPr>
                  <a:spLocks noEditPoints="1"/>
                </p:cNvSpPr>
                <p:nvPr/>
              </p:nvSpPr>
              <p:spPr bwMode="auto">
                <a:xfrm>
                  <a:off x="2664" y="4250"/>
                  <a:ext cx="83" cy="27"/>
                </a:xfrm>
                <a:custGeom>
                  <a:avLst/>
                  <a:gdLst>
                    <a:gd name="T0" fmla="*/ 613 w 916"/>
                    <a:gd name="T1" fmla="*/ 78 h 300"/>
                    <a:gd name="T2" fmla="*/ 561 w 916"/>
                    <a:gd name="T3" fmla="*/ 109 h 300"/>
                    <a:gd name="T4" fmla="*/ 554 w 916"/>
                    <a:gd name="T5" fmla="*/ 165 h 300"/>
                    <a:gd name="T6" fmla="*/ 579 w 916"/>
                    <a:gd name="T7" fmla="*/ 210 h 300"/>
                    <a:gd name="T8" fmla="*/ 665 w 916"/>
                    <a:gd name="T9" fmla="*/ 229 h 300"/>
                    <a:gd name="T10" fmla="*/ 787 w 916"/>
                    <a:gd name="T11" fmla="*/ 223 h 300"/>
                    <a:gd name="T12" fmla="*/ 839 w 916"/>
                    <a:gd name="T13" fmla="*/ 191 h 300"/>
                    <a:gd name="T14" fmla="*/ 846 w 916"/>
                    <a:gd name="T15" fmla="*/ 135 h 300"/>
                    <a:gd name="T16" fmla="*/ 820 w 916"/>
                    <a:gd name="T17" fmla="*/ 90 h 300"/>
                    <a:gd name="T18" fmla="*/ 734 w 916"/>
                    <a:gd name="T19" fmla="*/ 72 h 300"/>
                    <a:gd name="T20" fmla="*/ 153 w 916"/>
                    <a:gd name="T21" fmla="*/ 74 h 300"/>
                    <a:gd name="T22" fmla="*/ 85 w 916"/>
                    <a:gd name="T23" fmla="*/ 99 h 300"/>
                    <a:gd name="T24" fmla="*/ 70 w 916"/>
                    <a:gd name="T25" fmla="*/ 150 h 300"/>
                    <a:gd name="T26" fmla="*/ 85 w 916"/>
                    <a:gd name="T27" fmla="*/ 201 h 300"/>
                    <a:gd name="T28" fmla="*/ 153 w 916"/>
                    <a:gd name="T29" fmla="*/ 227 h 300"/>
                    <a:gd name="T30" fmla="*/ 280 w 916"/>
                    <a:gd name="T31" fmla="*/ 227 h 300"/>
                    <a:gd name="T32" fmla="*/ 348 w 916"/>
                    <a:gd name="T33" fmla="*/ 201 h 300"/>
                    <a:gd name="T34" fmla="*/ 363 w 916"/>
                    <a:gd name="T35" fmla="*/ 150 h 300"/>
                    <a:gd name="T36" fmla="*/ 348 w 916"/>
                    <a:gd name="T37" fmla="*/ 99 h 300"/>
                    <a:gd name="T38" fmla="*/ 280 w 916"/>
                    <a:gd name="T39" fmla="*/ 74 h 300"/>
                    <a:gd name="T40" fmla="*/ 234 w 916"/>
                    <a:gd name="T41" fmla="*/ 0 h 300"/>
                    <a:gd name="T42" fmla="*/ 321 w 916"/>
                    <a:gd name="T43" fmla="*/ 9 h 300"/>
                    <a:gd name="T44" fmla="*/ 400 w 916"/>
                    <a:gd name="T45" fmla="*/ 53 h 300"/>
                    <a:gd name="T46" fmla="*/ 574 w 916"/>
                    <a:gd name="T47" fmla="*/ 17 h 300"/>
                    <a:gd name="T48" fmla="*/ 662 w 916"/>
                    <a:gd name="T49" fmla="*/ 1 h 300"/>
                    <a:gd name="T50" fmla="*/ 732 w 916"/>
                    <a:gd name="T51" fmla="*/ 0 h 300"/>
                    <a:gd name="T52" fmla="*/ 806 w 916"/>
                    <a:gd name="T53" fmla="*/ 10 h 300"/>
                    <a:gd name="T54" fmla="*/ 875 w 916"/>
                    <a:gd name="T55" fmla="*/ 45 h 300"/>
                    <a:gd name="T56" fmla="*/ 914 w 916"/>
                    <a:gd name="T57" fmla="*/ 123 h 300"/>
                    <a:gd name="T58" fmla="*/ 900 w 916"/>
                    <a:gd name="T59" fmla="*/ 223 h 300"/>
                    <a:gd name="T60" fmla="*/ 843 w 916"/>
                    <a:gd name="T61" fmla="*/ 277 h 300"/>
                    <a:gd name="T62" fmla="*/ 768 w 916"/>
                    <a:gd name="T63" fmla="*/ 297 h 300"/>
                    <a:gd name="T64" fmla="*/ 699 w 916"/>
                    <a:gd name="T65" fmla="*/ 300 h 300"/>
                    <a:gd name="T66" fmla="*/ 632 w 916"/>
                    <a:gd name="T67" fmla="*/ 297 h 300"/>
                    <a:gd name="T68" fmla="*/ 557 w 916"/>
                    <a:gd name="T69" fmla="*/ 277 h 300"/>
                    <a:gd name="T70" fmla="*/ 500 w 916"/>
                    <a:gd name="T71" fmla="*/ 224 h 300"/>
                    <a:gd name="T72" fmla="*/ 485 w 916"/>
                    <a:gd name="T73" fmla="*/ 137 h 300"/>
                    <a:gd name="T74" fmla="*/ 432 w 916"/>
                    <a:gd name="T75" fmla="*/ 150 h 300"/>
                    <a:gd name="T76" fmla="*/ 405 w 916"/>
                    <a:gd name="T77" fmla="*/ 241 h 300"/>
                    <a:gd name="T78" fmla="*/ 342 w 916"/>
                    <a:gd name="T79" fmla="*/ 284 h 300"/>
                    <a:gd name="T80" fmla="*/ 266 w 916"/>
                    <a:gd name="T81" fmla="*/ 298 h 300"/>
                    <a:gd name="T82" fmla="*/ 201 w 916"/>
                    <a:gd name="T83" fmla="*/ 299 h 300"/>
                    <a:gd name="T84" fmla="*/ 129 w 916"/>
                    <a:gd name="T85" fmla="*/ 294 h 300"/>
                    <a:gd name="T86" fmla="*/ 57 w 916"/>
                    <a:gd name="T87" fmla="*/ 267 h 300"/>
                    <a:gd name="T88" fmla="*/ 7 w 916"/>
                    <a:gd name="T89" fmla="*/ 202 h 300"/>
                    <a:gd name="T90" fmla="*/ 7 w 916"/>
                    <a:gd name="T91" fmla="*/ 98 h 300"/>
                    <a:gd name="T92" fmla="*/ 57 w 916"/>
                    <a:gd name="T93" fmla="*/ 33 h 300"/>
                    <a:gd name="T94" fmla="*/ 129 w 916"/>
                    <a:gd name="T95" fmla="*/ 6 h 300"/>
                    <a:gd name="T96" fmla="*/ 201 w 916"/>
                    <a:gd name="T97" fmla="*/ 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916" h="300">
                      <a:moveTo>
                        <a:pt x="699" y="71"/>
                      </a:moveTo>
                      <a:lnTo>
                        <a:pt x="665" y="72"/>
                      </a:lnTo>
                      <a:lnTo>
                        <a:pt x="636" y="74"/>
                      </a:lnTo>
                      <a:lnTo>
                        <a:pt x="613" y="78"/>
                      </a:lnTo>
                      <a:lnTo>
                        <a:pt x="594" y="83"/>
                      </a:lnTo>
                      <a:lnTo>
                        <a:pt x="579" y="90"/>
                      </a:lnTo>
                      <a:lnTo>
                        <a:pt x="569" y="99"/>
                      </a:lnTo>
                      <a:lnTo>
                        <a:pt x="561" y="109"/>
                      </a:lnTo>
                      <a:lnTo>
                        <a:pt x="556" y="122"/>
                      </a:lnTo>
                      <a:lnTo>
                        <a:pt x="554" y="135"/>
                      </a:lnTo>
                      <a:lnTo>
                        <a:pt x="553" y="150"/>
                      </a:lnTo>
                      <a:lnTo>
                        <a:pt x="554" y="165"/>
                      </a:lnTo>
                      <a:lnTo>
                        <a:pt x="556" y="179"/>
                      </a:lnTo>
                      <a:lnTo>
                        <a:pt x="561" y="191"/>
                      </a:lnTo>
                      <a:lnTo>
                        <a:pt x="569" y="201"/>
                      </a:lnTo>
                      <a:lnTo>
                        <a:pt x="579" y="210"/>
                      </a:lnTo>
                      <a:lnTo>
                        <a:pt x="594" y="216"/>
                      </a:lnTo>
                      <a:lnTo>
                        <a:pt x="613" y="223"/>
                      </a:lnTo>
                      <a:lnTo>
                        <a:pt x="636" y="227"/>
                      </a:lnTo>
                      <a:lnTo>
                        <a:pt x="665" y="229"/>
                      </a:lnTo>
                      <a:lnTo>
                        <a:pt x="699" y="230"/>
                      </a:lnTo>
                      <a:lnTo>
                        <a:pt x="734" y="229"/>
                      </a:lnTo>
                      <a:lnTo>
                        <a:pt x="763" y="227"/>
                      </a:lnTo>
                      <a:lnTo>
                        <a:pt x="787" y="223"/>
                      </a:lnTo>
                      <a:lnTo>
                        <a:pt x="805" y="216"/>
                      </a:lnTo>
                      <a:lnTo>
                        <a:pt x="820" y="210"/>
                      </a:lnTo>
                      <a:lnTo>
                        <a:pt x="831" y="201"/>
                      </a:lnTo>
                      <a:lnTo>
                        <a:pt x="839" y="191"/>
                      </a:lnTo>
                      <a:lnTo>
                        <a:pt x="843" y="179"/>
                      </a:lnTo>
                      <a:lnTo>
                        <a:pt x="846" y="165"/>
                      </a:lnTo>
                      <a:lnTo>
                        <a:pt x="847" y="150"/>
                      </a:lnTo>
                      <a:lnTo>
                        <a:pt x="846" y="135"/>
                      </a:lnTo>
                      <a:lnTo>
                        <a:pt x="843" y="122"/>
                      </a:lnTo>
                      <a:lnTo>
                        <a:pt x="839" y="109"/>
                      </a:lnTo>
                      <a:lnTo>
                        <a:pt x="831" y="99"/>
                      </a:lnTo>
                      <a:lnTo>
                        <a:pt x="820" y="90"/>
                      </a:lnTo>
                      <a:lnTo>
                        <a:pt x="805" y="83"/>
                      </a:lnTo>
                      <a:lnTo>
                        <a:pt x="787" y="78"/>
                      </a:lnTo>
                      <a:lnTo>
                        <a:pt x="763" y="74"/>
                      </a:lnTo>
                      <a:lnTo>
                        <a:pt x="734" y="72"/>
                      </a:lnTo>
                      <a:lnTo>
                        <a:pt x="699" y="71"/>
                      </a:lnTo>
                      <a:close/>
                      <a:moveTo>
                        <a:pt x="216" y="71"/>
                      </a:moveTo>
                      <a:lnTo>
                        <a:pt x="182" y="72"/>
                      </a:lnTo>
                      <a:lnTo>
                        <a:pt x="153" y="74"/>
                      </a:lnTo>
                      <a:lnTo>
                        <a:pt x="130" y="78"/>
                      </a:lnTo>
                      <a:lnTo>
                        <a:pt x="111" y="83"/>
                      </a:lnTo>
                      <a:lnTo>
                        <a:pt x="96" y="90"/>
                      </a:lnTo>
                      <a:lnTo>
                        <a:pt x="85" y="99"/>
                      </a:lnTo>
                      <a:lnTo>
                        <a:pt x="78" y="109"/>
                      </a:lnTo>
                      <a:lnTo>
                        <a:pt x="73" y="122"/>
                      </a:lnTo>
                      <a:lnTo>
                        <a:pt x="70" y="135"/>
                      </a:lnTo>
                      <a:lnTo>
                        <a:pt x="70" y="150"/>
                      </a:lnTo>
                      <a:lnTo>
                        <a:pt x="70" y="165"/>
                      </a:lnTo>
                      <a:lnTo>
                        <a:pt x="73" y="179"/>
                      </a:lnTo>
                      <a:lnTo>
                        <a:pt x="78" y="191"/>
                      </a:lnTo>
                      <a:lnTo>
                        <a:pt x="85" y="201"/>
                      </a:lnTo>
                      <a:lnTo>
                        <a:pt x="96" y="210"/>
                      </a:lnTo>
                      <a:lnTo>
                        <a:pt x="111" y="216"/>
                      </a:lnTo>
                      <a:lnTo>
                        <a:pt x="130" y="223"/>
                      </a:lnTo>
                      <a:lnTo>
                        <a:pt x="153" y="227"/>
                      </a:lnTo>
                      <a:lnTo>
                        <a:pt x="182" y="229"/>
                      </a:lnTo>
                      <a:lnTo>
                        <a:pt x="216" y="230"/>
                      </a:lnTo>
                      <a:lnTo>
                        <a:pt x="250" y="229"/>
                      </a:lnTo>
                      <a:lnTo>
                        <a:pt x="280" y="227"/>
                      </a:lnTo>
                      <a:lnTo>
                        <a:pt x="304" y="223"/>
                      </a:lnTo>
                      <a:lnTo>
                        <a:pt x="322" y="216"/>
                      </a:lnTo>
                      <a:lnTo>
                        <a:pt x="337" y="210"/>
                      </a:lnTo>
                      <a:lnTo>
                        <a:pt x="348" y="201"/>
                      </a:lnTo>
                      <a:lnTo>
                        <a:pt x="355" y="191"/>
                      </a:lnTo>
                      <a:lnTo>
                        <a:pt x="360" y="179"/>
                      </a:lnTo>
                      <a:lnTo>
                        <a:pt x="363" y="165"/>
                      </a:lnTo>
                      <a:lnTo>
                        <a:pt x="363" y="150"/>
                      </a:lnTo>
                      <a:lnTo>
                        <a:pt x="363" y="135"/>
                      </a:lnTo>
                      <a:lnTo>
                        <a:pt x="360" y="122"/>
                      </a:lnTo>
                      <a:lnTo>
                        <a:pt x="355" y="109"/>
                      </a:lnTo>
                      <a:lnTo>
                        <a:pt x="348" y="99"/>
                      </a:lnTo>
                      <a:lnTo>
                        <a:pt x="337" y="90"/>
                      </a:lnTo>
                      <a:lnTo>
                        <a:pt x="322" y="83"/>
                      </a:lnTo>
                      <a:lnTo>
                        <a:pt x="304" y="78"/>
                      </a:lnTo>
                      <a:lnTo>
                        <a:pt x="280" y="74"/>
                      </a:lnTo>
                      <a:lnTo>
                        <a:pt x="250" y="72"/>
                      </a:lnTo>
                      <a:lnTo>
                        <a:pt x="216" y="71"/>
                      </a:lnTo>
                      <a:close/>
                      <a:moveTo>
                        <a:pt x="216" y="0"/>
                      </a:moveTo>
                      <a:lnTo>
                        <a:pt x="234" y="0"/>
                      </a:lnTo>
                      <a:lnTo>
                        <a:pt x="254" y="1"/>
                      </a:lnTo>
                      <a:lnTo>
                        <a:pt x="276" y="2"/>
                      </a:lnTo>
                      <a:lnTo>
                        <a:pt x="298" y="5"/>
                      </a:lnTo>
                      <a:lnTo>
                        <a:pt x="321" y="9"/>
                      </a:lnTo>
                      <a:lnTo>
                        <a:pt x="343" y="17"/>
                      </a:lnTo>
                      <a:lnTo>
                        <a:pt x="364" y="26"/>
                      </a:lnTo>
                      <a:lnTo>
                        <a:pt x="383" y="37"/>
                      </a:lnTo>
                      <a:lnTo>
                        <a:pt x="400" y="53"/>
                      </a:lnTo>
                      <a:lnTo>
                        <a:pt x="516" y="53"/>
                      </a:lnTo>
                      <a:lnTo>
                        <a:pt x="533" y="37"/>
                      </a:lnTo>
                      <a:lnTo>
                        <a:pt x="553" y="26"/>
                      </a:lnTo>
                      <a:lnTo>
                        <a:pt x="574" y="17"/>
                      </a:lnTo>
                      <a:lnTo>
                        <a:pt x="596" y="9"/>
                      </a:lnTo>
                      <a:lnTo>
                        <a:pt x="618" y="5"/>
                      </a:lnTo>
                      <a:lnTo>
                        <a:pt x="640" y="2"/>
                      </a:lnTo>
                      <a:lnTo>
                        <a:pt x="662" y="1"/>
                      </a:lnTo>
                      <a:lnTo>
                        <a:pt x="682" y="0"/>
                      </a:lnTo>
                      <a:lnTo>
                        <a:pt x="699" y="0"/>
                      </a:lnTo>
                      <a:lnTo>
                        <a:pt x="715" y="0"/>
                      </a:lnTo>
                      <a:lnTo>
                        <a:pt x="732" y="0"/>
                      </a:lnTo>
                      <a:lnTo>
                        <a:pt x="749" y="1"/>
                      </a:lnTo>
                      <a:lnTo>
                        <a:pt x="768" y="3"/>
                      </a:lnTo>
                      <a:lnTo>
                        <a:pt x="787" y="6"/>
                      </a:lnTo>
                      <a:lnTo>
                        <a:pt x="806" y="10"/>
                      </a:lnTo>
                      <a:lnTo>
                        <a:pt x="825" y="16"/>
                      </a:lnTo>
                      <a:lnTo>
                        <a:pt x="843" y="24"/>
                      </a:lnTo>
                      <a:lnTo>
                        <a:pt x="860" y="33"/>
                      </a:lnTo>
                      <a:lnTo>
                        <a:pt x="875" y="45"/>
                      </a:lnTo>
                      <a:lnTo>
                        <a:pt x="889" y="59"/>
                      </a:lnTo>
                      <a:lnTo>
                        <a:pt x="900" y="77"/>
                      </a:lnTo>
                      <a:lnTo>
                        <a:pt x="908" y="98"/>
                      </a:lnTo>
                      <a:lnTo>
                        <a:pt x="914" y="123"/>
                      </a:lnTo>
                      <a:lnTo>
                        <a:pt x="916" y="150"/>
                      </a:lnTo>
                      <a:lnTo>
                        <a:pt x="914" y="178"/>
                      </a:lnTo>
                      <a:lnTo>
                        <a:pt x="908" y="202"/>
                      </a:lnTo>
                      <a:lnTo>
                        <a:pt x="900" y="223"/>
                      </a:lnTo>
                      <a:lnTo>
                        <a:pt x="889" y="241"/>
                      </a:lnTo>
                      <a:lnTo>
                        <a:pt x="875" y="255"/>
                      </a:lnTo>
                      <a:lnTo>
                        <a:pt x="860" y="267"/>
                      </a:lnTo>
                      <a:lnTo>
                        <a:pt x="843" y="277"/>
                      </a:lnTo>
                      <a:lnTo>
                        <a:pt x="825" y="285"/>
                      </a:lnTo>
                      <a:lnTo>
                        <a:pt x="806" y="290"/>
                      </a:lnTo>
                      <a:lnTo>
                        <a:pt x="787" y="294"/>
                      </a:lnTo>
                      <a:lnTo>
                        <a:pt x="768" y="297"/>
                      </a:lnTo>
                      <a:lnTo>
                        <a:pt x="749" y="298"/>
                      </a:lnTo>
                      <a:lnTo>
                        <a:pt x="732" y="299"/>
                      </a:lnTo>
                      <a:lnTo>
                        <a:pt x="715" y="299"/>
                      </a:lnTo>
                      <a:lnTo>
                        <a:pt x="699" y="300"/>
                      </a:lnTo>
                      <a:lnTo>
                        <a:pt x="685" y="299"/>
                      </a:lnTo>
                      <a:lnTo>
                        <a:pt x="668" y="299"/>
                      </a:lnTo>
                      <a:lnTo>
                        <a:pt x="650" y="298"/>
                      </a:lnTo>
                      <a:lnTo>
                        <a:pt x="632" y="297"/>
                      </a:lnTo>
                      <a:lnTo>
                        <a:pt x="613" y="294"/>
                      </a:lnTo>
                      <a:lnTo>
                        <a:pt x="593" y="290"/>
                      </a:lnTo>
                      <a:lnTo>
                        <a:pt x="575" y="285"/>
                      </a:lnTo>
                      <a:lnTo>
                        <a:pt x="557" y="277"/>
                      </a:lnTo>
                      <a:lnTo>
                        <a:pt x="540" y="267"/>
                      </a:lnTo>
                      <a:lnTo>
                        <a:pt x="524" y="255"/>
                      </a:lnTo>
                      <a:lnTo>
                        <a:pt x="511" y="241"/>
                      </a:lnTo>
                      <a:lnTo>
                        <a:pt x="500" y="224"/>
                      </a:lnTo>
                      <a:lnTo>
                        <a:pt x="491" y="202"/>
                      </a:lnTo>
                      <a:lnTo>
                        <a:pt x="486" y="179"/>
                      </a:lnTo>
                      <a:lnTo>
                        <a:pt x="484" y="150"/>
                      </a:lnTo>
                      <a:lnTo>
                        <a:pt x="485" y="137"/>
                      </a:lnTo>
                      <a:lnTo>
                        <a:pt x="486" y="125"/>
                      </a:lnTo>
                      <a:lnTo>
                        <a:pt x="430" y="125"/>
                      </a:lnTo>
                      <a:lnTo>
                        <a:pt x="432" y="137"/>
                      </a:lnTo>
                      <a:lnTo>
                        <a:pt x="432" y="150"/>
                      </a:lnTo>
                      <a:lnTo>
                        <a:pt x="430" y="179"/>
                      </a:lnTo>
                      <a:lnTo>
                        <a:pt x="425" y="202"/>
                      </a:lnTo>
                      <a:lnTo>
                        <a:pt x="416" y="224"/>
                      </a:lnTo>
                      <a:lnTo>
                        <a:pt x="405" y="241"/>
                      </a:lnTo>
                      <a:lnTo>
                        <a:pt x="392" y="255"/>
                      </a:lnTo>
                      <a:lnTo>
                        <a:pt x="377" y="267"/>
                      </a:lnTo>
                      <a:lnTo>
                        <a:pt x="360" y="277"/>
                      </a:lnTo>
                      <a:lnTo>
                        <a:pt x="342" y="284"/>
                      </a:lnTo>
                      <a:lnTo>
                        <a:pt x="323" y="290"/>
                      </a:lnTo>
                      <a:lnTo>
                        <a:pt x="304" y="294"/>
                      </a:lnTo>
                      <a:lnTo>
                        <a:pt x="285" y="296"/>
                      </a:lnTo>
                      <a:lnTo>
                        <a:pt x="266" y="298"/>
                      </a:lnTo>
                      <a:lnTo>
                        <a:pt x="248" y="299"/>
                      </a:lnTo>
                      <a:lnTo>
                        <a:pt x="231" y="299"/>
                      </a:lnTo>
                      <a:lnTo>
                        <a:pt x="216" y="299"/>
                      </a:lnTo>
                      <a:lnTo>
                        <a:pt x="201" y="299"/>
                      </a:lnTo>
                      <a:lnTo>
                        <a:pt x="185" y="299"/>
                      </a:lnTo>
                      <a:lnTo>
                        <a:pt x="167" y="298"/>
                      </a:lnTo>
                      <a:lnTo>
                        <a:pt x="148" y="296"/>
                      </a:lnTo>
                      <a:lnTo>
                        <a:pt x="129" y="294"/>
                      </a:lnTo>
                      <a:lnTo>
                        <a:pt x="110" y="290"/>
                      </a:lnTo>
                      <a:lnTo>
                        <a:pt x="91" y="284"/>
                      </a:lnTo>
                      <a:lnTo>
                        <a:pt x="73" y="277"/>
                      </a:lnTo>
                      <a:lnTo>
                        <a:pt x="57" y="267"/>
                      </a:lnTo>
                      <a:lnTo>
                        <a:pt x="41" y="255"/>
                      </a:lnTo>
                      <a:lnTo>
                        <a:pt x="27" y="240"/>
                      </a:lnTo>
                      <a:lnTo>
                        <a:pt x="16" y="223"/>
                      </a:lnTo>
                      <a:lnTo>
                        <a:pt x="7" y="202"/>
                      </a:lnTo>
                      <a:lnTo>
                        <a:pt x="2" y="178"/>
                      </a:lnTo>
                      <a:lnTo>
                        <a:pt x="0" y="150"/>
                      </a:lnTo>
                      <a:lnTo>
                        <a:pt x="2" y="122"/>
                      </a:lnTo>
                      <a:lnTo>
                        <a:pt x="7" y="98"/>
                      </a:lnTo>
                      <a:lnTo>
                        <a:pt x="16" y="77"/>
                      </a:lnTo>
                      <a:lnTo>
                        <a:pt x="27" y="59"/>
                      </a:lnTo>
                      <a:lnTo>
                        <a:pt x="41" y="45"/>
                      </a:lnTo>
                      <a:lnTo>
                        <a:pt x="57" y="33"/>
                      </a:lnTo>
                      <a:lnTo>
                        <a:pt x="73" y="23"/>
                      </a:lnTo>
                      <a:lnTo>
                        <a:pt x="91" y="16"/>
                      </a:lnTo>
                      <a:lnTo>
                        <a:pt x="110" y="10"/>
                      </a:lnTo>
                      <a:lnTo>
                        <a:pt x="129" y="6"/>
                      </a:lnTo>
                      <a:lnTo>
                        <a:pt x="148" y="3"/>
                      </a:lnTo>
                      <a:lnTo>
                        <a:pt x="167" y="1"/>
                      </a:lnTo>
                      <a:lnTo>
                        <a:pt x="185" y="0"/>
                      </a:lnTo>
                      <a:lnTo>
                        <a:pt x="201" y="0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6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" name="Freeform 24"/>
                <p:cNvSpPr>
                  <a:spLocks noEditPoints="1"/>
                </p:cNvSpPr>
                <p:nvPr/>
              </p:nvSpPr>
              <p:spPr bwMode="auto">
                <a:xfrm>
                  <a:off x="2597" y="4335"/>
                  <a:ext cx="217" cy="124"/>
                </a:xfrm>
                <a:custGeom>
                  <a:avLst/>
                  <a:gdLst>
                    <a:gd name="T0" fmla="*/ 1796 w 2393"/>
                    <a:gd name="T1" fmla="*/ 704 h 1360"/>
                    <a:gd name="T2" fmla="*/ 1761 w 2393"/>
                    <a:gd name="T3" fmla="*/ 720 h 1360"/>
                    <a:gd name="T4" fmla="*/ 1590 w 2393"/>
                    <a:gd name="T5" fmla="*/ 904 h 1360"/>
                    <a:gd name="T6" fmla="*/ 1882 w 2393"/>
                    <a:gd name="T7" fmla="*/ 733 h 1360"/>
                    <a:gd name="T8" fmla="*/ 1851 w 2393"/>
                    <a:gd name="T9" fmla="*/ 709 h 1360"/>
                    <a:gd name="T10" fmla="*/ 1814 w 2393"/>
                    <a:gd name="T11" fmla="*/ 702 h 1360"/>
                    <a:gd name="T12" fmla="*/ 1831 w 2393"/>
                    <a:gd name="T13" fmla="*/ 20 h 1360"/>
                    <a:gd name="T14" fmla="*/ 1950 w 2393"/>
                    <a:gd name="T15" fmla="*/ 61 h 1360"/>
                    <a:gd name="T16" fmla="*/ 2057 w 2393"/>
                    <a:gd name="T17" fmla="*/ 121 h 1360"/>
                    <a:gd name="T18" fmla="*/ 2154 w 2393"/>
                    <a:gd name="T19" fmla="*/ 196 h 1360"/>
                    <a:gd name="T20" fmla="*/ 2235 w 2393"/>
                    <a:gd name="T21" fmla="*/ 286 h 1360"/>
                    <a:gd name="T22" fmla="*/ 2301 w 2393"/>
                    <a:gd name="T23" fmla="*/ 388 h 1360"/>
                    <a:gd name="T24" fmla="*/ 2352 w 2393"/>
                    <a:gd name="T25" fmla="*/ 501 h 1360"/>
                    <a:gd name="T26" fmla="*/ 2382 w 2393"/>
                    <a:gd name="T27" fmla="*/ 622 h 1360"/>
                    <a:gd name="T28" fmla="*/ 2393 w 2393"/>
                    <a:gd name="T29" fmla="*/ 748 h 1360"/>
                    <a:gd name="T30" fmla="*/ 2390 w 2393"/>
                    <a:gd name="T31" fmla="*/ 1230 h 1360"/>
                    <a:gd name="T32" fmla="*/ 2370 w 2393"/>
                    <a:gd name="T33" fmla="*/ 1282 h 1360"/>
                    <a:gd name="T34" fmla="*/ 2335 w 2393"/>
                    <a:gd name="T35" fmla="*/ 1324 h 1360"/>
                    <a:gd name="T36" fmla="*/ 2286 w 2393"/>
                    <a:gd name="T37" fmla="*/ 1351 h 1360"/>
                    <a:gd name="T38" fmla="*/ 2230 w 2393"/>
                    <a:gd name="T39" fmla="*/ 1360 h 1360"/>
                    <a:gd name="T40" fmla="*/ 129 w 2393"/>
                    <a:gd name="T41" fmla="*/ 1358 h 1360"/>
                    <a:gd name="T42" fmla="*/ 77 w 2393"/>
                    <a:gd name="T43" fmla="*/ 1339 h 1360"/>
                    <a:gd name="T44" fmla="*/ 36 w 2393"/>
                    <a:gd name="T45" fmla="*/ 1304 h 1360"/>
                    <a:gd name="T46" fmla="*/ 10 w 2393"/>
                    <a:gd name="T47" fmla="*/ 1256 h 1360"/>
                    <a:gd name="T48" fmla="*/ 0 w 2393"/>
                    <a:gd name="T49" fmla="*/ 1200 h 1360"/>
                    <a:gd name="T50" fmla="*/ 3 w 2393"/>
                    <a:gd name="T51" fmla="*/ 684 h 1360"/>
                    <a:gd name="T52" fmla="*/ 23 w 2393"/>
                    <a:gd name="T53" fmla="*/ 561 h 1360"/>
                    <a:gd name="T54" fmla="*/ 63 w 2393"/>
                    <a:gd name="T55" fmla="*/ 443 h 1360"/>
                    <a:gd name="T56" fmla="*/ 122 w 2393"/>
                    <a:gd name="T57" fmla="*/ 336 h 1360"/>
                    <a:gd name="T58" fmla="*/ 195 w 2393"/>
                    <a:gd name="T59" fmla="*/ 240 h 1360"/>
                    <a:gd name="T60" fmla="*/ 283 w 2393"/>
                    <a:gd name="T61" fmla="*/ 157 h 1360"/>
                    <a:gd name="T62" fmla="*/ 385 w 2393"/>
                    <a:gd name="T63" fmla="*/ 89 h 1360"/>
                    <a:gd name="T64" fmla="*/ 498 w 2393"/>
                    <a:gd name="T65" fmla="*/ 38 h 1360"/>
                    <a:gd name="T66" fmla="*/ 640 w 2393"/>
                    <a:gd name="T67" fmla="*/ 0 h 1360"/>
                    <a:gd name="T68" fmla="*/ 1748 w 2393"/>
                    <a:gd name="T69" fmla="*/ 0 h 1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393" h="1360">
                      <a:moveTo>
                        <a:pt x="1814" y="702"/>
                      </a:moveTo>
                      <a:lnTo>
                        <a:pt x="1796" y="704"/>
                      </a:lnTo>
                      <a:lnTo>
                        <a:pt x="1778" y="709"/>
                      </a:lnTo>
                      <a:lnTo>
                        <a:pt x="1761" y="720"/>
                      </a:lnTo>
                      <a:lnTo>
                        <a:pt x="1746" y="733"/>
                      </a:lnTo>
                      <a:lnTo>
                        <a:pt x="1590" y="904"/>
                      </a:lnTo>
                      <a:lnTo>
                        <a:pt x="2038" y="904"/>
                      </a:lnTo>
                      <a:lnTo>
                        <a:pt x="1882" y="733"/>
                      </a:lnTo>
                      <a:lnTo>
                        <a:pt x="1867" y="719"/>
                      </a:lnTo>
                      <a:lnTo>
                        <a:pt x="1851" y="709"/>
                      </a:lnTo>
                      <a:lnTo>
                        <a:pt x="1833" y="703"/>
                      </a:lnTo>
                      <a:lnTo>
                        <a:pt x="1814" y="702"/>
                      </a:lnTo>
                      <a:close/>
                      <a:moveTo>
                        <a:pt x="1748" y="0"/>
                      </a:moveTo>
                      <a:lnTo>
                        <a:pt x="1831" y="20"/>
                      </a:lnTo>
                      <a:lnTo>
                        <a:pt x="1892" y="38"/>
                      </a:lnTo>
                      <a:lnTo>
                        <a:pt x="1950" y="61"/>
                      </a:lnTo>
                      <a:lnTo>
                        <a:pt x="2005" y="88"/>
                      </a:lnTo>
                      <a:lnTo>
                        <a:pt x="2057" y="121"/>
                      </a:lnTo>
                      <a:lnTo>
                        <a:pt x="2107" y="157"/>
                      </a:lnTo>
                      <a:lnTo>
                        <a:pt x="2154" y="196"/>
                      </a:lnTo>
                      <a:lnTo>
                        <a:pt x="2196" y="239"/>
                      </a:lnTo>
                      <a:lnTo>
                        <a:pt x="2235" y="286"/>
                      </a:lnTo>
                      <a:lnTo>
                        <a:pt x="2270" y="336"/>
                      </a:lnTo>
                      <a:lnTo>
                        <a:pt x="2301" y="388"/>
                      </a:lnTo>
                      <a:lnTo>
                        <a:pt x="2328" y="443"/>
                      </a:lnTo>
                      <a:lnTo>
                        <a:pt x="2352" y="501"/>
                      </a:lnTo>
                      <a:lnTo>
                        <a:pt x="2369" y="561"/>
                      </a:lnTo>
                      <a:lnTo>
                        <a:pt x="2382" y="622"/>
                      </a:lnTo>
                      <a:lnTo>
                        <a:pt x="2390" y="684"/>
                      </a:lnTo>
                      <a:lnTo>
                        <a:pt x="2393" y="748"/>
                      </a:lnTo>
                      <a:lnTo>
                        <a:pt x="2393" y="1200"/>
                      </a:lnTo>
                      <a:lnTo>
                        <a:pt x="2390" y="1230"/>
                      </a:lnTo>
                      <a:lnTo>
                        <a:pt x="2383" y="1256"/>
                      </a:lnTo>
                      <a:lnTo>
                        <a:pt x="2370" y="1282"/>
                      </a:lnTo>
                      <a:lnTo>
                        <a:pt x="2354" y="1304"/>
                      </a:lnTo>
                      <a:lnTo>
                        <a:pt x="2335" y="1324"/>
                      </a:lnTo>
                      <a:lnTo>
                        <a:pt x="2311" y="1339"/>
                      </a:lnTo>
                      <a:lnTo>
                        <a:pt x="2286" y="1351"/>
                      </a:lnTo>
                      <a:lnTo>
                        <a:pt x="2259" y="1358"/>
                      </a:lnTo>
                      <a:lnTo>
                        <a:pt x="2230" y="1360"/>
                      </a:lnTo>
                      <a:lnTo>
                        <a:pt x="157" y="1360"/>
                      </a:lnTo>
                      <a:lnTo>
                        <a:pt x="129" y="1358"/>
                      </a:lnTo>
                      <a:lnTo>
                        <a:pt x="101" y="1351"/>
                      </a:lnTo>
                      <a:lnTo>
                        <a:pt x="77" y="1339"/>
                      </a:lnTo>
                      <a:lnTo>
                        <a:pt x="55" y="1324"/>
                      </a:lnTo>
                      <a:lnTo>
                        <a:pt x="36" y="1304"/>
                      </a:lnTo>
                      <a:lnTo>
                        <a:pt x="21" y="1282"/>
                      </a:lnTo>
                      <a:lnTo>
                        <a:pt x="10" y="1256"/>
                      </a:lnTo>
                      <a:lnTo>
                        <a:pt x="3" y="1230"/>
                      </a:lnTo>
                      <a:lnTo>
                        <a:pt x="0" y="1200"/>
                      </a:lnTo>
                      <a:lnTo>
                        <a:pt x="0" y="748"/>
                      </a:lnTo>
                      <a:lnTo>
                        <a:pt x="3" y="684"/>
                      </a:lnTo>
                      <a:lnTo>
                        <a:pt x="11" y="622"/>
                      </a:lnTo>
                      <a:lnTo>
                        <a:pt x="23" y="561"/>
                      </a:lnTo>
                      <a:lnTo>
                        <a:pt x="41" y="501"/>
                      </a:lnTo>
                      <a:lnTo>
                        <a:pt x="63" y="443"/>
                      </a:lnTo>
                      <a:lnTo>
                        <a:pt x="90" y="389"/>
                      </a:lnTo>
                      <a:lnTo>
                        <a:pt x="122" y="336"/>
                      </a:lnTo>
                      <a:lnTo>
                        <a:pt x="156" y="286"/>
                      </a:lnTo>
                      <a:lnTo>
                        <a:pt x="195" y="240"/>
                      </a:lnTo>
                      <a:lnTo>
                        <a:pt x="237" y="196"/>
                      </a:lnTo>
                      <a:lnTo>
                        <a:pt x="283" y="157"/>
                      </a:lnTo>
                      <a:lnTo>
                        <a:pt x="332" y="121"/>
                      </a:lnTo>
                      <a:lnTo>
                        <a:pt x="385" y="89"/>
                      </a:lnTo>
                      <a:lnTo>
                        <a:pt x="440" y="62"/>
                      </a:lnTo>
                      <a:lnTo>
                        <a:pt x="498" y="38"/>
                      </a:lnTo>
                      <a:lnTo>
                        <a:pt x="559" y="20"/>
                      </a:lnTo>
                      <a:lnTo>
                        <a:pt x="640" y="0"/>
                      </a:lnTo>
                      <a:lnTo>
                        <a:pt x="1193" y="1280"/>
                      </a:lnTo>
                      <a:lnTo>
                        <a:pt x="174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6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5" name="Freeform 25"/>
                <p:cNvSpPr>
                  <a:spLocks/>
                </p:cNvSpPr>
                <p:nvPr/>
              </p:nvSpPr>
              <p:spPr bwMode="auto">
                <a:xfrm>
                  <a:off x="2689" y="4347"/>
                  <a:ext cx="34" cy="83"/>
                </a:xfrm>
                <a:custGeom>
                  <a:avLst/>
                  <a:gdLst>
                    <a:gd name="T0" fmla="*/ 135 w 373"/>
                    <a:gd name="T1" fmla="*/ 0 h 915"/>
                    <a:gd name="T2" fmla="*/ 237 w 373"/>
                    <a:gd name="T3" fmla="*/ 0 h 915"/>
                    <a:gd name="T4" fmla="*/ 258 w 373"/>
                    <a:gd name="T5" fmla="*/ 2 h 915"/>
                    <a:gd name="T6" fmla="*/ 278 w 373"/>
                    <a:gd name="T7" fmla="*/ 9 h 915"/>
                    <a:gd name="T8" fmla="*/ 295 w 373"/>
                    <a:gd name="T9" fmla="*/ 21 h 915"/>
                    <a:gd name="T10" fmla="*/ 310 w 373"/>
                    <a:gd name="T11" fmla="*/ 36 h 915"/>
                    <a:gd name="T12" fmla="*/ 321 w 373"/>
                    <a:gd name="T13" fmla="*/ 53 h 915"/>
                    <a:gd name="T14" fmla="*/ 328 w 373"/>
                    <a:gd name="T15" fmla="*/ 74 h 915"/>
                    <a:gd name="T16" fmla="*/ 366 w 373"/>
                    <a:gd name="T17" fmla="*/ 234 h 915"/>
                    <a:gd name="T18" fmla="*/ 368 w 373"/>
                    <a:gd name="T19" fmla="*/ 257 h 915"/>
                    <a:gd name="T20" fmla="*/ 365 w 373"/>
                    <a:gd name="T21" fmla="*/ 281 h 915"/>
                    <a:gd name="T22" fmla="*/ 357 w 373"/>
                    <a:gd name="T23" fmla="*/ 301 h 915"/>
                    <a:gd name="T24" fmla="*/ 345 w 373"/>
                    <a:gd name="T25" fmla="*/ 319 h 915"/>
                    <a:gd name="T26" fmla="*/ 329 w 373"/>
                    <a:gd name="T27" fmla="*/ 334 h 915"/>
                    <a:gd name="T28" fmla="*/ 309 w 373"/>
                    <a:gd name="T29" fmla="*/ 345 h 915"/>
                    <a:gd name="T30" fmla="*/ 287 w 373"/>
                    <a:gd name="T31" fmla="*/ 351 h 915"/>
                    <a:gd name="T32" fmla="*/ 373 w 373"/>
                    <a:gd name="T33" fmla="*/ 438 h 915"/>
                    <a:gd name="T34" fmla="*/ 187 w 373"/>
                    <a:gd name="T35" fmla="*/ 915 h 915"/>
                    <a:gd name="T36" fmla="*/ 0 w 373"/>
                    <a:gd name="T37" fmla="*/ 438 h 915"/>
                    <a:gd name="T38" fmla="*/ 85 w 373"/>
                    <a:gd name="T39" fmla="*/ 351 h 915"/>
                    <a:gd name="T40" fmla="*/ 63 w 373"/>
                    <a:gd name="T41" fmla="*/ 345 h 915"/>
                    <a:gd name="T42" fmla="*/ 44 w 373"/>
                    <a:gd name="T43" fmla="*/ 334 h 915"/>
                    <a:gd name="T44" fmla="*/ 27 w 373"/>
                    <a:gd name="T45" fmla="*/ 319 h 915"/>
                    <a:gd name="T46" fmla="*/ 15 w 373"/>
                    <a:gd name="T47" fmla="*/ 301 h 915"/>
                    <a:gd name="T48" fmla="*/ 7 w 373"/>
                    <a:gd name="T49" fmla="*/ 281 h 915"/>
                    <a:gd name="T50" fmla="*/ 4 w 373"/>
                    <a:gd name="T51" fmla="*/ 257 h 915"/>
                    <a:gd name="T52" fmla="*/ 6 w 373"/>
                    <a:gd name="T53" fmla="*/ 234 h 915"/>
                    <a:gd name="T54" fmla="*/ 44 w 373"/>
                    <a:gd name="T55" fmla="*/ 74 h 915"/>
                    <a:gd name="T56" fmla="*/ 52 w 373"/>
                    <a:gd name="T57" fmla="*/ 53 h 915"/>
                    <a:gd name="T58" fmla="*/ 63 w 373"/>
                    <a:gd name="T59" fmla="*/ 36 h 915"/>
                    <a:gd name="T60" fmla="*/ 77 w 373"/>
                    <a:gd name="T61" fmla="*/ 21 h 915"/>
                    <a:gd name="T62" fmla="*/ 95 w 373"/>
                    <a:gd name="T63" fmla="*/ 9 h 915"/>
                    <a:gd name="T64" fmla="*/ 114 w 373"/>
                    <a:gd name="T65" fmla="*/ 2 h 915"/>
                    <a:gd name="T66" fmla="*/ 135 w 373"/>
                    <a:gd name="T67" fmla="*/ 0 h 9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73" h="915">
                      <a:moveTo>
                        <a:pt x="135" y="0"/>
                      </a:moveTo>
                      <a:lnTo>
                        <a:pt x="237" y="0"/>
                      </a:lnTo>
                      <a:lnTo>
                        <a:pt x="258" y="2"/>
                      </a:lnTo>
                      <a:lnTo>
                        <a:pt x="278" y="9"/>
                      </a:lnTo>
                      <a:lnTo>
                        <a:pt x="295" y="21"/>
                      </a:lnTo>
                      <a:lnTo>
                        <a:pt x="310" y="36"/>
                      </a:lnTo>
                      <a:lnTo>
                        <a:pt x="321" y="53"/>
                      </a:lnTo>
                      <a:lnTo>
                        <a:pt x="328" y="74"/>
                      </a:lnTo>
                      <a:lnTo>
                        <a:pt x="366" y="234"/>
                      </a:lnTo>
                      <a:lnTo>
                        <a:pt x="368" y="257"/>
                      </a:lnTo>
                      <a:lnTo>
                        <a:pt x="365" y="281"/>
                      </a:lnTo>
                      <a:lnTo>
                        <a:pt x="357" y="301"/>
                      </a:lnTo>
                      <a:lnTo>
                        <a:pt x="345" y="319"/>
                      </a:lnTo>
                      <a:lnTo>
                        <a:pt x="329" y="334"/>
                      </a:lnTo>
                      <a:lnTo>
                        <a:pt x="309" y="345"/>
                      </a:lnTo>
                      <a:lnTo>
                        <a:pt x="287" y="351"/>
                      </a:lnTo>
                      <a:lnTo>
                        <a:pt x="373" y="438"/>
                      </a:lnTo>
                      <a:lnTo>
                        <a:pt x="187" y="915"/>
                      </a:lnTo>
                      <a:lnTo>
                        <a:pt x="0" y="438"/>
                      </a:lnTo>
                      <a:lnTo>
                        <a:pt x="85" y="351"/>
                      </a:lnTo>
                      <a:lnTo>
                        <a:pt x="63" y="345"/>
                      </a:lnTo>
                      <a:lnTo>
                        <a:pt x="44" y="334"/>
                      </a:lnTo>
                      <a:lnTo>
                        <a:pt x="27" y="319"/>
                      </a:lnTo>
                      <a:lnTo>
                        <a:pt x="15" y="301"/>
                      </a:lnTo>
                      <a:lnTo>
                        <a:pt x="7" y="281"/>
                      </a:lnTo>
                      <a:lnTo>
                        <a:pt x="4" y="257"/>
                      </a:lnTo>
                      <a:lnTo>
                        <a:pt x="6" y="234"/>
                      </a:lnTo>
                      <a:lnTo>
                        <a:pt x="44" y="74"/>
                      </a:lnTo>
                      <a:lnTo>
                        <a:pt x="52" y="53"/>
                      </a:lnTo>
                      <a:lnTo>
                        <a:pt x="63" y="36"/>
                      </a:lnTo>
                      <a:lnTo>
                        <a:pt x="77" y="21"/>
                      </a:lnTo>
                      <a:lnTo>
                        <a:pt x="95" y="9"/>
                      </a:lnTo>
                      <a:lnTo>
                        <a:pt x="114" y="2"/>
                      </a:lnTo>
                      <a:lnTo>
                        <a:pt x="13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6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4" name="Group 16"/>
              <p:cNvGrpSpPr>
                <a:grpSpLocks noChangeAspect="1"/>
              </p:cNvGrpSpPr>
              <p:nvPr/>
            </p:nvGrpSpPr>
            <p:grpSpPr bwMode="auto">
              <a:xfrm>
                <a:off x="7854849" y="2298568"/>
                <a:ext cx="162480" cy="186754"/>
                <a:chOff x="1039" y="1681"/>
                <a:chExt cx="1071" cy="1231"/>
              </a:xfrm>
              <a:solidFill>
                <a:schemeClr val="bg1"/>
              </a:solidFill>
            </p:grpSpPr>
            <p:sp>
              <p:nvSpPr>
                <p:cNvPr id="28" name="Freeform 17"/>
                <p:cNvSpPr>
                  <a:spLocks noEditPoints="1"/>
                </p:cNvSpPr>
                <p:nvPr/>
              </p:nvSpPr>
              <p:spPr bwMode="auto">
                <a:xfrm>
                  <a:off x="1039" y="1681"/>
                  <a:ext cx="1071" cy="1099"/>
                </a:xfrm>
                <a:custGeom>
                  <a:avLst/>
                  <a:gdLst>
                    <a:gd name="T0" fmla="*/ 3169 w 3212"/>
                    <a:gd name="T1" fmla="*/ 566 h 3298"/>
                    <a:gd name="T2" fmla="*/ 3035 w 3212"/>
                    <a:gd name="T3" fmla="*/ 475 h 3298"/>
                    <a:gd name="T4" fmla="*/ 2711 w 3212"/>
                    <a:gd name="T5" fmla="*/ 199 h 3298"/>
                    <a:gd name="T6" fmla="*/ 2384 w 3212"/>
                    <a:gd name="T7" fmla="*/ 19 h 3298"/>
                    <a:gd name="T8" fmla="*/ 2347 w 3212"/>
                    <a:gd name="T9" fmla="*/ 4 h 3298"/>
                    <a:gd name="T10" fmla="*/ 2278 w 3212"/>
                    <a:gd name="T11" fmla="*/ 47 h 3298"/>
                    <a:gd name="T12" fmla="*/ 2171 w 3212"/>
                    <a:gd name="T13" fmla="*/ 190 h 3298"/>
                    <a:gd name="T14" fmla="*/ 1698 w 3212"/>
                    <a:gd name="T15" fmla="*/ 610 h 3298"/>
                    <a:gd name="T16" fmla="*/ 716 w 3212"/>
                    <a:gd name="T17" fmla="*/ 1337 h 3298"/>
                    <a:gd name="T18" fmla="*/ 296 w 3212"/>
                    <a:gd name="T19" fmla="*/ 1713 h 3298"/>
                    <a:gd name="T20" fmla="*/ 59 w 3212"/>
                    <a:gd name="T21" fmla="*/ 2061 h 3298"/>
                    <a:gd name="T22" fmla="*/ 0 w 3212"/>
                    <a:gd name="T23" fmla="*/ 2479 h 3298"/>
                    <a:gd name="T24" fmla="*/ 29 w 3212"/>
                    <a:gd name="T25" fmla="*/ 2758 h 3298"/>
                    <a:gd name="T26" fmla="*/ 183 w 3212"/>
                    <a:gd name="T27" fmla="*/ 2915 h 3298"/>
                    <a:gd name="T28" fmla="*/ 615 w 3212"/>
                    <a:gd name="T29" fmla="*/ 3255 h 3298"/>
                    <a:gd name="T30" fmla="*/ 886 w 3212"/>
                    <a:gd name="T31" fmla="*/ 3291 h 3298"/>
                    <a:gd name="T32" fmla="*/ 1138 w 3212"/>
                    <a:gd name="T33" fmla="*/ 3171 h 3298"/>
                    <a:gd name="T34" fmla="*/ 1808 w 3212"/>
                    <a:gd name="T35" fmla="*/ 2600 h 3298"/>
                    <a:gd name="T36" fmla="*/ 2812 w 3212"/>
                    <a:gd name="T37" fmla="*/ 1724 h 3298"/>
                    <a:gd name="T38" fmla="*/ 3103 w 3212"/>
                    <a:gd name="T39" fmla="*/ 1438 h 3298"/>
                    <a:gd name="T40" fmla="*/ 3146 w 3212"/>
                    <a:gd name="T41" fmla="*/ 1401 h 3298"/>
                    <a:gd name="T42" fmla="*/ 3193 w 3212"/>
                    <a:gd name="T43" fmla="*/ 1183 h 3298"/>
                    <a:gd name="T44" fmla="*/ 3208 w 3212"/>
                    <a:gd name="T45" fmla="*/ 620 h 3298"/>
                    <a:gd name="T46" fmla="*/ 1001 w 3212"/>
                    <a:gd name="T47" fmla="*/ 3114 h 3298"/>
                    <a:gd name="T48" fmla="*/ 881 w 3212"/>
                    <a:gd name="T49" fmla="*/ 3066 h 3298"/>
                    <a:gd name="T50" fmla="*/ 844 w 3212"/>
                    <a:gd name="T51" fmla="*/ 2610 h 3298"/>
                    <a:gd name="T52" fmla="*/ 840 w 3212"/>
                    <a:gd name="T53" fmla="*/ 2398 h 3298"/>
                    <a:gd name="T54" fmla="*/ 401 w 3212"/>
                    <a:gd name="T55" fmla="*/ 2082 h 3298"/>
                    <a:gd name="T56" fmla="*/ 241 w 3212"/>
                    <a:gd name="T57" fmla="*/ 1969 h 3298"/>
                    <a:gd name="T58" fmla="*/ 752 w 3212"/>
                    <a:gd name="T59" fmla="*/ 2141 h 3298"/>
                    <a:gd name="T60" fmla="*/ 1034 w 3212"/>
                    <a:gd name="T61" fmla="*/ 2354 h 3298"/>
                    <a:gd name="T62" fmla="*/ 1418 w 3212"/>
                    <a:gd name="T63" fmla="*/ 2074 h 3298"/>
                    <a:gd name="T64" fmla="*/ 1624 w 3212"/>
                    <a:gd name="T65" fmla="*/ 1847 h 3298"/>
                    <a:gd name="T66" fmla="*/ 1420 w 3212"/>
                    <a:gd name="T67" fmla="*/ 1596 h 3298"/>
                    <a:gd name="T68" fmla="*/ 1082 w 3212"/>
                    <a:gd name="T69" fmla="*/ 1248 h 3298"/>
                    <a:gd name="T70" fmla="*/ 1614 w 3212"/>
                    <a:gd name="T71" fmla="*/ 825 h 3298"/>
                    <a:gd name="T72" fmla="*/ 2194 w 3212"/>
                    <a:gd name="T73" fmla="*/ 338 h 3298"/>
                    <a:gd name="T74" fmla="*/ 2374 w 3212"/>
                    <a:gd name="T75" fmla="*/ 118 h 3298"/>
                    <a:gd name="T76" fmla="*/ 2661 w 3212"/>
                    <a:gd name="T77" fmla="*/ 304 h 3298"/>
                    <a:gd name="T78" fmla="*/ 2993 w 3212"/>
                    <a:gd name="T79" fmla="*/ 603 h 3298"/>
                    <a:gd name="T80" fmla="*/ 2474 w 3212"/>
                    <a:gd name="T81" fmla="*/ 1257 h 3298"/>
                    <a:gd name="T82" fmla="*/ 1732 w 3212"/>
                    <a:gd name="T83" fmla="*/ 1951 h 3298"/>
                    <a:gd name="T84" fmla="*/ 1047 w 3212"/>
                    <a:gd name="T85" fmla="*/ 2462 h 3298"/>
                    <a:gd name="T86" fmla="*/ 1012 w 3212"/>
                    <a:gd name="T87" fmla="*/ 2472 h 3298"/>
                    <a:gd name="T88" fmla="*/ 3078 w 3212"/>
                    <a:gd name="T89" fmla="*/ 1147 h 3298"/>
                    <a:gd name="T90" fmla="*/ 3067 w 3212"/>
                    <a:gd name="T91" fmla="*/ 1301 h 3298"/>
                    <a:gd name="T92" fmla="*/ 3051 w 3212"/>
                    <a:gd name="T93" fmla="*/ 1343 h 3298"/>
                    <a:gd name="T94" fmla="*/ 3018 w 3212"/>
                    <a:gd name="T95" fmla="*/ 1366 h 3298"/>
                    <a:gd name="T96" fmla="*/ 2890 w 3212"/>
                    <a:gd name="T97" fmla="*/ 1493 h 3298"/>
                    <a:gd name="T98" fmla="*/ 1823 w 3212"/>
                    <a:gd name="T99" fmla="*/ 2434 h 3298"/>
                    <a:gd name="T100" fmla="*/ 1765 w 3212"/>
                    <a:gd name="T101" fmla="*/ 2231 h 3298"/>
                    <a:gd name="T102" fmla="*/ 1749 w 3212"/>
                    <a:gd name="T103" fmla="*/ 2105 h 3298"/>
                    <a:gd name="T104" fmla="*/ 2236 w 3212"/>
                    <a:gd name="T105" fmla="*/ 1651 h 3298"/>
                    <a:gd name="T106" fmla="*/ 3095 w 3212"/>
                    <a:gd name="T107" fmla="*/ 770 h 3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212" h="3298">
                      <a:moveTo>
                        <a:pt x="3208" y="620"/>
                      </a:moveTo>
                      <a:lnTo>
                        <a:pt x="3206" y="606"/>
                      </a:lnTo>
                      <a:lnTo>
                        <a:pt x="3192" y="581"/>
                      </a:lnTo>
                      <a:lnTo>
                        <a:pt x="3169" y="566"/>
                      </a:lnTo>
                      <a:lnTo>
                        <a:pt x="3143" y="561"/>
                      </a:lnTo>
                      <a:lnTo>
                        <a:pt x="3130" y="564"/>
                      </a:lnTo>
                      <a:lnTo>
                        <a:pt x="3101" y="533"/>
                      </a:lnTo>
                      <a:lnTo>
                        <a:pt x="3035" y="475"/>
                      </a:lnTo>
                      <a:lnTo>
                        <a:pt x="3003" y="448"/>
                      </a:lnTo>
                      <a:lnTo>
                        <a:pt x="2931" y="383"/>
                      </a:lnTo>
                      <a:lnTo>
                        <a:pt x="2786" y="258"/>
                      </a:lnTo>
                      <a:lnTo>
                        <a:pt x="2711" y="199"/>
                      </a:lnTo>
                      <a:lnTo>
                        <a:pt x="2651" y="148"/>
                      </a:lnTo>
                      <a:lnTo>
                        <a:pt x="2507" y="53"/>
                      </a:lnTo>
                      <a:lnTo>
                        <a:pt x="2432" y="24"/>
                      </a:lnTo>
                      <a:lnTo>
                        <a:pt x="2384" y="19"/>
                      </a:lnTo>
                      <a:lnTo>
                        <a:pt x="2363" y="20"/>
                      </a:lnTo>
                      <a:lnTo>
                        <a:pt x="2361" y="17"/>
                      </a:lnTo>
                      <a:lnTo>
                        <a:pt x="2358" y="14"/>
                      </a:lnTo>
                      <a:lnTo>
                        <a:pt x="2347" y="4"/>
                      </a:lnTo>
                      <a:lnTo>
                        <a:pt x="2320" y="0"/>
                      </a:lnTo>
                      <a:lnTo>
                        <a:pt x="2294" y="10"/>
                      </a:lnTo>
                      <a:lnTo>
                        <a:pt x="2278" y="32"/>
                      </a:lnTo>
                      <a:lnTo>
                        <a:pt x="2278" y="47"/>
                      </a:lnTo>
                      <a:lnTo>
                        <a:pt x="2276" y="62"/>
                      </a:lnTo>
                      <a:lnTo>
                        <a:pt x="2253" y="102"/>
                      </a:lnTo>
                      <a:lnTo>
                        <a:pt x="2199" y="163"/>
                      </a:lnTo>
                      <a:lnTo>
                        <a:pt x="2171" y="190"/>
                      </a:lnTo>
                      <a:lnTo>
                        <a:pt x="2102" y="260"/>
                      </a:lnTo>
                      <a:lnTo>
                        <a:pt x="1952" y="394"/>
                      </a:lnTo>
                      <a:lnTo>
                        <a:pt x="1878" y="459"/>
                      </a:lnTo>
                      <a:lnTo>
                        <a:pt x="1698" y="610"/>
                      </a:lnTo>
                      <a:lnTo>
                        <a:pt x="1326" y="897"/>
                      </a:lnTo>
                      <a:lnTo>
                        <a:pt x="1138" y="1036"/>
                      </a:lnTo>
                      <a:lnTo>
                        <a:pt x="969" y="1157"/>
                      </a:lnTo>
                      <a:lnTo>
                        <a:pt x="716" y="1337"/>
                      </a:lnTo>
                      <a:lnTo>
                        <a:pt x="553" y="1467"/>
                      </a:lnTo>
                      <a:lnTo>
                        <a:pt x="475" y="1536"/>
                      </a:lnTo>
                      <a:lnTo>
                        <a:pt x="415" y="1592"/>
                      </a:lnTo>
                      <a:lnTo>
                        <a:pt x="296" y="1713"/>
                      </a:lnTo>
                      <a:lnTo>
                        <a:pt x="186" y="1845"/>
                      </a:lnTo>
                      <a:lnTo>
                        <a:pt x="117" y="1951"/>
                      </a:lnTo>
                      <a:lnTo>
                        <a:pt x="77" y="2024"/>
                      </a:lnTo>
                      <a:lnTo>
                        <a:pt x="59" y="2061"/>
                      </a:lnTo>
                      <a:lnTo>
                        <a:pt x="44" y="2100"/>
                      </a:lnTo>
                      <a:lnTo>
                        <a:pt x="21" y="2181"/>
                      </a:lnTo>
                      <a:lnTo>
                        <a:pt x="2" y="2306"/>
                      </a:lnTo>
                      <a:lnTo>
                        <a:pt x="0" y="2479"/>
                      </a:lnTo>
                      <a:lnTo>
                        <a:pt x="12" y="2650"/>
                      </a:lnTo>
                      <a:lnTo>
                        <a:pt x="18" y="2732"/>
                      </a:lnTo>
                      <a:lnTo>
                        <a:pt x="19" y="2742"/>
                      </a:lnTo>
                      <a:lnTo>
                        <a:pt x="29" y="2758"/>
                      </a:lnTo>
                      <a:lnTo>
                        <a:pt x="49" y="2771"/>
                      </a:lnTo>
                      <a:lnTo>
                        <a:pt x="67" y="2770"/>
                      </a:lnTo>
                      <a:lnTo>
                        <a:pt x="101" y="2817"/>
                      </a:lnTo>
                      <a:lnTo>
                        <a:pt x="183" y="2915"/>
                      </a:lnTo>
                      <a:lnTo>
                        <a:pt x="278" y="3016"/>
                      </a:lnTo>
                      <a:lnTo>
                        <a:pt x="383" y="3109"/>
                      </a:lnTo>
                      <a:lnTo>
                        <a:pt x="497" y="3193"/>
                      </a:lnTo>
                      <a:lnTo>
                        <a:pt x="615" y="3255"/>
                      </a:lnTo>
                      <a:lnTo>
                        <a:pt x="704" y="3285"/>
                      </a:lnTo>
                      <a:lnTo>
                        <a:pt x="765" y="3297"/>
                      </a:lnTo>
                      <a:lnTo>
                        <a:pt x="825" y="3298"/>
                      </a:lnTo>
                      <a:lnTo>
                        <a:pt x="886" y="3291"/>
                      </a:lnTo>
                      <a:lnTo>
                        <a:pt x="916" y="3282"/>
                      </a:lnTo>
                      <a:lnTo>
                        <a:pt x="955" y="3271"/>
                      </a:lnTo>
                      <a:lnTo>
                        <a:pt x="1030" y="3236"/>
                      </a:lnTo>
                      <a:lnTo>
                        <a:pt x="1138" y="3171"/>
                      </a:lnTo>
                      <a:lnTo>
                        <a:pt x="1342" y="3009"/>
                      </a:lnTo>
                      <a:lnTo>
                        <a:pt x="1463" y="2899"/>
                      </a:lnTo>
                      <a:lnTo>
                        <a:pt x="1634" y="2748"/>
                      </a:lnTo>
                      <a:lnTo>
                        <a:pt x="1808" y="2600"/>
                      </a:lnTo>
                      <a:lnTo>
                        <a:pt x="2017" y="2424"/>
                      </a:lnTo>
                      <a:lnTo>
                        <a:pt x="2429" y="2066"/>
                      </a:lnTo>
                      <a:lnTo>
                        <a:pt x="2633" y="1884"/>
                      </a:lnTo>
                      <a:lnTo>
                        <a:pt x="2812" y="1724"/>
                      </a:lnTo>
                      <a:lnTo>
                        <a:pt x="2987" y="1560"/>
                      </a:lnTo>
                      <a:lnTo>
                        <a:pt x="3021" y="1530"/>
                      </a:lnTo>
                      <a:lnTo>
                        <a:pt x="3075" y="1478"/>
                      </a:lnTo>
                      <a:lnTo>
                        <a:pt x="3103" y="1438"/>
                      </a:lnTo>
                      <a:lnTo>
                        <a:pt x="3111" y="1416"/>
                      </a:lnTo>
                      <a:lnTo>
                        <a:pt x="3124" y="1415"/>
                      </a:lnTo>
                      <a:lnTo>
                        <a:pt x="3134" y="1409"/>
                      </a:lnTo>
                      <a:lnTo>
                        <a:pt x="3146" y="1401"/>
                      </a:lnTo>
                      <a:lnTo>
                        <a:pt x="3163" y="1378"/>
                      </a:lnTo>
                      <a:lnTo>
                        <a:pt x="3180" y="1337"/>
                      </a:lnTo>
                      <a:lnTo>
                        <a:pt x="3192" y="1241"/>
                      </a:lnTo>
                      <a:lnTo>
                        <a:pt x="3193" y="1183"/>
                      </a:lnTo>
                      <a:lnTo>
                        <a:pt x="3202" y="1042"/>
                      </a:lnTo>
                      <a:lnTo>
                        <a:pt x="3212" y="832"/>
                      </a:lnTo>
                      <a:lnTo>
                        <a:pt x="3212" y="691"/>
                      </a:lnTo>
                      <a:lnTo>
                        <a:pt x="3208" y="620"/>
                      </a:lnTo>
                      <a:close/>
                      <a:moveTo>
                        <a:pt x="1004" y="2495"/>
                      </a:moveTo>
                      <a:lnTo>
                        <a:pt x="998" y="2649"/>
                      </a:lnTo>
                      <a:lnTo>
                        <a:pt x="999" y="2958"/>
                      </a:lnTo>
                      <a:lnTo>
                        <a:pt x="1001" y="3114"/>
                      </a:lnTo>
                      <a:lnTo>
                        <a:pt x="942" y="3145"/>
                      </a:lnTo>
                      <a:lnTo>
                        <a:pt x="880" y="3170"/>
                      </a:lnTo>
                      <a:lnTo>
                        <a:pt x="884" y="3137"/>
                      </a:lnTo>
                      <a:lnTo>
                        <a:pt x="881" y="3066"/>
                      </a:lnTo>
                      <a:lnTo>
                        <a:pt x="868" y="2961"/>
                      </a:lnTo>
                      <a:lnTo>
                        <a:pt x="860" y="2895"/>
                      </a:lnTo>
                      <a:lnTo>
                        <a:pt x="850" y="2780"/>
                      </a:lnTo>
                      <a:lnTo>
                        <a:pt x="844" y="2610"/>
                      </a:lnTo>
                      <a:lnTo>
                        <a:pt x="850" y="2495"/>
                      </a:lnTo>
                      <a:lnTo>
                        <a:pt x="857" y="2439"/>
                      </a:lnTo>
                      <a:lnTo>
                        <a:pt x="856" y="2424"/>
                      </a:lnTo>
                      <a:lnTo>
                        <a:pt x="840" y="2398"/>
                      </a:lnTo>
                      <a:lnTo>
                        <a:pt x="828" y="2390"/>
                      </a:lnTo>
                      <a:lnTo>
                        <a:pt x="717" y="2318"/>
                      </a:lnTo>
                      <a:lnTo>
                        <a:pt x="506" y="2162"/>
                      </a:lnTo>
                      <a:lnTo>
                        <a:pt x="401" y="2082"/>
                      </a:lnTo>
                      <a:lnTo>
                        <a:pt x="382" y="2064"/>
                      </a:lnTo>
                      <a:lnTo>
                        <a:pt x="314" y="2010"/>
                      </a:lnTo>
                      <a:lnTo>
                        <a:pt x="264" y="1978"/>
                      </a:lnTo>
                      <a:lnTo>
                        <a:pt x="241" y="1969"/>
                      </a:lnTo>
                      <a:lnTo>
                        <a:pt x="294" y="1899"/>
                      </a:lnTo>
                      <a:lnTo>
                        <a:pt x="350" y="1830"/>
                      </a:lnTo>
                      <a:lnTo>
                        <a:pt x="510" y="1955"/>
                      </a:lnTo>
                      <a:lnTo>
                        <a:pt x="752" y="2141"/>
                      </a:lnTo>
                      <a:lnTo>
                        <a:pt x="909" y="2270"/>
                      </a:lnTo>
                      <a:lnTo>
                        <a:pt x="985" y="2338"/>
                      </a:lnTo>
                      <a:lnTo>
                        <a:pt x="999" y="2349"/>
                      </a:lnTo>
                      <a:lnTo>
                        <a:pt x="1034" y="2354"/>
                      </a:lnTo>
                      <a:lnTo>
                        <a:pt x="1053" y="2346"/>
                      </a:lnTo>
                      <a:lnTo>
                        <a:pt x="1132" y="2302"/>
                      </a:lnTo>
                      <a:lnTo>
                        <a:pt x="1280" y="2195"/>
                      </a:lnTo>
                      <a:lnTo>
                        <a:pt x="1418" y="2074"/>
                      </a:lnTo>
                      <a:lnTo>
                        <a:pt x="1548" y="1943"/>
                      </a:lnTo>
                      <a:lnTo>
                        <a:pt x="1610" y="1877"/>
                      </a:lnTo>
                      <a:lnTo>
                        <a:pt x="1617" y="1868"/>
                      </a:lnTo>
                      <a:lnTo>
                        <a:pt x="1624" y="1847"/>
                      </a:lnTo>
                      <a:lnTo>
                        <a:pt x="1626" y="1827"/>
                      </a:lnTo>
                      <a:lnTo>
                        <a:pt x="1617" y="1807"/>
                      </a:lnTo>
                      <a:lnTo>
                        <a:pt x="1610" y="1796"/>
                      </a:lnTo>
                      <a:lnTo>
                        <a:pt x="1420" y="1596"/>
                      </a:lnTo>
                      <a:lnTo>
                        <a:pt x="1231" y="1395"/>
                      </a:lnTo>
                      <a:lnTo>
                        <a:pt x="1201" y="1360"/>
                      </a:lnTo>
                      <a:lnTo>
                        <a:pt x="1132" y="1288"/>
                      </a:lnTo>
                      <a:lnTo>
                        <a:pt x="1082" y="1248"/>
                      </a:lnTo>
                      <a:lnTo>
                        <a:pt x="1056" y="1235"/>
                      </a:lnTo>
                      <a:lnTo>
                        <a:pt x="1244" y="1103"/>
                      </a:lnTo>
                      <a:lnTo>
                        <a:pt x="1430" y="964"/>
                      </a:lnTo>
                      <a:lnTo>
                        <a:pt x="1614" y="825"/>
                      </a:lnTo>
                      <a:lnTo>
                        <a:pt x="1885" y="607"/>
                      </a:lnTo>
                      <a:lnTo>
                        <a:pt x="2060" y="458"/>
                      </a:lnTo>
                      <a:lnTo>
                        <a:pt x="2145" y="380"/>
                      </a:lnTo>
                      <a:lnTo>
                        <a:pt x="2194" y="338"/>
                      </a:lnTo>
                      <a:lnTo>
                        <a:pt x="2299" y="235"/>
                      </a:lnTo>
                      <a:lnTo>
                        <a:pt x="2344" y="177"/>
                      </a:lnTo>
                      <a:lnTo>
                        <a:pt x="2367" y="138"/>
                      </a:lnTo>
                      <a:lnTo>
                        <a:pt x="2374" y="118"/>
                      </a:lnTo>
                      <a:lnTo>
                        <a:pt x="2422" y="140"/>
                      </a:lnTo>
                      <a:lnTo>
                        <a:pt x="2466" y="163"/>
                      </a:lnTo>
                      <a:lnTo>
                        <a:pt x="2534" y="206"/>
                      </a:lnTo>
                      <a:lnTo>
                        <a:pt x="2661" y="304"/>
                      </a:lnTo>
                      <a:lnTo>
                        <a:pt x="2721" y="354"/>
                      </a:lnTo>
                      <a:lnTo>
                        <a:pt x="2833" y="453"/>
                      </a:lnTo>
                      <a:lnTo>
                        <a:pt x="2944" y="554"/>
                      </a:lnTo>
                      <a:lnTo>
                        <a:pt x="2993" y="603"/>
                      </a:lnTo>
                      <a:lnTo>
                        <a:pt x="3048" y="646"/>
                      </a:lnTo>
                      <a:lnTo>
                        <a:pt x="2937" y="771"/>
                      </a:lnTo>
                      <a:lnTo>
                        <a:pt x="2708" y="1016"/>
                      </a:lnTo>
                      <a:lnTo>
                        <a:pt x="2474" y="1257"/>
                      </a:lnTo>
                      <a:lnTo>
                        <a:pt x="2233" y="1490"/>
                      </a:lnTo>
                      <a:lnTo>
                        <a:pt x="2112" y="1605"/>
                      </a:lnTo>
                      <a:lnTo>
                        <a:pt x="1987" y="1720"/>
                      </a:lnTo>
                      <a:lnTo>
                        <a:pt x="1732" y="1951"/>
                      </a:lnTo>
                      <a:lnTo>
                        <a:pt x="1467" y="2169"/>
                      </a:lnTo>
                      <a:lnTo>
                        <a:pt x="1261" y="2322"/>
                      </a:lnTo>
                      <a:lnTo>
                        <a:pt x="1120" y="2417"/>
                      </a:lnTo>
                      <a:lnTo>
                        <a:pt x="1047" y="2462"/>
                      </a:lnTo>
                      <a:lnTo>
                        <a:pt x="1047" y="2462"/>
                      </a:lnTo>
                      <a:lnTo>
                        <a:pt x="1047" y="2463"/>
                      </a:lnTo>
                      <a:lnTo>
                        <a:pt x="1033" y="2460"/>
                      </a:lnTo>
                      <a:lnTo>
                        <a:pt x="1012" y="2472"/>
                      </a:lnTo>
                      <a:lnTo>
                        <a:pt x="1005" y="2485"/>
                      </a:lnTo>
                      <a:lnTo>
                        <a:pt x="1004" y="2495"/>
                      </a:lnTo>
                      <a:close/>
                      <a:moveTo>
                        <a:pt x="3082" y="1081"/>
                      </a:moveTo>
                      <a:lnTo>
                        <a:pt x="3078" y="1147"/>
                      </a:lnTo>
                      <a:lnTo>
                        <a:pt x="3074" y="1213"/>
                      </a:lnTo>
                      <a:lnTo>
                        <a:pt x="3072" y="1247"/>
                      </a:lnTo>
                      <a:lnTo>
                        <a:pt x="3069" y="1280"/>
                      </a:lnTo>
                      <a:lnTo>
                        <a:pt x="3067" y="1301"/>
                      </a:lnTo>
                      <a:lnTo>
                        <a:pt x="3065" y="1316"/>
                      </a:lnTo>
                      <a:lnTo>
                        <a:pt x="3059" y="1320"/>
                      </a:lnTo>
                      <a:lnTo>
                        <a:pt x="3052" y="1334"/>
                      </a:lnTo>
                      <a:lnTo>
                        <a:pt x="3051" y="1343"/>
                      </a:lnTo>
                      <a:lnTo>
                        <a:pt x="3038" y="1349"/>
                      </a:lnTo>
                      <a:lnTo>
                        <a:pt x="3018" y="1372"/>
                      </a:lnTo>
                      <a:lnTo>
                        <a:pt x="3016" y="1389"/>
                      </a:lnTo>
                      <a:lnTo>
                        <a:pt x="3018" y="1366"/>
                      </a:lnTo>
                      <a:lnTo>
                        <a:pt x="3010" y="1369"/>
                      </a:lnTo>
                      <a:lnTo>
                        <a:pt x="2990" y="1393"/>
                      </a:lnTo>
                      <a:lnTo>
                        <a:pt x="2941" y="1444"/>
                      </a:lnTo>
                      <a:lnTo>
                        <a:pt x="2890" y="1493"/>
                      </a:lnTo>
                      <a:lnTo>
                        <a:pt x="2734" y="1637"/>
                      </a:lnTo>
                      <a:lnTo>
                        <a:pt x="2574" y="1779"/>
                      </a:lnTo>
                      <a:lnTo>
                        <a:pt x="2201" y="2110"/>
                      </a:lnTo>
                      <a:lnTo>
                        <a:pt x="1823" y="2434"/>
                      </a:lnTo>
                      <a:lnTo>
                        <a:pt x="1804" y="2451"/>
                      </a:lnTo>
                      <a:lnTo>
                        <a:pt x="1785" y="2467"/>
                      </a:lnTo>
                      <a:lnTo>
                        <a:pt x="1778" y="2349"/>
                      </a:lnTo>
                      <a:lnTo>
                        <a:pt x="1765" y="2231"/>
                      </a:lnTo>
                      <a:lnTo>
                        <a:pt x="1764" y="2181"/>
                      </a:lnTo>
                      <a:lnTo>
                        <a:pt x="1765" y="2130"/>
                      </a:lnTo>
                      <a:lnTo>
                        <a:pt x="1764" y="2118"/>
                      </a:lnTo>
                      <a:lnTo>
                        <a:pt x="1749" y="2105"/>
                      </a:lnTo>
                      <a:lnTo>
                        <a:pt x="1739" y="2103"/>
                      </a:lnTo>
                      <a:lnTo>
                        <a:pt x="1927" y="1936"/>
                      </a:lnTo>
                      <a:lnTo>
                        <a:pt x="2106" y="1769"/>
                      </a:lnTo>
                      <a:lnTo>
                        <a:pt x="2236" y="1651"/>
                      </a:lnTo>
                      <a:lnTo>
                        <a:pt x="2489" y="1406"/>
                      </a:lnTo>
                      <a:lnTo>
                        <a:pt x="2737" y="1157"/>
                      </a:lnTo>
                      <a:lnTo>
                        <a:pt x="2977" y="901"/>
                      </a:lnTo>
                      <a:lnTo>
                        <a:pt x="3095" y="770"/>
                      </a:lnTo>
                      <a:lnTo>
                        <a:pt x="3093" y="926"/>
                      </a:lnTo>
                      <a:lnTo>
                        <a:pt x="3082" y="10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" name="Freeform 18"/>
                <p:cNvSpPr>
                  <a:spLocks/>
                </p:cNvSpPr>
                <p:nvPr/>
              </p:nvSpPr>
              <p:spPr bwMode="auto">
                <a:xfrm>
                  <a:off x="1398" y="2746"/>
                  <a:ext cx="212" cy="132"/>
                </a:xfrm>
                <a:custGeom>
                  <a:avLst/>
                  <a:gdLst>
                    <a:gd name="T0" fmla="*/ 544 w 635"/>
                    <a:gd name="T1" fmla="*/ 0 h 398"/>
                    <a:gd name="T2" fmla="*/ 504 w 635"/>
                    <a:gd name="T3" fmla="*/ 18 h 398"/>
                    <a:gd name="T4" fmla="*/ 496 w 635"/>
                    <a:gd name="T5" fmla="*/ 52 h 398"/>
                    <a:gd name="T6" fmla="*/ 530 w 635"/>
                    <a:gd name="T7" fmla="*/ 177 h 398"/>
                    <a:gd name="T8" fmla="*/ 515 w 635"/>
                    <a:gd name="T9" fmla="*/ 226 h 398"/>
                    <a:gd name="T10" fmla="*/ 478 w 635"/>
                    <a:gd name="T11" fmla="*/ 262 h 398"/>
                    <a:gd name="T12" fmla="*/ 403 w 635"/>
                    <a:gd name="T13" fmla="*/ 291 h 398"/>
                    <a:gd name="T14" fmla="*/ 352 w 635"/>
                    <a:gd name="T15" fmla="*/ 272 h 398"/>
                    <a:gd name="T16" fmla="*/ 332 w 635"/>
                    <a:gd name="T17" fmla="*/ 226 h 398"/>
                    <a:gd name="T18" fmla="*/ 331 w 635"/>
                    <a:gd name="T19" fmla="*/ 198 h 398"/>
                    <a:gd name="T20" fmla="*/ 303 w 635"/>
                    <a:gd name="T21" fmla="*/ 164 h 398"/>
                    <a:gd name="T22" fmla="*/ 246 w 635"/>
                    <a:gd name="T23" fmla="*/ 180 h 398"/>
                    <a:gd name="T24" fmla="*/ 236 w 635"/>
                    <a:gd name="T25" fmla="*/ 209 h 398"/>
                    <a:gd name="T26" fmla="*/ 220 w 635"/>
                    <a:gd name="T27" fmla="*/ 268 h 398"/>
                    <a:gd name="T28" fmla="*/ 160 w 635"/>
                    <a:gd name="T29" fmla="*/ 310 h 398"/>
                    <a:gd name="T30" fmla="*/ 122 w 635"/>
                    <a:gd name="T31" fmla="*/ 304 h 398"/>
                    <a:gd name="T32" fmla="*/ 83 w 635"/>
                    <a:gd name="T33" fmla="*/ 270 h 398"/>
                    <a:gd name="T34" fmla="*/ 83 w 635"/>
                    <a:gd name="T35" fmla="*/ 182 h 398"/>
                    <a:gd name="T36" fmla="*/ 90 w 635"/>
                    <a:gd name="T37" fmla="*/ 149 h 398"/>
                    <a:gd name="T38" fmla="*/ 62 w 635"/>
                    <a:gd name="T39" fmla="*/ 126 h 398"/>
                    <a:gd name="T40" fmla="*/ 34 w 635"/>
                    <a:gd name="T41" fmla="*/ 139 h 398"/>
                    <a:gd name="T42" fmla="*/ 7 w 635"/>
                    <a:gd name="T43" fmla="*/ 193 h 398"/>
                    <a:gd name="T44" fmla="*/ 3 w 635"/>
                    <a:gd name="T45" fmla="*/ 268 h 398"/>
                    <a:gd name="T46" fmla="*/ 31 w 635"/>
                    <a:gd name="T47" fmla="*/ 336 h 398"/>
                    <a:gd name="T48" fmla="*/ 93 w 635"/>
                    <a:gd name="T49" fmla="*/ 383 h 398"/>
                    <a:gd name="T50" fmla="*/ 139 w 635"/>
                    <a:gd name="T51" fmla="*/ 398 h 398"/>
                    <a:gd name="T52" fmla="*/ 229 w 635"/>
                    <a:gd name="T53" fmla="*/ 383 h 398"/>
                    <a:gd name="T54" fmla="*/ 279 w 635"/>
                    <a:gd name="T55" fmla="*/ 339 h 398"/>
                    <a:gd name="T56" fmla="*/ 350 w 635"/>
                    <a:gd name="T57" fmla="*/ 379 h 398"/>
                    <a:gd name="T58" fmla="*/ 470 w 635"/>
                    <a:gd name="T59" fmla="*/ 375 h 398"/>
                    <a:gd name="T60" fmla="*/ 527 w 635"/>
                    <a:gd name="T61" fmla="*/ 350 h 398"/>
                    <a:gd name="T62" fmla="*/ 600 w 635"/>
                    <a:gd name="T63" fmla="*/ 271 h 398"/>
                    <a:gd name="T64" fmla="*/ 635 w 635"/>
                    <a:gd name="T65" fmla="*/ 166 h 398"/>
                    <a:gd name="T66" fmla="*/ 614 w 635"/>
                    <a:gd name="T67" fmla="*/ 64 h 398"/>
                    <a:gd name="T68" fmla="*/ 555 w 635"/>
                    <a:gd name="T69" fmla="*/ 6 h 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35" h="398">
                      <a:moveTo>
                        <a:pt x="555" y="6"/>
                      </a:moveTo>
                      <a:lnTo>
                        <a:pt x="544" y="0"/>
                      </a:lnTo>
                      <a:lnTo>
                        <a:pt x="521" y="3"/>
                      </a:lnTo>
                      <a:lnTo>
                        <a:pt x="504" y="18"/>
                      </a:lnTo>
                      <a:lnTo>
                        <a:pt x="495" y="39"/>
                      </a:lnTo>
                      <a:lnTo>
                        <a:pt x="496" y="52"/>
                      </a:lnTo>
                      <a:lnTo>
                        <a:pt x="514" y="113"/>
                      </a:lnTo>
                      <a:lnTo>
                        <a:pt x="530" y="177"/>
                      </a:lnTo>
                      <a:lnTo>
                        <a:pt x="527" y="202"/>
                      </a:lnTo>
                      <a:lnTo>
                        <a:pt x="515" y="226"/>
                      </a:lnTo>
                      <a:lnTo>
                        <a:pt x="494" y="251"/>
                      </a:lnTo>
                      <a:lnTo>
                        <a:pt x="478" y="262"/>
                      </a:lnTo>
                      <a:lnTo>
                        <a:pt x="453" y="278"/>
                      </a:lnTo>
                      <a:lnTo>
                        <a:pt x="403" y="291"/>
                      </a:lnTo>
                      <a:lnTo>
                        <a:pt x="370" y="284"/>
                      </a:lnTo>
                      <a:lnTo>
                        <a:pt x="352" y="272"/>
                      </a:lnTo>
                      <a:lnTo>
                        <a:pt x="339" y="252"/>
                      </a:lnTo>
                      <a:lnTo>
                        <a:pt x="332" y="226"/>
                      </a:lnTo>
                      <a:lnTo>
                        <a:pt x="332" y="209"/>
                      </a:lnTo>
                      <a:lnTo>
                        <a:pt x="331" y="198"/>
                      </a:lnTo>
                      <a:lnTo>
                        <a:pt x="324" y="180"/>
                      </a:lnTo>
                      <a:lnTo>
                        <a:pt x="303" y="164"/>
                      </a:lnTo>
                      <a:lnTo>
                        <a:pt x="268" y="164"/>
                      </a:lnTo>
                      <a:lnTo>
                        <a:pt x="246" y="180"/>
                      </a:lnTo>
                      <a:lnTo>
                        <a:pt x="237" y="198"/>
                      </a:lnTo>
                      <a:lnTo>
                        <a:pt x="236" y="209"/>
                      </a:lnTo>
                      <a:lnTo>
                        <a:pt x="233" y="231"/>
                      </a:lnTo>
                      <a:lnTo>
                        <a:pt x="220" y="268"/>
                      </a:lnTo>
                      <a:lnTo>
                        <a:pt x="196" y="297"/>
                      </a:lnTo>
                      <a:lnTo>
                        <a:pt x="160" y="310"/>
                      </a:lnTo>
                      <a:lnTo>
                        <a:pt x="137" y="307"/>
                      </a:lnTo>
                      <a:lnTo>
                        <a:pt x="122" y="304"/>
                      </a:lnTo>
                      <a:lnTo>
                        <a:pt x="102" y="294"/>
                      </a:lnTo>
                      <a:lnTo>
                        <a:pt x="83" y="270"/>
                      </a:lnTo>
                      <a:lnTo>
                        <a:pt x="76" y="228"/>
                      </a:lnTo>
                      <a:lnTo>
                        <a:pt x="83" y="182"/>
                      </a:lnTo>
                      <a:lnTo>
                        <a:pt x="88" y="162"/>
                      </a:lnTo>
                      <a:lnTo>
                        <a:pt x="90" y="149"/>
                      </a:lnTo>
                      <a:lnTo>
                        <a:pt x="80" y="131"/>
                      </a:lnTo>
                      <a:lnTo>
                        <a:pt x="62" y="126"/>
                      </a:lnTo>
                      <a:lnTo>
                        <a:pt x="43" y="130"/>
                      </a:lnTo>
                      <a:lnTo>
                        <a:pt x="34" y="139"/>
                      </a:lnTo>
                      <a:lnTo>
                        <a:pt x="23" y="157"/>
                      </a:lnTo>
                      <a:lnTo>
                        <a:pt x="7" y="193"/>
                      </a:lnTo>
                      <a:lnTo>
                        <a:pt x="0" y="232"/>
                      </a:lnTo>
                      <a:lnTo>
                        <a:pt x="3" y="268"/>
                      </a:lnTo>
                      <a:lnTo>
                        <a:pt x="13" y="304"/>
                      </a:lnTo>
                      <a:lnTo>
                        <a:pt x="31" y="336"/>
                      </a:lnTo>
                      <a:lnTo>
                        <a:pt x="59" y="362"/>
                      </a:lnTo>
                      <a:lnTo>
                        <a:pt x="93" y="383"/>
                      </a:lnTo>
                      <a:lnTo>
                        <a:pt x="113" y="390"/>
                      </a:lnTo>
                      <a:lnTo>
                        <a:pt x="139" y="398"/>
                      </a:lnTo>
                      <a:lnTo>
                        <a:pt x="187" y="398"/>
                      </a:lnTo>
                      <a:lnTo>
                        <a:pt x="229" y="383"/>
                      </a:lnTo>
                      <a:lnTo>
                        <a:pt x="265" y="356"/>
                      </a:lnTo>
                      <a:lnTo>
                        <a:pt x="279" y="339"/>
                      </a:lnTo>
                      <a:lnTo>
                        <a:pt x="299" y="356"/>
                      </a:lnTo>
                      <a:lnTo>
                        <a:pt x="350" y="379"/>
                      </a:lnTo>
                      <a:lnTo>
                        <a:pt x="409" y="386"/>
                      </a:lnTo>
                      <a:lnTo>
                        <a:pt x="470" y="375"/>
                      </a:lnTo>
                      <a:lnTo>
                        <a:pt x="502" y="362"/>
                      </a:lnTo>
                      <a:lnTo>
                        <a:pt x="527" y="350"/>
                      </a:lnTo>
                      <a:lnTo>
                        <a:pt x="567" y="316"/>
                      </a:lnTo>
                      <a:lnTo>
                        <a:pt x="600" y="271"/>
                      </a:lnTo>
                      <a:lnTo>
                        <a:pt x="623" y="221"/>
                      </a:lnTo>
                      <a:lnTo>
                        <a:pt x="635" y="166"/>
                      </a:lnTo>
                      <a:lnTo>
                        <a:pt x="632" y="113"/>
                      </a:lnTo>
                      <a:lnTo>
                        <a:pt x="614" y="64"/>
                      </a:lnTo>
                      <a:lnTo>
                        <a:pt x="581" y="23"/>
                      </a:lnTo>
                      <a:lnTo>
                        <a:pt x="555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" name="Freeform 19"/>
                <p:cNvSpPr>
                  <a:spLocks/>
                </p:cNvSpPr>
                <p:nvPr/>
              </p:nvSpPr>
              <p:spPr bwMode="auto">
                <a:xfrm>
                  <a:off x="1655" y="2515"/>
                  <a:ext cx="176" cy="179"/>
                </a:xfrm>
                <a:custGeom>
                  <a:avLst/>
                  <a:gdLst>
                    <a:gd name="T0" fmla="*/ 301 w 528"/>
                    <a:gd name="T1" fmla="*/ 1 h 538"/>
                    <a:gd name="T2" fmla="*/ 268 w 528"/>
                    <a:gd name="T3" fmla="*/ 27 h 538"/>
                    <a:gd name="T4" fmla="*/ 273 w 528"/>
                    <a:gd name="T5" fmla="*/ 82 h 538"/>
                    <a:gd name="T6" fmla="*/ 298 w 528"/>
                    <a:gd name="T7" fmla="*/ 95 h 538"/>
                    <a:gd name="T8" fmla="*/ 373 w 528"/>
                    <a:gd name="T9" fmla="*/ 112 h 538"/>
                    <a:gd name="T10" fmla="*/ 419 w 528"/>
                    <a:gd name="T11" fmla="*/ 145 h 538"/>
                    <a:gd name="T12" fmla="*/ 423 w 528"/>
                    <a:gd name="T13" fmla="*/ 191 h 538"/>
                    <a:gd name="T14" fmla="*/ 409 w 528"/>
                    <a:gd name="T15" fmla="*/ 220 h 538"/>
                    <a:gd name="T16" fmla="*/ 357 w 528"/>
                    <a:gd name="T17" fmla="*/ 265 h 538"/>
                    <a:gd name="T18" fmla="*/ 245 w 528"/>
                    <a:gd name="T19" fmla="*/ 269 h 538"/>
                    <a:gd name="T20" fmla="*/ 207 w 528"/>
                    <a:gd name="T21" fmla="*/ 256 h 538"/>
                    <a:gd name="T22" fmla="*/ 188 w 528"/>
                    <a:gd name="T23" fmla="*/ 250 h 538"/>
                    <a:gd name="T24" fmla="*/ 150 w 528"/>
                    <a:gd name="T25" fmla="*/ 268 h 538"/>
                    <a:gd name="T26" fmla="*/ 141 w 528"/>
                    <a:gd name="T27" fmla="*/ 324 h 538"/>
                    <a:gd name="T28" fmla="*/ 161 w 528"/>
                    <a:gd name="T29" fmla="*/ 341 h 538"/>
                    <a:gd name="T30" fmla="*/ 173 w 528"/>
                    <a:gd name="T31" fmla="*/ 347 h 538"/>
                    <a:gd name="T32" fmla="*/ 178 w 528"/>
                    <a:gd name="T33" fmla="*/ 348 h 538"/>
                    <a:gd name="T34" fmla="*/ 184 w 528"/>
                    <a:gd name="T35" fmla="*/ 351 h 538"/>
                    <a:gd name="T36" fmla="*/ 220 w 528"/>
                    <a:gd name="T37" fmla="*/ 367 h 538"/>
                    <a:gd name="T38" fmla="*/ 243 w 528"/>
                    <a:gd name="T39" fmla="*/ 399 h 538"/>
                    <a:gd name="T40" fmla="*/ 180 w 528"/>
                    <a:gd name="T41" fmla="*/ 443 h 538"/>
                    <a:gd name="T42" fmla="*/ 131 w 528"/>
                    <a:gd name="T43" fmla="*/ 456 h 538"/>
                    <a:gd name="T44" fmla="*/ 62 w 528"/>
                    <a:gd name="T45" fmla="*/ 456 h 538"/>
                    <a:gd name="T46" fmla="*/ 50 w 528"/>
                    <a:gd name="T47" fmla="*/ 443 h 538"/>
                    <a:gd name="T48" fmla="*/ 10 w 528"/>
                    <a:gd name="T49" fmla="*/ 446 h 538"/>
                    <a:gd name="T50" fmla="*/ 3 w 528"/>
                    <a:gd name="T51" fmla="*/ 475 h 538"/>
                    <a:gd name="T52" fmla="*/ 45 w 528"/>
                    <a:gd name="T53" fmla="*/ 525 h 538"/>
                    <a:gd name="T54" fmla="*/ 134 w 528"/>
                    <a:gd name="T55" fmla="*/ 538 h 538"/>
                    <a:gd name="T56" fmla="*/ 190 w 528"/>
                    <a:gd name="T57" fmla="*/ 528 h 538"/>
                    <a:gd name="T58" fmla="*/ 302 w 528"/>
                    <a:gd name="T59" fmla="*/ 465 h 538"/>
                    <a:gd name="T60" fmla="*/ 355 w 528"/>
                    <a:gd name="T61" fmla="*/ 383 h 538"/>
                    <a:gd name="T62" fmla="*/ 357 w 528"/>
                    <a:gd name="T63" fmla="*/ 366 h 538"/>
                    <a:gd name="T64" fmla="*/ 425 w 528"/>
                    <a:gd name="T65" fmla="*/ 341 h 538"/>
                    <a:gd name="T66" fmla="*/ 497 w 528"/>
                    <a:gd name="T67" fmla="*/ 271 h 538"/>
                    <a:gd name="T68" fmla="*/ 520 w 528"/>
                    <a:gd name="T69" fmla="*/ 220 h 538"/>
                    <a:gd name="T70" fmla="*/ 520 w 528"/>
                    <a:gd name="T71" fmla="*/ 127 h 538"/>
                    <a:gd name="T72" fmla="*/ 469 w 528"/>
                    <a:gd name="T73" fmla="*/ 53 h 538"/>
                    <a:gd name="T74" fmla="*/ 384 w 528"/>
                    <a:gd name="T75" fmla="*/ 9 h 538"/>
                    <a:gd name="T76" fmla="*/ 311 w 528"/>
                    <a:gd name="T77" fmla="*/ 0 h 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528" h="538">
                      <a:moveTo>
                        <a:pt x="311" y="0"/>
                      </a:moveTo>
                      <a:lnTo>
                        <a:pt x="301" y="1"/>
                      </a:lnTo>
                      <a:lnTo>
                        <a:pt x="285" y="9"/>
                      </a:lnTo>
                      <a:lnTo>
                        <a:pt x="268" y="27"/>
                      </a:lnTo>
                      <a:lnTo>
                        <a:pt x="263" y="60"/>
                      </a:lnTo>
                      <a:lnTo>
                        <a:pt x="273" y="82"/>
                      </a:lnTo>
                      <a:lnTo>
                        <a:pt x="288" y="92"/>
                      </a:lnTo>
                      <a:lnTo>
                        <a:pt x="298" y="95"/>
                      </a:lnTo>
                      <a:lnTo>
                        <a:pt x="321" y="99"/>
                      </a:lnTo>
                      <a:lnTo>
                        <a:pt x="373" y="112"/>
                      </a:lnTo>
                      <a:lnTo>
                        <a:pt x="404" y="129"/>
                      </a:lnTo>
                      <a:lnTo>
                        <a:pt x="419" y="145"/>
                      </a:lnTo>
                      <a:lnTo>
                        <a:pt x="426" y="165"/>
                      </a:lnTo>
                      <a:lnTo>
                        <a:pt x="423" y="191"/>
                      </a:lnTo>
                      <a:lnTo>
                        <a:pt x="416" y="206"/>
                      </a:lnTo>
                      <a:lnTo>
                        <a:pt x="409" y="220"/>
                      </a:lnTo>
                      <a:lnTo>
                        <a:pt x="391" y="242"/>
                      </a:lnTo>
                      <a:lnTo>
                        <a:pt x="357" y="265"/>
                      </a:lnTo>
                      <a:lnTo>
                        <a:pt x="302" y="276"/>
                      </a:lnTo>
                      <a:lnTo>
                        <a:pt x="245" y="269"/>
                      </a:lnTo>
                      <a:lnTo>
                        <a:pt x="217" y="260"/>
                      </a:lnTo>
                      <a:lnTo>
                        <a:pt x="207" y="256"/>
                      </a:lnTo>
                      <a:lnTo>
                        <a:pt x="199" y="253"/>
                      </a:lnTo>
                      <a:lnTo>
                        <a:pt x="188" y="250"/>
                      </a:lnTo>
                      <a:lnTo>
                        <a:pt x="171" y="253"/>
                      </a:lnTo>
                      <a:lnTo>
                        <a:pt x="150" y="268"/>
                      </a:lnTo>
                      <a:lnTo>
                        <a:pt x="135" y="299"/>
                      </a:lnTo>
                      <a:lnTo>
                        <a:pt x="141" y="324"/>
                      </a:lnTo>
                      <a:lnTo>
                        <a:pt x="151" y="337"/>
                      </a:lnTo>
                      <a:lnTo>
                        <a:pt x="161" y="341"/>
                      </a:lnTo>
                      <a:lnTo>
                        <a:pt x="167" y="344"/>
                      </a:lnTo>
                      <a:lnTo>
                        <a:pt x="173" y="347"/>
                      </a:lnTo>
                      <a:lnTo>
                        <a:pt x="173" y="347"/>
                      </a:lnTo>
                      <a:lnTo>
                        <a:pt x="178" y="348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220" y="367"/>
                      </a:lnTo>
                      <a:lnTo>
                        <a:pt x="252" y="386"/>
                      </a:lnTo>
                      <a:lnTo>
                        <a:pt x="243" y="399"/>
                      </a:lnTo>
                      <a:lnTo>
                        <a:pt x="220" y="420"/>
                      </a:lnTo>
                      <a:lnTo>
                        <a:pt x="180" y="443"/>
                      </a:lnTo>
                      <a:lnTo>
                        <a:pt x="150" y="452"/>
                      </a:lnTo>
                      <a:lnTo>
                        <a:pt x="131" y="456"/>
                      </a:lnTo>
                      <a:lnTo>
                        <a:pt x="85" y="459"/>
                      </a:lnTo>
                      <a:lnTo>
                        <a:pt x="62" y="456"/>
                      </a:lnTo>
                      <a:lnTo>
                        <a:pt x="57" y="453"/>
                      </a:lnTo>
                      <a:lnTo>
                        <a:pt x="50" y="443"/>
                      </a:lnTo>
                      <a:lnTo>
                        <a:pt x="30" y="438"/>
                      </a:lnTo>
                      <a:lnTo>
                        <a:pt x="10" y="446"/>
                      </a:lnTo>
                      <a:lnTo>
                        <a:pt x="0" y="463"/>
                      </a:lnTo>
                      <a:lnTo>
                        <a:pt x="3" y="475"/>
                      </a:lnTo>
                      <a:lnTo>
                        <a:pt x="13" y="498"/>
                      </a:lnTo>
                      <a:lnTo>
                        <a:pt x="45" y="525"/>
                      </a:lnTo>
                      <a:lnTo>
                        <a:pt x="88" y="537"/>
                      </a:lnTo>
                      <a:lnTo>
                        <a:pt x="134" y="538"/>
                      </a:lnTo>
                      <a:lnTo>
                        <a:pt x="155" y="534"/>
                      </a:lnTo>
                      <a:lnTo>
                        <a:pt x="190" y="528"/>
                      </a:lnTo>
                      <a:lnTo>
                        <a:pt x="250" y="504"/>
                      </a:lnTo>
                      <a:lnTo>
                        <a:pt x="302" y="465"/>
                      </a:lnTo>
                      <a:lnTo>
                        <a:pt x="341" y="414"/>
                      </a:lnTo>
                      <a:lnTo>
                        <a:pt x="355" y="383"/>
                      </a:lnTo>
                      <a:lnTo>
                        <a:pt x="358" y="374"/>
                      </a:lnTo>
                      <a:lnTo>
                        <a:pt x="357" y="366"/>
                      </a:lnTo>
                      <a:lnTo>
                        <a:pt x="381" y="360"/>
                      </a:lnTo>
                      <a:lnTo>
                        <a:pt x="425" y="341"/>
                      </a:lnTo>
                      <a:lnTo>
                        <a:pt x="463" y="311"/>
                      </a:lnTo>
                      <a:lnTo>
                        <a:pt x="497" y="271"/>
                      </a:lnTo>
                      <a:lnTo>
                        <a:pt x="509" y="246"/>
                      </a:lnTo>
                      <a:lnTo>
                        <a:pt x="520" y="220"/>
                      </a:lnTo>
                      <a:lnTo>
                        <a:pt x="528" y="171"/>
                      </a:lnTo>
                      <a:lnTo>
                        <a:pt x="520" y="127"/>
                      </a:lnTo>
                      <a:lnTo>
                        <a:pt x="499" y="86"/>
                      </a:lnTo>
                      <a:lnTo>
                        <a:pt x="469" y="53"/>
                      </a:lnTo>
                      <a:lnTo>
                        <a:pt x="430" y="26"/>
                      </a:lnTo>
                      <a:lnTo>
                        <a:pt x="384" y="9"/>
                      </a:lnTo>
                      <a:lnTo>
                        <a:pt x="337" y="0"/>
                      </a:lnTo>
                      <a:lnTo>
                        <a:pt x="31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" name="Freeform 20"/>
                <p:cNvSpPr>
                  <a:spLocks/>
                </p:cNvSpPr>
                <p:nvPr/>
              </p:nvSpPr>
              <p:spPr bwMode="auto">
                <a:xfrm>
                  <a:off x="1665" y="2702"/>
                  <a:ext cx="205" cy="210"/>
                </a:xfrm>
                <a:custGeom>
                  <a:avLst/>
                  <a:gdLst>
                    <a:gd name="T0" fmla="*/ 388 w 613"/>
                    <a:gd name="T1" fmla="*/ 3 h 630"/>
                    <a:gd name="T2" fmla="*/ 357 w 613"/>
                    <a:gd name="T3" fmla="*/ 52 h 630"/>
                    <a:gd name="T4" fmla="*/ 381 w 613"/>
                    <a:gd name="T5" fmla="*/ 89 h 630"/>
                    <a:gd name="T6" fmla="*/ 466 w 613"/>
                    <a:gd name="T7" fmla="*/ 128 h 630"/>
                    <a:gd name="T8" fmla="*/ 511 w 613"/>
                    <a:gd name="T9" fmla="*/ 174 h 630"/>
                    <a:gd name="T10" fmla="*/ 506 w 613"/>
                    <a:gd name="T11" fmla="*/ 230 h 630"/>
                    <a:gd name="T12" fmla="*/ 486 w 613"/>
                    <a:gd name="T13" fmla="*/ 265 h 630"/>
                    <a:gd name="T14" fmla="*/ 431 w 613"/>
                    <a:gd name="T15" fmla="*/ 307 h 630"/>
                    <a:gd name="T16" fmla="*/ 349 w 613"/>
                    <a:gd name="T17" fmla="*/ 312 h 630"/>
                    <a:gd name="T18" fmla="*/ 257 w 613"/>
                    <a:gd name="T19" fmla="*/ 265 h 630"/>
                    <a:gd name="T20" fmla="*/ 253 w 613"/>
                    <a:gd name="T21" fmla="*/ 260 h 630"/>
                    <a:gd name="T22" fmla="*/ 239 w 613"/>
                    <a:gd name="T23" fmla="*/ 252 h 630"/>
                    <a:gd name="T24" fmla="*/ 198 w 613"/>
                    <a:gd name="T25" fmla="*/ 256 h 630"/>
                    <a:gd name="T26" fmla="*/ 175 w 613"/>
                    <a:gd name="T27" fmla="*/ 311 h 630"/>
                    <a:gd name="T28" fmla="*/ 188 w 613"/>
                    <a:gd name="T29" fmla="*/ 334 h 630"/>
                    <a:gd name="T30" fmla="*/ 214 w 613"/>
                    <a:gd name="T31" fmla="*/ 354 h 630"/>
                    <a:gd name="T32" fmla="*/ 256 w 613"/>
                    <a:gd name="T33" fmla="*/ 422 h 630"/>
                    <a:gd name="T34" fmla="*/ 224 w 613"/>
                    <a:gd name="T35" fmla="*/ 512 h 630"/>
                    <a:gd name="T36" fmla="*/ 180 w 613"/>
                    <a:gd name="T37" fmla="*/ 543 h 630"/>
                    <a:gd name="T38" fmla="*/ 119 w 613"/>
                    <a:gd name="T39" fmla="*/ 547 h 630"/>
                    <a:gd name="T40" fmla="*/ 72 w 613"/>
                    <a:gd name="T41" fmla="*/ 495 h 630"/>
                    <a:gd name="T42" fmla="*/ 51 w 613"/>
                    <a:gd name="T43" fmla="*/ 397 h 630"/>
                    <a:gd name="T44" fmla="*/ 37 w 613"/>
                    <a:gd name="T45" fmla="*/ 374 h 630"/>
                    <a:gd name="T46" fmla="*/ 5 w 613"/>
                    <a:gd name="T47" fmla="*/ 387 h 630"/>
                    <a:gd name="T48" fmla="*/ 0 w 613"/>
                    <a:gd name="T49" fmla="*/ 425 h 630"/>
                    <a:gd name="T50" fmla="*/ 13 w 613"/>
                    <a:gd name="T51" fmla="*/ 540 h 630"/>
                    <a:gd name="T52" fmla="*/ 66 w 613"/>
                    <a:gd name="T53" fmla="*/ 607 h 630"/>
                    <a:gd name="T54" fmla="*/ 131 w 613"/>
                    <a:gd name="T55" fmla="*/ 630 h 630"/>
                    <a:gd name="T56" fmla="*/ 220 w 613"/>
                    <a:gd name="T57" fmla="*/ 615 h 630"/>
                    <a:gd name="T58" fmla="*/ 263 w 613"/>
                    <a:gd name="T59" fmla="*/ 594 h 630"/>
                    <a:gd name="T60" fmla="*/ 329 w 613"/>
                    <a:gd name="T61" fmla="*/ 522 h 630"/>
                    <a:gd name="T62" fmla="*/ 352 w 613"/>
                    <a:gd name="T63" fmla="*/ 452 h 630"/>
                    <a:gd name="T64" fmla="*/ 352 w 613"/>
                    <a:gd name="T65" fmla="*/ 410 h 630"/>
                    <a:gd name="T66" fmla="*/ 446 w 613"/>
                    <a:gd name="T67" fmla="*/ 404 h 630"/>
                    <a:gd name="T68" fmla="*/ 555 w 613"/>
                    <a:gd name="T69" fmla="*/ 338 h 630"/>
                    <a:gd name="T70" fmla="*/ 594 w 613"/>
                    <a:gd name="T71" fmla="*/ 283 h 630"/>
                    <a:gd name="T72" fmla="*/ 613 w 613"/>
                    <a:gd name="T73" fmla="*/ 177 h 630"/>
                    <a:gd name="T74" fmla="*/ 574 w 613"/>
                    <a:gd name="T75" fmla="*/ 82 h 630"/>
                    <a:gd name="T76" fmla="*/ 489 w 613"/>
                    <a:gd name="T77" fmla="*/ 17 h 630"/>
                    <a:gd name="T78" fmla="*/ 404 w 613"/>
                    <a:gd name="T79" fmla="*/ 0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613" h="630">
                      <a:moveTo>
                        <a:pt x="404" y="0"/>
                      </a:moveTo>
                      <a:lnTo>
                        <a:pt x="388" y="3"/>
                      </a:lnTo>
                      <a:lnTo>
                        <a:pt x="365" y="21"/>
                      </a:lnTo>
                      <a:lnTo>
                        <a:pt x="357" y="52"/>
                      </a:lnTo>
                      <a:lnTo>
                        <a:pt x="367" y="79"/>
                      </a:lnTo>
                      <a:lnTo>
                        <a:pt x="381" y="89"/>
                      </a:lnTo>
                      <a:lnTo>
                        <a:pt x="410" y="101"/>
                      </a:lnTo>
                      <a:lnTo>
                        <a:pt x="466" y="128"/>
                      </a:lnTo>
                      <a:lnTo>
                        <a:pt x="498" y="152"/>
                      </a:lnTo>
                      <a:lnTo>
                        <a:pt x="511" y="174"/>
                      </a:lnTo>
                      <a:lnTo>
                        <a:pt x="515" y="200"/>
                      </a:lnTo>
                      <a:lnTo>
                        <a:pt x="506" y="230"/>
                      </a:lnTo>
                      <a:lnTo>
                        <a:pt x="498" y="249"/>
                      </a:lnTo>
                      <a:lnTo>
                        <a:pt x="486" y="265"/>
                      </a:lnTo>
                      <a:lnTo>
                        <a:pt x="462" y="291"/>
                      </a:lnTo>
                      <a:lnTo>
                        <a:pt x="431" y="307"/>
                      </a:lnTo>
                      <a:lnTo>
                        <a:pt x="400" y="314"/>
                      </a:lnTo>
                      <a:lnTo>
                        <a:pt x="349" y="312"/>
                      </a:lnTo>
                      <a:lnTo>
                        <a:pt x="285" y="286"/>
                      </a:lnTo>
                      <a:lnTo>
                        <a:pt x="257" y="265"/>
                      </a:lnTo>
                      <a:lnTo>
                        <a:pt x="257" y="265"/>
                      </a:lnTo>
                      <a:lnTo>
                        <a:pt x="253" y="260"/>
                      </a:lnTo>
                      <a:lnTo>
                        <a:pt x="247" y="258"/>
                      </a:lnTo>
                      <a:lnTo>
                        <a:pt x="239" y="252"/>
                      </a:lnTo>
                      <a:lnTo>
                        <a:pt x="223" y="249"/>
                      </a:lnTo>
                      <a:lnTo>
                        <a:pt x="198" y="256"/>
                      </a:lnTo>
                      <a:lnTo>
                        <a:pt x="177" y="285"/>
                      </a:lnTo>
                      <a:lnTo>
                        <a:pt x="175" y="311"/>
                      </a:lnTo>
                      <a:lnTo>
                        <a:pt x="181" y="327"/>
                      </a:lnTo>
                      <a:lnTo>
                        <a:pt x="188" y="334"/>
                      </a:lnTo>
                      <a:lnTo>
                        <a:pt x="201" y="344"/>
                      </a:lnTo>
                      <a:lnTo>
                        <a:pt x="214" y="354"/>
                      </a:lnTo>
                      <a:lnTo>
                        <a:pt x="234" y="376"/>
                      </a:lnTo>
                      <a:lnTo>
                        <a:pt x="256" y="422"/>
                      </a:lnTo>
                      <a:lnTo>
                        <a:pt x="253" y="469"/>
                      </a:lnTo>
                      <a:lnTo>
                        <a:pt x="224" y="512"/>
                      </a:lnTo>
                      <a:lnTo>
                        <a:pt x="198" y="531"/>
                      </a:lnTo>
                      <a:lnTo>
                        <a:pt x="180" y="543"/>
                      </a:lnTo>
                      <a:lnTo>
                        <a:pt x="146" y="551"/>
                      </a:lnTo>
                      <a:lnTo>
                        <a:pt x="119" y="547"/>
                      </a:lnTo>
                      <a:lnTo>
                        <a:pt x="96" y="533"/>
                      </a:lnTo>
                      <a:lnTo>
                        <a:pt x="72" y="495"/>
                      </a:lnTo>
                      <a:lnTo>
                        <a:pt x="54" y="430"/>
                      </a:lnTo>
                      <a:lnTo>
                        <a:pt x="51" y="397"/>
                      </a:lnTo>
                      <a:lnTo>
                        <a:pt x="50" y="386"/>
                      </a:lnTo>
                      <a:lnTo>
                        <a:pt x="37" y="374"/>
                      </a:lnTo>
                      <a:lnTo>
                        <a:pt x="20" y="374"/>
                      </a:lnTo>
                      <a:lnTo>
                        <a:pt x="5" y="387"/>
                      </a:lnTo>
                      <a:lnTo>
                        <a:pt x="2" y="397"/>
                      </a:lnTo>
                      <a:lnTo>
                        <a:pt x="0" y="425"/>
                      </a:lnTo>
                      <a:lnTo>
                        <a:pt x="1" y="484"/>
                      </a:lnTo>
                      <a:lnTo>
                        <a:pt x="13" y="540"/>
                      </a:lnTo>
                      <a:lnTo>
                        <a:pt x="43" y="589"/>
                      </a:lnTo>
                      <a:lnTo>
                        <a:pt x="66" y="607"/>
                      </a:lnTo>
                      <a:lnTo>
                        <a:pt x="87" y="619"/>
                      </a:lnTo>
                      <a:lnTo>
                        <a:pt x="131" y="630"/>
                      </a:lnTo>
                      <a:lnTo>
                        <a:pt x="175" y="628"/>
                      </a:lnTo>
                      <a:lnTo>
                        <a:pt x="220" y="615"/>
                      </a:lnTo>
                      <a:lnTo>
                        <a:pt x="241" y="606"/>
                      </a:lnTo>
                      <a:lnTo>
                        <a:pt x="263" y="594"/>
                      </a:lnTo>
                      <a:lnTo>
                        <a:pt x="300" y="561"/>
                      </a:lnTo>
                      <a:lnTo>
                        <a:pt x="329" y="522"/>
                      </a:lnTo>
                      <a:lnTo>
                        <a:pt x="348" y="476"/>
                      </a:lnTo>
                      <a:lnTo>
                        <a:pt x="352" y="452"/>
                      </a:lnTo>
                      <a:lnTo>
                        <a:pt x="355" y="430"/>
                      </a:lnTo>
                      <a:lnTo>
                        <a:pt x="352" y="410"/>
                      </a:lnTo>
                      <a:lnTo>
                        <a:pt x="384" y="413"/>
                      </a:lnTo>
                      <a:lnTo>
                        <a:pt x="446" y="404"/>
                      </a:lnTo>
                      <a:lnTo>
                        <a:pt x="505" y="380"/>
                      </a:lnTo>
                      <a:lnTo>
                        <a:pt x="555" y="338"/>
                      </a:lnTo>
                      <a:lnTo>
                        <a:pt x="577" y="309"/>
                      </a:lnTo>
                      <a:lnTo>
                        <a:pt x="594" y="283"/>
                      </a:lnTo>
                      <a:lnTo>
                        <a:pt x="611" y="230"/>
                      </a:lnTo>
                      <a:lnTo>
                        <a:pt x="613" y="177"/>
                      </a:lnTo>
                      <a:lnTo>
                        <a:pt x="600" y="127"/>
                      </a:lnTo>
                      <a:lnTo>
                        <a:pt x="574" y="82"/>
                      </a:lnTo>
                      <a:lnTo>
                        <a:pt x="537" y="44"/>
                      </a:lnTo>
                      <a:lnTo>
                        <a:pt x="489" y="17"/>
                      </a:lnTo>
                      <a:lnTo>
                        <a:pt x="434" y="1"/>
                      </a:lnTo>
                      <a:lnTo>
                        <a:pt x="4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5" name="Group 31"/>
              <p:cNvGrpSpPr>
                <a:grpSpLocks noChangeAspect="1"/>
              </p:cNvGrpSpPr>
              <p:nvPr/>
            </p:nvGrpSpPr>
            <p:grpSpPr bwMode="auto">
              <a:xfrm>
                <a:off x="7852447" y="4628670"/>
                <a:ext cx="167284" cy="203007"/>
                <a:chOff x="2647" y="1727"/>
                <a:chExt cx="192" cy="233"/>
              </a:xfrm>
              <a:solidFill>
                <a:schemeClr val="bg1"/>
              </a:solidFill>
            </p:grpSpPr>
            <p:sp>
              <p:nvSpPr>
                <p:cNvPr id="26" name="Freeform 32"/>
                <p:cNvSpPr>
                  <a:spLocks/>
                </p:cNvSpPr>
                <p:nvPr/>
              </p:nvSpPr>
              <p:spPr bwMode="auto">
                <a:xfrm>
                  <a:off x="2699" y="1727"/>
                  <a:ext cx="140" cy="152"/>
                </a:xfrm>
                <a:custGeom>
                  <a:avLst/>
                  <a:gdLst>
                    <a:gd name="T0" fmla="*/ 94 w 421"/>
                    <a:gd name="T1" fmla="*/ 455 h 455"/>
                    <a:gd name="T2" fmla="*/ 0 w 421"/>
                    <a:gd name="T3" fmla="*/ 362 h 455"/>
                    <a:gd name="T4" fmla="*/ 172 w 421"/>
                    <a:gd name="T5" fmla="*/ 191 h 455"/>
                    <a:gd name="T6" fmla="*/ 371 w 421"/>
                    <a:gd name="T7" fmla="*/ 1 h 455"/>
                    <a:gd name="T8" fmla="*/ 377 w 421"/>
                    <a:gd name="T9" fmla="*/ 0 h 455"/>
                    <a:gd name="T10" fmla="*/ 404 w 421"/>
                    <a:gd name="T11" fmla="*/ 4 h 455"/>
                    <a:gd name="T12" fmla="*/ 419 w 421"/>
                    <a:gd name="T13" fmla="*/ 21 h 455"/>
                    <a:gd name="T14" fmla="*/ 421 w 421"/>
                    <a:gd name="T15" fmla="*/ 37 h 455"/>
                    <a:gd name="T16" fmla="*/ 364 w 421"/>
                    <a:gd name="T17" fmla="*/ 120 h 455"/>
                    <a:gd name="T18" fmla="*/ 130 w 421"/>
                    <a:gd name="T19" fmla="*/ 410 h 455"/>
                    <a:gd name="T20" fmla="*/ 94 w 421"/>
                    <a:gd name="T21" fmla="*/ 455 h 4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21" h="455">
                      <a:moveTo>
                        <a:pt x="94" y="455"/>
                      </a:moveTo>
                      <a:lnTo>
                        <a:pt x="0" y="362"/>
                      </a:lnTo>
                      <a:lnTo>
                        <a:pt x="172" y="191"/>
                      </a:lnTo>
                      <a:lnTo>
                        <a:pt x="371" y="1"/>
                      </a:lnTo>
                      <a:lnTo>
                        <a:pt x="377" y="0"/>
                      </a:lnTo>
                      <a:lnTo>
                        <a:pt x="404" y="4"/>
                      </a:lnTo>
                      <a:lnTo>
                        <a:pt x="419" y="21"/>
                      </a:lnTo>
                      <a:lnTo>
                        <a:pt x="421" y="37"/>
                      </a:lnTo>
                      <a:lnTo>
                        <a:pt x="364" y="120"/>
                      </a:lnTo>
                      <a:lnTo>
                        <a:pt x="130" y="410"/>
                      </a:lnTo>
                      <a:lnTo>
                        <a:pt x="94" y="45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" name="Freeform 33"/>
                <p:cNvSpPr>
                  <a:spLocks/>
                </p:cNvSpPr>
                <p:nvPr/>
              </p:nvSpPr>
              <p:spPr bwMode="auto">
                <a:xfrm>
                  <a:off x="2647" y="1856"/>
                  <a:ext cx="76" cy="104"/>
                </a:xfrm>
                <a:custGeom>
                  <a:avLst/>
                  <a:gdLst>
                    <a:gd name="T0" fmla="*/ 22 w 226"/>
                    <a:gd name="T1" fmla="*/ 314 h 314"/>
                    <a:gd name="T2" fmla="*/ 21 w 226"/>
                    <a:gd name="T3" fmla="*/ 301 h 314"/>
                    <a:gd name="T4" fmla="*/ 37 w 226"/>
                    <a:gd name="T5" fmla="*/ 242 h 314"/>
                    <a:gd name="T6" fmla="*/ 63 w 226"/>
                    <a:gd name="T7" fmla="*/ 219 h 314"/>
                    <a:gd name="T8" fmla="*/ 90 w 226"/>
                    <a:gd name="T9" fmla="*/ 211 h 314"/>
                    <a:gd name="T10" fmla="*/ 107 w 226"/>
                    <a:gd name="T11" fmla="*/ 209 h 314"/>
                    <a:gd name="T12" fmla="*/ 125 w 226"/>
                    <a:gd name="T13" fmla="*/ 208 h 314"/>
                    <a:gd name="T14" fmla="*/ 153 w 226"/>
                    <a:gd name="T15" fmla="*/ 199 h 314"/>
                    <a:gd name="T16" fmla="*/ 188 w 226"/>
                    <a:gd name="T17" fmla="*/ 173 h 314"/>
                    <a:gd name="T18" fmla="*/ 223 w 226"/>
                    <a:gd name="T19" fmla="*/ 107 h 314"/>
                    <a:gd name="T20" fmla="*/ 226 w 226"/>
                    <a:gd name="T21" fmla="*/ 91 h 314"/>
                    <a:gd name="T22" fmla="*/ 132 w 226"/>
                    <a:gd name="T23" fmla="*/ 0 h 314"/>
                    <a:gd name="T24" fmla="*/ 96 w 226"/>
                    <a:gd name="T25" fmla="*/ 17 h 314"/>
                    <a:gd name="T26" fmla="*/ 44 w 226"/>
                    <a:gd name="T27" fmla="*/ 61 h 314"/>
                    <a:gd name="T28" fmla="*/ 13 w 226"/>
                    <a:gd name="T29" fmla="*/ 113 h 314"/>
                    <a:gd name="T30" fmla="*/ 0 w 226"/>
                    <a:gd name="T31" fmla="*/ 165 h 314"/>
                    <a:gd name="T32" fmla="*/ 2 w 226"/>
                    <a:gd name="T33" fmla="*/ 239 h 314"/>
                    <a:gd name="T34" fmla="*/ 19 w 226"/>
                    <a:gd name="T35" fmla="*/ 307 h 314"/>
                    <a:gd name="T36" fmla="*/ 22 w 226"/>
                    <a:gd name="T37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26" h="314">
                      <a:moveTo>
                        <a:pt x="22" y="314"/>
                      </a:moveTo>
                      <a:lnTo>
                        <a:pt x="21" y="301"/>
                      </a:lnTo>
                      <a:lnTo>
                        <a:pt x="37" y="242"/>
                      </a:lnTo>
                      <a:lnTo>
                        <a:pt x="63" y="219"/>
                      </a:lnTo>
                      <a:lnTo>
                        <a:pt x="90" y="211"/>
                      </a:lnTo>
                      <a:lnTo>
                        <a:pt x="107" y="209"/>
                      </a:lnTo>
                      <a:lnTo>
                        <a:pt x="125" y="208"/>
                      </a:lnTo>
                      <a:lnTo>
                        <a:pt x="153" y="199"/>
                      </a:lnTo>
                      <a:lnTo>
                        <a:pt x="188" y="173"/>
                      </a:lnTo>
                      <a:lnTo>
                        <a:pt x="223" y="107"/>
                      </a:lnTo>
                      <a:lnTo>
                        <a:pt x="226" y="91"/>
                      </a:lnTo>
                      <a:lnTo>
                        <a:pt x="132" y="0"/>
                      </a:lnTo>
                      <a:lnTo>
                        <a:pt x="96" y="17"/>
                      </a:lnTo>
                      <a:lnTo>
                        <a:pt x="44" y="61"/>
                      </a:lnTo>
                      <a:lnTo>
                        <a:pt x="13" y="113"/>
                      </a:lnTo>
                      <a:lnTo>
                        <a:pt x="0" y="165"/>
                      </a:lnTo>
                      <a:lnTo>
                        <a:pt x="2" y="239"/>
                      </a:lnTo>
                      <a:lnTo>
                        <a:pt x="19" y="307"/>
                      </a:lnTo>
                      <a:lnTo>
                        <a:pt x="2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40" name="자유형: 도형 80">
              <a:extLst>
                <a:ext uri="{FF2B5EF4-FFF2-40B4-BE49-F238E27FC236}">
                  <a16:creationId xmlns="" xmlns:a16="http://schemas.microsoft.com/office/drawing/2014/main" id="{7F920772-3C89-4433-B884-A724C5B0A7CC}"/>
                </a:ext>
              </a:extLst>
            </p:cNvPr>
            <p:cNvSpPr/>
            <p:nvPr/>
          </p:nvSpPr>
          <p:spPr>
            <a:xfrm rot="10800000" flipH="1" flipV="1">
              <a:off x="6044869" y="236054"/>
              <a:ext cx="144000" cy="144000"/>
            </a:xfrm>
            <a:prstGeom prst="roundRect">
              <a:avLst/>
            </a:prstGeom>
            <a:solidFill>
              <a:srgbClr val="3AA3E7"/>
            </a:solidFill>
            <a:ln>
              <a:noFill/>
            </a:ln>
            <a:effectLst>
              <a:outerShdw blurRad="50800" dist="38100" dir="5400000" algn="t" rotWithShape="0">
                <a:srgbClr val="3AA3E7">
                  <a:alpha val="1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47" name="자유형: 도형 80">
              <a:extLst>
                <a:ext uri="{FF2B5EF4-FFF2-40B4-BE49-F238E27FC236}">
                  <a16:creationId xmlns="" xmlns:a16="http://schemas.microsoft.com/office/drawing/2014/main" id="{7F920772-3C89-4433-B884-A724C5B0A7CC}"/>
                </a:ext>
              </a:extLst>
            </p:cNvPr>
            <p:cNvSpPr/>
            <p:nvPr/>
          </p:nvSpPr>
          <p:spPr>
            <a:xfrm rot="10800000" flipH="1" flipV="1">
              <a:off x="6073441" y="337062"/>
              <a:ext cx="86397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48" name="자유형: 도형 80">
              <a:extLst>
                <a:ext uri="{FF2B5EF4-FFF2-40B4-BE49-F238E27FC236}">
                  <a16:creationId xmlns="" xmlns:a16="http://schemas.microsoft.com/office/drawing/2014/main" id="{7F920772-3C89-4433-B884-A724C5B0A7CC}"/>
                </a:ext>
              </a:extLst>
            </p:cNvPr>
            <p:cNvSpPr/>
            <p:nvPr/>
          </p:nvSpPr>
          <p:spPr>
            <a:xfrm rot="10800000" flipH="1" flipV="1">
              <a:off x="6259180" y="236054"/>
              <a:ext cx="144000" cy="144000"/>
            </a:xfrm>
            <a:prstGeom prst="roundRect">
              <a:avLst/>
            </a:prstGeom>
            <a:solidFill>
              <a:srgbClr val="3AA3E7"/>
            </a:solidFill>
            <a:ln>
              <a:noFill/>
            </a:ln>
            <a:effectLst>
              <a:outerShdw blurRad="50800" dist="38100" dir="5400000" algn="t" rotWithShape="0">
                <a:srgbClr val="3AA3E7">
                  <a:alpha val="1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52" name="자유형 51">
              <a:extLst>
                <a:ext uri="{FF2B5EF4-FFF2-40B4-BE49-F238E27FC236}">
                  <a16:creationId xmlns="" xmlns:a16="http://schemas.microsoft.com/office/drawing/2014/main" id="{7F920772-3C89-4433-B884-A724C5B0A7CC}"/>
                </a:ext>
              </a:extLst>
            </p:cNvPr>
            <p:cNvSpPr/>
            <p:nvPr/>
          </p:nvSpPr>
          <p:spPr>
            <a:xfrm rot="10800000" flipH="1" flipV="1">
              <a:off x="6310833" y="271829"/>
              <a:ext cx="66491" cy="45719"/>
            </a:xfrm>
            <a:custGeom>
              <a:avLst/>
              <a:gdLst>
                <a:gd name="connsiteX0" fmla="*/ 0 w 86397"/>
                <a:gd name="connsiteY0" fmla="*/ 0 h 59406"/>
                <a:gd name="connsiteX1" fmla="*/ 86397 w 86397"/>
                <a:gd name="connsiteY1" fmla="*/ 0 h 59406"/>
                <a:gd name="connsiteX2" fmla="*/ 86397 w 86397"/>
                <a:gd name="connsiteY2" fmla="*/ 59406 h 59406"/>
                <a:gd name="connsiteX3" fmla="*/ 70401 w 86397"/>
                <a:gd name="connsiteY3" fmla="*/ 59406 h 59406"/>
                <a:gd name="connsiteX4" fmla="*/ 70401 w 86397"/>
                <a:gd name="connsiteY4" fmla="*/ 21496 h 59406"/>
                <a:gd name="connsiteX5" fmla="*/ 0 w 86397"/>
                <a:gd name="connsiteY5" fmla="*/ 21496 h 59406"/>
                <a:gd name="connsiteX6" fmla="*/ 0 w 86397"/>
                <a:gd name="connsiteY6" fmla="*/ 0 h 59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397" h="59406">
                  <a:moveTo>
                    <a:pt x="0" y="0"/>
                  </a:moveTo>
                  <a:lnTo>
                    <a:pt x="86397" y="0"/>
                  </a:lnTo>
                  <a:lnTo>
                    <a:pt x="86397" y="59406"/>
                  </a:lnTo>
                  <a:lnTo>
                    <a:pt x="70401" y="59406"/>
                  </a:lnTo>
                  <a:lnTo>
                    <a:pt x="70401" y="21496"/>
                  </a:lnTo>
                  <a:lnTo>
                    <a:pt x="0" y="214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54" name="자유형 53">
              <a:extLst>
                <a:ext uri="{FF2B5EF4-FFF2-40B4-BE49-F238E27FC236}">
                  <a16:creationId xmlns="" xmlns:a16="http://schemas.microsoft.com/office/drawing/2014/main" id="{7F920772-3C89-4433-B884-A724C5B0A7CC}"/>
                </a:ext>
              </a:extLst>
            </p:cNvPr>
            <p:cNvSpPr/>
            <p:nvPr/>
          </p:nvSpPr>
          <p:spPr>
            <a:xfrm rot="10800000" flipH="1" flipV="1">
              <a:off x="6287174" y="303914"/>
              <a:ext cx="66491" cy="45719"/>
            </a:xfrm>
            <a:custGeom>
              <a:avLst/>
              <a:gdLst>
                <a:gd name="connsiteX0" fmla="*/ 0 w 86397"/>
                <a:gd name="connsiteY0" fmla="*/ 0 h 59406"/>
                <a:gd name="connsiteX1" fmla="*/ 15996 w 86397"/>
                <a:gd name="connsiteY1" fmla="*/ 0 h 59406"/>
                <a:gd name="connsiteX2" fmla="*/ 86397 w 86397"/>
                <a:gd name="connsiteY2" fmla="*/ 0 h 59406"/>
                <a:gd name="connsiteX3" fmla="*/ 86397 w 86397"/>
                <a:gd name="connsiteY3" fmla="*/ 37910 h 59406"/>
                <a:gd name="connsiteX4" fmla="*/ 86397 w 86397"/>
                <a:gd name="connsiteY4" fmla="*/ 59406 h 59406"/>
                <a:gd name="connsiteX5" fmla="*/ 0 w 86397"/>
                <a:gd name="connsiteY5" fmla="*/ 59406 h 59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397" h="59406">
                  <a:moveTo>
                    <a:pt x="0" y="0"/>
                  </a:moveTo>
                  <a:lnTo>
                    <a:pt x="15996" y="0"/>
                  </a:lnTo>
                  <a:lnTo>
                    <a:pt x="86397" y="0"/>
                  </a:lnTo>
                  <a:lnTo>
                    <a:pt x="86397" y="37910"/>
                  </a:lnTo>
                  <a:lnTo>
                    <a:pt x="86397" y="59406"/>
                  </a:lnTo>
                  <a:lnTo>
                    <a:pt x="0" y="594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55" name="자유형: 도형 80">
              <a:extLst>
                <a:ext uri="{FF2B5EF4-FFF2-40B4-BE49-F238E27FC236}">
                  <a16:creationId xmlns="" xmlns:a16="http://schemas.microsoft.com/office/drawing/2014/main" id="{7F920772-3C89-4433-B884-A724C5B0A7CC}"/>
                </a:ext>
              </a:extLst>
            </p:cNvPr>
            <p:cNvSpPr/>
            <p:nvPr/>
          </p:nvSpPr>
          <p:spPr>
            <a:xfrm rot="10800000" flipH="1" flipV="1">
              <a:off x="6473491" y="236054"/>
              <a:ext cx="144000" cy="144000"/>
            </a:xfrm>
            <a:prstGeom prst="mathMultiply">
              <a:avLst>
                <a:gd name="adj1" fmla="val 6984"/>
              </a:avLst>
            </a:prstGeom>
            <a:solidFill>
              <a:srgbClr val="3AA3E7"/>
            </a:solidFill>
            <a:ln>
              <a:noFill/>
            </a:ln>
            <a:effectLst>
              <a:outerShdw blurRad="50800" dist="38100" dir="5400000" algn="t" rotWithShape="0">
                <a:srgbClr val="3AA3E7">
                  <a:alpha val="1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050" dirty="0">
                <a:solidFill>
                  <a:prstClr val="white"/>
                </a:solidFill>
              </a:endParaRP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0AFA377E-5845-D73D-AAA6-2B8711A3EB00}"/>
              </a:ext>
            </a:extLst>
          </p:cNvPr>
          <p:cNvSpPr/>
          <p:nvPr/>
        </p:nvSpPr>
        <p:spPr>
          <a:xfrm>
            <a:off x="1903824" y="2093812"/>
            <a:ext cx="3840800" cy="1401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6" name="자유형: 도형 3">
            <a:extLst>
              <a:ext uri="{FF2B5EF4-FFF2-40B4-BE49-F238E27FC236}">
                <a16:creationId xmlns:a16="http://schemas.microsoft.com/office/drawing/2014/main" xmlns="" id="{3D8D728A-4639-292D-5E08-C0CC57CCEA53}"/>
              </a:ext>
            </a:extLst>
          </p:cNvPr>
          <p:cNvSpPr/>
          <p:nvPr/>
        </p:nvSpPr>
        <p:spPr>
          <a:xfrm rot="10800000" flipH="1" flipV="1">
            <a:off x="4402041" y="2161131"/>
            <a:ext cx="500609" cy="310894"/>
          </a:xfrm>
          <a:custGeom>
            <a:avLst/>
            <a:gdLst/>
            <a:ahLst/>
            <a:cxnLst/>
            <a:rect l="l" t="t" r="r" b="b"/>
            <a:pathLst>
              <a:path w="500609" h="310894">
                <a:moveTo>
                  <a:pt x="479448" y="55021"/>
                </a:moveTo>
                <a:cubicBezTo>
                  <a:pt x="472757" y="55021"/>
                  <a:pt x="469411" y="59575"/>
                  <a:pt x="469411" y="68685"/>
                </a:cubicBezTo>
                <a:cubicBezTo>
                  <a:pt x="469411" y="77391"/>
                  <a:pt x="472676" y="81744"/>
                  <a:pt x="479206" y="81744"/>
                </a:cubicBezTo>
                <a:cubicBezTo>
                  <a:pt x="485736" y="81744"/>
                  <a:pt x="489001" y="77230"/>
                  <a:pt x="489001" y="68201"/>
                </a:cubicBezTo>
                <a:cubicBezTo>
                  <a:pt x="489001" y="63929"/>
                  <a:pt x="488144" y="60664"/>
                  <a:pt x="486431" y="58406"/>
                </a:cubicBezTo>
                <a:cubicBezTo>
                  <a:pt x="484718" y="56149"/>
                  <a:pt x="482390" y="55021"/>
                  <a:pt x="479448" y="55021"/>
                </a:cubicBezTo>
                <a:close/>
                <a:moveTo>
                  <a:pt x="33357" y="55002"/>
                </a:moveTo>
                <a:lnTo>
                  <a:pt x="359555" y="55002"/>
                </a:lnTo>
                <a:cubicBezTo>
                  <a:pt x="377978" y="55002"/>
                  <a:pt x="392912" y="69936"/>
                  <a:pt x="392912" y="88359"/>
                </a:cubicBezTo>
                <a:lnTo>
                  <a:pt x="392912" y="221781"/>
                </a:lnTo>
                <a:cubicBezTo>
                  <a:pt x="392912" y="240204"/>
                  <a:pt x="377978" y="255138"/>
                  <a:pt x="359555" y="255138"/>
                </a:cubicBezTo>
                <a:lnTo>
                  <a:pt x="224500" y="255138"/>
                </a:lnTo>
                <a:lnTo>
                  <a:pt x="196455" y="310894"/>
                </a:lnTo>
                <a:lnTo>
                  <a:pt x="168410" y="255138"/>
                </a:lnTo>
                <a:lnTo>
                  <a:pt x="33357" y="255138"/>
                </a:lnTo>
                <a:cubicBezTo>
                  <a:pt x="14934" y="255138"/>
                  <a:pt x="0" y="240204"/>
                  <a:pt x="0" y="221781"/>
                </a:cubicBezTo>
                <a:lnTo>
                  <a:pt x="0" y="88359"/>
                </a:lnTo>
                <a:cubicBezTo>
                  <a:pt x="0" y="69936"/>
                  <a:pt x="14934" y="55002"/>
                  <a:pt x="33357" y="55002"/>
                </a:cubicBezTo>
                <a:close/>
                <a:moveTo>
                  <a:pt x="479932" y="45226"/>
                </a:moveTo>
                <a:cubicBezTo>
                  <a:pt x="486542" y="45226"/>
                  <a:pt x="491641" y="47181"/>
                  <a:pt x="495228" y="51090"/>
                </a:cubicBezTo>
                <a:cubicBezTo>
                  <a:pt x="498816" y="55000"/>
                  <a:pt x="500609" y="60543"/>
                  <a:pt x="500609" y="67717"/>
                </a:cubicBezTo>
                <a:cubicBezTo>
                  <a:pt x="500609" y="74812"/>
                  <a:pt x="498594" y="80555"/>
                  <a:pt x="494563" y="84949"/>
                </a:cubicBezTo>
                <a:cubicBezTo>
                  <a:pt x="490533" y="89342"/>
                  <a:pt x="485192" y="91539"/>
                  <a:pt x="478541" y="91539"/>
                </a:cubicBezTo>
                <a:cubicBezTo>
                  <a:pt x="472334" y="91539"/>
                  <a:pt x="467315" y="89514"/>
                  <a:pt x="463486" y="85463"/>
                </a:cubicBezTo>
                <a:cubicBezTo>
                  <a:pt x="459657" y="81412"/>
                  <a:pt x="457742" y="76021"/>
                  <a:pt x="457742" y="69289"/>
                </a:cubicBezTo>
                <a:cubicBezTo>
                  <a:pt x="457742" y="62034"/>
                  <a:pt x="459748" y="56210"/>
                  <a:pt x="463758" y="51816"/>
                </a:cubicBezTo>
                <a:cubicBezTo>
                  <a:pt x="467769" y="47422"/>
                  <a:pt x="473160" y="45226"/>
                  <a:pt x="479932" y="45226"/>
                </a:cubicBezTo>
                <a:close/>
                <a:moveTo>
                  <a:pt x="424851" y="9674"/>
                </a:moveTo>
                <a:cubicBezTo>
                  <a:pt x="418120" y="9674"/>
                  <a:pt x="414754" y="14249"/>
                  <a:pt x="414754" y="23399"/>
                </a:cubicBezTo>
                <a:cubicBezTo>
                  <a:pt x="414754" y="32106"/>
                  <a:pt x="418019" y="36459"/>
                  <a:pt x="424549" y="36459"/>
                </a:cubicBezTo>
                <a:cubicBezTo>
                  <a:pt x="431119" y="36459"/>
                  <a:pt x="434404" y="31944"/>
                  <a:pt x="434404" y="22915"/>
                </a:cubicBezTo>
                <a:cubicBezTo>
                  <a:pt x="434404" y="14088"/>
                  <a:pt x="431220" y="9674"/>
                  <a:pt x="424851" y="9674"/>
                </a:cubicBezTo>
                <a:close/>
                <a:moveTo>
                  <a:pt x="473765" y="1210"/>
                </a:moveTo>
                <a:lnTo>
                  <a:pt x="487187" y="1210"/>
                </a:lnTo>
                <a:lnTo>
                  <a:pt x="429446" y="90390"/>
                </a:lnTo>
                <a:lnTo>
                  <a:pt x="416205" y="90390"/>
                </a:lnTo>
                <a:close/>
                <a:moveTo>
                  <a:pt x="425275" y="0"/>
                </a:moveTo>
                <a:cubicBezTo>
                  <a:pt x="431804" y="0"/>
                  <a:pt x="436883" y="1986"/>
                  <a:pt x="440511" y="5956"/>
                </a:cubicBezTo>
                <a:cubicBezTo>
                  <a:pt x="444138" y="9926"/>
                  <a:pt x="445952" y="15418"/>
                  <a:pt x="445952" y="22432"/>
                </a:cubicBezTo>
                <a:cubicBezTo>
                  <a:pt x="445952" y="29606"/>
                  <a:pt x="443927" y="35360"/>
                  <a:pt x="439876" y="39693"/>
                </a:cubicBezTo>
                <a:cubicBezTo>
                  <a:pt x="435825" y="44026"/>
                  <a:pt x="430454" y="46193"/>
                  <a:pt x="423763" y="46193"/>
                </a:cubicBezTo>
                <a:cubicBezTo>
                  <a:pt x="417556" y="46193"/>
                  <a:pt x="412537" y="44168"/>
                  <a:pt x="408708" y="40117"/>
                </a:cubicBezTo>
                <a:cubicBezTo>
                  <a:pt x="404879" y="36066"/>
                  <a:pt x="402964" y="30695"/>
                  <a:pt x="402964" y="24004"/>
                </a:cubicBezTo>
                <a:cubicBezTo>
                  <a:pt x="402964" y="16748"/>
                  <a:pt x="404970" y="10934"/>
                  <a:pt x="408980" y="6561"/>
                </a:cubicBezTo>
                <a:cubicBezTo>
                  <a:pt x="412991" y="2187"/>
                  <a:pt x="418422" y="0"/>
                  <a:pt x="425275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6000" bIns="72000" rtlCol="0" anchor="ctr">
            <a:noAutofit/>
          </a:bodyPr>
          <a:lstStyle/>
          <a:p>
            <a:r>
              <a:rPr lang="en-US" altLang="ko-KR" sz="1050" b="1" dirty="0">
                <a:solidFill>
                  <a:prstClr val="white"/>
                </a:solidFill>
              </a:rPr>
              <a:t>73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57" name="사각형: 둥근 모서리 8">
            <a:extLst>
              <a:ext uri="{FF2B5EF4-FFF2-40B4-BE49-F238E27FC236}">
                <a16:creationId xmlns:a16="http://schemas.microsoft.com/office/drawing/2014/main" xmlns="" id="{C60ED9F9-F19B-F091-0760-6EB0622A2A6B}"/>
              </a:ext>
            </a:extLst>
          </p:cNvPr>
          <p:cNvSpPr/>
          <p:nvPr/>
        </p:nvSpPr>
        <p:spPr>
          <a:xfrm>
            <a:off x="1947366" y="2589210"/>
            <a:ext cx="3600000" cy="17553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8" name="사각형: 둥근 위쪽 모서리 9">
            <a:extLst>
              <a:ext uri="{FF2B5EF4-FFF2-40B4-BE49-F238E27FC236}">
                <a16:creationId xmlns:a16="http://schemas.microsoft.com/office/drawing/2014/main" xmlns="" id="{2706A4C3-C5F7-8FA0-E3BF-3DAF468EC93D}"/>
              </a:ext>
            </a:extLst>
          </p:cNvPr>
          <p:cNvSpPr/>
          <p:nvPr/>
        </p:nvSpPr>
        <p:spPr>
          <a:xfrm rot="16200000">
            <a:off x="3178818" y="1357763"/>
            <a:ext cx="175528" cy="263842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AA3E7"/>
          </a:solidFill>
          <a:ln>
            <a:noFill/>
          </a:ln>
          <a:effectLst>
            <a:outerShdw dist="38100" algn="l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26641D97-9D18-8EE3-E284-BA3B93577411}"/>
              </a:ext>
            </a:extLst>
          </p:cNvPr>
          <p:cNvSpPr/>
          <p:nvPr/>
        </p:nvSpPr>
        <p:spPr>
          <a:xfrm>
            <a:off x="1903824" y="4371012"/>
            <a:ext cx="3840800" cy="1401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0" name="자유형: 도형 13">
            <a:extLst>
              <a:ext uri="{FF2B5EF4-FFF2-40B4-BE49-F238E27FC236}">
                <a16:creationId xmlns:a16="http://schemas.microsoft.com/office/drawing/2014/main" xmlns="" id="{2B7A4E1F-C9D5-2746-6975-28CFAB15DDAD}"/>
              </a:ext>
            </a:extLst>
          </p:cNvPr>
          <p:cNvSpPr/>
          <p:nvPr/>
        </p:nvSpPr>
        <p:spPr>
          <a:xfrm rot="10800000" flipH="1" flipV="1">
            <a:off x="4910041" y="4438331"/>
            <a:ext cx="500609" cy="310894"/>
          </a:xfrm>
          <a:custGeom>
            <a:avLst/>
            <a:gdLst/>
            <a:ahLst/>
            <a:cxnLst/>
            <a:rect l="l" t="t" r="r" b="b"/>
            <a:pathLst>
              <a:path w="500609" h="310894">
                <a:moveTo>
                  <a:pt x="479448" y="55021"/>
                </a:moveTo>
                <a:cubicBezTo>
                  <a:pt x="472757" y="55021"/>
                  <a:pt x="469411" y="59575"/>
                  <a:pt x="469411" y="68685"/>
                </a:cubicBezTo>
                <a:cubicBezTo>
                  <a:pt x="469411" y="77391"/>
                  <a:pt x="472676" y="81744"/>
                  <a:pt x="479206" y="81744"/>
                </a:cubicBezTo>
                <a:cubicBezTo>
                  <a:pt x="485736" y="81744"/>
                  <a:pt x="489001" y="77230"/>
                  <a:pt x="489001" y="68201"/>
                </a:cubicBezTo>
                <a:cubicBezTo>
                  <a:pt x="489001" y="63929"/>
                  <a:pt x="488144" y="60664"/>
                  <a:pt x="486431" y="58406"/>
                </a:cubicBezTo>
                <a:cubicBezTo>
                  <a:pt x="484718" y="56149"/>
                  <a:pt x="482390" y="55021"/>
                  <a:pt x="479448" y="55021"/>
                </a:cubicBezTo>
                <a:close/>
                <a:moveTo>
                  <a:pt x="33357" y="55002"/>
                </a:moveTo>
                <a:lnTo>
                  <a:pt x="359555" y="55002"/>
                </a:lnTo>
                <a:cubicBezTo>
                  <a:pt x="377978" y="55002"/>
                  <a:pt x="392912" y="69936"/>
                  <a:pt x="392912" y="88359"/>
                </a:cubicBezTo>
                <a:lnTo>
                  <a:pt x="392912" y="221781"/>
                </a:lnTo>
                <a:cubicBezTo>
                  <a:pt x="392912" y="240204"/>
                  <a:pt x="377978" y="255138"/>
                  <a:pt x="359555" y="255138"/>
                </a:cubicBezTo>
                <a:lnTo>
                  <a:pt x="224500" y="255138"/>
                </a:lnTo>
                <a:lnTo>
                  <a:pt x="196455" y="310894"/>
                </a:lnTo>
                <a:lnTo>
                  <a:pt x="168410" y="255138"/>
                </a:lnTo>
                <a:lnTo>
                  <a:pt x="33357" y="255138"/>
                </a:lnTo>
                <a:cubicBezTo>
                  <a:pt x="14934" y="255138"/>
                  <a:pt x="0" y="240204"/>
                  <a:pt x="0" y="221781"/>
                </a:cubicBezTo>
                <a:lnTo>
                  <a:pt x="0" y="88359"/>
                </a:lnTo>
                <a:cubicBezTo>
                  <a:pt x="0" y="69936"/>
                  <a:pt x="14934" y="55002"/>
                  <a:pt x="33357" y="55002"/>
                </a:cubicBezTo>
                <a:close/>
                <a:moveTo>
                  <a:pt x="479932" y="45226"/>
                </a:moveTo>
                <a:cubicBezTo>
                  <a:pt x="486542" y="45226"/>
                  <a:pt x="491641" y="47181"/>
                  <a:pt x="495228" y="51090"/>
                </a:cubicBezTo>
                <a:cubicBezTo>
                  <a:pt x="498816" y="55000"/>
                  <a:pt x="500609" y="60543"/>
                  <a:pt x="500609" y="67717"/>
                </a:cubicBezTo>
                <a:cubicBezTo>
                  <a:pt x="500609" y="74812"/>
                  <a:pt x="498594" y="80555"/>
                  <a:pt x="494563" y="84949"/>
                </a:cubicBezTo>
                <a:cubicBezTo>
                  <a:pt x="490533" y="89342"/>
                  <a:pt x="485192" y="91539"/>
                  <a:pt x="478541" y="91539"/>
                </a:cubicBezTo>
                <a:cubicBezTo>
                  <a:pt x="472334" y="91539"/>
                  <a:pt x="467315" y="89514"/>
                  <a:pt x="463486" y="85463"/>
                </a:cubicBezTo>
                <a:cubicBezTo>
                  <a:pt x="459657" y="81412"/>
                  <a:pt x="457742" y="76021"/>
                  <a:pt x="457742" y="69289"/>
                </a:cubicBezTo>
                <a:cubicBezTo>
                  <a:pt x="457742" y="62034"/>
                  <a:pt x="459748" y="56210"/>
                  <a:pt x="463758" y="51816"/>
                </a:cubicBezTo>
                <a:cubicBezTo>
                  <a:pt x="467769" y="47422"/>
                  <a:pt x="473160" y="45226"/>
                  <a:pt x="479932" y="45226"/>
                </a:cubicBezTo>
                <a:close/>
                <a:moveTo>
                  <a:pt x="424851" y="9674"/>
                </a:moveTo>
                <a:cubicBezTo>
                  <a:pt x="418120" y="9674"/>
                  <a:pt x="414754" y="14249"/>
                  <a:pt x="414754" y="23399"/>
                </a:cubicBezTo>
                <a:cubicBezTo>
                  <a:pt x="414754" y="32106"/>
                  <a:pt x="418019" y="36459"/>
                  <a:pt x="424549" y="36459"/>
                </a:cubicBezTo>
                <a:cubicBezTo>
                  <a:pt x="431119" y="36459"/>
                  <a:pt x="434404" y="31944"/>
                  <a:pt x="434404" y="22915"/>
                </a:cubicBezTo>
                <a:cubicBezTo>
                  <a:pt x="434404" y="14088"/>
                  <a:pt x="431220" y="9674"/>
                  <a:pt x="424851" y="9674"/>
                </a:cubicBezTo>
                <a:close/>
                <a:moveTo>
                  <a:pt x="473765" y="1210"/>
                </a:moveTo>
                <a:lnTo>
                  <a:pt x="487187" y="1210"/>
                </a:lnTo>
                <a:lnTo>
                  <a:pt x="429446" y="90390"/>
                </a:lnTo>
                <a:lnTo>
                  <a:pt x="416205" y="90390"/>
                </a:lnTo>
                <a:close/>
                <a:moveTo>
                  <a:pt x="425275" y="0"/>
                </a:moveTo>
                <a:cubicBezTo>
                  <a:pt x="431804" y="0"/>
                  <a:pt x="436883" y="1986"/>
                  <a:pt x="440511" y="5956"/>
                </a:cubicBezTo>
                <a:cubicBezTo>
                  <a:pt x="444138" y="9926"/>
                  <a:pt x="445952" y="15418"/>
                  <a:pt x="445952" y="22432"/>
                </a:cubicBezTo>
                <a:cubicBezTo>
                  <a:pt x="445952" y="29606"/>
                  <a:pt x="443927" y="35360"/>
                  <a:pt x="439876" y="39693"/>
                </a:cubicBezTo>
                <a:cubicBezTo>
                  <a:pt x="435825" y="44026"/>
                  <a:pt x="430454" y="46193"/>
                  <a:pt x="423763" y="46193"/>
                </a:cubicBezTo>
                <a:cubicBezTo>
                  <a:pt x="417556" y="46193"/>
                  <a:pt x="412537" y="44168"/>
                  <a:pt x="408708" y="40117"/>
                </a:cubicBezTo>
                <a:cubicBezTo>
                  <a:pt x="404879" y="36066"/>
                  <a:pt x="402964" y="30695"/>
                  <a:pt x="402964" y="24004"/>
                </a:cubicBezTo>
                <a:cubicBezTo>
                  <a:pt x="402964" y="16748"/>
                  <a:pt x="404970" y="10934"/>
                  <a:pt x="408980" y="6561"/>
                </a:cubicBezTo>
                <a:cubicBezTo>
                  <a:pt x="412991" y="2187"/>
                  <a:pt x="418422" y="0"/>
                  <a:pt x="425275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6000" bIns="72000" rtlCol="0" anchor="ctr">
            <a:noAutofit/>
          </a:bodyPr>
          <a:lstStyle/>
          <a:p>
            <a:r>
              <a:rPr lang="en-US" altLang="ko-KR" sz="1050" b="1" dirty="0">
                <a:solidFill>
                  <a:prstClr val="white"/>
                </a:solidFill>
              </a:rPr>
              <a:t>88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61" name="사각형: 둥근 모서리 14">
            <a:extLst>
              <a:ext uri="{FF2B5EF4-FFF2-40B4-BE49-F238E27FC236}">
                <a16:creationId xmlns:a16="http://schemas.microsoft.com/office/drawing/2014/main" xmlns="" id="{1B50C5D5-E1E8-B7C8-C35F-18A455F0ABA3}"/>
              </a:ext>
            </a:extLst>
          </p:cNvPr>
          <p:cNvSpPr/>
          <p:nvPr/>
        </p:nvSpPr>
        <p:spPr>
          <a:xfrm>
            <a:off x="1947366" y="4866410"/>
            <a:ext cx="3600000" cy="17553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2" name="사각형: 둥근 위쪽 모서리 15">
            <a:extLst>
              <a:ext uri="{FF2B5EF4-FFF2-40B4-BE49-F238E27FC236}">
                <a16:creationId xmlns:a16="http://schemas.microsoft.com/office/drawing/2014/main" xmlns="" id="{ADA12FED-5B4A-3C45-1CC1-4AC72FAC2F43}"/>
              </a:ext>
            </a:extLst>
          </p:cNvPr>
          <p:cNvSpPr/>
          <p:nvPr/>
        </p:nvSpPr>
        <p:spPr>
          <a:xfrm rot="16200000">
            <a:off x="3443604" y="3370176"/>
            <a:ext cx="175528" cy="3168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AA3E7"/>
          </a:solidFill>
          <a:ln>
            <a:noFill/>
          </a:ln>
          <a:effectLst>
            <a:outerShdw dist="38100" algn="l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9A7ECB3F-15F7-3191-52B3-D5714F45ACD7}"/>
              </a:ext>
            </a:extLst>
          </p:cNvPr>
          <p:cNvSpPr/>
          <p:nvPr/>
        </p:nvSpPr>
        <p:spPr>
          <a:xfrm>
            <a:off x="6774963" y="2095644"/>
            <a:ext cx="3840800" cy="1401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4" name="자유형: 도형 17">
            <a:extLst>
              <a:ext uri="{FF2B5EF4-FFF2-40B4-BE49-F238E27FC236}">
                <a16:creationId xmlns:a16="http://schemas.microsoft.com/office/drawing/2014/main" xmlns="" id="{5DE49BEE-142D-11A5-BC08-FAB854B5BCB4}"/>
              </a:ext>
            </a:extLst>
          </p:cNvPr>
          <p:cNvSpPr/>
          <p:nvPr/>
        </p:nvSpPr>
        <p:spPr>
          <a:xfrm rot="10800000" flipH="1" flipV="1">
            <a:off x="8371480" y="2162963"/>
            <a:ext cx="500609" cy="310894"/>
          </a:xfrm>
          <a:custGeom>
            <a:avLst/>
            <a:gdLst/>
            <a:ahLst/>
            <a:cxnLst/>
            <a:rect l="l" t="t" r="r" b="b"/>
            <a:pathLst>
              <a:path w="500609" h="310894">
                <a:moveTo>
                  <a:pt x="479448" y="55021"/>
                </a:moveTo>
                <a:cubicBezTo>
                  <a:pt x="472757" y="55021"/>
                  <a:pt x="469411" y="59575"/>
                  <a:pt x="469411" y="68685"/>
                </a:cubicBezTo>
                <a:cubicBezTo>
                  <a:pt x="469411" y="77391"/>
                  <a:pt x="472676" y="81744"/>
                  <a:pt x="479206" y="81744"/>
                </a:cubicBezTo>
                <a:cubicBezTo>
                  <a:pt x="485736" y="81744"/>
                  <a:pt x="489001" y="77230"/>
                  <a:pt x="489001" y="68201"/>
                </a:cubicBezTo>
                <a:cubicBezTo>
                  <a:pt x="489001" y="63929"/>
                  <a:pt x="488144" y="60664"/>
                  <a:pt x="486431" y="58406"/>
                </a:cubicBezTo>
                <a:cubicBezTo>
                  <a:pt x="484718" y="56149"/>
                  <a:pt x="482390" y="55021"/>
                  <a:pt x="479448" y="55021"/>
                </a:cubicBezTo>
                <a:close/>
                <a:moveTo>
                  <a:pt x="33357" y="55002"/>
                </a:moveTo>
                <a:lnTo>
                  <a:pt x="359555" y="55002"/>
                </a:lnTo>
                <a:cubicBezTo>
                  <a:pt x="377978" y="55002"/>
                  <a:pt x="392912" y="69936"/>
                  <a:pt x="392912" y="88359"/>
                </a:cubicBezTo>
                <a:lnTo>
                  <a:pt x="392912" y="221781"/>
                </a:lnTo>
                <a:cubicBezTo>
                  <a:pt x="392912" y="240204"/>
                  <a:pt x="377978" y="255138"/>
                  <a:pt x="359555" y="255138"/>
                </a:cubicBezTo>
                <a:lnTo>
                  <a:pt x="224500" y="255138"/>
                </a:lnTo>
                <a:lnTo>
                  <a:pt x="196455" y="310894"/>
                </a:lnTo>
                <a:lnTo>
                  <a:pt x="168410" y="255138"/>
                </a:lnTo>
                <a:lnTo>
                  <a:pt x="33357" y="255138"/>
                </a:lnTo>
                <a:cubicBezTo>
                  <a:pt x="14934" y="255138"/>
                  <a:pt x="0" y="240204"/>
                  <a:pt x="0" y="221781"/>
                </a:cubicBezTo>
                <a:lnTo>
                  <a:pt x="0" y="88359"/>
                </a:lnTo>
                <a:cubicBezTo>
                  <a:pt x="0" y="69936"/>
                  <a:pt x="14934" y="55002"/>
                  <a:pt x="33357" y="55002"/>
                </a:cubicBezTo>
                <a:close/>
                <a:moveTo>
                  <a:pt x="479932" y="45226"/>
                </a:moveTo>
                <a:cubicBezTo>
                  <a:pt x="486542" y="45226"/>
                  <a:pt x="491641" y="47181"/>
                  <a:pt x="495228" y="51090"/>
                </a:cubicBezTo>
                <a:cubicBezTo>
                  <a:pt x="498816" y="55000"/>
                  <a:pt x="500609" y="60543"/>
                  <a:pt x="500609" y="67717"/>
                </a:cubicBezTo>
                <a:cubicBezTo>
                  <a:pt x="500609" y="74812"/>
                  <a:pt x="498594" y="80555"/>
                  <a:pt x="494563" y="84949"/>
                </a:cubicBezTo>
                <a:cubicBezTo>
                  <a:pt x="490533" y="89342"/>
                  <a:pt x="485192" y="91539"/>
                  <a:pt x="478541" y="91539"/>
                </a:cubicBezTo>
                <a:cubicBezTo>
                  <a:pt x="472334" y="91539"/>
                  <a:pt x="467315" y="89514"/>
                  <a:pt x="463486" y="85463"/>
                </a:cubicBezTo>
                <a:cubicBezTo>
                  <a:pt x="459657" y="81412"/>
                  <a:pt x="457742" y="76021"/>
                  <a:pt x="457742" y="69289"/>
                </a:cubicBezTo>
                <a:cubicBezTo>
                  <a:pt x="457742" y="62034"/>
                  <a:pt x="459748" y="56210"/>
                  <a:pt x="463758" y="51816"/>
                </a:cubicBezTo>
                <a:cubicBezTo>
                  <a:pt x="467769" y="47422"/>
                  <a:pt x="473160" y="45226"/>
                  <a:pt x="479932" y="45226"/>
                </a:cubicBezTo>
                <a:close/>
                <a:moveTo>
                  <a:pt x="424851" y="9674"/>
                </a:moveTo>
                <a:cubicBezTo>
                  <a:pt x="418120" y="9674"/>
                  <a:pt x="414754" y="14249"/>
                  <a:pt x="414754" y="23399"/>
                </a:cubicBezTo>
                <a:cubicBezTo>
                  <a:pt x="414754" y="32106"/>
                  <a:pt x="418019" y="36459"/>
                  <a:pt x="424549" y="36459"/>
                </a:cubicBezTo>
                <a:cubicBezTo>
                  <a:pt x="431119" y="36459"/>
                  <a:pt x="434404" y="31944"/>
                  <a:pt x="434404" y="22915"/>
                </a:cubicBezTo>
                <a:cubicBezTo>
                  <a:pt x="434404" y="14088"/>
                  <a:pt x="431220" y="9674"/>
                  <a:pt x="424851" y="9674"/>
                </a:cubicBezTo>
                <a:close/>
                <a:moveTo>
                  <a:pt x="473765" y="1210"/>
                </a:moveTo>
                <a:lnTo>
                  <a:pt x="487187" y="1210"/>
                </a:lnTo>
                <a:lnTo>
                  <a:pt x="429446" y="90390"/>
                </a:lnTo>
                <a:lnTo>
                  <a:pt x="416205" y="90390"/>
                </a:lnTo>
                <a:close/>
                <a:moveTo>
                  <a:pt x="425275" y="0"/>
                </a:moveTo>
                <a:cubicBezTo>
                  <a:pt x="431804" y="0"/>
                  <a:pt x="436883" y="1986"/>
                  <a:pt x="440511" y="5956"/>
                </a:cubicBezTo>
                <a:cubicBezTo>
                  <a:pt x="444138" y="9926"/>
                  <a:pt x="445952" y="15418"/>
                  <a:pt x="445952" y="22432"/>
                </a:cubicBezTo>
                <a:cubicBezTo>
                  <a:pt x="445952" y="29606"/>
                  <a:pt x="443927" y="35360"/>
                  <a:pt x="439876" y="39693"/>
                </a:cubicBezTo>
                <a:cubicBezTo>
                  <a:pt x="435825" y="44026"/>
                  <a:pt x="430454" y="46193"/>
                  <a:pt x="423763" y="46193"/>
                </a:cubicBezTo>
                <a:cubicBezTo>
                  <a:pt x="417556" y="46193"/>
                  <a:pt x="412537" y="44168"/>
                  <a:pt x="408708" y="40117"/>
                </a:cubicBezTo>
                <a:cubicBezTo>
                  <a:pt x="404879" y="36066"/>
                  <a:pt x="402964" y="30695"/>
                  <a:pt x="402964" y="24004"/>
                </a:cubicBezTo>
                <a:cubicBezTo>
                  <a:pt x="402964" y="16748"/>
                  <a:pt x="404970" y="10934"/>
                  <a:pt x="408980" y="6561"/>
                </a:cubicBezTo>
                <a:cubicBezTo>
                  <a:pt x="412991" y="2187"/>
                  <a:pt x="418422" y="0"/>
                  <a:pt x="425275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6000" bIns="72000" rtlCol="0" anchor="ctr">
            <a:noAutofit/>
          </a:bodyPr>
          <a:lstStyle/>
          <a:p>
            <a:r>
              <a:rPr lang="en-US" altLang="ko-KR" sz="1050" b="1" dirty="0">
                <a:solidFill>
                  <a:prstClr val="white"/>
                </a:solidFill>
              </a:rPr>
              <a:t>49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65" name="사각형: 둥근 모서리 22">
            <a:extLst>
              <a:ext uri="{FF2B5EF4-FFF2-40B4-BE49-F238E27FC236}">
                <a16:creationId xmlns:a16="http://schemas.microsoft.com/office/drawing/2014/main" xmlns="" id="{D5D182DB-9770-13A8-56F4-809ABBC08643}"/>
              </a:ext>
            </a:extLst>
          </p:cNvPr>
          <p:cNvSpPr/>
          <p:nvPr/>
        </p:nvSpPr>
        <p:spPr>
          <a:xfrm>
            <a:off x="6818505" y="2591042"/>
            <a:ext cx="3600000" cy="17553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사각형: 둥근 위쪽 모서리 26">
            <a:extLst>
              <a:ext uri="{FF2B5EF4-FFF2-40B4-BE49-F238E27FC236}">
                <a16:creationId xmlns:a16="http://schemas.microsoft.com/office/drawing/2014/main" xmlns="" id="{360F9185-52D7-9BA5-2F82-BF637726EEDF}"/>
              </a:ext>
            </a:extLst>
          </p:cNvPr>
          <p:cNvSpPr/>
          <p:nvPr/>
        </p:nvSpPr>
        <p:spPr>
          <a:xfrm rot="16200000">
            <a:off x="7612744" y="1796808"/>
            <a:ext cx="175528" cy="1764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AA3E7"/>
          </a:solidFill>
          <a:ln>
            <a:noFill/>
          </a:ln>
          <a:effectLst>
            <a:outerShdw dist="38100" algn="l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A4688D79-ADA3-BE0D-2813-DAD5EDE2C059}"/>
              </a:ext>
            </a:extLst>
          </p:cNvPr>
          <p:cNvSpPr/>
          <p:nvPr/>
        </p:nvSpPr>
        <p:spPr>
          <a:xfrm>
            <a:off x="6774963" y="4372844"/>
            <a:ext cx="3840800" cy="1401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8" name="자유형: 도형 31">
            <a:extLst>
              <a:ext uri="{FF2B5EF4-FFF2-40B4-BE49-F238E27FC236}">
                <a16:creationId xmlns:a16="http://schemas.microsoft.com/office/drawing/2014/main" xmlns="" id="{07832DED-7F26-180F-087D-5113E1495FC8}"/>
              </a:ext>
            </a:extLst>
          </p:cNvPr>
          <p:cNvSpPr/>
          <p:nvPr/>
        </p:nvSpPr>
        <p:spPr>
          <a:xfrm rot="10800000" flipH="1" flipV="1">
            <a:off x="8955680" y="4440163"/>
            <a:ext cx="500609" cy="310894"/>
          </a:xfrm>
          <a:custGeom>
            <a:avLst/>
            <a:gdLst/>
            <a:ahLst/>
            <a:cxnLst/>
            <a:rect l="l" t="t" r="r" b="b"/>
            <a:pathLst>
              <a:path w="500609" h="310894">
                <a:moveTo>
                  <a:pt x="479448" y="55021"/>
                </a:moveTo>
                <a:cubicBezTo>
                  <a:pt x="472757" y="55021"/>
                  <a:pt x="469411" y="59575"/>
                  <a:pt x="469411" y="68685"/>
                </a:cubicBezTo>
                <a:cubicBezTo>
                  <a:pt x="469411" y="77391"/>
                  <a:pt x="472676" y="81744"/>
                  <a:pt x="479206" y="81744"/>
                </a:cubicBezTo>
                <a:cubicBezTo>
                  <a:pt x="485736" y="81744"/>
                  <a:pt x="489001" y="77230"/>
                  <a:pt x="489001" y="68201"/>
                </a:cubicBezTo>
                <a:cubicBezTo>
                  <a:pt x="489001" y="63929"/>
                  <a:pt x="488144" y="60664"/>
                  <a:pt x="486431" y="58406"/>
                </a:cubicBezTo>
                <a:cubicBezTo>
                  <a:pt x="484718" y="56149"/>
                  <a:pt x="482390" y="55021"/>
                  <a:pt x="479448" y="55021"/>
                </a:cubicBezTo>
                <a:close/>
                <a:moveTo>
                  <a:pt x="33357" y="55002"/>
                </a:moveTo>
                <a:lnTo>
                  <a:pt x="359555" y="55002"/>
                </a:lnTo>
                <a:cubicBezTo>
                  <a:pt x="377978" y="55002"/>
                  <a:pt x="392912" y="69936"/>
                  <a:pt x="392912" y="88359"/>
                </a:cubicBezTo>
                <a:lnTo>
                  <a:pt x="392912" y="221781"/>
                </a:lnTo>
                <a:cubicBezTo>
                  <a:pt x="392912" y="240204"/>
                  <a:pt x="377978" y="255138"/>
                  <a:pt x="359555" y="255138"/>
                </a:cubicBezTo>
                <a:lnTo>
                  <a:pt x="224500" y="255138"/>
                </a:lnTo>
                <a:lnTo>
                  <a:pt x="196455" y="310894"/>
                </a:lnTo>
                <a:lnTo>
                  <a:pt x="168410" y="255138"/>
                </a:lnTo>
                <a:lnTo>
                  <a:pt x="33357" y="255138"/>
                </a:lnTo>
                <a:cubicBezTo>
                  <a:pt x="14934" y="255138"/>
                  <a:pt x="0" y="240204"/>
                  <a:pt x="0" y="221781"/>
                </a:cubicBezTo>
                <a:lnTo>
                  <a:pt x="0" y="88359"/>
                </a:lnTo>
                <a:cubicBezTo>
                  <a:pt x="0" y="69936"/>
                  <a:pt x="14934" y="55002"/>
                  <a:pt x="33357" y="55002"/>
                </a:cubicBezTo>
                <a:close/>
                <a:moveTo>
                  <a:pt x="479932" y="45226"/>
                </a:moveTo>
                <a:cubicBezTo>
                  <a:pt x="486542" y="45226"/>
                  <a:pt x="491641" y="47181"/>
                  <a:pt x="495228" y="51090"/>
                </a:cubicBezTo>
                <a:cubicBezTo>
                  <a:pt x="498816" y="55000"/>
                  <a:pt x="500609" y="60543"/>
                  <a:pt x="500609" y="67717"/>
                </a:cubicBezTo>
                <a:cubicBezTo>
                  <a:pt x="500609" y="74812"/>
                  <a:pt x="498594" y="80555"/>
                  <a:pt x="494563" y="84949"/>
                </a:cubicBezTo>
                <a:cubicBezTo>
                  <a:pt x="490533" y="89342"/>
                  <a:pt x="485192" y="91539"/>
                  <a:pt x="478541" y="91539"/>
                </a:cubicBezTo>
                <a:cubicBezTo>
                  <a:pt x="472334" y="91539"/>
                  <a:pt x="467315" y="89514"/>
                  <a:pt x="463486" y="85463"/>
                </a:cubicBezTo>
                <a:cubicBezTo>
                  <a:pt x="459657" y="81412"/>
                  <a:pt x="457742" y="76021"/>
                  <a:pt x="457742" y="69289"/>
                </a:cubicBezTo>
                <a:cubicBezTo>
                  <a:pt x="457742" y="62034"/>
                  <a:pt x="459748" y="56210"/>
                  <a:pt x="463758" y="51816"/>
                </a:cubicBezTo>
                <a:cubicBezTo>
                  <a:pt x="467769" y="47422"/>
                  <a:pt x="473160" y="45226"/>
                  <a:pt x="479932" y="45226"/>
                </a:cubicBezTo>
                <a:close/>
                <a:moveTo>
                  <a:pt x="424851" y="9674"/>
                </a:moveTo>
                <a:cubicBezTo>
                  <a:pt x="418120" y="9674"/>
                  <a:pt x="414754" y="14249"/>
                  <a:pt x="414754" y="23399"/>
                </a:cubicBezTo>
                <a:cubicBezTo>
                  <a:pt x="414754" y="32106"/>
                  <a:pt x="418019" y="36459"/>
                  <a:pt x="424549" y="36459"/>
                </a:cubicBezTo>
                <a:cubicBezTo>
                  <a:pt x="431119" y="36459"/>
                  <a:pt x="434404" y="31944"/>
                  <a:pt x="434404" y="22915"/>
                </a:cubicBezTo>
                <a:cubicBezTo>
                  <a:pt x="434404" y="14088"/>
                  <a:pt x="431220" y="9674"/>
                  <a:pt x="424851" y="9674"/>
                </a:cubicBezTo>
                <a:close/>
                <a:moveTo>
                  <a:pt x="473765" y="1210"/>
                </a:moveTo>
                <a:lnTo>
                  <a:pt x="487187" y="1210"/>
                </a:lnTo>
                <a:lnTo>
                  <a:pt x="429446" y="90390"/>
                </a:lnTo>
                <a:lnTo>
                  <a:pt x="416205" y="90390"/>
                </a:lnTo>
                <a:close/>
                <a:moveTo>
                  <a:pt x="425275" y="0"/>
                </a:moveTo>
                <a:cubicBezTo>
                  <a:pt x="431804" y="0"/>
                  <a:pt x="436883" y="1986"/>
                  <a:pt x="440511" y="5956"/>
                </a:cubicBezTo>
                <a:cubicBezTo>
                  <a:pt x="444138" y="9926"/>
                  <a:pt x="445952" y="15418"/>
                  <a:pt x="445952" y="22432"/>
                </a:cubicBezTo>
                <a:cubicBezTo>
                  <a:pt x="445952" y="29606"/>
                  <a:pt x="443927" y="35360"/>
                  <a:pt x="439876" y="39693"/>
                </a:cubicBezTo>
                <a:cubicBezTo>
                  <a:pt x="435825" y="44026"/>
                  <a:pt x="430454" y="46193"/>
                  <a:pt x="423763" y="46193"/>
                </a:cubicBezTo>
                <a:cubicBezTo>
                  <a:pt x="417556" y="46193"/>
                  <a:pt x="412537" y="44168"/>
                  <a:pt x="408708" y="40117"/>
                </a:cubicBezTo>
                <a:cubicBezTo>
                  <a:pt x="404879" y="36066"/>
                  <a:pt x="402964" y="30695"/>
                  <a:pt x="402964" y="24004"/>
                </a:cubicBezTo>
                <a:cubicBezTo>
                  <a:pt x="402964" y="16748"/>
                  <a:pt x="404970" y="10934"/>
                  <a:pt x="408980" y="6561"/>
                </a:cubicBezTo>
                <a:cubicBezTo>
                  <a:pt x="412991" y="2187"/>
                  <a:pt x="418422" y="0"/>
                  <a:pt x="425275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6000" bIns="72000" rtlCol="0" anchor="ctr">
            <a:noAutofit/>
          </a:bodyPr>
          <a:lstStyle/>
          <a:p>
            <a:r>
              <a:rPr lang="en-US" altLang="ko-KR" sz="1050" b="1" dirty="0">
                <a:solidFill>
                  <a:prstClr val="white"/>
                </a:solidFill>
              </a:rPr>
              <a:t>65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69" name="사각형: 둥근 모서리 32">
            <a:extLst>
              <a:ext uri="{FF2B5EF4-FFF2-40B4-BE49-F238E27FC236}">
                <a16:creationId xmlns:a16="http://schemas.microsoft.com/office/drawing/2014/main" xmlns="" id="{BCEDD3FD-80AE-4E6D-883A-522EC0473916}"/>
              </a:ext>
            </a:extLst>
          </p:cNvPr>
          <p:cNvSpPr/>
          <p:nvPr/>
        </p:nvSpPr>
        <p:spPr>
          <a:xfrm>
            <a:off x="6818505" y="4868242"/>
            <a:ext cx="3600000" cy="17553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사각형: 둥근 위쪽 모서리 38">
            <a:extLst>
              <a:ext uri="{FF2B5EF4-FFF2-40B4-BE49-F238E27FC236}">
                <a16:creationId xmlns:a16="http://schemas.microsoft.com/office/drawing/2014/main" xmlns="" id="{8BE4538B-5067-91D1-830B-528B6B851535}"/>
              </a:ext>
            </a:extLst>
          </p:cNvPr>
          <p:cNvSpPr/>
          <p:nvPr/>
        </p:nvSpPr>
        <p:spPr>
          <a:xfrm rot="16200000">
            <a:off x="7900744" y="3786008"/>
            <a:ext cx="175528" cy="23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AA3E7"/>
          </a:solidFill>
          <a:ln>
            <a:noFill/>
          </a:ln>
          <a:effectLst>
            <a:outerShdw dist="38100" algn="l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22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7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23825" y="177051"/>
            <a:ext cx="11944350" cy="6528548"/>
            <a:chOff x="123825" y="177051"/>
            <a:chExt cx="11944350" cy="6528548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23825" y="439056"/>
              <a:ext cx="11944350" cy="6266543"/>
            </a:xfrm>
            <a:prstGeom prst="roundRect">
              <a:avLst>
                <a:gd name="adj" fmla="val 4121"/>
              </a:avLst>
            </a:prstGeom>
            <a:solidFill>
              <a:srgbClr val="3AA3E7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523875" y="439056"/>
              <a:ext cx="11544300" cy="6266543"/>
            </a:xfrm>
            <a:prstGeom prst="roundRect">
              <a:avLst>
                <a:gd name="adj" fmla="val 4121"/>
              </a:avLst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866322" y="177051"/>
              <a:ext cx="5953578" cy="613283"/>
            </a:xfrm>
            <a:prstGeom prst="roundRect">
              <a:avLst>
                <a:gd name="adj" fmla="val 18938"/>
              </a:avLst>
            </a:prstGeom>
            <a:solidFill>
              <a:schemeClr val="bg1"/>
            </a:solidFill>
            <a:ln w="25400">
              <a:noFill/>
            </a:ln>
            <a:effectLst>
              <a:outerShdw blurRad="431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57188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i="1" kern="0" dirty="0">
                  <a:ln w="15875">
                    <a:noFill/>
                  </a:ln>
                  <a:solidFill>
                    <a:srgbClr val="3AA3E7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파워포인트 템플릿</a:t>
              </a:r>
              <a:r>
                <a:rPr lang="en-US" altLang="ko-KR" sz="2000" i="1" kern="0" dirty="0">
                  <a:ln w="15875">
                    <a:noFill/>
                  </a:ln>
                  <a:solidFill>
                    <a:srgbClr val="3AA3E7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r>
                <a:rPr lang="en-US" altLang="ko-KR" sz="800" i="1" kern="0" dirty="0">
                  <a:ln w="15875">
                    <a:noFill/>
                  </a:ln>
                  <a:solidFill>
                    <a:srgbClr val="3AA3E7"/>
                  </a:solidFill>
                </a:rPr>
                <a:t>Enjoy your stylish business and campus life with BIZCAM</a:t>
              </a:r>
              <a:endParaRPr lang="ko-KR" altLang="en-US" sz="2000" dirty="0">
                <a:solidFill>
                  <a:srgbClr val="3AA3E7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="" xmlns:a16="http://schemas.microsoft.com/office/drawing/2014/main" id="{E2BDD384-7126-4994-C9FF-A087A331BEAB}"/>
                </a:ext>
              </a:extLst>
            </p:cNvPr>
            <p:cNvGrpSpPr/>
            <p:nvPr/>
          </p:nvGrpSpPr>
          <p:grpSpPr>
            <a:xfrm>
              <a:off x="1032426" y="372042"/>
              <a:ext cx="192790" cy="216990"/>
              <a:chOff x="5395274" y="2650519"/>
              <a:chExt cx="1459542" cy="1642754"/>
            </a:xfrm>
            <a:solidFill>
              <a:srgbClr val="3AA3E7"/>
            </a:solidFill>
          </p:grpSpPr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E06659EA-892C-A25F-F37F-A3E4EC138BC1}"/>
                  </a:ext>
                </a:extLst>
              </p:cNvPr>
              <p:cNvSpPr txBox="1"/>
              <p:nvPr/>
            </p:nvSpPr>
            <p:spPr>
              <a:xfrm>
                <a:off x="5628161" y="2650519"/>
                <a:ext cx="943373" cy="1642754"/>
              </a:xfrm>
              <a:custGeom>
                <a:avLst/>
                <a:gdLst>
                  <a:gd name="connsiteX0" fmla="*/ 558294 w 943373"/>
                  <a:gd name="connsiteY0" fmla="*/ 0 h 1642754"/>
                  <a:gd name="connsiteX1" fmla="*/ 943373 w 943373"/>
                  <a:gd name="connsiteY1" fmla="*/ 0 h 1642754"/>
                  <a:gd name="connsiteX2" fmla="*/ 430222 w 943373"/>
                  <a:gd name="connsiteY2" fmla="*/ 1509968 h 1642754"/>
                  <a:gd name="connsiteX3" fmla="*/ 352120 w 943373"/>
                  <a:gd name="connsiteY3" fmla="*/ 1605763 h 1642754"/>
                  <a:gd name="connsiteX4" fmla="*/ 233323 w 943373"/>
                  <a:gd name="connsiteY4" fmla="*/ 1642754 h 1642754"/>
                  <a:gd name="connsiteX5" fmla="*/ 0 w 943373"/>
                  <a:gd name="connsiteY5" fmla="*/ 1642754 h 1642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3373" h="1642754">
                    <a:moveTo>
                      <a:pt x="558294" y="0"/>
                    </a:moveTo>
                    <a:lnTo>
                      <a:pt x="943373" y="0"/>
                    </a:lnTo>
                    <a:lnTo>
                      <a:pt x="430222" y="1509968"/>
                    </a:lnTo>
                    <a:cubicBezTo>
                      <a:pt x="416883" y="1549172"/>
                      <a:pt x="390851" y="1581105"/>
                      <a:pt x="352120" y="1605763"/>
                    </a:cubicBezTo>
                    <a:cubicBezTo>
                      <a:pt x="313390" y="1630424"/>
                      <a:pt x="273792" y="1642754"/>
                      <a:pt x="233323" y="1642754"/>
                    </a:cubicBezTo>
                    <a:lnTo>
                      <a:pt x="0" y="1642754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id="{8F4E49BA-FE0B-27AC-6058-033517754FC3}"/>
                  </a:ext>
                </a:extLst>
              </p:cNvPr>
              <p:cNvSpPr txBox="1"/>
              <p:nvPr/>
            </p:nvSpPr>
            <p:spPr>
              <a:xfrm flipH="1" flipV="1">
                <a:off x="5395274" y="2650519"/>
                <a:ext cx="643796" cy="867938"/>
              </a:xfrm>
              <a:custGeom>
                <a:avLst/>
                <a:gdLst>
                  <a:gd name="connsiteX0" fmla="*/ 325633 w 710719"/>
                  <a:gd name="connsiteY0" fmla="*/ 0 h 958161"/>
                  <a:gd name="connsiteX1" fmla="*/ 710719 w 710719"/>
                  <a:gd name="connsiteY1" fmla="*/ 0 h 958161"/>
                  <a:gd name="connsiteX2" fmla="*/ 430222 w 710719"/>
                  <a:gd name="connsiteY2" fmla="*/ 825375 h 958161"/>
                  <a:gd name="connsiteX3" fmla="*/ 352120 w 710719"/>
                  <a:gd name="connsiteY3" fmla="*/ 921170 h 958161"/>
                  <a:gd name="connsiteX4" fmla="*/ 233323 w 710719"/>
                  <a:gd name="connsiteY4" fmla="*/ 958161 h 958161"/>
                  <a:gd name="connsiteX5" fmla="*/ 0 w 710719"/>
                  <a:gd name="connsiteY5" fmla="*/ 958161 h 958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0719" h="958161">
                    <a:moveTo>
                      <a:pt x="325633" y="0"/>
                    </a:moveTo>
                    <a:lnTo>
                      <a:pt x="710719" y="0"/>
                    </a:lnTo>
                    <a:lnTo>
                      <a:pt x="430222" y="825375"/>
                    </a:lnTo>
                    <a:cubicBezTo>
                      <a:pt x="416883" y="864579"/>
                      <a:pt x="390851" y="896512"/>
                      <a:pt x="352120" y="921170"/>
                    </a:cubicBezTo>
                    <a:cubicBezTo>
                      <a:pt x="313390" y="945831"/>
                      <a:pt x="273792" y="958161"/>
                      <a:pt x="233323" y="958161"/>
                    </a:cubicBezTo>
                    <a:lnTo>
                      <a:pt x="0" y="958161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="" xmlns:a16="http://schemas.microsoft.com/office/drawing/2014/main" id="{71DCE44D-2E10-9989-AEC5-A49FF8D66BFD}"/>
                  </a:ext>
                </a:extLst>
              </p:cNvPr>
              <p:cNvSpPr txBox="1"/>
              <p:nvPr/>
            </p:nvSpPr>
            <p:spPr>
              <a:xfrm>
                <a:off x="6393134" y="3186398"/>
                <a:ext cx="461682" cy="332059"/>
              </a:xfrm>
              <a:custGeom>
                <a:avLst/>
                <a:gdLst>
                  <a:gd name="connsiteX0" fmla="*/ 112851 w 461682"/>
                  <a:gd name="connsiteY0" fmla="*/ 0 h 332059"/>
                  <a:gd name="connsiteX1" fmla="*/ 461682 w 461682"/>
                  <a:gd name="connsiteY1" fmla="*/ 0 h 332059"/>
                  <a:gd name="connsiteX2" fmla="*/ 389711 w 461682"/>
                  <a:gd name="connsiteY2" fmla="*/ 211777 h 332059"/>
                  <a:gd name="connsiteX3" fmla="*/ 318964 w 461682"/>
                  <a:gd name="connsiteY3" fmla="*/ 298551 h 332059"/>
                  <a:gd name="connsiteX4" fmla="*/ 211353 w 461682"/>
                  <a:gd name="connsiteY4" fmla="*/ 332059 h 332059"/>
                  <a:gd name="connsiteX5" fmla="*/ 0 w 461682"/>
                  <a:gd name="connsiteY5" fmla="*/ 332059 h 33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682" h="332059">
                    <a:moveTo>
                      <a:pt x="112851" y="0"/>
                    </a:moveTo>
                    <a:lnTo>
                      <a:pt x="461682" y="0"/>
                    </a:lnTo>
                    <a:lnTo>
                      <a:pt x="389711" y="211777"/>
                    </a:lnTo>
                    <a:cubicBezTo>
                      <a:pt x="377628" y="247289"/>
                      <a:pt x="354048" y="276215"/>
                      <a:pt x="318964" y="298551"/>
                    </a:cubicBezTo>
                    <a:cubicBezTo>
                      <a:pt x="283880" y="320890"/>
                      <a:pt x="248011" y="332059"/>
                      <a:pt x="211353" y="332059"/>
                    </a:cubicBezTo>
                    <a:lnTo>
                      <a:pt x="0" y="332059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</p:grpSp>
        <p:sp>
          <p:nvSpPr>
            <p:cNvPr id="38" name="모서리가 둥근 직사각형 37"/>
            <p:cNvSpPr/>
            <p:nvPr/>
          </p:nvSpPr>
          <p:spPr>
            <a:xfrm>
              <a:off x="180975" y="2398220"/>
              <a:ext cx="295275" cy="295275"/>
            </a:xfrm>
            <a:prstGeom prst="round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227292" y="1279165"/>
              <a:ext cx="193117" cy="4299066"/>
              <a:chOff x="7839531" y="1128631"/>
              <a:chExt cx="193117" cy="4299066"/>
            </a:xfrm>
          </p:grpSpPr>
          <p:sp>
            <p:nvSpPr>
              <p:cNvPr id="18" name="Freeform 9"/>
              <p:cNvSpPr>
                <a:spLocks/>
              </p:cNvSpPr>
              <p:nvPr/>
            </p:nvSpPr>
            <p:spPr bwMode="auto">
              <a:xfrm>
                <a:off x="7870266" y="1703544"/>
                <a:ext cx="131646" cy="173731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9" name="Group 12"/>
              <p:cNvGrpSpPr>
                <a:grpSpLocks noChangeAspect="1"/>
              </p:cNvGrpSpPr>
              <p:nvPr/>
            </p:nvGrpSpPr>
            <p:grpSpPr bwMode="auto">
              <a:xfrm>
                <a:off x="7839531" y="1128631"/>
                <a:ext cx="193117" cy="153620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36" name="Freeform 13"/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7" name="Freeform 14"/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0" name="Freeform 36"/>
              <p:cNvSpPr>
                <a:spLocks noEditPoints="1"/>
              </p:cNvSpPr>
              <p:nvPr/>
            </p:nvSpPr>
            <p:spPr bwMode="auto">
              <a:xfrm>
                <a:off x="7883401" y="2906615"/>
                <a:ext cx="105376" cy="177233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자유형 20"/>
              <p:cNvSpPr>
                <a:spLocks/>
              </p:cNvSpPr>
              <p:nvPr/>
            </p:nvSpPr>
            <p:spPr bwMode="auto">
              <a:xfrm>
                <a:off x="7856775" y="3505141"/>
                <a:ext cx="158629" cy="138832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6"/>
              <p:cNvSpPr>
                <a:spLocks/>
              </p:cNvSpPr>
              <p:nvPr/>
            </p:nvSpPr>
            <p:spPr bwMode="auto">
              <a:xfrm rot="10800000" flipH="1" flipV="1">
                <a:off x="7855946" y="4065266"/>
                <a:ext cx="160288" cy="142111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3" name="Group 20"/>
              <p:cNvGrpSpPr>
                <a:grpSpLocks noChangeAspect="1"/>
              </p:cNvGrpSpPr>
              <p:nvPr/>
            </p:nvGrpSpPr>
            <p:grpSpPr bwMode="auto">
              <a:xfrm>
                <a:off x="7872043" y="5252973"/>
                <a:ext cx="128093" cy="174724"/>
                <a:chOff x="2597" y="4163"/>
                <a:chExt cx="217" cy="296"/>
              </a:xfrm>
              <a:solidFill>
                <a:schemeClr val="bg1"/>
              </a:solidFill>
            </p:grpSpPr>
            <p:sp>
              <p:nvSpPr>
                <p:cNvPr id="32" name="Freeform 22"/>
                <p:cNvSpPr>
                  <a:spLocks noEditPoints="1"/>
                </p:cNvSpPr>
                <p:nvPr/>
              </p:nvSpPr>
              <p:spPr bwMode="auto">
                <a:xfrm>
                  <a:off x="2630" y="4163"/>
                  <a:ext cx="151" cy="176"/>
                </a:xfrm>
                <a:custGeom>
                  <a:avLst/>
                  <a:gdLst>
                    <a:gd name="T0" fmla="*/ 410 w 1662"/>
                    <a:gd name="T1" fmla="*/ 645 h 1942"/>
                    <a:gd name="T2" fmla="*/ 309 w 1662"/>
                    <a:gd name="T3" fmla="*/ 847 h 1942"/>
                    <a:gd name="T4" fmla="*/ 255 w 1662"/>
                    <a:gd name="T5" fmla="*/ 1023 h 1942"/>
                    <a:gd name="T6" fmla="*/ 263 w 1662"/>
                    <a:gd name="T7" fmla="*/ 1206 h 1942"/>
                    <a:gd name="T8" fmla="*/ 347 w 1662"/>
                    <a:gd name="T9" fmla="*/ 1429 h 1942"/>
                    <a:gd name="T10" fmla="*/ 476 w 1662"/>
                    <a:gd name="T11" fmla="*/ 1620 h 1942"/>
                    <a:gd name="T12" fmla="*/ 638 w 1662"/>
                    <a:gd name="T13" fmla="*/ 1753 h 1942"/>
                    <a:gd name="T14" fmla="*/ 825 w 1662"/>
                    <a:gd name="T15" fmla="*/ 1803 h 1942"/>
                    <a:gd name="T16" fmla="*/ 1013 w 1662"/>
                    <a:gd name="T17" fmla="*/ 1753 h 1942"/>
                    <a:gd name="T18" fmla="*/ 1176 w 1662"/>
                    <a:gd name="T19" fmla="*/ 1619 h 1942"/>
                    <a:gd name="T20" fmla="*/ 1305 w 1662"/>
                    <a:gd name="T21" fmla="*/ 1428 h 1942"/>
                    <a:gd name="T22" fmla="*/ 1388 w 1662"/>
                    <a:gd name="T23" fmla="*/ 1205 h 1942"/>
                    <a:gd name="T24" fmla="*/ 1418 w 1662"/>
                    <a:gd name="T25" fmla="*/ 974 h 1942"/>
                    <a:gd name="T26" fmla="*/ 1266 w 1662"/>
                    <a:gd name="T27" fmla="*/ 836 h 1942"/>
                    <a:gd name="T28" fmla="*/ 1012 w 1662"/>
                    <a:gd name="T29" fmla="*/ 794 h 1942"/>
                    <a:gd name="T30" fmla="*/ 806 w 1662"/>
                    <a:gd name="T31" fmla="*/ 713 h 1942"/>
                    <a:gd name="T32" fmla="*/ 646 w 1662"/>
                    <a:gd name="T33" fmla="*/ 610 h 1942"/>
                    <a:gd name="T34" fmla="*/ 526 w 1662"/>
                    <a:gd name="T35" fmla="*/ 499 h 1942"/>
                    <a:gd name="T36" fmla="*/ 944 w 1662"/>
                    <a:gd name="T37" fmla="*/ 23 h 1942"/>
                    <a:gd name="T38" fmla="*/ 1152 w 1662"/>
                    <a:gd name="T39" fmla="*/ 118 h 1942"/>
                    <a:gd name="T40" fmla="*/ 1271 w 1662"/>
                    <a:gd name="T41" fmla="*/ 205 h 1942"/>
                    <a:gd name="T42" fmla="*/ 1388 w 1662"/>
                    <a:gd name="T43" fmla="*/ 323 h 1942"/>
                    <a:gd name="T44" fmla="*/ 1455 w 1662"/>
                    <a:gd name="T45" fmla="*/ 429 h 1942"/>
                    <a:gd name="T46" fmla="*/ 1524 w 1662"/>
                    <a:gd name="T47" fmla="*/ 626 h 1942"/>
                    <a:gd name="T48" fmla="*/ 1555 w 1662"/>
                    <a:gd name="T49" fmla="*/ 892 h 1942"/>
                    <a:gd name="T50" fmla="*/ 1619 w 1662"/>
                    <a:gd name="T51" fmla="*/ 939 h 1942"/>
                    <a:gd name="T52" fmla="*/ 1657 w 1662"/>
                    <a:gd name="T53" fmla="*/ 1032 h 1942"/>
                    <a:gd name="T54" fmla="*/ 1655 w 1662"/>
                    <a:gd name="T55" fmla="*/ 1183 h 1942"/>
                    <a:gd name="T56" fmla="*/ 1611 w 1662"/>
                    <a:gd name="T57" fmla="*/ 1304 h 1942"/>
                    <a:gd name="T58" fmla="*/ 1537 w 1662"/>
                    <a:gd name="T59" fmla="*/ 1372 h 1942"/>
                    <a:gd name="T60" fmla="*/ 1445 w 1662"/>
                    <a:gd name="T61" fmla="*/ 1454 h 1942"/>
                    <a:gd name="T62" fmla="*/ 1313 w 1662"/>
                    <a:gd name="T63" fmla="*/ 1670 h 1942"/>
                    <a:gd name="T64" fmla="*/ 1141 w 1662"/>
                    <a:gd name="T65" fmla="*/ 1836 h 1942"/>
                    <a:gd name="T66" fmla="*/ 937 w 1662"/>
                    <a:gd name="T67" fmla="*/ 1930 h 1942"/>
                    <a:gd name="T68" fmla="*/ 714 w 1662"/>
                    <a:gd name="T69" fmla="*/ 1930 h 1942"/>
                    <a:gd name="T70" fmla="*/ 510 w 1662"/>
                    <a:gd name="T71" fmla="*/ 1836 h 1942"/>
                    <a:gd name="T72" fmla="*/ 337 w 1662"/>
                    <a:gd name="T73" fmla="*/ 1669 h 1942"/>
                    <a:gd name="T74" fmla="*/ 205 w 1662"/>
                    <a:gd name="T75" fmla="*/ 1452 h 1942"/>
                    <a:gd name="T76" fmla="*/ 111 w 1662"/>
                    <a:gd name="T77" fmla="*/ 1364 h 1942"/>
                    <a:gd name="T78" fmla="*/ 39 w 1662"/>
                    <a:gd name="T79" fmla="*/ 1284 h 1942"/>
                    <a:gd name="T80" fmla="*/ 2 w 1662"/>
                    <a:gd name="T81" fmla="*/ 1143 h 1942"/>
                    <a:gd name="T82" fmla="*/ 9 w 1662"/>
                    <a:gd name="T83" fmla="*/ 1009 h 1942"/>
                    <a:gd name="T84" fmla="*/ 50 w 1662"/>
                    <a:gd name="T85" fmla="*/ 930 h 1942"/>
                    <a:gd name="T86" fmla="*/ 98 w 1662"/>
                    <a:gd name="T87" fmla="*/ 851 h 1942"/>
                    <a:gd name="T88" fmla="*/ 85 w 1662"/>
                    <a:gd name="T89" fmla="*/ 643 h 1942"/>
                    <a:gd name="T90" fmla="*/ 120 w 1662"/>
                    <a:gd name="T91" fmla="*/ 487 h 1942"/>
                    <a:gd name="T92" fmla="*/ 183 w 1662"/>
                    <a:gd name="T93" fmla="*/ 377 h 1942"/>
                    <a:gd name="T94" fmla="*/ 257 w 1662"/>
                    <a:gd name="T95" fmla="*/ 305 h 1942"/>
                    <a:gd name="T96" fmla="*/ 319 w 1662"/>
                    <a:gd name="T97" fmla="*/ 266 h 1942"/>
                    <a:gd name="T98" fmla="*/ 352 w 1662"/>
                    <a:gd name="T99" fmla="*/ 246 h 1942"/>
                    <a:gd name="T100" fmla="*/ 390 w 1662"/>
                    <a:gd name="T101" fmla="*/ 196 h 1942"/>
                    <a:gd name="T102" fmla="*/ 459 w 1662"/>
                    <a:gd name="T103" fmla="*/ 127 h 1942"/>
                    <a:gd name="T104" fmla="*/ 559 w 1662"/>
                    <a:gd name="T105" fmla="*/ 57 h 1942"/>
                    <a:gd name="T106" fmla="*/ 690 w 1662"/>
                    <a:gd name="T107" fmla="*/ 10 h 1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662" h="1942">
                      <a:moveTo>
                        <a:pt x="526" y="499"/>
                      </a:moveTo>
                      <a:lnTo>
                        <a:pt x="484" y="546"/>
                      </a:lnTo>
                      <a:lnTo>
                        <a:pt x="445" y="595"/>
                      </a:lnTo>
                      <a:lnTo>
                        <a:pt x="410" y="645"/>
                      </a:lnTo>
                      <a:lnTo>
                        <a:pt x="379" y="696"/>
                      </a:lnTo>
                      <a:lnTo>
                        <a:pt x="352" y="747"/>
                      </a:lnTo>
                      <a:lnTo>
                        <a:pt x="329" y="797"/>
                      </a:lnTo>
                      <a:lnTo>
                        <a:pt x="309" y="847"/>
                      </a:lnTo>
                      <a:lnTo>
                        <a:pt x="291" y="895"/>
                      </a:lnTo>
                      <a:lnTo>
                        <a:pt x="277" y="941"/>
                      </a:lnTo>
                      <a:lnTo>
                        <a:pt x="264" y="984"/>
                      </a:lnTo>
                      <a:lnTo>
                        <a:pt x="255" y="1023"/>
                      </a:lnTo>
                      <a:lnTo>
                        <a:pt x="247" y="1059"/>
                      </a:lnTo>
                      <a:lnTo>
                        <a:pt x="241" y="1091"/>
                      </a:lnTo>
                      <a:lnTo>
                        <a:pt x="250" y="1148"/>
                      </a:lnTo>
                      <a:lnTo>
                        <a:pt x="263" y="1206"/>
                      </a:lnTo>
                      <a:lnTo>
                        <a:pt x="280" y="1263"/>
                      </a:lnTo>
                      <a:lnTo>
                        <a:pt x="299" y="1320"/>
                      </a:lnTo>
                      <a:lnTo>
                        <a:pt x="322" y="1375"/>
                      </a:lnTo>
                      <a:lnTo>
                        <a:pt x="347" y="1429"/>
                      </a:lnTo>
                      <a:lnTo>
                        <a:pt x="375" y="1480"/>
                      </a:lnTo>
                      <a:lnTo>
                        <a:pt x="406" y="1530"/>
                      </a:lnTo>
                      <a:lnTo>
                        <a:pt x="440" y="1576"/>
                      </a:lnTo>
                      <a:lnTo>
                        <a:pt x="476" y="1620"/>
                      </a:lnTo>
                      <a:lnTo>
                        <a:pt x="513" y="1659"/>
                      </a:lnTo>
                      <a:lnTo>
                        <a:pt x="553" y="1695"/>
                      </a:lnTo>
                      <a:lnTo>
                        <a:pt x="594" y="1726"/>
                      </a:lnTo>
                      <a:lnTo>
                        <a:pt x="638" y="1753"/>
                      </a:lnTo>
                      <a:lnTo>
                        <a:pt x="683" y="1774"/>
                      </a:lnTo>
                      <a:lnTo>
                        <a:pt x="729" y="1789"/>
                      </a:lnTo>
                      <a:lnTo>
                        <a:pt x="777" y="1800"/>
                      </a:lnTo>
                      <a:lnTo>
                        <a:pt x="825" y="1803"/>
                      </a:lnTo>
                      <a:lnTo>
                        <a:pt x="875" y="1800"/>
                      </a:lnTo>
                      <a:lnTo>
                        <a:pt x="922" y="1789"/>
                      </a:lnTo>
                      <a:lnTo>
                        <a:pt x="968" y="1774"/>
                      </a:lnTo>
                      <a:lnTo>
                        <a:pt x="1013" y="1753"/>
                      </a:lnTo>
                      <a:lnTo>
                        <a:pt x="1056" y="1726"/>
                      </a:lnTo>
                      <a:lnTo>
                        <a:pt x="1099" y="1695"/>
                      </a:lnTo>
                      <a:lnTo>
                        <a:pt x="1139" y="1659"/>
                      </a:lnTo>
                      <a:lnTo>
                        <a:pt x="1176" y="1619"/>
                      </a:lnTo>
                      <a:lnTo>
                        <a:pt x="1212" y="1576"/>
                      </a:lnTo>
                      <a:lnTo>
                        <a:pt x="1245" y="1529"/>
                      </a:lnTo>
                      <a:lnTo>
                        <a:pt x="1276" y="1480"/>
                      </a:lnTo>
                      <a:lnTo>
                        <a:pt x="1305" y="1428"/>
                      </a:lnTo>
                      <a:lnTo>
                        <a:pt x="1330" y="1374"/>
                      </a:lnTo>
                      <a:lnTo>
                        <a:pt x="1353" y="1319"/>
                      </a:lnTo>
                      <a:lnTo>
                        <a:pt x="1372" y="1262"/>
                      </a:lnTo>
                      <a:lnTo>
                        <a:pt x="1388" y="1205"/>
                      </a:lnTo>
                      <a:lnTo>
                        <a:pt x="1401" y="1147"/>
                      </a:lnTo>
                      <a:lnTo>
                        <a:pt x="1411" y="1089"/>
                      </a:lnTo>
                      <a:lnTo>
                        <a:pt x="1416" y="1032"/>
                      </a:lnTo>
                      <a:lnTo>
                        <a:pt x="1418" y="974"/>
                      </a:lnTo>
                      <a:lnTo>
                        <a:pt x="1417" y="904"/>
                      </a:lnTo>
                      <a:lnTo>
                        <a:pt x="1414" y="838"/>
                      </a:lnTo>
                      <a:lnTo>
                        <a:pt x="1339" y="839"/>
                      </a:lnTo>
                      <a:lnTo>
                        <a:pt x="1266" y="836"/>
                      </a:lnTo>
                      <a:lnTo>
                        <a:pt x="1198" y="830"/>
                      </a:lnTo>
                      <a:lnTo>
                        <a:pt x="1133" y="820"/>
                      </a:lnTo>
                      <a:lnTo>
                        <a:pt x="1070" y="808"/>
                      </a:lnTo>
                      <a:lnTo>
                        <a:pt x="1012" y="794"/>
                      </a:lnTo>
                      <a:lnTo>
                        <a:pt x="956" y="777"/>
                      </a:lnTo>
                      <a:lnTo>
                        <a:pt x="903" y="757"/>
                      </a:lnTo>
                      <a:lnTo>
                        <a:pt x="853" y="737"/>
                      </a:lnTo>
                      <a:lnTo>
                        <a:pt x="806" y="713"/>
                      </a:lnTo>
                      <a:lnTo>
                        <a:pt x="762" y="690"/>
                      </a:lnTo>
                      <a:lnTo>
                        <a:pt x="721" y="664"/>
                      </a:lnTo>
                      <a:lnTo>
                        <a:pt x="682" y="638"/>
                      </a:lnTo>
                      <a:lnTo>
                        <a:pt x="646" y="610"/>
                      </a:lnTo>
                      <a:lnTo>
                        <a:pt x="612" y="583"/>
                      </a:lnTo>
                      <a:lnTo>
                        <a:pt x="581" y="555"/>
                      </a:lnTo>
                      <a:lnTo>
                        <a:pt x="552" y="527"/>
                      </a:lnTo>
                      <a:lnTo>
                        <a:pt x="526" y="499"/>
                      </a:lnTo>
                      <a:close/>
                      <a:moveTo>
                        <a:pt x="808" y="0"/>
                      </a:moveTo>
                      <a:lnTo>
                        <a:pt x="851" y="3"/>
                      </a:lnTo>
                      <a:lnTo>
                        <a:pt x="897" y="11"/>
                      </a:lnTo>
                      <a:lnTo>
                        <a:pt x="944" y="23"/>
                      </a:lnTo>
                      <a:lnTo>
                        <a:pt x="993" y="39"/>
                      </a:lnTo>
                      <a:lnTo>
                        <a:pt x="1044" y="60"/>
                      </a:lnTo>
                      <a:lnTo>
                        <a:pt x="1097" y="86"/>
                      </a:lnTo>
                      <a:lnTo>
                        <a:pt x="1152" y="118"/>
                      </a:lnTo>
                      <a:lnTo>
                        <a:pt x="1179" y="135"/>
                      </a:lnTo>
                      <a:lnTo>
                        <a:pt x="1208" y="155"/>
                      </a:lnTo>
                      <a:lnTo>
                        <a:pt x="1239" y="179"/>
                      </a:lnTo>
                      <a:lnTo>
                        <a:pt x="1271" y="205"/>
                      </a:lnTo>
                      <a:lnTo>
                        <a:pt x="1304" y="233"/>
                      </a:lnTo>
                      <a:lnTo>
                        <a:pt x="1334" y="261"/>
                      </a:lnTo>
                      <a:lnTo>
                        <a:pt x="1363" y="292"/>
                      </a:lnTo>
                      <a:lnTo>
                        <a:pt x="1388" y="323"/>
                      </a:lnTo>
                      <a:lnTo>
                        <a:pt x="1409" y="353"/>
                      </a:lnTo>
                      <a:lnTo>
                        <a:pt x="1409" y="353"/>
                      </a:lnTo>
                      <a:lnTo>
                        <a:pt x="1433" y="389"/>
                      </a:lnTo>
                      <a:lnTo>
                        <a:pt x="1455" y="429"/>
                      </a:lnTo>
                      <a:lnTo>
                        <a:pt x="1475" y="472"/>
                      </a:lnTo>
                      <a:lnTo>
                        <a:pt x="1493" y="519"/>
                      </a:lnTo>
                      <a:lnTo>
                        <a:pt x="1509" y="570"/>
                      </a:lnTo>
                      <a:lnTo>
                        <a:pt x="1524" y="626"/>
                      </a:lnTo>
                      <a:lnTo>
                        <a:pt x="1535" y="685"/>
                      </a:lnTo>
                      <a:lnTo>
                        <a:pt x="1545" y="749"/>
                      </a:lnTo>
                      <a:lnTo>
                        <a:pt x="1551" y="817"/>
                      </a:lnTo>
                      <a:lnTo>
                        <a:pt x="1555" y="892"/>
                      </a:lnTo>
                      <a:lnTo>
                        <a:pt x="1573" y="900"/>
                      </a:lnTo>
                      <a:lnTo>
                        <a:pt x="1590" y="910"/>
                      </a:lnTo>
                      <a:lnTo>
                        <a:pt x="1605" y="922"/>
                      </a:lnTo>
                      <a:lnTo>
                        <a:pt x="1619" y="939"/>
                      </a:lnTo>
                      <a:lnTo>
                        <a:pt x="1632" y="957"/>
                      </a:lnTo>
                      <a:lnTo>
                        <a:pt x="1642" y="979"/>
                      </a:lnTo>
                      <a:lnTo>
                        <a:pt x="1651" y="1003"/>
                      </a:lnTo>
                      <a:lnTo>
                        <a:pt x="1657" y="1032"/>
                      </a:lnTo>
                      <a:lnTo>
                        <a:pt x="1661" y="1064"/>
                      </a:lnTo>
                      <a:lnTo>
                        <a:pt x="1662" y="1102"/>
                      </a:lnTo>
                      <a:lnTo>
                        <a:pt x="1660" y="1143"/>
                      </a:lnTo>
                      <a:lnTo>
                        <a:pt x="1655" y="1183"/>
                      </a:lnTo>
                      <a:lnTo>
                        <a:pt x="1648" y="1218"/>
                      </a:lnTo>
                      <a:lnTo>
                        <a:pt x="1638" y="1250"/>
                      </a:lnTo>
                      <a:lnTo>
                        <a:pt x="1625" y="1278"/>
                      </a:lnTo>
                      <a:lnTo>
                        <a:pt x="1611" y="1304"/>
                      </a:lnTo>
                      <a:lnTo>
                        <a:pt x="1595" y="1325"/>
                      </a:lnTo>
                      <a:lnTo>
                        <a:pt x="1577" y="1344"/>
                      </a:lnTo>
                      <a:lnTo>
                        <a:pt x="1558" y="1360"/>
                      </a:lnTo>
                      <a:lnTo>
                        <a:pt x="1537" y="1372"/>
                      </a:lnTo>
                      <a:lnTo>
                        <a:pt x="1515" y="1382"/>
                      </a:lnTo>
                      <a:lnTo>
                        <a:pt x="1493" y="1390"/>
                      </a:lnTo>
                      <a:lnTo>
                        <a:pt x="1471" y="1395"/>
                      </a:lnTo>
                      <a:lnTo>
                        <a:pt x="1445" y="1454"/>
                      </a:lnTo>
                      <a:lnTo>
                        <a:pt x="1416" y="1512"/>
                      </a:lnTo>
                      <a:lnTo>
                        <a:pt x="1385" y="1567"/>
                      </a:lnTo>
                      <a:lnTo>
                        <a:pt x="1350" y="1620"/>
                      </a:lnTo>
                      <a:lnTo>
                        <a:pt x="1313" y="1670"/>
                      </a:lnTo>
                      <a:lnTo>
                        <a:pt x="1273" y="1717"/>
                      </a:lnTo>
                      <a:lnTo>
                        <a:pt x="1231" y="1761"/>
                      </a:lnTo>
                      <a:lnTo>
                        <a:pt x="1187" y="1801"/>
                      </a:lnTo>
                      <a:lnTo>
                        <a:pt x="1141" y="1836"/>
                      </a:lnTo>
                      <a:lnTo>
                        <a:pt x="1092" y="1868"/>
                      </a:lnTo>
                      <a:lnTo>
                        <a:pt x="1042" y="1893"/>
                      </a:lnTo>
                      <a:lnTo>
                        <a:pt x="990" y="1915"/>
                      </a:lnTo>
                      <a:lnTo>
                        <a:pt x="937" y="1930"/>
                      </a:lnTo>
                      <a:lnTo>
                        <a:pt x="882" y="1939"/>
                      </a:lnTo>
                      <a:lnTo>
                        <a:pt x="825" y="1942"/>
                      </a:lnTo>
                      <a:lnTo>
                        <a:pt x="769" y="1939"/>
                      </a:lnTo>
                      <a:lnTo>
                        <a:pt x="714" y="1930"/>
                      </a:lnTo>
                      <a:lnTo>
                        <a:pt x="661" y="1915"/>
                      </a:lnTo>
                      <a:lnTo>
                        <a:pt x="608" y="1893"/>
                      </a:lnTo>
                      <a:lnTo>
                        <a:pt x="558" y="1867"/>
                      </a:lnTo>
                      <a:lnTo>
                        <a:pt x="510" y="1836"/>
                      </a:lnTo>
                      <a:lnTo>
                        <a:pt x="464" y="1800"/>
                      </a:lnTo>
                      <a:lnTo>
                        <a:pt x="419" y="1760"/>
                      </a:lnTo>
                      <a:lnTo>
                        <a:pt x="377" y="1716"/>
                      </a:lnTo>
                      <a:lnTo>
                        <a:pt x="337" y="1669"/>
                      </a:lnTo>
                      <a:lnTo>
                        <a:pt x="300" y="1618"/>
                      </a:lnTo>
                      <a:lnTo>
                        <a:pt x="266" y="1565"/>
                      </a:lnTo>
                      <a:lnTo>
                        <a:pt x="234" y="1510"/>
                      </a:lnTo>
                      <a:lnTo>
                        <a:pt x="205" y="1452"/>
                      </a:lnTo>
                      <a:lnTo>
                        <a:pt x="179" y="1392"/>
                      </a:lnTo>
                      <a:lnTo>
                        <a:pt x="156" y="1386"/>
                      </a:lnTo>
                      <a:lnTo>
                        <a:pt x="133" y="1376"/>
                      </a:lnTo>
                      <a:lnTo>
                        <a:pt x="111" y="1364"/>
                      </a:lnTo>
                      <a:lnTo>
                        <a:pt x="91" y="1349"/>
                      </a:lnTo>
                      <a:lnTo>
                        <a:pt x="72" y="1330"/>
                      </a:lnTo>
                      <a:lnTo>
                        <a:pt x="55" y="1309"/>
                      </a:lnTo>
                      <a:lnTo>
                        <a:pt x="39" y="1284"/>
                      </a:lnTo>
                      <a:lnTo>
                        <a:pt x="26" y="1254"/>
                      </a:lnTo>
                      <a:lnTo>
                        <a:pt x="15" y="1221"/>
                      </a:lnTo>
                      <a:lnTo>
                        <a:pt x="7" y="1184"/>
                      </a:lnTo>
                      <a:lnTo>
                        <a:pt x="2" y="1143"/>
                      </a:lnTo>
                      <a:lnTo>
                        <a:pt x="0" y="1104"/>
                      </a:lnTo>
                      <a:lnTo>
                        <a:pt x="1" y="1068"/>
                      </a:lnTo>
                      <a:lnTo>
                        <a:pt x="4" y="1038"/>
                      </a:lnTo>
                      <a:lnTo>
                        <a:pt x="9" y="1009"/>
                      </a:lnTo>
                      <a:lnTo>
                        <a:pt x="17" y="985"/>
                      </a:lnTo>
                      <a:lnTo>
                        <a:pt x="27" y="964"/>
                      </a:lnTo>
                      <a:lnTo>
                        <a:pt x="38" y="946"/>
                      </a:lnTo>
                      <a:lnTo>
                        <a:pt x="50" y="930"/>
                      </a:lnTo>
                      <a:lnTo>
                        <a:pt x="65" y="916"/>
                      </a:lnTo>
                      <a:lnTo>
                        <a:pt x="80" y="906"/>
                      </a:lnTo>
                      <a:lnTo>
                        <a:pt x="96" y="897"/>
                      </a:lnTo>
                      <a:lnTo>
                        <a:pt x="98" y="851"/>
                      </a:lnTo>
                      <a:lnTo>
                        <a:pt x="89" y="794"/>
                      </a:lnTo>
                      <a:lnTo>
                        <a:pt x="85" y="740"/>
                      </a:lnTo>
                      <a:lnTo>
                        <a:pt x="83" y="690"/>
                      </a:lnTo>
                      <a:lnTo>
                        <a:pt x="85" y="643"/>
                      </a:lnTo>
                      <a:lnTo>
                        <a:pt x="90" y="599"/>
                      </a:lnTo>
                      <a:lnTo>
                        <a:pt x="98" y="559"/>
                      </a:lnTo>
                      <a:lnTo>
                        <a:pt x="108" y="522"/>
                      </a:lnTo>
                      <a:lnTo>
                        <a:pt x="120" y="487"/>
                      </a:lnTo>
                      <a:lnTo>
                        <a:pt x="134" y="455"/>
                      </a:lnTo>
                      <a:lnTo>
                        <a:pt x="149" y="427"/>
                      </a:lnTo>
                      <a:lnTo>
                        <a:pt x="166" y="400"/>
                      </a:lnTo>
                      <a:lnTo>
                        <a:pt x="183" y="377"/>
                      </a:lnTo>
                      <a:lnTo>
                        <a:pt x="202" y="355"/>
                      </a:lnTo>
                      <a:lnTo>
                        <a:pt x="220" y="337"/>
                      </a:lnTo>
                      <a:lnTo>
                        <a:pt x="239" y="320"/>
                      </a:lnTo>
                      <a:lnTo>
                        <a:pt x="257" y="305"/>
                      </a:lnTo>
                      <a:lnTo>
                        <a:pt x="274" y="293"/>
                      </a:lnTo>
                      <a:lnTo>
                        <a:pt x="290" y="282"/>
                      </a:lnTo>
                      <a:lnTo>
                        <a:pt x="305" y="273"/>
                      </a:lnTo>
                      <a:lnTo>
                        <a:pt x="319" y="266"/>
                      </a:lnTo>
                      <a:lnTo>
                        <a:pt x="331" y="260"/>
                      </a:lnTo>
                      <a:lnTo>
                        <a:pt x="341" y="255"/>
                      </a:lnTo>
                      <a:lnTo>
                        <a:pt x="348" y="253"/>
                      </a:lnTo>
                      <a:lnTo>
                        <a:pt x="352" y="246"/>
                      </a:lnTo>
                      <a:lnTo>
                        <a:pt x="359" y="237"/>
                      </a:lnTo>
                      <a:lnTo>
                        <a:pt x="367" y="225"/>
                      </a:lnTo>
                      <a:lnTo>
                        <a:pt x="377" y="212"/>
                      </a:lnTo>
                      <a:lnTo>
                        <a:pt x="390" y="196"/>
                      </a:lnTo>
                      <a:lnTo>
                        <a:pt x="404" y="180"/>
                      </a:lnTo>
                      <a:lnTo>
                        <a:pt x="421" y="163"/>
                      </a:lnTo>
                      <a:lnTo>
                        <a:pt x="439" y="145"/>
                      </a:lnTo>
                      <a:lnTo>
                        <a:pt x="459" y="127"/>
                      </a:lnTo>
                      <a:lnTo>
                        <a:pt x="481" y="108"/>
                      </a:lnTo>
                      <a:lnTo>
                        <a:pt x="505" y="91"/>
                      </a:lnTo>
                      <a:lnTo>
                        <a:pt x="531" y="74"/>
                      </a:lnTo>
                      <a:lnTo>
                        <a:pt x="559" y="57"/>
                      </a:lnTo>
                      <a:lnTo>
                        <a:pt x="589" y="43"/>
                      </a:lnTo>
                      <a:lnTo>
                        <a:pt x="620" y="30"/>
                      </a:lnTo>
                      <a:lnTo>
                        <a:pt x="655" y="19"/>
                      </a:lnTo>
                      <a:lnTo>
                        <a:pt x="690" y="10"/>
                      </a:lnTo>
                      <a:lnTo>
                        <a:pt x="728" y="3"/>
                      </a:lnTo>
                      <a:lnTo>
                        <a:pt x="767" y="0"/>
                      </a:lnTo>
                      <a:lnTo>
                        <a:pt x="80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6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" name="Freeform 23"/>
                <p:cNvSpPr>
                  <a:spLocks noEditPoints="1"/>
                </p:cNvSpPr>
                <p:nvPr/>
              </p:nvSpPr>
              <p:spPr bwMode="auto">
                <a:xfrm>
                  <a:off x="2664" y="4250"/>
                  <a:ext cx="83" cy="27"/>
                </a:xfrm>
                <a:custGeom>
                  <a:avLst/>
                  <a:gdLst>
                    <a:gd name="T0" fmla="*/ 613 w 916"/>
                    <a:gd name="T1" fmla="*/ 78 h 300"/>
                    <a:gd name="T2" fmla="*/ 561 w 916"/>
                    <a:gd name="T3" fmla="*/ 109 h 300"/>
                    <a:gd name="T4" fmla="*/ 554 w 916"/>
                    <a:gd name="T5" fmla="*/ 165 h 300"/>
                    <a:gd name="T6" fmla="*/ 579 w 916"/>
                    <a:gd name="T7" fmla="*/ 210 h 300"/>
                    <a:gd name="T8" fmla="*/ 665 w 916"/>
                    <a:gd name="T9" fmla="*/ 229 h 300"/>
                    <a:gd name="T10" fmla="*/ 787 w 916"/>
                    <a:gd name="T11" fmla="*/ 223 h 300"/>
                    <a:gd name="T12" fmla="*/ 839 w 916"/>
                    <a:gd name="T13" fmla="*/ 191 h 300"/>
                    <a:gd name="T14" fmla="*/ 846 w 916"/>
                    <a:gd name="T15" fmla="*/ 135 h 300"/>
                    <a:gd name="T16" fmla="*/ 820 w 916"/>
                    <a:gd name="T17" fmla="*/ 90 h 300"/>
                    <a:gd name="T18" fmla="*/ 734 w 916"/>
                    <a:gd name="T19" fmla="*/ 72 h 300"/>
                    <a:gd name="T20" fmla="*/ 153 w 916"/>
                    <a:gd name="T21" fmla="*/ 74 h 300"/>
                    <a:gd name="T22" fmla="*/ 85 w 916"/>
                    <a:gd name="T23" fmla="*/ 99 h 300"/>
                    <a:gd name="T24" fmla="*/ 70 w 916"/>
                    <a:gd name="T25" fmla="*/ 150 h 300"/>
                    <a:gd name="T26" fmla="*/ 85 w 916"/>
                    <a:gd name="T27" fmla="*/ 201 h 300"/>
                    <a:gd name="T28" fmla="*/ 153 w 916"/>
                    <a:gd name="T29" fmla="*/ 227 h 300"/>
                    <a:gd name="T30" fmla="*/ 280 w 916"/>
                    <a:gd name="T31" fmla="*/ 227 h 300"/>
                    <a:gd name="T32" fmla="*/ 348 w 916"/>
                    <a:gd name="T33" fmla="*/ 201 h 300"/>
                    <a:gd name="T34" fmla="*/ 363 w 916"/>
                    <a:gd name="T35" fmla="*/ 150 h 300"/>
                    <a:gd name="T36" fmla="*/ 348 w 916"/>
                    <a:gd name="T37" fmla="*/ 99 h 300"/>
                    <a:gd name="T38" fmla="*/ 280 w 916"/>
                    <a:gd name="T39" fmla="*/ 74 h 300"/>
                    <a:gd name="T40" fmla="*/ 234 w 916"/>
                    <a:gd name="T41" fmla="*/ 0 h 300"/>
                    <a:gd name="T42" fmla="*/ 321 w 916"/>
                    <a:gd name="T43" fmla="*/ 9 h 300"/>
                    <a:gd name="T44" fmla="*/ 400 w 916"/>
                    <a:gd name="T45" fmla="*/ 53 h 300"/>
                    <a:gd name="T46" fmla="*/ 574 w 916"/>
                    <a:gd name="T47" fmla="*/ 17 h 300"/>
                    <a:gd name="T48" fmla="*/ 662 w 916"/>
                    <a:gd name="T49" fmla="*/ 1 h 300"/>
                    <a:gd name="T50" fmla="*/ 732 w 916"/>
                    <a:gd name="T51" fmla="*/ 0 h 300"/>
                    <a:gd name="T52" fmla="*/ 806 w 916"/>
                    <a:gd name="T53" fmla="*/ 10 h 300"/>
                    <a:gd name="T54" fmla="*/ 875 w 916"/>
                    <a:gd name="T55" fmla="*/ 45 h 300"/>
                    <a:gd name="T56" fmla="*/ 914 w 916"/>
                    <a:gd name="T57" fmla="*/ 123 h 300"/>
                    <a:gd name="T58" fmla="*/ 900 w 916"/>
                    <a:gd name="T59" fmla="*/ 223 h 300"/>
                    <a:gd name="T60" fmla="*/ 843 w 916"/>
                    <a:gd name="T61" fmla="*/ 277 h 300"/>
                    <a:gd name="T62" fmla="*/ 768 w 916"/>
                    <a:gd name="T63" fmla="*/ 297 h 300"/>
                    <a:gd name="T64" fmla="*/ 699 w 916"/>
                    <a:gd name="T65" fmla="*/ 300 h 300"/>
                    <a:gd name="T66" fmla="*/ 632 w 916"/>
                    <a:gd name="T67" fmla="*/ 297 h 300"/>
                    <a:gd name="T68" fmla="*/ 557 w 916"/>
                    <a:gd name="T69" fmla="*/ 277 h 300"/>
                    <a:gd name="T70" fmla="*/ 500 w 916"/>
                    <a:gd name="T71" fmla="*/ 224 h 300"/>
                    <a:gd name="T72" fmla="*/ 485 w 916"/>
                    <a:gd name="T73" fmla="*/ 137 h 300"/>
                    <a:gd name="T74" fmla="*/ 432 w 916"/>
                    <a:gd name="T75" fmla="*/ 150 h 300"/>
                    <a:gd name="T76" fmla="*/ 405 w 916"/>
                    <a:gd name="T77" fmla="*/ 241 h 300"/>
                    <a:gd name="T78" fmla="*/ 342 w 916"/>
                    <a:gd name="T79" fmla="*/ 284 h 300"/>
                    <a:gd name="T80" fmla="*/ 266 w 916"/>
                    <a:gd name="T81" fmla="*/ 298 h 300"/>
                    <a:gd name="T82" fmla="*/ 201 w 916"/>
                    <a:gd name="T83" fmla="*/ 299 h 300"/>
                    <a:gd name="T84" fmla="*/ 129 w 916"/>
                    <a:gd name="T85" fmla="*/ 294 h 300"/>
                    <a:gd name="T86" fmla="*/ 57 w 916"/>
                    <a:gd name="T87" fmla="*/ 267 h 300"/>
                    <a:gd name="T88" fmla="*/ 7 w 916"/>
                    <a:gd name="T89" fmla="*/ 202 h 300"/>
                    <a:gd name="T90" fmla="*/ 7 w 916"/>
                    <a:gd name="T91" fmla="*/ 98 h 300"/>
                    <a:gd name="T92" fmla="*/ 57 w 916"/>
                    <a:gd name="T93" fmla="*/ 33 h 300"/>
                    <a:gd name="T94" fmla="*/ 129 w 916"/>
                    <a:gd name="T95" fmla="*/ 6 h 300"/>
                    <a:gd name="T96" fmla="*/ 201 w 916"/>
                    <a:gd name="T97" fmla="*/ 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916" h="300">
                      <a:moveTo>
                        <a:pt x="699" y="71"/>
                      </a:moveTo>
                      <a:lnTo>
                        <a:pt x="665" y="72"/>
                      </a:lnTo>
                      <a:lnTo>
                        <a:pt x="636" y="74"/>
                      </a:lnTo>
                      <a:lnTo>
                        <a:pt x="613" y="78"/>
                      </a:lnTo>
                      <a:lnTo>
                        <a:pt x="594" y="83"/>
                      </a:lnTo>
                      <a:lnTo>
                        <a:pt x="579" y="90"/>
                      </a:lnTo>
                      <a:lnTo>
                        <a:pt x="569" y="99"/>
                      </a:lnTo>
                      <a:lnTo>
                        <a:pt x="561" y="109"/>
                      </a:lnTo>
                      <a:lnTo>
                        <a:pt x="556" y="122"/>
                      </a:lnTo>
                      <a:lnTo>
                        <a:pt x="554" y="135"/>
                      </a:lnTo>
                      <a:lnTo>
                        <a:pt x="553" y="150"/>
                      </a:lnTo>
                      <a:lnTo>
                        <a:pt x="554" y="165"/>
                      </a:lnTo>
                      <a:lnTo>
                        <a:pt x="556" y="179"/>
                      </a:lnTo>
                      <a:lnTo>
                        <a:pt x="561" y="191"/>
                      </a:lnTo>
                      <a:lnTo>
                        <a:pt x="569" y="201"/>
                      </a:lnTo>
                      <a:lnTo>
                        <a:pt x="579" y="210"/>
                      </a:lnTo>
                      <a:lnTo>
                        <a:pt x="594" y="216"/>
                      </a:lnTo>
                      <a:lnTo>
                        <a:pt x="613" y="223"/>
                      </a:lnTo>
                      <a:lnTo>
                        <a:pt x="636" y="227"/>
                      </a:lnTo>
                      <a:lnTo>
                        <a:pt x="665" y="229"/>
                      </a:lnTo>
                      <a:lnTo>
                        <a:pt x="699" y="230"/>
                      </a:lnTo>
                      <a:lnTo>
                        <a:pt x="734" y="229"/>
                      </a:lnTo>
                      <a:lnTo>
                        <a:pt x="763" y="227"/>
                      </a:lnTo>
                      <a:lnTo>
                        <a:pt x="787" y="223"/>
                      </a:lnTo>
                      <a:lnTo>
                        <a:pt x="805" y="216"/>
                      </a:lnTo>
                      <a:lnTo>
                        <a:pt x="820" y="210"/>
                      </a:lnTo>
                      <a:lnTo>
                        <a:pt x="831" y="201"/>
                      </a:lnTo>
                      <a:lnTo>
                        <a:pt x="839" y="191"/>
                      </a:lnTo>
                      <a:lnTo>
                        <a:pt x="843" y="179"/>
                      </a:lnTo>
                      <a:lnTo>
                        <a:pt x="846" y="165"/>
                      </a:lnTo>
                      <a:lnTo>
                        <a:pt x="847" y="150"/>
                      </a:lnTo>
                      <a:lnTo>
                        <a:pt x="846" y="135"/>
                      </a:lnTo>
                      <a:lnTo>
                        <a:pt x="843" y="122"/>
                      </a:lnTo>
                      <a:lnTo>
                        <a:pt x="839" y="109"/>
                      </a:lnTo>
                      <a:lnTo>
                        <a:pt x="831" y="99"/>
                      </a:lnTo>
                      <a:lnTo>
                        <a:pt x="820" y="90"/>
                      </a:lnTo>
                      <a:lnTo>
                        <a:pt x="805" y="83"/>
                      </a:lnTo>
                      <a:lnTo>
                        <a:pt x="787" y="78"/>
                      </a:lnTo>
                      <a:lnTo>
                        <a:pt x="763" y="74"/>
                      </a:lnTo>
                      <a:lnTo>
                        <a:pt x="734" y="72"/>
                      </a:lnTo>
                      <a:lnTo>
                        <a:pt x="699" y="71"/>
                      </a:lnTo>
                      <a:close/>
                      <a:moveTo>
                        <a:pt x="216" y="71"/>
                      </a:moveTo>
                      <a:lnTo>
                        <a:pt x="182" y="72"/>
                      </a:lnTo>
                      <a:lnTo>
                        <a:pt x="153" y="74"/>
                      </a:lnTo>
                      <a:lnTo>
                        <a:pt x="130" y="78"/>
                      </a:lnTo>
                      <a:lnTo>
                        <a:pt x="111" y="83"/>
                      </a:lnTo>
                      <a:lnTo>
                        <a:pt x="96" y="90"/>
                      </a:lnTo>
                      <a:lnTo>
                        <a:pt x="85" y="99"/>
                      </a:lnTo>
                      <a:lnTo>
                        <a:pt x="78" y="109"/>
                      </a:lnTo>
                      <a:lnTo>
                        <a:pt x="73" y="122"/>
                      </a:lnTo>
                      <a:lnTo>
                        <a:pt x="70" y="135"/>
                      </a:lnTo>
                      <a:lnTo>
                        <a:pt x="70" y="150"/>
                      </a:lnTo>
                      <a:lnTo>
                        <a:pt x="70" y="165"/>
                      </a:lnTo>
                      <a:lnTo>
                        <a:pt x="73" y="179"/>
                      </a:lnTo>
                      <a:lnTo>
                        <a:pt x="78" y="191"/>
                      </a:lnTo>
                      <a:lnTo>
                        <a:pt x="85" y="201"/>
                      </a:lnTo>
                      <a:lnTo>
                        <a:pt x="96" y="210"/>
                      </a:lnTo>
                      <a:lnTo>
                        <a:pt x="111" y="216"/>
                      </a:lnTo>
                      <a:lnTo>
                        <a:pt x="130" y="223"/>
                      </a:lnTo>
                      <a:lnTo>
                        <a:pt x="153" y="227"/>
                      </a:lnTo>
                      <a:lnTo>
                        <a:pt x="182" y="229"/>
                      </a:lnTo>
                      <a:lnTo>
                        <a:pt x="216" y="230"/>
                      </a:lnTo>
                      <a:lnTo>
                        <a:pt x="250" y="229"/>
                      </a:lnTo>
                      <a:lnTo>
                        <a:pt x="280" y="227"/>
                      </a:lnTo>
                      <a:lnTo>
                        <a:pt x="304" y="223"/>
                      </a:lnTo>
                      <a:lnTo>
                        <a:pt x="322" y="216"/>
                      </a:lnTo>
                      <a:lnTo>
                        <a:pt x="337" y="210"/>
                      </a:lnTo>
                      <a:lnTo>
                        <a:pt x="348" y="201"/>
                      </a:lnTo>
                      <a:lnTo>
                        <a:pt x="355" y="191"/>
                      </a:lnTo>
                      <a:lnTo>
                        <a:pt x="360" y="179"/>
                      </a:lnTo>
                      <a:lnTo>
                        <a:pt x="363" y="165"/>
                      </a:lnTo>
                      <a:lnTo>
                        <a:pt x="363" y="150"/>
                      </a:lnTo>
                      <a:lnTo>
                        <a:pt x="363" y="135"/>
                      </a:lnTo>
                      <a:lnTo>
                        <a:pt x="360" y="122"/>
                      </a:lnTo>
                      <a:lnTo>
                        <a:pt x="355" y="109"/>
                      </a:lnTo>
                      <a:lnTo>
                        <a:pt x="348" y="99"/>
                      </a:lnTo>
                      <a:lnTo>
                        <a:pt x="337" y="90"/>
                      </a:lnTo>
                      <a:lnTo>
                        <a:pt x="322" y="83"/>
                      </a:lnTo>
                      <a:lnTo>
                        <a:pt x="304" y="78"/>
                      </a:lnTo>
                      <a:lnTo>
                        <a:pt x="280" y="74"/>
                      </a:lnTo>
                      <a:lnTo>
                        <a:pt x="250" y="72"/>
                      </a:lnTo>
                      <a:lnTo>
                        <a:pt x="216" y="71"/>
                      </a:lnTo>
                      <a:close/>
                      <a:moveTo>
                        <a:pt x="216" y="0"/>
                      </a:moveTo>
                      <a:lnTo>
                        <a:pt x="234" y="0"/>
                      </a:lnTo>
                      <a:lnTo>
                        <a:pt x="254" y="1"/>
                      </a:lnTo>
                      <a:lnTo>
                        <a:pt x="276" y="2"/>
                      </a:lnTo>
                      <a:lnTo>
                        <a:pt x="298" y="5"/>
                      </a:lnTo>
                      <a:lnTo>
                        <a:pt x="321" y="9"/>
                      </a:lnTo>
                      <a:lnTo>
                        <a:pt x="343" y="17"/>
                      </a:lnTo>
                      <a:lnTo>
                        <a:pt x="364" y="26"/>
                      </a:lnTo>
                      <a:lnTo>
                        <a:pt x="383" y="37"/>
                      </a:lnTo>
                      <a:lnTo>
                        <a:pt x="400" y="53"/>
                      </a:lnTo>
                      <a:lnTo>
                        <a:pt x="516" y="53"/>
                      </a:lnTo>
                      <a:lnTo>
                        <a:pt x="533" y="37"/>
                      </a:lnTo>
                      <a:lnTo>
                        <a:pt x="553" y="26"/>
                      </a:lnTo>
                      <a:lnTo>
                        <a:pt x="574" y="17"/>
                      </a:lnTo>
                      <a:lnTo>
                        <a:pt x="596" y="9"/>
                      </a:lnTo>
                      <a:lnTo>
                        <a:pt x="618" y="5"/>
                      </a:lnTo>
                      <a:lnTo>
                        <a:pt x="640" y="2"/>
                      </a:lnTo>
                      <a:lnTo>
                        <a:pt x="662" y="1"/>
                      </a:lnTo>
                      <a:lnTo>
                        <a:pt x="682" y="0"/>
                      </a:lnTo>
                      <a:lnTo>
                        <a:pt x="699" y="0"/>
                      </a:lnTo>
                      <a:lnTo>
                        <a:pt x="715" y="0"/>
                      </a:lnTo>
                      <a:lnTo>
                        <a:pt x="732" y="0"/>
                      </a:lnTo>
                      <a:lnTo>
                        <a:pt x="749" y="1"/>
                      </a:lnTo>
                      <a:lnTo>
                        <a:pt x="768" y="3"/>
                      </a:lnTo>
                      <a:lnTo>
                        <a:pt x="787" y="6"/>
                      </a:lnTo>
                      <a:lnTo>
                        <a:pt x="806" y="10"/>
                      </a:lnTo>
                      <a:lnTo>
                        <a:pt x="825" y="16"/>
                      </a:lnTo>
                      <a:lnTo>
                        <a:pt x="843" y="24"/>
                      </a:lnTo>
                      <a:lnTo>
                        <a:pt x="860" y="33"/>
                      </a:lnTo>
                      <a:lnTo>
                        <a:pt x="875" y="45"/>
                      </a:lnTo>
                      <a:lnTo>
                        <a:pt x="889" y="59"/>
                      </a:lnTo>
                      <a:lnTo>
                        <a:pt x="900" y="77"/>
                      </a:lnTo>
                      <a:lnTo>
                        <a:pt x="908" y="98"/>
                      </a:lnTo>
                      <a:lnTo>
                        <a:pt x="914" y="123"/>
                      </a:lnTo>
                      <a:lnTo>
                        <a:pt x="916" y="150"/>
                      </a:lnTo>
                      <a:lnTo>
                        <a:pt x="914" y="178"/>
                      </a:lnTo>
                      <a:lnTo>
                        <a:pt x="908" y="202"/>
                      </a:lnTo>
                      <a:lnTo>
                        <a:pt x="900" y="223"/>
                      </a:lnTo>
                      <a:lnTo>
                        <a:pt x="889" y="241"/>
                      </a:lnTo>
                      <a:lnTo>
                        <a:pt x="875" y="255"/>
                      </a:lnTo>
                      <a:lnTo>
                        <a:pt x="860" y="267"/>
                      </a:lnTo>
                      <a:lnTo>
                        <a:pt x="843" y="277"/>
                      </a:lnTo>
                      <a:lnTo>
                        <a:pt x="825" y="285"/>
                      </a:lnTo>
                      <a:lnTo>
                        <a:pt x="806" y="290"/>
                      </a:lnTo>
                      <a:lnTo>
                        <a:pt x="787" y="294"/>
                      </a:lnTo>
                      <a:lnTo>
                        <a:pt x="768" y="297"/>
                      </a:lnTo>
                      <a:lnTo>
                        <a:pt x="749" y="298"/>
                      </a:lnTo>
                      <a:lnTo>
                        <a:pt x="732" y="299"/>
                      </a:lnTo>
                      <a:lnTo>
                        <a:pt x="715" y="299"/>
                      </a:lnTo>
                      <a:lnTo>
                        <a:pt x="699" y="300"/>
                      </a:lnTo>
                      <a:lnTo>
                        <a:pt x="685" y="299"/>
                      </a:lnTo>
                      <a:lnTo>
                        <a:pt x="668" y="299"/>
                      </a:lnTo>
                      <a:lnTo>
                        <a:pt x="650" y="298"/>
                      </a:lnTo>
                      <a:lnTo>
                        <a:pt x="632" y="297"/>
                      </a:lnTo>
                      <a:lnTo>
                        <a:pt x="613" y="294"/>
                      </a:lnTo>
                      <a:lnTo>
                        <a:pt x="593" y="290"/>
                      </a:lnTo>
                      <a:lnTo>
                        <a:pt x="575" y="285"/>
                      </a:lnTo>
                      <a:lnTo>
                        <a:pt x="557" y="277"/>
                      </a:lnTo>
                      <a:lnTo>
                        <a:pt x="540" y="267"/>
                      </a:lnTo>
                      <a:lnTo>
                        <a:pt x="524" y="255"/>
                      </a:lnTo>
                      <a:lnTo>
                        <a:pt x="511" y="241"/>
                      </a:lnTo>
                      <a:lnTo>
                        <a:pt x="500" y="224"/>
                      </a:lnTo>
                      <a:lnTo>
                        <a:pt x="491" y="202"/>
                      </a:lnTo>
                      <a:lnTo>
                        <a:pt x="486" y="179"/>
                      </a:lnTo>
                      <a:lnTo>
                        <a:pt x="484" y="150"/>
                      </a:lnTo>
                      <a:lnTo>
                        <a:pt x="485" y="137"/>
                      </a:lnTo>
                      <a:lnTo>
                        <a:pt x="486" y="125"/>
                      </a:lnTo>
                      <a:lnTo>
                        <a:pt x="430" y="125"/>
                      </a:lnTo>
                      <a:lnTo>
                        <a:pt x="432" y="137"/>
                      </a:lnTo>
                      <a:lnTo>
                        <a:pt x="432" y="150"/>
                      </a:lnTo>
                      <a:lnTo>
                        <a:pt x="430" y="179"/>
                      </a:lnTo>
                      <a:lnTo>
                        <a:pt x="425" y="202"/>
                      </a:lnTo>
                      <a:lnTo>
                        <a:pt x="416" y="224"/>
                      </a:lnTo>
                      <a:lnTo>
                        <a:pt x="405" y="241"/>
                      </a:lnTo>
                      <a:lnTo>
                        <a:pt x="392" y="255"/>
                      </a:lnTo>
                      <a:lnTo>
                        <a:pt x="377" y="267"/>
                      </a:lnTo>
                      <a:lnTo>
                        <a:pt x="360" y="277"/>
                      </a:lnTo>
                      <a:lnTo>
                        <a:pt x="342" y="284"/>
                      </a:lnTo>
                      <a:lnTo>
                        <a:pt x="323" y="290"/>
                      </a:lnTo>
                      <a:lnTo>
                        <a:pt x="304" y="294"/>
                      </a:lnTo>
                      <a:lnTo>
                        <a:pt x="285" y="296"/>
                      </a:lnTo>
                      <a:lnTo>
                        <a:pt x="266" y="298"/>
                      </a:lnTo>
                      <a:lnTo>
                        <a:pt x="248" y="299"/>
                      </a:lnTo>
                      <a:lnTo>
                        <a:pt x="231" y="299"/>
                      </a:lnTo>
                      <a:lnTo>
                        <a:pt x="216" y="299"/>
                      </a:lnTo>
                      <a:lnTo>
                        <a:pt x="201" y="299"/>
                      </a:lnTo>
                      <a:lnTo>
                        <a:pt x="185" y="299"/>
                      </a:lnTo>
                      <a:lnTo>
                        <a:pt x="167" y="298"/>
                      </a:lnTo>
                      <a:lnTo>
                        <a:pt x="148" y="296"/>
                      </a:lnTo>
                      <a:lnTo>
                        <a:pt x="129" y="294"/>
                      </a:lnTo>
                      <a:lnTo>
                        <a:pt x="110" y="290"/>
                      </a:lnTo>
                      <a:lnTo>
                        <a:pt x="91" y="284"/>
                      </a:lnTo>
                      <a:lnTo>
                        <a:pt x="73" y="277"/>
                      </a:lnTo>
                      <a:lnTo>
                        <a:pt x="57" y="267"/>
                      </a:lnTo>
                      <a:lnTo>
                        <a:pt x="41" y="255"/>
                      </a:lnTo>
                      <a:lnTo>
                        <a:pt x="27" y="240"/>
                      </a:lnTo>
                      <a:lnTo>
                        <a:pt x="16" y="223"/>
                      </a:lnTo>
                      <a:lnTo>
                        <a:pt x="7" y="202"/>
                      </a:lnTo>
                      <a:lnTo>
                        <a:pt x="2" y="178"/>
                      </a:lnTo>
                      <a:lnTo>
                        <a:pt x="0" y="150"/>
                      </a:lnTo>
                      <a:lnTo>
                        <a:pt x="2" y="122"/>
                      </a:lnTo>
                      <a:lnTo>
                        <a:pt x="7" y="98"/>
                      </a:lnTo>
                      <a:lnTo>
                        <a:pt x="16" y="77"/>
                      </a:lnTo>
                      <a:lnTo>
                        <a:pt x="27" y="59"/>
                      </a:lnTo>
                      <a:lnTo>
                        <a:pt x="41" y="45"/>
                      </a:lnTo>
                      <a:lnTo>
                        <a:pt x="57" y="33"/>
                      </a:lnTo>
                      <a:lnTo>
                        <a:pt x="73" y="23"/>
                      </a:lnTo>
                      <a:lnTo>
                        <a:pt x="91" y="16"/>
                      </a:lnTo>
                      <a:lnTo>
                        <a:pt x="110" y="10"/>
                      </a:lnTo>
                      <a:lnTo>
                        <a:pt x="129" y="6"/>
                      </a:lnTo>
                      <a:lnTo>
                        <a:pt x="148" y="3"/>
                      </a:lnTo>
                      <a:lnTo>
                        <a:pt x="167" y="1"/>
                      </a:lnTo>
                      <a:lnTo>
                        <a:pt x="185" y="0"/>
                      </a:lnTo>
                      <a:lnTo>
                        <a:pt x="201" y="0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6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" name="Freeform 24"/>
                <p:cNvSpPr>
                  <a:spLocks noEditPoints="1"/>
                </p:cNvSpPr>
                <p:nvPr/>
              </p:nvSpPr>
              <p:spPr bwMode="auto">
                <a:xfrm>
                  <a:off x="2597" y="4335"/>
                  <a:ext cx="217" cy="124"/>
                </a:xfrm>
                <a:custGeom>
                  <a:avLst/>
                  <a:gdLst>
                    <a:gd name="T0" fmla="*/ 1796 w 2393"/>
                    <a:gd name="T1" fmla="*/ 704 h 1360"/>
                    <a:gd name="T2" fmla="*/ 1761 w 2393"/>
                    <a:gd name="T3" fmla="*/ 720 h 1360"/>
                    <a:gd name="T4" fmla="*/ 1590 w 2393"/>
                    <a:gd name="T5" fmla="*/ 904 h 1360"/>
                    <a:gd name="T6" fmla="*/ 1882 w 2393"/>
                    <a:gd name="T7" fmla="*/ 733 h 1360"/>
                    <a:gd name="T8" fmla="*/ 1851 w 2393"/>
                    <a:gd name="T9" fmla="*/ 709 h 1360"/>
                    <a:gd name="T10" fmla="*/ 1814 w 2393"/>
                    <a:gd name="T11" fmla="*/ 702 h 1360"/>
                    <a:gd name="T12" fmla="*/ 1831 w 2393"/>
                    <a:gd name="T13" fmla="*/ 20 h 1360"/>
                    <a:gd name="T14" fmla="*/ 1950 w 2393"/>
                    <a:gd name="T15" fmla="*/ 61 h 1360"/>
                    <a:gd name="T16" fmla="*/ 2057 w 2393"/>
                    <a:gd name="T17" fmla="*/ 121 h 1360"/>
                    <a:gd name="T18" fmla="*/ 2154 w 2393"/>
                    <a:gd name="T19" fmla="*/ 196 h 1360"/>
                    <a:gd name="T20" fmla="*/ 2235 w 2393"/>
                    <a:gd name="T21" fmla="*/ 286 h 1360"/>
                    <a:gd name="T22" fmla="*/ 2301 w 2393"/>
                    <a:gd name="T23" fmla="*/ 388 h 1360"/>
                    <a:gd name="T24" fmla="*/ 2352 w 2393"/>
                    <a:gd name="T25" fmla="*/ 501 h 1360"/>
                    <a:gd name="T26" fmla="*/ 2382 w 2393"/>
                    <a:gd name="T27" fmla="*/ 622 h 1360"/>
                    <a:gd name="T28" fmla="*/ 2393 w 2393"/>
                    <a:gd name="T29" fmla="*/ 748 h 1360"/>
                    <a:gd name="T30" fmla="*/ 2390 w 2393"/>
                    <a:gd name="T31" fmla="*/ 1230 h 1360"/>
                    <a:gd name="T32" fmla="*/ 2370 w 2393"/>
                    <a:gd name="T33" fmla="*/ 1282 h 1360"/>
                    <a:gd name="T34" fmla="*/ 2335 w 2393"/>
                    <a:gd name="T35" fmla="*/ 1324 h 1360"/>
                    <a:gd name="T36" fmla="*/ 2286 w 2393"/>
                    <a:gd name="T37" fmla="*/ 1351 h 1360"/>
                    <a:gd name="T38" fmla="*/ 2230 w 2393"/>
                    <a:gd name="T39" fmla="*/ 1360 h 1360"/>
                    <a:gd name="T40" fmla="*/ 129 w 2393"/>
                    <a:gd name="T41" fmla="*/ 1358 h 1360"/>
                    <a:gd name="T42" fmla="*/ 77 w 2393"/>
                    <a:gd name="T43" fmla="*/ 1339 h 1360"/>
                    <a:gd name="T44" fmla="*/ 36 w 2393"/>
                    <a:gd name="T45" fmla="*/ 1304 h 1360"/>
                    <a:gd name="T46" fmla="*/ 10 w 2393"/>
                    <a:gd name="T47" fmla="*/ 1256 h 1360"/>
                    <a:gd name="T48" fmla="*/ 0 w 2393"/>
                    <a:gd name="T49" fmla="*/ 1200 h 1360"/>
                    <a:gd name="T50" fmla="*/ 3 w 2393"/>
                    <a:gd name="T51" fmla="*/ 684 h 1360"/>
                    <a:gd name="T52" fmla="*/ 23 w 2393"/>
                    <a:gd name="T53" fmla="*/ 561 h 1360"/>
                    <a:gd name="T54" fmla="*/ 63 w 2393"/>
                    <a:gd name="T55" fmla="*/ 443 h 1360"/>
                    <a:gd name="T56" fmla="*/ 122 w 2393"/>
                    <a:gd name="T57" fmla="*/ 336 h 1360"/>
                    <a:gd name="T58" fmla="*/ 195 w 2393"/>
                    <a:gd name="T59" fmla="*/ 240 h 1360"/>
                    <a:gd name="T60" fmla="*/ 283 w 2393"/>
                    <a:gd name="T61" fmla="*/ 157 h 1360"/>
                    <a:gd name="T62" fmla="*/ 385 w 2393"/>
                    <a:gd name="T63" fmla="*/ 89 h 1360"/>
                    <a:gd name="T64" fmla="*/ 498 w 2393"/>
                    <a:gd name="T65" fmla="*/ 38 h 1360"/>
                    <a:gd name="T66" fmla="*/ 640 w 2393"/>
                    <a:gd name="T67" fmla="*/ 0 h 1360"/>
                    <a:gd name="T68" fmla="*/ 1748 w 2393"/>
                    <a:gd name="T69" fmla="*/ 0 h 1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393" h="1360">
                      <a:moveTo>
                        <a:pt x="1814" y="702"/>
                      </a:moveTo>
                      <a:lnTo>
                        <a:pt x="1796" y="704"/>
                      </a:lnTo>
                      <a:lnTo>
                        <a:pt x="1778" y="709"/>
                      </a:lnTo>
                      <a:lnTo>
                        <a:pt x="1761" y="720"/>
                      </a:lnTo>
                      <a:lnTo>
                        <a:pt x="1746" y="733"/>
                      </a:lnTo>
                      <a:lnTo>
                        <a:pt x="1590" y="904"/>
                      </a:lnTo>
                      <a:lnTo>
                        <a:pt x="2038" y="904"/>
                      </a:lnTo>
                      <a:lnTo>
                        <a:pt x="1882" y="733"/>
                      </a:lnTo>
                      <a:lnTo>
                        <a:pt x="1867" y="719"/>
                      </a:lnTo>
                      <a:lnTo>
                        <a:pt x="1851" y="709"/>
                      </a:lnTo>
                      <a:lnTo>
                        <a:pt x="1833" y="703"/>
                      </a:lnTo>
                      <a:lnTo>
                        <a:pt x="1814" y="702"/>
                      </a:lnTo>
                      <a:close/>
                      <a:moveTo>
                        <a:pt x="1748" y="0"/>
                      </a:moveTo>
                      <a:lnTo>
                        <a:pt x="1831" y="20"/>
                      </a:lnTo>
                      <a:lnTo>
                        <a:pt x="1892" y="38"/>
                      </a:lnTo>
                      <a:lnTo>
                        <a:pt x="1950" y="61"/>
                      </a:lnTo>
                      <a:lnTo>
                        <a:pt x="2005" y="88"/>
                      </a:lnTo>
                      <a:lnTo>
                        <a:pt x="2057" y="121"/>
                      </a:lnTo>
                      <a:lnTo>
                        <a:pt x="2107" y="157"/>
                      </a:lnTo>
                      <a:lnTo>
                        <a:pt x="2154" y="196"/>
                      </a:lnTo>
                      <a:lnTo>
                        <a:pt x="2196" y="239"/>
                      </a:lnTo>
                      <a:lnTo>
                        <a:pt x="2235" y="286"/>
                      </a:lnTo>
                      <a:lnTo>
                        <a:pt x="2270" y="336"/>
                      </a:lnTo>
                      <a:lnTo>
                        <a:pt x="2301" y="388"/>
                      </a:lnTo>
                      <a:lnTo>
                        <a:pt x="2328" y="443"/>
                      </a:lnTo>
                      <a:lnTo>
                        <a:pt x="2352" y="501"/>
                      </a:lnTo>
                      <a:lnTo>
                        <a:pt x="2369" y="561"/>
                      </a:lnTo>
                      <a:lnTo>
                        <a:pt x="2382" y="622"/>
                      </a:lnTo>
                      <a:lnTo>
                        <a:pt x="2390" y="684"/>
                      </a:lnTo>
                      <a:lnTo>
                        <a:pt x="2393" y="748"/>
                      </a:lnTo>
                      <a:lnTo>
                        <a:pt x="2393" y="1200"/>
                      </a:lnTo>
                      <a:lnTo>
                        <a:pt x="2390" y="1230"/>
                      </a:lnTo>
                      <a:lnTo>
                        <a:pt x="2383" y="1256"/>
                      </a:lnTo>
                      <a:lnTo>
                        <a:pt x="2370" y="1282"/>
                      </a:lnTo>
                      <a:lnTo>
                        <a:pt x="2354" y="1304"/>
                      </a:lnTo>
                      <a:lnTo>
                        <a:pt x="2335" y="1324"/>
                      </a:lnTo>
                      <a:lnTo>
                        <a:pt x="2311" y="1339"/>
                      </a:lnTo>
                      <a:lnTo>
                        <a:pt x="2286" y="1351"/>
                      </a:lnTo>
                      <a:lnTo>
                        <a:pt x="2259" y="1358"/>
                      </a:lnTo>
                      <a:lnTo>
                        <a:pt x="2230" y="1360"/>
                      </a:lnTo>
                      <a:lnTo>
                        <a:pt x="157" y="1360"/>
                      </a:lnTo>
                      <a:lnTo>
                        <a:pt x="129" y="1358"/>
                      </a:lnTo>
                      <a:lnTo>
                        <a:pt x="101" y="1351"/>
                      </a:lnTo>
                      <a:lnTo>
                        <a:pt x="77" y="1339"/>
                      </a:lnTo>
                      <a:lnTo>
                        <a:pt x="55" y="1324"/>
                      </a:lnTo>
                      <a:lnTo>
                        <a:pt x="36" y="1304"/>
                      </a:lnTo>
                      <a:lnTo>
                        <a:pt x="21" y="1282"/>
                      </a:lnTo>
                      <a:lnTo>
                        <a:pt x="10" y="1256"/>
                      </a:lnTo>
                      <a:lnTo>
                        <a:pt x="3" y="1230"/>
                      </a:lnTo>
                      <a:lnTo>
                        <a:pt x="0" y="1200"/>
                      </a:lnTo>
                      <a:lnTo>
                        <a:pt x="0" y="748"/>
                      </a:lnTo>
                      <a:lnTo>
                        <a:pt x="3" y="684"/>
                      </a:lnTo>
                      <a:lnTo>
                        <a:pt x="11" y="622"/>
                      </a:lnTo>
                      <a:lnTo>
                        <a:pt x="23" y="561"/>
                      </a:lnTo>
                      <a:lnTo>
                        <a:pt x="41" y="501"/>
                      </a:lnTo>
                      <a:lnTo>
                        <a:pt x="63" y="443"/>
                      </a:lnTo>
                      <a:lnTo>
                        <a:pt x="90" y="389"/>
                      </a:lnTo>
                      <a:lnTo>
                        <a:pt x="122" y="336"/>
                      </a:lnTo>
                      <a:lnTo>
                        <a:pt x="156" y="286"/>
                      </a:lnTo>
                      <a:lnTo>
                        <a:pt x="195" y="240"/>
                      </a:lnTo>
                      <a:lnTo>
                        <a:pt x="237" y="196"/>
                      </a:lnTo>
                      <a:lnTo>
                        <a:pt x="283" y="157"/>
                      </a:lnTo>
                      <a:lnTo>
                        <a:pt x="332" y="121"/>
                      </a:lnTo>
                      <a:lnTo>
                        <a:pt x="385" y="89"/>
                      </a:lnTo>
                      <a:lnTo>
                        <a:pt x="440" y="62"/>
                      </a:lnTo>
                      <a:lnTo>
                        <a:pt x="498" y="38"/>
                      </a:lnTo>
                      <a:lnTo>
                        <a:pt x="559" y="20"/>
                      </a:lnTo>
                      <a:lnTo>
                        <a:pt x="640" y="0"/>
                      </a:lnTo>
                      <a:lnTo>
                        <a:pt x="1193" y="1280"/>
                      </a:lnTo>
                      <a:lnTo>
                        <a:pt x="174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6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5" name="Freeform 25"/>
                <p:cNvSpPr>
                  <a:spLocks/>
                </p:cNvSpPr>
                <p:nvPr/>
              </p:nvSpPr>
              <p:spPr bwMode="auto">
                <a:xfrm>
                  <a:off x="2689" y="4347"/>
                  <a:ext cx="34" cy="83"/>
                </a:xfrm>
                <a:custGeom>
                  <a:avLst/>
                  <a:gdLst>
                    <a:gd name="T0" fmla="*/ 135 w 373"/>
                    <a:gd name="T1" fmla="*/ 0 h 915"/>
                    <a:gd name="T2" fmla="*/ 237 w 373"/>
                    <a:gd name="T3" fmla="*/ 0 h 915"/>
                    <a:gd name="T4" fmla="*/ 258 w 373"/>
                    <a:gd name="T5" fmla="*/ 2 h 915"/>
                    <a:gd name="T6" fmla="*/ 278 w 373"/>
                    <a:gd name="T7" fmla="*/ 9 h 915"/>
                    <a:gd name="T8" fmla="*/ 295 w 373"/>
                    <a:gd name="T9" fmla="*/ 21 h 915"/>
                    <a:gd name="T10" fmla="*/ 310 w 373"/>
                    <a:gd name="T11" fmla="*/ 36 h 915"/>
                    <a:gd name="T12" fmla="*/ 321 w 373"/>
                    <a:gd name="T13" fmla="*/ 53 h 915"/>
                    <a:gd name="T14" fmla="*/ 328 w 373"/>
                    <a:gd name="T15" fmla="*/ 74 h 915"/>
                    <a:gd name="T16" fmla="*/ 366 w 373"/>
                    <a:gd name="T17" fmla="*/ 234 h 915"/>
                    <a:gd name="T18" fmla="*/ 368 w 373"/>
                    <a:gd name="T19" fmla="*/ 257 h 915"/>
                    <a:gd name="T20" fmla="*/ 365 w 373"/>
                    <a:gd name="T21" fmla="*/ 281 h 915"/>
                    <a:gd name="T22" fmla="*/ 357 w 373"/>
                    <a:gd name="T23" fmla="*/ 301 h 915"/>
                    <a:gd name="T24" fmla="*/ 345 w 373"/>
                    <a:gd name="T25" fmla="*/ 319 h 915"/>
                    <a:gd name="T26" fmla="*/ 329 w 373"/>
                    <a:gd name="T27" fmla="*/ 334 h 915"/>
                    <a:gd name="T28" fmla="*/ 309 w 373"/>
                    <a:gd name="T29" fmla="*/ 345 h 915"/>
                    <a:gd name="T30" fmla="*/ 287 w 373"/>
                    <a:gd name="T31" fmla="*/ 351 h 915"/>
                    <a:gd name="T32" fmla="*/ 373 w 373"/>
                    <a:gd name="T33" fmla="*/ 438 h 915"/>
                    <a:gd name="T34" fmla="*/ 187 w 373"/>
                    <a:gd name="T35" fmla="*/ 915 h 915"/>
                    <a:gd name="T36" fmla="*/ 0 w 373"/>
                    <a:gd name="T37" fmla="*/ 438 h 915"/>
                    <a:gd name="T38" fmla="*/ 85 w 373"/>
                    <a:gd name="T39" fmla="*/ 351 h 915"/>
                    <a:gd name="T40" fmla="*/ 63 w 373"/>
                    <a:gd name="T41" fmla="*/ 345 h 915"/>
                    <a:gd name="T42" fmla="*/ 44 w 373"/>
                    <a:gd name="T43" fmla="*/ 334 h 915"/>
                    <a:gd name="T44" fmla="*/ 27 w 373"/>
                    <a:gd name="T45" fmla="*/ 319 h 915"/>
                    <a:gd name="T46" fmla="*/ 15 w 373"/>
                    <a:gd name="T47" fmla="*/ 301 h 915"/>
                    <a:gd name="T48" fmla="*/ 7 w 373"/>
                    <a:gd name="T49" fmla="*/ 281 h 915"/>
                    <a:gd name="T50" fmla="*/ 4 w 373"/>
                    <a:gd name="T51" fmla="*/ 257 h 915"/>
                    <a:gd name="T52" fmla="*/ 6 w 373"/>
                    <a:gd name="T53" fmla="*/ 234 h 915"/>
                    <a:gd name="T54" fmla="*/ 44 w 373"/>
                    <a:gd name="T55" fmla="*/ 74 h 915"/>
                    <a:gd name="T56" fmla="*/ 52 w 373"/>
                    <a:gd name="T57" fmla="*/ 53 h 915"/>
                    <a:gd name="T58" fmla="*/ 63 w 373"/>
                    <a:gd name="T59" fmla="*/ 36 h 915"/>
                    <a:gd name="T60" fmla="*/ 77 w 373"/>
                    <a:gd name="T61" fmla="*/ 21 h 915"/>
                    <a:gd name="T62" fmla="*/ 95 w 373"/>
                    <a:gd name="T63" fmla="*/ 9 h 915"/>
                    <a:gd name="T64" fmla="*/ 114 w 373"/>
                    <a:gd name="T65" fmla="*/ 2 h 915"/>
                    <a:gd name="T66" fmla="*/ 135 w 373"/>
                    <a:gd name="T67" fmla="*/ 0 h 9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73" h="915">
                      <a:moveTo>
                        <a:pt x="135" y="0"/>
                      </a:moveTo>
                      <a:lnTo>
                        <a:pt x="237" y="0"/>
                      </a:lnTo>
                      <a:lnTo>
                        <a:pt x="258" y="2"/>
                      </a:lnTo>
                      <a:lnTo>
                        <a:pt x="278" y="9"/>
                      </a:lnTo>
                      <a:lnTo>
                        <a:pt x="295" y="21"/>
                      </a:lnTo>
                      <a:lnTo>
                        <a:pt x="310" y="36"/>
                      </a:lnTo>
                      <a:lnTo>
                        <a:pt x="321" y="53"/>
                      </a:lnTo>
                      <a:lnTo>
                        <a:pt x="328" y="74"/>
                      </a:lnTo>
                      <a:lnTo>
                        <a:pt x="366" y="234"/>
                      </a:lnTo>
                      <a:lnTo>
                        <a:pt x="368" y="257"/>
                      </a:lnTo>
                      <a:lnTo>
                        <a:pt x="365" y="281"/>
                      </a:lnTo>
                      <a:lnTo>
                        <a:pt x="357" y="301"/>
                      </a:lnTo>
                      <a:lnTo>
                        <a:pt x="345" y="319"/>
                      </a:lnTo>
                      <a:lnTo>
                        <a:pt x="329" y="334"/>
                      </a:lnTo>
                      <a:lnTo>
                        <a:pt x="309" y="345"/>
                      </a:lnTo>
                      <a:lnTo>
                        <a:pt x="287" y="351"/>
                      </a:lnTo>
                      <a:lnTo>
                        <a:pt x="373" y="438"/>
                      </a:lnTo>
                      <a:lnTo>
                        <a:pt x="187" y="915"/>
                      </a:lnTo>
                      <a:lnTo>
                        <a:pt x="0" y="438"/>
                      </a:lnTo>
                      <a:lnTo>
                        <a:pt x="85" y="351"/>
                      </a:lnTo>
                      <a:lnTo>
                        <a:pt x="63" y="345"/>
                      </a:lnTo>
                      <a:lnTo>
                        <a:pt x="44" y="334"/>
                      </a:lnTo>
                      <a:lnTo>
                        <a:pt x="27" y="319"/>
                      </a:lnTo>
                      <a:lnTo>
                        <a:pt x="15" y="301"/>
                      </a:lnTo>
                      <a:lnTo>
                        <a:pt x="7" y="281"/>
                      </a:lnTo>
                      <a:lnTo>
                        <a:pt x="4" y="257"/>
                      </a:lnTo>
                      <a:lnTo>
                        <a:pt x="6" y="234"/>
                      </a:lnTo>
                      <a:lnTo>
                        <a:pt x="44" y="74"/>
                      </a:lnTo>
                      <a:lnTo>
                        <a:pt x="52" y="53"/>
                      </a:lnTo>
                      <a:lnTo>
                        <a:pt x="63" y="36"/>
                      </a:lnTo>
                      <a:lnTo>
                        <a:pt x="77" y="21"/>
                      </a:lnTo>
                      <a:lnTo>
                        <a:pt x="95" y="9"/>
                      </a:lnTo>
                      <a:lnTo>
                        <a:pt x="114" y="2"/>
                      </a:lnTo>
                      <a:lnTo>
                        <a:pt x="13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6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4" name="Group 16"/>
              <p:cNvGrpSpPr>
                <a:grpSpLocks noChangeAspect="1"/>
              </p:cNvGrpSpPr>
              <p:nvPr/>
            </p:nvGrpSpPr>
            <p:grpSpPr bwMode="auto">
              <a:xfrm>
                <a:off x="7854849" y="2298568"/>
                <a:ext cx="162480" cy="186754"/>
                <a:chOff x="1039" y="1681"/>
                <a:chExt cx="1071" cy="1231"/>
              </a:xfrm>
              <a:solidFill>
                <a:schemeClr val="bg1"/>
              </a:solidFill>
            </p:grpSpPr>
            <p:sp>
              <p:nvSpPr>
                <p:cNvPr id="28" name="Freeform 17"/>
                <p:cNvSpPr>
                  <a:spLocks noEditPoints="1"/>
                </p:cNvSpPr>
                <p:nvPr/>
              </p:nvSpPr>
              <p:spPr bwMode="auto">
                <a:xfrm>
                  <a:off x="1039" y="1681"/>
                  <a:ext cx="1071" cy="1099"/>
                </a:xfrm>
                <a:custGeom>
                  <a:avLst/>
                  <a:gdLst>
                    <a:gd name="T0" fmla="*/ 3169 w 3212"/>
                    <a:gd name="T1" fmla="*/ 566 h 3298"/>
                    <a:gd name="T2" fmla="*/ 3035 w 3212"/>
                    <a:gd name="T3" fmla="*/ 475 h 3298"/>
                    <a:gd name="T4" fmla="*/ 2711 w 3212"/>
                    <a:gd name="T5" fmla="*/ 199 h 3298"/>
                    <a:gd name="T6" fmla="*/ 2384 w 3212"/>
                    <a:gd name="T7" fmla="*/ 19 h 3298"/>
                    <a:gd name="T8" fmla="*/ 2347 w 3212"/>
                    <a:gd name="T9" fmla="*/ 4 h 3298"/>
                    <a:gd name="T10" fmla="*/ 2278 w 3212"/>
                    <a:gd name="T11" fmla="*/ 47 h 3298"/>
                    <a:gd name="T12" fmla="*/ 2171 w 3212"/>
                    <a:gd name="T13" fmla="*/ 190 h 3298"/>
                    <a:gd name="T14" fmla="*/ 1698 w 3212"/>
                    <a:gd name="T15" fmla="*/ 610 h 3298"/>
                    <a:gd name="T16" fmla="*/ 716 w 3212"/>
                    <a:gd name="T17" fmla="*/ 1337 h 3298"/>
                    <a:gd name="T18" fmla="*/ 296 w 3212"/>
                    <a:gd name="T19" fmla="*/ 1713 h 3298"/>
                    <a:gd name="T20" fmla="*/ 59 w 3212"/>
                    <a:gd name="T21" fmla="*/ 2061 h 3298"/>
                    <a:gd name="T22" fmla="*/ 0 w 3212"/>
                    <a:gd name="T23" fmla="*/ 2479 h 3298"/>
                    <a:gd name="T24" fmla="*/ 29 w 3212"/>
                    <a:gd name="T25" fmla="*/ 2758 h 3298"/>
                    <a:gd name="T26" fmla="*/ 183 w 3212"/>
                    <a:gd name="T27" fmla="*/ 2915 h 3298"/>
                    <a:gd name="T28" fmla="*/ 615 w 3212"/>
                    <a:gd name="T29" fmla="*/ 3255 h 3298"/>
                    <a:gd name="T30" fmla="*/ 886 w 3212"/>
                    <a:gd name="T31" fmla="*/ 3291 h 3298"/>
                    <a:gd name="T32" fmla="*/ 1138 w 3212"/>
                    <a:gd name="T33" fmla="*/ 3171 h 3298"/>
                    <a:gd name="T34" fmla="*/ 1808 w 3212"/>
                    <a:gd name="T35" fmla="*/ 2600 h 3298"/>
                    <a:gd name="T36" fmla="*/ 2812 w 3212"/>
                    <a:gd name="T37" fmla="*/ 1724 h 3298"/>
                    <a:gd name="T38" fmla="*/ 3103 w 3212"/>
                    <a:gd name="T39" fmla="*/ 1438 h 3298"/>
                    <a:gd name="T40" fmla="*/ 3146 w 3212"/>
                    <a:gd name="T41" fmla="*/ 1401 h 3298"/>
                    <a:gd name="T42" fmla="*/ 3193 w 3212"/>
                    <a:gd name="T43" fmla="*/ 1183 h 3298"/>
                    <a:gd name="T44" fmla="*/ 3208 w 3212"/>
                    <a:gd name="T45" fmla="*/ 620 h 3298"/>
                    <a:gd name="T46" fmla="*/ 1001 w 3212"/>
                    <a:gd name="T47" fmla="*/ 3114 h 3298"/>
                    <a:gd name="T48" fmla="*/ 881 w 3212"/>
                    <a:gd name="T49" fmla="*/ 3066 h 3298"/>
                    <a:gd name="T50" fmla="*/ 844 w 3212"/>
                    <a:gd name="T51" fmla="*/ 2610 h 3298"/>
                    <a:gd name="T52" fmla="*/ 840 w 3212"/>
                    <a:gd name="T53" fmla="*/ 2398 h 3298"/>
                    <a:gd name="T54" fmla="*/ 401 w 3212"/>
                    <a:gd name="T55" fmla="*/ 2082 h 3298"/>
                    <a:gd name="T56" fmla="*/ 241 w 3212"/>
                    <a:gd name="T57" fmla="*/ 1969 h 3298"/>
                    <a:gd name="T58" fmla="*/ 752 w 3212"/>
                    <a:gd name="T59" fmla="*/ 2141 h 3298"/>
                    <a:gd name="T60" fmla="*/ 1034 w 3212"/>
                    <a:gd name="T61" fmla="*/ 2354 h 3298"/>
                    <a:gd name="T62" fmla="*/ 1418 w 3212"/>
                    <a:gd name="T63" fmla="*/ 2074 h 3298"/>
                    <a:gd name="T64" fmla="*/ 1624 w 3212"/>
                    <a:gd name="T65" fmla="*/ 1847 h 3298"/>
                    <a:gd name="T66" fmla="*/ 1420 w 3212"/>
                    <a:gd name="T67" fmla="*/ 1596 h 3298"/>
                    <a:gd name="T68" fmla="*/ 1082 w 3212"/>
                    <a:gd name="T69" fmla="*/ 1248 h 3298"/>
                    <a:gd name="T70" fmla="*/ 1614 w 3212"/>
                    <a:gd name="T71" fmla="*/ 825 h 3298"/>
                    <a:gd name="T72" fmla="*/ 2194 w 3212"/>
                    <a:gd name="T73" fmla="*/ 338 h 3298"/>
                    <a:gd name="T74" fmla="*/ 2374 w 3212"/>
                    <a:gd name="T75" fmla="*/ 118 h 3298"/>
                    <a:gd name="T76" fmla="*/ 2661 w 3212"/>
                    <a:gd name="T77" fmla="*/ 304 h 3298"/>
                    <a:gd name="T78" fmla="*/ 2993 w 3212"/>
                    <a:gd name="T79" fmla="*/ 603 h 3298"/>
                    <a:gd name="T80" fmla="*/ 2474 w 3212"/>
                    <a:gd name="T81" fmla="*/ 1257 h 3298"/>
                    <a:gd name="T82" fmla="*/ 1732 w 3212"/>
                    <a:gd name="T83" fmla="*/ 1951 h 3298"/>
                    <a:gd name="T84" fmla="*/ 1047 w 3212"/>
                    <a:gd name="T85" fmla="*/ 2462 h 3298"/>
                    <a:gd name="T86" fmla="*/ 1012 w 3212"/>
                    <a:gd name="T87" fmla="*/ 2472 h 3298"/>
                    <a:gd name="T88" fmla="*/ 3078 w 3212"/>
                    <a:gd name="T89" fmla="*/ 1147 h 3298"/>
                    <a:gd name="T90" fmla="*/ 3067 w 3212"/>
                    <a:gd name="T91" fmla="*/ 1301 h 3298"/>
                    <a:gd name="T92" fmla="*/ 3051 w 3212"/>
                    <a:gd name="T93" fmla="*/ 1343 h 3298"/>
                    <a:gd name="T94" fmla="*/ 3018 w 3212"/>
                    <a:gd name="T95" fmla="*/ 1366 h 3298"/>
                    <a:gd name="T96" fmla="*/ 2890 w 3212"/>
                    <a:gd name="T97" fmla="*/ 1493 h 3298"/>
                    <a:gd name="T98" fmla="*/ 1823 w 3212"/>
                    <a:gd name="T99" fmla="*/ 2434 h 3298"/>
                    <a:gd name="T100" fmla="*/ 1765 w 3212"/>
                    <a:gd name="T101" fmla="*/ 2231 h 3298"/>
                    <a:gd name="T102" fmla="*/ 1749 w 3212"/>
                    <a:gd name="T103" fmla="*/ 2105 h 3298"/>
                    <a:gd name="T104" fmla="*/ 2236 w 3212"/>
                    <a:gd name="T105" fmla="*/ 1651 h 3298"/>
                    <a:gd name="T106" fmla="*/ 3095 w 3212"/>
                    <a:gd name="T107" fmla="*/ 770 h 3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212" h="3298">
                      <a:moveTo>
                        <a:pt x="3208" y="620"/>
                      </a:moveTo>
                      <a:lnTo>
                        <a:pt x="3206" y="606"/>
                      </a:lnTo>
                      <a:lnTo>
                        <a:pt x="3192" y="581"/>
                      </a:lnTo>
                      <a:lnTo>
                        <a:pt x="3169" y="566"/>
                      </a:lnTo>
                      <a:lnTo>
                        <a:pt x="3143" y="561"/>
                      </a:lnTo>
                      <a:lnTo>
                        <a:pt x="3130" y="564"/>
                      </a:lnTo>
                      <a:lnTo>
                        <a:pt x="3101" y="533"/>
                      </a:lnTo>
                      <a:lnTo>
                        <a:pt x="3035" y="475"/>
                      </a:lnTo>
                      <a:lnTo>
                        <a:pt x="3003" y="448"/>
                      </a:lnTo>
                      <a:lnTo>
                        <a:pt x="2931" y="383"/>
                      </a:lnTo>
                      <a:lnTo>
                        <a:pt x="2786" y="258"/>
                      </a:lnTo>
                      <a:lnTo>
                        <a:pt x="2711" y="199"/>
                      </a:lnTo>
                      <a:lnTo>
                        <a:pt x="2651" y="148"/>
                      </a:lnTo>
                      <a:lnTo>
                        <a:pt x="2507" y="53"/>
                      </a:lnTo>
                      <a:lnTo>
                        <a:pt x="2432" y="24"/>
                      </a:lnTo>
                      <a:lnTo>
                        <a:pt x="2384" y="19"/>
                      </a:lnTo>
                      <a:lnTo>
                        <a:pt x="2363" y="20"/>
                      </a:lnTo>
                      <a:lnTo>
                        <a:pt x="2361" y="17"/>
                      </a:lnTo>
                      <a:lnTo>
                        <a:pt x="2358" y="14"/>
                      </a:lnTo>
                      <a:lnTo>
                        <a:pt x="2347" y="4"/>
                      </a:lnTo>
                      <a:lnTo>
                        <a:pt x="2320" y="0"/>
                      </a:lnTo>
                      <a:lnTo>
                        <a:pt x="2294" y="10"/>
                      </a:lnTo>
                      <a:lnTo>
                        <a:pt x="2278" y="32"/>
                      </a:lnTo>
                      <a:lnTo>
                        <a:pt x="2278" y="47"/>
                      </a:lnTo>
                      <a:lnTo>
                        <a:pt x="2276" y="62"/>
                      </a:lnTo>
                      <a:lnTo>
                        <a:pt x="2253" y="102"/>
                      </a:lnTo>
                      <a:lnTo>
                        <a:pt x="2199" y="163"/>
                      </a:lnTo>
                      <a:lnTo>
                        <a:pt x="2171" y="190"/>
                      </a:lnTo>
                      <a:lnTo>
                        <a:pt x="2102" y="260"/>
                      </a:lnTo>
                      <a:lnTo>
                        <a:pt x="1952" y="394"/>
                      </a:lnTo>
                      <a:lnTo>
                        <a:pt x="1878" y="459"/>
                      </a:lnTo>
                      <a:lnTo>
                        <a:pt x="1698" y="610"/>
                      </a:lnTo>
                      <a:lnTo>
                        <a:pt x="1326" y="897"/>
                      </a:lnTo>
                      <a:lnTo>
                        <a:pt x="1138" y="1036"/>
                      </a:lnTo>
                      <a:lnTo>
                        <a:pt x="969" y="1157"/>
                      </a:lnTo>
                      <a:lnTo>
                        <a:pt x="716" y="1337"/>
                      </a:lnTo>
                      <a:lnTo>
                        <a:pt x="553" y="1467"/>
                      </a:lnTo>
                      <a:lnTo>
                        <a:pt x="475" y="1536"/>
                      </a:lnTo>
                      <a:lnTo>
                        <a:pt x="415" y="1592"/>
                      </a:lnTo>
                      <a:lnTo>
                        <a:pt x="296" y="1713"/>
                      </a:lnTo>
                      <a:lnTo>
                        <a:pt x="186" y="1845"/>
                      </a:lnTo>
                      <a:lnTo>
                        <a:pt x="117" y="1951"/>
                      </a:lnTo>
                      <a:lnTo>
                        <a:pt x="77" y="2024"/>
                      </a:lnTo>
                      <a:lnTo>
                        <a:pt x="59" y="2061"/>
                      </a:lnTo>
                      <a:lnTo>
                        <a:pt x="44" y="2100"/>
                      </a:lnTo>
                      <a:lnTo>
                        <a:pt x="21" y="2181"/>
                      </a:lnTo>
                      <a:lnTo>
                        <a:pt x="2" y="2306"/>
                      </a:lnTo>
                      <a:lnTo>
                        <a:pt x="0" y="2479"/>
                      </a:lnTo>
                      <a:lnTo>
                        <a:pt x="12" y="2650"/>
                      </a:lnTo>
                      <a:lnTo>
                        <a:pt x="18" y="2732"/>
                      </a:lnTo>
                      <a:lnTo>
                        <a:pt x="19" y="2742"/>
                      </a:lnTo>
                      <a:lnTo>
                        <a:pt x="29" y="2758"/>
                      </a:lnTo>
                      <a:lnTo>
                        <a:pt x="49" y="2771"/>
                      </a:lnTo>
                      <a:lnTo>
                        <a:pt x="67" y="2770"/>
                      </a:lnTo>
                      <a:lnTo>
                        <a:pt x="101" y="2817"/>
                      </a:lnTo>
                      <a:lnTo>
                        <a:pt x="183" y="2915"/>
                      </a:lnTo>
                      <a:lnTo>
                        <a:pt x="278" y="3016"/>
                      </a:lnTo>
                      <a:lnTo>
                        <a:pt x="383" y="3109"/>
                      </a:lnTo>
                      <a:lnTo>
                        <a:pt x="497" y="3193"/>
                      </a:lnTo>
                      <a:lnTo>
                        <a:pt x="615" y="3255"/>
                      </a:lnTo>
                      <a:lnTo>
                        <a:pt x="704" y="3285"/>
                      </a:lnTo>
                      <a:lnTo>
                        <a:pt x="765" y="3297"/>
                      </a:lnTo>
                      <a:lnTo>
                        <a:pt x="825" y="3298"/>
                      </a:lnTo>
                      <a:lnTo>
                        <a:pt x="886" y="3291"/>
                      </a:lnTo>
                      <a:lnTo>
                        <a:pt x="916" y="3282"/>
                      </a:lnTo>
                      <a:lnTo>
                        <a:pt x="955" y="3271"/>
                      </a:lnTo>
                      <a:lnTo>
                        <a:pt x="1030" y="3236"/>
                      </a:lnTo>
                      <a:lnTo>
                        <a:pt x="1138" y="3171"/>
                      </a:lnTo>
                      <a:lnTo>
                        <a:pt x="1342" y="3009"/>
                      </a:lnTo>
                      <a:lnTo>
                        <a:pt x="1463" y="2899"/>
                      </a:lnTo>
                      <a:lnTo>
                        <a:pt x="1634" y="2748"/>
                      </a:lnTo>
                      <a:lnTo>
                        <a:pt x="1808" y="2600"/>
                      </a:lnTo>
                      <a:lnTo>
                        <a:pt x="2017" y="2424"/>
                      </a:lnTo>
                      <a:lnTo>
                        <a:pt x="2429" y="2066"/>
                      </a:lnTo>
                      <a:lnTo>
                        <a:pt x="2633" y="1884"/>
                      </a:lnTo>
                      <a:lnTo>
                        <a:pt x="2812" y="1724"/>
                      </a:lnTo>
                      <a:lnTo>
                        <a:pt x="2987" y="1560"/>
                      </a:lnTo>
                      <a:lnTo>
                        <a:pt x="3021" y="1530"/>
                      </a:lnTo>
                      <a:lnTo>
                        <a:pt x="3075" y="1478"/>
                      </a:lnTo>
                      <a:lnTo>
                        <a:pt x="3103" y="1438"/>
                      </a:lnTo>
                      <a:lnTo>
                        <a:pt x="3111" y="1416"/>
                      </a:lnTo>
                      <a:lnTo>
                        <a:pt x="3124" y="1415"/>
                      </a:lnTo>
                      <a:lnTo>
                        <a:pt x="3134" y="1409"/>
                      </a:lnTo>
                      <a:lnTo>
                        <a:pt x="3146" y="1401"/>
                      </a:lnTo>
                      <a:lnTo>
                        <a:pt x="3163" y="1378"/>
                      </a:lnTo>
                      <a:lnTo>
                        <a:pt x="3180" y="1337"/>
                      </a:lnTo>
                      <a:lnTo>
                        <a:pt x="3192" y="1241"/>
                      </a:lnTo>
                      <a:lnTo>
                        <a:pt x="3193" y="1183"/>
                      </a:lnTo>
                      <a:lnTo>
                        <a:pt x="3202" y="1042"/>
                      </a:lnTo>
                      <a:lnTo>
                        <a:pt x="3212" y="832"/>
                      </a:lnTo>
                      <a:lnTo>
                        <a:pt x="3212" y="691"/>
                      </a:lnTo>
                      <a:lnTo>
                        <a:pt x="3208" y="620"/>
                      </a:lnTo>
                      <a:close/>
                      <a:moveTo>
                        <a:pt x="1004" y="2495"/>
                      </a:moveTo>
                      <a:lnTo>
                        <a:pt x="998" y="2649"/>
                      </a:lnTo>
                      <a:lnTo>
                        <a:pt x="999" y="2958"/>
                      </a:lnTo>
                      <a:lnTo>
                        <a:pt x="1001" y="3114"/>
                      </a:lnTo>
                      <a:lnTo>
                        <a:pt x="942" y="3145"/>
                      </a:lnTo>
                      <a:lnTo>
                        <a:pt x="880" y="3170"/>
                      </a:lnTo>
                      <a:lnTo>
                        <a:pt x="884" y="3137"/>
                      </a:lnTo>
                      <a:lnTo>
                        <a:pt x="881" y="3066"/>
                      </a:lnTo>
                      <a:lnTo>
                        <a:pt x="868" y="2961"/>
                      </a:lnTo>
                      <a:lnTo>
                        <a:pt x="860" y="2895"/>
                      </a:lnTo>
                      <a:lnTo>
                        <a:pt x="850" y="2780"/>
                      </a:lnTo>
                      <a:lnTo>
                        <a:pt x="844" y="2610"/>
                      </a:lnTo>
                      <a:lnTo>
                        <a:pt x="850" y="2495"/>
                      </a:lnTo>
                      <a:lnTo>
                        <a:pt x="857" y="2439"/>
                      </a:lnTo>
                      <a:lnTo>
                        <a:pt x="856" y="2424"/>
                      </a:lnTo>
                      <a:lnTo>
                        <a:pt x="840" y="2398"/>
                      </a:lnTo>
                      <a:lnTo>
                        <a:pt x="828" y="2390"/>
                      </a:lnTo>
                      <a:lnTo>
                        <a:pt x="717" y="2318"/>
                      </a:lnTo>
                      <a:lnTo>
                        <a:pt x="506" y="2162"/>
                      </a:lnTo>
                      <a:lnTo>
                        <a:pt x="401" y="2082"/>
                      </a:lnTo>
                      <a:lnTo>
                        <a:pt x="382" y="2064"/>
                      </a:lnTo>
                      <a:lnTo>
                        <a:pt x="314" y="2010"/>
                      </a:lnTo>
                      <a:lnTo>
                        <a:pt x="264" y="1978"/>
                      </a:lnTo>
                      <a:lnTo>
                        <a:pt x="241" y="1969"/>
                      </a:lnTo>
                      <a:lnTo>
                        <a:pt x="294" y="1899"/>
                      </a:lnTo>
                      <a:lnTo>
                        <a:pt x="350" y="1830"/>
                      </a:lnTo>
                      <a:lnTo>
                        <a:pt x="510" y="1955"/>
                      </a:lnTo>
                      <a:lnTo>
                        <a:pt x="752" y="2141"/>
                      </a:lnTo>
                      <a:lnTo>
                        <a:pt x="909" y="2270"/>
                      </a:lnTo>
                      <a:lnTo>
                        <a:pt x="985" y="2338"/>
                      </a:lnTo>
                      <a:lnTo>
                        <a:pt x="999" y="2349"/>
                      </a:lnTo>
                      <a:lnTo>
                        <a:pt x="1034" y="2354"/>
                      </a:lnTo>
                      <a:lnTo>
                        <a:pt x="1053" y="2346"/>
                      </a:lnTo>
                      <a:lnTo>
                        <a:pt x="1132" y="2302"/>
                      </a:lnTo>
                      <a:lnTo>
                        <a:pt x="1280" y="2195"/>
                      </a:lnTo>
                      <a:lnTo>
                        <a:pt x="1418" y="2074"/>
                      </a:lnTo>
                      <a:lnTo>
                        <a:pt x="1548" y="1943"/>
                      </a:lnTo>
                      <a:lnTo>
                        <a:pt x="1610" y="1877"/>
                      </a:lnTo>
                      <a:lnTo>
                        <a:pt x="1617" y="1868"/>
                      </a:lnTo>
                      <a:lnTo>
                        <a:pt x="1624" y="1847"/>
                      </a:lnTo>
                      <a:lnTo>
                        <a:pt x="1626" y="1827"/>
                      </a:lnTo>
                      <a:lnTo>
                        <a:pt x="1617" y="1807"/>
                      </a:lnTo>
                      <a:lnTo>
                        <a:pt x="1610" y="1796"/>
                      </a:lnTo>
                      <a:lnTo>
                        <a:pt x="1420" y="1596"/>
                      </a:lnTo>
                      <a:lnTo>
                        <a:pt x="1231" y="1395"/>
                      </a:lnTo>
                      <a:lnTo>
                        <a:pt x="1201" y="1360"/>
                      </a:lnTo>
                      <a:lnTo>
                        <a:pt x="1132" y="1288"/>
                      </a:lnTo>
                      <a:lnTo>
                        <a:pt x="1082" y="1248"/>
                      </a:lnTo>
                      <a:lnTo>
                        <a:pt x="1056" y="1235"/>
                      </a:lnTo>
                      <a:lnTo>
                        <a:pt x="1244" y="1103"/>
                      </a:lnTo>
                      <a:lnTo>
                        <a:pt x="1430" y="964"/>
                      </a:lnTo>
                      <a:lnTo>
                        <a:pt x="1614" y="825"/>
                      </a:lnTo>
                      <a:lnTo>
                        <a:pt x="1885" y="607"/>
                      </a:lnTo>
                      <a:lnTo>
                        <a:pt x="2060" y="458"/>
                      </a:lnTo>
                      <a:lnTo>
                        <a:pt x="2145" y="380"/>
                      </a:lnTo>
                      <a:lnTo>
                        <a:pt x="2194" y="338"/>
                      </a:lnTo>
                      <a:lnTo>
                        <a:pt x="2299" y="235"/>
                      </a:lnTo>
                      <a:lnTo>
                        <a:pt x="2344" y="177"/>
                      </a:lnTo>
                      <a:lnTo>
                        <a:pt x="2367" y="138"/>
                      </a:lnTo>
                      <a:lnTo>
                        <a:pt x="2374" y="118"/>
                      </a:lnTo>
                      <a:lnTo>
                        <a:pt x="2422" y="140"/>
                      </a:lnTo>
                      <a:lnTo>
                        <a:pt x="2466" y="163"/>
                      </a:lnTo>
                      <a:lnTo>
                        <a:pt x="2534" y="206"/>
                      </a:lnTo>
                      <a:lnTo>
                        <a:pt x="2661" y="304"/>
                      </a:lnTo>
                      <a:lnTo>
                        <a:pt x="2721" y="354"/>
                      </a:lnTo>
                      <a:lnTo>
                        <a:pt x="2833" y="453"/>
                      </a:lnTo>
                      <a:lnTo>
                        <a:pt x="2944" y="554"/>
                      </a:lnTo>
                      <a:lnTo>
                        <a:pt x="2993" y="603"/>
                      </a:lnTo>
                      <a:lnTo>
                        <a:pt x="3048" y="646"/>
                      </a:lnTo>
                      <a:lnTo>
                        <a:pt x="2937" y="771"/>
                      </a:lnTo>
                      <a:lnTo>
                        <a:pt x="2708" y="1016"/>
                      </a:lnTo>
                      <a:lnTo>
                        <a:pt x="2474" y="1257"/>
                      </a:lnTo>
                      <a:lnTo>
                        <a:pt x="2233" y="1490"/>
                      </a:lnTo>
                      <a:lnTo>
                        <a:pt x="2112" y="1605"/>
                      </a:lnTo>
                      <a:lnTo>
                        <a:pt x="1987" y="1720"/>
                      </a:lnTo>
                      <a:lnTo>
                        <a:pt x="1732" y="1951"/>
                      </a:lnTo>
                      <a:lnTo>
                        <a:pt x="1467" y="2169"/>
                      </a:lnTo>
                      <a:lnTo>
                        <a:pt x="1261" y="2322"/>
                      </a:lnTo>
                      <a:lnTo>
                        <a:pt x="1120" y="2417"/>
                      </a:lnTo>
                      <a:lnTo>
                        <a:pt x="1047" y="2462"/>
                      </a:lnTo>
                      <a:lnTo>
                        <a:pt x="1047" y="2462"/>
                      </a:lnTo>
                      <a:lnTo>
                        <a:pt x="1047" y="2463"/>
                      </a:lnTo>
                      <a:lnTo>
                        <a:pt x="1033" y="2460"/>
                      </a:lnTo>
                      <a:lnTo>
                        <a:pt x="1012" y="2472"/>
                      </a:lnTo>
                      <a:lnTo>
                        <a:pt x="1005" y="2485"/>
                      </a:lnTo>
                      <a:lnTo>
                        <a:pt x="1004" y="2495"/>
                      </a:lnTo>
                      <a:close/>
                      <a:moveTo>
                        <a:pt x="3082" y="1081"/>
                      </a:moveTo>
                      <a:lnTo>
                        <a:pt x="3078" y="1147"/>
                      </a:lnTo>
                      <a:lnTo>
                        <a:pt x="3074" y="1213"/>
                      </a:lnTo>
                      <a:lnTo>
                        <a:pt x="3072" y="1247"/>
                      </a:lnTo>
                      <a:lnTo>
                        <a:pt x="3069" y="1280"/>
                      </a:lnTo>
                      <a:lnTo>
                        <a:pt x="3067" y="1301"/>
                      </a:lnTo>
                      <a:lnTo>
                        <a:pt x="3065" y="1316"/>
                      </a:lnTo>
                      <a:lnTo>
                        <a:pt x="3059" y="1320"/>
                      </a:lnTo>
                      <a:lnTo>
                        <a:pt x="3052" y="1334"/>
                      </a:lnTo>
                      <a:lnTo>
                        <a:pt x="3051" y="1343"/>
                      </a:lnTo>
                      <a:lnTo>
                        <a:pt x="3038" y="1349"/>
                      </a:lnTo>
                      <a:lnTo>
                        <a:pt x="3018" y="1372"/>
                      </a:lnTo>
                      <a:lnTo>
                        <a:pt x="3016" y="1389"/>
                      </a:lnTo>
                      <a:lnTo>
                        <a:pt x="3018" y="1366"/>
                      </a:lnTo>
                      <a:lnTo>
                        <a:pt x="3010" y="1369"/>
                      </a:lnTo>
                      <a:lnTo>
                        <a:pt x="2990" y="1393"/>
                      </a:lnTo>
                      <a:lnTo>
                        <a:pt x="2941" y="1444"/>
                      </a:lnTo>
                      <a:lnTo>
                        <a:pt x="2890" y="1493"/>
                      </a:lnTo>
                      <a:lnTo>
                        <a:pt x="2734" y="1637"/>
                      </a:lnTo>
                      <a:lnTo>
                        <a:pt x="2574" y="1779"/>
                      </a:lnTo>
                      <a:lnTo>
                        <a:pt x="2201" y="2110"/>
                      </a:lnTo>
                      <a:lnTo>
                        <a:pt x="1823" y="2434"/>
                      </a:lnTo>
                      <a:lnTo>
                        <a:pt x="1804" y="2451"/>
                      </a:lnTo>
                      <a:lnTo>
                        <a:pt x="1785" y="2467"/>
                      </a:lnTo>
                      <a:lnTo>
                        <a:pt x="1778" y="2349"/>
                      </a:lnTo>
                      <a:lnTo>
                        <a:pt x="1765" y="2231"/>
                      </a:lnTo>
                      <a:lnTo>
                        <a:pt x="1764" y="2181"/>
                      </a:lnTo>
                      <a:lnTo>
                        <a:pt x="1765" y="2130"/>
                      </a:lnTo>
                      <a:lnTo>
                        <a:pt x="1764" y="2118"/>
                      </a:lnTo>
                      <a:lnTo>
                        <a:pt x="1749" y="2105"/>
                      </a:lnTo>
                      <a:lnTo>
                        <a:pt x="1739" y="2103"/>
                      </a:lnTo>
                      <a:lnTo>
                        <a:pt x="1927" y="1936"/>
                      </a:lnTo>
                      <a:lnTo>
                        <a:pt x="2106" y="1769"/>
                      </a:lnTo>
                      <a:lnTo>
                        <a:pt x="2236" y="1651"/>
                      </a:lnTo>
                      <a:lnTo>
                        <a:pt x="2489" y="1406"/>
                      </a:lnTo>
                      <a:lnTo>
                        <a:pt x="2737" y="1157"/>
                      </a:lnTo>
                      <a:lnTo>
                        <a:pt x="2977" y="901"/>
                      </a:lnTo>
                      <a:lnTo>
                        <a:pt x="3095" y="770"/>
                      </a:lnTo>
                      <a:lnTo>
                        <a:pt x="3093" y="926"/>
                      </a:lnTo>
                      <a:lnTo>
                        <a:pt x="3082" y="10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" name="Freeform 18"/>
                <p:cNvSpPr>
                  <a:spLocks/>
                </p:cNvSpPr>
                <p:nvPr/>
              </p:nvSpPr>
              <p:spPr bwMode="auto">
                <a:xfrm>
                  <a:off x="1398" y="2746"/>
                  <a:ext cx="212" cy="132"/>
                </a:xfrm>
                <a:custGeom>
                  <a:avLst/>
                  <a:gdLst>
                    <a:gd name="T0" fmla="*/ 544 w 635"/>
                    <a:gd name="T1" fmla="*/ 0 h 398"/>
                    <a:gd name="T2" fmla="*/ 504 w 635"/>
                    <a:gd name="T3" fmla="*/ 18 h 398"/>
                    <a:gd name="T4" fmla="*/ 496 w 635"/>
                    <a:gd name="T5" fmla="*/ 52 h 398"/>
                    <a:gd name="T6" fmla="*/ 530 w 635"/>
                    <a:gd name="T7" fmla="*/ 177 h 398"/>
                    <a:gd name="T8" fmla="*/ 515 w 635"/>
                    <a:gd name="T9" fmla="*/ 226 h 398"/>
                    <a:gd name="T10" fmla="*/ 478 w 635"/>
                    <a:gd name="T11" fmla="*/ 262 h 398"/>
                    <a:gd name="T12" fmla="*/ 403 w 635"/>
                    <a:gd name="T13" fmla="*/ 291 h 398"/>
                    <a:gd name="T14" fmla="*/ 352 w 635"/>
                    <a:gd name="T15" fmla="*/ 272 h 398"/>
                    <a:gd name="T16" fmla="*/ 332 w 635"/>
                    <a:gd name="T17" fmla="*/ 226 h 398"/>
                    <a:gd name="T18" fmla="*/ 331 w 635"/>
                    <a:gd name="T19" fmla="*/ 198 h 398"/>
                    <a:gd name="T20" fmla="*/ 303 w 635"/>
                    <a:gd name="T21" fmla="*/ 164 h 398"/>
                    <a:gd name="T22" fmla="*/ 246 w 635"/>
                    <a:gd name="T23" fmla="*/ 180 h 398"/>
                    <a:gd name="T24" fmla="*/ 236 w 635"/>
                    <a:gd name="T25" fmla="*/ 209 h 398"/>
                    <a:gd name="T26" fmla="*/ 220 w 635"/>
                    <a:gd name="T27" fmla="*/ 268 h 398"/>
                    <a:gd name="T28" fmla="*/ 160 w 635"/>
                    <a:gd name="T29" fmla="*/ 310 h 398"/>
                    <a:gd name="T30" fmla="*/ 122 w 635"/>
                    <a:gd name="T31" fmla="*/ 304 h 398"/>
                    <a:gd name="T32" fmla="*/ 83 w 635"/>
                    <a:gd name="T33" fmla="*/ 270 h 398"/>
                    <a:gd name="T34" fmla="*/ 83 w 635"/>
                    <a:gd name="T35" fmla="*/ 182 h 398"/>
                    <a:gd name="T36" fmla="*/ 90 w 635"/>
                    <a:gd name="T37" fmla="*/ 149 h 398"/>
                    <a:gd name="T38" fmla="*/ 62 w 635"/>
                    <a:gd name="T39" fmla="*/ 126 h 398"/>
                    <a:gd name="T40" fmla="*/ 34 w 635"/>
                    <a:gd name="T41" fmla="*/ 139 h 398"/>
                    <a:gd name="T42" fmla="*/ 7 w 635"/>
                    <a:gd name="T43" fmla="*/ 193 h 398"/>
                    <a:gd name="T44" fmla="*/ 3 w 635"/>
                    <a:gd name="T45" fmla="*/ 268 h 398"/>
                    <a:gd name="T46" fmla="*/ 31 w 635"/>
                    <a:gd name="T47" fmla="*/ 336 h 398"/>
                    <a:gd name="T48" fmla="*/ 93 w 635"/>
                    <a:gd name="T49" fmla="*/ 383 h 398"/>
                    <a:gd name="T50" fmla="*/ 139 w 635"/>
                    <a:gd name="T51" fmla="*/ 398 h 398"/>
                    <a:gd name="T52" fmla="*/ 229 w 635"/>
                    <a:gd name="T53" fmla="*/ 383 h 398"/>
                    <a:gd name="T54" fmla="*/ 279 w 635"/>
                    <a:gd name="T55" fmla="*/ 339 h 398"/>
                    <a:gd name="T56" fmla="*/ 350 w 635"/>
                    <a:gd name="T57" fmla="*/ 379 h 398"/>
                    <a:gd name="T58" fmla="*/ 470 w 635"/>
                    <a:gd name="T59" fmla="*/ 375 h 398"/>
                    <a:gd name="T60" fmla="*/ 527 w 635"/>
                    <a:gd name="T61" fmla="*/ 350 h 398"/>
                    <a:gd name="T62" fmla="*/ 600 w 635"/>
                    <a:gd name="T63" fmla="*/ 271 h 398"/>
                    <a:gd name="T64" fmla="*/ 635 w 635"/>
                    <a:gd name="T65" fmla="*/ 166 h 398"/>
                    <a:gd name="T66" fmla="*/ 614 w 635"/>
                    <a:gd name="T67" fmla="*/ 64 h 398"/>
                    <a:gd name="T68" fmla="*/ 555 w 635"/>
                    <a:gd name="T69" fmla="*/ 6 h 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35" h="398">
                      <a:moveTo>
                        <a:pt x="555" y="6"/>
                      </a:moveTo>
                      <a:lnTo>
                        <a:pt x="544" y="0"/>
                      </a:lnTo>
                      <a:lnTo>
                        <a:pt x="521" y="3"/>
                      </a:lnTo>
                      <a:lnTo>
                        <a:pt x="504" y="18"/>
                      </a:lnTo>
                      <a:lnTo>
                        <a:pt x="495" y="39"/>
                      </a:lnTo>
                      <a:lnTo>
                        <a:pt x="496" y="52"/>
                      </a:lnTo>
                      <a:lnTo>
                        <a:pt x="514" y="113"/>
                      </a:lnTo>
                      <a:lnTo>
                        <a:pt x="530" y="177"/>
                      </a:lnTo>
                      <a:lnTo>
                        <a:pt x="527" y="202"/>
                      </a:lnTo>
                      <a:lnTo>
                        <a:pt x="515" y="226"/>
                      </a:lnTo>
                      <a:lnTo>
                        <a:pt x="494" y="251"/>
                      </a:lnTo>
                      <a:lnTo>
                        <a:pt x="478" y="262"/>
                      </a:lnTo>
                      <a:lnTo>
                        <a:pt x="453" y="278"/>
                      </a:lnTo>
                      <a:lnTo>
                        <a:pt x="403" y="291"/>
                      </a:lnTo>
                      <a:lnTo>
                        <a:pt x="370" y="284"/>
                      </a:lnTo>
                      <a:lnTo>
                        <a:pt x="352" y="272"/>
                      </a:lnTo>
                      <a:lnTo>
                        <a:pt x="339" y="252"/>
                      </a:lnTo>
                      <a:lnTo>
                        <a:pt x="332" y="226"/>
                      </a:lnTo>
                      <a:lnTo>
                        <a:pt x="332" y="209"/>
                      </a:lnTo>
                      <a:lnTo>
                        <a:pt x="331" y="198"/>
                      </a:lnTo>
                      <a:lnTo>
                        <a:pt x="324" y="180"/>
                      </a:lnTo>
                      <a:lnTo>
                        <a:pt x="303" y="164"/>
                      </a:lnTo>
                      <a:lnTo>
                        <a:pt x="268" y="164"/>
                      </a:lnTo>
                      <a:lnTo>
                        <a:pt x="246" y="180"/>
                      </a:lnTo>
                      <a:lnTo>
                        <a:pt x="237" y="198"/>
                      </a:lnTo>
                      <a:lnTo>
                        <a:pt x="236" y="209"/>
                      </a:lnTo>
                      <a:lnTo>
                        <a:pt x="233" y="231"/>
                      </a:lnTo>
                      <a:lnTo>
                        <a:pt x="220" y="268"/>
                      </a:lnTo>
                      <a:lnTo>
                        <a:pt x="196" y="297"/>
                      </a:lnTo>
                      <a:lnTo>
                        <a:pt x="160" y="310"/>
                      </a:lnTo>
                      <a:lnTo>
                        <a:pt x="137" y="307"/>
                      </a:lnTo>
                      <a:lnTo>
                        <a:pt x="122" y="304"/>
                      </a:lnTo>
                      <a:lnTo>
                        <a:pt x="102" y="294"/>
                      </a:lnTo>
                      <a:lnTo>
                        <a:pt x="83" y="270"/>
                      </a:lnTo>
                      <a:lnTo>
                        <a:pt x="76" y="228"/>
                      </a:lnTo>
                      <a:lnTo>
                        <a:pt x="83" y="182"/>
                      </a:lnTo>
                      <a:lnTo>
                        <a:pt x="88" y="162"/>
                      </a:lnTo>
                      <a:lnTo>
                        <a:pt x="90" y="149"/>
                      </a:lnTo>
                      <a:lnTo>
                        <a:pt x="80" y="131"/>
                      </a:lnTo>
                      <a:lnTo>
                        <a:pt x="62" y="126"/>
                      </a:lnTo>
                      <a:lnTo>
                        <a:pt x="43" y="130"/>
                      </a:lnTo>
                      <a:lnTo>
                        <a:pt x="34" y="139"/>
                      </a:lnTo>
                      <a:lnTo>
                        <a:pt x="23" y="157"/>
                      </a:lnTo>
                      <a:lnTo>
                        <a:pt x="7" y="193"/>
                      </a:lnTo>
                      <a:lnTo>
                        <a:pt x="0" y="232"/>
                      </a:lnTo>
                      <a:lnTo>
                        <a:pt x="3" y="268"/>
                      </a:lnTo>
                      <a:lnTo>
                        <a:pt x="13" y="304"/>
                      </a:lnTo>
                      <a:lnTo>
                        <a:pt x="31" y="336"/>
                      </a:lnTo>
                      <a:lnTo>
                        <a:pt x="59" y="362"/>
                      </a:lnTo>
                      <a:lnTo>
                        <a:pt x="93" y="383"/>
                      </a:lnTo>
                      <a:lnTo>
                        <a:pt x="113" y="390"/>
                      </a:lnTo>
                      <a:lnTo>
                        <a:pt x="139" y="398"/>
                      </a:lnTo>
                      <a:lnTo>
                        <a:pt x="187" y="398"/>
                      </a:lnTo>
                      <a:lnTo>
                        <a:pt x="229" y="383"/>
                      </a:lnTo>
                      <a:lnTo>
                        <a:pt x="265" y="356"/>
                      </a:lnTo>
                      <a:lnTo>
                        <a:pt x="279" y="339"/>
                      </a:lnTo>
                      <a:lnTo>
                        <a:pt x="299" y="356"/>
                      </a:lnTo>
                      <a:lnTo>
                        <a:pt x="350" y="379"/>
                      </a:lnTo>
                      <a:lnTo>
                        <a:pt x="409" y="386"/>
                      </a:lnTo>
                      <a:lnTo>
                        <a:pt x="470" y="375"/>
                      </a:lnTo>
                      <a:lnTo>
                        <a:pt x="502" y="362"/>
                      </a:lnTo>
                      <a:lnTo>
                        <a:pt x="527" y="350"/>
                      </a:lnTo>
                      <a:lnTo>
                        <a:pt x="567" y="316"/>
                      </a:lnTo>
                      <a:lnTo>
                        <a:pt x="600" y="271"/>
                      </a:lnTo>
                      <a:lnTo>
                        <a:pt x="623" y="221"/>
                      </a:lnTo>
                      <a:lnTo>
                        <a:pt x="635" y="166"/>
                      </a:lnTo>
                      <a:lnTo>
                        <a:pt x="632" y="113"/>
                      </a:lnTo>
                      <a:lnTo>
                        <a:pt x="614" y="64"/>
                      </a:lnTo>
                      <a:lnTo>
                        <a:pt x="581" y="23"/>
                      </a:lnTo>
                      <a:lnTo>
                        <a:pt x="555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" name="Freeform 19"/>
                <p:cNvSpPr>
                  <a:spLocks/>
                </p:cNvSpPr>
                <p:nvPr/>
              </p:nvSpPr>
              <p:spPr bwMode="auto">
                <a:xfrm>
                  <a:off x="1655" y="2515"/>
                  <a:ext cx="176" cy="179"/>
                </a:xfrm>
                <a:custGeom>
                  <a:avLst/>
                  <a:gdLst>
                    <a:gd name="T0" fmla="*/ 301 w 528"/>
                    <a:gd name="T1" fmla="*/ 1 h 538"/>
                    <a:gd name="T2" fmla="*/ 268 w 528"/>
                    <a:gd name="T3" fmla="*/ 27 h 538"/>
                    <a:gd name="T4" fmla="*/ 273 w 528"/>
                    <a:gd name="T5" fmla="*/ 82 h 538"/>
                    <a:gd name="T6" fmla="*/ 298 w 528"/>
                    <a:gd name="T7" fmla="*/ 95 h 538"/>
                    <a:gd name="T8" fmla="*/ 373 w 528"/>
                    <a:gd name="T9" fmla="*/ 112 h 538"/>
                    <a:gd name="T10" fmla="*/ 419 w 528"/>
                    <a:gd name="T11" fmla="*/ 145 h 538"/>
                    <a:gd name="T12" fmla="*/ 423 w 528"/>
                    <a:gd name="T13" fmla="*/ 191 h 538"/>
                    <a:gd name="T14" fmla="*/ 409 w 528"/>
                    <a:gd name="T15" fmla="*/ 220 h 538"/>
                    <a:gd name="T16" fmla="*/ 357 w 528"/>
                    <a:gd name="T17" fmla="*/ 265 h 538"/>
                    <a:gd name="T18" fmla="*/ 245 w 528"/>
                    <a:gd name="T19" fmla="*/ 269 h 538"/>
                    <a:gd name="T20" fmla="*/ 207 w 528"/>
                    <a:gd name="T21" fmla="*/ 256 h 538"/>
                    <a:gd name="T22" fmla="*/ 188 w 528"/>
                    <a:gd name="T23" fmla="*/ 250 h 538"/>
                    <a:gd name="T24" fmla="*/ 150 w 528"/>
                    <a:gd name="T25" fmla="*/ 268 h 538"/>
                    <a:gd name="T26" fmla="*/ 141 w 528"/>
                    <a:gd name="T27" fmla="*/ 324 h 538"/>
                    <a:gd name="T28" fmla="*/ 161 w 528"/>
                    <a:gd name="T29" fmla="*/ 341 h 538"/>
                    <a:gd name="T30" fmla="*/ 173 w 528"/>
                    <a:gd name="T31" fmla="*/ 347 h 538"/>
                    <a:gd name="T32" fmla="*/ 178 w 528"/>
                    <a:gd name="T33" fmla="*/ 348 h 538"/>
                    <a:gd name="T34" fmla="*/ 184 w 528"/>
                    <a:gd name="T35" fmla="*/ 351 h 538"/>
                    <a:gd name="T36" fmla="*/ 220 w 528"/>
                    <a:gd name="T37" fmla="*/ 367 h 538"/>
                    <a:gd name="T38" fmla="*/ 243 w 528"/>
                    <a:gd name="T39" fmla="*/ 399 h 538"/>
                    <a:gd name="T40" fmla="*/ 180 w 528"/>
                    <a:gd name="T41" fmla="*/ 443 h 538"/>
                    <a:gd name="T42" fmla="*/ 131 w 528"/>
                    <a:gd name="T43" fmla="*/ 456 h 538"/>
                    <a:gd name="T44" fmla="*/ 62 w 528"/>
                    <a:gd name="T45" fmla="*/ 456 h 538"/>
                    <a:gd name="T46" fmla="*/ 50 w 528"/>
                    <a:gd name="T47" fmla="*/ 443 h 538"/>
                    <a:gd name="T48" fmla="*/ 10 w 528"/>
                    <a:gd name="T49" fmla="*/ 446 h 538"/>
                    <a:gd name="T50" fmla="*/ 3 w 528"/>
                    <a:gd name="T51" fmla="*/ 475 h 538"/>
                    <a:gd name="T52" fmla="*/ 45 w 528"/>
                    <a:gd name="T53" fmla="*/ 525 h 538"/>
                    <a:gd name="T54" fmla="*/ 134 w 528"/>
                    <a:gd name="T55" fmla="*/ 538 h 538"/>
                    <a:gd name="T56" fmla="*/ 190 w 528"/>
                    <a:gd name="T57" fmla="*/ 528 h 538"/>
                    <a:gd name="T58" fmla="*/ 302 w 528"/>
                    <a:gd name="T59" fmla="*/ 465 h 538"/>
                    <a:gd name="T60" fmla="*/ 355 w 528"/>
                    <a:gd name="T61" fmla="*/ 383 h 538"/>
                    <a:gd name="T62" fmla="*/ 357 w 528"/>
                    <a:gd name="T63" fmla="*/ 366 h 538"/>
                    <a:gd name="T64" fmla="*/ 425 w 528"/>
                    <a:gd name="T65" fmla="*/ 341 h 538"/>
                    <a:gd name="T66" fmla="*/ 497 w 528"/>
                    <a:gd name="T67" fmla="*/ 271 h 538"/>
                    <a:gd name="T68" fmla="*/ 520 w 528"/>
                    <a:gd name="T69" fmla="*/ 220 h 538"/>
                    <a:gd name="T70" fmla="*/ 520 w 528"/>
                    <a:gd name="T71" fmla="*/ 127 h 538"/>
                    <a:gd name="T72" fmla="*/ 469 w 528"/>
                    <a:gd name="T73" fmla="*/ 53 h 538"/>
                    <a:gd name="T74" fmla="*/ 384 w 528"/>
                    <a:gd name="T75" fmla="*/ 9 h 538"/>
                    <a:gd name="T76" fmla="*/ 311 w 528"/>
                    <a:gd name="T77" fmla="*/ 0 h 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528" h="538">
                      <a:moveTo>
                        <a:pt x="311" y="0"/>
                      </a:moveTo>
                      <a:lnTo>
                        <a:pt x="301" y="1"/>
                      </a:lnTo>
                      <a:lnTo>
                        <a:pt x="285" y="9"/>
                      </a:lnTo>
                      <a:lnTo>
                        <a:pt x="268" y="27"/>
                      </a:lnTo>
                      <a:lnTo>
                        <a:pt x="263" y="60"/>
                      </a:lnTo>
                      <a:lnTo>
                        <a:pt x="273" y="82"/>
                      </a:lnTo>
                      <a:lnTo>
                        <a:pt x="288" y="92"/>
                      </a:lnTo>
                      <a:lnTo>
                        <a:pt x="298" y="95"/>
                      </a:lnTo>
                      <a:lnTo>
                        <a:pt x="321" y="99"/>
                      </a:lnTo>
                      <a:lnTo>
                        <a:pt x="373" y="112"/>
                      </a:lnTo>
                      <a:lnTo>
                        <a:pt x="404" y="129"/>
                      </a:lnTo>
                      <a:lnTo>
                        <a:pt x="419" y="145"/>
                      </a:lnTo>
                      <a:lnTo>
                        <a:pt x="426" y="165"/>
                      </a:lnTo>
                      <a:lnTo>
                        <a:pt x="423" y="191"/>
                      </a:lnTo>
                      <a:lnTo>
                        <a:pt x="416" y="206"/>
                      </a:lnTo>
                      <a:lnTo>
                        <a:pt x="409" y="220"/>
                      </a:lnTo>
                      <a:lnTo>
                        <a:pt x="391" y="242"/>
                      </a:lnTo>
                      <a:lnTo>
                        <a:pt x="357" y="265"/>
                      </a:lnTo>
                      <a:lnTo>
                        <a:pt x="302" y="276"/>
                      </a:lnTo>
                      <a:lnTo>
                        <a:pt x="245" y="269"/>
                      </a:lnTo>
                      <a:lnTo>
                        <a:pt x="217" y="260"/>
                      </a:lnTo>
                      <a:lnTo>
                        <a:pt x="207" y="256"/>
                      </a:lnTo>
                      <a:lnTo>
                        <a:pt x="199" y="253"/>
                      </a:lnTo>
                      <a:lnTo>
                        <a:pt x="188" y="250"/>
                      </a:lnTo>
                      <a:lnTo>
                        <a:pt x="171" y="253"/>
                      </a:lnTo>
                      <a:lnTo>
                        <a:pt x="150" y="268"/>
                      </a:lnTo>
                      <a:lnTo>
                        <a:pt x="135" y="299"/>
                      </a:lnTo>
                      <a:lnTo>
                        <a:pt x="141" y="324"/>
                      </a:lnTo>
                      <a:lnTo>
                        <a:pt x="151" y="337"/>
                      </a:lnTo>
                      <a:lnTo>
                        <a:pt x="161" y="341"/>
                      </a:lnTo>
                      <a:lnTo>
                        <a:pt x="167" y="344"/>
                      </a:lnTo>
                      <a:lnTo>
                        <a:pt x="173" y="347"/>
                      </a:lnTo>
                      <a:lnTo>
                        <a:pt x="173" y="347"/>
                      </a:lnTo>
                      <a:lnTo>
                        <a:pt x="178" y="348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220" y="367"/>
                      </a:lnTo>
                      <a:lnTo>
                        <a:pt x="252" y="386"/>
                      </a:lnTo>
                      <a:lnTo>
                        <a:pt x="243" y="399"/>
                      </a:lnTo>
                      <a:lnTo>
                        <a:pt x="220" y="420"/>
                      </a:lnTo>
                      <a:lnTo>
                        <a:pt x="180" y="443"/>
                      </a:lnTo>
                      <a:lnTo>
                        <a:pt x="150" y="452"/>
                      </a:lnTo>
                      <a:lnTo>
                        <a:pt x="131" y="456"/>
                      </a:lnTo>
                      <a:lnTo>
                        <a:pt x="85" y="459"/>
                      </a:lnTo>
                      <a:lnTo>
                        <a:pt x="62" y="456"/>
                      </a:lnTo>
                      <a:lnTo>
                        <a:pt x="57" y="453"/>
                      </a:lnTo>
                      <a:lnTo>
                        <a:pt x="50" y="443"/>
                      </a:lnTo>
                      <a:lnTo>
                        <a:pt x="30" y="438"/>
                      </a:lnTo>
                      <a:lnTo>
                        <a:pt x="10" y="446"/>
                      </a:lnTo>
                      <a:lnTo>
                        <a:pt x="0" y="463"/>
                      </a:lnTo>
                      <a:lnTo>
                        <a:pt x="3" y="475"/>
                      </a:lnTo>
                      <a:lnTo>
                        <a:pt x="13" y="498"/>
                      </a:lnTo>
                      <a:lnTo>
                        <a:pt x="45" y="525"/>
                      </a:lnTo>
                      <a:lnTo>
                        <a:pt x="88" y="537"/>
                      </a:lnTo>
                      <a:lnTo>
                        <a:pt x="134" y="538"/>
                      </a:lnTo>
                      <a:lnTo>
                        <a:pt x="155" y="534"/>
                      </a:lnTo>
                      <a:lnTo>
                        <a:pt x="190" y="528"/>
                      </a:lnTo>
                      <a:lnTo>
                        <a:pt x="250" y="504"/>
                      </a:lnTo>
                      <a:lnTo>
                        <a:pt x="302" y="465"/>
                      </a:lnTo>
                      <a:lnTo>
                        <a:pt x="341" y="414"/>
                      </a:lnTo>
                      <a:lnTo>
                        <a:pt x="355" y="383"/>
                      </a:lnTo>
                      <a:lnTo>
                        <a:pt x="358" y="374"/>
                      </a:lnTo>
                      <a:lnTo>
                        <a:pt x="357" y="366"/>
                      </a:lnTo>
                      <a:lnTo>
                        <a:pt x="381" y="360"/>
                      </a:lnTo>
                      <a:lnTo>
                        <a:pt x="425" y="341"/>
                      </a:lnTo>
                      <a:lnTo>
                        <a:pt x="463" y="311"/>
                      </a:lnTo>
                      <a:lnTo>
                        <a:pt x="497" y="271"/>
                      </a:lnTo>
                      <a:lnTo>
                        <a:pt x="509" y="246"/>
                      </a:lnTo>
                      <a:lnTo>
                        <a:pt x="520" y="220"/>
                      </a:lnTo>
                      <a:lnTo>
                        <a:pt x="528" y="171"/>
                      </a:lnTo>
                      <a:lnTo>
                        <a:pt x="520" y="127"/>
                      </a:lnTo>
                      <a:lnTo>
                        <a:pt x="499" y="86"/>
                      </a:lnTo>
                      <a:lnTo>
                        <a:pt x="469" y="53"/>
                      </a:lnTo>
                      <a:lnTo>
                        <a:pt x="430" y="26"/>
                      </a:lnTo>
                      <a:lnTo>
                        <a:pt x="384" y="9"/>
                      </a:lnTo>
                      <a:lnTo>
                        <a:pt x="337" y="0"/>
                      </a:lnTo>
                      <a:lnTo>
                        <a:pt x="31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" name="Freeform 20"/>
                <p:cNvSpPr>
                  <a:spLocks/>
                </p:cNvSpPr>
                <p:nvPr/>
              </p:nvSpPr>
              <p:spPr bwMode="auto">
                <a:xfrm>
                  <a:off x="1665" y="2702"/>
                  <a:ext cx="205" cy="210"/>
                </a:xfrm>
                <a:custGeom>
                  <a:avLst/>
                  <a:gdLst>
                    <a:gd name="T0" fmla="*/ 388 w 613"/>
                    <a:gd name="T1" fmla="*/ 3 h 630"/>
                    <a:gd name="T2" fmla="*/ 357 w 613"/>
                    <a:gd name="T3" fmla="*/ 52 h 630"/>
                    <a:gd name="T4" fmla="*/ 381 w 613"/>
                    <a:gd name="T5" fmla="*/ 89 h 630"/>
                    <a:gd name="T6" fmla="*/ 466 w 613"/>
                    <a:gd name="T7" fmla="*/ 128 h 630"/>
                    <a:gd name="T8" fmla="*/ 511 w 613"/>
                    <a:gd name="T9" fmla="*/ 174 h 630"/>
                    <a:gd name="T10" fmla="*/ 506 w 613"/>
                    <a:gd name="T11" fmla="*/ 230 h 630"/>
                    <a:gd name="T12" fmla="*/ 486 w 613"/>
                    <a:gd name="T13" fmla="*/ 265 h 630"/>
                    <a:gd name="T14" fmla="*/ 431 w 613"/>
                    <a:gd name="T15" fmla="*/ 307 h 630"/>
                    <a:gd name="T16" fmla="*/ 349 w 613"/>
                    <a:gd name="T17" fmla="*/ 312 h 630"/>
                    <a:gd name="T18" fmla="*/ 257 w 613"/>
                    <a:gd name="T19" fmla="*/ 265 h 630"/>
                    <a:gd name="T20" fmla="*/ 253 w 613"/>
                    <a:gd name="T21" fmla="*/ 260 h 630"/>
                    <a:gd name="T22" fmla="*/ 239 w 613"/>
                    <a:gd name="T23" fmla="*/ 252 h 630"/>
                    <a:gd name="T24" fmla="*/ 198 w 613"/>
                    <a:gd name="T25" fmla="*/ 256 h 630"/>
                    <a:gd name="T26" fmla="*/ 175 w 613"/>
                    <a:gd name="T27" fmla="*/ 311 h 630"/>
                    <a:gd name="T28" fmla="*/ 188 w 613"/>
                    <a:gd name="T29" fmla="*/ 334 h 630"/>
                    <a:gd name="T30" fmla="*/ 214 w 613"/>
                    <a:gd name="T31" fmla="*/ 354 h 630"/>
                    <a:gd name="T32" fmla="*/ 256 w 613"/>
                    <a:gd name="T33" fmla="*/ 422 h 630"/>
                    <a:gd name="T34" fmla="*/ 224 w 613"/>
                    <a:gd name="T35" fmla="*/ 512 h 630"/>
                    <a:gd name="T36" fmla="*/ 180 w 613"/>
                    <a:gd name="T37" fmla="*/ 543 h 630"/>
                    <a:gd name="T38" fmla="*/ 119 w 613"/>
                    <a:gd name="T39" fmla="*/ 547 h 630"/>
                    <a:gd name="T40" fmla="*/ 72 w 613"/>
                    <a:gd name="T41" fmla="*/ 495 h 630"/>
                    <a:gd name="T42" fmla="*/ 51 w 613"/>
                    <a:gd name="T43" fmla="*/ 397 h 630"/>
                    <a:gd name="T44" fmla="*/ 37 w 613"/>
                    <a:gd name="T45" fmla="*/ 374 h 630"/>
                    <a:gd name="T46" fmla="*/ 5 w 613"/>
                    <a:gd name="T47" fmla="*/ 387 h 630"/>
                    <a:gd name="T48" fmla="*/ 0 w 613"/>
                    <a:gd name="T49" fmla="*/ 425 h 630"/>
                    <a:gd name="T50" fmla="*/ 13 w 613"/>
                    <a:gd name="T51" fmla="*/ 540 h 630"/>
                    <a:gd name="T52" fmla="*/ 66 w 613"/>
                    <a:gd name="T53" fmla="*/ 607 h 630"/>
                    <a:gd name="T54" fmla="*/ 131 w 613"/>
                    <a:gd name="T55" fmla="*/ 630 h 630"/>
                    <a:gd name="T56" fmla="*/ 220 w 613"/>
                    <a:gd name="T57" fmla="*/ 615 h 630"/>
                    <a:gd name="T58" fmla="*/ 263 w 613"/>
                    <a:gd name="T59" fmla="*/ 594 h 630"/>
                    <a:gd name="T60" fmla="*/ 329 w 613"/>
                    <a:gd name="T61" fmla="*/ 522 h 630"/>
                    <a:gd name="T62" fmla="*/ 352 w 613"/>
                    <a:gd name="T63" fmla="*/ 452 h 630"/>
                    <a:gd name="T64" fmla="*/ 352 w 613"/>
                    <a:gd name="T65" fmla="*/ 410 h 630"/>
                    <a:gd name="T66" fmla="*/ 446 w 613"/>
                    <a:gd name="T67" fmla="*/ 404 h 630"/>
                    <a:gd name="T68" fmla="*/ 555 w 613"/>
                    <a:gd name="T69" fmla="*/ 338 h 630"/>
                    <a:gd name="T70" fmla="*/ 594 w 613"/>
                    <a:gd name="T71" fmla="*/ 283 h 630"/>
                    <a:gd name="T72" fmla="*/ 613 w 613"/>
                    <a:gd name="T73" fmla="*/ 177 h 630"/>
                    <a:gd name="T74" fmla="*/ 574 w 613"/>
                    <a:gd name="T75" fmla="*/ 82 h 630"/>
                    <a:gd name="T76" fmla="*/ 489 w 613"/>
                    <a:gd name="T77" fmla="*/ 17 h 630"/>
                    <a:gd name="T78" fmla="*/ 404 w 613"/>
                    <a:gd name="T79" fmla="*/ 0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613" h="630">
                      <a:moveTo>
                        <a:pt x="404" y="0"/>
                      </a:moveTo>
                      <a:lnTo>
                        <a:pt x="388" y="3"/>
                      </a:lnTo>
                      <a:lnTo>
                        <a:pt x="365" y="21"/>
                      </a:lnTo>
                      <a:lnTo>
                        <a:pt x="357" y="52"/>
                      </a:lnTo>
                      <a:lnTo>
                        <a:pt x="367" y="79"/>
                      </a:lnTo>
                      <a:lnTo>
                        <a:pt x="381" y="89"/>
                      </a:lnTo>
                      <a:lnTo>
                        <a:pt x="410" y="101"/>
                      </a:lnTo>
                      <a:lnTo>
                        <a:pt x="466" y="128"/>
                      </a:lnTo>
                      <a:lnTo>
                        <a:pt x="498" y="152"/>
                      </a:lnTo>
                      <a:lnTo>
                        <a:pt x="511" y="174"/>
                      </a:lnTo>
                      <a:lnTo>
                        <a:pt x="515" y="200"/>
                      </a:lnTo>
                      <a:lnTo>
                        <a:pt x="506" y="230"/>
                      </a:lnTo>
                      <a:lnTo>
                        <a:pt x="498" y="249"/>
                      </a:lnTo>
                      <a:lnTo>
                        <a:pt x="486" y="265"/>
                      </a:lnTo>
                      <a:lnTo>
                        <a:pt x="462" y="291"/>
                      </a:lnTo>
                      <a:lnTo>
                        <a:pt x="431" y="307"/>
                      </a:lnTo>
                      <a:lnTo>
                        <a:pt x="400" y="314"/>
                      </a:lnTo>
                      <a:lnTo>
                        <a:pt x="349" y="312"/>
                      </a:lnTo>
                      <a:lnTo>
                        <a:pt x="285" y="286"/>
                      </a:lnTo>
                      <a:lnTo>
                        <a:pt x="257" y="265"/>
                      </a:lnTo>
                      <a:lnTo>
                        <a:pt x="257" y="265"/>
                      </a:lnTo>
                      <a:lnTo>
                        <a:pt x="253" y="260"/>
                      </a:lnTo>
                      <a:lnTo>
                        <a:pt x="247" y="258"/>
                      </a:lnTo>
                      <a:lnTo>
                        <a:pt x="239" y="252"/>
                      </a:lnTo>
                      <a:lnTo>
                        <a:pt x="223" y="249"/>
                      </a:lnTo>
                      <a:lnTo>
                        <a:pt x="198" y="256"/>
                      </a:lnTo>
                      <a:lnTo>
                        <a:pt x="177" y="285"/>
                      </a:lnTo>
                      <a:lnTo>
                        <a:pt x="175" y="311"/>
                      </a:lnTo>
                      <a:lnTo>
                        <a:pt x="181" y="327"/>
                      </a:lnTo>
                      <a:lnTo>
                        <a:pt x="188" y="334"/>
                      </a:lnTo>
                      <a:lnTo>
                        <a:pt x="201" y="344"/>
                      </a:lnTo>
                      <a:lnTo>
                        <a:pt x="214" y="354"/>
                      </a:lnTo>
                      <a:lnTo>
                        <a:pt x="234" y="376"/>
                      </a:lnTo>
                      <a:lnTo>
                        <a:pt x="256" y="422"/>
                      </a:lnTo>
                      <a:lnTo>
                        <a:pt x="253" y="469"/>
                      </a:lnTo>
                      <a:lnTo>
                        <a:pt x="224" y="512"/>
                      </a:lnTo>
                      <a:lnTo>
                        <a:pt x="198" y="531"/>
                      </a:lnTo>
                      <a:lnTo>
                        <a:pt x="180" y="543"/>
                      </a:lnTo>
                      <a:lnTo>
                        <a:pt x="146" y="551"/>
                      </a:lnTo>
                      <a:lnTo>
                        <a:pt x="119" y="547"/>
                      </a:lnTo>
                      <a:lnTo>
                        <a:pt x="96" y="533"/>
                      </a:lnTo>
                      <a:lnTo>
                        <a:pt x="72" y="495"/>
                      </a:lnTo>
                      <a:lnTo>
                        <a:pt x="54" y="430"/>
                      </a:lnTo>
                      <a:lnTo>
                        <a:pt x="51" y="397"/>
                      </a:lnTo>
                      <a:lnTo>
                        <a:pt x="50" y="386"/>
                      </a:lnTo>
                      <a:lnTo>
                        <a:pt x="37" y="374"/>
                      </a:lnTo>
                      <a:lnTo>
                        <a:pt x="20" y="374"/>
                      </a:lnTo>
                      <a:lnTo>
                        <a:pt x="5" y="387"/>
                      </a:lnTo>
                      <a:lnTo>
                        <a:pt x="2" y="397"/>
                      </a:lnTo>
                      <a:lnTo>
                        <a:pt x="0" y="425"/>
                      </a:lnTo>
                      <a:lnTo>
                        <a:pt x="1" y="484"/>
                      </a:lnTo>
                      <a:lnTo>
                        <a:pt x="13" y="540"/>
                      </a:lnTo>
                      <a:lnTo>
                        <a:pt x="43" y="589"/>
                      </a:lnTo>
                      <a:lnTo>
                        <a:pt x="66" y="607"/>
                      </a:lnTo>
                      <a:lnTo>
                        <a:pt x="87" y="619"/>
                      </a:lnTo>
                      <a:lnTo>
                        <a:pt x="131" y="630"/>
                      </a:lnTo>
                      <a:lnTo>
                        <a:pt x="175" y="628"/>
                      </a:lnTo>
                      <a:lnTo>
                        <a:pt x="220" y="615"/>
                      </a:lnTo>
                      <a:lnTo>
                        <a:pt x="241" y="606"/>
                      </a:lnTo>
                      <a:lnTo>
                        <a:pt x="263" y="594"/>
                      </a:lnTo>
                      <a:lnTo>
                        <a:pt x="300" y="561"/>
                      </a:lnTo>
                      <a:lnTo>
                        <a:pt x="329" y="522"/>
                      </a:lnTo>
                      <a:lnTo>
                        <a:pt x="348" y="476"/>
                      </a:lnTo>
                      <a:lnTo>
                        <a:pt x="352" y="452"/>
                      </a:lnTo>
                      <a:lnTo>
                        <a:pt x="355" y="430"/>
                      </a:lnTo>
                      <a:lnTo>
                        <a:pt x="352" y="410"/>
                      </a:lnTo>
                      <a:lnTo>
                        <a:pt x="384" y="413"/>
                      </a:lnTo>
                      <a:lnTo>
                        <a:pt x="446" y="404"/>
                      </a:lnTo>
                      <a:lnTo>
                        <a:pt x="505" y="380"/>
                      </a:lnTo>
                      <a:lnTo>
                        <a:pt x="555" y="338"/>
                      </a:lnTo>
                      <a:lnTo>
                        <a:pt x="577" y="309"/>
                      </a:lnTo>
                      <a:lnTo>
                        <a:pt x="594" y="283"/>
                      </a:lnTo>
                      <a:lnTo>
                        <a:pt x="611" y="230"/>
                      </a:lnTo>
                      <a:lnTo>
                        <a:pt x="613" y="177"/>
                      </a:lnTo>
                      <a:lnTo>
                        <a:pt x="600" y="127"/>
                      </a:lnTo>
                      <a:lnTo>
                        <a:pt x="574" y="82"/>
                      </a:lnTo>
                      <a:lnTo>
                        <a:pt x="537" y="44"/>
                      </a:lnTo>
                      <a:lnTo>
                        <a:pt x="489" y="17"/>
                      </a:lnTo>
                      <a:lnTo>
                        <a:pt x="434" y="1"/>
                      </a:lnTo>
                      <a:lnTo>
                        <a:pt x="4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5" name="Group 31"/>
              <p:cNvGrpSpPr>
                <a:grpSpLocks noChangeAspect="1"/>
              </p:cNvGrpSpPr>
              <p:nvPr/>
            </p:nvGrpSpPr>
            <p:grpSpPr bwMode="auto">
              <a:xfrm>
                <a:off x="7852447" y="4628670"/>
                <a:ext cx="167284" cy="203007"/>
                <a:chOff x="2647" y="1727"/>
                <a:chExt cx="192" cy="233"/>
              </a:xfrm>
              <a:solidFill>
                <a:schemeClr val="bg1"/>
              </a:solidFill>
            </p:grpSpPr>
            <p:sp>
              <p:nvSpPr>
                <p:cNvPr id="26" name="Freeform 32"/>
                <p:cNvSpPr>
                  <a:spLocks/>
                </p:cNvSpPr>
                <p:nvPr/>
              </p:nvSpPr>
              <p:spPr bwMode="auto">
                <a:xfrm>
                  <a:off x="2699" y="1727"/>
                  <a:ext cx="140" cy="152"/>
                </a:xfrm>
                <a:custGeom>
                  <a:avLst/>
                  <a:gdLst>
                    <a:gd name="T0" fmla="*/ 94 w 421"/>
                    <a:gd name="T1" fmla="*/ 455 h 455"/>
                    <a:gd name="T2" fmla="*/ 0 w 421"/>
                    <a:gd name="T3" fmla="*/ 362 h 455"/>
                    <a:gd name="T4" fmla="*/ 172 w 421"/>
                    <a:gd name="T5" fmla="*/ 191 h 455"/>
                    <a:gd name="T6" fmla="*/ 371 w 421"/>
                    <a:gd name="T7" fmla="*/ 1 h 455"/>
                    <a:gd name="T8" fmla="*/ 377 w 421"/>
                    <a:gd name="T9" fmla="*/ 0 h 455"/>
                    <a:gd name="T10" fmla="*/ 404 w 421"/>
                    <a:gd name="T11" fmla="*/ 4 h 455"/>
                    <a:gd name="T12" fmla="*/ 419 w 421"/>
                    <a:gd name="T13" fmla="*/ 21 h 455"/>
                    <a:gd name="T14" fmla="*/ 421 w 421"/>
                    <a:gd name="T15" fmla="*/ 37 h 455"/>
                    <a:gd name="T16" fmla="*/ 364 w 421"/>
                    <a:gd name="T17" fmla="*/ 120 h 455"/>
                    <a:gd name="T18" fmla="*/ 130 w 421"/>
                    <a:gd name="T19" fmla="*/ 410 h 455"/>
                    <a:gd name="T20" fmla="*/ 94 w 421"/>
                    <a:gd name="T21" fmla="*/ 455 h 4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21" h="455">
                      <a:moveTo>
                        <a:pt x="94" y="455"/>
                      </a:moveTo>
                      <a:lnTo>
                        <a:pt x="0" y="362"/>
                      </a:lnTo>
                      <a:lnTo>
                        <a:pt x="172" y="191"/>
                      </a:lnTo>
                      <a:lnTo>
                        <a:pt x="371" y="1"/>
                      </a:lnTo>
                      <a:lnTo>
                        <a:pt x="377" y="0"/>
                      </a:lnTo>
                      <a:lnTo>
                        <a:pt x="404" y="4"/>
                      </a:lnTo>
                      <a:lnTo>
                        <a:pt x="419" y="21"/>
                      </a:lnTo>
                      <a:lnTo>
                        <a:pt x="421" y="37"/>
                      </a:lnTo>
                      <a:lnTo>
                        <a:pt x="364" y="120"/>
                      </a:lnTo>
                      <a:lnTo>
                        <a:pt x="130" y="410"/>
                      </a:lnTo>
                      <a:lnTo>
                        <a:pt x="94" y="45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" name="Freeform 33"/>
                <p:cNvSpPr>
                  <a:spLocks/>
                </p:cNvSpPr>
                <p:nvPr/>
              </p:nvSpPr>
              <p:spPr bwMode="auto">
                <a:xfrm>
                  <a:off x="2647" y="1856"/>
                  <a:ext cx="76" cy="104"/>
                </a:xfrm>
                <a:custGeom>
                  <a:avLst/>
                  <a:gdLst>
                    <a:gd name="T0" fmla="*/ 22 w 226"/>
                    <a:gd name="T1" fmla="*/ 314 h 314"/>
                    <a:gd name="T2" fmla="*/ 21 w 226"/>
                    <a:gd name="T3" fmla="*/ 301 h 314"/>
                    <a:gd name="T4" fmla="*/ 37 w 226"/>
                    <a:gd name="T5" fmla="*/ 242 h 314"/>
                    <a:gd name="T6" fmla="*/ 63 w 226"/>
                    <a:gd name="T7" fmla="*/ 219 h 314"/>
                    <a:gd name="T8" fmla="*/ 90 w 226"/>
                    <a:gd name="T9" fmla="*/ 211 h 314"/>
                    <a:gd name="T10" fmla="*/ 107 w 226"/>
                    <a:gd name="T11" fmla="*/ 209 h 314"/>
                    <a:gd name="T12" fmla="*/ 125 w 226"/>
                    <a:gd name="T13" fmla="*/ 208 h 314"/>
                    <a:gd name="T14" fmla="*/ 153 w 226"/>
                    <a:gd name="T15" fmla="*/ 199 h 314"/>
                    <a:gd name="T16" fmla="*/ 188 w 226"/>
                    <a:gd name="T17" fmla="*/ 173 h 314"/>
                    <a:gd name="T18" fmla="*/ 223 w 226"/>
                    <a:gd name="T19" fmla="*/ 107 h 314"/>
                    <a:gd name="T20" fmla="*/ 226 w 226"/>
                    <a:gd name="T21" fmla="*/ 91 h 314"/>
                    <a:gd name="T22" fmla="*/ 132 w 226"/>
                    <a:gd name="T23" fmla="*/ 0 h 314"/>
                    <a:gd name="T24" fmla="*/ 96 w 226"/>
                    <a:gd name="T25" fmla="*/ 17 h 314"/>
                    <a:gd name="T26" fmla="*/ 44 w 226"/>
                    <a:gd name="T27" fmla="*/ 61 h 314"/>
                    <a:gd name="T28" fmla="*/ 13 w 226"/>
                    <a:gd name="T29" fmla="*/ 113 h 314"/>
                    <a:gd name="T30" fmla="*/ 0 w 226"/>
                    <a:gd name="T31" fmla="*/ 165 h 314"/>
                    <a:gd name="T32" fmla="*/ 2 w 226"/>
                    <a:gd name="T33" fmla="*/ 239 h 314"/>
                    <a:gd name="T34" fmla="*/ 19 w 226"/>
                    <a:gd name="T35" fmla="*/ 307 h 314"/>
                    <a:gd name="T36" fmla="*/ 22 w 226"/>
                    <a:gd name="T37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26" h="314">
                      <a:moveTo>
                        <a:pt x="22" y="314"/>
                      </a:moveTo>
                      <a:lnTo>
                        <a:pt x="21" y="301"/>
                      </a:lnTo>
                      <a:lnTo>
                        <a:pt x="37" y="242"/>
                      </a:lnTo>
                      <a:lnTo>
                        <a:pt x="63" y="219"/>
                      </a:lnTo>
                      <a:lnTo>
                        <a:pt x="90" y="211"/>
                      </a:lnTo>
                      <a:lnTo>
                        <a:pt x="107" y="209"/>
                      </a:lnTo>
                      <a:lnTo>
                        <a:pt x="125" y="208"/>
                      </a:lnTo>
                      <a:lnTo>
                        <a:pt x="153" y="199"/>
                      </a:lnTo>
                      <a:lnTo>
                        <a:pt x="188" y="173"/>
                      </a:lnTo>
                      <a:lnTo>
                        <a:pt x="223" y="107"/>
                      </a:lnTo>
                      <a:lnTo>
                        <a:pt x="226" y="91"/>
                      </a:lnTo>
                      <a:lnTo>
                        <a:pt x="132" y="0"/>
                      </a:lnTo>
                      <a:lnTo>
                        <a:pt x="96" y="17"/>
                      </a:lnTo>
                      <a:lnTo>
                        <a:pt x="44" y="61"/>
                      </a:lnTo>
                      <a:lnTo>
                        <a:pt x="13" y="113"/>
                      </a:lnTo>
                      <a:lnTo>
                        <a:pt x="0" y="165"/>
                      </a:lnTo>
                      <a:lnTo>
                        <a:pt x="2" y="239"/>
                      </a:lnTo>
                      <a:lnTo>
                        <a:pt x="19" y="307"/>
                      </a:lnTo>
                      <a:lnTo>
                        <a:pt x="2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40" name="자유형: 도형 80">
              <a:extLst>
                <a:ext uri="{FF2B5EF4-FFF2-40B4-BE49-F238E27FC236}">
                  <a16:creationId xmlns="" xmlns:a16="http://schemas.microsoft.com/office/drawing/2014/main" id="{7F920772-3C89-4433-B884-A724C5B0A7CC}"/>
                </a:ext>
              </a:extLst>
            </p:cNvPr>
            <p:cNvSpPr/>
            <p:nvPr/>
          </p:nvSpPr>
          <p:spPr>
            <a:xfrm rot="10800000" flipH="1" flipV="1">
              <a:off x="6044869" y="236054"/>
              <a:ext cx="144000" cy="144000"/>
            </a:xfrm>
            <a:prstGeom prst="roundRect">
              <a:avLst/>
            </a:prstGeom>
            <a:solidFill>
              <a:srgbClr val="3AA3E7"/>
            </a:solidFill>
            <a:ln>
              <a:noFill/>
            </a:ln>
            <a:effectLst>
              <a:outerShdw blurRad="50800" dist="38100" dir="5400000" algn="t" rotWithShape="0">
                <a:srgbClr val="3AA3E7">
                  <a:alpha val="1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47" name="자유형: 도형 80">
              <a:extLst>
                <a:ext uri="{FF2B5EF4-FFF2-40B4-BE49-F238E27FC236}">
                  <a16:creationId xmlns="" xmlns:a16="http://schemas.microsoft.com/office/drawing/2014/main" id="{7F920772-3C89-4433-B884-A724C5B0A7CC}"/>
                </a:ext>
              </a:extLst>
            </p:cNvPr>
            <p:cNvSpPr/>
            <p:nvPr/>
          </p:nvSpPr>
          <p:spPr>
            <a:xfrm rot="10800000" flipH="1" flipV="1">
              <a:off x="6073441" y="337062"/>
              <a:ext cx="86397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48" name="자유형: 도형 80">
              <a:extLst>
                <a:ext uri="{FF2B5EF4-FFF2-40B4-BE49-F238E27FC236}">
                  <a16:creationId xmlns="" xmlns:a16="http://schemas.microsoft.com/office/drawing/2014/main" id="{7F920772-3C89-4433-B884-A724C5B0A7CC}"/>
                </a:ext>
              </a:extLst>
            </p:cNvPr>
            <p:cNvSpPr/>
            <p:nvPr/>
          </p:nvSpPr>
          <p:spPr>
            <a:xfrm rot="10800000" flipH="1" flipV="1">
              <a:off x="6259180" y="236054"/>
              <a:ext cx="144000" cy="144000"/>
            </a:xfrm>
            <a:prstGeom prst="roundRect">
              <a:avLst/>
            </a:prstGeom>
            <a:solidFill>
              <a:srgbClr val="3AA3E7"/>
            </a:solidFill>
            <a:ln>
              <a:noFill/>
            </a:ln>
            <a:effectLst>
              <a:outerShdw blurRad="50800" dist="38100" dir="5400000" algn="t" rotWithShape="0">
                <a:srgbClr val="3AA3E7">
                  <a:alpha val="1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52" name="자유형 51">
              <a:extLst>
                <a:ext uri="{FF2B5EF4-FFF2-40B4-BE49-F238E27FC236}">
                  <a16:creationId xmlns="" xmlns:a16="http://schemas.microsoft.com/office/drawing/2014/main" id="{7F920772-3C89-4433-B884-A724C5B0A7CC}"/>
                </a:ext>
              </a:extLst>
            </p:cNvPr>
            <p:cNvSpPr/>
            <p:nvPr/>
          </p:nvSpPr>
          <p:spPr>
            <a:xfrm rot="10800000" flipH="1" flipV="1">
              <a:off x="6310833" y="271829"/>
              <a:ext cx="66491" cy="45719"/>
            </a:xfrm>
            <a:custGeom>
              <a:avLst/>
              <a:gdLst>
                <a:gd name="connsiteX0" fmla="*/ 0 w 86397"/>
                <a:gd name="connsiteY0" fmla="*/ 0 h 59406"/>
                <a:gd name="connsiteX1" fmla="*/ 86397 w 86397"/>
                <a:gd name="connsiteY1" fmla="*/ 0 h 59406"/>
                <a:gd name="connsiteX2" fmla="*/ 86397 w 86397"/>
                <a:gd name="connsiteY2" fmla="*/ 59406 h 59406"/>
                <a:gd name="connsiteX3" fmla="*/ 70401 w 86397"/>
                <a:gd name="connsiteY3" fmla="*/ 59406 h 59406"/>
                <a:gd name="connsiteX4" fmla="*/ 70401 w 86397"/>
                <a:gd name="connsiteY4" fmla="*/ 21496 h 59406"/>
                <a:gd name="connsiteX5" fmla="*/ 0 w 86397"/>
                <a:gd name="connsiteY5" fmla="*/ 21496 h 59406"/>
                <a:gd name="connsiteX6" fmla="*/ 0 w 86397"/>
                <a:gd name="connsiteY6" fmla="*/ 0 h 59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397" h="59406">
                  <a:moveTo>
                    <a:pt x="0" y="0"/>
                  </a:moveTo>
                  <a:lnTo>
                    <a:pt x="86397" y="0"/>
                  </a:lnTo>
                  <a:lnTo>
                    <a:pt x="86397" y="59406"/>
                  </a:lnTo>
                  <a:lnTo>
                    <a:pt x="70401" y="59406"/>
                  </a:lnTo>
                  <a:lnTo>
                    <a:pt x="70401" y="21496"/>
                  </a:lnTo>
                  <a:lnTo>
                    <a:pt x="0" y="214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54" name="자유형 53">
              <a:extLst>
                <a:ext uri="{FF2B5EF4-FFF2-40B4-BE49-F238E27FC236}">
                  <a16:creationId xmlns="" xmlns:a16="http://schemas.microsoft.com/office/drawing/2014/main" id="{7F920772-3C89-4433-B884-A724C5B0A7CC}"/>
                </a:ext>
              </a:extLst>
            </p:cNvPr>
            <p:cNvSpPr/>
            <p:nvPr/>
          </p:nvSpPr>
          <p:spPr>
            <a:xfrm rot="10800000" flipH="1" flipV="1">
              <a:off x="6287174" y="303914"/>
              <a:ext cx="66491" cy="45719"/>
            </a:xfrm>
            <a:custGeom>
              <a:avLst/>
              <a:gdLst>
                <a:gd name="connsiteX0" fmla="*/ 0 w 86397"/>
                <a:gd name="connsiteY0" fmla="*/ 0 h 59406"/>
                <a:gd name="connsiteX1" fmla="*/ 15996 w 86397"/>
                <a:gd name="connsiteY1" fmla="*/ 0 h 59406"/>
                <a:gd name="connsiteX2" fmla="*/ 86397 w 86397"/>
                <a:gd name="connsiteY2" fmla="*/ 0 h 59406"/>
                <a:gd name="connsiteX3" fmla="*/ 86397 w 86397"/>
                <a:gd name="connsiteY3" fmla="*/ 37910 h 59406"/>
                <a:gd name="connsiteX4" fmla="*/ 86397 w 86397"/>
                <a:gd name="connsiteY4" fmla="*/ 59406 h 59406"/>
                <a:gd name="connsiteX5" fmla="*/ 0 w 86397"/>
                <a:gd name="connsiteY5" fmla="*/ 59406 h 59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397" h="59406">
                  <a:moveTo>
                    <a:pt x="0" y="0"/>
                  </a:moveTo>
                  <a:lnTo>
                    <a:pt x="15996" y="0"/>
                  </a:lnTo>
                  <a:lnTo>
                    <a:pt x="86397" y="0"/>
                  </a:lnTo>
                  <a:lnTo>
                    <a:pt x="86397" y="37910"/>
                  </a:lnTo>
                  <a:lnTo>
                    <a:pt x="86397" y="59406"/>
                  </a:lnTo>
                  <a:lnTo>
                    <a:pt x="0" y="594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55" name="자유형: 도형 80">
              <a:extLst>
                <a:ext uri="{FF2B5EF4-FFF2-40B4-BE49-F238E27FC236}">
                  <a16:creationId xmlns="" xmlns:a16="http://schemas.microsoft.com/office/drawing/2014/main" id="{7F920772-3C89-4433-B884-A724C5B0A7CC}"/>
                </a:ext>
              </a:extLst>
            </p:cNvPr>
            <p:cNvSpPr/>
            <p:nvPr/>
          </p:nvSpPr>
          <p:spPr>
            <a:xfrm rot="10800000" flipH="1" flipV="1">
              <a:off x="6473491" y="236054"/>
              <a:ext cx="144000" cy="144000"/>
            </a:xfrm>
            <a:prstGeom prst="mathMultiply">
              <a:avLst>
                <a:gd name="adj1" fmla="val 6984"/>
              </a:avLst>
            </a:prstGeom>
            <a:solidFill>
              <a:srgbClr val="3AA3E7"/>
            </a:solidFill>
            <a:ln>
              <a:noFill/>
            </a:ln>
            <a:effectLst>
              <a:outerShdw blurRad="50800" dist="38100" dir="5400000" algn="t" rotWithShape="0">
                <a:srgbClr val="3AA3E7">
                  <a:alpha val="1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050" dirty="0">
                <a:solidFill>
                  <a:prstClr val="white"/>
                </a:solidFill>
              </a:endParaRPr>
            </a:p>
          </p:txBody>
        </p:sp>
      </p:grpSp>
      <p:sp>
        <p:nvSpPr>
          <p:cNvPr id="39" name="원호 38">
            <a:extLst>
              <a:ext uri="{FF2B5EF4-FFF2-40B4-BE49-F238E27FC236}">
                <a16:creationId xmlns:a16="http://schemas.microsoft.com/office/drawing/2014/main" xmlns="" id="{ACEC52CF-92D0-4E71-153B-A8CB9DBD7EE3}"/>
              </a:ext>
            </a:extLst>
          </p:cNvPr>
          <p:cNvSpPr/>
          <p:nvPr/>
        </p:nvSpPr>
        <p:spPr>
          <a:xfrm>
            <a:off x="5969363" y="1556204"/>
            <a:ext cx="1780542" cy="1780542"/>
          </a:xfrm>
          <a:prstGeom prst="arc">
            <a:avLst>
              <a:gd name="adj1" fmla="val 16200000"/>
              <a:gd name="adj2" fmla="val 11013480"/>
            </a:avLst>
          </a:prstGeom>
          <a:ln w="53975" cap="sq">
            <a:solidFill>
              <a:srgbClr val="3AA3E7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F82A8CC8-B25E-695D-CEF0-098953F93223}"/>
              </a:ext>
            </a:extLst>
          </p:cNvPr>
          <p:cNvSpPr txBox="1"/>
          <p:nvPr/>
        </p:nvSpPr>
        <p:spPr>
          <a:xfrm>
            <a:off x="6275785" y="2113621"/>
            <a:ext cx="121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75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2AD8C50C-420D-C756-A4FD-3D2982D16667}"/>
              </a:ext>
            </a:extLst>
          </p:cNvPr>
          <p:cNvSpPr/>
          <p:nvPr/>
        </p:nvSpPr>
        <p:spPr>
          <a:xfrm>
            <a:off x="4467317" y="3973759"/>
            <a:ext cx="3282588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3" name="자유형 76">
            <a:extLst>
              <a:ext uri="{FF2B5EF4-FFF2-40B4-BE49-F238E27FC236}">
                <a16:creationId xmlns:a16="http://schemas.microsoft.com/office/drawing/2014/main" xmlns="" id="{FBE11AED-BA24-B04A-EC95-5FF869C584B4}"/>
              </a:ext>
            </a:extLst>
          </p:cNvPr>
          <p:cNvSpPr/>
          <p:nvPr/>
        </p:nvSpPr>
        <p:spPr>
          <a:xfrm>
            <a:off x="4572192" y="2403362"/>
            <a:ext cx="1740922" cy="1594097"/>
          </a:xfrm>
          <a:custGeom>
            <a:avLst/>
            <a:gdLst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11574 w 1921397"/>
              <a:gd name="connsiteY2" fmla="*/ 1759351 h 1759351"/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8399 w 1921397"/>
              <a:gd name="connsiteY2" fmla="*/ 1759351 h 1759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1397" h="1759351">
                <a:moveTo>
                  <a:pt x="1921397" y="0"/>
                </a:moveTo>
                <a:lnTo>
                  <a:pt x="0" y="1307939"/>
                </a:lnTo>
                <a:lnTo>
                  <a:pt x="8399" y="1759351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4" name="원호 43">
            <a:extLst>
              <a:ext uri="{FF2B5EF4-FFF2-40B4-BE49-F238E27FC236}">
                <a16:creationId xmlns:a16="http://schemas.microsoft.com/office/drawing/2014/main" xmlns="" id="{084124F3-248F-AFC1-96A8-881FEBF7974F}"/>
              </a:ext>
            </a:extLst>
          </p:cNvPr>
          <p:cNvSpPr/>
          <p:nvPr/>
        </p:nvSpPr>
        <p:spPr>
          <a:xfrm>
            <a:off x="2642359" y="1556204"/>
            <a:ext cx="1780542" cy="1780542"/>
          </a:xfrm>
          <a:prstGeom prst="arc">
            <a:avLst>
              <a:gd name="adj1" fmla="val 16200000"/>
              <a:gd name="adj2" fmla="val 2530696"/>
            </a:avLst>
          </a:prstGeom>
          <a:ln w="53975" cap="sq">
            <a:solidFill>
              <a:srgbClr val="3AA3E7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41304CD6-E346-847F-3DA3-786D154FC473}"/>
              </a:ext>
            </a:extLst>
          </p:cNvPr>
          <p:cNvSpPr/>
          <p:nvPr/>
        </p:nvSpPr>
        <p:spPr>
          <a:xfrm>
            <a:off x="1140313" y="3973759"/>
            <a:ext cx="3282588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6" name="자유형 80">
            <a:extLst>
              <a:ext uri="{FF2B5EF4-FFF2-40B4-BE49-F238E27FC236}">
                <a16:creationId xmlns:a16="http://schemas.microsoft.com/office/drawing/2014/main" xmlns="" id="{0250CCAC-FF56-958E-D4B9-C949E030A477}"/>
              </a:ext>
            </a:extLst>
          </p:cNvPr>
          <p:cNvSpPr/>
          <p:nvPr/>
        </p:nvSpPr>
        <p:spPr>
          <a:xfrm>
            <a:off x="1245188" y="2403362"/>
            <a:ext cx="1740922" cy="1594097"/>
          </a:xfrm>
          <a:custGeom>
            <a:avLst/>
            <a:gdLst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11574 w 1921397"/>
              <a:gd name="connsiteY2" fmla="*/ 1759351 h 1759351"/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8399 w 1921397"/>
              <a:gd name="connsiteY2" fmla="*/ 1759351 h 1759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1397" h="1759351">
                <a:moveTo>
                  <a:pt x="1921397" y="0"/>
                </a:moveTo>
                <a:lnTo>
                  <a:pt x="0" y="1307939"/>
                </a:lnTo>
                <a:lnTo>
                  <a:pt x="8399" y="1759351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9" name="원호 48">
            <a:extLst>
              <a:ext uri="{FF2B5EF4-FFF2-40B4-BE49-F238E27FC236}">
                <a16:creationId xmlns:a16="http://schemas.microsoft.com/office/drawing/2014/main" xmlns="" id="{4F41C9AE-A4B7-72F5-1E8A-BC171A5AE69C}"/>
              </a:ext>
            </a:extLst>
          </p:cNvPr>
          <p:cNvSpPr/>
          <p:nvPr/>
        </p:nvSpPr>
        <p:spPr>
          <a:xfrm>
            <a:off x="9196739" y="1556204"/>
            <a:ext cx="1780542" cy="1780542"/>
          </a:xfrm>
          <a:prstGeom prst="arc">
            <a:avLst>
              <a:gd name="adj1" fmla="val 16200000"/>
              <a:gd name="adj2" fmla="val 11013480"/>
            </a:avLst>
          </a:prstGeom>
          <a:ln w="53975" cap="sq">
            <a:solidFill>
              <a:srgbClr val="3AA3E7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88B9AC69-BFFF-B723-9634-296414AF20E2}"/>
              </a:ext>
            </a:extLst>
          </p:cNvPr>
          <p:cNvSpPr/>
          <p:nvPr/>
        </p:nvSpPr>
        <p:spPr>
          <a:xfrm>
            <a:off x="7694693" y="3973759"/>
            <a:ext cx="3282588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1" name="자유형 84">
            <a:extLst>
              <a:ext uri="{FF2B5EF4-FFF2-40B4-BE49-F238E27FC236}">
                <a16:creationId xmlns:a16="http://schemas.microsoft.com/office/drawing/2014/main" xmlns="" id="{C3F83FCC-3668-75B9-3EE8-1E758205F7FE}"/>
              </a:ext>
            </a:extLst>
          </p:cNvPr>
          <p:cNvSpPr/>
          <p:nvPr/>
        </p:nvSpPr>
        <p:spPr>
          <a:xfrm>
            <a:off x="7799568" y="2403362"/>
            <a:ext cx="1740922" cy="1594097"/>
          </a:xfrm>
          <a:custGeom>
            <a:avLst/>
            <a:gdLst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11574 w 1921397"/>
              <a:gd name="connsiteY2" fmla="*/ 1759351 h 1759351"/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8399 w 1921397"/>
              <a:gd name="connsiteY2" fmla="*/ 1759351 h 1759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1397" h="1759351">
                <a:moveTo>
                  <a:pt x="1921397" y="0"/>
                </a:moveTo>
                <a:lnTo>
                  <a:pt x="0" y="1307939"/>
                </a:lnTo>
                <a:lnTo>
                  <a:pt x="8399" y="1759351"/>
                </a:lnTo>
              </a:path>
            </a:pathLst>
          </a:custGeom>
          <a:noFill/>
          <a:ln>
            <a:solidFill>
              <a:schemeClr val="bg1">
                <a:lumMod val="6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3" name="모서리가 둥근 직사각형 85">
            <a:extLst>
              <a:ext uri="{FF2B5EF4-FFF2-40B4-BE49-F238E27FC236}">
                <a16:creationId xmlns:a16="http://schemas.microsoft.com/office/drawing/2014/main" xmlns="" id="{ACA5A037-C5E2-72C8-2AEA-0F85639C5178}"/>
              </a:ext>
            </a:extLst>
          </p:cNvPr>
          <p:cNvSpPr/>
          <p:nvPr/>
        </p:nvSpPr>
        <p:spPr>
          <a:xfrm>
            <a:off x="1245188" y="5455146"/>
            <a:ext cx="9732093" cy="821713"/>
          </a:xfrm>
          <a:prstGeom prst="roundRect">
            <a:avLst>
              <a:gd name="adj" fmla="val 14131"/>
            </a:avLst>
          </a:prstGeom>
          <a:solidFill>
            <a:srgbClr val="DEE7EE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08000" rIns="180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PowerPoint is a computer program created by Microsoft Office.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You can use a software program such as Microsoft Power Point to provide the audience with slides that contains your major points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CE5182E5-897A-0EEF-FE0B-B3C1EB42ECDA}"/>
              </a:ext>
            </a:extLst>
          </p:cNvPr>
          <p:cNvSpPr txBox="1"/>
          <p:nvPr/>
        </p:nvSpPr>
        <p:spPr>
          <a:xfrm>
            <a:off x="2926573" y="2049419"/>
            <a:ext cx="121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30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18E0F8EB-8F5C-2B86-53C7-1EB20BD21492}"/>
              </a:ext>
            </a:extLst>
          </p:cNvPr>
          <p:cNvSpPr txBox="1"/>
          <p:nvPr/>
        </p:nvSpPr>
        <p:spPr>
          <a:xfrm>
            <a:off x="9480953" y="2092472"/>
            <a:ext cx="121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75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84E26DF6-F74B-3C01-4BB1-F53A95DC77A3}"/>
              </a:ext>
            </a:extLst>
          </p:cNvPr>
          <p:cNvGrpSpPr/>
          <p:nvPr/>
        </p:nvGrpSpPr>
        <p:grpSpPr>
          <a:xfrm>
            <a:off x="1389108" y="5252216"/>
            <a:ext cx="832598" cy="342707"/>
            <a:chOff x="1389108" y="5252216"/>
            <a:chExt cx="832598" cy="342707"/>
          </a:xfrm>
          <a:solidFill>
            <a:srgbClr val="3AA3E7"/>
          </a:solidFill>
        </p:grpSpPr>
        <p:sp>
          <p:nvSpPr>
            <p:cNvPr id="59" name="자유형: 도형 35">
              <a:extLst>
                <a:ext uri="{FF2B5EF4-FFF2-40B4-BE49-F238E27FC236}">
                  <a16:creationId xmlns:a16="http://schemas.microsoft.com/office/drawing/2014/main" xmlns="" id="{7E6CF167-B490-6133-00F6-E3EEB1BCBE9E}"/>
                </a:ext>
              </a:extLst>
            </p:cNvPr>
            <p:cNvSpPr/>
            <p:nvPr/>
          </p:nvSpPr>
          <p:spPr>
            <a:xfrm rot="10800000">
              <a:off x="1389108" y="5450881"/>
              <a:ext cx="180650" cy="144042"/>
            </a:xfrm>
            <a:custGeom>
              <a:avLst/>
              <a:gdLst>
                <a:gd name="connsiteX0" fmla="*/ 123069 w 204570"/>
                <a:gd name="connsiteY0" fmla="*/ 163115 h 163115"/>
                <a:gd name="connsiteX1" fmla="*/ 0 w 204570"/>
                <a:gd name="connsiteY1" fmla="*/ 163115 h 163115"/>
                <a:gd name="connsiteX2" fmla="*/ 11488 w 204570"/>
                <a:gd name="connsiteY2" fmla="*/ 126530 h 163115"/>
                <a:gd name="connsiteX3" fmla="*/ 204570 w 204570"/>
                <a:gd name="connsiteY3" fmla="*/ 0 h 163115"/>
                <a:gd name="connsiteX4" fmla="*/ 124201 w 204570"/>
                <a:gd name="connsiteY4" fmla="*/ 151314 h 163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570" h="163115">
                  <a:moveTo>
                    <a:pt x="123069" y="163115"/>
                  </a:moveTo>
                  <a:lnTo>
                    <a:pt x="0" y="163115"/>
                  </a:lnTo>
                  <a:lnTo>
                    <a:pt x="11488" y="126530"/>
                  </a:lnTo>
                  <a:cubicBezTo>
                    <a:pt x="43299" y="52174"/>
                    <a:pt x="117772" y="0"/>
                    <a:pt x="204570" y="0"/>
                  </a:cubicBezTo>
                  <a:cubicBezTo>
                    <a:pt x="161707" y="43124"/>
                    <a:pt x="134917" y="96000"/>
                    <a:pt x="124201" y="15131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sz="1600">
                <a:solidFill>
                  <a:prstClr val="white"/>
                </a:solidFill>
              </a:endParaRPr>
            </a:p>
          </p:txBody>
        </p:sp>
        <p:sp>
          <p:nvSpPr>
            <p:cNvPr id="60" name="사각형: 둥근 모서리 36">
              <a:extLst>
                <a:ext uri="{FF2B5EF4-FFF2-40B4-BE49-F238E27FC236}">
                  <a16:creationId xmlns:a16="http://schemas.microsoft.com/office/drawing/2014/main" xmlns="" id="{F1D2C272-771F-6D35-9CF5-F858F0695129}"/>
                </a:ext>
              </a:extLst>
            </p:cNvPr>
            <p:cNvSpPr/>
            <p:nvPr/>
          </p:nvSpPr>
          <p:spPr>
            <a:xfrm>
              <a:off x="1458498" y="5252216"/>
              <a:ext cx="763208" cy="30695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400" i="1" dirty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Check</a:t>
              </a:r>
              <a:endParaRPr lang="ko-KR" altLang="en-US" sz="1400" i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310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7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23825" y="177051"/>
            <a:ext cx="11944350" cy="6528548"/>
            <a:chOff x="123825" y="177051"/>
            <a:chExt cx="11944350" cy="6528548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23825" y="439056"/>
              <a:ext cx="11944350" cy="6266543"/>
            </a:xfrm>
            <a:prstGeom prst="roundRect">
              <a:avLst>
                <a:gd name="adj" fmla="val 4121"/>
              </a:avLst>
            </a:prstGeom>
            <a:solidFill>
              <a:srgbClr val="3AA3E7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523875" y="439056"/>
              <a:ext cx="11544300" cy="6266543"/>
            </a:xfrm>
            <a:prstGeom prst="roundRect">
              <a:avLst>
                <a:gd name="adj" fmla="val 4121"/>
              </a:avLst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866322" y="177051"/>
              <a:ext cx="5953578" cy="613283"/>
            </a:xfrm>
            <a:prstGeom prst="roundRect">
              <a:avLst>
                <a:gd name="adj" fmla="val 18938"/>
              </a:avLst>
            </a:prstGeom>
            <a:solidFill>
              <a:schemeClr val="bg1"/>
            </a:solidFill>
            <a:ln w="25400">
              <a:noFill/>
            </a:ln>
            <a:effectLst>
              <a:outerShdw blurRad="431800" dist="38100" dir="5400000" algn="t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57188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000" i="1" kern="0" dirty="0">
                  <a:ln w="15875">
                    <a:noFill/>
                  </a:ln>
                  <a:solidFill>
                    <a:srgbClr val="3AA3E7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파워포인트 템플릿</a:t>
              </a:r>
              <a:r>
                <a:rPr lang="en-US" altLang="ko-KR" sz="2000" i="1" kern="0" dirty="0">
                  <a:ln w="15875">
                    <a:noFill/>
                  </a:ln>
                  <a:solidFill>
                    <a:srgbClr val="3AA3E7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r>
                <a:rPr lang="en-US" altLang="ko-KR" sz="800" i="1" kern="0" dirty="0">
                  <a:ln w="15875">
                    <a:noFill/>
                  </a:ln>
                  <a:solidFill>
                    <a:srgbClr val="3AA3E7"/>
                  </a:solidFill>
                </a:rPr>
                <a:t>Enjoy your stylish business and campus life with BIZCAM</a:t>
              </a:r>
              <a:endParaRPr lang="ko-KR" altLang="en-US" sz="2000" dirty="0">
                <a:solidFill>
                  <a:srgbClr val="3AA3E7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="" xmlns:a16="http://schemas.microsoft.com/office/drawing/2014/main" id="{E2BDD384-7126-4994-C9FF-A087A331BEAB}"/>
                </a:ext>
              </a:extLst>
            </p:cNvPr>
            <p:cNvGrpSpPr/>
            <p:nvPr/>
          </p:nvGrpSpPr>
          <p:grpSpPr>
            <a:xfrm>
              <a:off x="1032426" y="372042"/>
              <a:ext cx="192790" cy="216990"/>
              <a:chOff x="5395274" y="2650519"/>
              <a:chExt cx="1459542" cy="1642754"/>
            </a:xfrm>
            <a:solidFill>
              <a:srgbClr val="3AA3E7"/>
            </a:solidFill>
          </p:grpSpPr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E06659EA-892C-A25F-F37F-A3E4EC138BC1}"/>
                  </a:ext>
                </a:extLst>
              </p:cNvPr>
              <p:cNvSpPr txBox="1"/>
              <p:nvPr/>
            </p:nvSpPr>
            <p:spPr>
              <a:xfrm>
                <a:off x="5628161" y="2650519"/>
                <a:ext cx="943373" cy="1642754"/>
              </a:xfrm>
              <a:custGeom>
                <a:avLst/>
                <a:gdLst>
                  <a:gd name="connsiteX0" fmla="*/ 558294 w 943373"/>
                  <a:gd name="connsiteY0" fmla="*/ 0 h 1642754"/>
                  <a:gd name="connsiteX1" fmla="*/ 943373 w 943373"/>
                  <a:gd name="connsiteY1" fmla="*/ 0 h 1642754"/>
                  <a:gd name="connsiteX2" fmla="*/ 430222 w 943373"/>
                  <a:gd name="connsiteY2" fmla="*/ 1509968 h 1642754"/>
                  <a:gd name="connsiteX3" fmla="*/ 352120 w 943373"/>
                  <a:gd name="connsiteY3" fmla="*/ 1605763 h 1642754"/>
                  <a:gd name="connsiteX4" fmla="*/ 233323 w 943373"/>
                  <a:gd name="connsiteY4" fmla="*/ 1642754 h 1642754"/>
                  <a:gd name="connsiteX5" fmla="*/ 0 w 943373"/>
                  <a:gd name="connsiteY5" fmla="*/ 1642754 h 1642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3373" h="1642754">
                    <a:moveTo>
                      <a:pt x="558294" y="0"/>
                    </a:moveTo>
                    <a:lnTo>
                      <a:pt x="943373" y="0"/>
                    </a:lnTo>
                    <a:lnTo>
                      <a:pt x="430222" y="1509968"/>
                    </a:lnTo>
                    <a:cubicBezTo>
                      <a:pt x="416883" y="1549172"/>
                      <a:pt x="390851" y="1581105"/>
                      <a:pt x="352120" y="1605763"/>
                    </a:cubicBezTo>
                    <a:cubicBezTo>
                      <a:pt x="313390" y="1630424"/>
                      <a:pt x="273792" y="1642754"/>
                      <a:pt x="233323" y="1642754"/>
                    </a:cubicBezTo>
                    <a:lnTo>
                      <a:pt x="0" y="1642754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id="{8F4E49BA-FE0B-27AC-6058-033517754FC3}"/>
                  </a:ext>
                </a:extLst>
              </p:cNvPr>
              <p:cNvSpPr txBox="1"/>
              <p:nvPr/>
            </p:nvSpPr>
            <p:spPr>
              <a:xfrm flipH="1" flipV="1">
                <a:off x="5395274" y="2650519"/>
                <a:ext cx="643796" cy="867938"/>
              </a:xfrm>
              <a:custGeom>
                <a:avLst/>
                <a:gdLst>
                  <a:gd name="connsiteX0" fmla="*/ 325633 w 710719"/>
                  <a:gd name="connsiteY0" fmla="*/ 0 h 958161"/>
                  <a:gd name="connsiteX1" fmla="*/ 710719 w 710719"/>
                  <a:gd name="connsiteY1" fmla="*/ 0 h 958161"/>
                  <a:gd name="connsiteX2" fmla="*/ 430222 w 710719"/>
                  <a:gd name="connsiteY2" fmla="*/ 825375 h 958161"/>
                  <a:gd name="connsiteX3" fmla="*/ 352120 w 710719"/>
                  <a:gd name="connsiteY3" fmla="*/ 921170 h 958161"/>
                  <a:gd name="connsiteX4" fmla="*/ 233323 w 710719"/>
                  <a:gd name="connsiteY4" fmla="*/ 958161 h 958161"/>
                  <a:gd name="connsiteX5" fmla="*/ 0 w 710719"/>
                  <a:gd name="connsiteY5" fmla="*/ 958161 h 958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0719" h="958161">
                    <a:moveTo>
                      <a:pt x="325633" y="0"/>
                    </a:moveTo>
                    <a:lnTo>
                      <a:pt x="710719" y="0"/>
                    </a:lnTo>
                    <a:lnTo>
                      <a:pt x="430222" y="825375"/>
                    </a:lnTo>
                    <a:cubicBezTo>
                      <a:pt x="416883" y="864579"/>
                      <a:pt x="390851" y="896512"/>
                      <a:pt x="352120" y="921170"/>
                    </a:cubicBezTo>
                    <a:cubicBezTo>
                      <a:pt x="313390" y="945831"/>
                      <a:pt x="273792" y="958161"/>
                      <a:pt x="233323" y="958161"/>
                    </a:cubicBezTo>
                    <a:lnTo>
                      <a:pt x="0" y="958161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="" xmlns:a16="http://schemas.microsoft.com/office/drawing/2014/main" id="{71DCE44D-2E10-9989-AEC5-A49FF8D66BFD}"/>
                  </a:ext>
                </a:extLst>
              </p:cNvPr>
              <p:cNvSpPr txBox="1"/>
              <p:nvPr/>
            </p:nvSpPr>
            <p:spPr>
              <a:xfrm>
                <a:off x="6393134" y="3186398"/>
                <a:ext cx="461682" cy="332059"/>
              </a:xfrm>
              <a:custGeom>
                <a:avLst/>
                <a:gdLst>
                  <a:gd name="connsiteX0" fmla="*/ 112851 w 461682"/>
                  <a:gd name="connsiteY0" fmla="*/ 0 h 332059"/>
                  <a:gd name="connsiteX1" fmla="*/ 461682 w 461682"/>
                  <a:gd name="connsiteY1" fmla="*/ 0 h 332059"/>
                  <a:gd name="connsiteX2" fmla="*/ 389711 w 461682"/>
                  <a:gd name="connsiteY2" fmla="*/ 211777 h 332059"/>
                  <a:gd name="connsiteX3" fmla="*/ 318964 w 461682"/>
                  <a:gd name="connsiteY3" fmla="*/ 298551 h 332059"/>
                  <a:gd name="connsiteX4" fmla="*/ 211353 w 461682"/>
                  <a:gd name="connsiteY4" fmla="*/ 332059 h 332059"/>
                  <a:gd name="connsiteX5" fmla="*/ 0 w 461682"/>
                  <a:gd name="connsiteY5" fmla="*/ 332059 h 33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682" h="332059">
                    <a:moveTo>
                      <a:pt x="112851" y="0"/>
                    </a:moveTo>
                    <a:lnTo>
                      <a:pt x="461682" y="0"/>
                    </a:lnTo>
                    <a:lnTo>
                      <a:pt x="389711" y="211777"/>
                    </a:lnTo>
                    <a:cubicBezTo>
                      <a:pt x="377628" y="247289"/>
                      <a:pt x="354048" y="276215"/>
                      <a:pt x="318964" y="298551"/>
                    </a:cubicBezTo>
                    <a:cubicBezTo>
                      <a:pt x="283880" y="320890"/>
                      <a:pt x="248011" y="332059"/>
                      <a:pt x="211353" y="332059"/>
                    </a:cubicBezTo>
                    <a:lnTo>
                      <a:pt x="0" y="332059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</p:grpSp>
        <p:sp>
          <p:nvSpPr>
            <p:cNvPr id="38" name="모서리가 둥근 직사각형 37"/>
            <p:cNvSpPr/>
            <p:nvPr/>
          </p:nvSpPr>
          <p:spPr>
            <a:xfrm>
              <a:off x="180975" y="2990651"/>
              <a:ext cx="295275" cy="295275"/>
            </a:xfrm>
            <a:prstGeom prst="roundRect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227292" y="1279165"/>
              <a:ext cx="193117" cy="4299066"/>
              <a:chOff x="7839531" y="1128631"/>
              <a:chExt cx="193117" cy="4299066"/>
            </a:xfrm>
          </p:grpSpPr>
          <p:sp>
            <p:nvSpPr>
              <p:cNvPr id="18" name="Freeform 9"/>
              <p:cNvSpPr>
                <a:spLocks/>
              </p:cNvSpPr>
              <p:nvPr/>
            </p:nvSpPr>
            <p:spPr bwMode="auto">
              <a:xfrm>
                <a:off x="7870266" y="1703544"/>
                <a:ext cx="131646" cy="173731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9" name="Group 12"/>
              <p:cNvGrpSpPr>
                <a:grpSpLocks noChangeAspect="1"/>
              </p:cNvGrpSpPr>
              <p:nvPr/>
            </p:nvGrpSpPr>
            <p:grpSpPr bwMode="auto">
              <a:xfrm>
                <a:off x="7839531" y="1128631"/>
                <a:ext cx="193117" cy="153620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36" name="Freeform 13"/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7" name="Freeform 14"/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0" name="Freeform 36"/>
              <p:cNvSpPr>
                <a:spLocks noEditPoints="1"/>
              </p:cNvSpPr>
              <p:nvPr/>
            </p:nvSpPr>
            <p:spPr bwMode="auto">
              <a:xfrm>
                <a:off x="7883401" y="2906615"/>
                <a:ext cx="105376" cy="177233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자유형 20"/>
              <p:cNvSpPr>
                <a:spLocks/>
              </p:cNvSpPr>
              <p:nvPr/>
            </p:nvSpPr>
            <p:spPr bwMode="auto">
              <a:xfrm>
                <a:off x="7856775" y="3505141"/>
                <a:ext cx="158629" cy="138832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6"/>
              <p:cNvSpPr>
                <a:spLocks/>
              </p:cNvSpPr>
              <p:nvPr/>
            </p:nvSpPr>
            <p:spPr bwMode="auto">
              <a:xfrm rot="10800000" flipH="1" flipV="1">
                <a:off x="7855946" y="4065266"/>
                <a:ext cx="160288" cy="142111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23" name="Group 20"/>
              <p:cNvGrpSpPr>
                <a:grpSpLocks noChangeAspect="1"/>
              </p:cNvGrpSpPr>
              <p:nvPr/>
            </p:nvGrpSpPr>
            <p:grpSpPr bwMode="auto">
              <a:xfrm>
                <a:off x="7872043" y="5252973"/>
                <a:ext cx="128093" cy="174724"/>
                <a:chOff x="2597" y="4163"/>
                <a:chExt cx="217" cy="296"/>
              </a:xfrm>
              <a:solidFill>
                <a:schemeClr val="bg1"/>
              </a:solidFill>
            </p:grpSpPr>
            <p:sp>
              <p:nvSpPr>
                <p:cNvPr id="32" name="Freeform 22"/>
                <p:cNvSpPr>
                  <a:spLocks noEditPoints="1"/>
                </p:cNvSpPr>
                <p:nvPr/>
              </p:nvSpPr>
              <p:spPr bwMode="auto">
                <a:xfrm>
                  <a:off x="2630" y="4163"/>
                  <a:ext cx="151" cy="176"/>
                </a:xfrm>
                <a:custGeom>
                  <a:avLst/>
                  <a:gdLst>
                    <a:gd name="T0" fmla="*/ 410 w 1662"/>
                    <a:gd name="T1" fmla="*/ 645 h 1942"/>
                    <a:gd name="T2" fmla="*/ 309 w 1662"/>
                    <a:gd name="T3" fmla="*/ 847 h 1942"/>
                    <a:gd name="T4" fmla="*/ 255 w 1662"/>
                    <a:gd name="T5" fmla="*/ 1023 h 1942"/>
                    <a:gd name="T6" fmla="*/ 263 w 1662"/>
                    <a:gd name="T7" fmla="*/ 1206 h 1942"/>
                    <a:gd name="T8" fmla="*/ 347 w 1662"/>
                    <a:gd name="T9" fmla="*/ 1429 h 1942"/>
                    <a:gd name="T10" fmla="*/ 476 w 1662"/>
                    <a:gd name="T11" fmla="*/ 1620 h 1942"/>
                    <a:gd name="T12" fmla="*/ 638 w 1662"/>
                    <a:gd name="T13" fmla="*/ 1753 h 1942"/>
                    <a:gd name="T14" fmla="*/ 825 w 1662"/>
                    <a:gd name="T15" fmla="*/ 1803 h 1942"/>
                    <a:gd name="T16" fmla="*/ 1013 w 1662"/>
                    <a:gd name="T17" fmla="*/ 1753 h 1942"/>
                    <a:gd name="T18" fmla="*/ 1176 w 1662"/>
                    <a:gd name="T19" fmla="*/ 1619 h 1942"/>
                    <a:gd name="T20" fmla="*/ 1305 w 1662"/>
                    <a:gd name="T21" fmla="*/ 1428 h 1942"/>
                    <a:gd name="T22" fmla="*/ 1388 w 1662"/>
                    <a:gd name="T23" fmla="*/ 1205 h 1942"/>
                    <a:gd name="T24" fmla="*/ 1418 w 1662"/>
                    <a:gd name="T25" fmla="*/ 974 h 1942"/>
                    <a:gd name="T26" fmla="*/ 1266 w 1662"/>
                    <a:gd name="T27" fmla="*/ 836 h 1942"/>
                    <a:gd name="T28" fmla="*/ 1012 w 1662"/>
                    <a:gd name="T29" fmla="*/ 794 h 1942"/>
                    <a:gd name="T30" fmla="*/ 806 w 1662"/>
                    <a:gd name="T31" fmla="*/ 713 h 1942"/>
                    <a:gd name="T32" fmla="*/ 646 w 1662"/>
                    <a:gd name="T33" fmla="*/ 610 h 1942"/>
                    <a:gd name="T34" fmla="*/ 526 w 1662"/>
                    <a:gd name="T35" fmla="*/ 499 h 1942"/>
                    <a:gd name="T36" fmla="*/ 944 w 1662"/>
                    <a:gd name="T37" fmla="*/ 23 h 1942"/>
                    <a:gd name="T38" fmla="*/ 1152 w 1662"/>
                    <a:gd name="T39" fmla="*/ 118 h 1942"/>
                    <a:gd name="T40" fmla="*/ 1271 w 1662"/>
                    <a:gd name="T41" fmla="*/ 205 h 1942"/>
                    <a:gd name="T42" fmla="*/ 1388 w 1662"/>
                    <a:gd name="T43" fmla="*/ 323 h 1942"/>
                    <a:gd name="T44" fmla="*/ 1455 w 1662"/>
                    <a:gd name="T45" fmla="*/ 429 h 1942"/>
                    <a:gd name="T46" fmla="*/ 1524 w 1662"/>
                    <a:gd name="T47" fmla="*/ 626 h 1942"/>
                    <a:gd name="T48" fmla="*/ 1555 w 1662"/>
                    <a:gd name="T49" fmla="*/ 892 h 1942"/>
                    <a:gd name="T50" fmla="*/ 1619 w 1662"/>
                    <a:gd name="T51" fmla="*/ 939 h 1942"/>
                    <a:gd name="T52" fmla="*/ 1657 w 1662"/>
                    <a:gd name="T53" fmla="*/ 1032 h 1942"/>
                    <a:gd name="T54" fmla="*/ 1655 w 1662"/>
                    <a:gd name="T55" fmla="*/ 1183 h 1942"/>
                    <a:gd name="T56" fmla="*/ 1611 w 1662"/>
                    <a:gd name="T57" fmla="*/ 1304 h 1942"/>
                    <a:gd name="T58" fmla="*/ 1537 w 1662"/>
                    <a:gd name="T59" fmla="*/ 1372 h 1942"/>
                    <a:gd name="T60" fmla="*/ 1445 w 1662"/>
                    <a:gd name="T61" fmla="*/ 1454 h 1942"/>
                    <a:gd name="T62" fmla="*/ 1313 w 1662"/>
                    <a:gd name="T63" fmla="*/ 1670 h 1942"/>
                    <a:gd name="T64" fmla="*/ 1141 w 1662"/>
                    <a:gd name="T65" fmla="*/ 1836 h 1942"/>
                    <a:gd name="T66" fmla="*/ 937 w 1662"/>
                    <a:gd name="T67" fmla="*/ 1930 h 1942"/>
                    <a:gd name="T68" fmla="*/ 714 w 1662"/>
                    <a:gd name="T69" fmla="*/ 1930 h 1942"/>
                    <a:gd name="T70" fmla="*/ 510 w 1662"/>
                    <a:gd name="T71" fmla="*/ 1836 h 1942"/>
                    <a:gd name="T72" fmla="*/ 337 w 1662"/>
                    <a:gd name="T73" fmla="*/ 1669 h 1942"/>
                    <a:gd name="T74" fmla="*/ 205 w 1662"/>
                    <a:gd name="T75" fmla="*/ 1452 h 1942"/>
                    <a:gd name="T76" fmla="*/ 111 w 1662"/>
                    <a:gd name="T77" fmla="*/ 1364 h 1942"/>
                    <a:gd name="T78" fmla="*/ 39 w 1662"/>
                    <a:gd name="T79" fmla="*/ 1284 h 1942"/>
                    <a:gd name="T80" fmla="*/ 2 w 1662"/>
                    <a:gd name="T81" fmla="*/ 1143 h 1942"/>
                    <a:gd name="T82" fmla="*/ 9 w 1662"/>
                    <a:gd name="T83" fmla="*/ 1009 h 1942"/>
                    <a:gd name="T84" fmla="*/ 50 w 1662"/>
                    <a:gd name="T85" fmla="*/ 930 h 1942"/>
                    <a:gd name="T86" fmla="*/ 98 w 1662"/>
                    <a:gd name="T87" fmla="*/ 851 h 1942"/>
                    <a:gd name="T88" fmla="*/ 85 w 1662"/>
                    <a:gd name="T89" fmla="*/ 643 h 1942"/>
                    <a:gd name="T90" fmla="*/ 120 w 1662"/>
                    <a:gd name="T91" fmla="*/ 487 h 1942"/>
                    <a:gd name="T92" fmla="*/ 183 w 1662"/>
                    <a:gd name="T93" fmla="*/ 377 h 1942"/>
                    <a:gd name="T94" fmla="*/ 257 w 1662"/>
                    <a:gd name="T95" fmla="*/ 305 h 1942"/>
                    <a:gd name="T96" fmla="*/ 319 w 1662"/>
                    <a:gd name="T97" fmla="*/ 266 h 1942"/>
                    <a:gd name="T98" fmla="*/ 352 w 1662"/>
                    <a:gd name="T99" fmla="*/ 246 h 1942"/>
                    <a:gd name="T100" fmla="*/ 390 w 1662"/>
                    <a:gd name="T101" fmla="*/ 196 h 1942"/>
                    <a:gd name="T102" fmla="*/ 459 w 1662"/>
                    <a:gd name="T103" fmla="*/ 127 h 1942"/>
                    <a:gd name="T104" fmla="*/ 559 w 1662"/>
                    <a:gd name="T105" fmla="*/ 57 h 1942"/>
                    <a:gd name="T106" fmla="*/ 690 w 1662"/>
                    <a:gd name="T107" fmla="*/ 10 h 1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662" h="1942">
                      <a:moveTo>
                        <a:pt x="526" y="499"/>
                      </a:moveTo>
                      <a:lnTo>
                        <a:pt x="484" y="546"/>
                      </a:lnTo>
                      <a:lnTo>
                        <a:pt x="445" y="595"/>
                      </a:lnTo>
                      <a:lnTo>
                        <a:pt x="410" y="645"/>
                      </a:lnTo>
                      <a:lnTo>
                        <a:pt x="379" y="696"/>
                      </a:lnTo>
                      <a:lnTo>
                        <a:pt x="352" y="747"/>
                      </a:lnTo>
                      <a:lnTo>
                        <a:pt x="329" y="797"/>
                      </a:lnTo>
                      <a:lnTo>
                        <a:pt x="309" y="847"/>
                      </a:lnTo>
                      <a:lnTo>
                        <a:pt x="291" y="895"/>
                      </a:lnTo>
                      <a:lnTo>
                        <a:pt x="277" y="941"/>
                      </a:lnTo>
                      <a:lnTo>
                        <a:pt x="264" y="984"/>
                      </a:lnTo>
                      <a:lnTo>
                        <a:pt x="255" y="1023"/>
                      </a:lnTo>
                      <a:lnTo>
                        <a:pt x="247" y="1059"/>
                      </a:lnTo>
                      <a:lnTo>
                        <a:pt x="241" y="1091"/>
                      </a:lnTo>
                      <a:lnTo>
                        <a:pt x="250" y="1148"/>
                      </a:lnTo>
                      <a:lnTo>
                        <a:pt x="263" y="1206"/>
                      </a:lnTo>
                      <a:lnTo>
                        <a:pt x="280" y="1263"/>
                      </a:lnTo>
                      <a:lnTo>
                        <a:pt x="299" y="1320"/>
                      </a:lnTo>
                      <a:lnTo>
                        <a:pt x="322" y="1375"/>
                      </a:lnTo>
                      <a:lnTo>
                        <a:pt x="347" y="1429"/>
                      </a:lnTo>
                      <a:lnTo>
                        <a:pt x="375" y="1480"/>
                      </a:lnTo>
                      <a:lnTo>
                        <a:pt x="406" y="1530"/>
                      </a:lnTo>
                      <a:lnTo>
                        <a:pt x="440" y="1576"/>
                      </a:lnTo>
                      <a:lnTo>
                        <a:pt x="476" y="1620"/>
                      </a:lnTo>
                      <a:lnTo>
                        <a:pt x="513" y="1659"/>
                      </a:lnTo>
                      <a:lnTo>
                        <a:pt x="553" y="1695"/>
                      </a:lnTo>
                      <a:lnTo>
                        <a:pt x="594" y="1726"/>
                      </a:lnTo>
                      <a:lnTo>
                        <a:pt x="638" y="1753"/>
                      </a:lnTo>
                      <a:lnTo>
                        <a:pt x="683" y="1774"/>
                      </a:lnTo>
                      <a:lnTo>
                        <a:pt x="729" y="1789"/>
                      </a:lnTo>
                      <a:lnTo>
                        <a:pt x="777" y="1800"/>
                      </a:lnTo>
                      <a:lnTo>
                        <a:pt x="825" y="1803"/>
                      </a:lnTo>
                      <a:lnTo>
                        <a:pt x="875" y="1800"/>
                      </a:lnTo>
                      <a:lnTo>
                        <a:pt x="922" y="1789"/>
                      </a:lnTo>
                      <a:lnTo>
                        <a:pt x="968" y="1774"/>
                      </a:lnTo>
                      <a:lnTo>
                        <a:pt x="1013" y="1753"/>
                      </a:lnTo>
                      <a:lnTo>
                        <a:pt x="1056" y="1726"/>
                      </a:lnTo>
                      <a:lnTo>
                        <a:pt x="1099" y="1695"/>
                      </a:lnTo>
                      <a:lnTo>
                        <a:pt x="1139" y="1659"/>
                      </a:lnTo>
                      <a:lnTo>
                        <a:pt x="1176" y="1619"/>
                      </a:lnTo>
                      <a:lnTo>
                        <a:pt x="1212" y="1576"/>
                      </a:lnTo>
                      <a:lnTo>
                        <a:pt x="1245" y="1529"/>
                      </a:lnTo>
                      <a:lnTo>
                        <a:pt x="1276" y="1480"/>
                      </a:lnTo>
                      <a:lnTo>
                        <a:pt x="1305" y="1428"/>
                      </a:lnTo>
                      <a:lnTo>
                        <a:pt x="1330" y="1374"/>
                      </a:lnTo>
                      <a:lnTo>
                        <a:pt x="1353" y="1319"/>
                      </a:lnTo>
                      <a:lnTo>
                        <a:pt x="1372" y="1262"/>
                      </a:lnTo>
                      <a:lnTo>
                        <a:pt x="1388" y="1205"/>
                      </a:lnTo>
                      <a:lnTo>
                        <a:pt x="1401" y="1147"/>
                      </a:lnTo>
                      <a:lnTo>
                        <a:pt x="1411" y="1089"/>
                      </a:lnTo>
                      <a:lnTo>
                        <a:pt x="1416" y="1032"/>
                      </a:lnTo>
                      <a:lnTo>
                        <a:pt x="1418" y="974"/>
                      </a:lnTo>
                      <a:lnTo>
                        <a:pt x="1417" y="904"/>
                      </a:lnTo>
                      <a:lnTo>
                        <a:pt x="1414" y="838"/>
                      </a:lnTo>
                      <a:lnTo>
                        <a:pt x="1339" y="839"/>
                      </a:lnTo>
                      <a:lnTo>
                        <a:pt x="1266" y="836"/>
                      </a:lnTo>
                      <a:lnTo>
                        <a:pt x="1198" y="830"/>
                      </a:lnTo>
                      <a:lnTo>
                        <a:pt x="1133" y="820"/>
                      </a:lnTo>
                      <a:lnTo>
                        <a:pt x="1070" y="808"/>
                      </a:lnTo>
                      <a:lnTo>
                        <a:pt x="1012" y="794"/>
                      </a:lnTo>
                      <a:lnTo>
                        <a:pt x="956" y="777"/>
                      </a:lnTo>
                      <a:lnTo>
                        <a:pt x="903" y="757"/>
                      </a:lnTo>
                      <a:lnTo>
                        <a:pt x="853" y="737"/>
                      </a:lnTo>
                      <a:lnTo>
                        <a:pt x="806" y="713"/>
                      </a:lnTo>
                      <a:lnTo>
                        <a:pt x="762" y="690"/>
                      </a:lnTo>
                      <a:lnTo>
                        <a:pt x="721" y="664"/>
                      </a:lnTo>
                      <a:lnTo>
                        <a:pt x="682" y="638"/>
                      </a:lnTo>
                      <a:lnTo>
                        <a:pt x="646" y="610"/>
                      </a:lnTo>
                      <a:lnTo>
                        <a:pt x="612" y="583"/>
                      </a:lnTo>
                      <a:lnTo>
                        <a:pt x="581" y="555"/>
                      </a:lnTo>
                      <a:lnTo>
                        <a:pt x="552" y="527"/>
                      </a:lnTo>
                      <a:lnTo>
                        <a:pt x="526" y="499"/>
                      </a:lnTo>
                      <a:close/>
                      <a:moveTo>
                        <a:pt x="808" y="0"/>
                      </a:moveTo>
                      <a:lnTo>
                        <a:pt x="851" y="3"/>
                      </a:lnTo>
                      <a:lnTo>
                        <a:pt x="897" y="11"/>
                      </a:lnTo>
                      <a:lnTo>
                        <a:pt x="944" y="23"/>
                      </a:lnTo>
                      <a:lnTo>
                        <a:pt x="993" y="39"/>
                      </a:lnTo>
                      <a:lnTo>
                        <a:pt x="1044" y="60"/>
                      </a:lnTo>
                      <a:lnTo>
                        <a:pt x="1097" y="86"/>
                      </a:lnTo>
                      <a:lnTo>
                        <a:pt x="1152" y="118"/>
                      </a:lnTo>
                      <a:lnTo>
                        <a:pt x="1179" y="135"/>
                      </a:lnTo>
                      <a:lnTo>
                        <a:pt x="1208" y="155"/>
                      </a:lnTo>
                      <a:lnTo>
                        <a:pt x="1239" y="179"/>
                      </a:lnTo>
                      <a:lnTo>
                        <a:pt x="1271" y="205"/>
                      </a:lnTo>
                      <a:lnTo>
                        <a:pt x="1304" y="233"/>
                      </a:lnTo>
                      <a:lnTo>
                        <a:pt x="1334" y="261"/>
                      </a:lnTo>
                      <a:lnTo>
                        <a:pt x="1363" y="292"/>
                      </a:lnTo>
                      <a:lnTo>
                        <a:pt x="1388" y="323"/>
                      </a:lnTo>
                      <a:lnTo>
                        <a:pt x="1409" y="353"/>
                      </a:lnTo>
                      <a:lnTo>
                        <a:pt x="1409" y="353"/>
                      </a:lnTo>
                      <a:lnTo>
                        <a:pt x="1433" y="389"/>
                      </a:lnTo>
                      <a:lnTo>
                        <a:pt x="1455" y="429"/>
                      </a:lnTo>
                      <a:lnTo>
                        <a:pt x="1475" y="472"/>
                      </a:lnTo>
                      <a:lnTo>
                        <a:pt x="1493" y="519"/>
                      </a:lnTo>
                      <a:lnTo>
                        <a:pt x="1509" y="570"/>
                      </a:lnTo>
                      <a:lnTo>
                        <a:pt x="1524" y="626"/>
                      </a:lnTo>
                      <a:lnTo>
                        <a:pt x="1535" y="685"/>
                      </a:lnTo>
                      <a:lnTo>
                        <a:pt x="1545" y="749"/>
                      </a:lnTo>
                      <a:lnTo>
                        <a:pt x="1551" y="817"/>
                      </a:lnTo>
                      <a:lnTo>
                        <a:pt x="1555" y="892"/>
                      </a:lnTo>
                      <a:lnTo>
                        <a:pt x="1573" y="900"/>
                      </a:lnTo>
                      <a:lnTo>
                        <a:pt x="1590" y="910"/>
                      </a:lnTo>
                      <a:lnTo>
                        <a:pt x="1605" y="922"/>
                      </a:lnTo>
                      <a:lnTo>
                        <a:pt x="1619" y="939"/>
                      </a:lnTo>
                      <a:lnTo>
                        <a:pt x="1632" y="957"/>
                      </a:lnTo>
                      <a:lnTo>
                        <a:pt x="1642" y="979"/>
                      </a:lnTo>
                      <a:lnTo>
                        <a:pt x="1651" y="1003"/>
                      </a:lnTo>
                      <a:lnTo>
                        <a:pt x="1657" y="1032"/>
                      </a:lnTo>
                      <a:lnTo>
                        <a:pt x="1661" y="1064"/>
                      </a:lnTo>
                      <a:lnTo>
                        <a:pt x="1662" y="1102"/>
                      </a:lnTo>
                      <a:lnTo>
                        <a:pt x="1660" y="1143"/>
                      </a:lnTo>
                      <a:lnTo>
                        <a:pt x="1655" y="1183"/>
                      </a:lnTo>
                      <a:lnTo>
                        <a:pt x="1648" y="1218"/>
                      </a:lnTo>
                      <a:lnTo>
                        <a:pt x="1638" y="1250"/>
                      </a:lnTo>
                      <a:lnTo>
                        <a:pt x="1625" y="1278"/>
                      </a:lnTo>
                      <a:lnTo>
                        <a:pt x="1611" y="1304"/>
                      </a:lnTo>
                      <a:lnTo>
                        <a:pt x="1595" y="1325"/>
                      </a:lnTo>
                      <a:lnTo>
                        <a:pt x="1577" y="1344"/>
                      </a:lnTo>
                      <a:lnTo>
                        <a:pt x="1558" y="1360"/>
                      </a:lnTo>
                      <a:lnTo>
                        <a:pt x="1537" y="1372"/>
                      </a:lnTo>
                      <a:lnTo>
                        <a:pt x="1515" y="1382"/>
                      </a:lnTo>
                      <a:lnTo>
                        <a:pt x="1493" y="1390"/>
                      </a:lnTo>
                      <a:lnTo>
                        <a:pt x="1471" y="1395"/>
                      </a:lnTo>
                      <a:lnTo>
                        <a:pt x="1445" y="1454"/>
                      </a:lnTo>
                      <a:lnTo>
                        <a:pt x="1416" y="1512"/>
                      </a:lnTo>
                      <a:lnTo>
                        <a:pt x="1385" y="1567"/>
                      </a:lnTo>
                      <a:lnTo>
                        <a:pt x="1350" y="1620"/>
                      </a:lnTo>
                      <a:lnTo>
                        <a:pt x="1313" y="1670"/>
                      </a:lnTo>
                      <a:lnTo>
                        <a:pt x="1273" y="1717"/>
                      </a:lnTo>
                      <a:lnTo>
                        <a:pt x="1231" y="1761"/>
                      </a:lnTo>
                      <a:lnTo>
                        <a:pt x="1187" y="1801"/>
                      </a:lnTo>
                      <a:lnTo>
                        <a:pt x="1141" y="1836"/>
                      </a:lnTo>
                      <a:lnTo>
                        <a:pt x="1092" y="1868"/>
                      </a:lnTo>
                      <a:lnTo>
                        <a:pt x="1042" y="1893"/>
                      </a:lnTo>
                      <a:lnTo>
                        <a:pt x="990" y="1915"/>
                      </a:lnTo>
                      <a:lnTo>
                        <a:pt x="937" y="1930"/>
                      </a:lnTo>
                      <a:lnTo>
                        <a:pt x="882" y="1939"/>
                      </a:lnTo>
                      <a:lnTo>
                        <a:pt x="825" y="1942"/>
                      </a:lnTo>
                      <a:lnTo>
                        <a:pt x="769" y="1939"/>
                      </a:lnTo>
                      <a:lnTo>
                        <a:pt x="714" y="1930"/>
                      </a:lnTo>
                      <a:lnTo>
                        <a:pt x="661" y="1915"/>
                      </a:lnTo>
                      <a:lnTo>
                        <a:pt x="608" y="1893"/>
                      </a:lnTo>
                      <a:lnTo>
                        <a:pt x="558" y="1867"/>
                      </a:lnTo>
                      <a:lnTo>
                        <a:pt x="510" y="1836"/>
                      </a:lnTo>
                      <a:lnTo>
                        <a:pt x="464" y="1800"/>
                      </a:lnTo>
                      <a:lnTo>
                        <a:pt x="419" y="1760"/>
                      </a:lnTo>
                      <a:lnTo>
                        <a:pt x="377" y="1716"/>
                      </a:lnTo>
                      <a:lnTo>
                        <a:pt x="337" y="1669"/>
                      </a:lnTo>
                      <a:lnTo>
                        <a:pt x="300" y="1618"/>
                      </a:lnTo>
                      <a:lnTo>
                        <a:pt x="266" y="1565"/>
                      </a:lnTo>
                      <a:lnTo>
                        <a:pt x="234" y="1510"/>
                      </a:lnTo>
                      <a:lnTo>
                        <a:pt x="205" y="1452"/>
                      </a:lnTo>
                      <a:lnTo>
                        <a:pt x="179" y="1392"/>
                      </a:lnTo>
                      <a:lnTo>
                        <a:pt x="156" y="1386"/>
                      </a:lnTo>
                      <a:lnTo>
                        <a:pt x="133" y="1376"/>
                      </a:lnTo>
                      <a:lnTo>
                        <a:pt x="111" y="1364"/>
                      </a:lnTo>
                      <a:lnTo>
                        <a:pt x="91" y="1349"/>
                      </a:lnTo>
                      <a:lnTo>
                        <a:pt x="72" y="1330"/>
                      </a:lnTo>
                      <a:lnTo>
                        <a:pt x="55" y="1309"/>
                      </a:lnTo>
                      <a:lnTo>
                        <a:pt x="39" y="1284"/>
                      </a:lnTo>
                      <a:lnTo>
                        <a:pt x="26" y="1254"/>
                      </a:lnTo>
                      <a:lnTo>
                        <a:pt x="15" y="1221"/>
                      </a:lnTo>
                      <a:lnTo>
                        <a:pt x="7" y="1184"/>
                      </a:lnTo>
                      <a:lnTo>
                        <a:pt x="2" y="1143"/>
                      </a:lnTo>
                      <a:lnTo>
                        <a:pt x="0" y="1104"/>
                      </a:lnTo>
                      <a:lnTo>
                        <a:pt x="1" y="1068"/>
                      </a:lnTo>
                      <a:lnTo>
                        <a:pt x="4" y="1038"/>
                      </a:lnTo>
                      <a:lnTo>
                        <a:pt x="9" y="1009"/>
                      </a:lnTo>
                      <a:lnTo>
                        <a:pt x="17" y="985"/>
                      </a:lnTo>
                      <a:lnTo>
                        <a:pt x="27" y="964"/>
                      </a:lnTo>
                      <a:lnTo>
                        <a:pt x="38" y="946"/>
                      </a:lnTo>
                      <a:lnTo>
                        <a:pt x="50" y="930"/>
                      </a:lnTo>
                      <a:lnTo>
                        <a:pt x="65" y="916"/>
                      </a:lnTo>
                      <a:lnTo>
                        <a:pt x="80" y="906"/>
                      </a:lnTo>
                      <a:lnTo>
                        <a:pt x="96" y="897"/>
                      </a:lnTo>
                      <a:lnTo>
                        <a:pt x="98" y="851"/>
                      </a:lnTo>
                      <a:lnTo>
                        <a:pt x="89" y="794"/>
                      </a:lnTo>
                      <a:lnTo>
                        <a:pt x="85" y="740"/>
                      </a:lnTo>
                      <a:lnTo>
                        <a:pt x="83" y="690"/>
                      </a:lnTo>
                      <a:lnTo>
                        <a:pt x="85" y="643"/>
                      </a:lnTo>
                      <a:lnTo>
                        <a:pt x="90" y="599"/>
                      </a:lnTo>
                      <a:lnTo>
                        <a:pt x="98" y="559"/>
                      </a:lnTo>
                      <a:lnTo>
                        <a:pt x="108" y="522"/>
                      </a:lnTo>
                      <a:lnTo>
                        <a:pt x="120" y="487"/>
                      </a:lnTo>
                      <a:lnTo>
                        <a:pt x="134" y="455"/>
                      </a:lnTo>
                      <a:lnTo>
                        <a:pt x="149" y="427"/>
                      </a:lnTo>
                      <a:lnTo>
                        <a:pt x="166" y="400"/>
                      </a:lnTo>
                      <a:lnTo>
                        <a:pt x="183" y="377"/>
                      </a:lnTo>
                      <a:lnTo>
                        <a:pt x="202" y="355"/>
                      </a:lnTo>
                      <a:lnTo>
                        <a:pt x="220" y="337"/>
                      </a:lnTo>
                      <a:lnTo>
                        <a:pt x="239" y="320"/>
                      </a:lnTo>
                      <a:lnTo>
                        <a:pt x="257" y="305"/>
                      </a:lnTo>
                      <a:lnTo>
                        <a:pt x="274" y="293"/>
                      </a:lnTo>
                      <a:lnTo>
                        <a:pt x="290" y="282"/>
                      </a:lnTo>
                      <a:lnTo>
                        <a:pt x="305" y="273"/>
                      </a:lnTo>
                      <a:lnTo>
                        <a:pt x="319" y="266"/>
                      </a:lnTo>
                      <a:lnTo>
                        <a:pt x="331" y="260"/>
                      </a:lnTo>
                      <a:lnTo>
                        <a:pt x="341" y="255"/>
                      </a:lnTo>
                      <a:lnTo>
                        <a:pt x="348" y="253"/>
                      </a:lnTo>
                      <a:lnTo>
                        <a:pt x="352" y="246"/>
                      </a:lnTo>
                      <a:lnTo>
                        <a:pt x="359" y="237"/>
                      </a:lnTo>
                      <a:lnTo>
                        <a:pt x="367" y="225"/>
                      </a:lnTo>
                      <a:lnTo>
                        <a:pt x="377" y="212"/>
                      </a:lnTo>
                      <a:lnTo>
                        <a:pt x="390" y="196"/>
                      </a:lnTo>
                      <a:lnTo>
                        <a:pt x="404" y="180"/>
                      </a:lnTo>
                      <a:lnTo>
                        <a:pt x="421" y="163"/>
                      </a:lnTo>
                      <a:lnTo>
                        <a:pt x="439" y="145"/>
                      </a:lnTo>
                      <a:lnTo>
                        <a:pt x="459" y="127"/>
                      </a:lnTo>
                      <a:lnTo>
                        <a:pt x="481" y="108"/>
                      </a:lnTo>
                      <a:lnTo>
                        <a:pt x="505" y="91"/>
                      </a:lnTo>
                      <a:lnTo>
                        <a:pt x="531" y="74"/>
                      </a:lnTo>
                      <a:lnTo>
                        <a:pt x="559" y="57"/>
                      </a:lnTo>
                      <a:lnTo>
                        <a:pt x="589" y="43"/>
                      </a:lnTo>
                      <a:lnTo>
                        <a:pt x="620" y="30"/>
                      </a:lnTo>
                      <a:lnTo>
                        <a:pt x="655" y="19"/>
                      </a:lnTo>
                      <a:lnTo>
                        <a:pt x="690" y="10"/>
                      </a:lnTo>
                      <a:lnTo>
                        <a:pt x="728" y="3"/>
                      </a:lnTo>
                      <a:lnTo>
                        <a:pt x="767" y="0"/>
                      </a:lnTo>
                      <a:lnTo>
                        <a:pt x="80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6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" name="Freeform 23"/>
                <p:cNvSpPr>
                  <a:spLocks noEditPoints="1"/>
                </p:cNvSpPr>
                <p:nvPr/>
              </p:nvSpPr>
              <p:spPr bwMode="auto">
                <a:xfrm>
                  <a:off x="2664" y="4250"/>
                  <a:ext cx="83" cy="27"/>
                </a:xfrm>
                <a:custGeom>
                  <a:avLst/>
                  <a:gdLst>
                    <a:gd name="T0" fmla="*/ 613 w 916"/>
                    <a:gd name="T1" fmla="*/ 78 h 300"/>
                    <a:gd name="T2" fmla="*/ 561 w 916"/>
                    <a:gd name="T3" fmla="*/ 109 h 300"/>
                    <a:gd name="T4" fmla="*/ 554 w 916"/>
                    <a:gd name="T5" fmla="*/ 165 h 300"/>
                    <a:gd name="T6" fmla="*/ 579 w 916"/>
                    <a:gd name="T7" fmla="*/ 210 h 300"/>
                    <a:gd name="T8" fmla="*/ 665 w 916"/>
                    <a:gd name="T9" fmla="*/ 229 h 300"/>
                    <a:gd name="T10" fmla="*/ 787 w 916"/>
                    <a:gd name="T11" fmla="*/ 223 h 300"/>
                    <a:gd name="T12" fmla="*/ 839 w 916"/>
                    <a:gd name="T13" fmla="*/ 191 h 300"/>
                    <a:gd name="T14" fmla="*/ 846 w 916"/>
                    <a:gd name="T15" fmla="*/ 135 h 300"/>
                    <a:gd name="T16" fmla="*/ 820 w 916"/>
                    <a:gd name="T17" fmla="*/ 90 h 300"/>
                    <a:gd name="T18" fmla="*/ 734 w 916"/>
                    <a:gd name="T19" fmla="*/ 72 h 300"/>
                    <a:gd name="T20" fmla="*/ 153 w 916"/>
                    <a:gd name="T21" fmla="*/ 74 h 300"/>
                    <a:gd name="T22" fmla="*/ 85 w 916"/>
                    <a:gd name="T23" fmla="*/ 99 h 300"/>
                    <a:gd name="T24" fmla="*/ 70 w 916"/>
                    <a:gd name="T25" fmla="*/ 150 h 300"/>
                    <a:gd name="T26" fmla="*/ 85 w 916"/>
                    <a:gd name="T27" fmla="*/ 201 h 300"/>
                    <a:gd name="T28" fmla="*/ 153 w 916"/>
                    <a:gd name="T29" fmla="*/ 227 h 300"/>
                    <a:gd name="T30" fmla="*/ 280 w 916"/>
                    <a:gd name="T31" fmla="*/ 227 h 300"/>
                    <a:gd name="T32" fmla="*/ 348 w 916"/>
                    <a:gd name="T33" fmla="*/ 201 h 300"/>
                    <a:gd name="T34" fmla="*/ 363 w 916"/>
                    <a:gd name="T35" fmla="*/ 150 h 300"/>
                    <a:gd name="T36" fmla="*/ 348 w 916"/>
                    <a:gd name="T37" fmla="*/ 99 h 300"/>
                    <a:gd name="T38" fmla="*/ 280 w 916"/>
                    <a:gd name="T39" fmla="*/ 74 h 300"/>
                    <a:gd name="T40" fmla="*/ 234 w 916"/>
                    <a:gd name="T41" fmla="*/ 0 h 300"/>
                    <a:gd name="T42" fmla="*/ 321 w 916"/>
                    <a:gd name="T43" fmla="*/ 9 h 300"/>
                    <a:gd name="T44" fmla="*/ 400 w 916"/>
                    <a:gd name="T45" fmla="*/ 53 h 300"/>
                    <a:gd name="T46" fmla="*/ 574 w 916"/>
                    <a:gd name="T47" fmla="*/ 17 h 300"/>
                    <a:gd name="T48" fmla="*/ 662 w 916"/>
                    <a:gd name="T49" fmla="*/ 1 h 300"/>
                    <a:gd name="T50" fmla="*/ 732 w 916"/>
                    <a:gd name="T51" fmla="*/ 0 h 300"/>
                    <a:gd name="T52" fmla="*/ 806 w 916"/>
                    <a:gd name="T53" fmla="*/ 10 h 300"/>
                    <a:gd name="T54" fmla="*/ 875 w 916"/>
                    <a:gd name="T55" fmla="*/ 45 h 300"/>
                    <a:gd name="T56" fmla="*/ 914 w 916"/>
                    <a:gd name="T57" fmla="*/ 123 h 300"/>
                    <a:gd name="T58" fmla="*/ 900 w 916"/>
                    <a:gd name="T59" fmla="*/ 223 h 300"/>
                    <a:gd name="T60" fmla="*/ 843 w 916"/>
                    <a:gd name="T61" fmla="*/ 277 h 300"/>
                    <a:gd name="T62" fmla="*/ 768 w 916"/>
                    <a:gd name="T63" fmla="*/ 297 h 300"/>
                    <a:gd name="T64" fmla="*/ 699 w 916"/>
                    <a:gd name="T65" fmla="*/ 300 h 300"/>
                    <a:gd name="T66" fmla="*/ 632 w 916"/>
                    <a:gd name="T67" fmla="*/ 297 h 300"/>
                    <a:gd name="T68" fmla="*/ 557 w 916"/>
                    <a:gd name="T69" fmla="*/ 277 h 300"/>
                    <a:gd name="T70" fmla="*/ 500 w 916"/>
                    <a:gd name="T71" fmla="*/ 224 h 300"/>
                    <a:gd name="T72" fmla="*/ 485 w 916"/>
                    <a:gd name="T73" fmla="*/ 137 h 300"/>
                    <a:gd name="T74" fmla="*/ 432 w 916"/>
                    <a:gd name="T75" fmla="*/ 150 h 300"/>
                    <a:gd name="T76" fmla="*/ 405 w 916"/>
                    <a:gd name="T77" fmla="*/ 241 h 300"/>
                    <a:gd name="T78" fmla="*/ 342 w 916"/>
                    <a:gd name="T79" fmla="*/ 284 h 300"/>
                    <a:gd name="T80" fmla="*/ 266 w 916"/>
                    <a:gd name="T81" fmla="*/ 298 h 300"/>
                    <a:gd name="T82" fmla="*/ 201 w 916"/>
                    <a:gd name="T83" fmla="*/ 299 h 300"/>
                    <a:gd name="T84" fmla="*/ 129 w 916"/>
                    <a:gd name="T85" fmla="*/ 294 h 300"/>
                    <a:gd name="T86" fmla="*/ 57 w 916"/>
                    <a:gd name="T87" fmla="*/ 267 h 300"/>
                    <a:gd name="T88" fmla="*/ 7 w 916"/>
                    <a:gd name="T89" fmla="*/ 202 h 300"/>
                    <a:gd name="T90" fmla="*/ 7 w 916"/>
                    <a:gd name="T91" fmla="*/ 98 h 300"/>
                    <a:gd name="T92" fmla="*/ 57 w 916"/>
                    <a:gd name="T93" fmla="*/ 33 h 300"/>
                    <a:gd name="T94" fmla="*/ 129 w 916"/>
                    <a:gd name="T95" fmla="*/ 6 h 300"/>
                    <a:gd name="T96" fmla="*/ 201 w 916"/>
                    <a:gd name="T97" fmla="*/ 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916" h="300">
                      <a:moveTo>
                        <a:pt x="699" y="71"/>
                      </a:moveTo>
                      <a:lnTo>
                        <a:pt x="665" y="72"/>
                      </a:lnTo>
                      <a:lnTo>
                        <a:pt x="636" y="74"/>
                      </a:lnTo>
                      <a:lnTo>
                        <a:pt x="613" y="78"/>
                      </a:lnTo>
                      <a:lnTo>
                        <a:pt x="594" y="83"/>
                      </a:lnTo>
                      <a:lnTo>
                        <a:pt x="579" y="90"/>
                      </a:lnTo>
                      <a:lnTo>
                        <a:pt x="569" y="99"/>
                      </a:lnTo>
                      <a:lnTo>
                        <a:pt x="561" y="109"/>
                      </a:lnTo>
                      <a:lnTo>
                        <a:pt x="556" y="122"/>
                      </a:lnTo>
                      <a:lnTo>
                        <a:pt x="554" y="135"/>
                      </a:lnTo>
                      <a:lnTo>
                        <a:pt x="553" y="150"/>
                      </a:lnTo>
                      <a:lnTo>
                        <a:pt x="554" y="165"/>
                      </a:lnTo>
                      <a:lnTo>
                        <a:pt x="556" y="179"/>
                      </a:lnTo>
                      <a:lnTo>
                        <a:pt x="561" y="191"/>
                      </a:lnTo>
                      <a:lnTo>
                        <a:pt x="569" y="201"/>
                      </a:lnTo>
                      <a:lnTo>
                        <a:pt x="579" y="210"/>
                      </a:lnTo>
                      <a:lnTo>
                        <a:pt x="594" y="216"/>
                      </a:lnTo>
                      <a:lnTo>
                        <a:pt x="613" y="223"/>
                      </a:lnTo>
                      <a:lnTo>
                        <a:pt x="636" y="227"/>
                      </a:lnTo>
                      <a:lnTo>
                        <a:pt x="665" y="229"/>
                      </a:lnTo>
                      <a:lnTo>
                        <a:pt x="699" y="230"/>
                      </a:lnTo>
                      <a:lnTo>
                        <a:pt x="734" y="229"/>
                      </a:lnTo>
                      <a:lnTo>
                        <a:pt x="763" y="227"/>
                      </a:lnTo>
                      <a:lnTo>
                        <a:pt x="787" y="223"/>
                      </a:lnTo>
                      <a:lnTo>
                        <a:pt x="805" y="216"/>
                      </a:lnTo>
                      <a:lnTo>
                        <a:pt x="820" y="210"/>
                      </a:lnTo>
                      <a:lnTo>
                        <a:pt x="831" y="201"/>
                      </a:lnTo>
                      <a:lnTo>
                        <a:pt x="839" y="191"/>
                      </a:lnTo>
                      <a:lnTo>
                        <a:pt x="843" y="179"/>
                      </a:lnTo>
                      <a:lnTo>
                        <a:pt x="846" y="165"/>
                      </a:lnTo>
                      <a:lnTo>
                        <a:pt x="847" y="150"/>
                      </a:lnTo>
                      <a:lnTo>
                        <a:pt x="846" y="135"/>
                      </a:lnTo>
                      <a:lnTo>
                        <a:pt x="843" y="122"/>
                      </a:lnTo>
                      <a:lnTo>
                        <a:pt x="839" y="109"/>
                      </a:lnTo>
                      <a:lnTo>
                        <a:pt x="831" y="99"/>
                      </a:lnTo>
                      <a:lnTo>
                        <a:pt x="820" y="90"/>
                      </a:lnTo>
                      <a:lnTo>
                        <a:pt x="805" y="83"/>
                      </a:lnTo>
                      <a:lnTo>
                        <a:pt x="787" y="78"/>
                      </a:lnTo>
                      <a:lnTo>
                        <a:pt x="763" y="74"/>
                      </a:lnTo>
                      <a:lnTo>
                        <a:pt x="734" y="72"/>
                      </a:lnTo>
                      <a:lnTo>
                        <a:pt x="699" y="71"/>
                      </a:lnTo>
                      <a:close/>
                      <a:moveTo>
                        <a:pt x="216" y="71"/>
                      </a:moveTo>
                      <a:lnTo>
                        <a:pt x="182" y="72"/>
                      </a:lnTo>
                      <a:lnTo>
                        <a:pt x="153" y="74"/>
                      </a:lnTo>
                      <a:lnTo>
                        <a:pt x="130" y="78"/>
                      </a:lnTo>
                      <a:lnTo>
                        <a:pt x="111" y="83"/>
                      </a:lnTo>
                      <a:lnTo>
                        <a:pt x="96" y="90"/>
                      </a:lnTo>
                      <a:lnTo>
                        <a:pt x="85" y="99"/>
                      </a:lnTo>
                      <a:lnTo>
                        <a:pt x="78" y="109"/>
                      </a:lnTo>
                      <a:lnTo>
                        <a:pt x="73" y="122"/>
                      </a:lnTo>
                      <a:lnTo>
                        <a:pt x="70" y="135"/>
                      </a:lnTo>
                      <a:lnTo>
                        <a:pt x="70" y="150"/>
                      </a:lnTo>
                      <a:lnTo>
                        <a:pt x="70" y="165"/>
                      </a:lnTo>
                      <a:lnTo>
                        <a:pt x="73" y="179"/>
                      </a:lnTo>
                      <a:lnTo>
                        <a:pt x="78" y="191"/>
                      </a:lnTo>
                      <a:lnTo>
                        <a:pt x="85" y="201"/>
                      </a:lnTo>
                      <a:lnTo>
                        <a:pt x="96" y="210"/>
                      </a:lnTo>
                      <a:lnTo>
                        <a:pt x="111" y="216"/>
                      </a:lnTo>
                      <a:lnTo>
                        <a:pt x="130" y="223"/>
                      </a:lnTo>
                      <a:lnTo>
                        <a:pt x="153" y="227"/>
                      </a:lnTo>
                      <a:lnTo>
                        <a:pt x="182" y="229"/>
                      </a:lnTo>
                      <a:lnTo>
                        <a:pt x="216" y="230"/>
                      </a:lnTo>
                      <a:lnTo>
                        <a:pt x="250" y="229"/>
                      </a:lnTo>
                      <a:lnTo>
                        <a:pt x="280" y="227"/>
                      </a:lnTo>
                      <a:lnTo>
                        <a:pt x="304" y="223"/>
                      </a:lnTo>
                      <a:lnTo>
                        <a:pt x="322" y="216"/>
                      </a:lnTo>
                      <a:lnTo>
                        <a:pt x="337" y="210"/>
                      </a:lnTo>
                      <a:lnTo>
                        <a:pt x="348" y="201"/>
                      </a:lnTo>
                      <a:lnTo>
                        <a:pt x="355" y="191"/>
                      </a:lnTo>
                      <a:lnTo>
                        <a:pt x="360" y="179"/>
                      </a:lnTo>
                      <a:lnTo>
                        <a:pt x="363" y="165"/>
                      </a:lnTo>
                      <a:lnTo>
                        <a:pt x="363" y="150"/>
                      </a:lnTo>
                      <a:lnTo>
                        <a:pt x="363" y="135"/>
                      </a:lnTo>
                      <a:lnTo>
                        <a:pt x="360" y="122"/>
                      </a:lnTo>
                      <a:lnTo>
                        <a:pt x="355" y="109"/>
                      </a:lnTo>
                      <a:lnTo>
                        <a:pt x="348" y="99"/>
                      </a:lnTo>
                      <a:lnTo>
                        <a:pt x="337" y="90"/>
                      </a:lnTo>
                      <a:lnTo>
                        <a:pt x="322" y="83"/>
                      </a:lnTo>
                      <a:lnTo>
                        <a:pt x="304" y="78"/>
                      </a:lnTo>
                      <a:lnTo>
                        <a:pt x="280" y="74"/>
                      </a:lnTo>
                      <a:lnTo>
                        <a:pt x="250" y="72"/>
                      </a:lnTo>
                      <a:lnTo>
                        <a:pt x="216" y="71"/>
                      </a:lnTo>
                      <a:close/>
                      <a:moveTo>
                        <a:pt x="216" y="0"/>
                      </a:moveTo>
                      <a:lnTo>
                        <a:pt x="234" y="0"/>
                      </a:lnTo>
                      <a:lnTo>
                        <a:pt x="254" y="1"/>
                      </a:lnTo>
                      <a:lnTo>
                        <a:pt x="276" y="2"/>
                      </a:lnTo>
                      <a:lnTo>
                        <a:pt x="298" y="5"/>
                      </a:lnTo>
                      <a:lnTo>
                        <a:pt x="321" y="9"/>
                      </a:lnTo>
                      <a:lnTo>
                        <a:pt x="343" y="17"/>
                      </a:lnTo>
                      <a:lnTo>
                        <a:pt x="364" y="26"/>
                      </a:lnTo>
                      <a:lnTo>
                        <a:pt x="383" y="37"/>
                      </a:lnTo>
                      <a:lnTo>
                        <a:pt x="400" y="53"/>
                      </a:lnTo>
                      <a:lnTo>
                        <a:pt x="516" y="53"/>
                      </a:lnTo>
                      <a:lnTo>
                        <a:pt x="533" y="37"/>
                      </a:lnTo>
                      <a:lnTo>
                        <a:pt x="553" y="26"/>
                      </a:lnTo>
                      <a:lnTo>
                        <a:pt x="574" y="17"/>
                      </a:lnTo>
                      <a:lnTo>
                        <a:pt x="596" y="9"/>
                      </a:lnTo>
                      <a:lnTo>
                        <a:pt x="618" y="5"/>
                      </a:lnTo>
                      <a:lnTo>
                        <a:pt x="640" y="2"/>
                      </a:lnTo>
                      <a:lnTo>
                        <a:pt x="662" y="1"/>
                      </a:lnTo>
                      <a:lnTo>
                        <a:pt x="682" y="0"/>
                      </a:lnTo>
                      <a:lnTo>
                        <a:pt x="699" y="0"/>
                      </a:lnTo>
                      <a:lnTo>
                        <a:pt x="715" y="0"/>
                      </a:lnTo>
                      <a:lnTo>
                        <a:pt x="732" y="0"/>
                      </a:lnTo>
                      <a:lnTo>
                        <a:pt x="749" y="1"/>
                      </a:lnTo>
                      <a:lnTo>
                        <a:pt x="768" y="3"/>
                      </a:lnTo>
                      <a:lnTo>
                        <a:pt x="787" y="6"/>
                      </a:lnTo>
                      <a:lnTo>
                        <a:pt x="806" y="10"/>
                      </a:lnTo>
                      <a:lnTo>
                        <a:pt x="825" y="16"/>
                      </a:lnTo>
                      <a:lnTo>
                        <a:pt x="843" y="24"/>
                      </a:lnTo>
                      <a:lnTo>
                        <a:pt x="860" y="33"/>
                      </a:lnTo>
                      <a:lnTo>
                        <a:pt x="875" y="45"/>
                      </a:lnTo>
                      <a:lnTo>
                        <a:pt x="889" y="59"/>
                      </a:lnTo>
                      <a:lnTo>
                        <a:pt x="900" y="77"/>
                      </a:lnTo>
                      <a:lnTo>
                        <a:pt x="908" y="98"/>
                      </a:lnTo>
                      <a:lnTo>
                        <a:pt x="914" y="123"/>
                      </a:lnTo>
                      <a:lnTo>
                        <a:pt x="916" y="150"/>
                      </a:lnTo>
                      <a:lnTo>
                        <a:pt x="914" y="178"/>
                      </a:lnTo>
                      <a:lnTo>
                        <a:pt x="908" y="202"/>
                      </a:lnTo>
                      <a:lnTo>
                        <a:pt x="900" y="223"/>
                      </a:lnTo>
                      <a:lnTo>
                        <a:pt x="889" y="241"/>
                      </a:lnTo>
                      <a:lnTo>
                        <a:pt x="875" y="255"/>
                      </a:lnTo>
                      <a:lnTo>
                        <a:pt x="860" y="267"/>
                      </a:lnTo>
                      <a:lnTo>
                        <a:pt x="843" y="277"/>
                      </a:lnTo>
                      <a:lnTo>
                        <a:pt x="825" y="285"/>
                      </a:lnTo>
                      <a:lnTo>
                        <a:pt x="806" y="290"/>
                      </a:lnTo>
                      <a:lnTo>
                        <a:pt x="787" y="294"/>
                      </a:lnTo>
                      <a:lnTo>
                        <a:pt x="768" y="297"/>
                      </a:lnTo>
                      <a:lnTo>
                        <a:pt x="749" y="298"/>
                      </a:lnTo>
                      <a:lnTo>
                        <a:pt x="732" y="299"/>
                      </a:lnTo>
                      <a:lnTo>
                        <a:pt x="715" y="299"/>
                      </a:lnTo>
                      <a:lnTo>
                        <a:pt x="699" y="300"/>
                      </a:lnTo>
                      <a:lnTo>
                        <a:pt x="685" y="299"/>
                      </a:lnTo>
                      <a:lnTo>
                        <a:pt x="668" y="299"/>
                      </a:lnTo>
                      <a:lnTo>
                        <a:pt x="650" y="298"/>
                      </a:lnTo>
                      <a:lnTo>
                        <a:pt x="632" y="297"/>
                      </a:lnTo>
                      <a:lnTo>
                        <a:pt x="613" y="294"/>
                      </a:lnTo>
                      <a:lnTo>
                        <a:pt x="593" y="290"/>
                      </a:lnTo>
                      <a:lnTo>
                        <a:pt x="575" y="285"/>
                      </a:lnTo>
                      <a:lnTo>
                        <a:pt x="557" y="277"/>
                      </a:lnTo>
                      <a:lnTo>
                        <a:pt x="540" y="267"/>
                      </a:lnTo>
                      <a:lnTo>
                        <a:pt x="524" y="255"/>
                      </a:lnTo>
                      <a:lnTo>
                        <a:pt x="511" y="241"/>
                      </a:lnTo>
                      <a:lnTo>
                        <a:pt x="500" y="224"/>
                      </a:lnTo>
                      <a:lnTo>
                        <a:pt x="491" y="202"/>
                      </a:lnTo>
                      <a:lnTo>
                        <a:pt x="486" y="179"/>
                      </a:lnTo>
                      <a:lnTo>
                        <a:pt x="484" y="150"/>
                      </a:lnTo>
                      <a:lnTo>
                        <a:pt x="485" y="137"/>
                      </a:lnTo>
                      <a:lnTo>
                        <a:pt x="486" y="125"/>
                      </a:lnTo>
                      <a:lnTo>
                        <a:pt x="430" y="125"/>
                      </a:lnTo>
                      <a:lnTo>
                        <a:pt x="432" y="137"/>
                      </a:lnTo>
                      <a:lnTo>
                        <a:pt x="432" y="150"/>
                      </a:lnTo>
                      <a:lnTo>
                        <a:pt x="430" y="179"/>
                      </a:lnTo>
                      <a:lnTo>
                        <a:pt x="425" y="202"/>
                      </a:lnTo>
                      <a:lnTo>
                        <a:pt x="416" y="224"/>
                      </a:lnTo>
                      <a:lnTo>
                        <a:pt x="405" y="241"/>
                      </a:lnTo>
                      <a:lnTo>
                        <a:pt x="392" y="255"/>
                      </a:lnTo>
                      <a:lnTo>
                        <a:pt x="377" y="267"/>
                      </a:lnTo>
                      <a:lnTo>
                        <a:pt x="360" y="277"/>
                      </a:lnTo>
                      <a:lnTo>
                        <a:pt x="342" y="284"/>
                      </a:lnTo>
                      <a:lnTo>
                        <a:pt x="323" y="290"/>
                      </a:lnTo>
                      <a:lnTo>
                        <a:pt x="304" y="294"/>
                      </a:lnTo>
                      <a:lnTo>
                        <a:pt x="285" y="296"/>
                      </a:lnTo>
                      <a:lnTo>
                        <a:pt x="266" y="298"/>
                      </a:lnTo>
                      <a:lnTo>
                        <a:pt x="248" y="299"/>
                      </a:lnTo>
                      <a:lnTo>
                        <a:pt x="231" y="299"/>
                      </a:lnTo>
                      <a:lnTo>
                        <a:pt x="216" y="299"/>
                      </a:lnTo>
                      <a:lnTo>
                        <a:pt x="201" y="299"/>
                      </a:lnTo>
                      <a:lnTo>
                        <a:pt x="185" y="299"/>
                      </a:lnTo>
                      <a:lnTo>
                        <a:pt x="167" y="298"/>
                      </a:lnTo>
                      <a:lnTo>
                        <a:pt x="148" y="296"/>
                      </a:lnTo>
                      <a:lnTo>
                        <a:pt x="129" y="294"/>
                      </a:lnTo>
                      <a:lnTo>
                        <a:pt x="110" y="290"/>
                      </a:lnTo>
                      <a:lnTo>
                        <a:pt x="91" y="284"/>
                      </a:lnTo>
                      <a:lnTo>
                        <a:pt x="73" y="277"/>
                      </a:lnTo>
                      <a:lnTo>
                        <a:pt x="57" y="267"/>
                      </a:lnTo>
                      <a:lnTo>
                        <a:pt x="41" y="255"/>
                      </a:lnTo>
                      <a:lnTo>
                        <a:pt x="27" y="240"/>
                      </a:lnTo>
                      <a:lnTo>
                        <a:pt x="16" y="223"/>
                      </a:lnTo>
                      <a:lnTo>
                        <a:pt x="7" y="202"/>
                      </a:lnTo>
                      <a:lnTo>
                        <a:pt x="2" y="178"/>
                      </a:lnTo>
                      <a:lnTo>
                        <a:pt x="0" y="150"/>
                      </a:lnTo>
                      <a:lnTo>
                        <a:pt x="2" y="122"/>
                      </a:lnTo>
                      <a:lnTo>
                        <a:pt x="7" y="98"/>
                      </a:lnTo>
                      <a:lnTo>
                        <a:pt x="16" y="77"/>
                      </a:lnTo>
                      <a:lnTo>
                        <a:pt x="27" y="59"/>
                      </a:lnTo>
                      <a:lnTo>
                        <a:pt x="41" y="45"/>
                      </a:lnTo>
                      <a:lnTo>
                        <a:pt x="57" y="33"/>
                      </a:lnTo>
                      <a:lnTo>
                        <a:pt x="73" y="23"/>
                      </a:lnTo>
                      <a:lnTo>
                        <a:pt x="91" y="16"/>
                      </a:lnTo>
                      <a:lnTo>
                        <a:pt x="110" y="10"/>
                      </a:lnTo>
                      <a:lnTo>
                        <a:pt x="129" y="6"/>
                      </a:lnTo>
                      <a:lnTo>
                        <a:pt x="148" y="3"/>
                      </a:lnTo>
                      <a:lnTo>
                        <a:pt x="167" y="1"/>
                      </a:lnTo>
                      <a:lnTo>
                        <a:pt x="185" y="0"/>
                      </a:lnTo>
                      <a:lnTo>
                        <a:pt x="201" y="0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6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4" name="Freeform 24"/>
                <p:cNvSpPr>
                  <a:spLocks noEditPoints="1"/>
                </p:cNvSpPr>
                <p:nvPr/>
              </p:nvSpPr>
              <p:spPr bwMode="auto">
                <a:xfrm>
                  <a:off x="2597" y="4335"/>
                  <a:ext cx="217" cy="124"/>
                </a:xfrm>
                <a:custGeom>
                  <a:avLst/>
                  <a:gdLst>
                    <a:gd name="T0" fmla="*/ 1796 w 2393"/>
                    <a:gd name="T1" fmla="*/ 704 h 1360"/>
                    <a:gd name="T2" fmla="*/ 1761 w 2393"/>
                    <a:gd name="T3" fmla="*/ 720 h 1360"/>
                    <a:gd name="T4" fmla="*/ 1590 w 2393"/>
                    <a:gd name="T5" fmla="*/ 904 h 1360"/>
                    <a:gd name="T6" fmla="*/ 1882 w 2393"/>
                    <a:gd name="T7" fmla="*/ 733 h 1360"/>
                    <a:gd name="T8" fmla="*/ 1851 w 2393"/>
                    <a:gd name="T9" fmla="*/ 709 h 1360"/>
                    <a:gd name="T10" fmla="*/ 1814 w 2393"/>
                    <a:gd name="T11" fmla="*/ 702 h 1360"/>
                    <a:gd name="T12" fmla="*/ 1831 w 2393"/>
                    <a:gd name="T13" fmla="*/ 20 h 1360"/>
                    <a:gd name="T14" fmla="*/ 1950 w 2393"/>
                    <a:gd name="T15" fmla="*/ 61 h 1360"/>
                    <a:gd name="T16" fmla="*/ 2057 w 2393"/>
                    <a:gd name="T17" fmla="*/ 121 h 1360"/>
                    <a:gd name="T18" fmla="*/ 2154 w 2393"/>
                    <a:gd name="T19" fmla="*/ 196 h 1360"/>
                    <a:gd name="T20" fmla="*/ 2235 w 2393"/>
                    <a:gd name="T21" fmla="*/ 286 h 1360"/>
                    <a:gd name="T22" fmla="*/ 2301 w 2393"/>
                    <a:gd name="T23" fmla="*/ 388 h 1360"/>
                    <a:gd name="T24" fmla="*/ 2352 w 2393"/>
                    <a:gd name="T25" fmla="*/ 501 h 1360"/>
                    <a:gd name="T26" fmla="*/ 2382 w 2393"/>
                    <a:gd name="T27" fmla="*/ 622 h 1360"/>
                    <a:gd name="T28" fmla="*/ 2393 w 2393"/>
                    <a:gd name="T29" fmla="*/ 748 h 1360"/>
                    <a:gd name="T30" fmla="*/ 2390 w 2393"/>
                    <a:gd name="T31" fmla="*/ 1230 h 1360"/>
                    <a:gd name="T32" fmla="*/ 2370 w 2393"/>
                    <a:gd name="T33" fmla="*/ 1282 h 1360"/>
                    <a:gd name="T34" fmla="*/ 2335 w 2393"/>
                    <a:gd name="T35" fmla="*/ 1324 h 1360"/>
                    <a:gd name="T36" fmla="*/ 2286 w 2393"/>
                    <a:gd name="T37" fmla="*/ 1351 h 1360"/>
                    <a:gd name="T38" fmla="*/ 2230 w 2393"/>
                    <a:gd name="T39" fmla="*/ 1360 h 1360"/>
                    <a:gd name="T40" fmla="*/ 129 w 2393"/>
                    <a:gd name="T41" fmla="*/ 1358 h 1360"/>
                    <a:gd name="T42" fmla="*/ 77 w 2393"/>
                    <a:gd name="T43" fmla="*/ 1339 h 1360"/>
                    <a:gd name="T44" fmla="*/ 36 w 2393"/>
                    <a:gd name="T45" fmla="*/ 1304 h 1360"/>
                    <a:gd name="T46" fmla="*/ 10 w 2393"/>
                    <a:gd name="T47" fmla="*/ 1256 h 1360"/>
                    <a:gd name="T48" fmla="*/ 0 w 2393"/>
                    <a:gd name="T49" fmla="*/ 1200 h 1360"/>
                    <a:gd name="T50" fmla="*/ 3 w 2393"/>
                    <a:gd name="T51" fmla="*/ 684 h 1360"/>
                    <a:gd name="T52" fmla="*/ 23 w 2393"/>
                    <a:gd name="T53" fmla="*/ 561 h 1360"/>
                    <a:gd name="T54" fmla="*/ 63 w 2393"/>
                    <a:gd name="T55" fmla="*/ 443 h 1360"/>
                    <a:gd name="T56" fmla="*/ 122 w 2393"/>
                    <a:gd name="T57" fmla="*/ 336 h 1360"/>
                    <a:gd name="T58" fmla="*/ 195 w 2393"/>
                    <a:gd name="T59" fmla="*/ 240 h 1360"/>
                    <a:gd name="T60" fmla="*/ 283 w 2393"/>
                    <a:gd name="T61" fmla="*/ 157 h 1360"/>
                    <a:gd name="T62" fmla="*/ 385 w 2393"/>
                    <a:gd name="T63" fmla="*/ 89 h 1360"/>
                    <a:gd name="T64" fmla="*/ 498 w 2393"/>
                    <a:gd name="T65" fmla="*/ 38 h 1360"/>
                    <a:gd name="T66" fmla="*/ 640 w 2393"/>
                    <a:gd name="T67" fmla="*/ 0 h 1360"/>
                    <a:gd name="T68" fmla="*/ 1748 w 2393"/>
                    <a:gd name="T69" fmla="*/ 0 h 1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393" h="1360">
                      <a:moveTo>
                        <a:pt x="1814" y="702"/>
                      </a:moveTo>
                      <a:lnTo>
                        <a:pt x="1796" y="704"/>
                      </a:lnTo>
                      <a:lnTo>
                        <a:pt x="1778" y="709"/>
                      </a:lnTo>
                      <a:lnTo>
                        <a:pt x="1761" y="720"/>
                      </a:lnTo>
                      <a:lnTo>
                        <a:pt x="1746" y="733"/>
                      </a:lnTo>
                      <a:lnTo>
                        <a:pt x="1590" y="904"/>
                      </a:lnTo>
                      <a:lnTo>
                        <a:pt x="2038" y="904"/>
                      </a:lnTo>
                      <a:lnTo>
                        <a:pt x="1882" y="733"/>
                      </a:lnTo>
                      <a:lnTo>
                        <a:pt x="1867" y="719"/>
                      </a:lnTo>
                      <a:lnTo>
                        <a:pt x="1851" y="709"/>
                      </a:lnTo>
                      <a:lnTo>
                        <a:pt x="1833" y="703"/>
                      </a:lnTo>
                      <a:lnTo>
                        <a:pt x="1814" y="702"/>
                      </a:lnTo>
                      <a:close/>
                      <a:moveTo>
                        <a:pt x="1748" y="0"/>
                      </a:moveTo>
                      <a:lnTo>
                        <a:pt x="1831" y="20"/>
                      </a:lnTo>
                      <a:lnTo>
                        <a:pt x="1892" y="38"/>
                      </a:lnTo>
                      <a:lnTo>
                        <a:pt x="1950" y="61"/>
                      </a:lnTo>
                      <a:lnTo>
                        <a:pt x="2005" y="88"/>
                      </a:lnTo>
                      <a:lnTo>
                        <a:pt x="2057" y="121"/>
                      </a:lnTo>
                      <a:lnTo>
                        <a:pt x="2107" y="157"/>
                      </a:lnTo>
                      <a:lnTo>
                        <a:pt x="2154" y="196"/>
                      </a:lnTo>
                      <a:lnTo>
                        <a:pt x="2196" y="239"/>
                      </a:lnTo>
                      <a:lnTo>
                        <a:pt x="2235" y="286"/>
                      </a:lnTo>
                      <a:lnTo>
                        <a:pt x="2270" y="336"/>
                      </a:lnTo>
                      <a:lnTo>
                        <a:pt x="2301" y="388"/>
                      </a:lnTo>
                      <a:lnTo>
                        <a:pt x="2328" y="443"/>
                      </a:lnTo>
                      <a:lnTo>
                        <a:pt x="2352" y="501"/>
                      </a:lnTo>
                      <a:lnTo>
                        <a:pt x="2369" y="561"/>
                      </a:lnTo>
                      <a:lnTo>
                        <a:pt x="2382" y="622"/>
                      </a:lnTo>
                      <a:lnTo>
                        <a:pt x="2390" y="684"/>
                      </a:lnTo>
                      <a:lnTo>
                        <a:pt x="2393" y="748"/>
                      </a:lnTo>
                      <a:lnTo>
                        <a:pt x="2393" y="1200"/>
                      </a:lnTo>
                      <a:lnTo>
                        <a:pt x="2390" y="1230"/>
                      </a:lnTo>
                      <a:lnTo>
                        <a:pt x="2383" y="1256"/>
                      </a:lnTo>
                      <a:lnTo>
                        <a:pt x="2370" y="1282"/>
                      </a:lnTo>
                      <a:lnTo>
                        <a:pt x="2354" y="1304"/>
                      </a:lnTo>
                      <a:lnTo>
                        <a:pt x="2335" y="1324"/>
                      </a:lnTo>
                      <a:lnTo>
                        <a:pt x="2311" y="1339"/>
                      </a:lnTo>
                      <a:lnTo>
                        <a:pt x="2286" y="1351"/>
                      </a:lnTo>
                      <a:lnTo>
                        <a:pt x="2259" y="1358"/>
                      </a:lnTo>
                      <a:lnTo>
                        <a:pt x="2230" y="1360"/>
                      </a:lnTo>
                      <a:lnTo>
                        <a:pt x="157" y="1360"/>
                      </a:lnTo>
                      <a:lnTo>
                        <a:pt x="129" y="1358"/>
                      </a:lnTo>
                      <a:lnTo>
                        <a:pt x="101" y="1351"/>
                      </a:lnTo>
                      <a:lnTo>
                        <a:pt x="77" y="1339"/>
                      </a:lnTo>
                      <a:lnTo>
                        <a:pt x="55" y="1324"/>
                      </a:lnTo>
                      <a:lnTo>
                        <a:pt x="36" y="1304"/>
                      </a:lnTo>
                      <a:lnTo>
                        <a:pt x="21" y="1282"/>
                      </a:lnTo>
                      <a:lnTo>
                        <a:pt x="10" y="1256"/>
                      </a:lnTo>
                      <a:lnTo>
                        <a:pt x="3" y="1230"/>
                      </a:lnTo>
                      <a:lnTo>
                        <a:pt x="0" y="1200"/>
                      </a:lnTo>
                      <a:lnTo>
                        <a:pt x="0" y="748"/>
                      </a:lnTo>
                      <a:lnTo>
                        <a:pt x="3" y="684"/>
                      </a:lnTo>
                      <a:lnTo>
                        <a:pt x="11" y="622"/>
                      </a:lnTo>
                      <a:lnTo>
                        <a:pt x="23" y="561"/>
                      </a:lnTo>
                      <a:lnTo>
                        <a:pt x="41" y="501"/>
                      </a:lnTo>
                      <a:lnTo>
                        <a:pt x="63" y="443"/>
                      </a:lnTo>
                      <a:lnTo>
                        <a:pt x="90" y="389"/>
                      </a:lnTo>
                      <a:lnTo>
                        <a:pt x="122" y="336"/>
                      </a:lnTo>
                      <a:lnTo>
                        <a:pt x="156" y="286"/>
                      </a:lnTo>
                      <a:lnTo>
                        <a:pt x="195" y="240"/>
                      </a:lnTo>
                      <a:lnTo>
                        <a:pt x="237" y="196"/>
                      </a:lnTo>
                      <a:lnTo>
                        <a:pt x="283" y="157"/>
                      </a:lnTo>
                      <a:lnTo>
                        <a:pt x="332" y="121"/>
                      </a:lnTo>
                      <a:lnTo>
                        <a:pt x="385" y="89"/>
                      </a:lnTo>
                      <a:lnTo>
                        <a:pt x="440" y="62"/>
                      </a:lnTo>
                      <a:lnTo>
                        <a:pt x="498" y="38"/>
                      </a:lnTo>
                      <a:lnTo>
                        <a:pt x="559" y="20"/>
                      </a:lnTo>
                      <a:lnTo>
                        <a:pt x="640" y="0"/>
                      </a:lnTo>
                      <a:lnTo>
                        <a:pt x="1193" y="1280"/>
                      </a:lnTo>
                      <a:lnTo>
                        <a:pt x="174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6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5" name="Freeform 25"/>
                <p:cNvSpPr>
                  <a:spLocks/>
                </p:cNvSpPr>
                <p:nvPr/>
              </p:nvSpPr>
              <p:spPr bwMode="auto">
                <a:xfrm>
                  <a:off x="2689" y="4347"/>
                  <a:ext cx="34" cy="83"/>
                </a:xfrm>
                <a:custGeom>
                  <a:avLst/>
                  <a:gdLst>
                    <a:gd name="T0" fmla="*/ 135 w 373"/>
                    <a:gd name="T1" fmla="*/ 0 h 915"/>
                    <a:gd name="T2" fmla="*/ 237 w 373"/>
                    <a:gd name="T3" fmla="*/ 0 h 915"/>
                    <a:gd name="T4" fmla="*/ 258 w 373"/>
                    <a:gd name="T5" fmla="*/ 2 h 915"/>
                    <a:gd name="T6" fmla="*/ 278 w 373"/>
                    <a:gd name="T7" fmla="*/ 9 h 915"/>
                    <a:gd name="T8" fmla="*/ 295 w 373"/>
                    <a:gd name="T9" fmla="*/ 21 h 915"/>
                    <a:gd name="T10" fmla="*/ 310 w 373"/>
                    <a:gd name="T11" fmla="*/ 36 h 915"/>
                    <a:gd name="T12" fmla="*/ 321 w 373"/>
                    <a:gd name="T13" fmla="*/ 53 h 915"/>
                    <a:gd name="T14" fmla="*/ 328 w 373"/>
                    <a:gd name="T15" fmla="*/ 74 h 915"/>
                    <a:gd name="T16" fmla="*/ 366 w 373"/>
                    <a:gd name="T17" fmla="*/ 234 h 915"/>
                    <a:gd name="T18" fmla="*/ 368 w 373"/>
                    <a:gd name="T19" fmla="*/ 257 h 915"/>
                    <a:gd name="T20" fmla="*/ 365 w 373"/>
                    <a:gd name="T21" fmla="*/ 281 h 915"/>
                    <a:gd name="T22" fmla="*/ 357 w 373"/>
                    <a:gd name="T23" fmla="*/ 301 h 915"/>
                    <a:gd name="T24" fmla="*/ 345 w 373"/>
                    <a:gd name="T25" fmla="*/ 319 h 915"/>
                    <a:gd name="T26" fmla="*/ 329 w 373"/>
                    <a:gd name="T27" fmla="*/ 334 h 915"/>
                    <a:gd name="T28" fmla="*/ 309 w 373"/>
                    <a:gd name="T29" fmla="*/ 345 h 915"/>
                    <a:gd name="T30" fmla="*/ 287 w 373"/>
                    <a:gd name="T31" fmla="*/ 351 h 915"/>
                    <a:gd name="T32" fmla="*/ 373 w 373"/>
                    <a:gd name="T33" fmla="*/ 438 h 915"/>
                    <a:gd name="T34" fmla="*/ 187 w 373"/>
                    <a:gd name="T35" fmla="*/ 915 h 915"/>
                    <a:gd name="T36" fmla="*/ 0 w 373"/>
                    <a:gd name="T37" fmla="*/ 438 h 915"/>
                    <a:gd name="T38" fmla="*/ 85 w 373"/>
                    <a:gd name="T39" fmla="*/ 351 h 915"/>
                    <a:gd name="T40" fmla="*/ 63 w 373"/>
                    <a:gd name="T41" fmla="*/ 345 h 915"/>
                    <a:gd name="T42" fmla="*/ 44 w 373"/>
                    <a:gd name="T43" fmla="*/ 334 h 915"/>
                    <a:gd name="T44" fmla="*/ 27 w 373"/>
                    <a:gd name="T45" fmla="*/ 319 h 915"/>
                    <a:gd name="T46" fmla="*/ 15 w 373"/>
                    <a:gd name="T47" fmla="*/ 301 h 915"/>
                    <a:gd name="T48" fmla="*/ 7 w 373"/>
                    <a:gd name="T49" fmla="*/ 281 h 915"/>
                    <a:gd name="T50" fmla="*/ 4 w 373"/>
                    <a:gd name="T51" fmla="*/ 257 h 915"/>
                    <a:gd name="T52" fmla="*/ 6 w 373"/>
                    <a:gd name="T53" fmla="*/ 234 h 915"/>
                    <a:gd name="T54" fmla="*/ 44 w 373"/>
                    <a:gd name="T55" fmla="*/ 74 h 915"/>
                    <a:gd name="T56" fmla="*/ 52 w 373"/>
                    <a:gd name="T57" fmla="*/ 53 h 915"/>
                    <a:gd name="T58" fmla="*/ 63 w 373"/>
                    <a:gd name="T59" fmla="*/ 36 h 915"/>
                    <a:gd name="T60" fmla="*/ 77 w 373"/>
                    <a:gd name="T61" fmla="*/ 21 h 915"/>
                    <a:gd name="T62" fmla="*/ 95 w 373"/>
                    <a:gd name="T63" fmla="*/ 9 h 915"/>
                    <a:gd name="T64" fmla="*/ 114 w 373"/>
                    <a:gd name="T65" fmla="*/ 2 h 915"/>
                    <a:gd name="T66" fmla="*/ 135 w 373"/>
                    <a:gd name="T67" fmla="*/ 0 h 9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73" h="915">
                      <a:moveTo>
                        <a:pt x="135" y="0"/>
                      </a:moveTo>
                      <a:lnTo>
                        <a:pt x="237" y="0"/>
                      </a:lnTo>
                      <a:lnTo>
                        <a:pt x="258" y="2"/>
                      </a:lnTo>
                      <a:lnTo>
                        <a:pt x="278" y="9"/>
                      </a:lnTo>
                      <a:lnTo>
                        <a:pt x="295" y="21"/>
                      </a:lnTo>
                      <a:lnTo>
                        <a:pt x="310" y="36"/>
                      </a:lnTo>
                      <a:lnTo>
                        <a:pt x="321" y="53"/>
                      </a:lnTo>
                      <a:lnTo>
                        <a:pt x="328" y="74"/>
                      </a:lnTo>
                      <a:lnTo>
                        <a:pt x="366" y="234"/>
                      </a:lnTo>
                      <a:lnTo>
                        <a:pt x="368" y="257"/>
                      </a:lnTo>
                      <a:lnTo>
                        <a:pt x="365" y="281"/>
                      </a:lnTo>
                      <a:lnTo>
                        <a:pt x="357" y="301"/>
                      </a:lnTo>
                      <a:lnTo>
                        <a:pt x="345" y="319"/>
                      </a:lnTo>
                      <a:lnTo>
                        <a:pt x="329" y="334"/>
                      </a:lnTo>
                      <a:lnTo>
                        <a:pt x="309" y="345"/>
                      </a:lnTo>
                      <a:lnTo>
                        <a:pt x="287" y="351"/>
                      </a:lnTo>
                      <a:lnTo>
                        <a:pt x="373" y="438"/>
                      </a:lnTo>
                      <a:lnTo>
                        <a:pt x="187" y="915"/>
                      </a:lnTo>
                      <a:lnTo>
                        <a:pt x="0" y="438"/>
                      </a:lnTo>
                      <a:lnTo>
                        <a:pt x="85" y="351"/>
                      </a:lnTo>
                      <a:lnTo>
                        <a:pt x="63" y="345"/>
                      </a:lnTo>
                      <a:lnTo>
                        <a:pt x="44" y="334"/>
                      </a:lnTo>
                      <a:lnTo>
                        <a:pt x="27" y="319"/>
                      </a:lnTo>
                      <a:lnTo>
                        <a:pt x="15" y="301"/>
                      </a:lnTo>
                      <a:lnTo>
                        <a:pt x="7" y="281"/>
                      </a:lnTo>
                      <a:lnTo>
                        <a:pt x="4" y="257"/>
                      </a:lnTo>
                      <a:lnTo>
                        <a:pt x="6" y="234"/>
                      </a:lnTo>
                      <a:lnTo>
                        <a:pt x="44" y="74"/>
                      </a:lnTo>
                      <a:lnTo>
                        <a:pt x="52" y="53"/>
                      </a:lnTo>
                      <a:lnTo>
                        <a:pt x="63" y="36"/>
                      </a:lnTo>
                      <a:lnTo>
                        <a:pt x="77" y="21"/>
                      </a:lnTo>
                      <a:lnTo>
                        <a:pt x="95" y="9"/>
                      </a:lnTo>
                      <a:lnTo>
                        <a:pt x="114" y="2"/>
                      </a:lnTo>
                      <a:lnTo>
                        <a:pt x="13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60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4" name="Group 16"/>
              <p:cNvGrpSpPr>
                <a:grpSpLocks noChangeAspect="1"/>
              </p:cNvGrpSpPr>
              <p:nvPr/>
            </p:nvGrpSpPr>
            <p:grpSpPr bwMode="auto">
              <a:xfrm>
                <a:off x="7854849" y="2298568"/>
                <a:ext cx="162480" cy="186754"/>
                <a:chOff x="1039" y="1681"/>
                <a:chExt cx="1071" cy="1231"/>
              </a:xfrm>
              <a:solidFill>
                <a:schemeClr val="bg1"/>
              </a:solidFill>
            </p:grpSpPr>
            <p:sp>
              <p:nvSpPr>
                <p:cNvPr id="28" name="Freeform 17"/>
                <p:cNvSpPr>
                  <a:spLocks noEditPoints="1"/>
                </p:cNvSpPr>
                <p:nvPr/>
              </p:nvSpPr>
              <p:spPr bwMode="auto">
                <a:xfrm>
                  <a:off x="1039" y="1681"/>
                  <a:ext cx="1071" cy="1099"/>
                </a:xfrm>
                <a:custGeom>
                  <a:avLst/>
                  <a:gdLst>
                    <a:gd name="T0" fmla="*/ 3169 w 3212"/>
                    <a:gd name="T1" fmla="*/ 566 h 3298"/>
                    <a:gd name="T2" fmla="*/ 3035 w 3212"/>
                    <a:gd name="T3" fmla="*/ 475 h 3298"/>
                    <a:gd name="T4" fmla="*/ 2711 w 3212"/>
                    <a:gd name="T5" fmla="*/ 199 h 3298"/>
                    <a:gd name="T6" fmla="*/ 2384 w 3212"/>
                    <a:gd name="T7" fmla="*/ 19 h 3298"/>
                    <a:gd name="T8" fmla="*/ 2347 w 3212"/>
                    <a:gd name="T9" fmla="*/ 4 h 3298"/>
                    <a:gd name="T10" fmla="*/ 2278 w 3212"/>
                    <a:gd name="T11" fmla="*/ 47 h 3298"/>
                    <a:gd name="T12" fmla="*/ 2171 w 3212"/>
                    <a:gd name="T13" fmla="*/ 190 h 3298"/>
                    <a:gd name="T14" fmla="*/ 1698 w 3212"/>
                    <a:gd name="T15" fmla="*/ 610 h 3298"/>
                    <a:gd name="T16" fmla="*/ 716 w 3212"/>
                    <a:gd name="T17" fmla="*/ 1337 h 3298"/>
                    <a:gd name="T18" fmla="*/ 296 w 3212"/>
                    <a:gd name="T19" fmla="*/ 1713 h 3298"/>
                    <a:gd name="T20" fmla="*/ 59 w 3212"/>
                    <a:gd name="T21" fmla="*/ 2061 h 3298"/>
                    <a:gd name="T22" fmla="*/ 0 w 3212"/>
                    <a:gd name="T23" fmla="*/ 2479 h 3298"/>
                    <a:gd name="T24" fmla="*/ 29 w 3212"/>
                    <a:gd name="T25" fmla="*/ 2758 h 3298"/>
                    <a:gd name="T26" fmla="*/ 183 w 3212"/>
                    <a:gd name="T27" fmla="*/ 2915 h 3298"/>
                    <a:gd name="T28" fmla="*/ 615 w 3212"/>
                    <a:gd name="T29" fmla="*/ 3255 h 3298"/>
                    <a:gd name="T30" fmla="*/ 886 w 3212"/>
                    <a:gd name="T31" fmla="*/ 3291 h 3298"/>
                    <a:gd name="T32" fmla="*/ 1138 w 3212"/>
                    <a:gd name="T33" fmla="*/ 3171 h 3298"/>
                    <a:gd name="T34" fmla="*/ 1808 w 3212"/>
                    <a:gd name="T35" fmla="*/ 2600 h 3298"/>
                    <a:gd name="T36" fmla="*/ 2812 w 3212"/>
                    <a:gd name="T37" fmla="*/ 1724 h 3298"/>
                    <a:gd name="T38" fmla="*/ 3103 w 3212"/>
                    <a:gd name="T39" fmla="*/ 1438 h 3298"/>
                    <a:gd name="T40" fmla="*/ 3146 w 3212"/>
                    <a:gd name="T41" fmla="*/ 1401 h 3298"/>
                    <a:gd name="T42" fmla="*/ 3193 w 3212"/>
                    <a:gd name="T43" fmla="*/ 1183 h 3298"/>
                    <a:gd name="T44" fmla="*/ 3208 w 3212"/>
                    <a:gd name="T45" fmla="*/ 620 h 3298"/>
                    <a:gd name="T46" fmla="*/ 1001 w 3212"/>
                    <a:gd name="T47" fmla="*/ 3114 h 3298"/>
                    <a:gd name="T48" fmla="*/ 881 w 3212"/>
                    <a:gd name="T49" fmla="*/ 3066 h 3298"/>
                    <a:gd name="T50" fmla="*/ 844 w 3212"/>
                    <a:gd name="T51" fmla="*/ 2610 h 3298"/>
                    <a:gd name="T52" fmla="*/ 840 w 3212"/>
                    <a:gd name="T53" fmla="*/ 2398 h 3298"/>
                    <a:gd name="T54" fmla="*/ 401 w 3212"/>
                    <a:gd name="T55" fmla="*/ 2082 h 3298"/>
                    <a:gd name="T56" fmla="*/ 241 w 3212"/>
                    <a:gd name="T57" fmla="*/ 1969 h 3298"/>
                    <a:gd name="T58" fmla="*/ 752 w 3212"/>
                    <a:gd name="T59" fmla="*/ 2141 h 3298"/>
                    <a:gd name="T60" fmla="*/ 1034 w 3212"/>
                    <a:gd name="T61" fmla="*/ 2354 h 3298"/>
                    <a:gd name="T62" fmla="*/ 1418 w 3212"/>
                    <a:gd name="T63" fmla="*/ 2074 h 3298"/>
                    <a:gd name="T64" fmla="*/ 1624 w 3212"/>
                    <a:gd name="T65" fmla="*/ 1847 h 3298"/>
                    <a:gd name="T66" fmla="*/ 1420 w 3212"/>
                    <a:gd name="T67" fmla="*/ 1596 h 3298"/>
                    <a:gd name="T68" fmla="*/ 1082 w 3212"/>
                    <a:gd name="T69" fmla="*/ 1248 h 3298"/>
                    <a:gd name="T70" fmla="*/ 1614 w 3212"/>
                    <a:gd name="T71" fmla="*/ 825 h 3298"/>
                    <a:gd name="T72" fmla="*/ 2194 w 3212"/>
                    <a:gd name="T73" fmla="*/ 338 h 3298"/>
                    <a:gd name="T74" fmla="*/ 2374 w 3212"/>
                    <a:gd name="T75" fmla="*/ 118 h 3298"/>
                    <a:gd name="T76" fmla="*/ 2661 w 3212"/>
                    <a:gd name="T77" fmla="*/ 304 h 3298"/>
                    <a:gd name="T78" fmla="*/ 2993 w 3212"/>
                    <a:gd name="T79" fmla="*/ 603 h 3298"/>
                    <a:gd name="T80" fmla="*/ 2474 w 3212"/>
                    <a:gd name="T81" fmla="*/ 1257 h 3298"/>
                    <a:gd name="T82" fmla="*/ 1732 w 3212"/>
                    <a:gd name="T83" fmla="*/ 1951 h 3298"/>
                    <a:gd name="T84" fmla="*/ 1047 w 3212"/>
                    <a:gd name="T85" fmla="*/ 2462 h 3298"/>
                    <a:gd name="T86" fmla="*/ 1012 w 3212"/>
                    <a:gd name="T87" fmla="*/ 2472 h 3298"/>
                    <a:gd name="T88" fmla="*/ 3078 w 3212"/>
                    <a:gd name="T89" fmla="*/ 1147 h 3298"/>
                    <a:gd name="T90" fmla="*/ 3067 w 3212"/>
                    <a:gd name="T91" fmla="*/ 1301 h 3298"/>
                    <a:gd name="T92" fmla="*/ 3051 w 3212"/>
                    <a:gd name="T93" fmla="*/ 1343 h 3298"/>
                    <a:gd name="T94" fmla="*/ 3018 w 3212"/>
                    <a:gd name="T95" fmla="*/ 1366 h 3298"/>
                    <a:gd name="T96" fmla="*/ 2890 w 3212"/>
                    <a:gd name="T97" fmla="*/ 1493 h 3298"/>
                    <a:gd name="T98" fmla="*/ 1823 w 3212"/>
                    <a:gd name="T99" fmla="*/ 2434 h 3298"/>
                    <a:gd name="T100" fmla="*/ 1765 w 3212"/>
                    <a:gd name="T101" fmla="*/ 2231 h 3298"/>
                    <a:gd name="T102" fmla="*/ 1749 w 3212"/>
                    <a:gd name="T103" fmla="*/ 2105 h 3298"/>
                    <a:gd name="T104" fmla="*/ 2236 w 3212"/>
                    <a:gd name="T105" fmla="*/ 1651 h 3298"/>
                    <a:gd name="T106" fmla="*/ 3095 w 3212"/>
                    <a:gd name="T107" fmla="*/ 770 h 3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212" h="3298">
                      <a:moveTo>
                        <a:pt x="3208" y="620"/>
                      </a:moveTo>
                      <a:lnTo>
                        <a:pt x="3206" y="606"/>
                      </a:lnTo>
                      <a:lnTo>
                        <a:pt x="3192" y="581"/>
                      </a:lnTo>
                      <a:lnTo>
                        <a:pt x="3169" y="566"/>
                      </a:lnTo>
                      <a:lnTo>
                        <a:pt x="3143" y="561"/>
                      </a:lnTo>
                      <a:lnTo>
                        <a:pt x="3130" y="564"/>
                      </a:lnTo>
                      <a:lnTo>
                        <a:pt x="3101" y="533"/>
                      </a:lnTo>
                      <a:lnTo>
                        <a:pt x="3035" y="475"/>
                      </a:lnTo>
                      <a:lnTo>
                        <a:pt x="3003" y="448"/>
                      </a:lnTo>
                      <a:lnTo>
                        <a:pt x="2931" y="383"/>
                      </a:lnTo>
                      <a:lnTo>
                        <a:pt x="2786" y="258"/>
                      </a:lnTo>
                      <a:lnTo>
                        <a:pt x="2711" y="199"/>
                      </a:lnTo>
                      <a:lnTo>
                        <a:pt x="2651" y="148"/>
                      </a:lnTo>
                      <a:lnTo>
                        <a:pt x="2507" y="53"/>
                      </a:lnTo>
                      <a:lnTo>
                        <a:pt x="2432" y="24"/>
                      </a:lnTo>
                      <a:lnTo>
                        <a:pt x="2384" y="19"/>
                      </a:lnTo>
                      <a:lnTo>
                        <a:pt x="2363" y="20"/>
                      </a:lnTo>
                      <a:lnTo>
                        <a:pt x="2361" y="17"/>
                      </a:lnTo>
                      <a:lnTo>
                        <a:pt x="2358" y="14"/>
                      </a:lnTo>
                      <a:lnTo>
                        <a:pt x="2347" y="4"/>
                      </a:lnTo>
                      <a:lnTo>
                        <a:pt x="2320" y="0"/>
                      </a:lnTo>
                      <a:lnTo>
                        <a:pt x="2294" y="10"/>
                      </a:lnTo>
                      <a:lnTo>
                        <a:pt x="2278" y="32"/>
                      </a:lnTo>
                      <a:lnTo>
                        <a:pt x="2278" y="47"/>
                      </a:lnTo>
                      <a:lnTo>
                        <a:pt x="2276" y="62"/>
                      </a:lnTo>
                      <a:lnTo>
                        <a:pt x="2253" y="102"/>
                      </a:lnTo>
                      <a:lnTo>
                        <a:pt x="2199" y="163"/>
                      </a:lnTo>
                      <a:lnTo>
                        <a:pt x="2171" y="190"/>
                      </a:lnTo>
                      <a:lnTo>
                        <a:pt x="2102" y="260"/>
                      </a:lnTo>
                      <a:lnTo>
                        <a:pt x="1952" y="394"/>
                      </a:lnTo>
                      <a:lnTo>
                        <a:pt x="1878" y="459"/>
                      </a:lnTo>
                      <a:lnTo>
                        <a:pt x="1698" y="610"/>
                      </a:lnTo>
                      <a:lnTo>
                        <a:pt x="1326" y="897"/>
                      </a:lnTo>
                      <a:lnTo>
                        <a:pt x="1138" y="1036"/>
                      </a:lnTo>
                      <a:lnTo>
                        <a:pt x="969" y="1157"/>
                      </a:lnTo>
                      <a:lnTo>
                        <a:pt x="716" y="1337"/>
                      </a:lnTo>
                      <a:lnTo>
                        <a:pt x="553" y="1467"/>
                      </a:lnTo>
                      <a:lnTo>
                        <a:pt x="475" y="1536"/>
                      </a:lnTo>
                      <a:lnTo>
                        <a:pt x="415" y="1592"/>
                      </a:lnTo>
                      <a:lnTo>
                        <a:pt x="296" y="1713"/>
                      </a:lnTo>
                      <a:lnTo>
                        <a:pt x="186" y="1845"/>
                      </a:lnTo>
                      <a:lnTo>
                        <a:pt x="117" y="1951"/>
                      </a:lnTo>
                      <a:lnTo>
                        <a:pt x="77" y="2024"/>
                      </a:lnTo>
                      <a:lnTo>
                        <a:pt x="59" y="2061"/>
                      </a:lnTo>
                      <a:lnTo>
                        <a:pt x="44" y="2100"/>
                      </a:lnTo>
                      <a:lnTo>
                        <a:pt x="21" y="2181"/>
                      </a:lnTo>
                      <a:lnTo>
                        <a:pt x="2" y="2306"/>
                      </a:lnTo>
                      <a:lnTo>
                        <a:pt x="0" y="2479"/>
                      </a:lnTo>
                      <a:lnTo>
                        <a:pt x="12" y="2650"/>
                      </a:lnTo>
                      <a:lnTo>
                        <a:pt x="18" y="2732"/>
                      </a:lnTo>
                      <a:lnTo>
                        <a:pt x="19" y="2742"/>
                      </a:lnTo>
                      <a:lnTo>
                        <a:pt x="29" y="2758"/>
                      </a:lnTo>
                      <a:lnTo>
                        <a:pt x="49" y="2771"/>
                      </a:lnTo>
                      <a:lnTo>
                        <a:pt x="67" y="2770"/>
                      </a:lnTo>
                      <a:lnTo>
                        <a:pt x="101" y="2817"/>
                      </a:lnTo>
                      <a:lnTo>
                        <a:pt x="183" y="2915"/>
                      </a:lnTo>
                      <a:lnTo>
                        <a:pt x="278" y="3016"/>
                      </a:lnTo>
                      <a:lnTo>
                        <a:pt x="383" y="3109"/>
                      </a:lnTo>
                      <a:lnTo>
                        <a:pt x="497" y="3193"/>
                      </a:lnTo>
                      <a:lnTo>
                        <a:pt x="615" y="3255"/>
                      </a:lnTo>
                      <a:lnTo>
                        <a:pt x="704" y="3285"/>
                      </a:lnTo>
                      <a:lnTo>
                        <a:pt x="765" y="3297"/>
                      </a:lnTo>
                      <a:lnTo>
                        <a:pt x="825" y="3298"/>
                      </a:lnTo>
                      <a:lnTo>
                        <a:pt x="886" y="3291"/>
                      </a:lnTo>
                      <a:lnTo>
                        <a:pt x="916" y="3282"/>
                      </a:lnTo>
                      <a:lnTo>
                        <a:pt x="955" y="3271"/>
                      </a:lnTo>
                      <a:lnTo>
                        <a:pt x="1030" y="3236"/>
                      </a:lnTo>
                      <a:lnTo>
                        <a:pt x="1138" y="3171"/>
                      </a:lnTo>
                      <a:lnTo>
                        <a:pt x="1342" y="3009"/>
                      </a:lnTo>
                      <a:lnTo>
                        <a:pt x="1463" y="2899"/>
                      </a:lnTo>
                      <a:lnTo>
                        <a:pt x="1634" y="2748"/>
                      </a:lnTo>
                      <a:lnTo>
                        <a:pt x="1808" y="2600"/>
                      </a:lnTo>
                      <a:lnTo>
                        <a:pt x="2017" y="2424"/>
                      </a:lnTo>
                      <a:lnTo>
                        <a:pt x="2429" y="2066"/>
                      </a:lnTo>
                      <a:lnTo>
                        <a:pt x="2633" y="1884"/>
                      </a:lnTo>
                      <a:lnTo>
                        <a:pt x="2812" y="1724"/>
                      </a:lnTo>
                      <a:lnTo>
                        <a:pt x="2987" y="1560"/>
                      </a:lnTo>
                      <a:lnTo>
                        <a:pt x="3021" y="1530"/>
                      </a:lnTo>
                      <a:lnTo>
                        <a:pt x="3075" y="1478"/>
                      </a:lnTo>
                      <a:lnTo>
                        <a:pt x="3103" y="1438"/>
                      </a:lnTo>
                      <a:lnTo>
                        <a:pt x="3111" y="1416"/>
                      </a:lnTo>
                      <a:lnTo>
                        <a:pt x="3124" y="1415"/>
                      </a:lnTo>
                      <a:lnTo>
                        <a:pt x="3134" y="1409"/>
                      </a:lnTo>
                      <a:lnTo>
                        <a:pt x="3146" y="1401"/>
                      </a:lnTo>
                      <a:lnTo>
                        <a:pt x="3163" y="1378"/>
                      </a:lnTo>
                      <a:lnTo>
                        <a:pt x="3180" y="1337"/>
                      </a:lnTo>
                      <a:lnTo>
                        <a:pt x="3192" y="1241"/>
                      </a:lnTo>
                      <a:lnTo>
                        <a:pt x="3193" y="1183"/>
                      </a:lnTo>
                      <a:lnTo>
                        <a:pt x="3202" y="1042"/>
                      </a:lnTo>
                      <a:lnTo>
                        <a:pt x="3212" y="832"/>
                      </a:lnTo>
                      <a:lnTo>
                        <a:pt x="3212" y="691"/>
                      </a:lnTo>
                      <a:lnTo>
                        <a:pt x="3208" y="620"/>
                      </a:lnTo>
                      <a:close/>
                      <a:moveTo>
                        <a:pt x="1004" y="2495"/>
                      </a:moveTo>
                      <a:lnTo>
                        <a:pt x="998" y="2649"/>
                      </a:lnTo>
                      <a:lnTo>
                        <a:pt x="999" y="2958"/>
                      </a:lnTo>
                      <a:lnTo>
                        <a:pt x="1001" y="3114"/>
                      </a:lnTo>
                      <a:lnTo>
                        <a:pt x="942" y="3145"/>
                      </a:lnTo>
                      <a:lnTo>
                        <a:pt x="880" y="3170"/>
                      </a:lnTo>
                      <a:lnTo>
                        <a:pt x="884" y="3137"/>
                      </a:lnTo>
                      <a:lnTo>
                        <a:pt x="881" y="3066"/>
                      </a:lnTo>
                      <a:lnTo>
                        <a:pt x="868" y="2961"/>
                      </a:lnTo>
                      <a:lnTo>
                        <a:pt x="860" y="2895"/>
                      </a:lnTo>
                      <a:lnTo>
                        <a:pt x="850" y="2780"/>
                      </a:lnTo>
                      <a:lnTo>
                        <a:pt x="844" y="2610"/>
                      </a:lnTo>
                      <a:lnTo>
                        <a:pt x="850" y="2495"/>
                      </a:lnTo>
                      <a:lnTo>
                        <a:pt x="857" y="2439"/>
                      </a:lnTo>
                      <a:lnTo>
                        <a:pt x="856" y="2424"/>
                      </a:lnTo>
                      <a:lnTo>
                        <a:pt x="840" y="2398"/>
                      </a:lnTo>
                      <a:lnTo>
                        <a:pt x="828" y="2390"/>
                      </a:lnTo>
                      <a:lnTo>
                        <a:pt x="717" y="2318"/>
                      </a:lnTo>
                      <a:lnTo>
                        <a:pt x="506" y="2162"/>
                      </a:lnTo>
                      <a:lnTo>
                        <a:pt x="401" y="2082"/>
                      </a:lnTo>
                      <a:lnTo>
                        <a:pt x="382" y="2064"/>
                      </a:lnTo>
                      <a:lnTo>
                        <a:pt x="314" y="2010"/>
                      </a:lnTo>
                      <a:lnTo>
                        <a:pt x="264" y="1978"/>
                      </a:lnTo>
                      <a:lnTo>
                        <a:pt x="241" y="1969"/>
                      </a:lnTo>
                      <a:lnTo>
                        <a:pt x="294" y="1899"/>
                      </a:lnTo>
                      <a:lnTo>
                        <a:pt x="350" y="1830"/>
                      </a:lnTo>
                      <a:lnTo>
                        <a:pt x="510" y="1955"/>
                      </a:lnTo>
                      <a:lnTo>
                        <a:pt x="752" y="2141"/>
                      </a:lnTo>
                      <a:lnTo>
                        <a:pt x="909" y="2270"/>
                      </a:lnTo>
                      <a:lnTo>
                        <a:pt x="985" y="2338"/>
                      </a:lnTo>
                      <a:lnTo>
                        <a:pt x="999" y="2349"/>
                      </a:lnTo>
                      <a:lnTo>
                        <a:pt x="1034" y="2354"/>
                      </a:lnTo>
                      <a:lnTo>
                        <a:pt x="1053" y="2346"/>
                      </a:lnTo>
                      <a:lnTo>
                        <a:pt x="1132" y="2302"/>
                      </a:lnTo>
                      <a:lnTo>
                        <a:pt x="1280" y="2195"/>
                      </a:lnTo>
                      <a:lnTo>
                        <a:pt x="1418" y="2074"/>
                      </a:lnTo>
                      <a:lnTo>
                        <a:pt x="1548" y="1943"/>
                      </a:lnTo>
                      <a:lnTo>
                        <a:pt x="1610" y="1877"/>
                      </a:lnTo>
                      <a:lnTo>
                        <a:pt x="1617" y="1868"/>
                      </a:lnTo>
                      <a:lnTo>
                        <a:pt x="1624" y="1847"/>
                      </a:lnTo>
                      <a:lnTo>
                        <a:pt x="1626" y="1827"/>
                      </a:lnTo>
                      <a:lnTo>
                        <a:pt x="1617" y="1807"/>
                      </a:lnTo>
                      <a:lnTo>
                        <a:pt x="1610" y="1796"/>
                      </a:lnTo>
                      <a:lnTo>
                        <a:pt x="1420" y="1596"/>
                      </a:lnTo>
                      <a:lnTo>
                        <a:pt x="1231" y="1395"/>
                      </a:lnTo>
                      <a:lnTo>
                        <a:pt x="1201" y="1360"/>
                      </a:lnTo>
                      <a:lnTo>
                        <a:pt x="1132" y="1288"/>
                      </a:lnTo>
                      <a:lnTo>
                        <a:pt x="1082" y="1248"/>
                      </a:lnTo>
                      <a:lnTo>
                        <a:pt x="1056" y="1235"/>
                      </a:lnTo>
                      <a:lnTo>
                        <a:pt x="1244" y="1103"/>
                      </a:lnTo>
                      <a:lnTo>
                        <a:pt x="1430" y="964"/>
                      </a:lnTo>
                      <a:lnTo>
                        <a:pt x="1614" y="825"/>
                      </a:lnTo>
                      <a:lnTo>
                        <a:pt x="1885" y="607"/>
                      </a:lnTo>
                      <a:lnTo>
                        <a:pt x="2060" y="458"/>
                      </a:lnTo>
                      <a:lnTo>
                        <a:pt x="2145" y="380"/>
                      </a:lnTo>
                      <a:lnTo>
                        <a:pt x="2194" y="338"/>
                      </a:lnTo>
                      <a:lnTo>
                        <a:pt x="2299" y="235"/>
                      </a:lnTo>
                      <a:lnTo>
                        <a:pt x="2344" y="177"/>
                      </a:lnTo>
                      <a:lnTo>
                        <a:pt x="2367" y="138"/>
                      </a:lnTo>
                      <a:lnTo>
                        <a:pt x="2374" y="118"/>
                      </a:lnTo>
                      <a:lnTo>
                        <a:pt x="2422" y="140"/>
                      </a:lnTo>
                      <a:lnTo>
                        <a:pt x="2466" y="163"/>
                      </a:lnTo>
                      <a:lnTo>
                        <a:pt x="2534" y="206"/>
                      </a:lnTo>
                      <a:lnTo>
                        <a:pt x="2661" y="304"/>
                      </a:lnTo>
                      <a:lnTo>
                        <a:pt x="2721" y="354"/>
                      </a:lnTo>
                      <a:lnTo>
                        <a:pt x="2833" y="453"/>
                      </a:lnTo>
                      <a:lnTo>
                        <a:pt x="2944" y="554"/>
                      </a:lnTo>
                      <a:lnTo>
                        <a:pt x="2993" y="603"/>
                      </a:lnTo>
                      <a:lnTo>
                        <a:pt x="3048" y="646"/>
                      </a:lnTo>
                      <a:lnTo>
                        <a:pt x="2937" y="771"/>
                      </a:lnTo>
                      <a:lnTo>
                        <a:pt x="2708" y="1016"/>
                      </a:lnTo>
                      <a:lnTo>
                        <a:pt x="2474" y="1257"/>
                      </a:lnTo>
                      <a:lnTo>
                        <a:pt x="2233" y="1490"/>
                      </a:lnTo>
                      <a:lnTo>
                        <a:pt x="2112" y="1605"/>
                      </a:lnTo>
                      <a:lnTo>
                        <a:pt x="1987" y="1720"/>
                      </a:lnTo>
                      <a:lnTo>
                        <a:pt x="1732" y="1951"/>
                      </a:lnTo>
                      <a:lnTo>
                        <a:pt x="1467" y="2169"/>
                      </a:lnTo>
                      <a:lnTo>
                        <a:pt x="1261" y="2322"/>
                      </a:lnTo>
                      <a:lnTo>
                        <a:pt x="1120" y="2417"/>
                      </a:lnTo>
                      <a:lnTo>
                        <a:pt x="1047" y="2462"/>
                      </a:lnTo>
                      <a:lnTo>
                        <a:pt x="1047" y="2462"/>
                      </a:lnTo>
                      <a:lnTo>
                        <a:pt x="1047" y="2463"/>
                      </a:lnTo>
                      <a:lnTo>
                        <a:pt x="1033" y="2460"/>
                      </a:lnTo>
                      <a:lnTo>
                        <a:pt x="1012" y="2472"/>
                      </a:lnTo>
                      <a:lnTo>
                        <a:pt x="1005" y="2485"/>
                      </a:lnTo>
                      <a:lnTo>
                        <a:pt x="1004" y="2495"/>
                      </a:lnTo>
                      <a:close/>
                      <a:moveTo>
                        <a:pt x="3082" y="1081"/>
                      </a:moveTo>
                      <a:lnTo>
                        <a:pt x="3078" y="1147"/>
                      </a:lnTo>
                      <a:lnTo>
                        <a:pt x="3074" y="1213"/>
                      </a:lnTo>
                      <a:lnTo>
                        <a:pt x="3072" y="1247"/>
                      </a:lnTo>
                      <a:lnTo>
                        <a:pt x="3069" y="1280"/>
                      </a:lnTo>
                      <a:lnTo>
                        <a:pt x="3067" y="1301"/>
                      </a:lnTo>
                      <a:lnTo>
                        <a:pt x="3065" y="1316"/>
                      </a:lnTo>
                      <a:lnTo>
                        <a:pt x="3059" y="1320"/>
                      </a:lnTo>
                      <a:lnTo>
                        <a:pt x="3052" y="1334"/>
                      </a:lnTo>
                      <a:lnTo>
                        <a:pt x="3051" y="1343"/>
                      </a:lnTo>
                      <a:lnTo>
                        <a:pt x="3038" y="1349"/>
                      </a:lnTo>
                      <a:lnTo>
                        <a:pt x="3018" y="1372"/>
                      </a:lnTo>
                      <a:lnTo>
                        <a:pt x="3016" y="1389"/>
                      </a:lnTo>
                      <a:lnTo>
                        <a:pt x="3018" y="1366"/>
                      </a:lnTo>
                      <a:lnTo>
                        <a:pt x="3010" y="1369"/>
                      </a:lnTo>
                      <a:lnTo>
                        <a:pt x="2990" y="1393"/>
                      </a:lnTo>
                      <a:lnTo>
                        <a:pt x="2941" y="1444"/>
                      </a:lnTo>
                      <a:lnTo>
                        <a:pt x="2890" y="1493"/>
                      </a:lnTo>
                      <a:lnTo>
                        <a:pt x="2734" y="1637"/>
                      </a:lnTo>
                      <a:lnTo>
                        <a:pt x="2574" y="1779"/>
                      </a:lnTo>
                      <a:lnTo>
                        <a:pt x="2201" y="2110"/>
                      </a:lnTo>
                      <a:lnTo>
                        <a:pt x="1823" y="2434"/>
                      </a:lnTo>
                      <a:lnTo>
                        <a:pt x="1804" y="2451"/>
                      </a:lnTo>
                      <a:lnTo>
                        <a:pt x="1785" y="2467"/>
                      </a:lnTo>
                      <a:lnTo>
                        <a:pt x="1778" y="2349"/>
                      </a:lnTo>
                      <a:lnTo>
                        <a:pt x="1765" y="2231"/>
                      </a:lnTo>
                      <a:lnTo>
                        <a:pt x="1764" y="2181"/>
                      </a:lnTo>
                      <a:lnTo>
                        <a:pt x="1765" y="2130"/>
                      </a:lnTo>
                      <a:lnTo>
                        <a:pt x="1764" y="2118"/>
                      </a:lnTo>
                      <a:lnTo>
                        <a:pt x="1749" y="2105"/>
                      </a:lnTo>
                      <a:lnTo>
                        <a:pt x="1739" y="2103"/>
                      </a:lnTo>
                      <a:lnTo>
                        <a:pt x="1927" y="1936"/>
                      </a:lnTo>
                      <a:lnTo>
                        <a:pt x="2106" y="1769"/>
                      </a:lnTo>
                      <a:lnTo>
                        <a:pt x="2236" y="1651"/>
                      </a:lnTo>
                      <a:lnTo>
                        <a:pt x="2489" y="1406"/>
                      </a:lnTo>
                      <a:lnTo>
                        <a:pt x="2737" y="1157"/>
                      </a:lnTo>
                      <a:lnTo>
                        <a:pt x="2977" y="901"/>
                      </a:lnTo>
                      <a:lnTo>
                        <a:pt x="3095" y="770"/>
                      </a:lnTo>
                      <a:lnTo>
                        <a:pt x="3093" y="926"/>
                      </a:lnTo>
                      <a:lnTo>
                        <a:pt x="3082" y="10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" name="Freeform 18"/>
                <p:cNvSpPr>
                  <a:spLocks/>
                </p:cNvSpPr>
                <p:nvPr/>
              </p:nvSpPr>
              <p:spPr bwMode="auto">
                <a:xfrm>
                  <a:off x="1398" y="2746"/>
                  <a:ext cx="212" cy="132"/>
                </a:xfrm>
                <a:custGeom>
                  <a:avLst/>
                  <a:gdLst>
                    <a:gd name="T0" fmla="*/ 544 w 635"/>
                    <a:gd name="T1" fmla="*/ 0 h 398"/>
                    <a:gd name="T2" fmla="*/ 504 w 635"/>
                    <a:gd name="T3" fmla="*/ 18 h 398"/>
                    <a:gd name="T4" fmla="*/ 496 w 635"/>
                    <a:gd name="T5" fmla="*/ 52 h 398"/>
                    <a:gd name="T6" fmla="*/ 530 w 635"/>
                    <a:gd name="T7" fmla="*/ 177 h 398"/>
                    <a:gd name="T8" fmla="*/ 515 w 635"/>
                    <a:gd name="T9" fmla="*/ 226 h 398"/>
                    <a:gd name="T10" fmla="*/ 478 w 635"/>
                    <a:gd name="T11" fmla="*/ 262 h 398"/>
                    <a:gd name="T12" fmla="*/ 403 w 635"/>
                    <a:gd name="T13" fmla="*/ 291 h 398"/>
                    <a:gd name="T14" fmla="*/ 352 w 635"/>
                    <a:gd name="T15" fmla="*/ 272 h 398"/>
                    <a:gd name="T16" fmla="*/ 332 w 635"/>
                    <a:gd name="T17" fmla="*/ 226 h 398"/>
                    <a:gd name="T18" fmla="*/ 331 w 635"/>
                    <a:gd name="T19" fmla="*/ 198 h 398"/>
                    <a:gd name="T20" fmla="*/ 303 w 635"/>
                    <a:gd name="T21" fmla="*/ 164 h 398"/>
                    <a:gd name="T22" fmla="*/ 246 w 635"/>
                    <a:gd name="T23" fmla="*/ 180 h 398"/>
                    <a:gd name="T24" fmla="*/ 236 w 635"/>
                    <a:gd name="T25" fmla="*/ 209 h 398"/>
                    <a:gd name="T26" fmla="*/ 220 w 635"/>
                    <a:gd name="T27" fmla="*/ 268 h 398"/>
                    <a:gd name="T28" fmla="*/ 160 w 635"/>
                    <a:gd name="T29" fmla="*/ 310 h 398"/>
                    <a:gd name="T30" fmla="*/ 122 w 635"/>
                    <a:gd name="T31" fmla="*/ 304 h 398"/>
                    <a:gd name="T32" fmla="*/ 83 w 635"/>
                    <a:gd name="T33" fmla="*/ 270 h 398"/>
                    <a:gd name="T34" fmla="*/ 83 w 635"/>
                    <a:gd name="T35" fmla="*/ 182 h 398"/>
                    <a:gd name="T36" fmla="*/ 90 w 635"/>
                    <a:gd name="T37" fmla="*/ 149 h 398"/>
                    <a:gd name="T38" fmla="*/ 62 w 635"/>
                    <a:gd name="T39" fmla="*/ 126 h 398"/>
                    <a:gd name="T40" fmla="*/ 34 w 635"/>
                    <a:gd name="T41" fmla="*/ 139 h 398"/>
                    <a:gd name="T42" fmla="*/ 7 w 635"/>
                    <a:gd name="T43" fmla="*/ 193 h 398"/>
                    <a:gd name="T44" fmla="*/ 3 w 635"/>
                    <a:gd name="T45" fmla="*/ 268 h 398"/>
                    <a:gd name="T46" fmla="*/ 31 w 635"/>
                    <a:gd name="T47" fmla="*/ 336 h 398"/>
                    <a:gd name="T48" fmla="*/ 93 w 635"/>
                    <a:gd name="T49" fmla="*/ 383 h 398"/>
                    <a:gd name="T50" fmla="*/ 139 w 635"/>
                    <a:gd name="T51" fmla="*/ 398 h 398"/>
                    <a:gd name="T52" fmla="*/ 229 w 635"/>
                    <a:gd name="T53" fmla="*/ 383 h 398"/>
                    <a:gd name="T54" fmla="*/ 279 w 635"/>
                    <a:gd name="T55" fmla="*/ 339 h 398"/>
                    <a:gd name="T56" fmla="*/ 350 w 635"/>
                    <a:gd name="T57" fmla="*/ 379 h 398"/>
                    <a:gd name="T58" fmla="*/ 470 w 635"/>
                    <a:gd name="T59" fmla="*/ 375 h 398"/>
                    <a:gd name="T60" fmla="*/ 527 w 635"/>
                    <a:gd name="T61" fmla="*/ 350 h 398"/>
                    <a:gd name="T62" fmla="*/ 600 w 635"/>
                    <a:gd name="T63" fmla="*/ 271 h 398"/>
                    <a:gd name="T64" fmla="*/ 635 w 635"/>
                    <a:gd name="T65" fmla="*/ 166 h 398"/>
                    <a:gd name="T66" fmla="*/ 614 w 635"/>
                    <a:gd name="T67" fmla="*/ 64 h 398"/>
                    <a:gd name="T68" fmla="*/ 555 w 635"/>
                    <a:gd name="T69" fmla="*/ 6 h 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35" h="398">
                      <a:moveTo>
                        <a:pt x="555" y="6"/>
                      </a:moveTo>
                      <a:lnTo>
                        <a:pt x="544" y="0"/>
                      </a:lnTo>
                      <a:lnTo>
                        <a:pt x="521" y="3"/>
                      </a:lnTo>
                      <a:lnTo>
                        <a:pt x="504" y="18"/>
                      </a:lnTo>
                      <a:lnTo>
                        <a:pt x="495" y="39"/>
                      </a:lnTo>
                      <a:lnTo>
                        <a:pt x="496" y="52"/>
                      </a:lnTo>
                      <a:lnTo>
                        <a:pt x="514" y="113"/>
                      </a:lnTo>
                      <a:lnTo>
                        <a:pt x="530" y="177"/>
                      </a:lnTo>
                      <a:lnTo>
                        <a:pt x="527" y="202"/>
                      </a:lnTo>
                      <a:lnTo>
                        <a:pt x="515" y="226"/>
                      </a:lnTo>
                      <a:lnTo>
                        <a:pt x="494" y="251"/>
                      </a:lnTo>
                      <a:lnTo>
                        <a:pt x="478" y="262"/>
                      </a:lnTo>
                      <a:lnTo>
                        <a:pt x="453" y="278"/>
                      </a:lnTo>
                      <a:lnTo>
                        <a:pt x="403" y="291"/>
                      </a:lnTo>
                      <a:lnTo>
                        <a:pt x="370" y="284"/>
                      </a:lnTo>
                      <a:lnTo>
                        <a:pt x="352" y="272"/>
                      </a:lnTo>
                      <a:lnTo>
                        <a:pt x="339" y="252"/>
                      </a:lnTo>
                      <a:lnTo>
                        <a:pt x="332" y="226"/>
                      </a:lnTo>
                      <a:lnTo>
                        <a:pt x="332" y="209"/>
                      </a:lnTo>
                      <a:lnTo>
                        <a:pt x="331" y="198"/>
                      </a:lnTo>
                      <a:lnTo>
                        <a:pt x="324" y="180"/>
                      </a:lnTo>
                      <a:lnTo>
                        <a:pt x="303" y="164"/>
                      </a:lnTo>
                      <a:lnTo>
                        <a:pt x="268" y="164"/>
                      </a:lnTo>
                      <a:lnTo>
                        <a:pt x="246" y="180"/>
                      </a:lnTo>
                      <a:lnTo>
                        <a:pt x="237" y="198"/>
                      </a:lnTo>
                      <a:lnTo>
                        <a:pt x="236" y="209"/>
                      </a:lnTo>
                      <a:lnTo>
                        <a:pt x="233" y="231"/>
                      </a:lnTo>
                      <a:lnTo>
                        <a:pt x="220" y="268"/>
                      </a:lnTo>
                      <a:lnTo>
                        <a:pt x="196" y="297"/>
                      </a:lnTo>
                      <a:lnTo>
                        <a:pt x="160" y="310"/>
                      </a:lnTo>
                      <a:lnTo>
                        <a:pt x="137" y="307"/>
                      </a:lnTo>
                      <a:lnTo>
                        <a:pt x="122" y="304"/>
                      </a:lnTo>
                      <a:lnTo>
                        <a:pt x="102" y="294"/>
                      </a:lnTo>
                      <a:lnTo>
                        <a:pt x="83" y="270"/>
                      </a:lnTo>
                      <a:lnTo>
                        <a:pt x="76" y="228"/>
                      </a:lnTo>
                      <a:lnTo>
                        <a:pt x="83" y="182"/>
                      </a:lnTo>
                      <a:lnTo>
                        <a:pt x="88" y="162"/>
                      </a:lnTo>
                      <a:lnTo>
                        <a:pt x="90" y="149"/>
                      </a:lnTo>
                      <a:lnTo>
                        <a:pt x="80" y="131"/>
                      </a:lnTo>
                      <a:lnTo>
                        <a:pt x="62" y="126"/>
                      </a:lnTo>
                      <a:lnTo>
                        <a:pt x="43" y="130"/>
                      </a:lnTo>
                      <a:lnTo>
                        <a:pt x="34" y="139"/>
                      </a:lnTo>
                      <a:lnTo>
                        <a:pt x="23" y="157"/>
                      </a:lnTo>
                      <a:lnTo>
                        <a:pt x="7" y="193"/>
                      </a:lnTo>
                      <a:lnTo>
                        <a:pt x="0" y="232"/>
                      </a:lnTo>
                      <a:lnTo>
                        <a:pt x="3" y="268"/>
                      </a:lnTo>
                      <a:lnTo>
                        <a:pt x="13" y="304"/>
                      </a:lnTo>
                      <a:lnTo>
                        <a:pt x="31" y="336"/>
                      </a:lnTo>
                      <a:lnTo>
                        <a:pt x="59" y="362"/>
                      </a:lnTo>
                      <a:lnTo>
                        <a:pt x="93" y="383"/>
                      </a:lnTo>
                      <a:lnTo>
                        <a:pt x="113" y="390"/>
                      </a:lnTo>
                      <a:lnTo>
                        <a:pt x="139" y="398"/>
                      </a:lnTo>
                      <a:lnTo>
                        <a:pt x="187" y="398"/>
                      </a:lnTo>
                      <a:lnTo>
                        <a:pt x="229" y="383"/>
                      </a:lnTo>
                      <a:lnTo>
                        <a:pt x="265" y="356"/>
                      </a:lnTo>
                      <a:lnTo>
                        <a:pt x="279" y="339"/>
                      </a:lnTo>
                      <a:lnTo>
                        <a:pt x="299" y="356"/>
                      </a:lnTo>
                      <a:lnTo>
                        <a:pt x="350" y="379"/>
                      </a:lnTo>
                      <a:lnTo>
                        <a:pt x="409" y="386"/>
                      </a:lnTo>
                      <a:lnTo>
                        <a:pt x="470" y="375"/>
                      </a:lnTo>
                      <a:lnTo>
                        <a:pt x="502" y="362"/>
                      </a:lnTo>
                      <a:lnTo>
                        <a:pt x="527" y="350"/>
                      </a:lnTo>
                      <a:lnTo>
                        <a:pt x="567" y="316"/>
                      </a:lnTo>
                      <a:lnTo>
                        <a:pt x="600" y="271"/>
                      </a:lnTo>
                      <a:lnTo>
                        <a:pt x="623" y="221"/>
                      </a:lnTo>
                      <a:lnTo>
                        <a:pt x="635" y="166"/>
                      </a:lnTo>
                      <a:lnTo>
                        <a:pt x="632" y="113"/>
                      </a:lnTo>
                      <a:lnTo>
                        <a:pt x="614" y="64"/>
                      </a:lnTo>
                      <a:lnTo>
                        <a:pt x="581" y="23"/>
                      </a:lnTo>
                      <a:lnTo>
                        <a:pt x="555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" name="Freeform 19"/>
                <p:cNvSpPr>
                  <a:spLocks/>
                </p:cNvSpPr>
                <p:nvPr/>
              </p:nvSpPr>
              <p:spPr bwMode="auto">
                <a:xfrm>
                  <a:off x="1655" y="2515"/>
                  <a:ext cx="176" cy="179"/>
                </a:xfrm>
                <a:custGeom>
                  <a:avLst/>
                  <a:gdLst>
                    <a:gd name="T0" fmla="*/ 301 w 528"/>
                    <a:gd name="T1" fmla="*/ 1 h 538"/>
                    <a:gd name="T2" fmla="*/ 268 w 528"/>
                    <a:gd name="T3" fmla="*/ 27 h 538"/>
                    <a:gd name="T4" fmla="*/ 273 w 528"/>
                    <a:gd name="T5" fmla="*/ 82 h 538"/>
                    <a:gd name="T6" fmla="*/ 298 w 528"/>
                    <a:gd name="T7" fmla="*/ 95 h 538"/>
                    <a:gd name="T8" fmla="*/ 373 w 528"/>
                    <a:gd name="T9" fmla="*/ 112 h 538"/>
                    <a:gd name="T10" fmla="*/ 419 w 528"/>
                    <a:gd name="T11" fmla="*/ 145 h 538"/>
                    <a:gd name="T12" fmla="*/ 423 w 528"/>
                    <a:gd name="T13" fmla="*/ 191 h 538"/>
                    <a:gd name="T14" fmla="*/ 409 w 528"/>
                    <a:gd name="T15" fmla="*/ 220 h 538"/>
                    <a:gd name="T16" fmla="*/ 357 w 528"/>
                    <a:gd name="T17" fmla="*/ 265 h 538"/>
                    <a:gd name="T18" fmla="*/ 245 w 528"/>
                    <a:gd name="T19" fmla="*/ 269 h 538"/>
                    <a:gd name="T20" fmla="*/ 207 w 528"/>
                    <a:gd name="T21" fmla="*/ 256 h 538"/>
                    <a:gd name="T22" fmla="*/ 188 w 528"/>
                    <a:gd name="T23" fmla="*/ 250 h 538"/>
                    <a:gd name="T24" fmla="*/ 150 w 528"/>
                    <a:gd name="T25" fmla="*/ 268 h 538"/>
                    <a:gd name="T26" fmla="*/ 141 w 528"/>
                    <a:gd name="T27" fmla="*/ 324 h 538"/>
                    <a:gd name="T28" fmla="*/ 161 w 528"/>
                    <a:gd name="T29" fmla="*/ 341 h 538"/>
                    <a:gd name="T30" fmla="*/ 173 w 528"/>
                    <a:gd name="T31" fmla="*/ 347 h 538"/>
                    <a:gd name="T32" fmla="*/ 178 w 528"/>
                    <a:gd name="T33" fmla="*/ 348 h 538"/>
                    <a:gd name="T34" fmla="*/ 184 w 528"/>
                    <a:gd name="T35" fmla="*/ 351 h 538"/>
                    <a:gd name="T36" fmla="*/ 220 w 528"/>
                    <a:gd name="T37" fmla="*/ 367 h 538"/>
                    <a:gd name="T38" fmla="*/ 243 w 528"/>
                    <a:gd name="T39" fmla="*/ 399 h 538"/>
                    <a:gd name="T40" fmla="*/ 180 w 528"/>
                    <a:gd name="T41" fmla="*/ 443 h 538"/>
                    <a:gd name="T42" fmla="*/ 131 w 528"/>
                    <a:gd name="T43" fmla="*/ 456 h 538"/>
                    <a:gd name="T44" fmla="*/ 62 w 528"/>
                    <a:gd name="T45" fmla="*/ 456 h 538"/>
                    <a:gd name="T46" fmla="*/ 50 w 528"/>
                    <a:gd name="T47" fmla="*/ 443 h 538"/>
                    <a:gd name="T48" fmla="*/ 10 w 528"/>
                    <a:gd name="T49" fmla="*/ 446 h 538"/>
                    <a:gd name="T50" fmla="*/ 3 w 528"/>
                    <a:gd name="T51" fmla="*/ 475 h 538"/>
                    <a:gd name="T52" fmla="*/ 45 w 528"/>
                    <a:gd name="T53" fmla="*/ 525 h 538"/>
                    <a:gd name="T54" fmla="*/ 134 w 528"/>
                    <a:gd name="T55" fmla="*/ 538 h 538"/>
                    <a:gd name="T56" fmla="*/ 190 w 528"/>
                    <a:gd name="T57" fmla="*/ 528 h 538"/>
                    <a:gd name="T58" fmla="*/ 302 w 528"/>
                    <a:gd name="T59" fmla="*/ 465 h 538"/>
                    <a:gd name="T60" fmla="*/ 355 w 528"/>
                    <a:gd name="T61" fmla="*/ 383 h 538"/>
                    <a:gd name="T62" fmla="*/ 357 w 528"/>
                    <a:gd name="T63" fmla="*/ 366 h 538"/>
                    <a:gd name="T64" fmla="*/ 425 w 528"/>
                    <a:gd name="T65" fmla="*/ 341 h 538"/>
                    <a:gd name="T66" fmla="*/ 497 w 528"/>
                    <a:gd name="T67" fmla="*/ 271 h 538"/>
                    <a:gd name="T68" fmla="*/ 520 w 528"/>
                    <a:gd name="T69" fmla="*/ 220 h 538"/>
                    <a:gd name="T70" fmla="*/ 520 w 528"/>
                    <a:gd name="T71" fmla="*/ 127 h 538"/>
                    <a:gd name="T72" fmla="*/ 469 w 528"/>
                    <a:gd name="T73" fmla="*/ 53 h 538"/>
                    <a:gd name="T74" fmla="*/ 384 w 528"/>
                    <a:gd name="T75" fmla="*/ 9 h 538"/>
                    <a:gd name="T76" fmla="*/ 311 w 528"/>
                    <a:gd name="T77" fmla="*/ 0 h 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528" h="538">
                      <a:moveTo>
                        <a:pt x="311" y="0"/>
                      </a:moveTo>
                      <a:lnTo>
                        <a:pt x="301" y="1"/>
                      </a:lnTo>
                      <a:lnTo>
                        <a:pt x="285" y="9"/>
                      </a:lnTo>
                      <a:lnTo>
                        <a:pt x="268" y="27"/>
                      </a:lnTo>
                      <a:lnTo>
                        <a:pt x="263" y="60"/>
                      </a:lnTo>
                      <a:lnTo>
                        <a:pt x="273" y="82"/>
                      </a:lnTo>
                      <a:lnTo>
                        <a:pt x="288" y="92"/>
                      </a:lnTo>
                      <a:lnTo>
                        <a:pt x="298" y="95"/>
                      </a:lnTo>
                      <a:lnTo>
                        <a:pt x="321" y="99"/>
                      </a:lnTo>
                      <a:lnTo>
                        <a:pt x="373" y="112"/>
                      </a:lnTo>
                      <a:lnTo>
                        <a:pt x="404" y="129"/>
                      </a:lnTo>
                      <a:lnTo>
                        <a:pt x="419" y="145"/>
                      </a:lnTo>
                      <a:lnTo>
                        <a:pt x="426" y="165"/>
                      </a:lnTo>
                      <a:lnTo>
                        <a:pt x="423" y="191"/>
                      </a:lnTo>
                      <a:lnTo>
                        <a:pt x="416" y="206"/>
                      </a:lnTo>
                      <a:lnTo>
                        <a:pt x="409" y="220"/>
                      </a:lnTo>
                      <a:lnTo>
                        <a:pt x="391" y="242"/>
                      </a:lnTo>
                      <a:lnTo>
                        <a:pt x="357" y="265"/>
                      </a:lnTo>
                      <a:lnTo>
                        <a:pt x="302" y="276"/>
                      </a:lnTo>
                      <a:lnTo>
                        <a:pt x="245" y="269"/>
                      </a:lnTo>
                      <a:lnTo>
                        <a:pt x="217" y="260"/>
                      </a:lnTo>
                      <a:lnTo>
                        <a:pt x="207" y="256"/>
                      </a:lnTo>
                      <a:lnTo>
                        <a:pt x="199" y="253"/>
                      </a:lnTo>
                      <a:lnTo>
                        <a:pt x="188" y="250"/>
                      </a:lnTo>
                      <a:lnTo>
                        <a:pt x="171" y="253"/>
                      </a:lnTo>
                      <a:lnTo>
                        <a:pt x="150" y="268"/>
                      </a:lnTo>
                      <a:lnTo>
                        <a:pt x="135" y="299"/>
                      </a:lnTo>
                      <a:lnTo>
                        <a:pt x="141" y="324"/>
                      </a:lnTo>
                      <a:lnTo>
                        <a:pt x="151" y="337"/>
                      </a:lnTo>
                      <a:lnTo>
                        <a:pt x="161" y="341"/>
                      </a:lnTo>
                      <a:lnTo>
                        <a:pt x="167" y="344"/>
                      </a:lnTo>
                      <a:lnTo>
                        <a:pt x="173" y="347"/>
                      </a:lnTo>
                      <a:lnTo>
                        <a:pt x="173" y="347"/>
                      </a:lnTo>
                      <a:lnTo>
                        <a:pt x="178" y="348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220" y="367"/>
                      </a:lnTo>
                      <a:lnTo>
                        <a:pt x="252" y="386"/>
                      </a:lnTo>
                      <a:lnTo>
                        <a:pt x="243" y="399"/>
                      </a:lnTo>
                      <a:lnTo>
                        <a:pt x="220" y="420"/>
                      </a:lnTo>
                      <a:lnTo>
                        <a:pt x="180" y="443"/>
                      </a:lnTo>
                      <a:lnTo>
                        <a:pt x="150" y="452"/>
                      </a:lnTo>
                      <a:lnTo>
                        <a:pt x="131" y="456"/>
                      </a:lnTo>
                      <a:lnTo>
                        <a:pt x="85" y="459"/>
                      </a:lnTo>
                      <a:lnTo>
                        <a:pt x="62" y="456"/>
                      </a:lnTo>
                      <a:lnTo>
                        <a:pt x="57" y="453"/>
                      </a:lnTo>
                      <a:lnTo>
                        <a:pt x="50" y="443"/>
                      </a:lnTo>
                      <a:lnTo>
                        <a:pt x="30" y="438"/>
                      </a:lnTo>
                      <a:lnTo>
                        <a:pt x="10" y="446"/>
                      </a:lnTo>
                      <a:lnTo>
                        <a:pt x="0" y="463"/>
                      </a:lnTo>
                      <a:lnTo>
                        <a:pt x="3" y="475"/>
                      </a:lnTo>
                      <a:lnTo>
                        <a:pt x="13" y="498"/>
                      </a:lnTo>
                      <a:lnTo>
                        <a:pt x="45" y="525"/>
                      </a:lnTo>
                      <a:lnTo>
                        <a:pt x="88" y="537"/>
                      </a:lnTo>
                      <a:lnTo>
                        <a:pt x="134" y="538"/>
                      </a:lnTo>
                      <a:lnTo>
                        <a:pt x="155" y="534"/>
                      </a:lnTo>
                      <a:lnTo>
                        <a:pt x="190" y="528"/>
                      </a:lnTo>
                      <a:lnTo>
                        <a:pt x="250" y="504"/>
                      </a:lnTo>
                      <a:lnTo>
                        <a:pt x="302" y="465"/>
                      </a:lnTo>
                      <a:lnTo>
                        <a:pt x="341" y="414"/>
                      </a:lnTo>
                      <a:lnTo>
                        <a:pt x="355" y="383"/>
                      </a:lnTo>
                      <a:lnTo>
                        <a:pt x="358" y="374"/>
                      </a:lnTo>
                      <a:lnTo>
                        <a:pt x="357" y="366"/>
                      </a:lnTo>
                      <a:lnTo>
                        <a:pt x="381" y="360"/>
                      </a:lnTo>
                      <a:lnTo>
                        <a:pt x="425" y="341"/>
                      </a:lnTo>
                      <a:lnTo>
                        <a:pt x="463" y="311"/>
                      </a:lnTo>
                      <a:lnTo>
                        <a:pt x="497" y="271"/>
                      </a:lnTo>
                      <a:lnTo>
                        <a:pt x="509" y="246"/>
                      </a:lnTo>
                      <a:lnTo>
                        <a:pt x="520" y="220"/>
                      </a:lnTo>
                      <a:lnTo>
                        <a:pt x="528" y="171"/>
                      </a:lnTo>
                      <a:lnTo>
                        <a:pt x="520" y="127"/>
                      </a:lnTo>
                      <a:lnTo>
                        <a:pt x="499" y="86"/>
                      </a:lnTo>
                      <a:lnTo>
                        <a:pt x="469" y="53"/>
                      </a:lnTo>
                      <a:lnTo>
                        <a:pt x="430" y="26"/>
                      </a:lnTo>
                      <a:lnTo>
                        <a:pt x="384" y="9"/>
                      </a:lnTo>
                      <a:lnTo>
                        <a:pt x="337" y="0"/>
                      </a:lnTo>
                      <a:lnTo>
                        <a:pt x="31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" name="Freeform 20"/>
                <p:cNvSpPr>
                  <a:spLocks/>
                </p:cNvSpPr>
                <p:nvPr/>
              </p:nvSpPr>
              <p:spPr bwMode="auto">
                <a:xfrm>
                  <a:off x="1665" y="2702"/>
                  <a:ext cx="205" cy="210"/>
                </a:xfrm>
                <a:custGeom>
                  <a:avLst/>
                  <a:gdLst>
                    <a:gd name="T0" fmla="*/ 388 w 613"/>
                    <a:gd name="T1" fmla="*/ 3 h 630"/>
                    <a:gd name="T2" fmla="*/ 357 w 613"/>
                    <a:gd name="T3" fmla="*/ 52 h 630"/>
                    <a:gd name="T4" fmla="*/ 381 w 613"/>
                    <a:gd name="T5" fmla="*/ 89 h 630"/>
                    <a:gd name="T6" fmla="*/ 466 w 613"/>
                    <a:gd name="T7" fmla="*/ 128 h 630"/>
                    <a:gd name="T8" fmla="*/ 511 w 613"/>
                    <a:gd name="T9" fmla="*/ 174 h 630"/>
                    <a:gd name="T10" fmla="*/ 506 w 613"/>
                    <a:gd name="T11" fmla="*/ 230 h 630"/>
                    <a:gd name="T12" fmla="*/ 486 w 613"/>
                    <a:gd name="T13" fmla="*/ 265 h 630"/>
                    <a:gd name="T14" fmla="*/ 431 w 613"/>
                    <a:gd name="T15" fmla="*/ 307 h 630"/>
                    <a:gd name="T16" fmla="*/ 349 w 613"/>
                    <a:gd name="T17" fmla="*/ 312 h 630"/>
                    <a:gd name="T18" fmla="*/ 257 w 613"/>
                    <a:gd name="T19" fmla="*/ 265 h 630"/>
                    <a:gd name="T20" fmla="*/ 253 w 613"/>
                    <a:gd name="T21" fmla="*/ 260 h 630"/>
                    <a:gd name="T22" fmla="*/ 239 w 613"/>
                    <a:gd name="T23" fmla="*/ 252 h 630"/>
                    <a:gd name="T24" fmla="*/ 198 w 613"/>
                    <a:gd name="T25" fmla="*/ 256 h 630"/>
                    <a:gd name="T26" fmla="*/ 175 w 613"/>
                    <a:gd name="T27" fmla="*/ 311 h 630"/>
                    <a:gd name="T28" fmla="*/ 188 w 613"/>
                    <a:gd name="T29" fmla="*/ 334 h 630"/>
                    <a:gd name="T30" fmla="*/ 214 w 613"/>
                    <a:gd name="T31" fmla="*/ 354 h 630"/>
                    <a:gd name="T32" fmla="*/ 256 w 613"/>
                    <a:gd name="T33" fmla="*/ 422 h 630"/>
                    <a:gd name="T34" fmla="*/ 224 w 613"/>
                    <a:gd name="T35" fmla="*/ 512 h 630"/>
                    <a:gd name="T36" fmla="*/ 180 w 613"/>
                    <a:gd name="T37" fmla="*/ 543 h 630"/>
                    <a:gd name="T38" fmla="*/ 119 w 613"/>
                    <a:gd name="T39" fmla="*/ 547 h 630"/>
                    <a:gd name="T40" fmla="*/ 72 w 613"/>
                    <a:gd name="T41" fmla="*/ 495 h 630"/>
                    <a:gd name="T42" fmla="*/ 51 w 613"/>
                    <a:gd name="T43" fmla="*/ 397 h 630"/>
                    <a:gd name="T44" fmla="*/ 37 w 613"/>
                    <a:gd name="T45" fmla="*/ 374 h 630"/>
                    <a:gd name="T46" fmla="*/ 5 w 613"/>
                    <a:gd name="T47" fmla="*/ 387 h 630"/>
                    <a:gd name="T48" fmla="*/ 0 w 613"/>
                    <a:gd name="T49" fmla="*/ 425 h 630"/>
                    <a:gd name="T50" fmla="*/ 13 w 613"/>
                    <a:gd name="T51" fmla="*/ 540 h 630"/>
                    <a:gd name="T52" fmla="*/ 66 w 613"/>
                    <a:gd name="T53" fmla="*/ 607 h 630"/>
                    <a:gd name="T54" fmla="*/ 131 w 613"/>
                    <a:gd name="T55" fmla="*/ 630 h 630"/>
                    <a:gd name="T56" fmla="*/ 220 w 613"/>
                    <a:gd name="T57" fmla="*/ 615 h 630"/>
                    <a:gd name="T58" fmla="*/ 263 w 613"/>
                    <a:gd name="T59" fmla="*/ 594 h 630"/>
                    <a:gd name="T60" fmla="*/ 329 w 613"/>
                    <a:gd name="T61" fmla="*/ 522 h 630"/>
                    <a:gd name="T62" fmla="*/ 352 w 613"/>
                    <a:gd name="T63" fmla="*/ 452 h 630"/>
                    <a:gd name="T64" fmla="*/ 352 w 613"/>
                    <a:gd name="T65" fmla="*/ 410 h 630"/>
                    <a:gd name="T66" fmla="*/ 446 w 613"/>
                    <a:gd name="T67" fmla="*/ 404 h 630"/>
                    <a:gd name="T68" fmla="*/ 555 w 613"/>
                    <a:gd name="T69" fmla="*/ 338 h 630"/>
                    <a:gd name="T70" fmla="*/ 594 w 613"/>
                    <a:gd name="T71" fmla="*/ 283 h 630"/>
                    <a:gd name="T72" fmla="*/ 613 w 613"/>
                    <a:gd name="T73" fmla="*/ 177 h 630"/>
                    <a:gd name="T74" fmla="*/ 574 w 613"/>
                    <a:gd name="T75" fmla="*/ 82 h 630"/>
                    <a:gd name="T76" fmla="*/ 489 w 613"/>
                    <a:gd name="T77" fmla="*/ 17 h 630"/>
                    <a:gd name="T78" fmla="*/ 404 w 613"/>
                    <a:gd name="T79" fmla="*/ 0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613" h="630">
                      <a:moveTo>
                        <a:pt x="404" y="0"/>
                      </a:moveTo>
                      <a:lnTo>
                        <a:pt x="388" y="3"/>
                      </a:lnTo>
                      <a:lnTo>
                        <a:pt x="365" y="21"/>
                      </a:lnTo>
                      <a:lnTo>
                        <a:pt x="357" y="52"/>
                      </a:lnTo>
                      <a:lnTo>
                        <a:pt x="367" y="79"/>
                      </a:lnTo>
                      <a:lnTo>
                        <a:pt x="381" y="89"/>
                      </a:lnTo>
                      <a:lnTo>
                        <a:pt x="410" y="101"/>
                      </a:lnTo>
                      <a:lnTo>
                        <a:pt x="466" y="128"/>
                      </a:lnTo>
                      <a:lnTo>
                        <a:pt x="498" y="152"/>
                      </a:lnTo>
                      <a:lnTo>
                        <a:pt x="511" y="174"/>
                      </a:lnTo>
                      <a:lnTo>
                        <a:pt x="515" y="200"/>
                      </a:lnTo>
                      <a:lnTo>
                        <a:pt x="506" y="230"/>
                      </a:lnTo>
                      <a:lnTo>
                        <a:pt x="498" y="249"/>
                      </a:lnTo>
                      <a:lnTo>
                        <a:pt x="486" y="265"/>
                      </a:lnTo>
                      <a:lnTo>
                        <a:pt x="462" y="291"/>
                      </a:lnTo>
                      <a:lnTo>
                        <a:pt x="431" y="307"/>
                      </a:lnTo>
                      <a:lnTo>
                        <a:pt x="400" y="314"/>
                      </a:lnTo>
                      <a:lnTo>
                        <a:pt x="349" y="312"/>
                      </a:lnTo>
                      <a:lnTo>
                        <a:pt x="285" y="286"/>
                      </a:lnTo>
                      <a:lnTo>
                        <a:pt x="257" y="265"/>
                      </a:lnTo>
                      <a:lnTo>
                        <a:pt x="257" y="265"/>
                      </a:lnTo>
                      <a:lnTo>
                        <a:pt x="253" y="260"/>
                      </a:lnTo>
                      <a:lnTo>
                        <a:pt x="247" y="258"/>
                      </a:lnTo>
                      <a:lnTo>
                        <a:pt x="239" y="252"/>
                      </a:lnTo>
                      <a:lnTo>
                        <a:pt x="223" y="249"/>
                      </a:lnTo>
                      <a:lnTo>
                        <a:pt x="198" y="256"/>
                      </a:lnTo>
                      <a:lnTo>
                        <a:pt x="177" y="285"/>
                      </a:lnTo>
                      <a:lnTo>
                        <a:pt x="175" y="311"/>
                      </a:lnTo>
                      <a:lnTo>
                        <a:pt x="181" y="327"/>
                      </a:lnTo>
                      <a:lnTo>
                        <a:pt x="188" y="334"/>
                      </a:lnTo>
                      <a:lnTo>
                        <a:pt x="201" y="344"/>
                      </a:lnTo>
                      <a:lnTo>
                        <a:pt x="214" y="354"/>
                      </a:lnTo>
                      <a:lnTo>
                        <a:pt x="234" y="376"/>
                      </a:lnTo>
                      <a:lnTo>
                        <a:pt x="256" y="422"/>
                      </a:lnTo>
                      <a:lnTo>
                        <a:pt x="253" y="469"/>
                      </a:lnTo>
                      <a:lnTo>
                        <a:pt x="224" y="512"/>
                      </a:lnTo>
                      <a:lnTo>
                        <a:pt x="198" y="531"/>
                      </a:lnTo>
                      <a:lnTo>
                        <a:pt x="180" y="543"/>
                      </a:lnTo>
                      <a:lnTo>
                        <a:pt x="146" y="551"/>
                      </a:lnTo>
                      <a:lnTo>
                        <a:pt x="119" y="547"/>
                      </a:lnTo>
                      <a:lnTo>
                        <a:pt x="96" y="533"/>
                      </a:lnTo>
                      <a:lnTo>
                        <a:pt x="72" y="495"/>
                      </a:lnTo>
                      <a:lnTo>
                        <a:pt x="54" y="430"/>
                      </a:lnTo>
                      <a:lnTo>
                        <a:pt x="51" y="397"/>
                      </a:lnTo>
                      <a:lnTo>
                        <a:pt x="50" y="386"/>
                      </a:lnTo>
                      <a:lnTo>
                        <a:pt x="37" y="374"/>
                      </a:lnTo>
                      <a:lnTo>
                        <a:pt x="20" y="374"/>
                      </a:lnTo>
                      <a:lnTo>
                        <a:pt x="5" y="387"/>
                      </a:lnTo>
                      <a:lnTo>
                        <a:pt x="2" y="397"/>
                      </a:lnTo>
                      <a:lnTo>
                        <a:pt x="0" y="425"/>
                      </a:lnTo>
                      <a:lnTo>
                        <a:pt x="1" y="484"/>
                      </a:lnTo>
                      <a:lnTo>
                        <a:pt x="13" y="540"/>
                      </a:lnTo>
                      <a:lnTo>
                        <a:pt x="43" y="589"/>
                      </a:lnTo>
                      <a:lnTo>
                        <a:pt x="66" y="607"/>
                      </a:lnTo>
                      <a:lnTo>
                        <a:pt x="87" y="619"/>
                      </a:lnTo>
                      <a:lnTo>
                        <a:pt x="131" y="630"/>
                      </a:lnTo>
                      <a:lnTo>
                        <a:pt x="175" y="628"/>
                      </a:lnTo>
                      <a:lnTo>
                        <a:pt x="220" y="615"/>
                      </a:lnTo>
                      <a:lnTo>
                        <a:pt x="241" y="606"/>
                      </a:lnTo>
                      <a:lnTo>
                        <a:pt x="263" y="594"/>
                      </a:lnTo>
                      <a:lnTo>
                        <a:pt x="300" y="561"/>
                      </a:lnTo>
                      <a:lnTo>
                        <a:pt x="329" y="522"/>
                      </a:lnTo>
                      <a:lnTo>
                        <a:pt x="348" y="476"/>
                      </a:lnTo>
                      <a:lnTo>
                        <a:pt x="352" y="452"/>
                      </a:lnTo>
                      <a:lnTo>
                        <a:pt x="355" y="430"/>
                      </a:lnTo>
                      <a:lnTo>
                        <a:pt x="352" y="410"/>
                      </a:lnTo>
                      <a:lnTo>
                        <a:pt x="384" y="413"/>
                      </a:lnTo>
                      <a:lnTo>
                        <a:pt x="446" y="404"/>
                      </a:lnTo>
                      <a:lnTo>
                        <a:pt x="505" y="380"/>
                      </a:lnTo>
                      <a:lnTo>
                        <a:pt x="555" y="338"/>
                      </a:lnTo>
                      <a:lnTo>
                        <a:pt x="577" y="309"/>
                      </a:lnTo>
                      <a:lnTo>
                        <a:pt x="594" y="283"/>
                      </a:lnTo>
                      <a:lnTo>
                        <a:pt x="611" y="230"/>
                      </a:lnTo>
                      <a:lnTo>
                        <a:pt x="613" y="177"/>
                      </a:lnTo>
                      <a:lnTo>
                        <a:pt x="600" y="127"/>
                      </a:lnTo>
                      <a:lnTo>
                        <a:pt x="574" y="82"/>
                      </a:lnTo>
                      <a:lnTo>
                        <a:pt x="537" y="44"/>
                      </a:lnTo>
                      <a:lnTo>
                        <a:pt x="489" y="17"/>
                      </a:lnTo>
                      <a:lnTo>
                        <a:pt x="434" y="1"/>
                      </a:lnTo>
                      <a:lnTo>
                        <a:pt x="4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5" name="Group 31"/>
              <p:cNvGrpSpPr>
                <a:grpSpLocks noChangeAspect="1"/>
              </p:cNvGrpSpPr>
              <p:nvPr/>
            </p:nvGrpSpPr>
            <p:grpSpPr bwMode="auto">
              <a:xfrm>
                <a:off x="7852447" y="4628670"/>
                <a:ext cx="167284" cy="203007"/>
                <a:chOff x="2647" y="1727"/>
                <a:chExt cx="192" cy="233"/>
              </a:xfrm>
              <a:solidFill>
                <a:schemeClr val="bg1"/>
              </a:solidFill>
            </p:grpSpPr>
            <p:sp>
              <p:nvSpPr>
                <p:cNvPr id="26" name="Freeform 32"/>
                <p:cNvSpPr>
                  <a:spLocks/>
                </p:cNvSpPr>
                <p:nvPr/>
              </p:nvSpPr>
              <p:spPr bwMode="auto">
                <a:xfrm>
                  <a:off x="2699" y="1727"/>
                  <a:ext cx="140" cy="152"/>
                </a:xfrm>
                <a:custGeom>
                  <a:avLst/>
                  <a:gdLst>
                    <a:gd name="T0" fmla="*/ 94 w 421"/>
                    <a:gd name="T1" fmla="*/ 455 h 455"/>
                    <a:gd name="T2" fmla="*/ 0 w 421"/>
                    <a:gd name="T3" fmla="*/ 362 h 455"/>
                    <a:gd name="T4" fmla="*/ 172 w 421"/>
                    <a:gd name="T5" fmla="*/ 191 h 455"/>
                    <a:gd name="T6" fmla="*/ 371 w 421"/>
                    <a:gd name="T7" fmla="*/ 1 h 455"/>
                    <a:gd name="T8" fmla="*/ 377 w 421"/>
                    <a:gd name="T9" fmla="*/ 0 h 455"/>
                    <a:gd name="T10" fmla="*/ 404 w 421"/>
                    <a:gd name="T11" fmla="*/ 4 h 455"/>
                    <a:gd name="T12" fmla="*/ 419 w 421"/>
                    <a:gd name="T13" fmla="*/ 21 h 455"/>
                    <a:gd name="T14" fmla="*/ 421 w 421"/>
                    <a:gd name="T15" fmla="*/ 37 h 455"/>
                    <a:gd name="T16" fmla="*/ 364 w 421"/>
                    <a:gd name="T17" fmla="*/ 120 h 455"/>
                    <a:gd name="T18" fmla="*/ 130 w 421"/>
                    <a:gd name="T19" fmla="*/ 410 h 455"/>
                    <a:gd name="T20" fmla="*/ 94 w 421"/>
                    <a:gd name="T21" fmla="*/ 455 h 4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21" h="455">
                      <a:moveTo>
                        <a:pt x="94" y="455"/>
                      </a:moveTo>
                      <a:lnTo>
                        <a:pt x="0" y="362"/>
                      </a:lnTo>
                      <a:lnTo>
                        <a:pt x="172" y="191"/>
                      </a:lnTo>
                      <a:lnTo>
                        <a:pt x="371" y="1"/>
                      </a:lnTo>
                      <a:lnTo>
                        <a:pt x="377" y="0"/>
                      </a:lnTo>
                      <a:lnTo>
                        <a:pt x="404" y="4"/>
                      </a:lnTo>
                      <a:lnTo>
                        <a:pt x="419" y="21"/>
                      </a:lnTo>
                      <a:lnTo>
                        <a:pt x="421" y="37"/>
                      </a:lnTo>
                      <a:lnTo>
                        <a:pt x="364" y="120"/>
                      </a:lnTo>
                      <a:lnTo>
                        <a:pt x="130" y="410"/>
                      </a:lnTo>
                      <a:lnTo>
                        <a:pt x="94" y="45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" name="Freeform 33"/>
                <p:cNvSpPr>
                  <a:spLocks/>
                </p:cNvSpPr>
                <p:nvPr/>
              </p:nvSpPr>
              <p:spPr bwMode="auto">
                <a:xfrm>
                  <a:off x="2647" y="1856"/>
                  <a:ext cx="76" cy="104"/>
                </a:xfrm>
                <a:custGeom>
                  <a:avLst/>
                  <a:gdLst>
                    <a:gd name="T0" fmla="*/ 22 w 226"/>
                    <a:gd name="T1" fmla="*/ 314 h 314"/>
                    <a:gd name="T2" fmla="*/ 21 w 226"/>
                    <a:gd name="T3" fmla="*/ 301 h 314"/>
                    <a:gd name="T4" fmla="*/ 37 w 226"/>
                    <a:gd name="T5" fmla="*/ 242 h 314"/>
                    <a:gd name="T6" fmla="*/ 63 w 226"/>
                    <a:gd name="T7" fmla="*/ 219 h 314"/>
                    <a:gd name="T8" fmla="*/ 90 w 226"/>
                    <a:gd name="T9" fmla="*/ 211 h 314"/>
                    <a:gd name="T10" fmla="*/ 107 w 226"/>
                    <a:gd name="T11" fmla="*/ 209 h 314"/>
                    <a:gd name="T12" fmla="*/ 125 w 226"/>
                    <a:gd name="T13" fmla="*/ 208 h 314"/>
                    <a:gd name="T14" fmla="*/ 153 w 226"/>
                    <a:gd name="T15" fmla="*/ 199 h 314"/>
                    <a:gd name="T16" fmla="*/ 188 w 226"/>
                    <a:gd name="T17" fmla="*/ 173 h 314"/>
                    <a:gd name="T18" fmla="*/ 223 w 226"/>
                    <a:gd name="T19" fmla="*/ 107 h 314"/>
                    <a:gd name="T20" fmla="*/ 226 w 226"/>
                    <a:gd name="T21" fmla="*/ 91 h 314"/>
                    <a:gd name="T22" fmla="*/ 132 w 226"/>
                    <a:gd name="T23" fmla="*/ 0 h 314"/>
                    <a:gd name="T24" fmla="*/ 96 w 226"/>
                    <a:gd name="T25" fmla="*/ 17 h 314"/>
                    <a:gd name="T26" fmla="*/ 44 w 226"/>
                    <a:gd name="T27" fmla="*/ 61 h 314"/>
                    <a:gd name="T28" fmla="*/ 13 w 226"/>
                    <a:gd name="T29" fmla="*/ 113 h 314"/>
                    <a:gd name="T30" fmla="*/ 0 w 226"/>
                    <a:gd name="T31" fmla="*/ 165 h 314"/>
                    <a:gd name="T32" fmla="*/ 2 w 226"/>
                    <a:gd name="T33" fmla="*/ 239 h 314"/>
                    <a:gd name="T34" fmla="*/ 19 w 226"/>
                    <a:gd name="T35" fmla="*/ 307 h 314"/>
                    <a:gd name="T36" fmla="*/ 22 w 226"/>
                    <a:gd name="T37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26" h="314">
                      <a:moveTo>
                        <a:pt x="22" y="314"/>
                      </a:moveTo>
                      <a:lnTo>
                        <a:pt x="21" y="301"/>
                      </a:lnTo>
                      <a:lnTo>
                        <a:pt x="37" y="242"/>
                      </a:lnTo>
                      <a:lnTo>
                        <a:pt x="63" y="219"/>
                      </a:lnTo>
                      <a:lnTo>
                        <a:pt x="90" y="211"/>
                      </a:lnTo>
                      <a:lnTo>
                        <a:pt x="107" y="209"/>
                      </a:lnTo>
                      <a:lnTo>
                        <a:pt x="125" y="208"/>
                      </a:lnTo>
                      <a:lnTo>
                        <a:pt x="153" y="199"/>
                      </a:lnTo>
                      <a:lnTo>
                        <a:pt x="188" y="173"/>
                      </a:lnTo>
                      <a:lnTo>
                        <a:pt x="223" y="107"/>
                      </a:lnTo>
                      <a:lnTo>
                        <a:pt x="226" y="91"/>
                      </a:lnTo>
                      <a:lnTo>
                        <a:pt x="132" y="0"/>
                      </a:lnTo>
                      <a:lnTo>
                        <a:pt x="96" y="17"/>
                      </a:lnTo>
                      <a:lnTo>
                        <a:pt x="44" y="61"/>
                      </a:lnTo>
                      <a:lnTo>
                        <a:pt x="13" y="113"/>
                      </a:lnTo>
                      <a:lnTo>
                        <a:pt x="0" y="165"/>
                      </a:lnTo>
                      <a:lnTo>
                        <a:pt x="2" y="239"/>
                      </a:lnTo>
                      <a:lnTo>
                        <a:pt x="19" y="307"/>
                      </a:lnTo>
                      <a:lnTo>
                        <a:pt x="2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40" name="자유형: 도형 80">
              <a:extLst>
                <a:ext uri="{FF2B5EF4-FFF2-40B4-BE49-F238E27FC236}">
                  <a16:creationId xmlns="" xmlns:a16="http://schemas.microsoft.com/office/drawing/2014/main" id="{7F920772-3C89-4433-B884-A724C5B0A7CC}"/>
                </a:ext>
              </a:extLst>
            </p:cNvPr>
            <p:cNvSpPr/>
            <p:nvPr/>
          </p:nvSpPr>
          <p:spPr>
            <a:xfrm rot="10800000" flipH="1" flipV="1">
              <a:off x="6044869" y="236054"/>
              <a:ext cx="144000" cy="144000"/>
            </a:xfrm>
            <a:prstGeom prst="roundRect">
              <a:avLst/>
            </a:prstGeom>
            <a:solidFill>
              <a:srgbClr val="3AA3E7"/>
            </a:solidFill>
            <a:ln>
              <a:noFill/>
            </a:ln>
            <a:effectLst>
              <a:outerShdw blurRad="50800" dist="38100" dir="5400000" algn="t" rotWithShape="0">
                <a:srgbClr val="3AA3E7">
                  <a:alpha val="1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47" name="자유형: 도형 80">
              <a:extLst>
                <a:ext uri="{FF2B5EF4-FFF2-40B4-BE49-F238E27FC236}">
                  <a16:creationId xmlns="" xmlns:a16="http://schemas.microsoft.com/office/drawing/2014/main" id="{7F920772-3C89-4433-B884-A724C5B0A7CC}"/>
                </a:ext>
              </a:extLst>
            </p:cNvPr>
            <p:cNvSpPr/>
            <p:nvPr/>
          </p:nvSpPr>
          <p:spPr>
            <a:xfrm rot="10800000" flipH="1" flipV="1">
              <a:off x="6073441" y="337062"/>
              <a:ext cx="86397" cy="1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48" name="자유형: 도형 80">
              <a:extLst>
                <a:ext uri="{FF2B5EF4-FFF2-40B4-BE49-F238E27FC236}">
                  <a16:creationId xmlns="" xmlns:a16="http://schemas.microsoft.com/office/drawing/2014/main" id="{7F920772-3C89-4433-B884-A724C5B0A7CC}"/>
                </a:ext>
              </a:extLst>
            </p:cNvPr>
            <p:cNvSpPr/>
            <p:nvPr/>
          </p:nvSpPr>
          <p:spPr>
            <a:xfrm rot="10800000" flipH="1" flipV="1">
              <a:off x="6259180" y="236054"/>
              <a:ext cx="144000" cy="144000"/>
            </a:xfrm>
            <a:prstGeom prst="roundRect">
              <a:avLst/>
            </a:prstGeom>
            <a:solidFill>
              <a:srgbClr val="3AA3E7"/>
            </a:solidFill>
            <a:ln>
              <a:noFill/>
            </a:ln>
            <a:effectLst>
              <a:outerShdw blurRad="50800" dist="38100" dir="5400000" algn="t" rotWithShape="0">
                <a:srgbClr val="3AA3E7">
                  <a:alpha val="1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52" name="자유형 51">
              <a:extLst>
                <a:ext uri="{FF2B5EF4-FFF2-40B4-BE49-F238E27FC236}">
                  <a16:creationId xmlns="" xmlns:a16="http://schemas.microsoft.com/office/drawing/2014/main" id="{7F920772-3C89-4433-B884-A724C5B0A7CC}"/>
                </a:ext>
              </a:extLst>
            </p:cNvPr>
            <p:cNvSpPr/>
            <p:nvPr/>
          </p:nvSpPr>
          <p:spPr>
            <a:xfrm rot="10800000" flipH="1" flipV="1">
              <a:off x="6310833" y="271829"/>
              <a:ext cx="66491" cy="45719"/>
            </a:xfrm>
            <a:custGeom>
              <a:avLst/>
              <a:gdLst>
                <a:gd name="connsiteX0" fmla="*/ 0 w 86397"/>
                <a:gd name="connsiteY0" fmla="*/ 0 h 59406"/>
                <a:gd name="connsiteX1" fmla="*/ 86397 w 86397"/>
                <a:gd name="connsiteY1" fmla="*/ 0 h 59406"/>
                <a:gd name="connsiteX2" fmla="*/ 86397 w 86397"/>
                <a:gd name="connsiteY2" fmla="*/ 59406 h 59406"/>
                <a:gd name="connsiteX3" fmla="*/ 70401 w 86397"/>
                <a:gd name="connsiteY3" fmla="*/ 59406 h 59406"/>
                <a:gd name="connsiteX4" fmla="*/ 70401 w 86397"/>
                <a:gd name="connsiteY4" fmla="*/ 21496 h 59406"/>
                <a:gd name="connsiteX5" fmla="*/ 0 w 86397"/>
                <a:gd name="connsiteY5" fmla="*/ 21496 h 59406"/>
                <a:gd name="connsiteX6" fmla="*/ 0 w 86397"/>
                <a:gd name="connsiteY6" fmla="*/ 0 h 59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6397" h="59406">
                  <a:moveTo>
                    <a:pt x="0" y="0"/>
                  </a:moveTo>
                  <a:lnTo>
                    <a:pt x="86397" y="0"/>
                  </a:lnTo>
                  <a:lnTo>
                    <a:pt x="86397" y="59406"/>
                  </a:lnTo>
                  <a:lnTo>
                    <a:pt x="70401" y="59406"/>
                  </a:lnTo>
                  <a:lnTo>
                    <a:pt x="70401" y="21496"/>
                  </a:lnTo>
                  <a:lnTo>
                    <a:pt x="0" y="214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54" name="자유형 53">
              <a:extLst>
                <a:ext uri="{FF2B5EF4-FFF2-40B4-BE49-F238E27FC236}">
                  <a16:creationId xmlns="" xmlns:a16="http://schemas.microsoft.com/office/drawing/2014/main" id="{7F920772-3C89-4433-B884-A724C5B0A7CC}"/>
                </a:ext>
              </a:extLst>
            </p:cNvPr>
            <p:cNvSpPr/>
            <p:nvPr/>
          </p:nvSpPr>
          <p:spPr>
            <a:xfrm rot="10800000" flipH="1" flipV="1">
              <a:off x="6287174" y="303914"/>
              <a:ext cx="66491" cy="45719"/>
            </a:xfrm>
            <a:custGeom>
              <a:avLst/>
              <a:gdLst>
                <a:gd name="connsiteX0" fmla="*/ 0 w 86397"/>
                <a:gd name="connsiteY0" fmla="*/ 0 h 59406"/>
                <a:gd name="connsiteX1" fmla="*/ 15996 w 86397"/>
                <a:gd name="connsiteY1" fmla="*/ 0 h 59406"/>
                <a:gd name="connsiteX2" fmla="*/ 86397 w 86397"/>
                <a:gd name="connsiteY2" fmla="*/ 0 h 59406"/>
                <a:gd name="connsiteX3" fmla="*/ 86397 w 86397"/>
                <a:gd name="connsiteY3" fmla="*/ 37910 h 59406"/>
                <a:gd name="connsiteX4" fmla="*/ 86397 w 86397"/>
                <a:gd name="connsiteY4" fmla="*/ 59406 h 59406"/>
                <a:gd name="connsiteX5" fmla="*/ 0 w 86397"/>
                <a:gd name="connsiteY5" fmla="*/ 59406 h 59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397" h="59406">
                  <a:moveTo>
                    <a:pt x="0" y="0"/>
                  </a:moveTo>
                  <a:lnTo>
                    <a:pt x="15996" y="0"/>
                  </a:lnTo>
                  <a:lnTo>
                    <a:pt x="86397" y="0"/>
                  </a:lnTo>
                  <a:lnTo>
                    <a:pt x="86397" y="37910"/>
                  </a:lnTo>
                  <a:lnTo>
                    <a:pt x="86397" y="59406"/>
                  </a:lnTo>
                  <a:lnTo>
                    <a:pt x="0" y="5940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55" name="자유형: 도형 80">
              <a:extLst>
                <a:ext uri="{FF2B5EF4-FFF2-40B4-BE49-F238E27FC236}">
                  <a16:creationId xmlns="" xmlns:a16="http://schemas.microsoft.com/office/drawing/2014/main" id="{7F920772-3C89-4433-B884-A724C5B0A7CC}"/>
                </a:ext>
              </a:extLst>
            </p:cNvPr>
            <p:cNvSpPr/>
            <p:nvPr/>
          </p:nvSpPr>
          <p:spPr>
            <a:xfrm rot="10800000" flipH="1" flipV="1">
              <a:off x="6473491" y="236054"/>
              <a:ext cx="144000" cy="144000"/>
            </a:xfrm>
            <a:prstGeom prst="mathMultiply">
              <a:avLst>
                <a:gd name="adj1" fmla="val 6984"/>
              </a:avLst>
            </a:prstGeom>
            <a:solidFill>
              <a:srgbClr val="3AA3E7"/>
            </a:solidFill>
            <a:ln>
              <a:noFill/>
            </a:ln>
            <a:effectLst>
              <a:outerShdw blurRad="50800" dist="38100" dir="5400000" algn="t" rotWithShape="0">
                <a:srgbClr val="3AA3E7">
                  <a:alpha val="18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050" dirty="0">
                <a:solidFill>
                  <a:prstClr val="white"/>
                </a:solidFill>
              </a:endParaRPr>
            </a:p>
          </p:txBody>
        </p:sp>
      </p:grpSp>
      <p:sp>
        <p:nvSpPr>
          <p:cNvPr id="39" name="눈물 방울 38">
            <a:extLst>
              <a:ext uri="{FF2B5EF4-FFF2-40B4-BE49-F238E27FC236}">
                <a16:creationId xmlns="" xmlns:a16="http://schemas.microsoft.com/office/drawing/2014/main" id="{A2DA6C76-C3BA-9BDB-BF18-7F1CA01842AB}"/>
              </a:ext>
            </a:extLst>
          </p:cNvPr>
          <p:cNvSpPr/>
          <p:nvPr/>
        </p:nvSpPr>
        <p:spPr>
          <a:xfrm rot="16200000">
            <a:off x="1653627" y="3766670"/>
            <a:ext cx="1714274" cy="1714274"/>
          </a:xfrm>
          <a:prstGeom prst="teardrop">
            <a:avLst/>
          </a:prstGeom>
          <a:solidFill>
            <a:srgbClr val="3AA3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srgbClr val="5444DA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="" xmlns:a16="http://schemas.microsoft.com/office/drawing/2014/main" id="{791C4618-7C16-680C-C5D3-A89F85A4C701}"/>
              </a:ext>
            </a:extLst>
          </p:cNvPr>
          <p:cNvSpPr/>
          <p:nvPr/>
        </p:nvSpPr>
        <p:spPr>
          <a:xfrm>
            <a:off x="1804884" y="3917928"/>
            <a:ext cx="1411756" cy="14117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75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3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ED0387B0-102B-AF5C-2F9F-C40CEC88FBEF}"/>
              </a:ext>
            </a:extLst>
          </p:cNvPr>
          <p:cNvSpPr txBox="1"/>
          <p:nvPr/>
        </p:nvSpPr>
        <p:spPr>
          <a:xfrm>
            <a:off x="1670430" y="3796063"/>
            <a:ext cx="499999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prstClr val="white"/>
                </a:solidFill>
                <a:cs typeface="Aharoni" panose="02010803020104030203" pitchFamily="2" charset="-79"/>
              </a:rPr>
              <a:t>01</a:t>
            </a:r>
            <a:endParaRPr lang="en-US" altLang="ko-KR" sz="2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="" xmlns:a16="http://schemas.microsoft.com/office/drawing/2014/main" id="{1BAE8EA9-7788-0C1E-F104-7654BEB11538}"/>
              </a:ext>
            </a:extLst>
          </p:cNvPr>
          <p:cNvCxnSpPr>
            <a:cxnSpLocks/>
          </p:cNvCxnSpPr>
          <p:nvPr/>
        </p:nvCxnSpPr>
        <p:spPr>
          <a:xfrm flipH="1">
            <a:off x="1666266" y="2523407"/>
            <a:ext cx="58" cy="1116000"/>
          </a:xfrm>
          <a:prstGeom prst="line">
            <a:avLst/>
          </a:prstGeom>
          <a:ln w="19050">
            <a:solidFill>
              <a:srgbClr val="3AA3E7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51BE1D89-9B81-9E11-F7BB-8480FFFE060D}"/>
              </a:ext>
            </a:extLst>
          </p:cNvPr>
          <p:cNvSpPr/>
          <p:nvPr/>
        </p:nvSpPr>
        <p:spPr>
          <a:xfrm>
            <a:off x="1767867" y="2266647"/>
            <a:ext cx="251507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3AA3E7"/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5" name="원호 44">
            <a:extLst>
              <a:ext uri="{FF2B5EF4-FFF2-40B4-BE49-F238E27FC236}">
                <a16:creationId xmlns="" xmlns:a16="http://schemas.microsoft.com/office/drawing/2014/main" id="{5F5C8586-A47C-49E4-6E0A-AA2829E20B07}"/>
              </a:ext>
            </a:extLst>
          </p:cNvPr>
          <p:cNvSpPr/>
          <p:nvPr/>
        </p:nvSpPr>
        <p:spPr>
          <a:xfrm>
            <a:off x="1888671" y="4001715"/>
            <a:ext cx="1244182" cy="1244182"/>
          </a:xfrm>
          <a:prstGeom prst="arc">
            <a:avLst>
              <a:gd name="adj1" fmla="val 16077998"/>
              <a:gd name="adj2" fmla="val 10496458"/>
            </a:avLst>
          </a:prstGeom>
          <a:noFill/>
          <a:ln w="19050">
            <a:solidFill>
              <a:srgbClr val="3AA3E7"/>
            </a:solidFill>
            <a:tailEnd type="oval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눈물 방울 45">
            <a:extLst>
              <a:ext uri="{FF2B5EF4-FFF2-40B4-BE49-F238E27FC236}">
                <a16:creationId xmlns="" xmlns:a16="http://schemas.microsoft.com/office/drawing/2014/main" id="{5CEEB9CF-6921-BE8A-C0F6-82B7B48F07DA}"/>
              </a:ext>
            </a:extLst>
          </p:cNvPr>
          <p:cNvSpPr/>
          <p:nvPr/>
        </p:nvSpPr>
        <p:spPr>
          <a:xfrm rot="16200000">
            <a:off x="5145136" y="3766670"/>
            <a:ext cx="1714274" cy="1714274"/>
          </a:xfrm>
          <a:prstGeom prst="teardrop">
            <a:avLst/>
          </a:prstGeom>
          <a:solidFill>
            <a:srgbClr val="3AA3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srgbClr val="5444DA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C3477A6F-0A45-26EA-CAD4-87B4E2D0577D}"/>
              </a:ext>
            </a:extLst>
          </p:cNvPr>
          <p:cNvSpPr/>
          <p:nvPr/>
        </p:nvSpPr>
        <p:spPr>
          <a:xfrm>
            <a:off x="5296393" y="3917928"/>
            <a:ext cx="1411756" cy="14117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75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3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3556CB69-B857-DA0E-FB14-6C9CEE3C4EC6}"/>
              </a:ext>
            </a:extLst>
          </p:cNvPr>
          <p:cNvSpPr txBox="1"/>
          <p:nvPr/>
        </p:nvSpPr>
        <p:spPr>
          <a:xfrm>
            <a:off x="5161939" y="3796063"/>
            <a:ext cx="499999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prstClr val="white"/>
                </a:solidFill>
                <a:cs typeface="Aharoni" panose="02010803020104030203" pitchFamily="2" charset="-79"/>
              </a:rPr>
              <a:t>01</a:t>
            </a:r>
            <a:endParaRPr lang="en-US" altLang="ko-KR" sz="2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="" xmlns:a16="http://schemas.microsoft.com/office/drawing/2014/main" id="{59052135-F37F-210D-FE3E-59C161B817C0}"/>
              </a:ext>
            </a:extLst>
          </p:cNvPr>
          <p:cNvCxnSpPr>
            <a:cxnSpLocks/>
          </p:cNvCxnSpPr>
          <p:nvPr/>
        </p:nvCxnSpPr>
        <p:spPr>
          <a:xfrm flipH="1">
            <a:off x="5157775" y="2523407"/>
            <a:ext cx="58" cy="1116000"/>
          </a:xfrm>
          <a:prstGeom prst="line">
            <a:avLst/>
          </a:prstGeom>
          <a:ln w="19050">
            <a:solidFill>
              <a:srgbClr val="3AA3E7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F95F5D61-C500-E46E-CD62-21B774727C50}"/>
              </a:ext>
            </a:extLst>
          </p:cNvPr>
          <p:cNvSpPr/>
          <p:nvPr/>
        </p:nvSpPr>
        <p:spPr>
          <a:xfrm>
            <a:off x="5259376" y="2266647"/>
            <a:ext cx="251507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3AA3E7"/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6" name="원호 55">
            <a:extLst>
              <a:ext uri="{FF2B5EF4-FFF2-40B4-BE49-F238E27FC236}">
                <a16:creationId xmlns="" xmlns:a16="http://schemas.microsoft.com/office/drawing/2014/main" id="{106ED557-C67B-EFAB-3721-6E54000A1A24}"/>
              </a:ext>
            </a:extLst>
          </p:cNvPr>
          <p:cNvSpPr/>
          <p:nvPr/>
        </p:nvSpPr>
        <p:spPr>
          <a:xfrm>
            <a:off x="5380180" y="4001715"/>
            <a:ext cx="1244182" cy="1244182"/>
          </a:xfrm>
          <a:prstGeom prst="arc">
            <a:avLst>
              <a:gd name="adj1" fmla="val 16077998"/>
              <a:gd name="adj2" fmla="val 10496458"/>
            </a:avLst>
          </a:prstGeom>
          <a:noFill/>
          <a:ln w="19050">
            <a:solidFill>
              <a:srgbClr val="3AA3E7"/>
            </a:solidFill>
            <a:tailEnd type="oval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눈물 방울 56">
            <a:extLst>
              <a:ext uri="{FF2B5EF4-FFF2-40B4-BE49-F238E27FC236}">
                <a16:creationId xmlns="" xmlns:a16="http://schemas.microsoft.com/office/drawing/2014/main" id="{531D68BD-2EC6-1E25-CD0A-177669284563}"/>
              </a:ext>
            </a:extLst>
          </p:cNvPr>
          <p:cNvSpPr/>
          <p:nvPr/>
        </p:nvSpPr>
        <p:spPr>
          <a:xfrm rot="16200000">
            <a:off x="8636645" y="3766670"/>
            <a:ext cx="1714274" cy="1714274"/>
          </a:xfrm>
          <a:prstGeom prst="teardrop">
            <a:avLst/>
          </a:prstGeom>
          <a:solidFill>
            <a:srgbClr val="3AA3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srgbClr val="5444DA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="" xmlns:a16="http://schemas.microsoft.com/office/drawing/2014/main" id="{6DB23388-408A-C034-77E1-F3FBBAC46AE0}"/>
              </a:ext>
            </a:extLst>
          </p:cNvPr>
          <p:cNvSpPr/>
          <p:nvPr/>
        </p:nvSpPr>
        <p:spPr>
          <a:xfrm>
            <a:off x="8787902" y="3917928"/>
            <a:ext cx="1411756" cy="141175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01600" dir="2700000" algn="tl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75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3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25EC539A-35B0-1977-3B47-BF278B834045}"/>
              </a:ext>
            </a:extLst>
          </p:cNvPr>
          <p:cNvSpPr txBox="1"/>
          <p:nvPr/>
        </p:nvSpPr>
        <p:spPr>
          <a:xfrm>
            <a:off x="8653448" y="3796063"/>
            <a:ext cx="499999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prstClr val="white"/>
                </a:solidFill>
                <a:cs typeface="Aharoni" panose="02010803020104030203" pitchFamily="2" charset="-79"/>
              </a:rPr>
              <a:t>01</a:t>
            </a:r>
            <a:endParaRPr lang="en-US" altLang="ko-KR" sz="2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="" xmlns:a16="http://schemas.microsoft.com/office/drawing/2014/main" id="{F37EE540-C013-4C24-D491-ABD31F73C870}"/>
              </a:ext>
            </a:extLst>
          </p:cNvPr>
          <p:cNvCxnSpPr>
            <a:cxnSpLocks/>
          </p:cNvCxnSpPr>
          <p:nvPr/>
        </p:nvCxnSpPr>
        <p:spPr>
          <a:xfrm flipH="1">
            <a:off x="8649284" y="2523407"/>
            <a:ext cx="58" cy="1116000"/>
          </a:xfrm>
          <a:prstGeom prst="line">
            <a:avLst/>
          </a:prstGeom>
          <a:ln w="19050">
            <a:solidFill>
              <a:srgbClr val="3AA3E7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6E2829E7-DDAB-7F47-EA61-C66499A8C5D0}"/>
              </a:ext>
            </a:extLst>
          </p:cNvPr>
          <p:cNvSpPr/>
          <p:nvPr/>
        </p:nvSpPr>
        <p:spPr>
          <a:xfrm>
            <a:off x="8750885" y="2266647"/>
            <a:ext cx="2515075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3AA3E7"/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2" name="원호 61">
            <a:extLst>
              <a:ext uri="{FF2B5EF4-FFF2-40B4-BE49-F238E27FC236}">
                <a16:creationId xmlns="" xmlns:a16="http://schemas.microsoft.com/office/drawing/2014/main" id="{B9B8BC52-39B6-2506-C2A9-12B4D582F85C}"/>
              </a:ext>
            </a:extLst>
          </p:cNvPr>
          <p:cNvSpPr/>
          <p:nvPr/>
        </p:nvSpPr>
        <p:spPr>
          <a:xfrm>
            <a:off x="8871689" y="4001715"/>
            <a:ext cx="1244182" cy="1244182"/>
          </a:xfrm>
          <a:prstGeom prst="arc">
            <a:avLst>
              <a:gd name="adj1" fmla="val 16077998"/>
              <a:gd name="adj2" fmla="val 10496458"/>
            </a:avLst>
          </a:prstGeom>
          <a:noFill/>
          <a:ln w="19050">
            <a:solidFill>
              <a:srgbClr val="3AA3E7"/>
            </a:solidFill>
            <a:tailEnd type="oval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06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6153"/>
            <a:ext cx="121920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6000" b="1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공유 사이트 </a:t>
            </a:r>
            <a:endParaRPr lang="en-US" altLang="ko-KR" sz="6000" b="1" kern="0" dirty="0" smtClean="0">
              <a:ln w="952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algn="ctr">
              <a:defRPr/>
            </a:pPr>
            <a:r>
              <a:rPr lang="ko-KR" altLang="en-US" sz="6000" b="1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광고 보기 불편하시죠</a:t>
            </a:r>
            <a:r>
              <a:rPr lang="en-US" altLang="ko-KR" sz="6000" b="1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en-US" altLang="ko-KR" sz="6000" b="1" kern="0" dirty="0">
              <a:ln w="952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algn="ctr">
              <a:defRPr/>
            </a:pPr>
            <a:r>
              <a:rPr lang="ko-KR" altLang="en-US" sz="6000" b="1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그래도 이해해 주세요</a:t>
            </a:r>
            <a:r>
              <a:rPr lang="en-US" altLang="ko-KR" sz="6000" b="1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~ ^^</a:t>
            </a:r>
          </a:p>
          <a:p>
            <a:pPr lvl="0" algn="ctr">
              <a:defRPr/>
            </a:pPr>
            <a:endParaRPr lang="en-US" altLang="ko-KR" sz="3600" b="1" kern="0" dirty="0" smtClean="0">
              <a:ln w="952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algn="ctr">
              <a:defRPr/>
            </a:pPr>
            <a:r>
              <a:rPr lang="ko-KR" altLang="en-US" sz="4000" b="1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사이트 웹 </a:t>
            </a:r>
            <a:r>
              <a:rPr lang="ko-KR" altLang="en-US" sz="4000" b="1" kern="0" dirty="0" err="1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호스팅</a:t>
            </a:r>
            <a:r>
              <a:rPr lang="en-US" altLang="ko-KR" sz="4000" b="1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4000" b="1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무료 공유를 가능하게 하거든요</a:t>
            </a:r>
            <a:r>
              <a:rPr lang="en-US" altLang="ko-KR" sz="4000" b="1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lvl="0" algn="ctr">
              <a:defRPr/>
            </a:pPr>
            <a:endParaRPr lang="en-US" altLang="ko-KR" sz="2800" i="1" kern="0" dirty="0">
              <a:ln w="952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en-US" altLang="ko-KR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PPTBIZCAM </a:t>
            </a: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사이트는 자료 공유 특성상</a:t>
            </a:r>
            <a:r>
              <a:rPr lang="en-US" altLang="ko-KR" sz="1600" kern="0" dirty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상당한 </a:t>
            </a:r>
            <a:r>
              <a:rPr lang="ko-KR" altLang="en-US" sz="1600" kern="0" dirty="0" err="1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트래픽이</a:t>
            </a: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발생합니다</a:t>
            </a:r>
            <a:r>
              <a:rPr lang="en-US" altLang="ko-KR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ko-KR" altLang="en-US" sz="1600" kern="0" dirty="0" err="1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웹호스팅</a:t>
            </a:r>
            <a:r>
              <a:rPr lang="en-US" altLang="ko-KR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kern="0" dirty="0" err="1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트래픽은</a:t>
            </a: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여러분들 핸드폰 데이터 같은 거에요</a:t>
            </a:r>
            <a:r>
              <a:rPr lang="en-US" altLang="ko-KR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ko-KR" altLang="en-US" sz="1600" kern="0" dirty="0" err="1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비즈캠은</a:t>
            </a: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달 거의 </a:t>
            </a:r>
            <a:r>
              <a:rPr lang="en-US" altLang="ko-KR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800GB</a:t>
            </a: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에 가까운</a:t>
            </a:r>
            <a:r>
              <a:rPr lang="en-US" altLang="ko-KR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600" kern="0" dirty="0" err="1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트래픽이</a:t>
            </a: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발생하고 데이터 무제한 요금이라도 있는 핸드폰 요금과는 달리 </a:t>
            </a:r>
            <a:endParaRPr lang="en-US" altLang="ko-KR" sz="1600" kern="0" dirty="0" smtClean="0">
              <a:ln w="952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ko-KR" altLang="en-US" sz="1600" kern="0" dirty="0" err="1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웹호스팅은</a:t>
            </a: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그에 준하는 비용을 지불합니다</a:t>
            </a:r>
            <a:r>
              <a:rPr lang="en-US" altLang="ko-KR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관심 있는 광고를 클릭하셨을 때 배분되는 수익이 </a:t>
            </a:r>
            <a:r>
              <a:rPr lang="ko-KR" altLang="en-US" sz="1600" kern="0" dirty="0" err="1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웹호스팅을</a:t>
            </a: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가능하게 하니까요</a:t>
            </a:r>
            <a:r>
              <a:rPr lang="en-US" altLang="ko-KR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이해 </a:t>
            </a:r>
            <a:r>
              <a:rPr lang="ko-KR" altLang="en-US" sz="1600" kern="0" dirty="0" err="1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부탁드립니다</a:t>
            </a:r>
            <a:r>
              <a:rPr lang="en-US" altLang="ko-KR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en-US" altLang="ko-KR" sz="1600" kern="0" dirty="0">
              <a:ln w="952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655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50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66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*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점선 테두리는 기본 컬러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3348543" y="1944136"/>
            <a:ext cx="2505511" cy="2505509"/>
          </a:xfrm>
          <a:prstGeom prst="ellipse">
            <a:avLst/>
          </a:prstGeom>
          <a:solidFill>
            <a:srgbClr val="3AA3E7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58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163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231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6369649" y="1944135"/>
            <a:ext cx="2505511" cy="2505509"/>
          </a:xfrm>
          <a:prstGeom prst="ellipse">
            <a:avLst/>
          </a:prstGeom>
          <a:solidFill>
            <a:srgbClr val="DEE7EE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222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231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238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42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581</Words>
  <Application>Microsoft Office PowerPoint</Application>
  <PresentationFormat>와이드스크린</PresentationFormat>
  <Paragraphs>124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Aharoni</vt:lpstr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2</cp:revision>
  <dcterms:created xsi:type="dcterms:W3CDTF">2024-11-24T07:49:04Z</dcterms:created>
  <dcterms:modified xsi:type="dcterms:W3CDTF">2024-11-24T07:55:51Z</dcterms:modified>
</cp:coreProperties>
</file>