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FF1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61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8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34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65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82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12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1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8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15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36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23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6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5400000">
            <a:off x="6568671" y="3756407"/>
            <a:ext cx="4421868" cy="323575"/>
            <a:chOff x="924098" y="88815"/>
            <a:chExt cx="7419446" cy="542926"/>
          </a:xfrm>
        </p:grpSpPr>
        <p:sp>
          <p:nvSpPr>
            <p:cNvPr id="23" name="직사각형 22"/>
            <p:cNvSpPr/>
            <p:nvPr/>
          </p:nvSpPr>
          <p:spPr>
            <a:xfrm>
              <a:off x="1451887" y="239750"/>
              <a:ext cx="6194909" cy="391991"/>
            </a:xfrm>
            <a:prstGeom prst="rect">
              <a:avLst/>
            </a:prstGeom>
            <a:solidFill>
              <a:srgbClr val="00AFF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7313" latinLnBrk="0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pptbizcam.co.kr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24098" y="310561"/>
              <a:ext cx="527789" cy="2503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5400000">
              <a:off x="7806743" y="87147"/>
              <a:ext cx="376854" cy="69674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5400000">
              <a:off x="8201726" y="364018"/>
              <a:ext cx="88721" cy="143006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1860925" y="88815"/>
              <a:ext cx="1984110" cy="150936"/>
            </a:xfrm>
            <a:custGeom>
              <a:avLst/>
              <a:gdLst>
                <a:gd name="connsiteX0" fmla="*/ 0 w 1984110"/>
                <a:gd name="connsiteY0" fmla="*/ 0 h 150936"/>
                <a:gd name="connsiteX1" fmla="*/ 1984110 w 1984110"/>
                <a:gd name="connsiteY1" fmla="*/ 0 h 150936"/>
                <a:gd name="connsiteX2" fmla="*/ 1984110 w 1984110"/>
                <a:gd name="connsiteY2" fmla="*/ 83160 h 150936"/>
                <a:gd name="connsiteX3" fmla="*/ 527789 w 1984110"/>
                <a:gd name="connsiteY3" fmla="*/ 83160 h 150936"/>
                <a:gd name="connsiteX4" fmla="*/ 527789 w 1984110"/>
                <a:gd name="connsiteY4" fmla="*/ 150936 h 150936"/>
                <a:gd name="connsiteX5" fmla="*/ 0 w 1984110"/>
                <a:gd name="connsiteY5" fmla="*/ 150936 h 15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4110" h="150936">
                  <a:moveTo>
                    <a:pt x="0" y="0"/>
                  </a:moveTo>
                  <a:lnTo>
                    <a:pt x="1984110" y="0"/>
                  </a:lnTo>
                  <a:lnTo>
                    <a:pt x="1984110" y="83160"/>
                  </a:lnTo>
                  <a:lnTo>
                    <a:pt x="527789" y="83160"/>
                  </a:lnTo>
                  <a:lnTo>
                    <a:pt x="527789" y="150936"/>
                  </a:lnTo>
                  <a:lnTo>
                    <a:pt x="0" y="150936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3899180" y="728872"/>
            <a:ext cx="4393641" cy="5400256"/>
          </a:xfrm>
          <a:prstGeom prst="roundRect">
            <a:avLst>
              <a:gd name="adj" fmla="val 3686"/>
            </a:avLst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  <a:effectLst>
            <a:outerShdw dist="762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996971" y="805578"/>
            <a:ext cx="4198057" cy="5246843"/>
          </a:xfrm>
          <a:prstGeom prst="roundRect">
            <a:avLst>
              <a:gd name="adj" fmla="val 2539"/>
            </a:avLst>
          </a:prstGeom>
          <a:solidFill>
            <a:srgbClr val="00AFF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</a:t>
            </a:r>
            <a:r>
              <a:rPr lang="en-US" altLang="ko-KR" sz="28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</a:t>
            </a:r>
            <a:r>
              <a:rPr lang="en-US" altLang="ko-KR" sz="900" kern="0" dirty="0">
                <a:solidFill>
                  <a:prstClr val="white"/>
                </a:solidFill>
              </a:rPr>
              <a:t>your stylish business and campus life with </a:t>
            </a:r>
            <a:r>
              <a:rPr lang="en-US" altLang="ko-KR" sz="900" kern="0" dirty="0">
                <a:solidFill>
                  <a:prstClr val="white"/>
                </a:solidFill>
              </a:rPr>
              <a:t>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18" name="자유형 117"/>
          <p:cNvSpPr/>
          <p:nvPr/>
        </p:nvSpPr>
        <p:spPr>
          <a:xfrm>
            <a:off x="4157662" y="954142"/>
            <a:ext cx="3911554" cy="534140"/>
          </a:xfrm>
          <a:custGeom>
            <a:avLst/>
            <a:gdLst>
              <a:gd name="connsiteX0" fmla="*/ 0 w 3911554"/>
              <a:gd name="connsiteY0" fmla="*/ 0 h 534140"/>
              <a:gd name="connsiteX1" fmla="*/ 3911554 w 3911554"/>
              <a:gd name="connsiteY1" fmla="*/ 0 h 534140"/>
              <a:gd name="connsiteX2" fmla="*/ 3911554 w 3911554"/>
              <a:gd name="connsiteY2" fmla="*/ 534140 h 534140"/>
              <a:gd name="connsiteX3" fmla="*/ 3907135 w 3911554"/>
              <a:gd name="connsiteY3" fmla="*/ 534140 h 534140"/>
              <a:gd name="connsiteX4" fmla="*/ 3885037 w 3911554"/>
              <a:gd name="connsiteY4" fmla="*/ 496040 h 534140"/>
              <a:gd name="connsiteX5" fmla="*/ 3862939 w 3911554"/>
              <a:gd name="connsiteY5" fmla="*/ 534140 h 534140"/>
              <a:gd name="connsiteX6" fmla="*/ 3848589 w 3911554"/>
              <a:gd name="connsiteY6" fmla="*/ 534140 h 534140"/>
              <a:gd name="connsiteX7" fmla="*/ 3826491 w 3911554"/>
              <a:gd name="connsiteY7" fmla="*/ 496040 h 534140"/>
              <a:gd name="connsiteX8" fmla="*/ 3804393 w 3911554"/>
              <a:gd name="connsiteY8" fmla="*/ 534140 h 534140"/>
              <a:gd name="connsiteX9" fmla="*/ 3790043 w 3911554"/>
              <a:gd name="connsiteY9" fmla="*/ 534140 h 534140"/>
              <a:gd name="connsiteX10" fmla="*/ 3767945 w 3911554"/>
              <a:gd name="connsiteY10" fmla="*/ 496040 h 534140"/>
              <a:gd name="connsiteX11" fmla="*/ 3745847 w 3911554"/>
              <a:gd name="connsiteY11" fmla="*/ 534140 h 534140"/>
              <a:gd name="connsiteX12" fmla="*/ 3731497 w 3911554"/>
              <a:gd name="connsiteY12" fmla="*/ 534140 h 534140"/>
              <a:gd name="connsiteX13" fmla="*/ 3709399 w 3911554"/>
              <a:gd name="connsiteY13" fmla="*/ 496040 h 534140"/>
              <a:gd name="connsiteX14" fmla="*/ 3687301 w 3911554"/>
              <a:gd name="connsiteY14" fmla="*/ 534140 h 534140"/>
              <a:gd name="connsiteX15" fmla="*/ 3672951 w 3911554"/>
              <a:gd name="connsiteY15" fmla="*/ 534140 h 534140"/>
              <a:gd name="connsiteX16" fmla="*/ 3650853 w 3911554"/>
              <a:gd name="connsiteY16" fmla="*/ 496040 h 534140"/>
              <a:gd name="connsiteX17" fmla="*/ 3628755 w 3911554"/>
              <a:gd name="connsiteY17" fmla="*/ 534140 h 534140"/>
              <a:gd name="connsiteX18" fmla="*/ 3614405 w 3911554"/>
              <a:gd name="connsiteY18" fmla="*/ 534140 h 534140"/>
              <a:gd name="connsiteX19" fmla="*/ 3592307 w 3911554"/>
              <a:gd name="connsiteY19" fmla="*/ 496040 h 534140"/>
              <a:gd name="connsiteX20" fmla="*/ 3570209 w 3911554"/>
              <a:gd name="connsiteY20" fmla="*/ 534140 h 534140"/>
              <a:gd name="connsiteX21" fmla="*/ 3555859 w 3911554"/>
              <a:gd name="connsiteY21" fmla="*/ 534140 h 534140"/>
              <a:gd name="connsiteX22" fmla="*/ 3533761 w 3911554"/>
              <a:gd name="connsiteY22" fmla="*/ 496040 h 534140"/>
              <a:gd name="connsiteX23" fmla="*/ 3511663 w 3911554"/>
              <a:gd name="connsiteY23" fmla="*/ 534140 h 534140"/>
              <a:gd name="connsiteX24" fmla="*/ 3497313 w 3911554"/>
              <a:gd name="connsiteY24" fmla="*/ 534140 h 534140"/>
              <a:gd name="connsiteX25" fmla="*/ 3475215 w 3911554"/>
              <a:gd name="connsiteY25" fmla="*/ 496040 h 534140"/>
              <a:gd name="connsiteX26" fmla="*/ 3453117 w 3911554"/>
              <a:gd name="connsiteY26" fmla="*/ 534140 h 534140"/>
              <a:gd name="connsiteX27" fmla="*/ 3438767 w 3911554"/>
              <a:gd name="connsiteY27" fmla="*/ 534140 h 534140"/>
              <a:gd name="connsiteX28" fmla="*/ 3416669 w 3911554"/>
              <a:gd name="connsiteY28" fmla="*/ 496040 h 534140"/>
              <a:gd name="connsiteX29" fmla="*/ 3394571 w 3911554"/>
              <a:gd name="connsiteY29" fmla="*/ 534140 h 534140"/>
              <a:gd name="connsiteX30" fmla="*/ 3380221 w 3911554"/>
              <a:gd name="connsiteY30" fmla="*/ 534140 h 534140"/>
              <a:gd name="connsiteX31" fmla="*/ 3358123 w 3911554"/>
              <a:gd name="connsiteY31" fmla="*/ 496040 h 534140"/>
              <a:gd name="connsiteX32" fmla="*/ 3336025 w 3911554"/>
              <a:gd name="connsiteY32" fmla="*/ 534140 h 534140"/>
              <a:gd name="connsiteX33" fmla="*/ 3321675 w 3911554"/>
              <a:gd name="connsiteY33" fmla="*/ 534140 h 534140"/>
              <a:gd name="connsiteX34" fmla="*/ 3299577 w 3911554"/>
              <a:gd name="connsiteY34" fmla="*/ 496040 h 534140"/>
              <a:gd name="connsiteX35" fmla="*/ 3277479 w 3911554"/>
              <a:gd name="connsiteY35" fmla="*/ 534140 h 534140"/>
              <a:gd name="connsiteX36" fmla="*/ 3263129 w 3911554"/>
              <a:gd name="connsiteY36" fmla="*/ 534140 h 534140"/>
              <a:gd name="connsiteX37" fmla="*/ 3241031 w 3911554"/>
              <a:gd name="connsiteY37" fmla="*/ 496040 h 534140"/>
              <a:gd name="connsiteX38" fmla="*/ 3218933 w 3911554"/>
              <a:gd name="connsiteY38" fmla="*/ 534140 h 534140"/>
              <a:gd name="connsiteX39" fmla="*/ 3204583 w 3911554"/>
              <a:gd name="connsiteY39" fmla="*/ 534140 h 534140"/>
              <a:gd name="connsiteX40" fmla="*/ 3182485 w 3911554"/>
              <a:gd name="connsiteY40" fmla="*/ 496040 h 534140"/>
              <a:gd name="connsiteX41" fmla="*/ 3160387 w 3911554"/>
              <a:gd name="connsiteY41" fmla="*/ 534140 h 534140"/>
              <a:gd name="connsiteX42" fmla="*/ 3146037 w 3911554"/>
              <a:gd name="connsiteY42" fmla="*/ 534140 h 534140"/>
              <a:gd name="connsiteX43" fmla="*/ 3123939 w 3911554"/>
              <a:gd name="connsiteY43" fmla="*/ 496040 h 534140"/>
              <a:gd name="connsiteX44" fmla="*/ 3101841 w 3911554"/>
              <a:gd name="connsiteY44" fmla="*/ 534140 h 534140"/>
              <a:gd name="connsiteX45" fmla="*/ 3087491 w 3911554"/>
              <a:gd name="connsiteY45" fmla="*/ 534140 h 534140"/>
              <a:gd name="connsiteX46" fmla="*/ 3065393 w 3911554"/>
              <a:gd name="connsiteY46" fmla="*/ 496040 h 534140"/>
              <a:gd name="connsiteX47" fmla="*/ 3043295 w 3911554"/>
              <a:gd name="connsiteY47" fmla="*/ 534140 h 534140"/>
              <a:gd name="connsiteX48" fmla="*/ 3028946 w 3911554"/>
              <a:gd name="connsiteY48" fmla="*/ 534140 h 534140"/>
              <a:gd name="connsiteX49" fmla="*/ 3006848 w 3911554"/>
              <a:gd name="connsiteY49" fmla="*/ 496040 h 534140"/>
              <a:gd name="connsiteX50" fmla="*/ 2984750 w 3911554"/>
              <a:gd name="connsiteY50" fmla="*/ 534140 h 534140"/>
              <a:gd name="connsiteX51" fmla="*/ 2970400 w 3911554"/>
              <a:gd name="connsiteY51" fmla="*/ 534140 h 534140"/>
              <a:gd name="connsiteX52" fmla="*/ 2948302 w 3911554"/>
              <a:gd name="connsiteY52" fmla="*/ 496040 h 534140"/>
              <a:gd name="connsiteX53" fmla="*/ 2926204 w 3911554"/>
              <a:gd name="connsiteY53" fmla="*/ 534140 h 534140"/>
              <a:gd name="connsiteX54" fmla="*/ 2911854 w 3911554"/>
              <a:gd name="connsiteY54" fmla="*/ 534140 h 534140"/>
              <a:gd name="connsiteX55" fmla="*/ 2889756 w 3911554"/>
              <a:gd name="connsiteY55" fmla="*/ 496040 h 534140"/>
              <a:gd name="connsiteX56" fmla="*/ 2867658 w 3911554"/>
              <a:gd name="connsiteY56" fmla="*/ 534140 h 534140"/>
              <a:gd name="connsiteX57" fmla="*/ 2853308 w 3911554"/>
              <a:gd name="connsiteY57" fmla="*/ 534140 h 534140"/>
              <a:gd name="connsiteX58" fmla="*/ 2831210 w 3911554"/>
              <a:gd name="connsiteY58" fmla="*/ 496040 h 534140"/>
              <a:gd name="connsiteX59" fmla="*/ 2809112 w 3911554"/>
              <a:gd name="connsiteY59" fmla="*/ 534140 h 534140"/>
              <a:gd name="connsiteX60" fmla="*/ 2794762 w 3911554"/>
              <a:gd name="connsiteY60" fmla="*/ 534140 h 534140"/>
              <a:gd name="connsiteX61" fmla="*/ 2772664 w 3911554"/>
              <a:gd name="connsiteY61" fmla="*/ 496040 h 534140"/>
              <a:gd name="connsiteX62" fmla="*/ 2750566 w 3911554"/>
              <a:gd name="connsiteY62" fmla="*/ 534140 h 534140"/>
              <a:gd name="connsiteX63" fmla="*/ 2736216 w 3911554"/>
              <a:gd name="connsiteY63" fmla="*/ 534140 h 534140"/>
              <a:gd name="connsiteX64" fmla="*/ 2714118 w 3911554"/>
              <a:gd name="connsiteY64" fmla="*/ 496040 h 534140"/>
              <a:gd name="connsiteX65" fmla="*/ 2692020 w 3911554"/>
              <a:gd name="connsiteY65" fmla="*/ 534140 h 534140"/>
              <a:gd name="connsiteX66" fmla="*/ 2677670 w 3911554"/>
              <a:gd name="connsiteY66" fmla="*/ 534140 h 534140"/>
              <a:gd name="connsiteX67" fmla="*/ 2655572 w 3911554"/>
              <a:gd name="connsiteY67" fmla="*/ 496040 h 534140"/>
              <a:gd name="connsiteX68" fmla="*/ 2633474 w 3911554"/>
              <a:gd name="connsiteY68" fmla="*/ 534140 h 534140"/>
              <a:gd name="connsiteX69" fmla="*/ 2619124 w 3911554"/>
              <a:gd name="connsiteY69" fmla="*/ 534140 h 534140"/>
              <a:gd name="connsiteX70" fmla="*/ 2597026 w 3911554"/>
              <a:gd name="connsiteY70" fmla="*/ 496040 h 534140"/>
              <a:gd name="connsiteX71" fmla="*/ 2574928 w 3911554"/>
              <a:gd name="connsiteY71" fmla="*/ 534140 h 534140"/>
              <a:gd name="connsiteX72" fmla="*/ 2566090 w 3911554"/>
              <a:gd name="connsiteY72" fmla="*/ 534140 h 534140"/>
              <a:gd name="connsiteX73" fmla="*/ 2543992 w 3911554"/>
              <a:gd name="connsiteY73" fmla="*/ 496040 h 534140"/>
              <a:gd name="connsiteX74" fmla="*/ 2521894 w 3911554"/>
              <a:gd name="connsiteY74" fmla="*/ 534140 h 534140"/>
              <a:gd name="connsiteX75" fmla="*/ 2507544 w 3911554"/>
              <a:gd name="connsiteY75" fmla="*/ 534140 h 534140"/>
              <a:gd name="connsiteX76" fmla="*/ 2485446 w 3911554"/>
              <a:gd name="connsiteY76" fmla="*/ 496040 h 534140"/>
              <a:gd name="connsiteX77" fmla="*/ 2463348 w 3911554"/>
              <a:gd name="connsiteY77" fmla="*/ 534140 h 534140"/>
              <a:gd name="connsiteX78" fmla="*/ 2448998 w 3911554"/>
              <a:gd name="connsiteY78" fmla="*/ 534140 h 534140"/>
              <a:gd name="connsiteX79" fmla="*/ 2426900 w 3911554"/>
              <a:gd name="connsiteY79" fmla="*/ 496040 h 534140"/>
              <a:gd name="connsiteX80" fmla="*/ 2404802 w 3911554"/>
              <a:gd name="connsiteY80" fmla="*/ 534140 h 534140"/>
              <a:gd name="connsiteX81" fmla="*/ 2390452 w 3911554"/>
              <a:gd name="connsiteY81" fmla="*/ 534140 h 534140"/>
              <a:gd name="connsiteX82" fmla="*/ 2368354 w 3911554"/>
              <a:gd name="connsiteY82" fmla="*/ 496040 h 534140"/>
              <a:gd name="connsiteX83" fmla="*/ 2346256 w 3911554"/>
              <a:gd name="connsiteY83" fmla="*/ 534140 h 534140"/>
              <a:gd name="connsiteX84" fmla="*/ 2331906 w 3911554"/>
              <a:gd name="connsiteY84" fmla="*/ 534140 h 534140"/>
              <a:gd name="connsiteX85" fmla="*/ 2309808 w 3911554"/>
              <a:gd name="connsiteY85" fmla="*/ 496040 h 534140"/>
              <a:gd name="connsiteX86" fmla="*/ 2287710 w 3911554"/>
              <a:gd name="connsiteY86" fmla="*/ 534140 h 534140"/>
              <a:gd name="connsiteX87" fmla="*/ 2273361 w 3911554"/>
              <a:gd name="connsiteY87" fmla="*/ 534140 h 534140"/>
              <a:gd name="connsiteX88" fmla="*/ 2251263 w 3911554"/>
              <a:gd name="connsiteY88" fmla="*/ 496040 h 534140"/>
              <a:gd name="connsiteX89" fmla="*/ 2229165 w 3911554"/>
              <a:gd name="connsiteY89" fmla="*/ 534140 h 534140"/>
              <a:gd name="connsiteX90" fmla="*/ 2214815 w 3911554"/>
              <a:gd name="connsiteY90" fmla="*/ 534140 h 534140"/>
              <a:gd name="connsiteX91" fmla="*/ 2192717 w 3911554"/>
              <a:gd name="connsiteY91" fmla="*/ 496040 h 534140"/>
              <a:gd name="connsiteX92" fmla="*/ 2170619 w 3911554"/>
              <a:gd name="connsiteY92" fmla="*/ 534140 h 534140"/>
              <a:gd name="connsiteX93" fmla="*/ 2156269 w 3911554"/>
              <a:gd name="connsiteY93" fmla="*/ 534140 h 534140"/>
              <a:gd name="connsiteX94" fmla="*/ 2134171 w 3911554"/>
              <a:gd name="connsiteY94" fmla="*/ 496040 h 534140"/>
              <a:gd name="connsiteX95" fmla="*/ 2112073 w 3911554"/>
              <a:gd name="connsiteY95" fmla="*/ 534140 h 534140"/>
              <a:gd name="connsiteX96" fmla="*/ 2097723 w 3911554"/>
              <a:gd name="connsiteY96" fmla="*/ 534140 h 534140"/>
              <a:gd name="connsiteX97" fmla="*/ 2075625 w 3911554"/>
              <a:gd name="connsiteY97" fmla="*/ 496040 h 534140"/>
              <a:gd name="connsiteX98" fmla="*/ 2053527 w 3911554"/>
              <a:gd name="connsiteY98" fmla="*/ 534140 h 534140"/>
              <a:gd name="connsiteX99" fmla="*/ 2039177 w 3911554"/>
              <a:gd name="connsiteY99" fmla="*/ 534140 h 534140"/>
              <a:gd name="connsiteX100" fmla="*/ 2017079 w 3911554"/>
              <a:gd name="connsiteY100" fmla="*/ 496040 h 534140"/>
              <a:gd name="connsiteX101" fmla="*/ 1994981 w 3911554"/>
              <a:gd name="connsiteY101" fmla="*/ 534140 h 534140"/>
              <a:gd name="connsiteX102" fmla="*/ 1980631 w 3911554"/>
              <a:gd name="connsiteY102" fmla="*/ 534140 h 534140"/>
              <a:gd name="connsiteX103" fmla="*/ 1958533 w 3911554"/>
              <a:gd name="connsiteY103" fmla="*/ 496040 h 534140"/>
              <a:gd name="connsiteX104" fmla="*/ 1936435 w 3911554"/>
              <a:gd name="connsiteY104" fmla="*/ 534140 h 534140"/>
              <a:gd name="connsiteX105" fmla="*/ 1922085 w 3911554"/>
              <a:gd name="connsiteY105" fmla="*/ 534140 h 534140"/>
              <a:gd name="connsiteX106" fmla="*/ 1899987 w 3911554"/>
              <a:gd name="connsiteY106" fmla="*/ 496040 h 534140"/>
              <a:gd name="connsiteX107" fmla="*/ 1877889 w 3911554"/>
              <a:gd name="connsiteY107" fmla="*/ 534140 h 534140"/>
              <a:gd name="connsiteX108" fmla="*/ 1863539 w 3911554"/>
              <a:gd name="connsiteY108" fmla="*/ 534140 h 534140"/>
              <a:gd name="connsiteX109" fmla="*/ 1841441 w 3911554"/>
              <a:gd name="connsiteY109" fmla="*/ 496040 h 534140"/>
              <a:gd name="connsiteX110" fmla="*/ 1819343 w 3911554"/>
              <a:gd name="connsiteY110" fmla="*/ 534140 h 534140"/>
              <a:gd name="connsiteX111" fmla="*/ 1804993 w 3911554"/>
              <a:gd name="connsiteY111" fmla="*/ 534140 h 534140"/>
              <a:gd name="connsiteX112" fmla="*/ 1782895 w 3911554"/>
              <a:gd name="connsiteY112" fmla="*/ 496040 h 534140"/>
              <a:gd name="connsiteX113" fmla="*/ 1760797 w 3911554"/>
              <a:gd name="connsiteY113" fmla="*/ 534140 h 534140"/>
              <a:gd name="connsiteX114" fmla="*/ 1746447 w 3911554"/>
              <a:gd name="connsiteY114" fmla="*/ 534140 h 534140"/>
              <a:gd name="connsiteX115" fmla="*/ 1724349 w 3911554"/>
              <a:gd name="connsiteY115" fmla="*/ 496040 h 534140"/>
              <a:gd name="connsiteX116" fmla="*/ 1702251 w 3911554"/>
              <a:gd name="connsiteY116" fmla="*/ 534140 h 534140"/>
              <a:gd name="connsiteX117" fmla="*/ 1687901 w 3911554"/>
              <a:gd name="connsiteY117" fmla="*/ 534140 h 534140"/>
              <a:gd name="connsiteX118" fmla="*/ 1665803 w 3911554"/>
              <a:gd name="connsiteY118" fmla="*/ 496040 h 534140"/>
              <a:gd name="connsiteX119" fmla="*/ 1643705 w 3911554"/>
              <a:gd name="connsiteY119" fmla="*/ 534140 h 534140"/>
              <a:gd name="connsiteX120" fmla="*/ 1629355 w 3911554"/>
              <a:gd name="connsiteY120" fmla="*/ 534140 h 534140"/>
              <a:gd name="connsiteX121" fmla="*/ 1607257 w 3911554"/>
              <a:gd name="connsiteY121" fmla="*/ 496040 h 534140"/>
              <a:gd name="connsiteX122" fmla="*/ 1585159 w 3911554"/>
              <a:gd name="connsiteY122" fmla="*/ 534140 h 534140"/>
              <a:gd name="connsiteX123" fmla="*/ 1570809 w 3911554"/>
              <a:gd name="connsiteY123" fmla="*/ 534140 h 534140"/>
              <a:gd name="connsiteX124" fmla="*/ 1548711 w 3911554"/>
              <a:gd name="connsiteY124" fmla="*/ 496040 h 534140"/>
              <a:gd name="connsiteX125" fmla="*/ 1526613 w 3911554"/>
              <a:gd name="connsiteY125" fmla="*/ 534140 h 534140"/>
              <a:gd name="connsiteX126" fmla="*/ 1512263 w 3911554"/>
              <a:gd name="connsiteY126" fmla="*/ 534140 h 534140"/>
              <a:gd name="connsiteX127" fmla="*/ 1490165 w 3911554"/>
              <a:gd name="connsiteY127" fmla="*/ 496040 h 534140"/>
              <a:gd name="connsiteX128" fmla="*/ 1468067 w 3911554"/>
              <a:gd name="connsiteY128" fmla="*/ 534140 h 534140"/>
              <a:gd name="connsiteX129" fmla="*/ 1453717 w 3911554"/>
              <a:gd name="connsiteY129" fmla="*/ 534140 h 534140"/>
              <a:gd name="connsiteX130" fmla="*/ 1431619 w 3911554"/>
              <a:gd name="connsiteY130" fmla="*/ 496040 h 534140"/>
              <a:gd name="connsiteX131" fmla="*/ 1409521 w 3911554"/>
              <a:gd name="connsiteY131" fmla="*/ 534140 h 534140"/>
              <a:gd name="connsiteX132" fmla="*/ 1395172 w 3911554"/>
              <a:gd name="connsiteY132" fmla="*/ 534140 h 534140"/>
              <a:gd name="connsiteX133" fmla="*/ 1373074 w 3911554"/>
              <a:gd name="connsiteY133" fmla="*/ 496040 h 534140"/>
              <a:gd name="connsiteX134" fmla="*/ 1350976 w 3911554"/>
              <a:gd name="connsiteY134" fmla="*/ 534140 h 534140"/>
              <a:gd name="connsiteX135" fmla="*/ 1336626 w 3911554"/>
              <a:gd name="connsiteY135" fmla="*/ 534140 h 534140"/>
              <a:gd name="connsiteX136" fmla="*/ 1314528 w 3911554"/>
              <a:gd name="connsiteY136" fmla="*/ 496040 h 534140"/>
              <a:gd name="connsiteX137" fmla="*/ 1292430 w 3911554"/>
              <a:gd name="connsiteY137" fmla="*/ 534140 h 534140"/>
              <a:gd name="connsiteX138" fmla="*/ 1278080 w 3911554"/>
              <a:gd name="connsiteY138" fmla="*/ 534140 h 534140"/>
              <a:gd name="connsiteX139" fmla="*/ 1255982 w 3911554"/>
              <a:gd name="connsiteY139" fmla="*/ 496040 h 534140"/>
              <a:gd name="connsiteX140" fmla="*/ 1233884 w 3911554"/>
              <a:gd name="connsiteY140" fmla="*/ 534140 h 534140"/>
              <a:gd name="connsiteX141" fmla="*/ 1219534 w 3911554"/>
              <a:gd name="connsiteY141" fmla="*/ 534140 h 534140"/>
              <a:gd name="connsiteX142" fmla="*/ 1197436 w 3911554"/>
              <a:gd name="connsiteY142" fmla="*/ 496040 h 534140"/>
              <a:gd name="connsiteX143" fmla="*/ 1175338 w 3911554"/>
              <a:gd name="connsiteY143" fmla="*/ 534140 h 534140"/>
              <a:gd name="connsiteX144" fmla="*/ 1160988 w 3911554"/>
              <a:gd name="connsiteY144" fmla="*/ 534140 h 534140"/>
              <a:gd name="connsiteX145" fmla="*/ 1138890 w 3911554"/>
              <a:gd name="connsiteY145" fmla="*/ 496040 h 534140"/>
              <a:gd name="connsiteX146" fmla="*/ 1116792 w 3911554"/>
              <a:gd name="connsiteY146" fmla="*/ 534140 h 534140"/>
              <a:gd name="connsiteX147" fmla="*/ 1102442 w 3911554"/>
              <a:gd name="connsiteY147" fmla="*/ 534140 h 534140"/>
              <a:gd name="connsiteX148" fmla="*/ 1080344 w 3911554"/>
              <a:gd name="connsiteY148" fmla="*/ 496040 h 534140"/>
              <a:gd name="connsiteX149" fmla="*/ 1058246 w 3911554"/>
              <a:gd name="connsiteY149" fmla="*/ 534140 h 534140"/>
              <a:gd name="connsiteX150" fmla="*/ 1043896 w 3911554"/>
              <a:gd name="connsiteY150" fmla="*/ 534140 h 534140"/>
              <a:gd name="connsiteX151" fmla="*/ 1021798 w 3911554"/>
              <a:gd name="connsiteY151" fmla="*/ 496040 h 534140"/>
              <a:gd name="connsiteX152" fmla="*/ 999700 w 3911554"/>
              <a:gd name="connsiteY152" fmla="*/ 534140 h 534140"/>
              <a:gd name="connsiteX153" fmla="*/ 985350 w 3911554"/>
              <a:gd name="connsiteY153" fmla="*/ 534140 h 534140"/>
              <a:gd name="connsiteX154" fmla="*/ 963252 w 3911554"/>
              <a:gd name="connsiteY154" fmla="*/ 496040 h 534140"/>
              <a:gd name="connsiteX155" fmla="*/ 941154 w 3911554"/>
              <a:gd name="connsiteY155" fmla="*/ 534140 h 534140"/>
              <a:gd name="connsiteX156" fmla="*/ 926804 w 3911554"/>
              <a:gd name="connsiteY156" fmla="*/ 534140 h 534140"/>
              <a:gd name="connsiteX157" fmla="*/ 904706 w 3911554"/>
              <a:gd name="connsiteY157" fmla="*/ 496040 h 534140"/>
              <a:gd name="connsiteX158" fmla="*/ 882608 w 3911554"/>
              <a:gd name="connsiteY158" fmla="*/ 534140 h 534140"/>
              <a:gd name="connsiteX159" fmla="*/ 868258 w 3911554"/>
              <a:gd name="connsiteY159" fmla="*/ 534140 h 534140"/>
              <a:gd name="connsiteX160" fmla="*/ 846160 w 3911554"/>
              <a:gd name="connsiteY160" fmla="*/ 496040 h 534140"/>
              <a:gd name="connsiteX161" fmla="*/ 824062 w 3911554"/>
              <a:gd name="connsiteY161" fmla="*/ 534140 h 534140"/>
              <a:gd name="connsiteX162" fmla="*/ 809712 w 3911554"/>
              <a:gd name="connsiteY162" fmla="*/ 534140 h 534140"/>
              <a:gd name="connsiteX163" fmla="*/ 787614 w 3911554"/>
              <a:gd name="connsiteY163" fmla="*/ 496040 h 534140"/>
              <a:gd name="connsiteX164" fmla="*/ 765516 w 3911554"/>
              <a:gd name="connsiteY164" fmla="*/ 534140 h 534140"/>
              <a:gd name="connsiteX165" fmla="*/ 751166 w 3911554"/>
              <a:gd name="connsiteY165" fmla="*/ 534140 h 534140"/>
              <a:gd name="connsiteX166" fmla="*/ 729068 w 3911554"/>
              <a:gd name="connsiteY166" fmla="*/ 496040 h 534140"/>
              <a:gd name="connsiteX167" fmla="*/ 706970 w 3911554"/>
              <a:gd name="connsiteY167" fmla="*/ 534140 h 534140"/>
              <a:gd name="connsiteX168" fmla="*/ 692620 w 3911554"/>
              <a:gd name="connsiteY168" fmla="*/ 534140 h 534140"/>
              <a:gd name="connsiteX169" fmla="*/ 670522 w 3911554"/>
              <a:gd name="connsiteY169" fmla="*/ 496040 h 534140"/>
              <a:gd name="connsiteX170" fmla="*/ 648424 w 3911554"/>
              <a:gd name="connsiteY170" fmla="*/ 534140 h 534140"/>
              <a:gd name="connsiteX171" fmla="*/ 634074 w 3911554"/>
              <a:gd name="connsiteY171" fmla="*/ 534140 h 534140"/>
              <a:gd name="connsiteX172" fmla="*/ 611976 w 3911554"/>
              <a:gd name="connsiteY172" fmla="*/ 496040 h 534140"/>
              <a:gd name="connsiteX173" fmla="*/ 589878 w 3911554"/>
              <a:gd name="connsiteY173" fmla="*/ 534140 h 534140"/>
              <a:gd name="connsiteX174" fmla="*/ 575528 w 3911554"/>
              <a:gd name="connsiteY174" fmla="*/ 534140 h 534140"/>
              <a:gd name="connsiteX175" fmla="*/ 553430 w 3911554"/>
              <a:gd name="connsiteY175" fmla="*/ 496040 h 534140"/>
              <a:gd name="connsiteX176" fmla="*/ 531332 w 3911554"/>
              <a:gd name="connsiteY176" fmla="*/ 534140 h 534140"/>
              <a:gd name="connsiteX177" fmla="*/ 516982 w 3911554"/>
              <a:gd name="connsiteY177" fmla="*/ 534140 h 534140"/>
              <a:gd name="connsiteX178" fmla="*/ 494884 w 3911554"/>
              <a:gd name="connsiteY178" fmla="*/ 496040 h 534140"/>
              <a:gd name="connsiteX179" fmla="*/ 472786 w 3911554"/>
              <a:gd name="connsiteY179" fmla="*/ 534140 h 534140"/>
              <a:gd name="connsiteX180" fmla="*/ 458437 w 3911554"/>
              <a:gd name="connsiteY180" fmla="*/ 534140 h 534140"/>
              <a:gd name="connsiteX181" fmla="*/ 436339 w 3911554"/>
              <a:gd name="connsiteY181" fmla="*/ 496040 h 534140"/>
              <a:gd name="connsiteX182" fmla="*/ 414241 w 3911554"/>
              <a:gd name="connsiteY182" fmla="*/ 534140 h 534140"/>
              <a:gd name="connsiteX183" fmla="*/ 399891 w 3911554"/>
              <a:gd name="connsiteY183" fmla="*/ 534140 h 534140"/>
              <a:gd name="connsiteX184" fmla="*/ 377793 w 3911554"/>
              <a:gd name="connsiteY184" fmla="*/ 496040 h 534140"/>
              <a:gd name="connsiteX185" fmla="*/ 355695 w 3911554"/>
              <a:gd name="connsiteY185" fmla="*/ 534140 h 534140"/>
              <a:gd name="connsiteX186" fmla="*/ 341345 w 3911554"/>
              <a:gd name="connsiteY186" fmla="*/ 534140 h 534140"/>
              <a:gd name="connsiteX187" fmla="*/ 319247 w 3911554"/>
              <a:gd name="connsiteY187" fmla="*/ 496040 h 534140"/>
              <a:gd name="connsiteX188" fmla="*/ 297149 w 3911554"/>
              <a:gd name="connsiteY188" fmla="*/ 534140 h 534140"/>
              <a:gd name="connsiteX189" fmla="*/ 282799 w 3911554"/>
              <a:gd name="connsiteY189" fmla="*/ 534140 h 534140"/>
              <a:gd name="connsiteX190" fmla="*/ 260701 w 3911554"/>
              <a:gd name="connsiteY190" fmla="*/ 496040 h 534140"/>
              <a:gd name="connsiteX191" fmla="*/ 238603 w 3911554"/>
              <a:gd name="connsiteY191" fmla="*/ 534140 h 534140"/>
              <a:gd name="connsiteX192" fmla="*/ 224253 w 3911554"/>
              <a:gd name="connsiteY192" fmla="*/ 534140 h 534140"/>
              <a:gd name="connsiteX193" fmla="*/ 202155 w 3911554"/>
              <a:gd name="connsiteY193" fmla="*/ 496040 h 534140"/>
              <a:gd name="connsiteX194" fmla="*/ 180057 w 3911554"/>
              <a:gd name="connsiteY194" fmla="*/ 534140 h 534140"/>
              <a:gd name="connsiteX195" fmla="*/ 165707 w 3911554"/>
              <a:gd name="connsiteY195" fmla="*/ 534140 h 534140"/>
              <a:gd name="connsiteX196" fmla="*/ 143609 w 3911554"/>
              <a:gd name="connsiteY196" fmla="*/ 496040 h 534140"/>
              <a:gd name="connsiteX197" fmla="*/ 121511 w 3911554"/>
              <a:gd name="connsiteY197" fmla="*/ 534140 h 534140"/>
              <a:gd name="connsiteX198" fmla="*/ 107161 w 3911554"/>
              <a:gd name="connsiteY198" fmla="*/ 534140 h 534140"/>
              <a:gd name="connsiteX199" fmla="*/ 85063 w 3911554"/>
              <a:gd name="connsiteY199" fmla="*/ 496040 h 534140"/>
              <a:gd name="connsiteX200" fmla="*/ 62965 w 3911554"/>
              <a:gd name="connsiteY200" fmla="*/ 534140 h 534140"/>
              <a:gd name="connsiteX201" fmla="*/ 48615 w 3911554"/>
              <a:gd name="connsiteY201" fmla="*/ 534140 h 534140"/>
              <a:gd name="connsiteX202" fmla="*/ 26517 w 3911554"/>
              <a:gd name="connsiteY202" fmla="*/ 496040 h 534140"/>
              <a:gd name="connsiteX203" fmla="*/ 4419 w 3911554"/>
              <a:gd name="connsiteY203" fmla="*/ 534140 h 534140"/>
              <a:gd name="connsiteX204" fmla="*/ 0 w 3911554"/>
              <a:gd name="connsiteY204" fmla="*/ 534140 h 53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3911554" h="534140">
                <a:moveTo>
                  <a:pt x="0" y="0"/>
                </a:moveTo>
                <a:lnTo>
                  <a:pt x="3911554" y="0"/>
                </a:lnTo>
                <a:lnTo>
                  <a:pt x="3911554" y="534140"/>
                </a:lnTo>
                <a:lnTo>
                  <a:pt x="3907135" y="534140"/>
                </a:lnTo>
                <a:lnTo>
                  <a:pt x="3885037" y="496040"/>
                </a:lnTo>
                <a:lnTo>
                  <a:pt x="3862939" y="534140"/>
                </a:lnTo>
                <a:lnTo>
                  <a:pt x="3848589" y="534140"/>
                </a:lnTo>
                <a:lnTo>
                  <a:pt x="3826491" y="496040"/>
                </a:lnTo>
                <a:lnTo>
                  <a:pt x="3804393" y="534140"/>
                </a:lnTo>
                <a:lnTo>
                  <a:pt x="3790043" y="534140"/>
                </a:lnTo>
                <a:lnTo>
                  <a:pt x="3767945" y="496040"/>
                </a:lnTo>
                <a:lnTo>
                  <a:pt x="3745847" y="534140"/>
                </a:lnTo>
                <a:lnTo>
                  <a:pt x="3731497" y="534140"/>
                </a:lnTo>
                <a:lnTo>
                  <a:pt x="3709399" y="496040"/>
                </a:lnTo>
                <a:lnTo>
                  <a:pt x="3687301" y="534140"/>
                </a:lnTo>
                <a:lnTo>
                  <a:pt x="3672951" y="534140"/>
                </a:lnTo>
                <a:lnTo>
                  <a:pt x="3650853" y="496040"/>
                </a:lnTo>
                <a:lnTo>
                  <a:pt x="3628755" y="534140"/>
                </a:lnTo>
                <a:lnTo>
                  <a:pt x="3614405" y="534140"/>
                </a:lnTo>
                <a:lnTo>
                  <a:pt x="3592307" y="496040"/>
                </a:lnTo>
                <a:lnTo>
                  <a:pt x="3570209" y="534140"/>
                </a:lnTo>
                <a:lnTo>
                  <a:pt x="3555859" y="534140"/>
                </a:lnTo>
                <a:lnTo>
                  <a:pt x="3533761" y="496040"/>
                </a:lnTo>
                <a:lnTo>
                  <a:pt x="3511663" y="534140"/>
                </a:lnTo>
                <a:lnTo>
                  <a:pt x="3497313" y="534140"/>
                </a:lnTo>
                <a:lnTo>
                  <a:pt x="3475215" y="496040"/>
                </a:lnTo>
                <a:lnTo>
                  <a:pt x="3453117" y="534140"/>
                </a:lnTo>
                <a:lnTo>
                  <a:pt x="3438767" y="534140"/>
                </a:lnTo>
                <a:lnTo>
                  <a:pt x="3416669" y="496040"/>
                </a:lnTo>
                <a:lnTo>
                  <a:pt x="3394571" y="534140"/>
                </a:lnTo>
                <a:lnTo>
                  <a:pt x="3380221" y="534140"/>
                </a:lnTo>
                <a:lnTo>
                  <a:pt x="3358123" y="496040"/>
                </a:lnTo>
                <a:lnTo>
                  <a:pt x="3336025" y="534140"/>
                </a:lnTo>
                <a:lnTo>
                  <a:pt x="3321675" y="534140"/>
                </a:lnTo>
                <a:lnTo>
                  <a:pt x="3299577" y="496040"/>
                </a:lnTo>
                <a:lnTo>
                  <a:pt x="3277479" y="534140"/>
                </a:lnTo>
                <a:lnTo>
                  <a:pt x="3263129" y="534140"/>
                </a:lnTo>
                <a:lnTo>
                  <a:pt x="3241031" y="496040"/>
                </a:lnTo>
                <a:lnTo>
                  <a:pt x="3218933" y="534140"/>
                </a:lnTo>
                <a:lnTo>
                  <a:pt x="3204583" y="534140"/>
                </a:lnTo>
                <a:lnTo>
                  <a:pt x="3182485" y="496040"/>
                </a:lnTo>
                <a:lnTo>
                  <a:pt x="3160387" y="534140"/>
                </a:lnTo>
                <a:lnTo>
                  <a:pt x="3146037" y="534140"/>
                </a:lnTo>
                <a:lnTo>
                  <a:pt x="3123939" y="496040"/>
                </a:lnTo>
                <a:lnTo>
                  <a:pt x="3101841" y="534140"/>
                </a:lnTo>
                <a:lnTo>
                  <a:pt x="3087491" y="534140"/>
                </a:lnTo>
                <a:lnTo>
                  <a:pt x="3065393" y="496040"/>
                </a:lnTo>
                <a:lnTo>
                  <a:pt x="3043295" y="534140"/>
                </a:lnTo>
                <a:lnTo>
                  <a:pt x="3028946" y="534140"/>
                </a:lnTo>
                <a:lnTo>
                  <a:pt x="3006848" y="496040"/>
                </a:lnTo>
                <a:lnTo>
                  <a:pt x="2984750" y="534140"/>
                </a:lnTo>
                <a:lnTo>
                  <a:pt x="2970400" y="534140"/>
                </a:lnTo>
                <a:lnTo>
                  <a:pt x="2948302" y="496040"/>
                </a:lnTo>
                <a:lnTo>
                  <a:pt x="2926204" y="534140"/>
                </a:lnTo>
                <a:lnTo>
                  <a:pt x="2911854" y="534140"/>
                </a:lnTo>
                <a:lnTo>
                  <a:pt x="2889756" y="496040"/>
                </a:lnTo>
                <a:lnTo>
                  <a:pt x="2867658" y="534140"/>
                </a:lnTo>
                <a:lnTo>
                  <a:pt x="2853308" y="534140"/>
                </a:lnTo>
                <a:lnTo>
                  <a:pt x="2831210" y="496040"/>
                </a:lnTo>
                <a:lnTo>
                  <a:pt x="2809112" y="534140"/>
                </a:lnTo>
                <a:lnTo>
                  <a:pt x="2794762" y="534140"/>
                </a:lnTo>
                <a:lnTo>
                  <a:pt x="2772664" y="496040"/>
                </a:lnTo>
                <a:lnTo>
                  <a:pt x="2750566" y="534140"/>
                </a:lnTo>
                <a:lnTo>
                  <a:pt x="2736216" y="534140"/>
                </a:lnTo>
                <a:lnTo>
                  <a:pt x="2714118" y="496040"/>
                </a:lnTo>
                <a:lnTo>
                  <a:pt x="2692020" y="534140"/>
                </a:lnTo>
                <a:lnTo>
                  <a:pt x="2677670" y="534140"/>
                </a:lnTo>
                <a:lnTo>
                  <a:pt x="2655572" y="496040"/>
                </a:lnTo>
                <a:lnTo>
                  <a:pt x="2633474" y="534140"/>
                </a:lnTo>
                <a:lnTo>
                  <a:pt x="2619124" y="534140"/>
                </a:lnTo>
                <a:lnTo>
                  <a:pt x="2597026" y="496040"/>
                </a:lnTo>
                <a:lnTo>
                  <a:pt x="2574928" y="534140"/>
                </a:lnTo>
                <a:lnTo>
                  <a:pt x="2566090" y="534140"/>
                </a:lnTo>
                <a:lnTo>
                  <a:pt x="2543992" y="496040"/>
                </a:lnTo>
                <a:lnTo>
                  <a:pt x="2521894" y="534140"/>
                </a:lnTo>
                <a:lnTo>
                  <a:pt x="2507544" y="534140"/>
                </a:lnTo>
                <a:lnTo>
                  <a:pt x="2485446" y="496040"/>
                </a:lnTo>
                <a:lnTo>
                  <a:pt x="2463348" y="534140"/>
                </a:lnTo>
                <a:lnTo>
                  <a:pt x="2448998" y="534140"/>
                </a:lnTo>
                <a:lnTo>
                  <a:pt x="2426900" y="496040"/>
                </a:lnTo>
                <a:lnTo>
                  <a:pt x="2404802" y="534140"/>
                </a:lnTo>
                <a:lnTo>
                  <a:pt x="2390452" y="534140"/>
                </a:lnTo>
                <a:lnTo>
                  <a:pt x="2368354" y="496040"/>
                </a:lnTo>
                <a:lnTo>
                  <a:pt x="2346256" y="534140"/>
                </a:lnTo>
                <a:lnTo>
                  <a:pt x="2331906" y="534140"/>
                </a:lnTo>
                <a:lnTo>
                  <a:pt x="2309808" y="496040"/>
                </a:lnTo>
                <a:lnTo>
                  <a:pt x="2287710" y="534140"/>
                </a:lnTo>
                <a:lnTo>
                  <a:pt x="2273361" y="534140"/>
                </a:lnTo>
                <a:lnTo>
                  <a:pt x="2251263" y="496040"/>
                </a:lnTo>
                <a:lnTo>
                  <a:pt x="2229165" y="534140"/>
                </a:lnTo>
                <a:lnTo>
                  <a:pt x="2214815" y="534140"/>
                </a:lnTo>
                <a:lnTo>
                  <a:pt x="2192717" y="496040"/>
                </a:lnTo>
                <a:lnTo>
                  <a:pt x="2170619" y="534140"/>
                </a:lnTo>
                <a:lnTo>
                  <a:pt x="2156269" y="534140"/>
                </a:lnTo>
                <a:lnTo>
                  <a:pt x="2134171" y="496040"/>
                </a:lnTo>
                <a:lnTo>
                  <a:pt x="2112073" y="534140"/>
                </a:lnTo>
                <a:lnTo>
                  <a:pt x="2097723" y="534140"/>
                </a:lnTo>
                <a:lnTo>
                  <a:pt x="2075625" y="496040"/>
                </a:lnTo>
                <a:lnTo>
                  <a:pt x="2053527" y="534140"/>
                </a:lnTo>
                <a:lnTo>
                  <a:pt x="2039177" y="534140"/>
                </a:lnTo>
                <a:lnTo>
                  <a:pt x="2017079" y="496040"/>
                </a:lnTo>
                <a:lnTo>
                  <a:pt x="1994981" y="534140"/>
                </a:lnTo>
                <a:lnTo>
                  <a:pt x="1980631" y="534140"/>
                </a:lnTo>
                <a:lnTo>
                  <a:pt x="1958533" y="496040"/>
                </a:lnTo>
                <a:lnTo>
                  <a:pt x="1936435" y="534140"/>
                </a:lnTo>
                <a:lnTo>
                  <a:pt x="1922085" y="534140"/>
                </a:lnTo>
                <a:lnTo>
                  <a:pt x="1899987" y="496040"/>
                </a:lnTo>
                <a:lnTo>
                  <a:pt x="1877889" y="534140"/>
                </a:lnTo>
                <a:lnTo>
                  <a:pt x="1863539" y="534140"/>
                </a:lnTo>
                <a:lnTo>
                  <a:pt x="1841441" y="496040"/>
                </a:lnTo>
                <a:lnTo>
                  <a:pt x="1819343" y="534140"/>
                </a:lnTo>
                <a:lnTo>
                  <a:pt x="1804993" y="534140"/>
                </a:lnTo>
                <a:lnTo>
                  <a:pt x="1782895" y="496040"/>
                </a:lnTo>
                <a:lnTo>
                  <a:pt x="1760797" y="534140"/>
                </a:lnTo>
                <a:lnTo>
                  <a:pt x="1746447" y="534140"/>
                </a:lnTo>
                <a:lnTo>
                  <a:pt x="1724349" y="496040"/>
                </a:lnTo>
                <a:lnTo>
                  <a:pt x="1702251" y="534140"/>
                </a:lnTo>
                <a:lnTo>
                  <a:pt x="1687901" y="534140"/>
                </a:lnTo>
                <a:lnTo>
                  <a:pt x="1665803" y="496040"/>
                </a:lnTo>
                <a:lnTo>
                  <a:pt x="1643705" y="534140"/>
                </a:lnTo>
                <a:lnTo>
                  <a:pt x="1629355" y="534140"/>
                </a:lnTo>
                <a:lnTo>
                  <a:pt x="1607257" y="496040"/>
                </a:lnTo>
                <a:lnTo>
                  <a:pt x="1585159" y="534140"/>
                </a:lnTo>
                <a:lnTo>
                  <a:pt x="1570809" y="534140"/>
                </a:lnTo>
                <a:lnTo>
                  <a:pt x="1548711" y="496040"/>
                </a:lnTo>
                <a:lnTo>
                  <a:pt x="1526613" y="534140"/>
                </a:lnTo>
                <a:lnTo>
                  <a:pt x="1512263" y="534140"/>
                </a:lnTo>
                <a:lnTo>
                  <a:pt x="1490165" y="496040"/>
                </a:lnTo>
                <a:lnTo>
                  <a:pt x="1468067" y="534140"/>
                </a:lnTo>
                <a:lnTo>
                  <a:pt x="1453717" y="534140"/>
                </a:lnTo>
                <a:lnTo>
                  <a:pt x="1431619" y="496040"/>
                </a:lnTo>
                <a:lnTo>
                  <a:pt x="1409521" y="534140"/>
                </a:lnTo>
                <a:lnTo>
                  <a:pt x="1395172" y="534140"/>
                </a:lnTo>
                <a:lnTo>
                  <a:pt x="1373074" y="496040"/>
                </a:lnTo>
                <a:lnTo>
                  <a:pt x="1350976" y="534140"/>
                </a:lnTo>
                <a:lnTo>
                  <a:pt x="1336626" y="534140"/>
                </a:lnTo>
                <a:lnTo>
                  <a:pt x="1314528" y="496040"/>
                </a:lnTo>
                <a:lnTo>
                  <a:pt x="1292430" y="534140"/>
                </a:lnTo>
                <a:lnTo>
                  <a:pt x="1278080" y="534140"/>
                </a:lnTo>
                <a:lnTo>
                  <a:pt x="1255982" y="496040"/>
                </a:lnTo>
                <a:lnTo>
                  <a:pt x="1233884" y="534140"/>
                </a:lnTo>
                <a:lnTo>
                  <a:pt x="1219534" y="534140"/>
                </a:lnTo>
                <a:lnTo>
                  <a:pt x="1197436" y="496040"/>
                </a:lnTo>
                <a:lnTo>
                  <a:pt x="1175338" y="534140"/>
                </a:lnTo>
                <a:lnTo>
                  <a:pt x="1160988" y="534140"/>
                </a:lnTo>
                <a:lnTo>
                  <a:pt x="1138890" y="496040"/>
                </a:lnTo>
                <a:lnTo>
                  <a:pt x="1116792" y="534140"/>
                </a:lnTo>
                <a:lnTo>
                  <a:pt x="1102442" y="534140"/>
                </a:lnTo>
                <a:lnTo>
                  <a:pt x="1080344" y="496040"/>
                </a:lnTo>
                <a:lnTo>
                  <a:pt x="1058246" y="534140"/>
                </a:lnTo>
                <a:lnTo>
                  <a:pt x="1043896" y="534140"/>
                </a:lnTo>
                <a:lnTo>
                  <a:pt x="1021798" y="496040"/>
                </a:lnTo>
                <a:lnTo>
                  <a:pt x="999700" y="534140"/>
                </a:lnTo>
                <a:lnTo>
                  <a:pt x="985350" y="534140"/>
                </a:lnTo>
                <a:lnTo>
                  <a:pt x="963252" y="496040"/>
                </a:lnTo>
                <a:lnTo>
                  <a:pt x="941154" y="534140"/>
                </a:lnTo>
                <a:lnTo>
                  <a:pt x="926804" y="534140"/>
                </a:lnTo>
                <a:lnTo>
                  <a:pt x="904706" y="496040"/>
                </a:lnTo>
                <a:lnTo>
                  <a:pt x="882608" y="534140"/>
                </a:lnTo>
                <a:lnTo>
                  <a:pt x="868258" y="534140"/>
                </a:lnTo>
                <a:lnTo>
                  <a:pt x="846160" y="496040"/>
                </a:lnTo>
                <a:lnTo>
                  <a:pt x="824062" y="534140"/>
                </a:lnTo>
                <a:lnTo>
                  <a:pt x="809712" y="534140"/>
                </a:lnTo>
                <a:lnTo>
                  <a:pt x="787614" y="496040"/>
                </a:lnTo>
                <a:lnTo>
                  <a:pt x="765516" y="534140"/>
                </a:lnTo>
                <a:lnTo>
                  <a:pt x="751166" y="534140"/>
                </a:lnTo>
                <a:lnTo>
                  <a:pt x="729068" y="496040"/>
                </a:lnTo>
                <a:lnTo>
                  <a:pt x="706970" y="534140"/>
                </a:lnTo>
                <a:lnTo>
                  <a:pt x="692620" y="534140"/>
                </a:lnTo>
                <a:lnTo>
                  <a:pt x="670522" y="496040"/>
                </a:lnTo>
                <a:lnTo>
                  <a:pt x="648424" y="534140"/>
                </a:lnTo>
                <a:lnTo>
                  <a:pt x="634074" y="534140"/>
                </a:lnTo>
                <a:lnTo>
                  <a:pt x="611976" y="496040"/>
                </a:lnTo>
                <a:lnTo>
                  <a:pt x="589878" y="534140"/>
                </a:lnTo>
                <a:lnTo>
                  <a:pt x="575528" y="534140"/>
                </a:lnTo>
                <a:lnTo>
                  <a:pt x="553430" y="496040"/>
                </a:lnTo>
                <a:lnTo>
                  <a:pt x="531332" y="534140"/>
                </a:lnTo>
                <a:lnTo>
                  <a:pt x="516982" y="534140"/>
                </a:lnTo>
                <a:lnTo>
                  <a:pt x="494884" y="496040"/>
                </a:lnTo>
                <a:lnTo>
                  <a:pt x="472786" y="534140"/>
                </a:lnTo>
                <a:lnTo>
                  <a:pt x="458437" y="534140"/>
                </a:lnTo>
                <a:lnTo>
                  <a:pt x="436339" y="496040"/>
                </a:lnTo>
                <a:lnTo>
                  <a:pt x="414241" y="534140"/>
                </a:lnTo>
                <a:lnTo>
                  <a:pt x="399891" y="534140"/>
                </a:lnTo>
                <a:lnTo>
                  <a:pt x="377793" y="496040"/>
                </a:lnTo>
                <a:lnTo>
                  <a:pt x="355695" y="534140"/>
                </a:lnTo>
                <a:lnTo>
                  <a:pt x="341345" y="534140"/>
                </a:lnTo>
                <a:lnTo>
                  <a:pt x="319247" y="496040"/>
                </a:lnTo>
                <a:lnTo>
                  <a:pt x="297149" y="534140"/>
                </a:lnTo>
                <a:lnTo>
                  <a:pt x="282799" y="534140"/>
                </a:lnTo>
                <a:lnTo>
                  <a:pt x="260701" y="496040"/>
                </a:lnTo>
                <a:lnTo>
                  <a:pt x="238603" y="534140"/>
                </a:lnTo>
                <a:lnTo>
                  <a:pt x="224253" y="534140"/>
                </a:lnTo>
                <a:lnTo>
                  <a:pt x="202155" y="496040"/>
                </a:lnTo>
                <a:lnTo>
                  <a:pt x="180057" y="534140"/>
                </a:lnTo>
                <a:lnTo>
                  <a:pt x="165707" y="534140"/>
                </a:lnTo>
                <a:lnTo>
                  <a:pt x="143609" y="496040"/>
                </a:lnTo>
                <a:lnTo>
                  <a:pt x="121511" y="534140"/>
                </a:lnTo>
                <a:lnTo>
                  <a:pt x="107161" y="534140"/>
                </a:lnTo>
                <a:lnTo>
                  <a:pt x="85063" y="496040"/>
                </a:lnTo>
                <a:lnTo>
                  <a:pt x="62965" y="534140"/>
                </a:lnTo>
                <a:lnTo>
                  <a:pt x="48615" y="534140"/>
                </a:lnTo>
                <a:lnTo>
                  <a:pt x="26517" y="496040"/>
                </a:lnTo>
                <a:lnTo>
                  <a:pt x="4419" y="534140"/>
                </a:lnTo>
                <a:lnTo>
                  <a:pt x="0" y="53414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 rot="5400000">
            <a:off x="5809449" y="-309340"/>
            <a:ext cx="573101" cy="2405100"/>
            <a:chOff x="142508" y="1952045"/>
            <a:chExt cx="865021" cy="363018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E6836049-481C-FE36-CB05-80CD28B4E132}"/>
                </a:ext>
              </a:extLst>
            </p:cNvPr>
            <p:cNvGrpSpPr/>
            <p:nvPr/>
          </p:nvGrpSpPr>
          <p:grpSpPr>
            <a:xfrm rot="16200000">
              <a:off x="-1204171" y="3370528"/>
              <a:ext cx="3630183" cy="793217"/>
              <a:chOff x="7036173" y="1321318"/>
              <a:chExt cx="3630183" cy="793217"/>
            </a:xfrm>
          </p:grpSpPr>
          <p:sp>
            <p:nvSpPr>
              <p:cNvPr id="13" name="자유형: 도형 10">
                <a:extLst>
                  <a:ext uri="{FF2B5EF4-FFF2-40B4-BE49-F238E27FC236}">
                    <a16:creationId xmlns:a16="http://schemas.microsoft.com/office/drawing/2014/main" xmlns="" id="{A57481B6-5005-B755-6B9A-ED334EC1A8F0}"/>
                  </a:ext>
                </a:extLst>
              </p:cNvPr>
              <p:cNvSpPr/>
              <p:nvPr/>
            </p:nvSpPr>
            <p:spPr>
              <a:xfrm>
                <a:off x="7036173" y="1321318"/>
                <a:ext cx="3630183" cy="789782"/>
              </a:xfrm>
              <a:custGeom>
                <a:avLst/>
                <a:gdLst>
                  <a:gd name="connsiteX0" fmla="*/ 165520 w 3630183"/>
                  <a:gd name="connsiteY0" fmla="*/ 97891 h 789782"/>
                  <a:gd name="connsiteX1" fmla="*/ 106940 w 3630183"/>
                  <a:gd name="connsiteY1" fmla="*/ 156471 h 789782"/>
                  <a:gd name="connsiteX2" fmla="*/ 106940 w 3630183"/>
                  <a:gd name="connsiteY2" fmla="*/ 633311 h 789782"/>
                  <a:gd name="connsiteX3" fmla="*/ 165520 w 3630183"/>
                  <a:gd name="connsiteY3" fmla="*/ 691891 h 789782"/>
                  <a:gd name="connsiteX4" fmla="*/ 3464661 w 3630183"/>
                  <a:gd name="connsiteY4" fmla="*/ 691891 h 789782"/>
                  <a:gd name="connsiteX5" fmla="*/ 3523241 w 3630183"/>
                  <a:gd name="connsiteY5" fmla="*/ 633311 h 789782"/>
                  <a:gd name="connsiteX6" fmla="*/ 3523241 w 3630183"/>
                  <a:gd name="connsiteY6" fmla="*/ 156471 h 789782"/>
                  <a:gd name="connsiteX7" fmla="*/ 3464661 w 3630183"/>
                  <a:gd name="connsiteY7" fmla="*/ 97891 h 789782"/>
                  <a:gd name="connsiteX8" fmla="*/ 120102 w 3630183"/>
                  <a:gd name="connsiteY8" fmla="*/ 0 h 789782"/>
                  <a:gd name="connsiteX9" fmla="*/ 3510081 w 3630183"/>
                  <a:gd name="connsiteY9" fmla="*/ 0 h 789782"/>
                  <a:gd name="connsiteX10" fmla="*/ 3630183 w 3630183"/>
                  <a:gd name="connsiteY10" fmla="*/ 120102 h 789782"/>
                  <a:gd name="connsiteX11" fmla="*/ 3630183 w 3630183"/>
                  <a:gd name="connsiteY11" fmla="*/ 669680 h 789782"/>
                  <a:gd name="connsiteX12" fmla="*/ 3510081 w 3630183"/>
                  <a:gd name="connsiteY12" fmla="*/ 789782 h 789782"/>
                  <a:gd name="connsiteX13" fmla="*/ 120102 w 3630183"/>
                  <a:gd name="connsiteY13" fmla="*/ 789782 h 789782"/>
                  <a:gd name="connsiteX14" fmla="*/ 0 w 3630183"/>
                  <a:gd name="connsiteY14" fmla="*/ 669680 h 789782"/>
                  <a:gd name="connsiteX15" fmla="*/ 0 w 3630183"/>
                  <a:gd name="connsiteY15" fmla="*/ 120102 h 789782"/>
                  <a:gd name="connsiteX16" fmla="*/ 120102 w 3630183"/>
                  <a:gd name="connsiteY16" fmla="*/ 0 h 789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30183" h="789782">
                    <a:moveTo>
                      <a:pt x="165520" y="97891"/>
                    </a:moveTo>
                    <a:cubicBezTo>
                      <a:pt x="133167" y="97891"/>
                      <a:pt x="106940" y="124118"/>
                      <a:pt x="106940" y="156471"/>
                    </a:cubicBezTo>
                    <a:lnTo>
                      <a:pt x="106940" y="633311"/>
                    </a:lnTo>
                    <a:cubicBezTo>
                      <a:pt x="106940" y="665664"/>
                      <a:pt x="133167" y="691891"/>
                      <a:pt x="165520" y="691891"/>
                    </a:cubicBezTo>
                    <a:lnTo>
                      <a:pt x="3464661" y="691891"/>
                    </a:lnTo>
                    <a:cubicBezTo>
                      <a:pt x="3497014" y="691891"/>
                      <a:pt x="3523241" y="665664"/>
                      <a:pt x="3523241" y="633311"/>
                    </a:cubicBezTo>
                    <a:lnTo>
                      <a:pt x="3523241" y="156471"/>
                    </a:lnTo>
                    <a:cubicBezTo>
                      <a:pt x="3523241" y="124118"/>
                      <a:pt x="3497014" y="97891"/>
                      <a:pt x="3464661" y="97891"/>
                    </a:cubicBezTo>
                    <a:close/>
                    <a:moveTo>
                      <a:pt x="120102" y="0"/>
                    </a:moveTo>
                    <a:lnTo>
                      <a:pt x="3510081" y="0"/>
                    </a:lnTo>
                    <a:cubicBezTo>
                      <a:pt x="3576412" y="0"/>
                      <a:pt x="3630183" y="53771"/>
                      <a:pt x="3630183" y="120102"/>
                    </a:cubicBezTo>
                    <a:lnTo>
                      <a:pt x="3630183" y="669680"/>
                    </a:lnTo>
                    <a:cubicBezTo>
                      <a:pt x="3630183" y="736011"/>
                      <a:pt x="3576412" y="789782"/>
                      <a:pt x="3510081" y="789782"/>
                    </a:cubicBezTo>
                    <a:lnTo>
                      <a:pt x="120102" y="789782"/>
                    </a:lnTo>
                    <a:cubicBezTo>
                      <a:pt x="53771" y="789782"/>
                      <a:pt x="0" y="736011"/>
                      <a:pt x="0" y="669680"/>
                    </a:cubicBezTo>
                    <a:lnTo>
                      <a:pt x="0" y="120102"/>
                    </a:lnTo>
                    <a:cubicBezTo>
                      <a:pt x="0" y="53771"/>
                      <a:pt x="53771" y="0"/>
                      <a:pt x="1201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xmlns="" id="{352A7DAF-F2BF-FB3F-1E4E-CD1386F66076}"/>
                  </a:ext>
                </a:extLst>
              </p:cNvPr>
              <p:cNvSpPr/>
              <p:nvPr/>
            </p:nvSpPr>
            <p:spPr>
              <a:xfrm>
                <a:off x="7036173" y="1827905"/>
                <a:ext cx="281379" cy="286630"/>
              </a:xfrm>
              <a:custGeom>
                <a:avLst/>
                <a:gdLst>
                  <a:gd name="connsiteX0" fmla="*/ 0 w 240995"/>
                  <a:gd name="connsiteY0" fmla="*/ 0 h 245492"/>
                  <a:gd name="connsiteX1" fmla="*/ 106940 w 240995"/>
                  <a:gd name="connsiteY1" fmla="*/ 0 h 245492"/>
                  <a:gd name="connsiteX2" fmla="*/ 106940 w 240995"/>
                  <a:gd name="connsiteY2" fmla="*/ 89021 h 245492"/>
                  <a:gd name="connsiteX3" fmla="*/ 165520 w 240995"/>
                  <a:gd name="connsiteY3" fmla="*/ 147601 h 245492"/>
                  <a:gd name="connsiteX4" fmla="*/ 240995 w 240995"/>
                  <a:gd name="connsiteY4" fmla="*/ 147601 h 245492"/>
                  <a:gd name="connsiteX5" fmla="*/ 240995 w 240995"/>
                  <a:gd name="connsiteY5" fmla="*/ 245492 h 245492"/>
                  <a:gd name="connsiteX6" fmla="*/ 120102 w 240995"/>
                  <a:gd name="connsiteY6" fmla="*/ 245492 h 245492"/>
                  <a:gd name="connsiteX7" fmla="*/ 0 w 240995"/>
                  <a:gd name="connsiteY7" fmla="*/ 125390 h 24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0995" h="245492">
                    <a:moveTo>
                      <a:pt x="0" y="0"/>
                    </a:moveTo>
                    <a:lnTo>
                      <a:pt x="106940" y="0"/>
                    </a:lnTo>
                    <a:lnTo>
                      <a:pt x="106940" y="89021"/>
                    </a:lnTo>
                    <a:cubicBezTo>
                      <a:pt x="106940" y="121374"/>
                      <a:pt x="133167" y="147601"/>
                      <a:pt x="165520" y="147601"/>
                    </a:cubicBezTo>
                    <a:lnTo>
                      <a:pt x="240995" y="147601"/>
                    </a:lnTo>
                    <a:lnTo>
                      <a:pt x="240995" y="245492"/>
                    </a:lnTo>
                    <a:lnTo>
                      <a:pt x="120102" y="245492"/>
                    </a:lnTo>
                    <a:cubicBezTo>
                      <a:pt x="53771" y="245492"/>
                      <a:pt x="0" y="191721"/>
                      <a:pt x="0" y="12539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xmlns="" id="{42C15816-BFD8-EA9C-45E6-7884F663CEA1}"/>
                  </a:ext>
                </a:extLst>
              </p:cNvPr>
              <p:cNvSpPr/>
              <p:nvPr/>
            </p:nvSpPr>
            <p:spPr>
              <a:xfrm flipH="1">
                <a:off x="10384977" y="1827905"/>
                <a:ext cx="281379" cy="286630"/>
              </a:xfrm>
              <a:custGeom>
                <a:avLst/>
                <a:gdLst>
                  <a:gd name="connsiteX0" fmla="*/ 0 w 240995"/>
                  <a:gd name="connsiteY0" fmla="*/ 0 h 245492"/>
                  <a:gd name="connsiteX1" fmla="*/ 106940 w 240995"/>
                  <a:gd name="connsiteY1" fmla="*/ 0 h 245492"/>
                  <a:gd name="connsiteX2" fmla="*/ 106940 w 240995"/>
                  <a:gd name="connsiteY2" fmla="*/ 89021 h 245492"/>
                  <a:gd name="connsiteX3" fmla="*/ 165520 w 240995"/>
                  <a:gd name="connsiteY3" fmla="*/ 147601 h 245492"/>
                  <a:gd name="connsiteX4" fmla="*/ 240995 w 240995"/>
                  <a:gd name="connsiteY4" fmla="*/ 147601 h 245492"/>
                  <a:gd name="connsiteX5" fmla="*/ 240995 w 240995"/>
                  <a:gd name="connsiteY5" fmla="*/ 245492 h 245492"/>
                  <a:gd name="connsiteX6" fmla="*/ 120102 w 240995"/>
                  <a:gd name="connsiteY6" fmla="*/ 245492 h 245492"/>
                  <a:gd name="connsiteX7" fmla="*/ 0 w 240995"/>
                  <a:gd name="connsiteY7" fmla="*/ 125390 h 24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0995" h="245492">
                    <a:moveTo>
                      <a:pt x="0" y="0"/>
                    </a:moveTo>
                    <a:lnTo>
                      <a:pt x="106940" y="0"/>
                    </a:lnTo>
                    <a:lnTo>
                      <a:pt x="106940" y="89021"/>
                    </a:lnTo>
                    <a:cubicBezTo>
                      <a:pt x="106940" y="121374"/>
                      <a:pt x="133167" y="147601"/>
                      <a:pt x="165520" y="147601"/>
                    </a:cubicBezTo>
                    <a:lnTo>
                      <a:pt x="240995" y="147601"/>
                    </a:lnTo>
                    <a:lnTo>
                      <a:pt x="240995" y="245492"/>
                    </a:lnTo>
                    <a:lnTo>
                      <a:pt x="120102" y="245492"/>
                    </a:lnTo>
                    <a:cubicBezTo>
                      <a:pt x="53771" y="245492"/>
                      <a:pt x="0" y="191721"/>
                      <a:pt x="0" y="12539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142508" y="1952045"/>
              <a:ext cx="256748" cy="1101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148313" y="5472111"/>
              <a:ext cx="256748" cy="1101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160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2509" y="759061"/>
            <a:ext cx="12194509" cy="6098940"/>
            <a:chOff x="-2509" y="759061"/>
            <a:chExt cx="12194509" cy="6098940"/>
          </a:xfrm>
        </p:grpSpPr>
        <p:sp>
          <p:nvSpPr>
            <p:cNvPr id="2" name="한쪽 모서리가 둥근 사각형 1"/>
            <p:cNvSpPr/>
            <p:nvPr/>
          </p:nvSpPr>
          <p:spPr>
            <a:xfrm flipH="1">
              <a:off x="0" y="759061"/>
              <a:ext cx="12192000" cy="6098940"/>
            </a:xfrm>
            <a:prstGeom prst="round1Rect">
              <a:avLst>
                <a:gd name="adj" fmla="val 2380"/>
              </a:avLst>
            </a:prstGeom>
            <a:solidFill>
              <a:srgbClr val="00AFF1"/>
            </a:solidFill>
            <a:ln w="25400">
              <a:solidFill>
                <a:schemeClr val="accent1">
                  <a:lumMod val="50000"/>
                </a:schemeClr>
              </a:solidFill>
            </a:ln>
            <a:effectLst>
              <a:outerShdw dist="38100" dir="162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28051" y="954593"/>
              <a:ext cx="12063949" cy="59034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xmlns="" id="{A57481B6-5005-B755-6B9A-ED334EC1A8F0}"/>
                </a:ext>
              </a:extLst>
            </p:cNvPr>
            <p:cNvSpPr/>
            <p:nvPr/>
          </p:nvSpPr>
          <p:spPr>
            <a:xfrm rot="16200000">
              <a:off x="-1585603" y="4519874"/>
              <a:ext cx="3630184" cy="463996"/>
            </a:xfrm>
            <a:custGeom>
              <a:avLst/>
              <a:gdLst>
                <a:gd name="connsiteX0" fmla="*/ 3630184 w 3630184"/>
                <a:gd name="connsiteY0" fmla="*/ 0 h 463996"/>
                <a:gd name="connsiteX1" fmla="*/ 3630184 w 3630184"/>
                <a:gd name="connsiteY1" fmla="*/ 343894 h 463996"/>
                <a:gd name="connsiteX2" fmla="*/ 3510082 w 3630184"/>
                <a:gd name="connsiteY2" fmla="*/ 463996 h 463996"/>
                <a:gd name="connsiteX3" fmla="*/ 120103 w 3630184"/>
                <a:gd name="connsiteY3" fmla="*/ 463996 h 463996"/>
                <a:gd name="connsiteX4" fmla="*/ 0 w 3630184"/>
                <a:gd name="connsiteY4" fmla="*/ 343894 h 463996"/>
                <a:gd name="connsiteX5" fmla="*/ 0 w 3630184"/>
                <a:gd name="connsiteY5" fmla="*/ 0 h 463996"/>
                <a:gd name="connsiteX6" fmla="*/ 106941 w 3630184"/>
                <a:gd name="connsiteY6" fmla="*/ 0 h 463996"/>
                <a:gd name="connsiteX7" fmla="*/ 106941 w 3630184"/>
                <a:gd name="connsiteY7" fmla="*/ 307525 h 463996"/>
                <a:gd name="connsiteX8" fmla="*/ 165521 w 3630184"/>
                <a:gd name="connsiteY8" fmla="*/ 366105 h 463996"/>
                <a:gd name="connsiteX9" fmla="*/ 3464662 w 3630184"/>
                <a:gd name="connsiteY9" fmla="*/ 366105 h 463996"/>
                <a:gd name="connsiteX10" fmla="*/ 3523242 w 3630184"/>
                <a:gd name="connsiteY10" fmla="*/ 307525 h 463996"/>
                <a:gd name="connsiteX11" fmla="*/ 3523242 w 3630184"/>
                <a:gd name="connsiteY11" fmla="*/ 0 h 463996"/>
                <a:gd name="connsiteX12" fmla="*/ 3630184 w 3630184"/>
                <a:gd name="connsiteY12" fmla="*/ 0 h 46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0184" h="463996">
                  <a:moveTo>
                    <a:pt x="3630184" y="0"/>
                  </a:moveTo>
                  <a:lnTo>
                    <a:pt x="3630184" y="343894"/>
                  </a:lnTo>
                  <a:cubicBezTo>
                    <a:pt x="3630184" y="410225"/>
                    <a:pt x="3576413" y="463996"/>
                    <a:pt x="3510082" y="463996"/>
                  </a:cubicBezTo>
                  <a:lnTo>
                    <a:pt x="120103" y="463996"/>
                  </a:lnTo>
                  <a:cubicBezTo>
                    <a:pt x="53772" y="463996"/>
                    <a:pt x="0" y="410225"/>
                    <a:pt x="0" y="343894"/>
                  </a:cubicBezTo>
                  <a:lnTo>
                    <a:pt x="0" y="0"/>
                  </a:lnTo>
                  <a:lnTo>
                    <a:pt x="106941" y="0"/>
                  </a:lnTo>
                  <a:lnTo>
                    <a:pt x="106941" y="307525"/>
                  </a:lnTo>
                  <a:cubicBezTo>
                    <a:pt x="106941" y="339878"/>
                    <a:pt x="133168" y="366105"/>
                    <a:pt x="165521" y="366105"/>
                  </a:cubicBezTo>
                  <a:lnTo>
                    <a:pt x="3464662" y="366105"/>
                  </a:lnTo>
                  <a:cubicBezTo>
                    <a:pt x="3497015" y="366105"/>
                    <a:pt x="3523242" y="339878"/>
                    <a:pt x="3523242" y="307525"/>
                  </a:cubicBezTo>
                  <a:lnTo>
                    <a:pt x="3523242" y="0"/>
                  </a:lnTo>
                  <a:lnTo>
                    <a:pt x="3630184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352A7DAF-F2BF-FB3F-1E4E-CD1386F66076}"/>
                </a:ext>
              </a:extLst>
            </p:cNvPr>
            <p:cNvSpPr/>
            <p:nvPr/>
          </p:nvSpPr>
          <p:spPr>
            <a:xfrm rot="16200000">
              <a:off x="180918" y="6282958"/>
              <a:ext cx="281379" cy="286630"/>
            </a:xfrm>
            <a:custGeom>
              <a:avLst/>
              <a:gdLst>
                <a:gd name="connsiteX0" fmla="*/ 0 w 240995"/>
                <a:gd name="connsiteY0" fmla="*/ 0 h 245492"/>
                <a:gd name="connsiteX1" fmla="*/ 106940 w 240995"/>
                <a:gd name="connsiteY1" fmla="*/ 0 h 245492"/>
                <a:gd name="connsiteX2" fmla="*/ 106940 w 240995"/>
                <a:gd name="connsiteY2" fmla="*/ 89021 h 245492"/>
                <a:gd name="connsiteX3" fmla="*/ 165520 w 240995"/>
                <a:gd name="connsiteY3" fmla="*/ 147601 h 245492"/>
                <a:gd name="connsiteX4" fmla="*/ 240995 w 240995"/>
                <a:gd name="connsiteY4" fmla="*/ 147601 h 245492"/>
                <a:gd name="connsiteX5" fmla="*/ 240995 w 240995"/>
                <a:gd name="connsiteY5" fmla="*/ 245492 h 245492"/>
                <a:gd name="connsiteX6" fmla="*/ 120102 w 240995"/>
                <a:gd name="connsiteY6" fmla="*/ 245492 h 245492"/>
                <a:gd name="connsiteX7" fmla="*/ 0 w 240995"/>
                <a:gd name="connsiteY7" fmla="*/ 125390 h 245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995" h="245492">
                  <a:moveTo>
                    <a:pt x="0" y="0"/>
                  </a:moveTo>
                  <a:lnTo>
                    <a:pt x="106940" y="0"/>
                  </a:lnTo>
                  <a:lnTo>
                    <a:pt x="106940" y="89021"/>
                  </a:lnTo>
                  <a:cubicBezTo>
                    <a:pt x="106940" y="121374"/>
                    <a:pt x="133167" y="147601"/>
                    <a:pt x="165520" y="147601"/>
                  </a:cubicBezTo>
                  <a:lnTo>
                    <a:pt x="240995" y="147601"/>
                  </a:lnTo>
                  <a:lnTo>
                    <a:pt x="240995" y="245492"/>
                  </a:lnTo>
                  <a:lnTo>
                    <a:pt x="120102" y="245492"/>
                  </a:lnTo>
                  <a:cubicBezTo>
                    <a:pt x="53771" y="245492"/>
                    <a:pt x="0" y="191721"/>
                    <a:pt x="0" y="12539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42C15816-BFD8-EA9C-45E6-7884F663CEA1}"/>
                </a:ext>
              </a:extLst>
            </p:cNvPr>
            <p:cNvSpPr/>
            <p:nvPr/>
          </p:nvSpPr>
          <p:spPr>
            <a:xfrm rot="16200000" flipH="1">
              <a:off x="180917" y="2934154"/>
              <a:ext cx="281379" cy="286630"/>
            </a:xfrm>
            <a:custGeom>
              <a:avLst/>
              <a:gdLst>
                <a:gd name="connsiteX0" fmla="*/ 0 w 240995"/>
                <a:gd name="connsiteY0" fmla="*/ 0 h 245492"/>
                <a:gd name="connsiteX1" fmla="*/ 106940 w 240995"/>
                <a:gd name="connsiteY1" fmla="*/ 0 h 245492"/>
                <a:gd name="connsiteX2" fmla="*/ 106940 w 240995"/>
                <a:gd name="connsiteY2" fmla="*/ 89021 h 245492"/>
                <a:gd name="connsiteX3" fmla="*/ 165520 w 240995"/>
                <a:gd name="connsiteY3" fmla="*/ 147601 h 245492"/>
                <a:gd name="connsiteX4" fmla="*/ 240995 w 240995"/>
                <a:gd name="connsiteY4" fmla="*/ 147601 h 245492"/>
                <a:gd name="connsiteX5" fmla="*/ 240995 w 240995"/>
                <a:gd name="connsiteY5" fmla="*/ 245492 h 245492"/>
                <a:gd name="connsiteX6" fmla="*/ 120102 w 240995"/>
                <a:gd name="connsiteY6" fmla="*/ 245492 h 245492"/>
                <a:gd name="connsiteX7" fmla="*/ 0 w 240995"/>
                <a:gd name="connsiteY7" fmla="*/ 125390 h 245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995" h="245492">
                  <a:moveTo>
                    <a:pt x="0" y="0"/>
                  </a:moveTo>
                  <a:lnTo>
                    <a:pt x="106940" y="0"/>
                  </a:lnTo>
                  <a:lnTo>
                    <a:pt x="106940" y="89021"/>
                  </a:lnTo>
                  <a:cubicBezTo>
                    <a:pt x="106940" y="121374"/>
                    <a:pt x="133167" y="147601"/>
                    <a:pt x="165520" y="147601"/>
                  </a:cubicBezTo>
                  <a:lnTo>
                    <a:pt x="240995" y="147601"/>
                  </a:lnTo>
                  <a:lnTo>
                    <a:pt x="240995" y="245492"/>
                  </a:lnTo>
                  <a:lnTo>
                    <a:pt x="120102" y="245492"/>
                  </a:lnTo>
                  <a:cubicBezTo>
                    <a:pt x="53771" y="245492"/>
                    <a:pt x="0" y="191721"/>
                    <a:pt x="0" y="12539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70957" y="102548"/>
            <a:ext cx="8230415" cy="512446"/>
            <a:chOff x="270957" y="102548"/>
            <a:chExt cx="8230415" cy="512446"/>
          </a:xfrm>
        </p:grpSpPr>
        <p:sp>
          <p:nvSpPr>
            <p:cNvPr id="29" name="자유형 28"/>
            <p:cNvSpPr/>
            <p:nvPr/>
          </p:nvSpPr>
          <p:spPr>
            <a:xfrm>
              <a:off x="1207784" y="102548"/>
              <a:ext cx="1984110" cy="150936"/>
            </a:xfrm>
            <a:custGeom>
              <a:avLst/>
              <a:gdLst>
                <a:gd name="connsiteX0" fmla="*/ 0 w 1984110"/>
                <a:gd name="connsiteY0" fmla="*/ 0 h 150936"/>
                <a:gd name="connsiteX1" fmla="*/ 1984110 w 1984110"/>
                <a:gd name="connsiteY1" fmla="*/ 0 h 150936"/>
                <a:gd name="connsiteX2" fmla="*/ 1984110 w 1984110"/>
                <a:gd name="connsiteY2" fmla="*/ 83160 h 150936"/>
                <a:gd name="connsiteX3" fmla="*/ 527789 w 1984110"/>
                <a:gd name="connsiteY3" fmla="*/ 83160 h 150936"/>
                <a:gd name="connsiteX4" fmla="*/ 527789 w 1984110"/>
                <a:gd name="connsiteY4" fmla="*/ 150936 h 150936"/>
                <a:gd name="connsiteX5" fmla="*/ 0 w 1984110"/>
                <a:gd name="connsiteY5" fmla="*/ 150936 h 15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4110" h="150936">
                  <a:moveTo>
                    <a:pt x="0" y="0"/>
                  </a:moveTo>
                  <a:lnTo>
                    <a:pt x="1984110" y="0"/>
                  </a:lnTo>
                  <a:lnTo>
                    <a:pt x="1984110" y="83160"/>
                  </a:lnTo>
                  <a:lnTo>
                    <a:pt x="527789" y="83160"/>
                  </a:lnTo>
                  <a:lnTo>
                    <a:pt x="527789" y="150936"/>
                  </a:lnTo>
                  <a:lnTo>
                    <a:pt x="0" y="150936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98746" y="223003"/>
              <a:ext cx="7005877" cy="391991"/>
            </a:xfrm>
            <a:prstGeom prst="rect">
              <a:avLst/>
            </a:prstGeom>
            <a:solidFill>
              <a:srgbClr val="00AFF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7313" latinLnBrk="0">
                <a:defRPr/>
              </a:pPr>
              <a:r>
                <a:rPr lang="en-US" altLang="ko-KR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600" kern="0" dirty="0"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0957" y="293814"/>
              <a:ext cx="527789" cy="2503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5400000">
              <a:off x="7964571" y="70623"/>
              <a:ext cx="376854" cy="69674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5400000">
              <a:off x="8359554" y="347494"/>
              <a:ext cx="88721" cy="143006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11723" y="457347"/>
              <a:ext cx="7005877" cy="14483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7313" latinLnBrk="0">
                <a:defRPr/>
              </a:pP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13C60242-4C01-1DA2-459C-A84A328C4091}"/>
              </a:ext>
            </a:extLst>
          </p:cNvPr>
          <p:cNvSpPr/>
          <p:nvPr/>
        </p:nvSpPr>
        <p:spPr>
          <a:xfrm>
            <a:off x="3160524" y="2774659"/>
            <a:ext cx="7200000" cy="45719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055B33C2-AAD7-0315-6A86-C1919C37C89E}"/>
              </a:ext>
            </a:extLst>
          </p:cNvPr>
          <p:cNvSpPr/>
          <p:nvPr/>
        </p:nvSpPr>
        <p:spPr>
          <a:xfrm>
            <a:off x="3160524" y="2774659"/>
            <a:ext cx="4320000" cy="45719"/>
          </a:xfrm>
          <a:prstGeom prst="rect">
            <a:avLst/>
          </a:prstGeom>
          <a:solidFill>
            <a:srgbClr val="00A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F6A33EFE-7719-6BA9-C231-028655E19F6A}"/>
              </a:ext>
            </a:extLst>
          </p:cNvPr>
          <p:cNvSpPr/>
          <p:nvPr/>
        </p:nvSpPr>
        <p:spPr>
          <a:xfrm>
            <a:off x="3071624" y="1756605"/>
            <a:ext cx="363857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54BBA079-FEC1-9F8D-32B1-6303174094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67883" y="2817952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A68F51A9-9E44-93F7-E973-EA8151194F11}"/>
              </a:ext>
            </a:extLst>
          </p:cNvPr>
          <p:cNvSpPr/>
          <p:nvPr/>
        </p:nvSpPr>
        <p:spPr>
          <a:xfrm>
            <a:off x="3160524" y="5181309"/>
            <a:ext cx="7200000" cy="45719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19D1EA9F-7448-F585-26F2-54D64D3366D9}"/>
              </a:ext>
            </a:extLst>
          </p:cNvPr>
          <p:cNvSpPr/>
          <p:nvPr/>
        </p:nvSpPr>
        <p:spPr>
          <a:xfrm>
            <a:off x="3160524" y="5181309"/>
            <a:ext cx="2160000" cy="45719"/>
          </a:xfrm>
          <a:prstGeom prst="rect">
            <a:avLst/>
          </a:prstGeom>
          <a:solidFill>
            <a:srgbClr val="00A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1AE18330-018B-F423-414A-2AA444548CDB}"/>
              </a:ext>
            </a:extLst>
          </p:cNvPr>
          <p:cNvSpPr/>
          <p:nvPr/>
        </p:nvSpPr>
        <p:spPr>
          <a:xfrm>
            <a:off x="3071624" y="4163255"/>
            <a:ext cx="363857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A26701D4-B373-F422-D95E-A2EDF4F118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07884" y="5227028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5952188B-86DD-F789-8B13-F798B269BDD1}"/>
              </a:ext>
            </a:extLst>
          </p:cNvPr>
          <p:cNvSpPr/>
          <p:nvPr/>
        </p:nvSpPr>
        <p:spPr>
          <a:xfrm>
            <a:off x="1240131" y="1662410"/>
            <a:ext cx="1373811" cy="13738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F2F6D24C-2907-9E50-8F4F-0DF755359AEE}"/>
              </a:ext>
            </a:extLst>
          </p:cNvPr>
          <p:cNvSpPr/>
          <p:nvPr/>
        </p:nvSpPr>
        <p:spPr>
          <a:xfrm>
            <a:off x="1240130" y="4095021"/>
            <a:ext cx="1373811" cy="13738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모서리가 둥근 사각형 설명선 33">
            <a:extLst>
              <a:ext uri="{FF2B5EF4-FFF2-40B4-BE49-F238E27FC236}">
                <a16:creationId xmlns="" xmlns:a16="http://schemas.microsoft.com/office/drawing/2014/main" id="{12FDAFEC-E92A-F235-A7C7-997BB25D57CF}"/>
              </a:ext>
            </a:extLst>
          </p:cNvPr>
          <p:cNvSpPr/>
          <p:nvPr/>
        </p:nvSpPr>
        <p:spPr>
          <a:xfrm>
            <a:off x="7623104" y="2306239"/>
            <a:ext cx="717176" cy="285964"/>
          </a:xfrm>
          <a:prstGeom prst="wedgeRoundRectCallout">
            <a:avLst>
              <a:gd name="adj1" fmla="val -63333"/>
              <a:gd name="adj2" fmla="val 59169"/>
              <a:gd name="adj3" fmla="val 16667"/>
            </a:avLst>
          </a:prstGeom>
          <a:solidFill>
            <a:srgbClr val="00AFF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Check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92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2509" y="759061"/>
            <a:ext cx="12194509" cy="6098940"/>
            <a:chOff x="-2509" y="759061"/>
            <a:chExt cx="12194509" cy="6098940"/>
          </a:xfrm>
        </p:grpSpPr>
        <p:sp>
          <p:nvSpPr>
            <p:cNvPr id="2" name="한쪽 모서리가 둥근 사각형 1"/>
            <p:cNvSpPr/>
            <p:nvPr/>
          </p:nvSpPr>
          <p:spPr>
            <a:xfrm flipH="1">
              <a:off x="0" y="759061"/>
              <a:ext cx="12192000" cy="6098940"/>
            </a:xfrm>
            <a:prstGeom prst="round1Rect">
              <a:avLst>
                <a:gd name="adj" fmla="val 2380"/>
              </a:avLst>
            </a:prstGeom>
            <a:solidFill>
              <a:srgbClr val="00AFF1"/>
            </a:solidFill>
            <a:ln w="25400">
              <a:solidFill>
                <a:schemeClr val="accent1">
                  <a:lumMod val="50000"/>
                </a:schemeClr>
              </a:solidFill>
            </a:ln>
            <a:effectLst>
              <a:outerShdw dist="38100" dir="162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28051" y="954593"/>
              <a:ext cx="12063949" cy="59034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xmlns="" id="{A57481B6-5005-B755-6B9A-ED334EC1A8F0}"/>
                </a:ext>
              </a:extLst>
            </p:cNvPr>
            <p:cNvSpPr/>
            <p:nvPr/>
          </p:nvSpPr>
          <p:spPr>
            <a:xfrm rot="16200000">
              <a:off x="-1585603" y="4519874"/>
              <a:ext cx="3630184" cy="463996"/>
            </a:xfrm>
            <a:custGeom>
              <a:avLst/>
              <a:gdLst>
                <a:gd name="connsiteX0" fmla="*/ 3630184 w 3630184"/>
                <a:gd name="connsiteY0" fmla="*/ 0 h 463996"/>
                <a:gd name="connsiteX1" fmla="*/ 3630184 w 3630184"/>
                <a:gd name="connsiteY1" fmla="*/ 343894 h 463996"/>
                <a:gd name="connsiteX2" fmla="*/ 3510082 w 3630184"/>
                <a:gd name="connsiteY2" fmla="*/ 463996 h 463996"/>
                <a:gd name="connsiteX3" fmla="*/ 120103 w 3630184"/>
                <a:gd name="connsiteY3" fmla="*/ 463996 h 463996"/>
                <a:gd name="connsiteX4" fmla="*/ 0 w 3630184"/>
                <a:gd name="connsiteY4" fmla="*/ 343894 h 463996"/>
                <a:gd name="connsiteX5" fmla="*/ 0 w 3630184"/>
                <a:gd name="connsiteY5" fmla="*/ 0 h 463996"/>
                <a:gd name="connsiteX6" fmla="*/ 106941 w 3630184"/>
                <a:gd name="connsiteY6" fmla="*/ 0 h 463996"/>
                <a:gd name="connsiteX7" fmla="*/ 106941 w 3630184"/>
                <a:gd name="connsiteY7" fmla="*/ 307525 h 463996"/>
                <a:gd name="connsiteX8" fmla="*/ 165521 w 3630184"/>
                <a:gd name="connsiteY8" fmla="*/ 366105 h 463996"/>
                <a:gd name="connsiteX9" fmla="*/ 3464662 w 3630184"/>
                <a:gd name="connsiteY9" fmla="*/ 366105 h 463996"/>
                <a:gd name="connsiteX10" fmla="*/ 3523242 w 3630184"/>
                <a:gd name="connsiteY10" fmla="*/ 307525 h 463996"/>
                <a:gd name="connsiteX11" fmla="*/ 3523242 w 3630184"/>
                <a:gd name="connsiteY11" fmla="*/ 0 h 463996"/>
                <a:gd name="connsiteX12" fmla="*/ 3630184 w 3630184"/>
                <a:gd name="connsiteY12" fmla="*/ 0 h 46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0184" h="463996">
                  <a:moveTo>
                    <a:pt x="3630184" y="0"/>
                  </a:moveTo>
                  <a:lnTo>
                    <a:pt x="3630184" y="343894"/>
                  </a:lnTo>
                  <a:cubicBezTo>
                    <a:pt x="3630184" y="410225"/>
                    <a:pt x="3576413" y="463996"/>
                    <a:pt x="3510082" y="463996"/>
                  </a:cubicBezTo>
                  <a:lnTo>
                    <a:pt x="120103" y="463996"/>
                  </a:lnTo>
                  <a:cubicBezTo>
                    <a:pt x="53772" y="463996"/>
                    <a:pt x="0" y="410225"/>
                    <a:pt x="0" y="343894"/>
                  </a:cubicBezTo>
                  <a:lnTo>
                    <a:pt x="0" y="0"/>
                  </a:lnTo>
                  <a:lnTo>
                    <a:pt x="106941" y="0"/>
                  </a:lnTo>
                  <a:lnTo>
                    <a:pt x="106941" y="307525"/>
                  </a:lnTo>
                  <a:cubicBezTo>
                    <a:pt x="106941" y="339878"/>
                    <a:pt x="133168" y="366105"/>
                    <a:pt x="165521" y="366105"/>
                  </a:cubicBezTo>
                  <a:lnTo>
                    <a:pt x="3464662" y="366105"/>
                  </a:lnTo>
                  <a:cubicBezTo>
                    <a:pt x="3497015" y="366105"/>
                    <a:pt x="3523242" y="339878"/>
                    <a:pt x="3523242" y="307525"/>
                  </a:cubicBezTo>
                  <a:lnTo>
                    <a:pt x="3523242" y="0"/>
                  </a:lnTo>
                  <a:lnTo>
                    <a:pt x="3630184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352A7DAF-F2BF-FB3F-1E4E-CD1386F66076}"/>
                </a:ext>
              </a:extLst>
            </p:cNvPr>
            <p:cNvSpPr/>
            <p:nvPr/>
          </p:nvSpPr>
          <p:spPr>
            <a:xfrm rot="16200000">
              <a:off x="180918" y="6282958"/>
              <a:ext cx="281379" cy="286630"/>
            </a:xfrm>
            <a:custGeom>
              <a:avLst/>
              <a:gdLst>
                <a:gd name="connsiteX0" fmla="*/ 0 w 240995"/>
                <a:gd name="connsiteY0" fmla="*/ 0 h 245492"/>
                <a:gd name="connsiteX1" fmla="*/ 106940 w 240995"/>
                <a:gd name="connsiteY1" fmla="*/ 0 h 245492"/>
                <a:gd name="connsiteX2" fmla="*/ 106940 w 240995"/>
                <a:gd name="connsiteY2" fmla="*/ 89021 h 245492"/>
                <a:gd name="connsiteX3" fmla="*/ 165520 w 240995"/>
                <a:gd name="connsiteY3" fmla="*/ 147601 h 245492"/>
                <a:gd name="connsiteX4" fmla="*/ 240995 w 240995"/>
                <a:gd name="connsiteY4" fmla="*/ 147601 h 245492"/>
                <a:gd name="connsiteX5" fmla="*/ 240995 w 240995"/>
                <a:gd name="connsiteY5" fmla="*/ 245492 h 245492"/>
                <a:gd name="connsiteX6" fmla="*/ 120102 w 240995"/>
                <a:gd name="connsiteY6" fmla="*/ 245492 h 245492"/>
                <a:gd name="connsiteX7" fmla="*/ 0 w 240995"/>
                <a:gd name="connsiteY7" fmla="*/ 125390 h 245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995" h="245492">
                  <a:moveTo>
                    <a:pt x="0" y="0"/>
                  </a:moveTo>
                  <a:lnTo>
                    <a:pt x="106940" y="0"/>
                  </a:lnTo>
                  <a:lnTo>
                    <a:pt x="106940" y="89021"/>
                  </a:lnTo>
                  <a:cubicBezTo>
                    <a:pt x="106940" y="121374"/>
                    <a:pt x="133167" y="147601"/>
                    <a:pt x="165520" y="147601"/>
                  </a:cubicBezTo>
                  <a:lnTo>
                    <a:pt x="240995" y="147601"/>
                  </a:lnTo>
                  <a:lnTo>
                    <a:pt x="240995" y="245492"/>
                  </a:lnTo>
                  <a:lnTo>
                    <a:pt x="120102" y="245492"/>
                  </a:lnTo>
                  <a:cubicBezTo>
                    <a:pt x="53771" y="245492"/>
                    <a:pt x="0" y="191721"/>
                    <a:pt x="0" y="12539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42C15816-BFD8-EA9C-45E6-7884F663CEA1}"/>
                </a:ext>
              </a:extLst>
            </p:cNvPr>
            <p:cNvSpPr/>
            <p:nvPr/>
          </p:nvSpPr>
          <p:spPr>
            <a:xfrm rot="16200000" flipH="1">
              <a:off x="180917" y="2934154"/>
              <a:ext cx="281379" cy="286630"/>
            </a:xfrm>
            <a:custGeom>
              <a:avLst/>
              <a:gdLst>
                <a:gd name="connsiteX0" fmla="*/ 0 w 240995"/>
                <a:gd name="connsiteY0" fmla="*/ 0 h 245492"/>
                <a:gd name="connsiteX1" fmla="*/ 106940 w 240995"/>
                <a:gd name="connsiteY1" fmla="*/ 0 h 245492"/>
                <a:gd name="connsiteX2" fmla="*/ 106940 w 240995"/>
                <a:gd name="connsiteY2" fmla="*/ 89021 h 245492"/>
                <a:gd name="connsiteX3" fmla="*/ 165520 w 240995"/>
                <a:gd name="connsiteY3" fmla="*/ 147601 h 245492"/>
                <a:gd name="connsiteX4" fmla="*/ 240995 w 240995"/>
                <a:gd name="connsiteY4" fmla="*/ 147601 h 245492"/>
                <a:gd name="connsiteX5" fmla="*/ 240995 w 240995"/>
                <a:gd name="connsiteY5" fmla="*/ 245492 h 245492"/>
                <a:gd name="connsiteX6" fmla="*/ 120102 w 240995"/>
                <a:gd name="connsiteY6" fmla="*/ 245492 h 245492"/>
                <a:gd name="connsiteX7" fmla="*/ 0 w 240995"/>
                <a:gd name="connsiteY7" fmla="*/ 125390 h 245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995" h="245492">
                  <a:moveTo>
                    <a:pt x="0" y="0"/>
                  </a:moveTo>
                  <a:lnTo>
                    <a:pt x="106940" y="0"/>
                  </a:lnTo>
                  <a:lnTo>
                    <a:pt x="106940" y="89021"/>
                  </a:lnTo>
                  <a:cubicBezTo>
                    <a:pt x="106940" y="121374"/>
                    <a:pt x="133167" y="147601"/>
                    <a:pt x="165520" y="147601"/>
                  </a:cubicBezTo>
                  <a:lnTo>
                    <a:pt x="240995" y="147601"/>
                  </a:lnTo>
                  <a:lnTo>
                    <a:pt x="240995" y="245492"/>
                  </a:lnTo>
                  <a:lnTo>
                    <a:pt x="120102" y="245492"/>
                  </a:lnTo>
                  <a:cubicBezTo>
                    <a:pt x="53771" y="245492"/>
                    <a:pt x="0" y="191721"/>
                    <a:pt x="0" y="12539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70957" y="102548"/>
            <a:ext cx="8230415" cy="512446"/>
            <a:chOff x="270957" y="102548"/>
            <a:chExt cx="8230415" cy="512446"/>
          </a:xfrm>
        </p:grpSpPr>
        <p:sp>
          <p:nvSpPr>
            <p:cNvPr id="29" name="자유형 28"/>
            <p:cNvSpPr/>
            <p:nvPr/>
          </p:nvSpPr>
          <p:spPr>
            <a:xfrm>
              <a:off x="1207784" y="102548"/>
              <a:ext cx="1984110" cy="150936"/>
            </a:xfrm>
            <a:custGeom>
              <a:avLst/>
              <a:gdLst>
                <a:gd name="connsiteX0" fmla="*/ 0 w 1984110"/>
                <a:gd name="connsiteY0" fmla="*/ 0 h 150936"/>
                <a:gd name="connsiteX1" fmla="*/ 1984110 w 1984110"/>
                <a:gd name="connsiteY1" fmla="*/ 0 h 150936"/>
                <a:gd name="connsiteX2" fmla="*/ 1984110 w 1984110"/>
                <a:gd name="connsiteY2" fmla="*/ 83160 h 150936"/>
                <a:gd name="connsiteX3" fmla="*/ 527789 w 1984110"/>
                <a:gd name="connsiteY3" fmla="*/ 83160 h 150936"/>
                <a:gd name="connsiteX4" fmla="*/ 527789 w 1984110"/>
                <a:gd name="connsiteY4" fmla="*/ 150936 h 150936"/>
                <a:gd name="connsiteX5" fmla="*/ 0 w 1984110"/>
                <a:gd name="connsiteY5" fmla="*/ 150936 h 15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4110" h="150936">
                  <a:moveTo>
                    <a:pt x="0" y="0"/>
                  </a:moveTo>
                  <a:lnTo>
                    <a:pt x="1984110" y="0"/>
                  </a:lnTo>
                  <a:lnTo>
                    <a:pt x="1984110" y="83160"/>
                  </a:lnTo>
                  <a:lnTo>
                    <a:pt x="527789" y="83160"/>
                  </a:lnTo>
                  <a:lnTo>
                    <a:pt x="527789" y="150936"/>
                  </a:lnTo>
                  <a:lnTo>
                    <a:pt x="0" y="150936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98746" y="223003"/>
              <a:ext cx="7005877" cy="391991"/>
            </a:xfrm>
            <a:prstGeom prst="rect">
              <a:avLst/>
            </a:prstGeom>
            <a:solidFill>
              <a:srgbClr val="00AFF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7313" latinLnBrk="0">
                <a:defRPr/>
              </a:pPr>
              <a:r>
                <a:rPr lang="en-US" altLang="ko-KR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600" kern="0" dirty="0"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0957" y="293814"/>
              <a:ext cx="527789" cy="2503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5400000">
              <a:off x="7964571" y="70623"/>
              <a:ext cx="376854" cy="69674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5400000">
              <a:off x="8359554" y="347494"/>
              <a:ext cx="88721" cy="143006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11723" y="457347"/>
              <a:ext cx="7005877" cy="14483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7313" latinLnBrk="0">
                <a:defRPr/>
              </a:pP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="" xmlns:a16="http://schemas.microsoft.com/office/drawing/2014/main" id="{EC1D728C-1697-5195-FA5A-0EC0E85014B6}"/>
              </a:ext>
            </a:extLst>
          </p:cNvPr>
          <p:cNvGrpSpPr/>
          <p:nvPr/>
        </p:nvGrpSpPr>
        <p:grpSpPr>
          <a:xfrm>
            <a:off x="4226339" y="2936779"/>
            <a:ext cx="2012336" cy="2136923"/>
            <a:chOff x="4394263" y="2663525"/>
            <a:chExt cx="2012336" cy="2136923"/>
          </a:xfrm>
          <a:solidFill>
            <a:srgbClr val="00AFF1"/>
          </a:solidFill>
        </p:grpSpPr>
        <p:sp>
          <p:nvSpPr>
            <p:cNvPr id="166" name="자유형 115">
              <a:extLst>
                <a:ext uri="{FF2B5EF4-FFF2-40B4-BE49-F238E27FC236}">
                  <a16:creationId xmlns="" xmlns:a16="http://schemas.microsoft.com/office/drawing/2014/main" id="{F06A9D87-A551-A9DD-4202-BF4C71ABF555}"/>
                </a:ext>
              </a:extLst>
            </p:cNvPr>
            <p:cNvSpPr/>
            <p:nvPr/>
          </p:nvSpPr>
          <p:spPr>
            <a:xfrm>
              <a:off x="4394263" y="2663525"/>
              <a:ext cx="1864189" cy="2080167"/>
            </a:xfrm>
            <a:custGeom>
              <a:avLst/>
              <a:gdLst>
                <a:gd name="connsiteX0" fmla="*/ 361561 w 1864189"/>
                <a:gd name="connsiteY0" fmla="*/ 0 h 2080167"/>
                <a:gd name="connsiteX1" fmla="*/ 1512880 w 1864189"/>
                <a:gd name="connsiteY1" fmla="*/ 0 h 2080167"/>
                <a:gd name="connsiteX2" fmla="*/ 1846028 w 1864189"/>
                <a:gd name="connsiteY2" fmla="*/ 220825 h 2080167"/>
                <a:gd name="connsiteX3" fmla="*/ 1864189 w 1864189"/>
                <a:gd name="connsiteY3" fmla="*/ 279329 h 2080167"/>
                <a:gd name="connsiteX4" fmla="*/ 1819976 w 1864189"/>
                <a:gd name="connsiteY4" fmla="*/ 279329 h 2080167"/>
                <a:gd name="connsiteX5" fmla="*/ 1808741 w 1864189"/>
                <a:gd name="connsiteY5" fmla="*/ 243136 h 2080167"/>
                <a:gd name="connsiteX6" fmla="*/ 1507370 w 1864189"/>
                <a:gd name="connsiteY6" fmla="*/ 43374 h 2080167"/>
                <a:gd name="connsiteX7" fmla="*/ 367070 w 1864189"/>
                <a:gd name="connsiteY7" fmla="*/ 43374 h 2080167"/>
                <a:gd name="connsiteX8" fmla="*/ 39996 w 1864189"/>
                <a:gd name="connsiteY8" fmla="*/ 370448 h 2080167"/>
                <a:gd name="connsiteX9" fmla="*/ 39996 w 1864189"/>
                <a:gd name="connsiteY9" fmla="*/ 1707694 h 2080167"/>
                <a:gd name="connsiteX10" fmla="*/ 367070 w 1864189"/>
                <a:gd name="connsiteY10" fmla="*/ 2034768 h 2080167"/>
                <a:gd name="connsiteX11" fmla="*/ 1337837 w 1864189"/>
                <a:gd name="connsiteY11" fmla="*/ 2034768 h 2080167"/>
                <a:gd name="connsiteX12" fmla="*/ 1337837 w 1864189"/>
                <a:gd name="connsiteY12" fmla="*/ 2080167 h 2080167"/>
                <a:gd name="connsiteX13" fmla="*/ 361561 w 1864189"/>
                <a:gd name="connsiteY13" fmla="*/ 2080167 h 2080167"/>
                <a:gd name="connsiteX14" fmla="*/ 0 w 1864189"/>
                <a:gd name="connsiteY14" fmla="*/ 1718606 h 2080167"/>
                <a:gd name="connsiteX15" fmla="*/ 0 w 1864189"/>
                <a:gd name="connsiteY15" fmla="*/ 361561 h 2080167"/>
                <a:gd name="connsiteX16" fmla="*/ 361561 w 1864189"/>
                <a:gd name="connsiteY16" fmla="*/ 0 h 208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4189" h="2080167">
                  <a:moveTo>
                    <a:pt x="361561" y="0"/>
                  </a:moveTo>
                  <a:lnTo>
                    <a:pt x="1512880" y="0"/>
                  </a:lnTo>
                  <a:cubicBezTo>
                    <a:pt x="1662644" y="0"/>
                    <a:pt x="1791140" y="91055"/>
                    <a:pt x="1846028" y="220825"/>
                  </a:cubicBezTo>
                  <a:lnTo>
                    <a:pt x="1864189" y="279329"/>
                  </a:lnTo>
                  <a:lnTo>
                    <a:pt x="1819976" y="279329"/>
                  </a:lnTo>
                  <a:lnTo>
                    <a:pt x="1808741" y="243136"/>
                  </a:lnTo>
                  <a:cubicBezTo>
                    <a:pt x="1759089" y="125744"/>
                    <a:pt x="1642849" y="43374"/>
                    <a:pt x="1507370" y="43374"/>
                  </a:cubicBezTo>
                  <a:lnTo>
                    <a:pt x="367070" y="43374"/>
                  </a:lnTo>
                  <a:cubicBezTo>
                    <a:pt x="186432" y="43374"/>
                    <a:pt x="39996" y="189810"/>
                    <a:pt x="39996" y="370448"/>
                  </a:cubicBezTo>
                  <a:lnTo>
                    <a:pt x="39996" y="1707694"/>
                  </a:lnTo>
                  <a:cubicBezTo>
                    <a:pt x="39996" y="1888332"/>
                    <a:pt x="186432" y="2034768"/>
                    <a:pt x="367070" y="2034768"/>
                  </a:cubicBezTo>
                  <a:lnTo>
                    <a:pt x="1337837" y="2034768"/>
                  </a:lnTo>
                  <a:lnTo>
                    <a:pt x="1337837" y="2080167"/>
                  </a:lnTo>
                  <a:lnTo>
                    <a:pt x="361561" y="2080167"/>
                  </a:lnTo>
                  <a:cubicBezTo>
                    <a:pt x="161876" y="2080167"/>
                    <a:pt x="0" y="1918291"/>
                    <a:pt x="0" y="1718606"/>
                  </a:cubicBezTo>
                  <a:lnTo>
                    <a:pt x="0" y="361561"/>
                  </a:lnTo>
                  <a:cubicBezTo>
                    <a:pt x="0" y="161876"/>
                    <a:pt x="161876" y="0"/>
                    <a:pt x="361561" y="0"/>
                  </a:cubicBezTo>
                  <a:close/>
                </a:path>
              </a:pathLst>
            </a:cu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67" name="직선 연결선 166">
              <a:extLst>
                <a:ext uri="{FF2B5EF4-FFF2-40B4-BE49-F238E27FC236}">
                  <a16:creationId xmlns="" xmlns:a16="http://schemas.microsoft.com/office/drawing/2014/main" id="{8047ABDC-C6B3-1BBD-26C7-12E578589BF5}"/>
                </a:ext>
              </a:extLst>
            </p:cNvPr>
            <p:cNvCxnSpPr>
              <a:cxnSpLocks/>
            </p:cNvCxnSpPr>
            <p:nvPr/>
          </p:nvCxnSpPr>
          <p:spPr>
            <a:xfrm>
              <a:off x="6232743" y="2923772"/>
              <a:ext cx="173856" cy="732625"/>
            </a:xfrm>
            <a:prstGeom prst="line">
              <a:avLst/>
            </a:prstGeom>
            <a:grpFill/>
            <a:ln w="43180">
              <a:solidFill>
                <a:srgbClr val="00AF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타원 167">
              <a:extLst>
                <a:ext uri="{FF2B5EF4-FFF2-40B4-BE49-F238E27FC236}">
                  <a16:creationId xmlns="" xmlns:a16="http://schemas.microsoft.com/office/drawing/2014/main" id="{94678CC5-16CF-681C-BBA0-20173211C9B1}"/>
                </a:ext>
              </a:extLst>
            </p:cNvPr>
            <p:cNvSpPr/>
            <p:nvPr/>
          </p:nvSpPr>
          <p:spPr>
            <a:xfrm>
              <a:off x="5732100" y="4661536"/>
              <a:ext cx="138912" cy="138912"/>
            </a:xfrm>
            <a:prstGeom prst="ellipse">
              <a:avLst/>
            </a:pr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9" name="직사각형 168">
            <a:extLst>
              <a:ext uri="{FF2B5EF4-FFF2-40B4-BE49-F238E27FC236}">
                <a16:creationId xmlns="" xmlns:a16="http://schemas.microsoft.com/office/drawing/2014/main" id="{1E3D6AA5-AD51-2C79-291A-351022C0442E}"/>
              </a:ext>
            </a:extLst>
          </p:cNvPr>
          <p:cNvSpPr/>
          <p:nvPr/>
        </p:nvSpPr>
        <p:spPr>
          <a:xfrm>
            <a:off x="5081009" y="5203791"/>
            <a:ext cx="11384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400" b="1" dirty="0">
                <a:solidFill>
                  <a:srgbClr val="00AFF1"/>
                </a:solidFill>
              </a:rPr>
              <a:t>63</a:t>
            </a:r>
            <a:r>
              <a:rPr lang="en-US" altLang="ko-KR" sz="2800" dirty="0">
                <a:solidFill>
                  <a:srgbClr val="00AFF1"/>
                </a:solidFill>
              </a:rPr>
              <a:t>%</a:t>
            </a:r>
            <a:endParaRPr lang="en-US" altLang="ko-KR" sz="2400" b="1" dirty="0">
              <a:solidFill>
                <a:srgbClr val="00AFF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="" xmlns:a16="http://schemas.microsoft.com/office/drawing/2014/main" id="{202565DF-2A49-64AD-EAD5-37523132D337}"/>
              </a:ext>
            </a:extLst>
          </p:cNvPr>
          <p:cNvSpPr/>
          <p:nvPr/>
        </p:nvSpPr>
        <p:spPr>
          <a:xfrm>
            <a:off x="6351118" y="1991224"/>
            <a:ext cx="11384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63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71" name="그룹 170">
            <a:extLst>
              <a:ext uri="{FF2B5EF4-FFF2-40B4-BE49-F238E27FC236}">
                <a16:creationId xmlns="" xmlns:a16="http://schemas.microsoft.com/office/drawing/2014/main" id="{D6D3638A-2404-5B33-F52E-100812FD2932}"/>
              </a:ext>
            </a:extLst>
          </p:cNvPr>
          <p:cNvGrpSpPr/>
          <p:nvPr/>
        </p:nvGrpSpPr>
        <p:grpSpPr>
          <a:xfrm rot="10800000">
            <a:off x="6264191" y="2880023"/>
            <a:ext cx="2011543" cy="2136923"/>
            <a:chOff x="4401406" y="2663525"/>
            <a:chExt cx="2011543" cy="213692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2" name="자유형 122">
              <a:extLst>
                <a:ext uri="{FF2B5EF4-FFF2-40B4-BE49-F238E27FC236}">
                  <a16:creationId xmlns="" xmlns:a16="http://schemas.microsoft.com/office/drawing/2014/main" id="{8DBF5F72-BD20-65B7-E436-41A40880A8C1}"/>
                </a:ext>
              </a:extLst>
            </p:cNvPr>
            <p:cNvSpPr/>
            <p:nvPr/>
          </p:nvSpPr>
          <p:spPr>
            <a:xfrm>
              <a:off x="4401406" y="2663525"/>
              <a:ext cx="1864189" cy="2080167"/>
            </a:xfrm>
            <a:custGeom>
              <a:avLst/>
              <a:gdLst>
                <a:gd name="connsiteX0" fmla="*/ 361561 w 1864189"/>
                <a:gd name="connsiteY0" fmla="*/ 0 h 2080167"/>
                <a:gd name="connsiteX1" fmla="*/ 1512880 w 1864189"/>
                <a:gd name="connsiteY1" fmla="*/ 0 h 2080167"/>
                <a:gd name="connsiteX2" fmla="*/ 1846028 w 1864189"/>
                <a:gd name="connsiteY2" fmla="*/ 220825 h 2080167"/>
                <a:gd name="connsiteX3" fmla="*/ 1864189 w 1864189"/>
                <a:gd name="connsiteY3" fmla="*/ 279329 h 2080167"/>
                <a:gd name="connsiteX4" fmla="*/ 1819976 w 1864189"/>
                <a:gd name="connsiteY4" fmla="*/ 279329 h 2080167"/>
                <a:gd name="connsiteX5" fmla="*/ 1808741 w 1864189"/>
                <a:gd name="connsiteY5" fmla="*/ 243136 h 2080167"/>
                <a:gd name="connsiteX6" fmla="*/ 1507370 w 1864189"/>
                <a:gd name="connsiteY6" fmla="*/ 43374 h 2080167"/>
                <a:gd name="connsiteX7" fmla="*/ 367070 w 1864189"/>
                <a:gd name="connsiteY7" fmla="*/ 43374 h 2080167"/>
                <a:gd name="connsiteX8" fmla="*/ 39996 w 1864189"/>
                <a:gd name="connsiteY8" fmla="*/ 370448 h 2080167"/>
                <a:gd name="connsiteX9" fmla="*/ 39996 w 1864189"/>
                <a:gd name="connsiteY9" fmla="*/ 1707694 h 2080167"/>
                <a:gd name="connsiteX10" fmla="*/ 367070 w 1864189"/>
                <a:gd name="connsiteY10" fmla="*/ 2034768 h 2080167"/>
                <a:gd name="connsiteX11" fmla="*/ 1337837 w 1864189"/>
                <a:gd name="connsiteY11" fmla="*/ 2034768 h 2080167"/>
                <a:gd name="connsiteX12" fmla="*/ 1337837 w 1864189"/>
                <a:gd name="connsiteY12" fmla="*/ 2080167 h 2080167"/>
                <a:gd name="connsiteX13" fmla="*/ 361561 w 1864189"/>
                <a:gd name="connsiteY13" fmla="*/ 2080167 h 2080167"/>
                <a:gd name="connsiteX14" fmla="*/ 0 w 1864189"/>
                <a:gd name="connsiteY14" fmla="*/ 1718606 h 2080167"/>
                <a:gd name="connsiteX15" fmla="*/ 0 w 1864189"/>
                <a:gd name="connsiteY15" fmla="*/ 361561 h 2080167"/>
                <a:gd name="connsiteX16" fmla="*/ 361561 w 1864189"/>
                <a:gd name="connsiteY16" fmla="*/ 0 h 208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4189" h="2080167">
                  <a:moveTo>
                    <a:pt x="361561" y="0"/>
                  </a:moveTo>
                  <a:lnTo>
                    <a:pt x="1512880" y="0"/>
                  </a:lnTo>
                  <a:cubicBezTo>
                    <a:pt x="1662644" y="0"/>
                    <a:pt x="1791140" y="91055"/>
                    <a:pt x="1846028" y="220825"/>
                  </a:cubicBezTo>
                  <a:lnTo>
                    <a:pt x="1864189" y="279329"/>
                  </a:lnTo>
                  <a:lnTo>
                    <a:pt x="1819976" y="279329"/>
                  </a:lnTo>
                  <a:lnTo>
                    <a:pt x="1808741" y="243136"/>
                  </a:lnTo>
                  <a:cubicBezTo>
                    <a:pt x="1759089" y="125744"/>
                    <a:pt x="1642849" y="43374"/>
                    <a:pt x="1507370" y="43374"/>
                  </a:cubicBezTo>
                  <a:lnTo>
                    <a:pt x="367070" y="43374"/>
                  </a:lnTo>
                  <a:cubicBezTo>
                    <a:pt x="186432" y="43374"/>
                    <a:pt x="39996" y="189810"/>
                    <a:pt x="39996" y="370448"/>
                  </a:cubicBezTo>
                  <a:lnTo>
                    <a:pt x="39996" y="1707694"/>
                  </a:lnTo>
                  <a:cubicBezTo>
                    <a:pt x="39996" y="1888332"/>
                    <a:pt x="186432" y="2034768"/>
                    <a:pt x="367070" y="2034768"/>
                  </a:cubicBezTo>
                  <a:lnTo>
                    <a:pt x="1337837" y="2034768"/>
                  </a:lnTo>
                  <a:lnTo>
                    <a:pt x="1337837" y="2080167"/>
                  </a:lnTo>
                  <a:lnTo>
                    <a:pt x="361561" y="2080167"/>
                  </a:lnTo>
                  <a:cubicBezTo>
                    <a:pt x="161876" y="2080167"/>
                    <a:pt x="0" y="1918291"/>
                    <a:pt x="0" y="1718606"/>
                  </a:cubicBezTo>
                  <a:lnTo>
                    <a:pt x="0" y="361561"/>
                  </a:lnTo>
                  <a:cubicBezTo>
                    <a:pt x="0" y="161876"/>
                    <a:pt x="161876" y="0"/>
                    <a:pt x="361561" y="0"/>
                  </a:cubicBezTo>
                  <a:close/>
                </a:path>
              </a:pathLst>
            </a:cu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="" xmlns:a16="http://schemas.microsoft.com/office/drawing/2014/main" id="{0DA43320-F53B-5498-3754-D045FF4EC40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093" y="2923772"/>
              <a:ext cx="173856" cy="732625"/>
            </a:xfrm>
            <a:prstGeom prst="line">
              <a:avLst/>
            </a:prstGeom>
            <a:grpFill/>
            <a:ln w="4318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>
              <a:extLst>
                <a:ext uri="{FF2B5EF4-FFF2-40B4-BE49-F238E27FC236}">
                  <a16:creationId xmlns="" xmlns:a16="http://schemas.microsoft.com/office/drawing/2014/main" id="{0CCAB900-687B-E1CB-43D0-311408DFA14E}"/>
                </a:ext>
              </a:extLst>
            </p:cNvPr>
            <p:cNvSpPr/>
            <p:nvPr/>
          </p:nvSpPr>
          <p:spPr>
            <a:xfrm>
              <a:off x="5732100" y="4661536"/>
              <a:ext cx="138912" cy="138912"/>
            </a:xfrm>
            <a:prstGeom prst="ellipse">
              <a:avLst/>
            </a:prstGeom>
            <a:grpFill/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F3CC2783-F246-9225-15B6-795F31E1D315}"/>
              </a:ext>
            </a:extLst>
          </p:cNvPr>
          <p:cNvGrpSpPr/>
          <p:nvPr/>
        </p:nvGrpSpPr>
        <p:grpSpPr>
          <a:xfrm>
            <a:off x="4820297" y="3641262"/>
            <a:ext cx="616838" cy="683709"/>
            <a:chOff x="-2844800" y="1568450"/>
            <a:chExt cx="2284412" cy="2532063"/>
          </a:xfrm>
          <a:solidFill>
            <a:srgbClr val="00AFF1"/>
          </a:solidFill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6C837FB5-D26C-5F43-7182-CA9EACAC5D24}"/>
                </a:ext>
              </a:extLst>
            </p:cNvPr>
            <p:cNvGrpSpPr/>
            <p:nvPr/>
          </p:nvGrpSpPr>
          <p:grpSpPr>
            <a:xfrm>
              <a:off x="-2640013" y="2590800"/>
              <a:ext cx="1671637" cy="693738"/>
              <a:chOff x="-2640013" y="2590800"/>
              <a:chExt cx="1671637" cy="693738"/>
            </a:xfrm>
            <a:grpFill/>
          </p:grpSpPr>
          <p:sp>
            <p:nvSpPr>
              <p:cNvPr id="185" name="Rectangle 5">
                <a:extLst>
                  <a:ext uri="{FF2B5EF4-FFF2-40B4-BE49-F238E27FC236}">
                    <a16:creationId xmlns="" xmlns:a16="http://schemas.microsoft.com/office/drawing/2014/main" id="{2A335F74-B0FC-6EDD-8510-6DCFDB002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590800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Rectangle 6">
                <a:extLst>
                  <a:ext uri="{FF2B5EF4-FFF2-40B4-BE49-F238E27FC236}">
                    <a16:creationId xmlns="" xmlns:a16="http://schemas.microsoft.com/office/drawing/2014/main" id="{C0E1E8C8-72EC-5156-528C-1F87EFEA0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795588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Rectangle 7">
                <a:extLst>
                  <a:ext uri="{FF2B5EF4-FFF2-40B4-BE49-F238E27FC236}">
                    <a16:creationId xmlns="" xmlns:a16="http://schemas.microsoft.com/office/drawing/2014/main" id="{D0917377-E963-6649-68BE-C2CB18E76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998788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Rectangle 8">
                <a:extLst>
                  <a:ext uri="{FF2B5EF4-FFF2-40B4-BE49-F238E27FC236}">
                    <a16:creationId xmlns="" xmlns:a16="http://schemas.microsoft.com/office/drawing/2014/main" id="{36BC4CA9-BB99-3D0B-F767-6C9BDC0DA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49338" y="3203575"/>
                <a:ext cx="80962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Rectangle 9">
                <a:extLst>
                  <a:ext uri="{FF2B5EF4-FFF2-40B4-BE49-F238E27FC236}">
                    <a16:creationId xmlns="" xmlns:a16="http://schemas.microsoft.com/office/drawing/2014/main" id="{D757769A-5380-8A88-A5B4-CE63560DA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4125" y="3203575"/>
                <a:ext cx="82550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Rectangle 10">
                <a:extLst>
                  <a:ext uri="{FF2B5EF4-FFF2-40B4-BE49-F238E27FC236}">
                    <a16:creationId xmlns="" xmlns:a16="http://schemas.microsoft.com/office/drawing/2014/main" id="{BD076CAE-0285-EAA3-66B8-BBB138FF3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7325" y="3203575"/>
                <a:ext cx="80962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E39F4E4F-EE51-E91D-A204-BF3850069D1B}"/>
                </a:ext>
              </a:extLst>
            </p:cNvPr>
            <p:cNvGrpSpPr/>
            <p:nvPr/>
          </p:nvGrpSpPr>
          <p:grpSpPr>
            <a:xfrm>
              <a:off x="-2844800" y="1568450"/>
              <a:ext cx="2284412" cy="2532063"/>
              <a:chOff x="-2844800" y="1568450"/>
              <a:chExt cx="2284412" cy="2532063"/>
            </a:xfrm>
            <a:grpFill/>
          </p:grpSpPr>
          <p:sp>
            <p:nvSpPr>
              <p:cNvPr id="178" name="Freeform 11">
                <a:extLst>
                  <a:ext uri="{FF2B5EF4-FFF2-40B4-BE49-F238E27FC236}">
                    <a16:creationId xmlns="" xmlns:a16="http://schemas.microsoft.com/office/drawing/2014/main" id="{E25A56A2-EE8B-AE2E-885E-0211B899C9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844800" y="1568450"/>
                <a:ext cx="2284412" cy="2532063"/>
              </a:xfrm>
              <a:custGeom>
                <a:avLst/>
                <a:gdLst>
                  <a:gd name="T0" fmla="*/ 1079 w 8635"/>
                  <a:gd name="T1" fmla="*/ 8800 h 9571"/>
                  <a:gd name="T2" fmla="*/ 8326 w 8635"/>
                  <a:gd name="T3" fmla="*/ 2016 h 9571"/>
                  <a:gd name="T4" fmla="*/ 3159 w 8635"/>
                  <a:gd name="T5" fmla="*/ 1244 h 9571"/>
                  <a:gd name="T6" fmla="*/ 3084 w 8635"/>
                  <a:gd name="T7" fmla="*/ 1870 h 9571"/>
                  <a:gd name="T8" fmla="*/ 3120 w 8635"/>
                  <a:gd name="T9" fmla="*/ 2094 h 9571"/>
                  <a:gd name="T10" fmla="*/ 3222 w 8635"/>
                  <a:gd name="T11" fmla="*/ 2299 h 9571"/>
                  <a:gd name="T12" fmla="*/ 3322 w 8635"/>
                  <a:gd name="T13" fmla="*/ 2417 h 9571"/>
                  <a:gd name="T14" fmla="*/ 3507 w 8635"/>
                  <a:gd name="T15" fmla="*/ 2549 h 9571"/>
                  <a:gd name="T16" fmla="*/ 3725 w 8635"/>
                  <a:gd name="T17" fmla="*/ 2621 h 9571"/>
                  <a:gd name="T18" fmla="*/ 3860 w 8635"/>
                  <a:gd name="T19" fmla="*/ 2632 h 9571"/>
                  <a:gd name="T20" fmla="*/ 4035 w 8635"/>
                  <a:gd name="T21" fmla="*/ 2613 h 9571"/>
                  <a:gd name="T22" fmla="*/ 4228 w 8635"/>
                  <a:gd name="T23" fmla="*/ 2539 h 9571"/>
                  <a:gd name="T24" fmla="*/ 4394 w 8635"/>
                  <a:gd name="T25" fmla="*/ 2418 h 9571"/>
                  <a:gd name="T26" fmla="*/ 4524 w 8635"/>
                  <a:gd name="T27" fmla="*/ 2259 h 9571"/>
                  <a:gd name="T28" fmla="*/ 4607 w 8635"/>
                  <a:gd name="T29" fmla="*/ 2066 h 9571"/>
                  <a:gd name="T30" fmla="*/ 4630 w 8635"/>
                  <a:gd name="T31" fmla="*/ 1943 h 9571"/>
                  <a:gd name="T32" fmla="*/ 4607 w 8635"/>
                  <a:gd name="T33" fmla="*/ 1857 h 9571"/>
                  <a:gd name="T34" fmla="*/ 4541 w 8635"/>
                  <a:gd name="T35" fmla="*/ 1798 h 9571"/>
                  <a:gd name="T36" fmla="*/ 4480 w 8635"/>
                  <a:gd name="T37" fmla="*/ 1784 h 9571"/>
                  <a:gd name="T38" fmla="*/ 4394 w 8635"/>
                  <a:gd name="T39" fmla="*/ 1808 h 9571"/>
                  <a:gd name="T40" fmla="*/ 4336 w 8635"/>
                  <a:gd name="T41" fmla="*/ 1874 h 9571"/>
                  <a:gd name="T42" fmla="*/ 4316 w 8635"/>
                  <a:gd name="T43" fmla="*/ 1965 h 9571"/>
                  <a:gd name="T44" fmla="*/ 4179 w 8635"/>
                  <a:gd name="T45" fmla="*/ 2197 h 9571"/>
                  <a:gd name="T46" fmla="*/ 3941 w 8635"/>
                  <a:gd name="T47" fmla="*/ 2318 h 9571"/>
                  <a:gd name="T48" fmla="*/ 3756 w 8635"/>
                  <a:gd name="T49" fmla="*/ 2313 h 9571"/>
                  <a:gd name="T50" fmla="*/ 3520 w 8635"/>
                  <a:gd name="T51" fmla="*/ 2178 h 9571"/>
                  <a:gd name="T52" fmla="*/ 3422 w 8635"/>
                  <a:gd name="T53" fmla="*/ 2022 h 9571"/>
                  <a:gd name="T54" fmla="*/ 3396 w 8635"/>
                  <a:gd name="T55" fmla="*/ 1795 h 9571"/>
                  <a:gd name="T56" fmla="*/ 7555 w 8635"/>
                  <a:gd name="T57" fmla="*/ 8492 h 9571"/>
                  <a:gd name="T58" fmla="*/ 3541 w 8635"/>
                  <a:gd name="T59" fmla="*/ 715 h 9571"/>
                  <a:gd name="T60" fmla="*/ 3625 w 8635"/>
                  <a:gd name="T61" fmla="*/ 502 h 9571"/>
                  <a:gd name="T62" fmla="*/ 3835 w 8635"/>
                  <a:gd name="T63" fmla="*/ 340 h 9571"/>
                  <a:gd name="T64" fmla="*/ 4063 w 8635"/>
                  <a:gd name="T65" fmla="*/ 312 h 9571"/>
                  <a:gd name="T66" fmla="*/ 4275 w 8635"/>
                  <a:gd name="T67" fmla="*/ 394 h 9571"/>
                  <a:gd name="T68" fmla="*/ 4401 w 8635"/>
                  <a:gd name="T69" fmla="*/ 529 h 9571"/>
                  <a:gd name="T70" fmla="*/ 4472 w 8635"/>
                  <a:gd name="T71" fmla="*/ 791 h 9571"/>
                  <a:gd name="T72" fmla="*/ 3987 w 8635"/>
                  <a:gd name="T73" fmla="*/ 937 h 9571"/>
                  <a:gd name="T74" fmla="*/ 4007 w 8635"/>
                  <a:gd name="T75" fmla="*/ 759 h 9571"/>
                  <a:gd name="T76" fmla="*/ 3970 w 8635"/>
                  <a:gd name="T77" fmla="*/ 679 h 9571"/>
                  <a:gd name="T78" fmla="*/ 3894 w 8635"/>
                  <a:gd name="T79" fmla="*/ 633 h 9571"/>
                  <a:gd name="T80" fmla="*/ 3831 w 8635"/>
                  <a:gd name="T81" fmla="*/ 629 h 9571"/>
                  <a:gd name="T82" fmla="*/ 3751 w 8635"/>
                  <a:gd name="T83" fmla="*/ 667 h 9571"/>
                  <a:gd name="T84" fmla="*/ 3705 w 8635"/>
                  <a:gd name="T85" fmla="*/ 744 h 9571"/>
                  <a:gd name="T86" fmla="*/ 3511 w 8635"/>
                  <a:gd name="T87" fmla="*/ 937 h 9571"/>
                  <a:gd name="T88" fmla="*/ 7864 w 8635"/>
                  <a:gd name="T89" fmla="*/ 937 h 9571"/>
                  <a:gd name="T90" fmla="*/ 4777 w 8635"/>
                  <a:gd name="T91" fmla="*/ 840 h 9571"/>
                  <a:gd name="T92" fmla="*/ 4763 w 8635"/>
                  <a:gd name="T93" fmla="*/ 612 h 9571"/>
                  <a:gd name="T94" fmla="*/ 4682 w 8635"/>
                  <a:gd name="T95" fmla="*/ 399 h 9571"/>
                  <a:gd name="T96" fmla="*/ 4595 w 8635"/>
                  <a:gd name="T97" fmla="*/ 272 h 9571"/>
                  <a:gd name="T98" fmla="*/ 4422 w 8635"/>
                  <a:gd name="T99" fmla="*/ 121 h 9571"/>
                  <a:gd name="T100" fmla="*/ 4214 w 8635"/>
                  <a:gd name="T101" fmla="*/ 29 h 9571"/>
                  <a:gd name="T102" fmla="*/ 4061 w 8635"/>
                  <a:gd name="T103" fmla="*/ 2 h 9571"/>
                  <a:gd name="T104" fmla="*/ 3832 w 8635"/>
                  <a:gd name="T105" fmla="*/ 20 h 9571"/>
                  <a:gd name="T106" fmla="*/ 3623 w 8635"/>
                  <a:gd name="T107" fmla="*/ 101 h 9571"/>
                  <a:gd name="T108" fmla="*/ 3447 w 8635"/>
                  <a:gd name="T109" fmla="*/ 236 h 9571"/>
                  <a:gd name="T110" fmla="*/ 3317 w 8635"/>
                  <a:gd name="T111" fmla="*/ 417 h 9571"/>
                  <a:gd name="T112" fmla="*/ 3242 w 8635"/>
                  <a:gd name="T113" fmla="*/ 634 h 9571"/>
                  <a:gd name="T114" fmla="*/ 0 w 8635"/>
                  <a:gd name="T115" fmla="*/ 937 h 9571"/>
                  <a:gd name="T116" fmla="*/ 771 w 8635"/>
                  <a:gd name="T117" fmla="*/ 9571 h 9571"/>
                  <a:gd name="T118" fmla="*/ 7864 w 8635"/>
                  <a:gd name="T119" fmla="*/ 1707 h 9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35" h="9571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Rectangle 12">
                <a:extLst>
                  <a:ext uri="{FF2B5EF4-FFF2-40B4-BE49-F238E27FC236}">
                    <a16:creationId xmlns="" xmlns:a16="http://schemas.microsoft.com/office/drawing/2014/main" id="{1E1F88D2-E5F4-A31F-74E5-9D07762B9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509838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Rectangle 13">
                <a:extLst>
                  <a:ext uri="{FF2B5EF4-FFF2-40B4-BE49-F238E27FC236}">
                    <a16:creationId xmlns="" xmlns:a16="http://schemas.microsoft.com/office/drawing/2014/main" id="{6ED25561-6CC9-9676-F9A0-725DD2EEE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713038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Rectangle 14">
                <a:extLst>
                  <a:ext uri="{FF2B5EF4-FFF2-40B4-BE49-F238E27FC236}">
                    <a16:creationId xmlns="" xmlns:a16="http://schemas.microsoft.com/office/drawing/2014/main" id="{01DC2D2A-FCD3-8E52-C327-84AB001C5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917825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Rectangle 15">
                <a:extLst>
                  <a:ext uri="{FF2B5EF4-FFF2-40B4-BE49-F238E27FC236}">
                    <a16:creationId xmlns="" xmlns:a16="http://schemas.microsoft.com/office/drawing/2014/main" id="{3D8D667C-A932-5F48-9D21-022285505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49338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Rectangle 16">
                <a:extLst>
                  <a:ext uri="{FF2B5EF4-FFF2-40B4-BE49-F238E27FC236}">
                    <a16:creationId xmlns="" xmlns:a16="http://schemas.microsoft.com/office/drawing/2014/main" id="{6295B6D2-0DA4-82A0-8251-462069017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4125" y="3121025"/>
                <a:ext cx="82550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Rectangle 17">
                <a:extLst>
                  <a:ext uri="{FF2B5EF4-FFF2-40B4-BE49-F238E27FC236}">
                    <a16:creationId xmlns="" xmlns:a16="http://schemas.microsoft.com/office/drawing/2014/main" id="{75DDC60D-FACE-247E-A34D-CC4B8F038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7325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91" name="그룹 190">
            <a:extLst>
              <a:ext uri="{FF2B5EF4-FFF2-40B4-BE49-F238E27FC236}">
                <a16:creationId xmlns="" xmlns:a16="http://schemas.microsoft.com/office/drawing/2014/main" id="{54B5E11E-A1D6-CD4A-C6B7-A8BA6396128D}"/>
              </a:ext>
            </a:extLst>
          </p:cNvPr>
          <p:cNvGrpSpPr/>
          <p:nvPr/>
        </p:nvGrpSpPr>
        <p:grpSpPr>
          <a:xfrm>
            <a:off x="7037646" y="3696464"/>
            <a:ext cx="612514" cy="513722"/>
            <a:chOff x="8023225" y="4741863"/>
            <a:chExt cx="6299200" cy="52832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92" name="Freeform 47">
              <a:extLst>
                <a:ext uri="{FF2B5EF4-FFF2-40B4-BE49-F238E27FC236}">
                  <a16:creationId xmlns="" xmlns:a16="http://schemas.microsoft.com/office/drawing/2014/main" id="{DF73BCB9-9778-F054-926E-108C9E6346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3" name="그룹 192">
              <a:extLst>
                <a:ext uri="{FF2B5EF4-FFF2-40B4-BE49-F238E27FC236}">
                  <a16:creationId xmlns="" xmlns:a16="http://schemas.microsoft.com/office/drawing/2014/main" id="{2013BDDC-2AF7-D4EA-B89F-04B65ADF4222}"/>
                </a:ext>
              </a:extLst>
            </p:cNvPr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  <a:grpFill/>
          </p:grpSpPr>
          <p:sp>
            <p:nvSpPr>
              <p:cNvPr id="194" name="Freeform 48">
                <a:extLst>
                  <a:ext uri="{FF2B5EF4-FFF2-40B4-BE49-F238E27FC236}">
                    <a16:creationId xmlns="" xmlns:a16="http://schemas.microsoft.com/office/drawing/2014/main" id="{496F280E-95A4-E717-2681-B5F293081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Freeform 49">
                <a:extLst>
                  <a:ext uri="{FF2B5EF4-FFF2-40B4-BE49-F238E27FC236}">
                    <a16:creationId xmlns="" xmlns:a16="http://schemas.microsoft.com/office/drawing/2014/main" id="{8FDB29AD-BAB7-B7E9-48D4-DAE3A4336F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 50">
                <a:extLst>
                  <a:ext uri="{FF2B5EF4-FFF2-40B4-BE49-F238E27FC236}">
                    <a16:creationId xmlns="" xmlns:a16="http://schemas.microsoft.com/office/drawing/2014/main" id="{2EA7E451-C3CE-AF9E-5ECB-324B9ED28B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 51">
                <a:extLst>
                  <a:ext uri="{FF2B5EF4-FFF2-40B4-BE49-F238E27FC236}">
                    <a16:creationId xmlns="" xmlns:a16="http://schemas.microsoft.com/office/drawing/2014/main" id="{00CEB706-18CE-6A60-3040-7EA71C2305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Rectangle 52">
                <a:extLst>
                  <a:ext uri="{FF2B5EF4-FFF2-40B4-BE49-F238E27FC236}">
                    <a16:creationId xmlns="" xmlns:a16="http://schemas.microsoft.com/office/drawing/2014/main" id="{E4A2B77E-E8F6-9ECE-4965-BE643FC5C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Rectangle 53">
                <a:extLst>
                  <a:ext uri="{FF2B5EF4-FFF2-40B4-BE49-F238E27FC236}">
                    <a16:creationId xmlns="" xmlns:a16="http://schemas.microsoft.com/office/drawing/2014/main" id="{35E925A8-3F3F-5E9F-9B21-0BFDE90D8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Rectangle 54">
                <a:extLst>
                  <a:ext uri="{FF2B5EF4-FFF2-40B4-BE49-F238E27FC236}">
                    <a16:creationId xmlns="" xmlns:a16="http://schemas.microsoft.com/office/drawing/2014/main" id="{7B1B032E-3496-3993-F1C7-C07FC8271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Rectangle 55">
                <a:extLst>
                  <a:ext uri="{FF2B5EF4-FFF2-40B4-BE49-F238E27FC236}">
                    <a16:creationId xmlns="" xmlns:a16="http://schemas.microsoft.com/office/drawing/2014/main" id="{6920A61B-8F56-1464-D0E4-8DCF10A56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02" name="직사각형 201">
            <a:extLst>
              <a:ext uri="{FF2B5EF4-FFF2-40B4-BE49-F238E27FC236}">
                <a16:creationId xmlns="" xmlns:a16="http://schemas.microsoft.com/office/drawing/2014/main" id="{325662A6-8D15-104D-AC66-C560102DAF69}"/>
              </a:ext>
            </a:extLst>
          </p:cNvPr>
          <p:cNvSpPr/>
          <p:nvPr/>
        </p:nvSpPr>
        <p:spPr>
          <a:xfrm>
            <a:off x="1431738" y="3440258"/>
            <a:ext cx="260727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rgbClr val="00AFF1"/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6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="" xmlns:a16="http://schemas.microsoft.com/office/drawing/2014/main" id="{9602F59E-E71A-E374-D48A-BC6FE73CC2E8}"/>
              </a:ext>
            </a:extLst>
          </p:cNvPr>
          <p:cNvSpPr/>
          <p:nvPr/>
        </p:nvSpPr>
        <p:spPr>
          <a:xfrm>
            <a:off x="8611036" y="3481678"/>
            <a:ext cx="260727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rgbClr val="78808D"/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30707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5400000">
            <a:off x="6568671" y="3756407"/>
            <a:ext cx="4421868" cy="323575"/>
            <a:chOff x="924098" y="88815"/>
            <a:chExt cx="7419446" cy="542926"/>
          </a:xfrm>
        </p:grpSpPr>
        <p:sp>
          <p:nvSpPr>
            <p:cNvPr id="23" name="직사각형 22"/>
            <p:cNvSpPr/>
            <p:nvPr/>
          </p:nvSpPr>
          <p:spPr>
            <a:xfrm>
              <a:off x="1451887" y="239750"/>
              <a:ext cx="6194909" cy="391991"/>
            </a:xfrm>
            <a:prstGeom prst="rect">
              <a:avLst/>
            </a:prstGeom>
            <a:solidFill>
              <a:srgbClr val="FF7C80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7313" latinLnBrk="0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pptbizcam.co.kr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24098" y="310561"/>
              <a:ext cx="527789" cy="2503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5400000">
              <a:off x="7806743" y="87147"/>
              <a:ext cx="376854" cy="69674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5400000">
              <a:off x="8201726" y="364018"/>
              <a:ext cx="88721" cy="143006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1860925" y="88815"/>
              <a:ext cx="1984110" cy="150936"/>
            </a:xfrm>
            <a:custGeom>
              <a:avLst/>
              <a:gdLst>
                <a:gd name="connsiteX0" fmla="*/ 0 w 1984110"/>
                <a:gd name="connsiteY0" fmla="*/ 0 h 150936"/>
                <a:gd name="connsiteX1" fmla="*/ 1984110 w 1984110"/>
                <a:gd name="connsiteY1" fmla="*/ 0 h 150936"/>
                <a:gd name="connsiteX2" fmla="*/ 1984110 w 1984110"/>
                <a:gd name="connsiteY2" fmla="*/ 83160 h 150936"/>
                <a:gd name="connsiteX3" fmla="*/ 527789 w 1984110"/>
                <a:gd name="connsiteY3" fmla="*/ 83160 h 150936"/>
                <a:gd name="connsiteX4" fmla="*/ 527789 w 1984110"/>
                <a:gd name="connsiteY4" fmla="*/ 150936 h 150936"/>
                <a:gd name="connsiteX5" fmla="*/ 0 w 1984110"/>
                <a:gd name="connsiteY5" fmla="*/ 150936 h 15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4110" h="150936">
                  <a:moveTo>
                    <a:pt x="0" y="0"/>
                  </a:moveTo>
                  <a:lnTo>
                    <a:pt x="1984110" y="0"/>
                  </a:lnTo>
                  <a:lnTo>
                    <a:pt x="1984110" y="83160"/>
                  </a:lnTo>
                  <a:lnTo>
                    <a:pt x="527789" y="83160"/>
                  </a:lnTo>
                  <a:lnTo>
                    <a:pt x="527789" y="150936"/>
                  </a:lnTo>
                  <a:lnTo>
                    <a:pt x="0" y="150936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3899180" y="728872"/>
            <a:ext cx="4393641" cy="5400256"/>
          </a:xfrm>
          <a:prstGeom prst="roundRect">
            <a:avLst>
              <a:gd name="adj" fmla="val 3686"/>
            </a:avLst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  <a:effectLst>
            <a:outerShdw dist="762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996971" y="805578"/>
            <a:ext cx="4198057" cy="5246843"/>
          </a:xfrm>
          <a:prstGeom prst="roundRect">
            <a:avLst>
              <a:gd name="adj" fmla="val 2539"/>
            </a:avLst>
          </a:prstGeom>
          <a:solidFill>
            <a:srgbClr val="FF7C80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</a:t>
            </a:r>
            <a:r>
              <a:rPr lang="en-US" altLang="ko-KR" sz="28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</a:t>
            </a:r>
            <a:r>
              <a:rPr lang="en-US" altLang="ko-KR" sz="900" kern="0" dirty="0">
                <a:solidFill>
                  <a:prstClr val="white"/>
                </a:solidFill>
              </a:rPr>
              <a:t>your stylish business and campus life with </a:t>
            </a:r>
            <a:r>
              <a:rPr lang="en-US" altLang="ko-KR" sz="900" kern="0" dirty="0">
                <a:solidFill>
                  <a:prstClr val="white"/>
                </a:solidFill>
              </a:rPr>
              <a:t>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18" name="자유형 117"/>
          <p:cNvSpPr/>
          <p:nvPr/>
        </p:nvSpPr>
        <p:spPr>
          <a:xfrm>
            <a:off x="4157662" y="954142"/>
            <a:ext cx="3911554" cy="534140"/>
          </a:xfrm>
          <a:custGeom>
            <a:avLst/>
            <a:gdLst>
              <a:gd name="connsiteX0" fmla="*/ 0 w 3911554"/>
              <a:gd name="connsiteY0" fmla="*/ 0 h 534140"/>
              <a:gd name="connsiteX1" fmla="*/ 3911554 w 3911554"/>
              <a:gd name="connsiteY1" fmla="*/ 0 h 534140"/>
              <a:gd name="connsiteX2" fmla="*/ 3911554 w 3911554"/>
              <a:gd name="connsiteY2" fmla="*/ 534140 h 534140"/>
              <a:gd name="connsiteX3" fmla="*/ 3907135 w 3911554"/>
              <a:gd name="connsiteY3" fmla="*/ 534140 h 534140"/>
              <a:gd name="connsiteX4" fmla="*/ 3885037 w 3911554"/>
              <a:gd name="connsiteY4" fmla="*/ 496040 h 534140"/>
              <a:gd name="connsiteX5" fmla="*/ 3862939 w 3911554"/>
              <a:gd name="connsiteY5" fmla="*/ 534140 h 534140"/>
              <a:gd name="connsiteX6" fmla="*/ 3848589 w 3911554"/>
              <a:gd name="connsiteY6" fmla="*/ 534140 h 534140"/>
              <a:gd name="connsiteX7" fmla="*/ 3826491 w 3911554"/>
              <a:gd name="connsiteY7" fmla="*/ 496040 h 534140"/>
              <a:gd name="connsiteX8" fmla="*/ 3804393 w 3911554"/>
              <a:gd name="connsiteY8" fmla="*/ 534140 h 534140"/>
              <a:gd name="connsiteX9" fmla="*/ 3790043 w 3911554"/>
              <a:gd name="connsiteY9" fmla="*/ 534140 h 534140"/>
              <a:gd name="connsiteX10" fmla="*/ 3767945 w 3911554"/>
              <a:gd name="connsiteY10" fmla="*/ 496040 h 534140"/>
              <a:gd name="connsiteX11" fmla="*/ 3745847 w 3911554"/>
              <a:gd name="connsiteY11" fmla="*/ 534140 h 534140"/>
              <a:gd name="connsiteX12" fmla="*/ 3731497 w 3911554"/>
              <a:gd name="connsiteY12" fmla="*/ 534140 h 534140"/>
              <a:gd name="connsiteX13" fmla="*/ 3709399 w 3911554"/>
              <a:gd name="connsiteY13" fmla="*/ 496040 h 534140"/>
              <a:gd name="connsiteX14" fmla="*/ 3687301 w 3911554"/>
              <a:gd name="connsiteY14" fmla="*/ 534140 h 534140"/>
              <a:gd name="connsiteX15" fmla="*/ 3672951 w 3911554"/>
              <a:gd name="connsiteY15" fmla="*/ 534140 h 534140"/>
              <a:gd name="connsiteX16" fmla="*/ 3650853 w 3911554"/>
              <a:gd name="connsiteY16" fmla="*/ 496040 h 534140"/>
              <a:gd name="connsiteX17" fmla="*/ 3628755 w 3911554"/>
              <a:gd name="connsiteY17" fmla="*/ 534140 h 534140"/>
              <a:gd name="connsiteX18" fmla="*/ 3614405 w 3911554"/>
              <a:gd name="connsiteY18" fmla="*/ 534140 h 534140"/>
              <a:gd name="connsiteX19" fmla="*/ 3592307 w 3911554"/>
              <a:gd name="connsiteY19" fmla="*/ 496040 h 534140"/>
              <a:gd name="connsiteX20" fmla="*/ 3570209 w 3911554"/>
              <a:gd name="connsiteY20" fmla="*/ 534140 h 534140"/>
              <a:gd name="connsiteX21" fmla="*/ 3555859 w 3911554"/>
              <a:gd name="connsiteY21" fmla="*/ 534140 h 534140"/>
              <a:gd name="connsiteX22" fmla="*/ 3533761 w 3911554"/>
              <a:gd name="connsiteY22" fmla="*/ 496040 h 534140"/>
              <a:gd name="connsiteX23" fmla="*/ 3511663 w 3911554"/>
              <a:gd name="connsiteY23" fmla="*/ 534140 h 534140"/>
              <a:gd name="connsiteX24" fmla="*/ 3497313 w 3911554"/>
              <a:gd name="connsiteY24" fmla="*/ 534140 h 534140"/>
              <a:gd name="connsiteX25" fmla="*/ 3475215 w 3911554"/>
              <a:gd name="connsiteY25" fmla="*/ 496040 h 534140"/>
              <a:gd name="connsiteX26" fmla="*/ 3453117 w 3911554"/>
              <a:gd name="connsiteY26" fmla="*/ 534140 h 534140"/>
              <a:gd name="connsiteX27" fmla="*/ 3438767 w 3911554"/>
              <a:gd name="connsiteY27" fmla="*/ 534140 h 534140"/>
              <a:gd name="connsiteX28" fmla="*/ 3416669 w 3911554"/>
              <a:gd name="connsiteY28" fmla="*/ 496040 h 534140"/>
              <a:gd name="connsiteX29" fmla="*/ 3394571 w 3911554"/>
              <a:gd name="connsiteY29" fmla="*/ 534140 h 534140"/>
              <a:gd name="connsiteX30" fmla="*/ 3380221 w 3911554"/>
              <a:gd name="connsiteY30" fmla="*/ 534140 h 534140"/>
              <a:gd name="connsiteX31" fmla="*/ 3358123 w 3911554"/>
              <a:gd name="connsiteY31" fmla="*/ 496040 h 534140"/>
              <a:gd name="connsiteX32" fmla="*/ 3336025 w 3911554"/>
              <a:gd name="connsiteY32" fmla="*/ 534140 h 534140"/>
              <a:gd name="connsiteX33" fmla="*/ 3321675 w 3911554"/>
              <a:gd name="connsiteY33" fmla="*/ 534140 h 534140"/>
              <a:gd name="connsiteX34" fmla="*/ 3299577 w 3911554"/>
              <a:gd name="connsiteY34" fmla="*/ 496040 h 534140"/>
              <a:gd name="connsiteX35" fmla="*/ 3277479 w 3911554"/>
              <a:gd name="connsiteY35" fmla="*/ 534140 h 534140"/>
              <a:gd name="connsiteX36" fmla="*/ 3263129 w 3911554"/>
              <a:gd name="connsiteY36" fmla="*/ 534140 h 534140"/>
              <a:gd name="connsiteX37" fmla="*/ 3241031 w 3911554"/>
              <a:gd name="connsiteY37" fmla="*/ 496040 h 534140"/>
              <a:gd name="connsiteX38" fmla="*/ 3218933 w 3911554"/>
              <a:gd name="connsiteY38" fmla="*/ 534140 h 534140"/>
              <a:gd name="connsiteX39" fmla="*/ 3204583 w 3911554"/>
              <a:gd name="connsiteY39" fmla="*/ 534140 h 534140"/>
              <a:gd name="connsiteX40" fmla="*/ 3182485 w 3911554"/>
              <a:gd name="connsiteY40" fmla="*/ 496040 h 534140"/>
              <a:gd name="connsiteX41" fmla="*/ 3160387 w 3911554"/>
              <a:gd name="connsiteY41" fmla="*/ 534140 h 534140"/>
              <a:gd name="connsiteX42" fmla="*/ 3146037 w 3911554"/>
              <a:gd name="connsiteY42" fmla="*/ 534140 h 534140"/>
              <a:gd name="connsiteX43" fmla="*/ 3123939 w 3911554"/>
              <a:gd name="connsiteY43" fmla="*/ 496040 h 534140"/>
              <a:gd name="connsiteX44" fmla="*/ 3101841 w 3911554"/>
              <a:gd name="connsiteY44" fmla="*/ 534140 h 534140"/>
              <a:gd name="connsiteX45" fmla="*/ 3087491 w 3911554"/>
              <a:gd name="connsiteY45" fmla="*/ 534140 h 534140"/>
              <a:gd name="connsiteX46" fmla="*/ 3065393 w 3911554"/>
              <a:gd name="connsiteY46" fmla="*/ 496040 h 534140"/>
              <a:gd name="connsiteX47" fmla="*/ 3043295 w 3911554"/>
              <a:gd name="connsiteY47" fmla="*/ 534140 h 534140"/>
              <a:gd name="connsiteX48" fmla="*/ 3028946 w 3911554"/>
              <a:gd name="connsiteY48" fmla="*/ 534140 h 534140"/>
              <a:gd name="connsiteX49" fmla="*/ 3006848 w 3911554"/>
              <a:gd name="connsiteY49" fmla="*/ 496040 h 534140"/>
              <a:gd name="connsiteX50" fmla="*/ 2984750 w 3911554"/>
              <a:gd name="connsiteY50" fmla="*/ 534140 h 534140"/>
              <a:gd name="connsiteX51" fmla="*/ 2970400 w 3911554"/>
              <a:gd name="connsiteY51" fmla="*/ 534140 h 534140"/>
              <a:gd name="connsiteX52" fmla="*/ 2948302 w 3911554"/>
              <a:gd name="connsiteY52" fmla="*/ 496040 h 534140"/>
              <a:gd name="connsiteX53" fmla="*/ 2926204 w 3911554"/>
              <a:gd name="connsiteY53" fmla="*/ 534140 h 534140"/>
              <a:gd name="connsiteX54" fmla="*/ 2911854 w 3911554"/>
              <a:gd name="connsiteY54" fmla="*/ 534140 h 534140"/>
              <a:gd name="connsiteX55" fmla="*/ 2889756 w 3911554"/>
              <a:gd name="connsiteY55" fmla="*/ 496040 h 534140"/>
              <a:gd name="connsiteX56" fmla="*/ 2867658 w 3911554"/>
              <a:gd name="connsiteY56" fmla="*/ 534140 h 534140"/>
              <a:gd name="connsiteX57" fmla="*/ 2853308 w 3911554"/>
              <a:gd name="connsiteY57" fmla="*/ 534140 h 534140"/>
              <a:gd name="connsiteX58" fmla="*/ 2831210 w 3911554"/>
              <a:gd name="connsiteY58" fmla="*/ 496040 h 534140"/>
              <a:gd name="connsiteX59" fmla="*/ 2809112 w 3911554"/>
              <a:gd name="connsiteY59" fmla="*/ 534140 h 534140"/>
              <a:gd name="connsiteX60" fmla="*/ 2794762 w 3911554"/>
              <a:gd name="connsiteY60" fmla="*/ 534140 h 534140"/>
              <a:gd name="connsiteX61" fmla="*/ 2772664 w 3911554"/>
              <a:gd name="connsiteY61" fmla="*/ 496040 h 534140"/>
              <a:gd name="connsiteX62" fmla="*/ 2750566 w 3911554"/>
              <a:gd name="connsiteY62" fmla="*/ 534140 h 534140"/>
              <a:gd name="connsiteX63" fmla="*/ 2736216 w 3911554"/>
              <a:gd name="connsiteY63" fmla="*/ 534140 h 534140"/>
              <a:gd name="connsiteX64" fmla="*/ 2714118 w 3911554"/>
              <a:gd name="connsiteY64" fmla="*/ 496040 h 534140"/>
              <a:gd name="connsiteX65" fmla="*/ 2692020 w 3911554"/>
              <a:gd name="connsiteY65" fmla="*/ 534140 h 534140"/>
              <a:gd name="connsiteX66" fmla="*/ 2677670 w 3911554"/>
              <a:gd name="connsiteY66" fmla="*/ 534140 h 534140"/>
              <a:gd name="connsiteX67" fmla="*/ 2655572 w 3911554"/>
              <a:gd name="connsiteY67" fmla="*/ 496040 h 534140"/>
              <a:gd name="connsiteX68" fmla="*/ 2633474 w 3911554"/>
              <a:gd name="connsiteY68" fmla="*/ 534140 h 534140"/>
              <a:gd name="connsiteX69" fmla="*/ 2619124 w 3911554"/>
              <a:gd name="connsiteY69" fmla="*/ 534140 h 534140"/>
              <a:gd name="connsiteX70" fmla="*/ 2597026 w 3911554"/>
              <a:gd name="connsiteY70" fmla="*/ 496040 h 534140"/>
              <a:gd name="connsiteX71" fmla="*/ 2574928 w 3911554"/>
              <a:gd name="connsiteY71" fmla="*/ 534140 h 534140"/>
              <a:gd name="connsiteX72" fmla="*/ 2566090 w 3911554"/>
              <a:gd name="connsiteY72" fmla="*/ 534140 h 534140"/>
              <a:gd name="connsiteX73" fmla="*/ 2543992 w 3911554"/>
              <a:gd name="connsiteY73" fmla="*/ 496040 h 534140"/>
              <a:gd name="connsiteX74" fmla="*/ 2521894 w 3911554"/>
              <a:gd name="connsiteY74" fmla="*/ 534140 h 534140"/>
              <a:gd name="connsiteX75" fmla="*/ 2507544 w 3911554"/>
              <a:gd name="connsiteY75" fmla="*/ 534140 h 534140"/>
              <a:gd name="connsiteX76" fmla="*/ 2485446 w 3911554"/>
              <a:gd name="connsiteY76" fmla="*/ 496040 h 534140"/>
              <a:gd name="connsiteX77" fmla="*/ 2463348 w 3911554"/>
              <a:gd name="connsiteY77" fmla="*/ 534140 h 534140"/>
              <a:gd name="connsiteX78" fmla="*/ 2448998 w 3911554"/>
              <a:gd name="connsiteY78" fmla="*/ 534140 h 534140"/>
              <a:gd name="connsiteX79" fmla="*/ 2426900 w 3911554"/>
              <a:gd name="connsiteY79" fmla="*/ 496040 h 534140"/>
              <a:gd name="connsiteX80" fmla="*/ 2404802 w 3911554"/>
              <a:gd name="connsiteY80" fmla="*/ 534140 h 534140"/>
              <a:gd name="connsiteX81" fmla="*/ 2390452 w 3911554"/>
              <a:gd name="connsiteY81" fmla="*/ 534140 h 534140"/>
              <a:gd name="connsiteX82" fmla="*/ 2368354 w 3911554"/>
              <a:gd name="connsiteY82" fmla="*/ 496040 h 534140"/>
              <a:gd name="connsiteX83" fmla="*/ 2346256 w 3911554"/>
              <a:gd name="connsiteY83" fmla="*/ 534140 h 534140"/>
              <a:gd name="connsiteX84" fmla="*/ 2331906 w 3911554"/>
              <a:gd name="connsiteY84" fmla="*/ 534140 h 534140"/>
              <a:gd name="connsiteX85" fmla="*/ 2309808 w 3911554"/>
              <a:gd name="connsiteY85" fmla="*/ 496040 h 534140"/>
              <a:gd name="connsiteX86" fmla="*/ 2287710 w 3911554"/>
              <a:gd name="connsiteY86" fmla="*/ 534140 h 534140"/>
              <a:gd name="connsiteX87" fmla="*/ 2273361 w 3911554"/>
              <a:gd name="connsiteY87" fmla="*/ 534140 h 534140"/>
              <a:gd name="connsiteX88" fmla="*/ 2251263 w 3911554"/>
              <a:gd name="connsiteY88" fmla="*/ 496040 h 534140"/>
              <a:gd name="connsiteX89" fmla="*/ 2229165 w 3911554"/>
              <a:gd name="connsiteY89" fmla="*/ 534140 h 534140"/>
              <a:gd name="connsiteX90" fmla="*/ 2214815 w 3911554"/>
              <a:gd name="connsiteY90" fmla="*/ 534140 h 534140"/>
              <a:gd name="connsiteX91" fmla="*/ 2192717 w 3911554"/>
              <a:gd name="connsiteY91" fmla="*/ 496040 h 534140"/>
              <a:gd name="connsiteX92" fmla="*/ 2170619 w 3911554"/>
              <a:gd name="connsiteY92" fmla="*/ 534140 h 534140"/>
              <a:gd name="connsiteX93" fmla="*/ 2156269 w 3911554"/>
              <a:gd name="connsiteY93" fmla="*/ 534140 h 534140"/>
              <a:gd name="connsiteX94" fmla="*/ 2134171 w 3911554"/>
              <a:gd name="connsiteY94" fmla="*/ 496040 h 534140"/>
              <a:gd name="connsiteX95" fmla="*/ 2112073 w 3911554"/>
              <a:gd name="connsiteY95" fmla="*/ 534140 h 534140"/>
              <a:gd name="connsiteX96" fmla="*/ 2097723 w 3911554"/>
              <a:gd name="connsiteY96" fmla="*/ 534140 h 534140"/>
              <a:gd name="connsiteX97" fmla="*/ 2075625 w 3911554"/>
              <a:gd name="connsiteY97" fmla="*/ 496040 h 534140"/>
              <a:gd name="connsiteX98" fmla="*/ 2053527 w 3911554"/>
              <a:gd name="connsiteY98" fmla="*/ 534140 h 534140"/>
              <a:gd name="connsiteX99" fmla="*/ 2039177 w 3911554"/>
              <a:gd name="connsiteY99" fmla="*/ 534140 h 534140"/>
              <a:gd name="connsiteX100" fmla="*/ 2017079 w 3911554"/>
              <a:gd name="connsiteY100" fmla="*/ 496040 h 534140"/>
              <a:gd name="connsiteX101" fmla="*/ 1994981 w 3911554"/>
              <a:gd name="connsiteY101" fmla="*/ 534140 h 534140"/>
              <a:gd name="connsiteX102" fmla="*/ 1980631 w 3911554"/>
              <a:gd name="connsiteY102" fmla="*/ 534140 h 534140"/>
              <a:gd name="connsiteX103" fmla="*/ 1958533 w 3911554"/>
              <a:gd name="connsiteY103" fmla="*/ 496040 h 534140"/>
              <a:gd name="connsiteX104" fmla="*/ 1936435 w 3911554"/>
              <a:gd name="connsiteY104" fmla="*/ 534140 h 534140"/>
              <a:gd name="connsiteX105" fmla="*/ 1922085 w 3911554"/>
              <a:gd name="connsiteY105" fmla="*/ 534140 h 534140"/>
              <a:gd name="connsiteX106" fmla="*/ 1899987 w 3911554"/>
              <a:gd name="connsiteY106" fmla="*/ 496040 h 534140"/>
              <a:gd name="connsiteX107" fmla="*/ 1877889 w 3911554"/>
              <a:gd name="connsiteY107" fmla="*/ 534140 h 534140"/>
              <a:gd name="connsiteX108" fmla="*/ 1863539 w 3911554"/>
              <a:gd name="connsiteY108" fmla="*/ 534140 h 534140"/>
              <a:gd name="connsiteX109" fmla="*/ 1841441 w 3911554"/>
              <a:gd name="connsiteY109" fmla="*/ 496040 h 534140"/>
              <a:gd name="connsiteX110" fmla="*/ 1819343 w 3911554"/>
              <a:gd name="connsiteY110" fmla="*/ 534140 h 534140"/>
              <a:gd name="connsiteX111" fmla="*/ 1804993 w 3911554"/>
              <a:gd name="connsiteY111" fmla="*/ 534140 h 534140"/>
              <a:gd name="connsiteX112" fmla="*/ 1782895 w 3911554"/>
              <a:gd name="connsiteY112" fmla="*/ 496040 h 534140"/>
              <a:gd name="connsiteX113" fmla="*/ 1760797 w 3911554"/>
              <a:gd name="connsiteY113" fmla="*/ 534140 h 534140"/>
              <a:gd name="connsiteX114" fmla="*/ 1746447 w 3911554"/>
              <a:gd name="connsiteY114" fmla="*/ 534140 h 534140"/>
              <a:gd name="connsiteX115" fmla="*/ 1724349 w 3911554"/>
              <a:gd name="connsiteY115" fmla="*/ 496040 h 534140"/>
              <a:gd name="connsiteX116" fmla="*/ 1702251 w 3911554"/>
              <a:gd name="connsiteY116" fmla="*/ 534140 h 534140"/>
              <a:gd name="connsiteX117" fmla="*/ 1687901 w 3911554"/>
              <a:gd name="connsiteY117" fmla="*/ 534140 h 534140"/>
              <a:gd name="connsiteX118" fmla="*/ 1665803 w 3911554"/>
              <a:gd name="connsiteY118" fmla="*/ 496040 h 534140"/>
              <a:gd name="connsiteX119" fmla="*/ 1643705 w 3911554"/>
              <a:gd name="connsiteY119" fmla="*/ 534140 h 534140"/>
              <a:gd name="connsiteX120" fmla="*/ 1629355 w 3911554"/>
              <a:gd name="connsiteY120" fmla="*/ 534140 h 534140"/>
              <a:gd name="connsiteX121" fmla="*/ 1607257 w 3911554"/>
              <a:gd name="connsiteY121" fmla="*/ 496040 h 534140"/>
              <a:gd name="connsiteX122" fmla="*/ 1585159 w 3911554"/>
              <a:gd name="connsiteY122" fmla="*/ 534140 h 534140"/>
              <a:gd name="connsiteX123" fmla="*/ 1570809 w 3911554"/>
              <a:gd name="connsiteY123" fmla="*/ 534140 h 534140"/>
              <a:gd name="connsiteX124" fmla="*/ 1548711 w 3911554"/>
              <a:gd name="connsiteY124" fmla="*/ 496040 h 534140"/>
              <a:gd name="connsiteX125" fmla="*/ 1526613 w 3911554"/>
              <a:gd name="connsiteY125" fmla="*/ 534140 h 534140"/>
              <a:gd name="connsiteX126" fmla="*/ 1512263 w 3911554"/>
              <a:gd name="connsiteY126" fmla="*/ 534140 h 534140"/>
              <a:gd name="connsiteX127" fmla="*/ 1490165 w 3911554"/>
              <a:gd name="connsiteY127" fmla="*/ 496040 h 534140"/>
              <a:gd name="connsiteX128" fmla="*/ 1468067 w 3911554"/>
              <a:gd name="connsiteY128" fmla="*/ 534140 h 534140"/>
              <a:gd name="connsiteX129" fmla="*/ 1453717 w 3911554"/>
              <a:gd name="connsiteY129" fmla="*/ 534140 h 534140"/>
              <a:gd name="connsiteX130" fmla="*/ 1431619 w 3911554"/>
              <a:gd name="connsiteY130" fmla="*/ 496040 h 534140"/>
              <a:gd name="connsiteX131" fmla="*/ 1409521 w 3911554"/>
              <a:gd name="connsiteY131" fmla="*/ 534140 h 534140"/>
              <a:gd name="connsiteX132" fmla="*/ 1395172 w 3911554"/>
              <a:gd name="connsiteY132" fmla="*/ 534140 h 534140"/>
              <a:gd name="connsiteX133" fmla="*/ 1373074 w 3911554"/>
              <a:gd name="connsiteY133" fmla="*/ 496040 h 534140"/>
              <a:gd name="connsiteX134" fmla="*/ 1350976 w 3911554"/>
              <a:gd name="connsiteY134" fmla="*/ 534140 h 534140"/>
              <a:gd name="connsiteX135" fmla="*/ 1336626 w 3911554"/>
              <a:gd name="connsiteY135" fmla="*/ 534140 h 534140"/>
              <a:gd name="connsiteX136" fmla="*/ 1314528 w 3911554"/>
              <a:gd name="connsiteY136" fmla="*/ 496040 h 534140"/>
              <a:gd name="connsiteX137" fmla="*/ 1292430 w 3911554"/>
              <a:gd name="connsiteY137" fmla="*/ 534140 h 534140"/>
              <a:gd name="connsiteX138" fmla="*/ 1278080 w 3911554"/>
              <a:gd name="connsiteY138" fmla="*/ 534140 h 534140"/>
              <a:gd name="connsiteX139" fmla="*/ 1255982 w 3911554"/>
              <a:gd name="connsiteY139" fmla="*/ 496040 h 534140"/>
              <a:gd name="connsiteX140" fmla="*/ 1233884 w 3911554"/>
              <a:gd name="connsiteY140" fmla="*/ 534140 h 534140"/>
              <a:gd name="connsiteX141" fmla="*/ 1219534 w 3911554"/>
              <a:gd name="connsiteY141" fmla="*/ 534140 h 534140"/>
              <a:gd name="connsiteX142" fmla="*/ 1197436 w 3911554"/>
              <a:gd name="connsiteY142" fmla="*/ 496040 h 534140"/>
              <a:gd name="connsiteX143" fmla="*/ 1175338 w 3911554"/>
              <a:gd name="connsiteY143" fmla="*/ 534140 h 534140"/>
              <a:gd name="connsiteX144" fmla="*/ 1160988 w 3911554"/>
              <a:gd name="connsiteY144" fmla="*/ 534140 h 534140"/>
              <a:gd name="connsiteX145" fmla="*/ 1138890 w 3911554"/>
              <a:gd name="connsiteY145" fmla="*/ 496040 h 534140"/>
              <a:gd name="connsiteX146" fmla="*/ 1116792 w 3911554"/>
              <a:gd name="connsiteY146" fmla="*/ 534140 h 534140"/>
              <a:gd name="connsiteX147" fmla="*/ 1102442 w 3911554"/>
              <a:gd name="connsiteY147" fmla="*/ 534140 h 534140"/>
              <a:gd name="connsiteX148" fmla="*/ 1080344 w 3911554"/>
              <a:gd name="connsiteY148" fmla="*/ 496040 h 534140"/>
              <a:gd name="connsiteX149" fmla="*/ 1058246 w 3911554"/>
              <a:gd name="connsiteY149" fmla="*/ 534140 h 534140"/>
              <a:gd name="connsiteX150" fmla="*/ 1043896 w 3911554"/>
              <a:gd name="connsiteY150" fmla="*/ 534140 h 534140"/>
              <a:gd name="connsiteX151" fmla="*/ 1021798 w 3911554"/>
              <a:gd name="connsiteY151" fmla="*/ 496040 h 534140"/>
              <a:gd name="connsiteX152" fmla="*/ 999700 w 3911554"/>
              <a:gd name="connsiteY152" fmla="*/ 534140 h 534140"/>
              <a:gd name="connsiteX153" fmla="*/ 985350 w 3911554"/>
              <a:gd name="connsiteY153" fmla="*/ 534140 h 534140"/>
              <a:gd name="connsiteX154" fmla="*/ 963252 w 3911554"/>
              <a:gd name="connsiteY154" fmla="*/ 496040 h 534140"/>
              <a:gd name="connsiteX155" fmla="*/ 941154 w 3911554"/>
              <a:gd name="connsiteY155" fmla="*/ 534140 h 534140"/>
              <a:gd name="connsiteX156" fmla="*/ 926804 w 3911554"/>
              <a:gd name="connsiteY156" fmla="*/ 534140 h 534140"/>
              <a:gd name="connsiteX157" fmla="*/ 904706 w 3911554"/>
              <a:gd name="connsiteY157" fmla="*/ 496040 h 534140"/>
              <a:gd name="connsiteX158" fmla="*/ 882608 w 3911554"/>
              <a:gd name="connsiteY158" fmla="*/ 534140 h 534140"/>
              <a:gd name="connsiteX159" fmla="*/ 868258 w 3911554"/>
              <a:gd name="connsiteY159" fmla="*/ 534140 h 534140"/>
              <a:gd name="connsiteX160" fmla="*/ 846160 w 3911554"/>
              <a:gd name="connsiteY160" fmla="*/ 496040 h 534140"/>
              <a:gd name="connsiteX161" fmla="*/ 824062 w 3911554"/>
              <a:gd name="connsiteY161" fmla="*/ 534140 h 534140"/>
              <a:gd name="connsiteX162" fmla="*/ 809712 w 3911554"/>
              <a:gd name="connsiteY162" fmla="*/ 534140 h 534140"/>
              <a:gd name="connsiteX163" fmla="*/ 787614 w 3911554"/>
              <a:gd name="connsiteY163" fmla="*/ 496040 h 534140"/>
              <a:gd name="connsiteX164" fmla="*/ 765516 w 3911554"/>
              <a:gd name="connsiteY164" fmla="*/ 534140 h 534140"/>
              <a:gd name="connsiteX165" fmla="*/ 751166 w 3911554"/>
              <a:gd name="connsiteY165" fmla="*/ 534140 h 534140"/>
              <a:gd name="connsiteX166" fmla="*/ 729068 w 3911554"/>
              <a:gd name="connsiteY166" fmla="*/ 496040 h 534140"/>
              <a:gd name="connsiteX167" fmla="*/ 706970 w 3911554"/>
              <a:gd name="connsiteY167" fmla="*/ 534140 h 534140"/>
              <a:gd name="connsiteX168" fmla="*/ 692620 w 3911554"/>
              <a:gd name="connsiteY168" fmla="*/ 534140 h 534140"/>
              <a:gd name="connsiteX169" fmla="*/ 670522 w 3911554"/>
              <a:gd name="connsiteY169" fmla="*/ 496040 h 534140"/>
              <a:gd name="connsiteX170" fmla="*/ 648424 w 3911554"/>
              <a:gd name="connsiteY170" fmla="*/ 534140 h 534140"/>
              <a:gd name="connsiteX171" fmla="*/ 634074 w 3911554"/>
              <a:gd name="connsiteY171" fmla="*/ 534140 h 534140"/>
              <a:gd name="connsiteX172" fmla="*/ 611976 w 3911554"/>
              <a:gd name="connsiteY172" fmla="*/ 496040 h 534140"/>
              <a:gd name="connsiteX173" fmla="*/ 589878 w 3911554"/>
              <a:gd name="connsiteY173" fmla="*/ 534140 h 534140"/>
              <a:gd name="connsiteX174" fmla="*/ 575528 w 3911554"/>
              <a:gd name="connsiteY174" fmla="*/ 534140 h 534140"/>
              <a:gd name="connsiteX175" fmla="*/ 553430 w 3911554"/>
              <a:gd name="connsiteY175" fmla="*/ 496040 h 534140"/>
              <a:gd name="connsiteX176" fmla="*/ 531332 w 3911554"/>
              <a:gd name="connsiteY176" fmla="*/ 534140 h 534140"/>
              <a:gd name="connsiteX177" fmla="*/ 516982 w 3911554"/>
              <a:gd name="connsiteY177" fmla="*/ 534140 h 534140"/>
              <a:gd name="connsiteX178" fmla="*/ 494884 w 3911554"/>
              <a:gd name="connsiteY178" fmla="*/ 496040 h 534140"/>
              <a:gd name="connsiteX179" fmla="*/ 472786 w 3911554"/>
              <a:gd name="connsiteY179" fmla="*/ 534140 h 534140"/>
              <a:gd name="connsiteX180" fmla="*/ 458437 w 3911554"/>
              <a:gd name="connsiteY180" fmla="*/ 534140 h 534140"/>
              <a:gd name="connsiteX181" fmla="*/ 436339 w 3911554"/>
              <a:gd name="connsiteY181" fmla="*/ 496040 h 534140"/>
              <a:gd name="connsiteX182" fmla="*/ 414241 w 3911554"/>
              <a:gd name="connsiteY182" fmla="*/ 534140 h 534140"/>
              <a:gd name="connsiteX183" fmla="*/ 399891 w 3911554"/>
              <a:gd name="connsiteY183" fmla="*/ 534140 h 534140"/>
              <a:gd name="connsiteX184" fmla="*/ 377793 w 3911554"/>
              <a:gd name="connsiteY184" fmla="*/ 496040 h 534140"/>
              <a:gd name="connsiteX185" fmla="*/ 355695 w 3911554"/>
              <a:gd name="connsiteY185" fmla="*/ 534140 h 534140"/>
              <a:gd name="connsiteX186" fmla="*/ 341345 w 3911554"/>
              <a:gd name="connsiteY186" fmla="*/ 534140 h 534140"/>
              <a:gd name="connsiteX187" fmla="*/ 319247 w 3911554"/>
              <a:gd name="connsiteY187" fmla="*/ 496040 h 534140"/>
              <a:gd name="connsiteX188" fmla="*/ 297149 w 3911554"/>
              <a:gd name="connsiteY188" fmla="*/ 534140 h 534140"/>
              <a:gd name="connsiteX189" fmla="*/ 282799 w 3911554"/>
              <a:gd name="connsiteY189" fmla="*/ 534140 h 534140"/>
              <a:gd name="connsiteX190" fmla="*/ 260701 w 3911554"/>
              <a:gd name="connsiteY190" fmla="*/ 496040 h 534140"/>
              <a:gd name="connsiteX191" fmla="*/ 238603 w 3911554"/>
              <a:gd name="connsiteY191" fmla="*/ 534140 h 534140"/>
              <a:gd name="connsiteX192" fmla="*/ 224253 w 3911554"/>
              <a:gd name="connsiteY192" fmla="*/ 534140 h 534140"/>
              <a:gd name="connsiteX193" fmla="*/ 202155 w 3911554"/>
              <a:gd name="connsiteY193" fmla="*/ 496040 h 534140"/>
              <a:gd name="connsiteX194" fmla="*/ 180057 w 3911554"/>
              <a:gd name="connsiteY194" fmla="*/ 534140 h 534140"/>
              <a:gd name="connsiteX195" fmla="*/ 165707 w 3911554"/>
              <a:gd name="connsiteY195" fmla="*/ 534140 h 534140"/>
              <a:gd name="connsiteX196" fmla="*/ 143609 w 3911554"/>
              <a:gd name="connsiteY196" fmla="*/ 496040 h 534140"/>
              <a:gd name="connsiteX197" fmla="*/ 121511 w 3911554"/>
              <a:gd name="connsiteY197" fmla="*/ 534140 h 534140"/>
              <a:gd name="connsiteX198" fmla="*/ 107161 w 3911554"/>
              <a:gd name="connsiteY198" fmla="*/ 534140 h 534140"/>
              <a:gd name="connsiteX199" fmla="*/ 85063 w 3911554"/>
              <a:gd name="connsiteY199" fmla="*/ 496040 h 534140"/>
              <a:gd name="connsiteX200" fmla="*/ 62965 w 3911554"/>
              <a:gd name="connsiteY200" fmla="*/ 534140 h 534140"/>
              <a:gd name="connsiteX201" fmla="*/ 48615 w 3911554"/>
              <a:gd name="connsiteY201" fmla="*/ 534140 h 534140"/>
              <a:gd name="connsiteX202" fmla="*/ 26517 w 3911554"/>
              <a:gd name="connsiteY202" fmla="*/ 496040 h 534140"/>
              <a:gd name="connsiteX203" fmla="*/ 4419 w 3911554"/>
              <a:gd name="connsiteY203" fmla="*/ 534140 h 534140"/>
              <a:gd name="connsiteX204" fmla="*/ 0 w 3911554"/>
              <a:gd name="connsiteY204" fmla="*/ 534140 h 53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3911554" h="534140">
                <a:moveTo>
                  <a:pt x="0" y="0"/>
                </a:moveTo>
                <a:lnTo>
                  <a:pt x="3911554" y="0"/>
                </a:lnTo>
                <a:lnTo>
                  <a:pt x="3911554" y="534140"/>
                </a:lnTo>
                <a:lnTo>
                  <a:pt x="3907135" y="534140"/>
                </a:lnTo>
                <a:lnTo>
                  <a:pt x="3885037" y="496040"/>
                </a:lnTo>
                <a:lnTo>
                  <a:pt x="3862939" y="534140"/>
                </a:lnTo>
                <a:lnTo>
                  <a:pt x="3848589" y="534140"/>
                </a:lnTo>
                <a:lnTo>
                  <a:pt x="3826491" y="496040"/>
                </a:lnTo>
                <a:lnTo>
                  <a:pt x="3804393" y="534140"/>
                </a:lnTo>
                <a:lnTo>
                  <a:pt x="3790043" y="534140"/>
                </a:lnTo>
                <a:lnTo>
                  <a:pt x="3767945" y="496040"/>
                </a:lnTo>
                <a:lnTo>
                  <a:pt x="3745847" y="534140"/>
                </a:lnTo>
                <a:lnTo>
                  <a:pt x="3731497" y="534140"/>
                </a:lnTo>
                <a:lnTo>
                  <a:pt x="3709399" y="496040"/>
                </a:lnTo>
                <a:lnTo>
                  <a:pt x="3687301" y="534140"/>
                </a:lnTo>
                <a:lnTo>
                  <a:pt x="3672951" y="534140"/>
                </a:lnTo>
                <a:lnTo>
                  <a:pt x="3650853" y="496040"/>
                </a:lnTo>
                <a:lnTo>
                  <a:pt x="3628755" y="534140"/>
                </a:lnTo>
                <a:lnTo>
                  <a:pt x="3614405" y="534140"/>
                </a:lnTo>
                <a:lnTo>
                  <a:pt x="3592307" y="496040"/>
                </a:lnTo>
                <a:lnTo>
                  <a:pt x="3570209" y="534140"/>
                </a:lnTo>
                <a:lnTo>
                  <a:pt x="3555859" y="534140"/>
                </a:lnTo>
                <a:lnTo>
                  <a:pt x="3533761" y="496040"/>
                </a:lnTo>
                <a:lnTo>
                  <a:pt x="3511663" y="534140"/>
                </a:lnTo>
                <a:lnTo>
                  <a:pt x="3497313" y="534140"/>
                </a:lnTo>
                <a:lnTo>
                  <a:pt x="3475215" y="496040"/>
                </a:lnTo>
                <a:lnTo>
                  <a:pt x="3453117" y="534140"/>
                </a:lnTo>
                <a:lnTo>
                  <a:pt x="3438767" y="534140"/>
                </a:lnTo>
                <a:lnTo>
                  <a:pt x="3416669" y="496040"/>
                </a:lnTo>
                <a:lnTo>
                  <a:pt x="3394571" y="534140"/>
                </a:lnTo>
                <a:lnTo>
                  <a:pt x="3380221" y="534140"/>
                </a:lnTo>
                <a:lnTo>
                  <a:pt x="3358123" y="496040"/>
                </a:lnTo>
                <a:lnTo>
                  <a:pt x="3336025" y="534140"/>
                </a:lnTo>
                <a:lnTo>
                  <a:pt x="3321675" y="534140"/>
                </a:lnTo>
                <a:lnTo>
                  <a:pt x="3299577" y="496040"/>
                </a:lnTo>
                <a:lnTo>
                  <a:pt x="3277479" y="534140"/>
                </a:lnTo>
                <a:lnTo>
                  <a:pt x="3263129" y="534140"/>
                </a:lnTo>
                <a:lnTo>
                  <a:pt x="3241031" y="496040"/>
                </a:lnTo>
                <a:lnTo>
                  <a:pt x="3218933" y="534140"/>
                </a:lnTo>
                <a:lnTo>
                  <a:pt x="3204583" y="534140"/>
                </a:lnTo>
                <a:lnTo>
                  <a:pt x="3182485" y="496040"/>
                </a:lnTo>
                <a:lnTo>
                  <a:pt x="3160387" y="534140"/>
                </a:lnTo>
                <a:lnTo>
                  <a:pt x="3146037" y="534140"/>
                </a:lnTo>
                <a:lnTo>
                  <a:pt x="3123939" y="496040"/>
                </a:lnTo>
                <a:lnTo>
                  <a:pt x="3101841" y="534140"/>
                </a:lnTo>
                <a:lnTo>
                  <a:pt x="3087491" y="534140"/>
                </a:lnTo>
                <a:lnTo>
                  <a:pt x="3065393" y="496040"/>
                </a:lnTo>
                <a:lnTo>
                  <a:pt x="3043295" y="534140"/>
                </a:lnTo>
                <a:lnTo>
                  <a:pt x="3028946" y="534140"/>
                </a:lnTo>
                <a:lnTo>
                  <a:pt x="3006848" y="496040"/>
                </a:lnTo>
                <a:lnTo>
                  <a:pt x="2984750" y="534140"/>
                </a:lnTo>
                <a:lnTo>
                  <a:pt x="2970400" y="534140"/>
                </a:lnTo>
                <a:lnTo>
                  <a:pt x="2948302" y="496040"/>
                </a:lnTo>
                <a:lnTo>
                  <a:pt x="2926204" y="534140"/>
                </a:lnTo>
                <a:lnTo>
                  <a:pt x="2911854" y="534140"/>
                </a:lnTo>
                <a:lnTo>
                  <a:pt x="2889756" y="496040"/>
                </a:lnTo>
                <a:lnTo>
                  <a:pt x="2867658" y="534140"/>
                </a:lnTo>
                <a:lnTo>
                  <a:pt x="2853308" y="534140"/>
                </a:lnTo>
                <a:lnTo>
                  <a:pt x="2831210" y="496040"/>
                </a:lnTo>
                <a:lnTo>
                  <a:pt x="2809112" y="534140"/>
                </a:lnTo>
                <a:lnTo>
                  <a:pt x="2794762" y="534140"/>
                </a:lnTo>
                <a:lnTo>
                  <a:pt x="2772664" y="496040"/>
                </a:lnTo>
                <a:lnTo>
                  <a:pt x="2750566" y="534140"/>
                </a:lnTo>
                <a:lnTo>
                  <a:pt x="2736216" y="534140"/>
                </a:lnTo>
                <a:lnTo>
                  <a:pt x="2714118" y="496040"/>
                </a:lnTo>
                <a:lnTo>
                  <a:pt x="2692020" y="534140"/>
                </a:lnTo>
                <a:lnTo>
                  <a:pt x="2677670" y="534140"/>
                </a:lnTo>
                <a:lnTo>
                  <a:pt x="2655572" y="496040"/>
                </a:lnTo>
                <a:lnTo>
                  <a:pt x="2633474" y="534140"/>
                </a:lnTo>
                <a:lnTo>
                  <a:pt x="2619124" y="534140"/>
                </a:lnTo>
                <a:lnTo>
                  <a:pt x="2597026" y="496040"/>
                </a:lnTo>
                <a:lnTo>
                  <a:pt x="2574928" y="534140"/>
                </a:lnTo>
                <a:lnTo>
                  <a:pt x="2566090" y="534140"/>
                </a:lnTo>
                <a:lnTo>
                  <a:pt x="2543992" y="496040"/>
                </a:lnTo>
                <a:lnTo>
                  <a:pt x="2521894" y="534140"/>
                </a:lnTo>
                <a:lnTo>
                  <a:pt x="2507544" y="534140"/>
                </a:lnTo>
                <a:lnTo>
                  <a:pt x="2485446" y="496040"/>
                </a:lnTo>
                <a:lnTo>
                  <a:pt x="2463348" y="534140"/>
                </a:lnTo>
                <a:lnTo>
                  <a:pt x="2448998" y="534140"/>
                </a:lnTo>
                <a:lnTo>
                  <a:pt x="2426900" y="496040"/>
                </a:lnTo>
                <a:lnTo>
                  <a:pt x="2404802" y="534140"/>
                </a:lnTo>
                <a:lnTo>
                  <a:pt x="2390452" y="534140"/>
                </a:lnTo>
                <a:lnTo>
                  <a:pt x="2368354" y="496040"/>
                </a:lnTo>
                <a:lnTo>
                  <a:pt x="2346256" y="534140"/>
                </a:lnTo>
                <a:lnTo>
                  <a:pt x="2331906" y="534140"/>
                </a:lnTo>
                <a:lnTo>
                  <a:pt x="2309808" y="496040"/>
                </a:lnTo>
                <a:lnTo>
                  <a:pt x="2287710" y="534140"/>
                </a:lnTo>
                <a:lnTo>
                  <a:pt x="2273361" y="534140"/>
                </a:lnTo>
                <a:lnTo>
                  <a:pt x="2251263" y="496040"/>
                </a:lnTo>
                <a:lnTo>
                  <a:pt x="2229165" y="534140"/>
                </a:lnTo>
                <a:lnTo>
                  <a:pt x="2214815" y="534140"/>
                </a:lnTo>
                <a:lnTo>
                  <a:pt x="2192717" y="496040"/>
                </a:lnTo>
                <a:lnTo>
                  <a:pt x="2170619" y="534140"/>
                </a:lnTo>
                <a:lnTo>
                  <a:pt x="2156269" y="534140"/>
                </a:lnTo>
                <a:lnTo>
                  <a:pt x="2134171" y="496040"/>
                </a:lnTo>
                <a:lnTo>
                  <a:pt x="2112073" y="534140"/>
                </a:lnTo>
                <a:lnTo>
                  <a:pt x="2097723" y="534140"/>
                </a:lnTo>
                <a:lnTo>
                  <a:pt x="2075625" y="496040"/>
                </a:lnTo>
                <a:lnTo>
                  <a:pt x="2053527" y="534140"/>
                </a:lnTo>
                <a:lnTo>
                  <a:pt x="2039177" y="534140"/>
                </a:lnTo>
                <a:lnTo>
                  <a:pt x="2017079" y="496040"/>
                </a:lnTo>
                <a:lnTo>
                  <a:pt x="1994981" y="534140"/>
                </a:lnTo>
                <a:lnTo>
                  <a:pt x="1980631" y="534140"/>
                </a:lnTo>
                <a:lnTo>
                  <a:pt x="1958533" y="496040"/>
                </a:lnTo>
                <a:lnTo>
                  <a:pt x="1936435" y="534140"/>
                </a:lnTo>
                <a:lnTo>
                  <a:pt x="1922085" y="534140"/>
                </a:lnTo>
                <a:lnTo>
                  <a:pt x="1899987" y="496040"/>
                </a:lnTo>
                <a:lnTo>
                  <a:pt x="1877889" y="534140"/>
                </a:lnTo>
                <a:lnTo>
                  <a:pt x="1863539" y="534140"/>
                </a:lnTo>
                <a:lnTo>
                  <a:pt x="1841441" y="496040"/>
                </a:lnTo>
                <a:lnTo>
                  <a:pt x="1819343" y="534140"/>
                </a:lnTo>
                <a:lnTo>
                  <a:pt x="1804993" y="534140"/>
                </a:lnTo>
                <a:lnTo>
                  <a:pt x="1782895" y="496040"/>
                </a:lnTo>
                <a:lnTo>
                  <a:pt x="1760797" y="534140"/>
                </a:lnTo>
                <a:lnTo>
                  <a:pt x="1746447" y="534140"/>
                </a:lnTo>
                <a:lnTo>
                  <a:pt x="1724349" y="496040"/>
                </a:lnTo>
                <a:lnTo>
                  <a:pt x="1702251" y="534140"/>
                </a:lnTo>
                <a:lnTo>
                  <a:pt x="1687901" y="534140"/>
                </a:lnTo>
                <a:lnTo>
                  <a:pt x="1665803" y="496040"/>
                </a:lnTo>
                <a:lnTo>
                  <a:pt x="1643705" y="534140"/>
                </a:lnTo>
                <a:lnTo>
                  <a:pt x="1629355" y="534140"/>
                </a:lnTo>
                <a:lnTo>
                  <a:pt x="1607257" y="496040"/>
                </a:lnTo>
                <a:lnTo>
                  <a:pt x="1585159" y="534140"/>
                </a:lnTo>
                <a:lnTo>
                  <a:pt x="1570809" y="534140"/>
                </a:lnTo>
                <a:lnTo>
                  <a:pt x="1548711" y="496040"/>
                </a:lnTo>
                <a:lnTo>
                  <a:pt x="1526613" y="534140"/>
                </a:lnTo>
                <a:lnTo>
                  <a:pt x="1512263" y="534140"/>
                </a:lnTo>
                <a:lnTo>
                  <a:pt x="1490165" y="496040"/>
                </a:lnTo>
                <a:lnTo>
                  <a:pt x="1468067" y="534140"/>
                </a:lnTo>
                <a:lnTo>
                  <a:pt x="1453717" y="534140"/>
                </a:lnTo>
                <a:lnTo>
                  <a:pt x="1431619" y="496040"/>
                </a:lnTo>
                <a:lnTo>
                  <a:pt x="1409521" y="534140"/>
                </a:lnTo>
                <a:lnTo>
                  <a:pt x="1395172" y="534140"/>
                </a:lnTo>
                <a:lnTo>
                  <a:pt x="1373074" y="496040"/>
                </a:lnTo>
                <a:lnTo>
                  <a:pt x="1350976" y="534140"/>
                </a:lnTo>
                <a:lnTo>
                  <a:pt x="1336626" y="534140"/>
                </a:lnTo>
                <a:lnTo>
                  <a:pt x="1314528" y="496040"/>
                </a:lnTo>
                <a:lnTo>
                  <a:pt x="1292430" y="534140"/>
                </a:lnTo>
                <a:lnTo>
                  <a:pt x="1278080" y="534140"/>
                </a:lnTo>
                <a:lnTo>
                  <a:pt x="1255982" y="496040"/>
                </a:lnTo>
                <a:lnTo>
                  <a:pt x="1233884" y="534140"/>
                </a:lnTo>
                <a:lnTo>
                  <a:pt x="1219534" y="534140"/>
                </a:lnTo>
                <a:lnTo>
                  <a:pt x="1197436" y="496040"/>
                </a:lnTo>
                <a:lnTo>
                  <a:pt x="1175338" y="534140"/>
                </a:lnTo>
                <a:lnTo>
                  <a:pt x="1160988" y="534140"/>
                </a:lnTo>
                <a:lnTo>
                  <a:pt x="1138890" y="496040"/>
                </a:lnTo>
                <a:lnTo>
                  <a:pt x="1116792" y="534140"/>
                </a:lnTo>
                <a:lnTo>
                  <a:pt x="1102442" y="534140"/>
                </a:lnTo>
                <a:lnTo>
                  <a:pt x="1080344" y="496040"/>
                </a:lnTo>
                <a:lnTo>
                  <a:pt x="1058246" y="534140"/>
                </a:lnTo>
                <a:lnTo>
                  <a:pt x="1043896" y="534140"/>
                </a:lnTo>
                <a:lnTo>
                  <a:pt x="1021798" y="496040"/>
                </a:lnTo>
                <a:lnTo>
                  <a:pt x="999700" y="534140"/>
                </a:lnTo>
                <a:lnTo>
                  <a:pt x="985350" y="534140"/>
                </a:lnTo>
                <a:lnTo>
                  <a:pt x="963252" y="496040"/>
                </a:lnTo>
                <a:lnTo>
                  <a:pt x="941154" y="534140"/>
                </a:lnTo>
                <a:lnTo>
                  <a:pt x="926804" y="534140"/>
                </a:lnTo>
                <a:lnTo>
                  <a:pt x="904706" y="496040"/>
                </a:lnTo>
                <a:lnTo>
                  <a:pt x="882608" y="534140"/>
                </a:lnTo>
                <a:lnTo>
                  <a:pt x="868258" y="534140"/>
                </a:lnTo>
                <a:lnTo>
                  <a:pt x="846160" y="496040"/>
                </a:lnTo>
                <a:lnTo>
                  <a:pt x="824062" y="534140"/>
                </a:lnTo>
                <a:lnTo>
                  <a:pt x="809712" y="534140"/>
                </a:lnTo>
                <a:lnTo>
                  <a:pt x="787614" y="496040"/>
                </a:lnTo>
                <a:lnTo>
                  <a:pt x="765516" y="534140"/>
                </a:lnTo>
                <a:lnTo>
                  <a:pt x="751166" y="534140"/>
                </a:lnTo>
                <a:lnTo>
                  <a:pt x="729068" y="496040"/>
                </a:lnTo>
                <a:lnTo>
                  <a:pt x="706970" y="534140"/>
                </a:lnTo>
                <a:lnTo>
                  <a:pt x="692620" y="534140"/>
                </a:lnTo>
                <a:lnTo>
                  <a:pt x="670522" y="496040"/>
                </a:lnTo>
                <a:lnTo>
                  <a:pt x="648424" y="534140"/>
                </a:lnTo>
                <a:lnTo>
                  <a:pt x="634074" y="534140"/>
                </a:lnTo>
                <a:lnTo>
                  <a:pt x="611976" y="496040"/>
                </a:lnTo>
                <a:lnTo>
                  <a:pt x="589878" y="534140"/>
                </a:lnTo>
                <a:lnTo>
                  <a:pt x="575528" y="534140"/>
                </a:lnTo>
                <a:lnTo>
                  <a:pt x="553430" y="496040"/>
                </a:lnTo>
                <a:lnTo>
                  <a:pt x="531332" y="534140"/>
                </a:lnTo>
                <a:lnTo>
                  <a:pt x="516982" y="534140"/>
                </a:lnTo>
                <a:lnTo>
                  <a:pt x="494884" y="496040"/>
                </a:lnTo>
                <a:lnTo>
                  <a:pt x="472786" y="534140"/>
                </a:lnTo>
                <a:lnTo>
                  <a:pt x="458437" y="534140"/>
                </a:lnTo>
                <a:lnTo>
                  <a:pt x="436339" y="496040"/>
                </a:lnTo>
                <a:lnTo>
                  <a:pt x="414241" y="534140"/>
                </a:lnTo>
                <a:lnTo>
                  <a:pt x="399891" y="534140"/>
                </a:lnTo>
                <a:lnTo>
                  <a:pt x="377793" y="496040"/>
                </a:lnTo>
                <a:lnTo>
                  <a:pt x="355695" y="534140"/>
                </a:lnTo>
                <a:lnTo>
                  <a:pt x="341345" y="534140"/>
                </a:lnTo>
                <a:lnTo>
                  <a:pt x="319247" y="496040"/>
                </a:lnTo>
                <a:lnTo>
                  <a:pt x="297149" y="534140"/>
                </a:lnTo>
                <a:lnTo>
                  <a:pt x="282799" y="534140"/>
                </a:lnTo>
                <a:lnTo>
                  <a:pt x="260701" y="496040"/>
                </a:lnTo>
                <a:lnTo>
                  <a:pt x="238603" y="534140"/>
                </a:lnTo>
                <a:lnTo>
                  <a:pt x="224253" y="534140"/>
                </a:lnTo>
                <a:lnTo>
                  <a:pt x="202155" y="496040"/>
                </a:lnTo>
                <a:lnTo>
                  <a:pt x="180057" y="534140"/>
                </a:lnTo>
                <a:lnTo>
                  <a:pt x="165707" y="534140"/>
                </a:lnTo>
                <a:lnTo>
                  <a:pt x="143609" y="496040"/>
                </a:lnTo>
                <a:lnTo>
                  <a:pt x="121511" y="534140"/>
                </a:lnTo>
                <a:lnTo>
                  <a:pt x="107161" y="534140"/>
                </a:lnTo>
                <a:lnTo>
                  <a:pt x="85063" y="496040"/>
                </a:lnTo>
                <a:lnTo>
                  <a:pt x="62965" y="534140"/>
                </a:lnTo>
                <a:lnTo>
                  <a:pt x="48615" y="534140"/>
                </a:lnTo>
                <a:lnTo>
                  <a:pt x="26517" y="496040"/>
                </a:lnTo>
                <a:lnTo>
                  <a:pt x="4419" y="534140"/>
                </a:lnTo>
                <a:lnTo>
                  <a:pt x="0" y="53414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 rot="5400000">
            <a:off x="5809449" y="-309340"/>
            <a:ext cx="573101" cy="2405100"/>
            <a:chOff x="142508" y="1952045"/>
            <a:chExt cx="865021" cy="363018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E6836049-481C-FE36-CB05-80CD28B4E132}"/>
                </a:ext>
              </a:extLst>
            </p:cNvPr>
            <p:cNvGrpSpPr/>
            <p:nvPr/>
          </p:nvGrpSpPr>
          <p:grpSpPr>
            <a:xfrm rot="16200000">
              <a:off x="-1204171" y="3370528"/>
              <a:ext cx="3630183" cy="793217"/>
              <a:chOff x="7036173" y="1321318"/>
              <a:chExt cx="3630183" cy="793217"/>
            </a:xfrm>
          </p:grpSpPr>
          <p:sp>
            <p:nvSpPr>
              <p:cNvPr id="13" name="자유형: 도형 10">
                <a:extLst>
                  <a:ext uri="{FF2B5EF4-FFF2-40B4-BE49-F238E27FC236}">
                    <a16:creationId xmlns:a16="http://schemas.microsoft.com/office/drawing/2014/main" xmlns="" id="{A57481B6-5005-B755-6B9A-ED334EC1A8F0}"/>
                  </a:ext>
                </a:extLst>
              </p:cNvPr>
              <p:cNvSpPr/>
              <p:nvPr/>
            </p:nvSpPr>
            <p:spPr>
              <a:xfrm>
                <a:off x="7036173" y="1321318"/>
                <a:ext cx="3630183" cy="789782"/>
              </a:xfrm>
              <a:custGeom>
                <a:avLst/>
                <a:gdLst>
                  <a:gd name="connsiteX0" fmla="*/ 165520 w 3630183"/>
                  <a:gd name="connsiteY0" fmla="*/ 97891 h 789782"/>
                  <a:gd name="connsiteX1" fmla="*/ 106940 w 3630183"/>
                  <a:gd name="connsiteY1" fmla="*/ 156471 h 789782"/>
                  <a:gd name="connsiteX2" fmla="*/ 106940 w 3630183"/>
                  <a:gd name="connsiteY2" fmla="*/ 633311 h 789782"/>
                  <a:gd name="connsiteX3" fmla="*/ 165520 w 3630183"/>
                  <a:gd name="connsiteY3" fmla="*/ 691891 h 789782"/>
                  <a:gd name="connsiteX4" fmla="*/ 3464661 w 3630183"/>
                  <a:gd name="connsiteY4" fmla="*/ 691891 h 789782"/>
                  <a:gd name="connsiteX5" fmla="*/ 3523241 w 3630183"/>
                  <a:gd name="connsiteY5" fmla="*/ 633311 h 789782"/>
                  <a:gd name="connsiteX6" fmla="*/ 3523241 w 3630183"/>
                  <a:gd name="connsiteY6" fmla="*/ 156471 h 789782"/>
                  <a:gd name="connsiteX7" fmla="*/ 3464661 w 3630183"/>
                  <a:gd name="connsiteY7" fmla="*/ 97891 h 789782"/>
                  <a:gd name="connsiteX8" fmla="*/ 120102 w 3630183"/>
                  <a:gd name="connsiteY8" fmla="*/ 0 h 789782"/>
                  <a:gd name="connsiteX9" fmla="*/ 3510081 w 3630183"/>
                  <a:gd name="connsiteY9" fmla="*/ 0 h 789782"/>
                  <a:gd name="connsiteX10" fmla="*/ 3630183 w 3630183"/>
                  <a:gd name="connsiteY10" fmla="*/ 120102 h 789782"/>
                  <a:gd name="connsiteX11" fmla="*/ 3630183 w 3630183"/>
                  <a:gd name="connsiteY11" fmla="*/ 669680 h 789782"/>
                  <a:gd name="connsiteX12" fmla="*/ 3510081 w 3630183"/>
                  <a:gd name="connsiteY12" fmla="*/ 789782 h 789782"/>
                  <a:gd name="connsiteX13" fmla="*/ 120102 w 3630183"/>
                  <a:gd name="connsiteY13" fmla="*/ 789782 h 789782"/>
                  <a:gd name="connsiteX14" fmla="*/ 0 w 3630183"/>
                  <a:gd name="connsiteY14" fmla="*/ 669680 h 789782"/>
                  <a:gd name="connsiteX15" fmla="*/ 0 w 3630183"/>
                  <a:gd name="connsiteY15" fmla="*/ 120102 h 789782"/>
                  <a:gd name="connsiteX16" fmla="*/ 120102 w 3630183"/>
                  <a:gd name="connsiteY16" fmla="*/ 0 h 789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30183" h="789782">
                    <a:moveTo>
                      <a:pt x="165520" y="97891"/>
                    </a:moveTo>
                    <a:cubicBezTo>
                      <a:pt x="133167" y="97891"/>
                      <a:pt x="106940" y="124118"/>
                      <a:pt x="106940" y="156471"/>
                    </a:cubicBezTo>
                    <a:lnTo>
                      <a:pt x="106940" y="633311"/>
                    </a:lnTo>
                    <a:cubicBezTo>
                      <a:pt x="106940" y="665664"/>
                      <a:pt x="133167" y="691891"/>
                      <a:pt x="165520" y="691891"/>
                    </a:cubicBezTo>
                    <a:lnTo>
                      <a:pt x="3464661" y="691891"/>
                    </a:lnTo>
                    <a:cubicBezTo>
                      <a:pt x="3497014" y="691891"/>
                      <a:pt x="3523241" y="665664"/>
                      <a:pt x="3523241" y="633311"/>
                    </a:cubicBezTo>
                    <a:lnTo>
                      <a:pt x="3523241" y="156471"/>
                    </a:lnTo>
                    <a:cubicBezTo>
                      <a:pt x="3523241" y="124118"/>
                      <a:pt x="3497014" y="97891"/>
                      <a:pt x="3464661" y="97891"/>
                    </a:cubicBezTo>
                    <a:close/>
                    <a:moveTo>
                      <a:pt x="120102" y="0"/>
                    </a:moveTo>
                    <a:lnTo>
                      <a:pt x="3510081" y="0"/>
                    </a:lnTo>
                    <a:cubicBezTo>
                      <a:pt x="3576412" y="0"/>
                      <a:pt x="3630183" y="53771"/>
                      <a:pt x="3630183" y="120102"/>
                    </a:cubicBezTo>
                    <a:lnTo>
                      <a:pt x="3630183" y="669680"/>
                    </a:lnTo>
                    <a:cubicBezTo>
                      <a:pt x="3630183" y="736011"/>
                      <a:pt x="3576412" y="789782"/>
                      <a:pt x="3510081" y="789782"/>
                    </a:cubicBezTo>
                    <a:lnTo>
                      <a:pt x="120102" y="789782"/>
                    </a:lnTo>
                    <a:cubicBezTo>
                      <a:pt x="53771" y="789782"/>
                      <a:pt x="0" y="736011"/>
                      <a:pt x="0" y="669680"/>
                    </a:cubicBezTo>
                    <a:lnTo>
                      <a:pt x="0" y="120102"/>
                    </a:lnTo>
                    <a:cubicBezTo>
                      <a:pt x="0" y="53771"/>
                      <a:pt x="53771" y="0"/>
                      <a:pt x="1201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xmlns="" id="{352A7DAF-F2BF-FB3F-1E4E-CD1386F66076}"/>
                  </a:ext>
                </a:extLst>
              </p:cNvPr>
              <p:cNvSpPr/>
              <p:nvPr/>
            </p:nvSpPr>
            <p:spPr>
              <a:xfrm>
                <a:off x="7036173" y="1827905"/>
                <a:ext cx="281379" cy="286630"/>
              </a:xfrm>
              <a:custGeom>
                <a:avLst/>
                <a:gdLst>
                  <a:gd name="connsiteX0" fmla="*/ 0 w 240995"/>
                  <a:gd name="connsiteY0" fmla="*/ 0 h 245492"/>
                  <a:gd name="connsiteX1" fmla="*/ 106940 w 240995"/>
                  <a:gd name="connsiteY1" fmla="*/ 0 h 245492"/>
                  <a:gd name="connsiteX2" fmla="*/ 106940 w 240995"/>
                  <a:gd name="connsiteY2" fmla="*/ 89021 h 245492"/>
                  <a:gd name="connsiteX3" fmla="*/ 165520 w 240995"/>
                  <a:gd name="connsiteY3" fmla="*/ 147601 h 245492"/>
                  <a:gd name="connsiteX4" fmla="*/ 240995 w 240995"/>
                  <a:gd name="connsiteY4" fmla="*/ 147601 h 245492"/>
                  <a:gd name="connsiteX5" fmla="*/ 240995 w 240995"/>
                  <a:gd name="connsiteY5" fmla="*/ 245492 h 245492"/>
                  <a:gd name="connsiteX6" fmla="*/ 120102 w 240995"/>
                  <a:gd name="connsiteY6" fmla="*/ 245492 h 245492"/>
                  <a:gd name="connsiteX7" fmla="*/ 0 w 240995"/>
                  <a:gd name="connsiteY7" fmla="*/ 125390 h 24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0995" h="245492">
                    <a:moveTo>
                      <a:pt x="0" y="0"/>
                    </a:moveTo>
                    <a:lnTo>
                      <a:pt x="106940" y="0"/>
                    </a:lnTo>
                    <a:lnTo>
                      <a:pt x="106940" y="89021"/>
                    </a:lnTo>
                    <a:cubicBezTo>
                      <a:pt x="106940" y="121374"/>
                      <a:pt x="133167" y="147601"/>
                      <a:pt x="165520" y="147601"/>
                    </a:cubicBezTo>
                    <a:lnTo>
                      <a:pt x="240995" y="147601"/>
                    </a:lnTo>
                    <a:lnTo>
                      <a:pt x="240995" y="245492"/>
                    </a:lnTo>
                    <a:lnTo>
                      <a:pt x="120102" y="245492"/>
                    </a:lnTo>
                    <a:cubicBezTo>
                      <a:pt x="53771" y="245492"/>
                      <a:pt x="0" y="191721"/>
                      <a:pt x="0" y="12539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xmlns="" id="{42C15816-BFD8-EA9C-45E6-7884F663CEA1}"/>
                  </a:ext>
                </a:extLst>
              </p:cNvPr>
              <p:cNvSpPr/>
              <p:nvPr/>
            </p:nvSpPr>
            <p:spPr>
              <a:xfrm flipH="1">
                <a:off x="10384977" y="1827905"/>
                <a:ext cx="281379" cy="286630"/>
              </a:xfrm>
              <a:custGeom>
                <a:avLst/>
                <a:gdLst>
                  <a:gd name="connsiteX0" fmla="*/ 0 w 240995"/>
                  <a:gd name="connsiteY0" fmla="*/ 0 h 245492"/>
                  <a:gd name="connsiteX1" fmla="*/ 106940 w 240995"/>
                  <a:gd name="connsiteY1" fmla="*/ 0 h 245492"/>
                  <a:gd name="connsiteX2" fmla="*/ 106940 w 240995"/>
                  <a:gd name="connsiteY2" fmla="*/ 89021 h 245492"/>
                  <a:gd name="connsiteX3" fmla="*/ 165520 w 240995"/>
                  <a:gd name="connsiteY3" fmla="*/ 147601 h 245492"/>
                  <a:gd name="connsiteX4" fmla="*/ 240995 w 240995"/>
                  <a:gd name="connsiteY4" fmla="*/ 147601 h 245492"/>
                  <a:gd name="connsiteX5" fmla="*/ 240995 w 240995"/>
                  <a:gd name="connsiteY5" fmla="*/ 245492 h 245492"/>
                  <a:gd name="connsiteX6" fmla="*/ 120102 w 240995"/>
                  <a:gd name="connsiteY6" fmla="*/ 245492 h 245492"/>
                  <a:gd name="connsiteX7" fmla="*/ 0 w 240995"/>
                  <a:gd name="connsiteY7" fmla="*/ 125390 h 24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0995" h="245492">
                    <a:moveTo>
                      <a:pt x="0" y="0"/>
                    </a:moveTo>
                    <a:lnTo>
                      <a:pt x="106940" y="0"/>
                    </a:lnTo>
                    <a:lnTo>
                      <a:pt x="106940" y="89021"/>
                    </a:lnTo>
                    <a:cubicBezTo>
                      <a:pt x="106940" y="121374"/>
                      <a:pt x="133167" y="147601"/>
                      <a:pt x="165520" y="147601"/>
                    </a:cubicBezTo>
                    <a:lnTo>
                      <a:pt x="240995" y="147601"/>
                    </a:lnTo>
                    <a:lnTo>
                      <a:pt x="240995" y="245492"/>
                    </a:lnTo>
                    <a:lnTo>
                      <a:pt x="120102" y="245492"/>
                    </a:lnTo>
                    <a:cubicBezTo>
                      <a:pt x="53771" y="245492"/>
                      <a:pt x="0" y="191721"/>
                      <a:pt x="0" y="12539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142508" y="1952045"/>
              <a:ext cx="256748" cy="1101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148313" y="5472111"/>
              <a:ext cx="256748" cy="1101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88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2509" y="759061"/>
            <a:ext cx="12194509" cy="6098940"/>
            <a:chOff x="-2509" y="759061"/>
            <a:chExt cx="12194509" cy="6098940"/>
          </a:xfrm>
        </p:grpSpPr>
        <p:sp>
          <p:nvSpPr>
            <p:cNvPr id="2" name="한쪽 모서리가 둥근 사각형 1"/>
            <p:cNvSpPr/>
            <p:nvPr/>
          </p:nvSpPr>
          <p:spPr>
            <a:xfrm flipH="1">
              <a:off x="0" y="759061"/>
              <a:ext cx="12192000" cy="6098940"/>
            </a:xfrm>
            <a:prstGeom prst="round1Rect">
              <a:avLst>
                <a:gd name="adj" fmla="val 2380"/>
              </a:avLst>
            </a:prstGeom>
            <a:solidFill>
              <a:srgbClr val="FF7C80"/>
            </a:solidFill>
            <a:ln w="25400">
              <a:solidFill>
                <a:schemeClr val="accent1">
                  <a:lumMod val="50000"/>
                </a:schemeClr>
              </a:solidFill>
            </a:ln>
            <a:effectLst>
              <a:outerShdw dist="38100" dir="162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28051" y="954593"/>
              <a:ext cx="12063949" cy="59034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xmlns="" id="{A57481B6-5005-B755-6B9A-ED334EC1A8F0}"/>
                </a:ext>
              </a:extLst>
            </p:cNvPr>
            <p:cNvSpPr/>
            <p:nvPr/>
          </p:nvSpPr>
          <p:spPr>
            <a:xfrm rot="16200000">
              <a:off x="-1585603" y="4519874"/>
              <a:ext cx="3630184" cy="463996"/>
            </a:xfrm>
            <a:custGeom>
              <a:avLst/>
              <a:gdLst>
                <a:gd name="connsiteX0" fmla="*/ 3630184 w 3630184"/>
                <a:gd name="connsiteY0" fmla="*/ 0 h 463996"/>
                <a:gd name="connsiteX1" fmla="*/ 3630184 w 3630184"/>
                <a:gd name="connsiteY1" fmla="*/ 343894 h 463996"/>
                <a:gd name="connsiteX2" fmla="*/ 3510082 w 3630184"/>
                <a:gd name="connsiteY2" fmla="*/ 463996 h 463996"/>
                <a:gd name="connsiteX3" fmla="*/ 120103 w 3630184"/>
                <a:gd name="connsiteY3" fmla="*/ 463996 h 463996"/>
                <a:gd name="connsiteX4" fmla="*/ 0 w 3630184"/>
                <a:gd name="connsiteY4" fmla="*/ 343894 h 463996"/>
                <a:gd name="connsiteX5" fmla="*/ 0 w 3630184"/>
                <a:gd name="connsiteY5" fmla="*/ 0 h 463996"/>
                <a:gd name="connsiteX6" fmla="*/ 106941 w 3630184"/>
                <a:gd name="connsiteY6" fmla="*/ 0 h 463996"/>
                <a:gd name="connsiteX7" fmla="*/ 106941 w 3630184"/>
                <a:gd name="connsiteY7" fmla="*/ 307525 h 463996"/>
                <a:gd name="connsiteX8" fmla="*/ 165521 w 3630184"/>
                <a:gd name="connsiteY8" fmla="*/ 366105 h 463996"/>
                <a:gd name="connsiteX9" fmla="*/ 3464662 w 3630184"/>
                <a:gd name="connsiteY9" fmla="*/ 366105 h 463996"/>
                <a:gd name="connsiteX10" fmla="*/ 3523242 w 3630184"/>
                <a:gd name="connsiteY10" fmla="*/ 307525 h 463996"/>
                <a:gd name="connsiteX11" fmla="*/ 3523242 w 3630184"/>
                <a:gd name="connsiteY11" fmla="*/ 0 h 463996"/>
                <a:gd name="connsiteX12" fmla="*/ 3630184 w 3630184"/>
                <a:gd name="connsiteY12" fmla="*/ 0 h 46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0184" h="463996">
                  <a:moveTo>
                    <a:pt x="3630184" y="0"/>
                  </a:moveTo>
                  <a:lnTo>
                    <a:pt x="3630184" y="343894"/>
                  </a:lnTo>
                  <a:cubicBezTo>
                    <a:pt x="3630184" y="410225"/>
                    <a:pt x="3576413" y="463996"/>
                    <a:pt x="3510082" y="463996"/>
                  </a:cubicBezTo>
                  <a:lnTo>
                    <a:pt x="120103" y="463996"/>
                  </a:lnTo>
                  <a:cubicBezTo>
                    <a:pt x="53772" y="463996"/>
                    <a:pt x="0" y="410225"/>
                    <a:pt x="0" y="343894"/>
                  </a:cubicBezTo>
                  <a:lnTo>
                    <a:pt x="0" y="0"/>
                  </a:lnTo>
                  <a:lnTo>
                    <a:pt x="106941" y="0"/>
                  </a:lnTo>
                  <a:lnTo>
                    <a:pt x="106941" y="307525"/>
                  </a:lnTo>
                  <a:cubicBezTo>
                    <a:pt x="106941" y="339878"/>
                    <a:pt x="133168" y="366105"/>
                    <a:pt x="165521" y="366105"/>
                  </a:cubicBezTo>
                  <a:lnTo>
                    <a:pt x="3464662" y="366105"/>
                  </a:lnTo>
                  <a:cubicBezTo>
                    <a:pt x="3497015" y="366105"/>
                    <a:pt x="3523242" y="339878"/>
                    <a:pt x="3523242" y="307525"/>
                  </a:cubicBezTo>
                  <a:lnTo>
                    <a:pt x="3523242" y="0"/>
                  </a:lnTo>
                  <a:lnTo>
                    <a:pt x="3630184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352A7DAF-F2BF-FB3F-1E4E-CD1386F66076}"/>
                </a:ext>
              </a:extLst>
            </p:cNvPr>
            <p:cNvSpPr/>
            <p:nvPr/>
          </p:nvSpPr>
          <p:spPr>
            <a:xfrm rot="16200000">
              <a:off x="180918" y="6282958"/>
              <a:ext cx="281379" cy="286630"/>
            </a:xfrm>
            <a:custGeom>
              <a:avLst/>
              <a:gdLst>
                <a:gd name="connsiteX0" fmla="*/ 0 w 240995"/>
                <a:gd name="connsiteY0" fmla="*/ 0 h 245492"/>
                <a:gd name="connsiteX1" fmla="*/ 106940 w 240995"/>
                <a:gd name="connsiteY1" fmla="*/ 0 h 245492"/>
                <a:gd name="connsiteX2" fmla="*/ 106940 w 240995"/>
                <a:gd name="connsiteY2" fmla="*/ 89021 h 245492"/>
                <a:gd name="connsiteX3" fmla="*/ 165520 w 240995"/>
                <a:gd name="connsiteY3" fmla="*/ 147601 h 245492"/>
                <a:gd name="connsiteX4" fmla="*/ 240995 w 240995"/>
                <a:gd name="connsiteY4" fmla="*/ 147601 h 245492"/>
                <a:gd name="connsiteX5" fmla="*/ 240995 w 240995"/>
                <a:gd name="connsiteY5" fmla="*/ 245492 h 245492"/>
                <a:gd name="connsiteX6" fmla="*/ 120102 w 240995"/>
                <a:gd name="connsiteY6" fmla="*/ 245492 h 245492"/>
                <a:gd name="connsiteX7" fmla="*/ 0 w 240995"/>
                <a:gd name="connsiteY7" fmla="*/ 125390 h 245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995" h="245492">
                  <a:moveTo>
                    <a:pt x="0" y="0"/>
                  </a:moveTo>
                  <a:lnTo>
                    <a:pt x="106940" y="0"/>
                  </a:lnTo>
                  <a:lnTo>
                    <a:pt x="106940" y="89021"/>
                  </a:lnTo>
                  <a:cubicBezTo>
                    <a:pt x="106940" y="121374"/>
                    <a:pt x="133167" y="147601"/>
                    <a:pt x="165520" y="147601"/>
                  </a:cubicBezTo>
                  <a:lnTo>
                    <a:pt x="240995" y="147601"/>
                  </a:lnTo>
                  <a:lnTo>
                    <a:pt x="240995" y="245492"/>
                  </a:lnTo>
                  <a:lnTo>
                    <a:pt x="120102" y="245492"/>
                  </a:lnTo>
                  <a:cubicBezTo>
                    <a:pt x="53771" y="245492"/>
                    <a:pt x="0" y="191721"/>
                    <a:pt x="0" y="12539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42C15816-BFD8-EA9C-45E6-7884F663CEA1}"/>
                </a:ext>
              </a:extLst>
            </p:cNvPr>
            <p:cNvSpPr/>
            <p:nvPr/>
          </p:nvSpPr>
          <p:spPr>
            <a:xfrm rot="16200000" flipH="1">
              <a:off x="180917" y="2934154"/>
              <a:ext cx="281379" cy="286630"/>
            </a:xfrm>
            <a:custGeom>
              <a:avLst/>
              <a:gdLst>
                <a:gd name="connsiteX0" fmla="*/ 0 w 240995"/>
                <a:gd name="connsiteY0" fmla="*/ 0 h 245492"/>
                <a:gd name="connsiteX1" fmla="*/ 106940 w 240995"/>
                <a:gd name="connsiteY1" fmla="*/ 0 h 245492"/>
                <a:gd name="connsiteX2" fmla="*/ 106940 w 240995"/>
                <a:gd name="connsiteY2" fmla="*/ 89021 h 245492"/>
                <a:gd name="connsiteX3" fmla="*/ 165520 w 240995"/>
                <a:gd name="connsiteY3" fmla="*/ 147601 h 245492"/>
                <a:gd name="connsiteX4" fmla="*/ 240995 w 240995"/>
                <a:gd name="connsiteY4" fmla="*/ 147601 h 245492"/>
                <a:gd name="connsiteX5" fmla="*/ 240995 w 240995"/>
                <a:gd name="connsiteY5" fmla="*/ 245492 h 245492"/>
                <a:gd name="connsiteX6" fmla="*/ 120102 w 240995"/>
                <a:gd name="connsiteY6" fmla="*/ 245492 h 245492"/>
                <a:gd name="connsiteX7" fmla="*/ 0 w 240995"/>
                <a:gd name="connsiteY7" fmla="*/ 125390 h 245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995" h="245492">
                  <a:moveTo>
                    <a:pt x="0" y="0"/>
                  </a:moveTo>
                  <a:lnTo>
                    <a:pt x="106940" y="0"/>
                  </a:lnTo>
                  <a:lnTo>
                    <a:pt x="106940" y="89021"/>
                  </a:lnTo>
                  <a:cubicBezTo>
                    <a:pt x="106940" y="121374"/>
                    <a:pt x="133167" y="147601"/>
                    <a:pt x="165520" y="147601"/>
                  </a:cubicBezTo>
                  <a:lnTo>
                    <a:pt x="240995" y="147601"/>
                  </a:lnTo>
                  <a:lnTo>
                    <a:pt x="240995" y="245492"/>
                  </a:lnTo>
                  <a:lnTo>
                    <a:pt x="120102" y="245492"/>
                  </a:lnTo>
                  <a:cubicBezTo>
                    <a:pt x="53771" y="245492"/>
                    <a:pt x="0" y="191721"/>
                    <a:pt x="0" y="12539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70957" y="102548"/>
            <a:ext cx="8230415" cy="512446"/>
            <a:chOff x="270957" y="102548"/>
            <a:chExt cx="8230415" cy="512446"/>
          </a:xfrm>
        </p:grpSpPr>
        <p:sp>
          <p:nvSpPr>
            <p:cNvPr id="29" name="자유형 28"/>
            <p:cNvSpPr/>
            <p:nvPr/>
          </p:nvSpPr>
          <p:spPr>
            <a:xfrm>
              <a:off x="1207784" y="102548"/>
              <a:ext cx="1984110" cy="150936"/>
            </a:xfrm>
            <a:custGeom>
              <a:avLst/>
              <a:gdLst>
                <a:gd name="connsiteX0" fmla="*/ 0 w 1984110"/>
                <a:gd name="connsiteY0" fmla="*/ 0 h 150936"/>
                <a:gd name="connsiteX1" fmla="*/ 1984110 w 1984110"/>
                <a:gd name="connsiteY1" fmla="*/ 0 h 150936"/>
                <a:gd name="connsiteX2" fmla="*/ 1984110 w 1984110"/>
                <a:gd name="connsiteY2" fmla="*/ 83160 h 150936"/>
                <a:gd name="connsiteX3" fmla="*/ 527789 w 1984110"/>
                <a:gd name="connsiteY3" fmla="*/ 83160 h 150936"/>
                <a:gd name="connsiteX4" fmla="*/ 527789 w 1984110"/>
                <a:gd name="connsiteY4" fmla="*/ 150936 h 150936"/>
                <a:gd name="connsiteX5" fmla="*/ 0 w 1984110"/>
                <a:gd name="connsiteY5" fmla="*/ 150936 h 15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4110" h="150936">
                  <a:moveTo>
                    <a:pt x="0" y="0"/>
                  </a:moveTo>
                  <a:lnTo>
                    <a:pt x="1984110" y="0"/>
                  </a:lnTo>
                  <a:lnTo>
                    <a:pt x="1984110" y="83160"/>
                  </a:lnTo>
                  <a:lnTo>
                    <a:pt x="527789" y="83160"/>
                  </a:lnTo>
                  <a:lnTo>
                    <a:pt x="527789" y="150936"/>
                  </a:lnTo>
                  <a:lnTo>
                    <a:pt x="0" y="150936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98746" y="223003"/>
              <a:ext cx="7005877" cy="391991"/>
            </a:xfrm>
            <a:prstGeom prst="rect">
              <a:avLst/>
            </a:prstGeom>
            <a:solidFill>
              <a:srgbClr val="FF7C80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7313" latinLnBrk="0">
                <a:defRPr/>
              </a:pPr>
              <a:r>
                <a:rPr lang="en-US" altLang="ko-KR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600" kern="0" dirty="0"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0957" y="293814"/>
              <a:ext cx="527789" cy="2503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5400000">
              <a:off x="7964571" y="70623"/>
              <a:ext cx="376854" cy="69674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5400000">
              <a:off x="8359554" y="347494"/>
              <a:ext cx="88721" cy="143006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11723" y="457347"/>
              <a:ext cx="7005877" cy="14483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7313" latinLnBrk="0">
                <a:defRPr/>
              </a:pP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13C60242-4C01-1DA2-459C-A84A328C4091}"/>
              </a:ext>
            </a:extLst>
          </p:cNvPr>
          <p:cNvSpPr/>
          <p:nvPr/>
        </p:nvSpPr>
        <p:spPr>
          <a:xfrm>
            <a:off x="3160524" y="2774659"/>
            <a:ext cx="7200000" cy="45719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055B33C2-AAD7-0315-6A86-C1919C37C89E}"/>
              </a:ext>
            </a:extLst>
          </p:cNvPr>
          <p:cNvSpPr/>
          <p:nvPr/>
        </p:nvSpPr>
        <p:spPr>
          <a:xfrm>
            <a:off x="3160524" y="2774659"/>
            <a:ext cx="4320000" cy="45719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F6A33EFE-7719-6BA9-C231-028655E19F6A}"/>
              </a:ext>
            </a:extLst>
          </p:cNvPr>
          <p:cNvSpPr/>
          <p:nvPr/>
        </p:nvSpPr>
        <p:spPr>
          <a:xfrm>
            <a:off x="3071624" y="1756605"/>
            <a:ext cx="363857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54BBA079-FEC1-9F8D-32B1-6303174094E2}"/>
              </a:ext>
            </a:extLst>
          </p:cNvPr>
          <p:cNvGraphicFramePr>
            <a:graphicFrameLocks noGrp="1"/>
          </p:cNvGraphicFramePr>
          <p:nvPr/>
        </p:nvGraphicFramePr>
        <p:xfrm>
          <a:off x="7167883" y="2817952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A68F51A9-9E44-93F7-E973-EA8151194F11}"/>
              </a:ext>
            </a:extLst>
          </p:cNvPr>
          <p:cNvSpPr/>
          <p:nvPr/>
        </p:nvSpPr>
        <p:spPr>
          <a:xfrm>
            <a:off x="3160524" y="5181309"/>
            <a:ext cx="7200000" cy="45719"/>
          </a:xfrm>
          <a:prstGeom prst="rect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19D1EA9F-7448-F585-26F2-54D64D3366D9}"/>
              </a:ext>
            </a:extLst>
          </p:cNvPr>
          <p:cNvSpPr/>
          <p:nvPr/>
        </p:nvSpPr>
        <p:spPr>
          <a:xfrm>
            <a:off x="3160524" y="5181309"/>
            <a:ext cx="2160000" cy="45719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1AE18330-018B-F423-414A-2AA444548CDB}"/>
              </a:ext>
            </a:extLst>
          </p:cNvPr>
          <p:cNvSpPr/>
          <p:nvPr/>
        </p:nvSpPr>
        <p:spPr>
          <a:xfrm>
            <a:off x="3071624" y="4163255"/>
            <a:ext cx="363857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A26701D4-B373-F422-D95E-A2EDF4F1182A}"/>
              </a:ext>
            </a:extLst>
          </p:cNvPr>
          <p:cNvGraphicFramePr>
            <a:graphicFrameLocks noGrp="1"/>
          </p:cNvGraphicFramePr>
          <p:nvPr/>
        </p:nvGraphicFramePr>
        <p:xfrm>
          <a:off x="5007884" y="5227028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5952188B-86DD-F789-8B13-F798B269BDD1}"/>
              </a:ext>
            </a:extLst>
          </p:cNvPr>
          <p:cNvSpPr/>
          <p:nvPr/>
        </p:nvSpPr>
        <p:spPr>
          <a:xfrm>
            <a:off x="1240131" y="1662410"/>
            <a:ext cx="1373811" cy="13738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F2F6D24C-2907-9E50-8F4F-0DF755359AEE}"/>
              </a:ext>
            </a:extLst>
          </p:cNvPr>
          <p:cNvSpPr/>
          <p:nvPr/>
        </p:nvSpPr>
        <p:spPr>
          <a:xfrm>
            <a:off x="1240130" y="4095021"/>
            <a:ext cx="1373811" cy="13738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모서리가 둥근 사각형 설명선 33">
            <a:extLst>
              <a:ext uri="{FF2B5EF4-FFF2-40B4-BE49-F238E27FC236}">
                <a16:creationId xmlns="" xmlns:a16="http://schemas.microsoft.com/office/drawing/2014/main" id="{12FDAFEC-E92A-F235-A7C7-997BB25D57CF}"/>
              </a:ext>
            </a:extLst>
          </p:cNvPr>
          <p:cNvSpPr/>
          <p:nvPr/>
        </p:nvSpPr>
        <p:spPr>
          <a:xfrm>
            <a:off x="7623104" y="2306239"/>
            <a:ext cx="717176" cy="285964"/>
          </a:xfrm>
          <a:prstGeom prst="wedgeRoundRectCallout">
            <a:avLst>
              <a:gd name="adj1" fmla="val -63333"/>
              <a:gd name="adj2" fmla="val 59169"/>
              <a:gd name="adj3" fmla="val 16667"/>
            </a:avLst>
          </a:prstGeom>
          <a:solidFill>
            <a:srgbClr val="FF7C8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Check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9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2509" y="759061"/>
            <a:ext cx="12194509" cy="6098940"/>
            <a:chOff x="-2509" y="759061"/>
            <a:chExt cx="12194509" cy="6098940"/>
          </a:xfrm>
        </p:grpSpPr>
        <p:sp>
          <p:nvSpPr>
            <p:cNvPr id="2" name="한쪽 모서리가 둥근 사각형 1"/>
            <p:cNvSpPr/>
            <p:nvPr/>
          </p:nvSpPr>
          <p:spPr>
            <a:xfrm flipH="1">
              <a:off x="0" y="759061"/>
              <a:ext cx="12192000" cy="6098940"/>
            </a:xfrm>
            <a:prstGeom prst="round1Rect">
              <a:avLst>
                <a:gd name="adj" fmla="val 2380"/>
              </a:avLst>
            </a:prstGeom>
            <a:solidFill>
              <a:srgbClr val="FF7C80"/>
            </a:solidFill>
            <a:ln w="25400">
              <a:solidFill>
                <a:schemeClr val="accent1">
                  <a:lumMod val="50000"/>
                </a:schemeClr>
              </a:solidFill>
            </a:ln>
            <a:effectLst>
              <a:outerShdw dist="38100" dir="162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28051" y="954593"/>
              <a:ext cx="12063949" cy="59034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xmlns="" id="{A57481B6-5005-B755-6B9A-ED334EC1A8F0}"/>
                </a:ext>
              </a:extLst>
            </p:cNvPr>
            <p:cNvSpPr/>
            <p:nvPr/>
          </p:nvSpPr>
          <p:spPr>
            <a:xfrm rot="16200000">
              <a:off x="-1585603" y="4519874"/>
              <a:ext cx="3630184" cy="463996"/>
            </a:xfrm>
            <a:custGeom>
              <a:avLst/>
              <a:gdLst>
                <a:gd name="connsiteX0" fmla="*/ 3630184 w 3630184"/>
                <a:gd name="connsiteY0" fmla="*/ 0 h 463996"/>
                <a:gd name="connsiteX1" fmla="*/ 3630184 w 3630184"/>
                <a:gd name="connsiteY1" fmla="*/ 343894 h 463996"/>
                <a:gd name="connsiteX2" fmla="*/ 3510082 w 3630184"/>
                <a:gd name="connsiteY2" fmla="*/ 463996 h 463996"/>
                <a:gd name="connsiteX3" fmla="*/ 120103 w 3630184"/>
                <a:gd name="connsiteY3" fmla="*/ 463996 h 463996"/>
                <a:gd name="connsiteX4" fmla="*/ 0 w 3630184"/>
                <a:gd name="connsiteY4" fmla="*/ 343894 h 463996"/>
                <a:gd name="connsiteX5" fmla="*/ 0 w 3630184"/>
                <a:gd name="connsiteY5" fmla="*/ 0 h 463996"/>
                <a:gd name="connsiteX6" fmla="*/ 106941 w 3630184"/>
                <a:gd name="connsiteY6" fmla="*/ 0 h 463996"/>
                <a:gd name="connsiteX7" fmla="*/ 106941 w 3630184"/>
                <a:gd name="connsiteY7" fmla="*/ 307525 h 463996"/>
                <a:gd name="connsiteX8" fmla="*/ 165521 w 3630184"/>
                <a:gd name="connsiteY8" fmla="*/ 366105 h 463996"/>
                <a:gd name="connsiteX9" fmla="*/ 3464662 w 3630184"/>
                <a:gd name="connsiteY9" fmla="*/ 366105 h 463996"/>
                <a:gd name="connsiteX10" fmla="*/ 3523242 w 3630184"/>
                <a:gd name="connsiteY10" fmla="*/ 307525 h 463996"/>
                <a:gd name="connsiteX11" fmla="*/ 3523242 w 3630184"/>
                <a:gd name="connsiteY11" fmla="*/ 0 h 463996"/>
                <a:gd name="connsiteX12" fmla="*/ 3630184 w 3630184"/>
                <a:gd name="connsiteY12" fmla="*/ 0 h 46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0184" h="463996">
                  <a:moveTo>
                    <a:pt x="3630184" y="0"/>
                  </a:moveTo>
                  <a:lnTo>
                    <a:pt x="3630184" y="343894"/>
                  </a:lnTo>
                  <a:cubicBezTo>
                    <a:pt x="3630184" y="410225"/>
                    <a:pt x="3576413" y="463996"/>
                    <a:pt x="3510082" y="463996"/>
                  </a:cubicBezTo>
                  <a:lnTo>
                    <a:pt x="120103" y="463996"/>
                  </a:lnTo>
                  <a:cubicBezTo>
                    <a:pt x="53772" y="463996"/>
                    <a:pt x="0" y="410225"/>
                    <a:pt x="0" y="343894"/>
                  </a:cubicBezTo>
                  <a:lnTo>
                    <a:pt x="0" y="0"/>
                  </a:lnTo>
                  <a:lnTo>
                    <a:pt x="106941" y="0"/>
                  </a:lnTo>
                  <a:lnTo>
                    <a:pt x="106941" y="307525"/>
                  </a:lnTo>
                  <a:cubicBezTo>
                    <a:pt x="106941" y="339878"/>
                    <a:pt x="133168" y="366105"/>
                    <a:pt x="165521" y="366105"/>
                  </a:cubicBezTo>
                  <a:lnTo>
                    <a:pt x="3464662" y="366105"/>
                  </a:lnTo>
                  <a:cubicBezTo>
                    <a:pt x="3497015" y="366105"/>
                    <a:pt x="3523242" y="339878"/>
                    <a:pt x="3523242" y="307525"/>
                  </a:cubicBezTo>
                  <a:lnTo>
                    <a:pt x="3523242" y="0"/>
                  </a:lnTo>
                  <a:lnTo>
                    <a:pt x="3630184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352A7DAF-F2BF-FB3F-1E4E-CD1386F66076}"/>
                </a:ext>
              </a:extLst>
            </p:cNvPr>
            <p:cNvSpPr/>
            <p:nvPr/>
          </p:nvSpPr>
          <p:spPr>
            <a:xfrm rot="16200000">
              <a:off x="180918" y="6282958"/>
              <a:ext cx="281379" cy="286630"/>
            </a:xfrm>
            <a:custGeom>
              <a:avLst/>
              <a:gdLst>
                <a:gd name="connsiteX0" fmla="*/ 0 w 240995"/>
                <a:gd name="connsiteY0" fmla="*/ 0 h 245492"/>
                <a:gd name="connsiteX1" fmla="*/ 106940 w 240995"/>
                <a:gd name="connsiteY1" fmla="*/ 0 h 245492"/>
                <a:gd name="connsiteX2" fmla="*/ 106940 w 240995"/>
                <a:gd name="connsiteY2" fmla="*/ 89021 h 245492"/>
                <a:gd name="connsiteX3" fmla="*/ 165520 w 240995"/>
                <a:gd name="connsiteY3" fmla="*/ 147601 h 245492"/>
                <a:gd name="connsiteX4" fmla="*/ 240995 w 240995"/>
                <a:gd name="connsiteY4" fmla="*/ 147601 h 245492"/>
                <a:gd name="connsiteX5" fmla="*/ 240995 w 240995"/>
                <a:gd name="connsiteY5" fmla="*/ 245492 h 245492"/>
                <a:gd name="connsiteX6" fmla="*/ 120102 w 240995"/>
                <a:gd name="connsiteY6" fmla="*/ 245492 h 245492"/>
                <a:gd name="connsiteX7" fmla="*/ 0 w 240995"/>
                <a:gd name="connsiteY7" fmla="*/ 125390 h 245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995" h="245492">
                  <a:moveTo>
                    <a:pt x="0" y="0"/>
                  </a:moveTo>
                  <a:lnTo>
                    <a:pt x="106940" y="0"/>
                  </a:lnTo>
                  <a:lnTo>
                    <a:pt x="106940" y="89021"/>
                  </a:lnTo>
                  <a:cubicBezTo>
                    <a:pt x="106940" y="121374"/>
                    <a:pt x="133167" y="147601"/>
                    <a:pt x="165520" y="147601"/>
                  </a:cubicBezTo>
                  <a:lnTo>
                    <a:pt x="240995" y="147601"/>
                  </a:lnTo>
                  <a:lnTo>
                    <a:pt x="240995" y="245492"/>
                  </a:lnTo>
                  <a:lnTo>
                    <a:pt x="120102" y="245492"/>
                  </a:lnTo>
                  <a:cubicBezTo>
                    <a:pt x="53771" y="245492"/>
                    <a:pt x="0" y="191721"/>
                    <a:pt x="0" y="12539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42C15816-BFD8-EA9C-45E6-7884F663CEA1}"/>
                </a:ext>
              </a:extLst>
            </p:cNvPr>
            <p:cNvSpPr/>
            <p:nvPr/>
          </p:nvSpPr>
          <p:spPr>
            <a:xfrm rot="16200000" flipH="1">
              <a:off x="180917" y="2934154"/>
              <a:ext cx="281379" cy="286630"/>
            </a:xfrm>
            <a:custGeom>
              <a:avLst/>
              <a:gdLst>
                <a:gd name="connsiteX0" fmla="*/ 0 w 240995"/>
                <a:gd name="connsiteY0" fmla="*/ 0 h 245492"/>
                <a:gd name="connsiteX1" fmla="*/ 106940 w 240995"/>
                <a:gd name="connsiteY1" fmla="*/ 0 h 245492"/>
                <a:gd name="connsiteX2" fmla="*/ 106940 w 240995"/>
                <a:gd name="connsiteY2" fmla="*/ 89021 h 245492"/>
                <a:gd name="connsiteX3" fmla="*/ 165520 w 240995"/>
                <a:gd name="connsiteY3" fmla="*/ 147601 h 245492"/>
                <a:gd name="connsiteX4" fmla="*/ 240995 w 240995"/>
                <a:gd name="connsiteY4" fmla="*/ 147601 h 245492"/>
                <a:gd name="connsiteX5" fmla="*/ 240995 w 240995"/>
                <a:gd name="connsiteY5" fmla="*/ 245492 h 245492"/>
                <a:gd name="connsiteX6" fmla="*/ 120102 w 240995"/>
                <a:gd name="connsiteY6" fmla="*/ 245492 h 245492"/>
                <a:gd name="connsiteX7" fmla="*/ 0 w 240995"/>
                <a:gd name="connsiteY7" fmla="*/ 125390 h 245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995" h="245492">
                  <a:moveTo>
                    <a:pt x="0" y="0"/>
                  </a:moveTo>
                  <a:lnTo>
                    <a:pt x="106940" y="0"/>
                  </a:lnTo>
                  <a:lnTo>
                    <a:pt x="106940" y="89021"/>
                  </a:lnTo>
                  <a:cubicBezTo>
                    <a:pt x="106940" y="121374"/>
                    <a:pt x="133167" y="147601"/>
                    <a:pt x="165520" y="147601"/>
                  </a:cubicBezTo>
                  <a:lnTo>
                    <a:pt x="240995" y="147601"/>
                  </a:lnTo>
                  <a:lnTo>
                    <a:pt x="240995" y="245492"/>
                  </a:lnTo>
                  <a:lnTo>
                    <a:pt x="120102" y="245492"/>
                  </a:lnTo>
                  <a:cubicBezTo>
                    <a:pt x="53771" y="245492"/>
                    <a:pt x="0" y="191721"/>
                    <a:pt x="0" y="12539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70957" y="102548"/>
            <a:ext cx="8230415" cy="512446"/>
            <a:chOff x="270957" y="102548"/>
            <a:chExt cx="8230415" cy="512446"/>
          </a:xfrm>
        </p:grpSpPr>
        <p:sp>
          <p:nvSpPr>
            <p:cNvPr id="29" name="자유형 28"/>
            <p:cNvSpPr/>
            <p:nvPr/>
          </p:nvSpPr>
          <p:spPr>
            <a:xfrm>
              <a:off x="1207784" y="102548"/>
              <a:ext cx="1984110" cy="150936"/>
            </a:xfrm>
            <a:custGeom>
              <a:avLst/>
              <a:gdLst>
                <a:gd name="connsiteX0" fmla="*/ 0 w 1984110"/>
                <a:gd name="connsiteY0" fmla="*/ 0 h 150936"/>
                <a:gd name="connsiteX1" fmla="*/ 1984110 w 1984110"/>
                <a:gd name="connsiteY1" fmla="*/ 0 h 150936"/>
                <a:gd name="connsiteX2" fmla="*/ 1984110 w 1984110"/>
                <a:gd name="connsiteY2" fmla="*/ 83160 h 150936"/>
                <a:gd name="connsiteX3" fmla="*/ 527789 w 1984110"/>
                <a:gd name="connsiteY3" fmla="*/ 83160 h 150936"/>
                <a:gd name="connsiteX4" fmla="*/ 527789 w 1984110"/>
                <a:gd name="connsiteY4" fmla="*/ 150936 h 150936"/>
                <a:gd name="connsiteX5" fmla="*/ 0 w 1984110"/>
                <a:gd name="connsiteY5" fmla="*/ 150936 h 15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4110" h="150936">
                  <a:moveTo>
                    <a:pt x="0" y="0"/>
                  </a:moveTo>
                  <a:lnTo>
                    <a:pt x="1984110" y="0"/>
                  </a:lnTo>
                  <a:lnTo>
                    <a:pt x="1984110" y="83160"/>
                  </a:lnTo>
                  <a:lnTo>
                    <a:pt x="527789" y="83160"/>
                  </a:lnTo>
                  <a:lnTo>
                    <a:pt x="527789" y="150936"/>
                  </a:lnTo>
                  <a:lnTo>
                    <a:pt x="0" y="150936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98746" y="223003"/>
              <a:ext cx="7005877" cy="391991"/>
            </a:xfrm>
            <a:prstGeom prst="rect">
              <a:avLst/>
            </a:prstGeom>
            <a:solidFill>
              <a:srgbClr val="FF7C80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7313" latinLnBrk="0">
                <a:defRPr/>
              </a:pPr>
              <a:r>
                <a:rPr lang="en-US" altLang="ko-KR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600" kern="0" dirty="0"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0957" y="293814"/>
              <a:ext cx="527789" cy="2503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5400000">
              <a:off x="7964571" y="70623"/>
              <a:ext cx="376854" cy="69674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5400000">
              <a:off x="8359554" y="347494"/>
              <a:ext cx="88721" cy="143006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11723" y="457347"/>
              <a:ext cx="7005877" cy="14483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7313" latinLnBrk="0">
                <a:defRPr/>
              </a:pP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="" xmlns:a16="http://schemas.microsoft.com/office/drawing/2014/main" id="{EC1D728C-1697-5195-FA5A-0EC0E85014B6}"/>
              </a:ext>
            </a:extLst>
          </p:cNvPr>
          <p:cNvGrpSpPr/>
          <p:nvPr/>
        </p:nvGrpSpPr>
        <p:grpSpPr>
          <a:xfrm>
            <a:off x="4226339" y="2936779"/>
            <a:ext cx="2012336" cy="2136923"/>
            <a:chOff x="4394263" y="2663525"/>
            <a:chExt cx="2012336" cy="2136923"/>
          </a:xfrm>
          <a:solidFill>
            <a:srgbClr val="FF7C80"/>
          </a:solidFill>
        </p:grpSpPr>
        <p:sp>
          <p:nvSpPr>
            <p:cNvPr id="166" name="자유형 115">
              <a:extLst>
                <a:ext uri="{FF2B5EF4-FFF2-40B4-BE49-F238E27FC236}">
                  <a16:creationId xmlns="" xmlns:a16="http://schemas.microsoft.com/office/drawing/2014/main" id="{F06A9D87-A551-A9DD-4202-BF4C71ABF555}"/>
                </a:ext>
              </a:extLst>
            </p:cNvPr>
            <p:cNvSpPr/>
            <p:nvPr/>
          </p:nvSpPr>
          <p:spPr>
            <a:xfrm>
              <a:off x="4394263" y="2663525"/>
              <a:ext cx="1864189" cy="2080167"/>
            </a:xfrm>
            <a:custGeom>
              <a:avLst/>
              <a:gdLst>
                <a:gd name="connsiteX0" fmla="*/ 361561 w 1864189"/>
                <a:gd name="connsiteY0" fmla="*/ 0 h 2080167"/>
                <a:gd name="connsiteX1" fmla="*/ 1512880 w 1864189"/>
                <a:gd name="connsiteY1" fmla="*/ 0 h 2080167"/>
                <a:gd name="connsiteX2" fmla="*/ 1846028 w 1864189"/>
                <a:gd name="connsiteY2" fmla="*/ 220825 h 2080167"/>
                <a:gd name="connsiteX3" fmla="*/ 1864189 w 1864189"/>
                <a:gd name="connsiteY3" fmla="*/ 279329 h 2080167"/>
                <a:gd name="connsiteX4" fmla="*/ 1819976 w 1864189"/>
                <a:gd name="connsiteY4" fmla="*/ 279329 h 2080167"/>
                <a:gd name="connsiteX5" fmla="*/ 1808741 w 1864189"/>
                <a:gd name="connsiteY5" fmla="*/ 243136 h 2080167"/>
                <a:gd name="connsiteX6" fmla="*/ 1507370 w 1864189"/>
                <a:gd name="connsiteY6" fmla="*/ 43374 h 2080167"/>
                <a:gd name="connsiteX7" fmla="*/ 367070 w 1864189"/>
                <a:gd name="connsiteY7" fmla="*/ 43374 h 2080167"/>
                <a:gd name="connsiteX8" fmla="*/ 39996 w 1864189"/>
                <a:gd name="connsiteY8" fmla="*/ 370448 h 2080167"/>
                <a:gd name="connsiteX9" fmla="*/ 39996 w 1864189"/>
                <a:gd name="connsiteY9" fmla="*/ 1707694 h 2080167"/>
                <a:gd name="connsiteX10" fmla="*/ 367070 w 1864189"/>
                <a:gd name="connsiteY10" fmla="*/ 2034768 h 2080167"/>
                <a:gd name="connsiteX11" fmla="*/ 1337837 w 1864189"/>
                <a:gd name="connsiteY11" fmla="*/ 2034768 h 2080167"/>
                <a:gd name="connsiteX12" fmla="*/ 1337837 w 1864189"/>
                <a:gd name="connsiteY12" fmla="*/ 2080167 h 2080167"/>
                <a:gd name="connsiteX13" fmla="*/ 361561 w 1864189"/>
                <a:gd name="connsiteY13" fmla="*/ 2080167 h 2080167"/>
                <a:gd name="connsiteX14" fmla="*/ 0 w 1864189"/>
                <a:gd name="connsiteY14" fmla="*/ 1718606 h 2080167"/>
                <a:gd name="connsiteX15" fmla="*/ 0 w 1864189"/>
                <a:gd name="connsiteY15" fmla="*/ 361561 h 2080167"/>
                <a:gd name="connsiteX16" fmla="*/ 361561 w 1864189"/>
                <a:gd name="connsiteY16" fmla="*/ 0 h 208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4189" h="2080167">
                  <a:moveTo>
                    <a:pt x="361561" y="0"/>
                  </a:moveTo>
                  <a:lnTo>
                    <a:pt x="1512880" y="0"/>
                  </a:lnTo>
                  <a:cubicBezTo>
                    <a:pt x="1662644" y="0"/>
                    <a:pt x="1791140" y="91055"/>
                    <a:pt x="1846028" y="220825"/>
                  </a:cubicBezTo>
                  <a:lnTo>
                    <a:pt x="1864189" y="279329"/>
                  </a:lnTo>
                  <a:lnTo>
                    <a:pt x="1819976" y="279329"/>
                  </a:lnTo>
                  <a:lnTo>
                    <a:pt x="1808741" y="243136"/>
                  </a:lnTo>
                  <a:cubicBezTo>
                    <a:pt x="1759089" y="125744"/>
                    <a:pt x="1642849" y="43374"/>
                    <a:pt x="1507370" y="43374"/>
                  </a:cubicBezTo>
                  <a:lnTo>
                    <a:pt x="367070" y="43374"/>
                  </a:lnTo>
                  <a:cubicBezTo>
                    <a:pt x="186432" y="43374"/>
                    <a:pt x="39996" y="189810"/>
                    <a:pt x="39996" y="370448"/>
                  </a:cubicBezTo>
                  <a:lnTo>
                    <a:pt x="39996" y="1707694"/>
                  </a:lnTo>
                  <a:cubicBezTo>
                    <a:pt x="39996" y="1888332"/>
                    <a:pt x="186432" y="2034768"/>
                    <a:pt x="367070" y="2034768"/>
                  </a:cubicBezTo>
                  <a:lnTo>
                    <a:pt x="1337837" y="2034768"/>
                  </a:lnTo>
                  <a:lnTo>
                    <a:pt x="1337837" y="2080167"/>
                  </a:lnTo>
                  <a:lnTo>
                    <a:pt x="361561" y="2080167"/>
                  </a:lnTo>
                  <a:cubicBezTo>
                    <a:pt x="161876" y="2080167"/>
                    <a:pt x="0" y="1918291"/>
                    <a:pt x="0" y="1718606"/>
                  </a:cubicBezTo>
                  <a:lnTo>
                    <a:pt x="0" y="361561"/>
                  </a:lnTo>
                  <a:cubicBezTo>
                    <a:pt x="0" y="161876"/>
                    <a:pt x="161876" y="0"/>
                    <a:pt x="361561" y="0"/>
                  </a:cubicBezTo>
                  <a:close/>
                </a:path>
              </a:pathLst>
            </a:cu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67" name="직선 연결선 166">
              <a:extLst>
                <a:ext uri="{FF2B5EF4-FFF2-40B4-BE49-F238E27FC236}">
                  <a16:creationId xmlns="" xmlns:a16="http://schemas.microsoft.com/office/drawing/2014/main" id="{8047ABDC-C6B3-1BBD-26C7-12E578589BF5}"/>
                </a:ext>
              </a:extLst>
            </p:cNvPr>
            <p:cNvCxnSpPr>
              <a:cxnSpLocks/>
            </p:cNvCxnSpPr>
            <p:nvPr/>
          </p:nvCxnSpPr>
          <p:spPr>
            <a:xfrm>
              <a:off x="6232743" y="2923772"/>
              <a:ext cx="173856" cy="732625"/>
            </a:xfrm>
            <a:prstGeom prst="line">
              <a:avLst/>
            </a:prstGeom>
            <a:grpFill/>
            <a:ln w="4318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타원 167">
              <a:extLst>
                <a:ext uri="{FF2B5EF4-FFF2-40B4-BE49-F238E27FC236}">
                  <a16:creationId xmlns="" xmlns:a16="http://schemas.microsoft.com/office/drawing/2014/main" id="{94678CC5-16CF-681C-BBA0-20173211C9B1}"/>
                </a:ext>
              </a:extLst>
            </p:cNvPr>
            <p:cNvSpPr/>
            <p:nvPr/>
          </p:nvSpPr>
          <p:spPr>
            <a:xfrm>
              <a:off x="5732100" y="4661536"/>
              <a:ext cx="138912" cy="138912"/>
            </a:xfrm>
            <a:prstGeom prst="ellipse">
              <a:avLst/>
            </a:pr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9" name="직사각형 168">
            <a:extLst>
              <a:ext uri="{FF2B5EF4-FFF2-40B4-BE49-F238E27FC236}">
                <a16:creationId xmlns="" xmlns:a16="http://schemas.microsoft.com/office/drawing/2014/main" id="{1E3D6AA5-AD51-2C79-291A-351022C0442E}"/>
              </a:ext>
            </a:extLst>
          </p:cNvPr>
          <p:cNvSpPr/>
          <p:nvPr/>
        </p:nvSpPr>
        <p:spPr>
          <a:xfrm>
            <a:off x="5081009" y="5203791"/>
            <a:ext cx="11384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400" b="1" dirty="0">
                <a:solidFill>
                  <a:srgbClr val="FF7C80"/>
                </a:solidFill>
              </a:rPr>
              <a:t>63</a:t>
            </a:r>
            <a:r>
              <a:rPr lang="en-US" altLang="ko-KR" sz="2800" dirty="0">
                <a:solidFill>
                  <a:srgbClr val="FF7C80"/>
                </a:solidFill>
              </a:rPr>
              <a:t>%</a:t>
            </a:r>
            <a:endParaRPr lang="en-US" altLang="ko-KR" sz="2400" b="1" dirty="0">
              <a:solidFill>
                <a:srgbClr val="FF7C80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="" xmlns:a16="http://schemas.microsoft.com/office/drawing/2014/main" id="{202565DF-2A49-64AD-EAD5-37523132D337}"/>
              </a:ext>
            </a:extLst>
          </p:cNvPr>
          <p:cNvSpPr/>
          <p:nvPr/>
        </p:nvSpPr>
        <p:spPr>
          <a:xfrm>
            <a:off x="6351118" y="1991224"/>
            <a:ext cx="11384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63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71" name="그룹 170">
            <a:extLst>
              <a:ext uri="{FF2B5EF4-FFF2-40B4-BE49-F238E27FC236}">
                <a16:creationId xmlns="" xmlns:a16="http://schemas.microsoft.com/office/drawing/2014/main" id="{D6D3638A-2404-5B33-F52E-100812FD2932}"/>
              </a:ext>
            </a:extLst>
          </p:cNvPr>
          <p:cNvGrpSpPr/>
          <p:nvPr/>
        </p:nvGrpSpPr>
        <p:grpSpPr>
          <a:xfrm rot="10800000">
            <a:off x="6264191" y="2880023"/>
            <a:ext cx="2011543" cy="2136923"/>
            <a:chOff x="4401406" y="2663525"/>
            <a:chExt cx="2011543" cy="213692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2" name="자유형 122">
              <a:extLst>
                <a:ext uri="{FF2B5EF4-FFF2-40B4-BE49-F238E27FC236}">
                  <a16:creationId xmlns="" xmlns:a16="http://schemas.microsoft.com/office/drawing/2014/main" id="{8DBF5F72-BD20-65B7-E436-41A40880A8C1}"/>
                </a:ext>
              </a:extLst>
            </p:cNvPr>
            <p:cNvSpPr/>
            <p:nvPr/>
          </p:nvSpPr>
          <p:spPr>
            <a:xfrm>
              <a:off x="4401406" y="2663525"/>
              <a:ext cx="1864189" cy="2080167"/>
            </a:xfrm>
            <a:custGeom>
              <a:avLst/>
              <a:gdLst>
                <a:gd name="connsiteX0" fmla="*/ 361561 w 1864189"/>
                <a:gd name="connsiteY0" fmla="*/ 0 h 2080167"/>
                <a:gd name="connsiteX1" fmla="*/ 1512880 w 1864189"/>
                <a:gd name="connsiteY1" fmla="*/ 0 h 2080167"/>
                <a:gd name="connsiteX2" fmla="*/ 1846028 w 1864189"/>
                <a:gd name="connsiteY2" fmla="*/ 220825 h 2080167"/>
                <a:gd name="connsiteX3" fmla="*/ 1864189 w 1864189"/>
                <a:gd name="connsiteY3" fmla="*/ 279329 h 2080167"/>
                <a:gd name="connsiteX4" fmla="*/ 1819976 w 1864189"/>
                <a:gd name="connsiteY4" fmla="*/ 279329 h 2080167"/>
                <a:gd name="connsiteX5" fmla="*/ 1808741 w 1864189"/>
                <a:gd name="connsiteY5" fmla="*/ 243136 h 2080167"/>
                <a:gd name="connsiteX6" fmla="*/ 1507370 w 1864189"/>
                <a:gd name="connsiteY6" fmla="*/ 43374 h 2080167"/>
                <a:gd name="connsiteX7" fmla="*/ 367070 w 1864189"/>
                <a:gd name="connsiteY7" fmla="*/ 43374 h 2080167"/>
                <a:gd name="connsiteX8" fmla="*/ 39996 w 1864189"/>
                <a:gd name="connsiteY8" fmla="*/ 370448 h 2080167"/>
                <a:gd name="connsiteX9" fmla="*/ 39996 w 1864189"/>
                <a:gd name="connsiteY9" fmla="*/ 1707694 h 2080167"/>
                <a:gd name="connsiteX10" fmla="*/ 367070 w 1864189"/>
                <a:gd name="connsiteY10" fmla="*/ 2034768 h 2080167"/>
                <a:gd name="connsiteX11" fmla="*/ 1337837 w 1864189"/>
                <a:gd name="connsiteY11" fmla="*/ 2034768 h 2080167"/>
                <a:gd name="connsiteX12" fmla="*/ 1337837 w 1864189"/>
                <a:gd name="connsiteY12" fmla="*/ 2080167 h 2080167"/>
                <a:gd name="connsiteX13" fmla="*/ 361561 w 1864189"/>
                <a:gd name="connsiteY13" fmla="*/ 2080167 h 2080167"/>
                <a:gd name="connsiteX14" fmla="*/ 0 w 1864189"/>
                <a:gd name="connsiteY14" fmla="*/ 1718606 h 2080167"/>
                <a:gd name="connsiteX15" fmla="*/ 0 w 1864189"/>
                <a:gd name="connsiteY15" fmla="*/ 361561 h 2080167"/>
                <a:gd name="connsiteX16" fmla="*/ 361561 w 1864189"/>
                <a:gd name="connsiteY16" fmla="*/ 0 h 208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4189" h="2080167">
                  <a:moveTo>
                    <a:pt x="361561" y="0"/>
                  </a:moveTo>
                  <a:lnTo>
                    <a:pt x="1512880" y="0"/>
                  </a:lnTo>
                  <a:cubicBezTo>
                    <a:pt x="1662644" y="0"/>
                    <a:pt x="1791140" y="91055"/>
                    <a:pt x="1846028" y="220825"/>
                  </a:cubicBezTo>
                  <a:lnTo>
                    <a:pt x="1864189" y="279329"/>
                  </a:lnTo>
                  <a:lnTo>
                    <a:pt x="1819976" y="279329"/>
                  </a:lnTo>
                  <a:lnTo>
                    <a:pt x="1808741" y="243136"/>
                  </a:lnTo>
                  <a:cubicBezTo>
                    <a:pt x="1759089" y="125744"/>
                    <a:pt x="1642849" y="43374"/>
                    <a:pt x="1507370" y="43374"/>
                  </a:cubicBezTo>
                  <a:lnTo>
                    <a:pt x="367070" y="43374"/>
                  </a:lnTo>
                  <a:cubicBezTo>
                    <a:pt x="186432" y="43374"/>
                    <a:pt x="39996" y="189810"/>
                    <a:pt x="39996" y="370448"/>
                  </a:cubicBezTo>
                  <a:lnTo>
                    <a:pt x="39996" y="1707694"/>
                  </a:lnTo>
                  <a:cubicBezTo>
                    <a:pt x="39996" y="1888332"/>
                    <a:pt x="186432" y="2034768"/>
                    <a:pt x="367070" y="2034768"/>
                  </a:cubicBezTo>
                  <a:lnTo>
                    <a:pt x="1337837" y="2034768"/>
                  </a:lnTo>
                  <a:lnTo>
                    <a:pt x="1337837" y="2080167"/>
                  </a:lnTo>
                  <a:lnTo>
                    <a:pt x="361561" y="2080167"/>
                  </a:lnTo>
                  <a:cubicBezTo>
                    <a:pt x="161876" y="2080167"/>
                    <a:pt x="0" y="1918291"/>
                    <a:pt x="0" y="1718606"/>
                  </a:cubicBezTo>
                  <a:lnTo>
                    <a:pt x="0" y="361561"/>
                  </a:lnTo>
                  <a:cubicBezTo>
                    <a:pt x="0" y="161876"/>
                    <a:pt x="161876" y="0"/>
                    <a:pt x="361561" y="0"/>
                  </a:cubicBezTo>
                  <a:close/>
                </a:path>
              </a:pathLst>
            </a:cu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="" xmlns:a16="http://schemas.microsoft.com/office/drawing/2014/main" id="{0DA43320-F53B-5498-3754-D045FF4EC40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093" y="2923772"/>
              <a:ext cx="173856" cy="732625"/>
            </a:xfrm>
            <a:prstGeom prst="line">
              <a:avLst/>
            </a:prstGeom>
            <a:grpFill/>
            <a:ln w="4318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>
              <a:extLst>
                <a:ext uri="{FF2B5EF4-FFF2-40B4-BE49-F238E27FC236}">
                  <a16:creationId xmlns="" xmlns:a16="http://schemas.microsoft.com/office/drawing/2014/main" id="{0CCAB900-687B-E1CB-43D0-311408DFA14E}"/>
                </a:ext>
              </a:extLst>
            </p:cNvPr>
            <p:cNvSpPr/>
            <p:nvPr/>
          </p:nvSpPr>
          <p:spPr>
            <a:xfrm>
              <a:off x="5732100" y="4661536"/>
              <a:ext cx="138912" cy="138912"/>
            </a:xfrm>
            <a:prstGeom prst="ellipse">
              <a:avLst/>
            </a:prstGeom>
            <a:grpFill/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F3CC2783-F246-9225-15B6-795F31E1D315}"/>
              </a:ext>
            </a:extLst>
          </p:cNvPr>
          <p:cNvGrpSpPr/>
          <p:nvPr/>
        </p:nvGrpSpPr>
        <p:grpSpPr>
          <a:xfrm>
            <a:off x="4820297" y="3641262"/>
            <a:ext cx="616838" cy="683709"/>
            <a:chOff x="-2844800" y="1568450"/>
            <a:chExt cx="2284412" cy="2532063"/>
          </a:xfrm>
          <a:solidFill>
            <a:srgbClr val="FF7C80"/>
          </a:solidFill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6C837FB5-D26C-5F43-7182-CA9EACAC5D24}"/>
                </a:ext>
              </a:extLst>
            </p:cNvPr>
            <p:cNvGrpSpPr/>
            <p:nvPr/>
          </p:nvGrpSpPr>
          <p:grpSpPr>
            <a:xfrm>
              <a:off x="-2640013" y="2590800"/>
              <a:ext cx="1671637" cy="693738"/>
              <a:chOff x="-2640013" y="2590800"/>
              <a:chExt cx="1671637" cy="693738"/>
            </a:xfrm>
            <a:grpFill/>
          </p:grpSpPr>
          <p:sp>
            <p:nvSpPr>
              <p:cNvPr id="185" name="Rectangle 5">
                <a:extLst>
                  <a:ext uri="{FF2B5EF4-FFF2-40B4-BE49-F238E27FC236}">
                    <a16:creationId xmlns="" xmlns:a16="http://schemas.microsoft.com/office/drawing/2014/main" id="{2A335F74-B0FC-6EDD-8510-6DCFDB002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590800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Rectangle 6">
                <a:extLst>
                  <a:ext uri="{FF2B5EF4-FFF2-40B4-BE49-F238E27FC236}">
                    <a16:creationId xmlns="" xmlns:a16="http://schemas.microsoft.com/office/drawing/2014/main" id="{C0E1E8C8-72EC-5156-528C-1F87EFEA0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795588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Rectangle 7">
                <a:extLst>
                  <a:ext uri="{FF2B5EF4-FFF2-40B4-BE49-F238E27FC236}">
                    <a16:creationId xmlns="" xmlns:a16="http://schemas.microsoft.com/office/drawing/2014/main" id="{D0917377-E963-6649-68BE-C2CB18E76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998788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Rectangle 8">
                <a:extLst>
                  <a:ext uri="{FF2B5EF4-FFF2-40B4-BE49-F238E27FC236}">
                    <a16:creationId xmlns="" xmlns:a16="http://schemas.microsoft.com/office/drawing/2014/main" id="{36BC4CA9-BB99-3D0B-F767-6C9BDC0DA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49338" y="3203575"/>
                <a:ext cx="80962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Rectangle 9">
                <a:extLst>
                  <a:ext uri="{FF2B5EF4-FFF2-40B4-BE49-F238E27FC236}">
                    <a16:creationId xmlns="" xmlns:a16="http://schemas.microsoft.com/office/drawing/2014/main" id="{D757769A-5380-8A88-A5B4-CE63560DA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4125" y="3203575"/>
                <a:ext cx="82550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Rectangle 10">
                <a:extLst>
                  <a:ext uri="{FF2B5EF4-FFF2-40B4-BE49-F238E27FC236}">
                    <a16:creationId xmlns="" xmlns:a16="http://schemas.microsoft.com/office/drawing/2014/main" id="{BD076CAE-0285-EAA3-66B8-BBB138FF3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7325" y="3203575"/>
                <a:ext cx="80962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E39F4E4F-EE51-E91D-A204-BF3850069D1B}"/>
                </a:ext>
              </a:extLst>
            </p:cNvPr>
            <p:cNvGrpSpPr/>
            <p:nvPr/>
          </p:nvGrpSpPr>
          <p:grpSpPr>
            <a:xfrm>
              <a:off x="-2844800" y="1568450"/>
              <a:ext cx="2284412" cy="2532063"/>
              <a:chOff x="-2844800" y="1568450"/>
              <a:chExt cx="2284412" cy="2532063"/>
            </a:xfrm>
            <a:grpFill/>
          </p:grpSpPr>
          <p:sp>
            <p:nvSpPr>
              <p:cNvPr id="178" name="Freeform 11">
                <a:extLst>
                  <a:ext uri="{FF2B5EF4-FFF2-40B4-BE49-F238E27FC236}">
                    <a16:creationId xmlns="" xmlns:a16="http://schemas.microsoft.com/office/drawing/2014/main" id="{E25A56A2-EE8B-AE2E-885E-0211B899C9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844800" y="1568450"/>
                <a:ext cx="2284412" cy="2532063"/>
              </a:xfrm>
              <a:custGeom>
                <a:avLst/>
                <a:gdLst>
                  <a:gd name="T0" fmla="*/ 1079 w 8635"/>
                  <a:gd name="T1" fmla="*/ 8800 h 9571"/>
                  <a:gd name="T2" fmla="*/ 8326 w 8635"/>
                  <a:gd name="T3" fmla="*/ 2016 h 9571"/>
                  <a:gd name="T4" fmla="*/ 3159 w 8635"/>
                  <a:gd name="T5" fmla="*/ 1244 h 9571"/>
                  <a:gd name="T6" fmla="*/ 3084 w 8635"/>
                  <a:gd name="T7" fmla="*/ 1870 h 9571"/>
                  <a:gd name="T8" fmla="*/ 3120 w 8635"/>
                  <a:gd name="T9" fmla="*/ 2094 h 9571"/>
                  <a:gd name="T10" fmla="*/ 3222 w 8635"/>
                  <a:gd name="T11" fmla="*/ 2299 h 9571"/>
                  <a:gd name="T12" fmla="*/ 3322 w 8635"/>
                  <a:gd name="T13" fmla="*/ 2417 h 9571"/>
                  <a:gd name="T14" fmla="*/ 3507 w 8635"/>
                  <a:gd name="T15" fmla="*/ 2549 h 9571"/>
                  <a:gd name="T16" fmla="*/ 3725 w 8635"/>
                  <a:gd name="T17" fmla="*/ 2621 h 9571"/>
                  <a:gd name="T18" fmla="*/ 3860 w 8635"/>
                  <a:gd name="T19" fmla="*/ 2632 h 9571"/>
                  <a:gd name="T20" fmla="*/ 4035 w 8635"/>
                  <a:gd name="T21" fmla="*/ 2613 h 9571"/>
                  <a:gd name="T22" fmla="*/ 4228 w 8635"/>
                  <a:gd name="T23" fmla="*/ 2539 h 9571"/>
                  <a:gd name="T24" fmla="*/ 4394 w 8635"/>
                  <a:gd name="T25" fmla="*/ 2418 h 9571"/>
                  <a:gd name="T26" fmla="*/ 4524 w 8635"/>
                  <a:gd name="T27" fmla="*/ 2259 h 9571"/>
                  <a:gd name="T28" fmla="*/ 4607 w 8635"/>
                  <a:gd name="T29" fmla="*/ 2066 h 9571"/>
                  <a:gd name="T30" fmla="*/ 4630 w 8635"/>
                  <a:gd name="T31" fmla="*/ 1943 h 9571"/>
                  <a:gd name="T32" fmla="*/ 4607 w 8635"/>
                  <a:gd name="T33" fmla="*/ 1857 h 9571"/>
                  <a:gd name="T34" fmla="*/ 4541 w 8635"/>
                  <a:gd name="T35" fmla="*/ 1798 h 9571"/>
                  <a:gd name="T36" fmla="*/ 4480 w 8635"/>
                  <a:gd name="T37" fmla="*/ 1784 h 9571"/>
                  <a:gd name="T38" fmla="*/ 4394 w 8635"/>
                  <a:gd name="T39" fmla="*/ 1808 h 9571"/>
                  <a:gd name="T40" fmla="*/ 4336 w 8635"/>
                  <a:gd name="T41" fmla="*/ 1874 h 9571"/>
                  <a:gd name="T42" fmla="*/ 4316 w 8635"/>
                  <a:gd name="T43" fmla="*/ 1965 h 9571"/>
                  <a:gd name="T44" fmla="*/ 4179 w 8635"/>
                  <a:gd name="T45" fmla="*/ 2197 h 9571"/>
                  <a:gd name="T46" fmla="*/ 3941 w 8635"/>
                  <a:gd name="T47" fmla="*/ 2318 h 9571"/>
                  <a:gd name="T48" fmla="*/ 3756 w 8635"/>
                  <a:gd name="T49" fmla="*/ 2313 h 9571"/>
                  <a:gd name="T50" fmla="*/ 3520 w 8635"/>
                  <a:gd name="T51" fmla="*/ 2178 h 9571"/>
                  <a:gd name="T52" fmla="*/ 3422 w 8635"/>
                  <a:gd name="T53" fmla="*/ 2022 h 9571"/>
                  <a:gd name="T54" fmla="*/ 3396 w 8635"/>
                  <a:gd name="T55" fmla="*/ 1795 h 9571"/>
                  <a:gd name="T56" fmla="*/ 7555 w 8635"/>
                  <a:gd name="T57" fmla="*/ 8492 h 9571"/>
                  <a:gd name="T58" fmla="*/ 3541 w 8635"/>
                  <a:gd name="T59" fmla="*/ 715 h 9571"/>
                  <a:gd name="T60" fmla="*/ 3625 w 8635"/>
                  <a:gd name="T61" fmla="*/ 502 h 9571"/>
                  <a:gd name="T62" fmla="*/ 3835 w 8635"/>
                  <a:gd name="T63" fmla="*/ 340 h 9571"/>
                  <a:gd name="T64" fmla="*/ 4063 w 8635"/>
                  <a:gd name="T65" fmla="*/ 312 h 9571"/>
                  <a:gd name="T66" fmla="*/ 4275 w 8635"/>
                  <a:gd name="T67" fmla="*/ 394 h 9571"/>
                  <a:gd name="T68" fmla="*/ 4401 w 8635"/>
                  <a:gd name="T69" fmla="*/ 529 h 9571"/>
                  <a:gd name="T70" fmla="*/ 4472 w 8635"/>
                  <a:gd name="T71" fmla="*/ 791 h 9571"/>
                  <a:gd name="T72" fmla="*/ 3987 w 8635"/>
                  <a:gd name="T73" fmla="*/ 937 h 9571"/>
                  <a:gd name="T74" fmla="*/ 4007 w 8635"/>
                  <a:gd name="T75" fmla="*/ 759 h 9571"/>
                  <a:gd name="T76" fmla="*/ 3970 w 8635"/>
                  <a:gd name="T77" fmla="*/ 679 h 9571"/>
                  <a:gd name="T78" fmla="*/ 3894 w 8635"/>
                  <a:gd name="T79" fmla="*/ 633 h 9571"/>
                  <a:gd name="T80" fmla="*/ 3831 w 8635"/>
                  <a:gd name="T81" fmla="*/ 629 h 9571"/>
                  <a:gd name="T82" fmla="*/ 3751 w 8635"/>
                  <a:gd name="T83" fmla="*/ 667 h 9571"/>
                  <a:gd name="T84" fmla="*/ 3705 w 8635"/>
                  <a:gd name="T85" fmla="*/ 744 h 9571"/>
                  <a:gd name="T86" fmla="*/ 3511 w 8635"/>
                  <a:gd name="T87" fmla="*/ 937 h 9571"/>
                  <a:gd name="T88" fmla="*/ 7864 w 8635"/>
                  <a:gd name="T89" fmla="*/ 937 h 9571"/>
                  <a:gd name="T90" fmla="*/ 4777 w 8635"/>
                  <a:gd name="T91" fmla="*/ 840 h 9571"/>
                  <a:gd name="T92" fmla="*/ 4763 w 8635"/>
                  <a:gd name="T93" fmla="*/ 612 h 9571"/>
                  <a:gd name="T94" fmla="*/ 4682 w 8635"/>
                  <a:gd name="T95" fmla="*/ 399 h 9571"/>
                  <a:gd name="T96" fmla="*/ 4595 w 8635"/>
                  <a:gd name="T97" fmla="*/ 272 h 9571"/>
                  <a:gd name="T98" fmla="*/ 4422 w 8635"/>
                  <a:gd name="T99" fmla="*/ 121 h 9571"/>
                  <a:gd name="T100" fmla="*/ 4214 w 8635"/>
                  <a:gd name="T101" fmla="*/ 29 h 9571"/>
                  <a:gd name="T102" fmla="*/ 4061 w 8635"/>
                  <a:gd name="T103" fmla="*/ 2 h 9571"/>
                  <a:gd name="T104" fmla="*/ 3832 w 8635"/>
                  <a:gd name="T105" fmla="*/ 20 h 9571"/>
                  <a:gd name="T106" fmla="*/ 3623 w 8635"/>
                  <a:gd name="T107" fmla="*/ 101 h 9571"/>
                  <a:gd name="T108" fmla="*/ 3447 w 8635"/>
                  <a:gd name="T109" fmla="*/ 236 h 9571"/>
                  <a:gd name="T110" fmla="*/ 3317 w 8635"/>
                  <a:gd name="T111" fmla="*/ 417 h 9571"/>
                  <a:gd name="T112" fmla="*/ 3242 w 8635"/>
                  <a:gd name="T113" fmla="*/ 634 h 9571"/>
                  <a:gd name="T114" fmla="*/ 0 w 8635"/>
                  <a:gd name="T115" fmla="*/ 937 h 9571"/>
                  <a:gd name="T116" fmla="*/ 771 w 8635"/>
                  <a:gd name="T117" fmla="*/ 9571 h 9571"/>
                  <a:gd name="T118" fmla="*/ 7864 w 8635"/>
                  <a:gd name="T119" fmla="*/ 1707 h 9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35" h="9571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Rectangle 12">
                <a:extLst>
                  <a:ext uri="{FF2B5EF4-FFF2-40B4-BE49-F238E27FC236}">
                    <a16:creationId xmlns="" xmlns:a16="http://schemas.microsoft.com/office/drawing/2014/main" id="{1E1F88D2-E5F4-A31F-74E5-9D07762B9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509838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Rectangle 13">
                <a:extLst>
                  <a:ext uri="{FF2B5EF4-FFF2-40B4-BE49-F238E27FC236}">
                    <a16:creationId xmlns="" xmlns:a16="http://schemas.microsoft.com/office/drawing/2014/main" id="{6ED25561-6CC9-9676-F9A0-725DD2EEE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713038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Rectangle 14">
                <a:extLst>
                  <a:ext uri="{FF2B5EF4-FFF2-40B4-BE49-F238E27FC236}">
                    <a16:creationId xmlns="" xmlns:a16="http://schemas.microsoft.com/office/drawing/2014/main" id="{01DC2D2A-FCD3-8E52-C327-84AB001C5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917825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Rectangle 15">
                <a:extLst>
                  <a:ext uri="{FF2B5EF4-FFF2-40B4-BE49-F238E27FC236}">
                    <a16:creationId xmlns="" xmlns:a16="http://schemas.microsoft.com/office/drawing/2014/main" id="{3D8D667C-A932-5F48-9D21-022285505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49338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Rectangle 16">
                <a:extLst>
                  <a:ext uri="{FF2B5EF4-FFF2-40B4-BE49-F238E27FC236}">
                    <a16:creationId xmlns="" xmlns:a16="http://schemas.microsoft.com/office/drawing/2014/main" id="{6295B6D2-0DA4-82A0-8251-462069017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4125" y="3121025"/>
                <a:ext cx="82550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Rectangle 17">
                <a:extLst>
                  <a:ext uri="{FF2B5EF4-FFF2-40B4-BE49-F238E27FC236}">
                    <a16:creationId xmlns="" xmlns:a16="http://schemas.microsoft.com/office/drawing/2014/main" id="{75DDC60D-FACE-247E-A34D-CC4B8F038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7325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91" name="그룹 190">
            <a:extLst>
              <a:ext uri="{FF2B5EF4-FFF2-40B4-BE49-F238E27FC236}">
                <a16:creationId xmlns="" xmlns:a16="http://schemas.microsoft.com/office/drawing/2014/main" id="{54B5E11E-A1D6-CD4A-C6B7-A8BA6396128D}"/>
              </a:ext>
            </a:extLst>
          </p:cNvPr>
          <p:cNvGrpSpPr/>
          <p:nvPr/>
        </p:nvGrpSpPr>
        <p:grpSpPr>
          <a:xfrm>
            <a:off x="7037646" y="3696464"/>
            <a:ext cx="612514" cy="513722"/>
            <a:chOff x="8023225" y="4741863"/>
            <a:chExt cx="6299200" cy="52832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92" name="Freeform 47">
              <a:extLst>
                <a:ext uri="{FF2B5EF4-FFF2-40B4-BE49-F238E27FC236}">
                  <a16:creationId xmlns="" xmlns:a16="http://schemas.microsoft.com/office/drawing/2014/main" id="{DF73BCB9-9778-F054-926E-108C9E6346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3" name="그룹 192">
              <a:extLst>
                <a:ext uri="{FF2B5EF4-FFF2-40B4-BE49-F238E27FC236}">
                  <a16:creationId xmlns="" xmlns:a16="http://schemas.microsoft.com/office/drawing/2014/main" id="{2013BDDC-2AF7-D4EA-B89F-04B65ADF4222}"/>
                </a:ext>
              </a:extLst>
            </p:cNvPr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  <a:grpFill/>
          </p:grpSpPr>
          <p:sp>
            <p:nvSpPr>
              <p:cNvPr id="194" name="Freeform 48">
                <a:extLst>
                  <a:ext uri="{FF2B5EF4-FFF2-40B4-BE49-F238E27FC236}">
                    <a16:creationId xmlns="" xmlns:a16="http://schemas.microsoft.com/office/drawing/2014/main" id="{496F280E-95A4-E717-2681-B5F293081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Freeform 49">
                <a:extLst>
                  <a:ext uri="{FF2B5EF4-FFF2-40B4-BE49-F238E27FC236}">
                    <a16:creationId xmlns="" xmlns:a16="http://schemas.microsoft.com/office/drawing/2014/main" id="{8FDB29AD-BAB7-B7E9-48D4-DAE3A4336F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 50">
                <a:extLst>
                  <a:ext uri="{FF2B5EF4-FFF2-40B4-BE49-F238E27FC236}">
                    <a16:creationId xmlns="" xmlns:a16="http://schemas.microsoft.com/office/drawing/2014/main" id="{2EA7E451-C3CE-AF9E-5ECB-324B9ED28B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 51">
                <a:extLst>
                  <a:ext uri="{FF2B5EF4-FFF2-40B4-BE49-F238E27FC236}">
                    <a16:creationId xmlns="" xmlns:a16="http://schemas.microsoft.com/office/drawing/2014/main" id="{00CEB706-18CE-6A60-3040-7EA71C2305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Rectangle 52">
                <a:extLst>
                  <a:ext uri="{FF2B5EF4-FFF2-40B4-BE49-F238E27FC236}">
                    <a16:creationId xmlns="" xmlns:a16="http://schemas.microsoft.com/office/drawing/2014/main" id="{E4A2B77E-E8F6-9ECE-4965-BE643FC5C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Rectangle 53">
                <a:extLst>
                  <a:ext uri="{FF2B5EF4-FFF2-40B4-BE49-F238E27FC236}">
                    <a16:creationId xmlns="" xmlns:a16="http://schemas.microsoft.com/office/drawing/2014/main" id="{35E925A8-3F3F-5E9F-9B21-0BFDE90D8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Rectangle 54">
                <a:extLst>
                  <a:ext uri="{FF2B5EF4-FFF2-40B4-BE49-F238E27FC236}">
                    <a16:creationId xmlns="" xmlns:a16="http://schemas.microsoft.com/office/drawing/2014/main" id="{7B1B032E-3496-3993-F1C7-C07FC8271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Rectangle 55">
                <a:extLst>
                  <a:ext uri="{FF2B5EF4-FFF2-40B4-BE49-F238E27FC236}">
                    <a16:creationId xmlns="" xmlns:a16="http://schemas.microsoft.com/office/drawing/2014/main" id="{6920A61B-8F56-1464-D0E4-8DCF10A56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02" name="직사각형 201">
            <a:extLst>
              <a:ext uri="{FF2B5EF4-FFF2-40B4-BE49-F238E27FC236}">
                <a16:creationId xmlns="" xmlns:a16="http://schemas.microsoft.com/office/drawing/2014/main" id="{325662A6-8D15-104D-AC66-C560102DAF69}"/>
              </a:ext>
            </a:extLst>
          </p:cNvPr>
          <p:cNvSpPr/>
          <p:nvPr/>
        </p:nvSpPr>
        <p:spPr>
          <a:xfrm>
            <a:off x="1431738" y="3440258"/>
            <a:ext cx="260727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rgbClr val="FF7C80"/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6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="" xmlns:a16="http://schemas.microsoft.com/office/drawing/2014/main" id="{9602F59E-E71A-E374-D48A-BC6FE73CC2E8}"/>
              </a:ext>
            </a:extLst>
          </p:cNvPr>
          <p:cNvSpPr/>
          <p:nvPr/>
        </p:nvSpPr>
        <p:spPr>
          <a:xfrm>
            <a:off x="8611036" y="3481678"/>
            <a:ext cx="260727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rgbClr val="78808D"/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8695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54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89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48543" y="1944136"/>
            <a:ext cx="2505511" cy="2505509"/>
          </a:xfrm>
          <a:prstGeom prst="ellipse">
            <a:avLst/>
          </a:prstGeom>
          <a:solidFill>
            <a:srgbClr val="00AFF1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0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175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241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369649" y="1944135"/>
            <a:ext cx="2505511" cy="2505509"/>
          </a:xfrm>
          <a:prstGeom prst="ellipse">
            <a:avLst/>
          </a:prstGeom>
          <a:solidFill>
            <a:srgbClr val="FF7C80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7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365</Words>
  <Application>Microsoft Office PowerPoint</Application>
  <PresentationFormat>와이드스크린</PresentationFormat>
  <Paragraphs>81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</cp:revision>
  <dcterms:created xsi:type="dcterms:W3CDTF">2024-11-26T00:47:10Z</dcterms:created>
  <dcterms:modified xsi:type="dcterms:W3CDTF">2024-11-26T00:52:27Z</dcterms:modified>
</cp:coreProperties>
</file>