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3ED"/>
    <a:srgbClr val="EDF484"/>
    <a:srgbClr val="D3E9F6"/>
    <a:srgbClr val="FDAE51"/>
    <a:srgbClr val="FFFFFF"/>
    <a:srgbClr val="75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8" autoAdjust="0"/>
    <p:restoredTop sz="94660"/>
  </p:normalViewPr>
  <p:slideViewPr>
    <p:cSldViewPr snapToGrid="0">
      <p:cViewPr>
        <p:scale>
          <a:sx n="75" d="100"/>
          <a:sy n="75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2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68942" y="-68942"/>
            <a:ext cx="6858002" cy="6995887"/>
          </a:xfrm>
          <a:prstGeom prst="flowChartManualInput">
            <a:avLst/>
          </a:prstGeom>
          <a:solidFill>
            <a:srgbClr val="75D9F1"/>
          </a:solidFill>
          <a:ln>
            <a:noFill/>
          </a:ln>
          <a:effectLst>
            <a:outerShdw dist="165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52877" y="2527896"/>
            <a:ext cx="9860117" cy="1702460"/>
            <a:chOff x="142458" y="132369"/>
            <a:chExt cx="11907084" cy="6593262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142458" y="132369"/>
              <a:ext cx="11907084" cy="6593262"/>
            </a:xfrm>
            <a:prstGeom prst="roundRect">
              <a:avLst>
                <a:gd name="adj" fmla="val 9321"/>
              </a:avLst>
            </a:prstGeom>
            <a:solidFill>
              <a:schemeClr val="bg1">
                <a:alpha val="43000"/>
              </a:schemeClr>
            </a:solidFill>
            <a:ln w="190500">
              <a:noFill/>
            </a:ln>
            <a:effectLst>
              <a:outerShdw dist="1143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244619" y="482875"/>
              <a:ext cx="11702760" cy="5892245"/>
            </a:xfrm>
            <a:prstGeom prst="roundRect">
              <a:avLst>
                <a:gd name="adj" fmla="val 8973"/>
              </a:avLst>
            </a:prstGeom>
            <a:solidFill>
              <a:schemeClr val="bg1"/>
            </a:solidFill>
            <a:ln w="190500">
              <a:noFill/>
            </a:ln>
            <a:effectLst>
              <a:outerShdw blurRad="101600" dist="127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</a:t>
              </a:r>
              <a:r>
                <a:rPr lang="en-US" altLang="ko-KR" sz="36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PRESENTATION</a:t>
              </a:r>
            </a:p>
            <a:p>
              <a:pPr algn="ctr" latinLnBrk="0"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Enjoy </a:t>
              </a: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your stylish business and campus life with BIZCAM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43869" y="3217200"/>
            <a:ext cx="323850" cy="323850"/>
            <a:chOff x="499324" y="439205"/>
            <a:chExt cx="323850" cy="323850"/>
          </a:xfrm>
        </p:grpSpPr>
        <p:sp>
          <p:nvSpPr>
            <p:cNvPr id="3" name="타원 2"/>
            <p:cNvSpPr/>
            <p:nvPr/>
          </p:nvSpPr>
          <p:spPr>
            <a:xfrm>
              <a:off x="499324" y="439205"/>
              <a:ext cx="323850" cy="323850"/>
            </a:xfrm>
            <a:prstGeom prst="ellipse">
              <a:avLst/>
            </a:prstGeom>
            <a:solidFill>
              <a:srgbClr val="2CA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47798" y="514628"/>
              <a:ext cx="226902" cy="160303"/>
              <a:chOff x="7290756" y="255616"/>
              <a:chExt cx="860010" cy="607584"/>
            </a:xfrm>
            <a:solidFill>
              <a:schemeClr val="bg1"/>
            </a:solidFill>
          </p:grpSpPr>
          <p:sp>
            <p:nvSpPr>
              <p:cNvPr id="9" name="자유형 8"/>
              <p:cNvSpPr/>
              <p:nvPr/>
            </p:nvSpPr>
            <p:spPr>
              <a:xfrm>
                <a:off x="7290756" y="255616"/>
                <a:ext cx="827518" cy="607584"/>
              </a:xfrm>
              <a:custGeom>
                <a:avLst/>
                <a:gdLst>
                  <a:gd name="connsiteX0" fmla="*/ 568227 w 827518"/>
                  <a:gd name="connsiteY0" fmla="*/ 0 h 607584"/>
                  <a:gd name="connsiteX1" fmla="*/ 567783 w 827518"/>
                  <a:gd name="connsiteY1" fmla="*/ 444 h 607584"/>
                  <a:gd name="connsiteX2" fmla="*/ 690791 w 827518"/>
                  <a:gd name="connsiteY2" fmla="*/ 49 h 607584"/>
                  <a:gd name="connsiteX3" fmla="*/ 690397 w 827518"/>
                  <a:gd name="connsiteY3" fmla="*/ 442 h 607584"/>
                  <a:gd name="connsiteX4" fmla="*/ 827518 w 827518"/>
                  <a:gd name="connsiteY4" fmla="*/ 2 h 607584"/>
                  <a:gd name="connsiteX5" fmla="*/ 220644 w 827518"/>
                  <a:gd name="connsiteY5" fmla="*/ 606876 h 607584"/>
                  <a:gd name="connsiteX6" fmla="*/ 0 w 827518"/>
                  <a:gd name="connsiteY6" fmla="*/ 607584 h 607584"/>
                  <a:gd name="connsiteX7" fmla="*/ 578806 w 827518"/>
                  <a:gd name="connsiteY7" fmla="*/ 28778 h 607584"/>
                  <a:gd name="connsiteX8" fmla="*/ 539322 w 827518"/>
                  <a:gd name="connsiteY8" fmla="*/ 28905 h 607584"/>
                  <a:gd name="connsiteX9" fmla="*/ 337826 w 827518"/>
                  <a:gd name="connsiteY9" fmla="*/ 230401 h 607584"/>
                  <a:gd name="connsiteX10" fmla="*/ 117183 w 827518"/>
                  <a:gd name="connsiteY10" fmla="*/ 231109 h 607584"/>
                  <a:gd name="connsiteX11" fmla="*/ 347583 w 827518"/>
                  <a:gd name="connsiteY11" fmla="*/ 708 h 607584"/>
                  <a:gd name="connsiteX12" fmla="*/ 568227 w 827518"/>
                  <a:gd name="connsiteY12" fmla="*/ 0 h 60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7518" h="607584">
                    <a:moveTo>
                      <a:pt x="568227" y="0"/>
                    </a:moveTo>
                    <a:lnTo>
                      <a:pt x="567783" y="444"/>
                    </a:lnTo>
                    <a:lnTo>
                      <a:pt x="690791" y="49"/>
                    </a:lnTo>
                    <a:lnTo>
                      <a:pt x="690397" y="442"/>
                    </a:lnTo>
                    <a:lnTo>
                      <a:pt x="827518" y="2"/>
                    </a:lnTo>
                    <a:lnTo>
                      <a:pt x="220644" y="606876"/>
                    </a:lnTo>
                    <a:lnTo>
                      <a:pt x="0" y="607584"/>
                    </a:lnTo>
                    <a:lnTo>
                      <a:pt x="578806" y="28778"/>
                    </a:lnTo>
                    <a:lnTo>
                      <a:pt x="539322" y="28905"/>
                    </a:lnTo>
                    <a:lnTo>
                      <a:pt x="337826" y="230401"/>
                    </a:lnTo>
                    <a:lnTo>
                      <a:pt x="117183" y="231109"/>
                    </a:lnTo>
                    <a:lnTo>
                      <a:pt x="347583" y="708"/>
                    </a:lnTo>
                    <a:lnTo>
                      <a:pt x="568227" y="0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7680379" y="485156"/>
                <a:ext cx="470387" cy="376578"/>
              </a:xfrm>
              <a:custGeom>
                <a:avLst/>
                <a:gdLst>
                  <a:gd name="connsiteX0" fmla="*/ 0 w 470387"/>
                  <a:gd name="connsiteY0" fmla="*/ 261035 h 376578"/>
                  <a:gd name="connsiteX1" fmla="*/ 223054 w 470387"/>
                  <a:gd name="connsiteY1" fmla="*/ 261750 h 376578"/>
                  <a:gd name="connsiteX2" fmla="*/ 337882 w 470387"/>
                  <a:gd name="connsiteY2" fmla="*/ 376578 h 376578"/>
                  <a:gd name="connsiteX3" fmla="*/ 114828 w 470387"/>
                  <a:gd name="connsiteY3" fmla="*/ 375862 h 376578"/>
                  <a:gd name="connsiteX4" fmla="*/ 470387 w 470387"/>
                  <a:gd name="connsiteY4" fmla="*/ 0 h 376578"/>
                  <a:gd name="connsiteX5" fmla="*/ 233814 w 470387"/>
                  <a:gd name="connsiteY5" fmla="*/ 236573 h 376578"/>
                  <a:gd name="connsiteX6" fmla="*/ 10759 w 470387"/>
                  <a:gd name="connsiteY6" fmla="*/ 237288 h 376578"/>
                  <a:gd name="connsiteX7" fmla="*/ 247332 w 470387"/>
                  <a:gd name="connsiteY7" fmla="*/ 715 h 37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0387" h="376578">
                    <a:moveTo>
                      <a:pt x="0" y="261035"/>
                    </a:moveTo>
                    <a:lnTo>
                      <a:pt x="223054" y="261750"/>
                    </a:lnTo>
                    <a:lnTo>
                      <a:pt x="337882" y="376578"/>
                    </a:lnTo>
                    <a:lnTo>
                      <a:pt x="114828" y="375862"/>
                    </a:lnTo>
                    <a:close/>
                    <a:moveTo>
                      <a:pt x="470387" y="0"/>
                    </a:moveTo>
                    <a:lnTo>
                      <a:pt x="233814" y="236573"/>
                    </a:lnTo>
                    <a:lnTo>
                      <a:pt x="10759" y="237288"/>
                    </a:lnTo>
                    <a:lnTo>
                      <a:pt x="247332" y="715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23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1"/>
            <a:ext cx="12049543" cy="6858002"/>
            <a:chOff x="-1" y="1"/>
            <a:chExt cx="12049543" cy="6858002"/>
          </a:xfrm>
        </p:grpSpPr>
        <p:sp>
          <p:nvSpPr>
            <p:cNvPr id="5" name="순서도: 수동 입력 4"/>
            <p:cNvSpPr/>
            <p:nvPr/>
          </p:nvSpPr>
          <p:spPr>
            <a:xfrm rot="5400000">
              <a:off x="68942" y="-68942"/>
              <a:ext cx="6858002" cy="6995887"/>
            </a:xfrm>
            <a:prstGeom prst="flowChartManualInput">
              <a:avLst/>
            </a:prstGeom>
            <a:solidFill>
              <a:srgbClr val="75D9F1"/>
            </a:solidFill>
            <a:ln>
              <a:noFill/>
            </a:ln>
            <a:effectLst>
              <a:outerShdw dist="1651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142458" y="132369"/>
              <a:ext cx="11907084" cy="6593262"/>
            </a:xfrm>
            <a:prstGeom prst="roundRect">
              <a:avLst>
                <a:gd name="adj" fmla="val 1058"/>
              </a:avLst>
            </a:prstGeom>
            <a:solidFill>
              <a:schemeClr val="bg1">
                <a:alpha val="43000"/>
              </a:schemeClr>
            </a:solidFill>
            <a:ln w="190500">
              <a:noFill/>
            </a:ln>
            <a:effectLst>
              <a:outerShdw dist="1143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244620" y="233051"/>
              <a:ext cx="11702760" cy="6391898"/>
            </a:xfrm>
            <a:prstGeom prst="roundRect">
              <a:avLst>
                <a:gd name="adj" fmla="val 1058"/>
              </a:avLst>
            </a:prstGeom>
            <a:solidFill>
              <a:schemeClr val="bg1"/>
            </a:solidFill>
            <a:ln w="190500">
              <a:noFill/>
            </a:ln>
            <a:effectLst>
              <a:outerShdw blurRad="101600" dist="127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4988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99324" y="413805"/>
              <a:ext cx="323850" cy="323850"/>
              <a:chOff x="499324" y="439205"/>
              <a:chExt cx="323850" cy="32385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99324" y="439205"/>
                <a:ext cx="323850" cy="323850"/>
              </a:xfrm>
              <a:prstGeom prst="ellipse">
                <a:avLst/>
              </a:prstGeom>
              <a:solidFill>
                <a:srgbClr val="2CA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47798" y="514628"/>
                <a:ext cx="226902" cy="160303"/>
                <a:chOff x="7290756" y="255616"/>
                <a:chExt cx="860010" cy="607584"/>
              </a:xfrm>
              <a:solidFill>
                <a:schemeClr val="bg1"/>
              </a:solidFill>
            </p:grpSpPr>
            <p:sp>
              <p:nvSpPr>
                <p:cNvPr id="9" name="자유형 8"/>
                <p:cNvSpPr/>
                <p:nvPr/>
              </p:nvSpPr>
              <p:spPr>
                <a:xfrm>
                  <a:off x="7290756" y="255616"/>
                  <a:ext cx="827518" cy="607584"/>
                </a:xfrm>
                <a:custGeom>
                  <a:avLst/>
                  <a:gdLst>
                    <a:gd name="connsiteX0" fmla="*/ 568227 w 827518"/>
                    <a:gd name="connsiteY0" fmla="*/ 0 h 607584"/>
                    <a:gd name="connsiteX1" fmla="*/ 567783 w 827518"/>
                    <a:gd name="connsiteY1" fmla="*/ 444 h 607584"/>
                    <a:gd name="connsiteX2" fmla="*/ 690791 w 827518"/>
                    <a:gd name="connsiteY2" fmla="*/ 49 h 607584"/>
                    <a:gd name="connsiteX3" fmla="*/ 690397 w 827518"/>
                    <a:gd name="connsiteY3" fmla="*/ 442 h 607584"/>
                    <a:gd name="connsiteX4" fmla="*/ 827518 w 827518"/>
                    <a:gd name="connsiteY4" fmla="*/ 2 h 607584"/>
                    <a:gd name="connsiteX5" fmla="*/ 220644 w 827518"/>
                    <a:gd name="connsiteY5" fmla="*/ 606876 h 607584"/>
                    <a:gd name="connsiteX6" fmla="*/ 0 w 827518"/>
                    <a:gd name="connsiteY6" fmla="*/ 607584 h 607584"/>
                    <a:gd name="connsiteX7" fmla="*/ 578806 w 827518"/>
                    <a:gd name="connsiteY7" fmla="*/ 28778 h 607584"/>
                    <a:gd name="connsiteX8" fmla="*/ 539322 w 827518"/>
                    <a:gd name="connsiteY8" fmla="*/ 28905 h 607584"/>
                    <a:gd name="connsiteX9" fmla="*/ 337826 w 827518"/>
                    <a:gd name="connsiteY9" fmla="*/ 230401 h 607584"/>
                    <a:gd name="connsiteX10" fmla="*/ 117183 w 827518"/>
                    <a:gd name="connsiteY10" fmla="*/ 231109 h 607584"/>
                    <a:gd name="connsiteX11" fmla="*/ 347583 w 827518"/>
                    <a:gd name="connsiteY11" fmla="*/ 708 h 607584"/>
                    <a:gd name="connsiteX12" fmla="*/ 568227 w 827518"/>
                    <a:gd name="connsiteY12" fmla="*/ 0 h 60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27518" h="607584">
                      <a:moveTo>
                        <a:pt x="568227" y="0"/>
                      </a:moveTo>
                      <a:lnTo>
                        <a:pt x="567783" y="444"/>
                      </a:lnTo>
                      <a:lnTo>
                        <a:pt x="690791" y="49"/>
                      </a:lnTo>
                      <a:lnTo>
                        <a:pt x="690397" y="442"/>
                      </a:lnTo>
                      <a:lnTo>
                        <a:pt x="827518" y="2"/>
                      </a:lnTo>
                      <a:lnTo>
                        <a:pt x="220644" y="606876"/>
                      </a:lnTo>
                      <a:lnTo>
                        <a:pt x="0" y="607584"/>
                      </a:lnTo>
                      <a:lnTo>
                        <a:pt x="578806" y="28778"/>
                      </a:lnTo>
                      <a:lnTo>
                        <a:pt x="539322" y="28905"/>
                      </a:lnTo>
                      <a:lnTo>
                        <a:pt x="337826" y="230401"/>
                      </a:lnTo>
                      <a:lnTo>
                        <a:pt x="117183" y="231109"/>
                      </a:lnTo>
                      <a:lnTo>
                        <a:pt x="347583" y="708"/>
                      </a:lnTo>
                      <a:lnTo>
                        <a:pt x="568227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 9"/>
                <p:cNvSpPr/>
                <p:nvPr/>
              </p:nvSpPr>
              <p:spPr>
                <a:xfrm>
                  <a:off x="7680379" y="485156"/>
                  <a:ext cx="470387" cy="376578"/>
                </a:xfrm>
                <a:custGeom>
                  <a:avLst/>
                  <a:gdLst>
                    <a:gd name="connsiteX0" fmla="*/ 0 w 470387"/>
                    <a:gd name="connsiteY0" fmla="*/ 261035 h 376578"/>
                    <a:gd name="connsiteX1" fmla="*/ 223054 w 470387"/>
                    <a:gd name="connsiteY1" fmla="*/ 261750 h 376578"/>
                    <a:gd name="connsiteX2" fmla="*/ 337882 w 470387"/>
                    <a:gd name="connsiteY2" fmla="*/ 376578 h 376578"/>
                    <a:gd name="connsiteX3" fmla="*/ 114828 w 470387"/>
                    <a:gd name="connsiteY3" fmla="*/ 375862 h 376578"/>
                    <a:gd name="connsiteX4" fmla="*/ 470387 w 470387"/>
                    <a:gd name="connsiteY4" fmla="*/ 0 h 376578"/>
                    <a:gd name="connsiteX5" fmla="*/ 233814 w 470387"/>
                    <a:gd name="connsiteY5" fmla="*/ 236573 h 376578"/>
                    <a:gd name="connsiteX6" fmla="*/ 10759 w 470387"/>
                    <a:gd name="connsiteY6" fmla="*/ 237288 h 376578"/>
                    <a:gd name="connsiteX7" fmla="*/ 247332 w 470387"/>
                    <a:gd name="connsiteY7" fmla="*/ 715 h 37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387" h="376578">
                      <a:moveTo>
                        <a:pt x="0" y="261035"/>
                      </a:moveTo>
                      <a:lnTo>
                        <a:pt x="223054" y="261750"/>
                      </a:lnTo>
                      <a:lnTo>
                        <a:pt x="337882" y="376578"/>
                      </a:lnTo>
                      <a:lnTo>
                        <a:pt x="114828" y="375862"/>
                      </a:lnTo>
                      <a:close/>
                      <a:moveTo>
                        <a:pt x="470387" y="0"/>
                      </a:moveTo>
                      <a:lnTo>
                        <a:pt x="233814" y="236573"/>
                      </a:lnTo>
                      <a:lnTo>
                        <a:pt x="10759" y="237288"/>
                      </a:lnTo>
                      <a:lnTo>
                        <a:pt x="247332" y="71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E6520C5-9D98-4E0C-BACC-8CF62783A530}"/>
              </a:ext>
            </a:extLst>
          </p:cNvPr>
          <p:cNvSpPr/>
          <p:nvPr/>
        </p:nvSpPr>
        <p:spPr>
          <a:xfrm>
            <a:off x="1700645" y="2985034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02737"/>
                </a:solidFill>
              </a:rPr>
              <a:t>49.7%</a:t>
            </a:r>
            <a:endParaRPr lang="ko-KR" altLang="en-US" sz="1100" dirty="0">
              <a:solidFill>
                <a:srgbClr val="202737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1700645" y="2985034"/>
            <a:ext cx="1790700" cy="393700"/>
          </a:xfrm>
          <a:prstGeom prst="rect">
            <a:avLst/>
          </a:prstGeom>
          <a:solidFill>
            <a:srgbClr val="75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02737"/>
                </a:solidFill>
              </a:rPr>
              <a:t>CONTENT</a:t>
            </a:r>
            <a:endParaRPr lang="ko-KR" altLang="en-US" sz="1200" b="1" dirty="0">
              <a:solidFill>
                <a:srgbClr val="20273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F9D604-D471-477B-8DB4-45F5D143E919}"/>
              </a:ext>
            </a:extLst>
          </p:cNvPr>
          <p:cNvSpPr/>
          <p:nvPr/>
        </p:nvSpPr>
        <p:spPr>
          <a:xfrm>
            <a:off x="1700645" y="352276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02737"/>
                </a:solidFill>
              </a:rPr>
              <a:t>58.9%</a:t>
            </a:r>
            <a:endParaRPr lang="ko-KR" altLang="en-US" sz="1100" dirty="0">
              <a:solidFill>
                <a:srgbClr val="202737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2826C21-10A6-4866-A95D-DE62124475A7}"/>
              </a:ext>
            </a:extLst>
          </p:cNvPr>
          <p:cNvSpPr/>
          <p:nvPr/>
        </p:nvSpPr>
        <p:spPr>
          <a:xfrm>
            <a:off x="1700645" y="3522761"/>
            <a:ext cx="2120900" cy="393700"/>
          </a:xfrm>
          <a:prstGeom prst="rect">
            <a:avLst/>
          </a:prstGeom>
          <a:solidFill>
            <a:srgbClr val="75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02737"/>
                </a:solidFill>
              </a:rPr>
              <a:t>CONTENT</a:t>
            </a:r>
            <a:endParaRPr lang="ko-KR" altLang="en-US" sz="1200" b="1" dirty="0">
              <a:solidFill>
                <a:srgbClr val="202737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1624445" y="1647276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0273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737"/>
                </a:solidFill>
              </a:rPr>
              <a:t>컨텐츠에 대한 내용을 적어요</a:t>
            </a:r>
            <a:endParaRPr lang="en-US" altLang="ko-KR" sz="1400" dirty="0">
              <a:solidFill>
                <a:srgbClr val="20273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202737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4A8351B-B886-402B-ADB0-DC397910246B}"/>
              </a:ext>
            </a:extLst>
          </p:cNvPr>
          <p:cNvSpPr/>
          <p:nvPr/>
        </p:nvSpPr>
        <p:spPr>
          <a:xfrm>
            <a:off x="1624445" y="4230555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0273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737"/>
                </a:solidFill>
              </a:rPr>
              <a:t>컨텐츠에 대한 내용을 적어요</a:t>
            </a:r>
            <a:endParaRPr lang="en-US" altLang="ko-KR" sz="1400" dirty="0">
              <a:solidFill>
                <a:srgbClr val="20273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202737"/>
                </a:solidFill>
              </a:rPr>
              <a:t>Enjoy your stylish business and campus life with BIZCAM </a:t>
            </a:r>
          </a:p>
        </p:txBody>
      </p:sp>
      <p:sp>
        <p:nvSpPr>
          <p:cNvPr id="18" name="왼쪽 대괄호 17">
            <a:extLst>
              <a:ext uri="{FF2B5EF4-FFF2-40B4-BE49-F238E27FC236}">
                <a16:creationId xmlns="" xmlns:a16="http://schemas.microsoft.com/office/drawing/2014/main" id="{AE1E12DE-ED17-4F1D-9311-BD27B935067D}"/>
              </a:ext>
            </a:extLst>
          </p:cNvPr>
          <p:cNvSpPr/>
          <p:nvPr/>
        </p:nvSpPr>
        <p:spPr>
          <a:xfrm>
            <a:off x="1228706" y="190594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737"/>
              </a:solidFill>
            </a:endParaRPr>
          </a:p>
        </p:txBody>
      </p:sp>
      <p:sp>
        <p:nvSpPr>
          <p:cNvPr id="19" name="왼쪽 대괄호 18">
            <a:extLst>
              <a:ext uri="{FF2B5EF4-FFF2-40B4-BE49-F238E27FC236}">
                <a16:creationId xmlns="" xmlns:a16="http://schemas.microsoft.com/office/drawing/2014/main" id="{583B8563-6DA8-41D8-849E-D8B2A1338129}"/>
              </a:ext>
            </a:extLst>
          </p:cNvPr>
          <p:cNvSpPr/>
          <p:nvPr/>
        </p:nvSpPr>
        <p:spPr>
          <a:xfrm>
            <a:off x="1228706" y="36849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73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F2B217B-B39C-4D93-87C9-41E11D34BBC0}"/>
              </a:ext>
            </a:extLst>
          </p:cNvPr>
          <p:cNvSpPr/>
          <p:nvPr/>
        </p:nvSpPr>
        <p:spPr>
          <a:xfrm>
            <a:off x="7289387" y="302511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02737"/>
                </a:solidFill>
              </a:rPr>
              <a:t>49.7%</a:t>
            </a:r>
            <a:endParaRPr lang="ko-KR" altLang="en-US" sz="1100" dirty="0">
              <a:solidFill>
                <a:srgbClr val="20273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AE59C42-6C20-430A-A328-3BE2EFAB99CD}"/>
              </a:ext>
            </a:extLst>
          </p:cNvPr>
          <p:cNvSpPr/>
          <p:nvPr/>
        </p:nvSpPr>
        <p:spPr>
          <a:xfrm>
            <a:off x="7289387" y="3025119"/>
            <a:ext cx="1790700" cy="393700"/>
          </a:xfrm>
          <a:prstGeom prst="rect">
            <a:avLst/>
          </a:prstGeom>
          <a:solidFill>
            <a:srgbClr val="FDA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02737"/>
                </a:solidFill>
              </a:rPr>
              <a:t>CONTENT</a:t>
            </a:r>
            <a:endParaRPr lang="ko-KR" altLang="en-US" sz="1200" b="1" dirty="0">
              <a:solidFill>
                <a:srgbClr val="2027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31A3BD5-4F42-4C07-B883-995D858B7ABA}"/>
              </a:ext>
            </a:extLst>
          </p:cNvPr>
          <p:cNvSpPr/>
          <p:nvPr/>
        </p:nvSpPr>
        <p:spPr>
          <a:xfrm>
            <a:off x="7289387" y="356284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02737"/>
                </a:solidFill>
              </a:rPr>
              <a:t>58.9%</a:t>
            </a:r>
            <a:endParaRPr lang="ko-KR" altLang="en-US" sz="1100" dirty="0">
              <a:solidFill>
                <a:srgbClr val="202737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ADBDAD0-D6CB-4C84-9753-A9CC84DAB6B3}"/>
              </a:ext>
            </a:extLst>
          </p:cNvPr>
          <p:cNvSpPr/>
          <p:nvPr/>
        </p:nvSpPr>
        <p:spPr>
          <a:xfrm>
            <a:off x="7289387" y="3562846"/>
            <a:ext cx="2120900" cy="393700"/>
          </a:xfrm>
          <a:prstGeom prst="rect">
            <a:avLst/>
          </a:prstGeom>
          <a:solidFill>
            <a:srgbClr val="FDA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02737"/>
                </a:solidFill>
              </a:rPr>
              <a:t>CONTENT</a:t>
            </a:r>
            <a:endParaRPr lang="ko-KR" altLang="en-US" sz="1200" b="1" dirty="0">
              <a:solidFill>
                <a:srgbClr val="202737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8F3D769-CBE3-445D-9503-4BC9CF1E651E}"/>
              </a:ext>
            </a:extLst>
          </p:cNvPr>
          <p:cNvSpPr/>
          <p:nvPr/>
        </p:nvSpPr>
        <p:spPr>
          <a:xfrm>
            <a:off x="7213187" y="1687361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0273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737"/>
                </a:solidFill>
              </a:rPr>
              <a:t>컨텐츠에 대한 내용을 적어요</a:t>
            </a:r>
            <a:endParaRPr lang="en-US" altLang="ko-KR" sz="1400" dirty="0">
              <a:solidFill>
                <a:srgbClr val="20273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202737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0AC3623-281F-47B7-B361-8DADA09A57B1}"/>
              </a:ext>
            </a:extLst>
          </p:cNvPr>
          <p:cNvSpPr/>
          <p:nvPr/>
        </p:nvSpPr>
        <p:spPr>
          <a:xfrm>
            <a:off x="7213187" y="4270640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0273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737"/>
                </a:solidFill>
              </a:rPr>
              <a:t>컨텐츠에 대한 내용을 적어요</a:t>
            </a:r>
            <a:endParaRPr lang="en-US" altLang="ko-KR" sz="1400" dirty="0">
              <a:solidFill>
                <a:srgbClr val="20273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202737"/>
                </a:solidFill>
              </a:rPr>
              <a:t>Enjoy your stylish business and campus life with BIZCAM 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="" xmlns:a16="http://schemas.microsoft.com/office/drawing/2014/main" id="{B9E330BD-7AE1-4E1F-AD77-05E76A3A5C8B}"/>
              </a:ext>
            </a:extLst>
          </p:cNvPr>
          <p:cNvSpPr/>
          <p:nvPr/>
        </p:nvSpPr>
        <p:spPr>
          <a:xfrm>
            <a:off x="6817448" y="194602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737"/>
              </a:solidFill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="" xmlns:a16="http://schemas.microsoft.com/office/drawing/2014/main" id="{9F219638-CC3E-4ED6-8062-BF53F354BF87}"/>
              </a:ext>
            </a:extLst>
          </p:cNvPr>
          <p:cNvSpPr/>
          <p:nvPr/>
        </p:nvSpPr>
        <p:spPr>
          <a:xfrm>
            <a:off x="6817448" y="372506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737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1349829" y="5805714"/>
            <a:ext cx="9539558" cy="474204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5D9F1"/>
                </a:gs>
                <a:gs pos="100000">
                  <a:srgbClr val="FDAE5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202737"/>
                </a:solidFill>
              </a:rPr>
              <a:t>위 내용의 핵심 사항을 적는 공간으로 써볼까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7E2C974-7FD6-47E7-9E8D-11F2F7FEB172}"/>
              </a:ext>
            </a:extLst>
          </p:cNvPr>
          <p:cNvSpPr/>
          <p:nvPr/>
        </p:nvSpPr>
        <p:spPr>
          <a:xfrm>
            <a:off x="6524873" y="4080612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1"/>
            <a:ext cx="12049543" cy="6858002"/>
            <a:chOff x="-1" y="1"/>
            <a:chExt cx="12049543" cy="6858002"/>
          </a:xfrm>
        </p:grpSpPr>
        <p:sp>
          <p:nvSpPr>
            <p:cNvPr id="5" name="순서도: 수동 입력 4"/>
            <p:cNvSpPr/>
            <p:nvPr/>
          </p:nvSpPr>
          <p:spPr>
            <a:xfrm rot="5400000">
              <a:off x="68942" y="-68942"/>
              <a:ext cx="6858002" cy="6995887"/>
            </a:xfrm>
            <a:prstGeom prst="flowChartManualInput">
              <a:avLst/>
            </a:prstGeom>
            <a:solidFill>
              <a:srgbClr val="75D9F1"/>
            </a:solidFill>
            <a:ln>
              <a:noFill/>
            </a:ln>
            <a:effectLst>
              <a:outerShdw dist="1651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142458" y="132369"/>
              <a:ext cx="11907084" cy="6593262"/>
            </a:xfrm>
            <a:prstGeom prst="roundRect">
              <a:avLst>
                <a:gd name="adj" fmla="val 1058"/>
              </a:avLst>
            </a:prstGeom>
            <a:solidFill>
              <a:schemeClr val="bg1">
                <a:alpha val="43000"/>
              </a:schemeClr>
            </a:solidFill>
            <a:ln w="190500">
              <a:noFill/>
            </a:ln>
            <a:effectLst>
              <a:outerShdw dist="1143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244620" y="233051"/>
              <a:ext cx="11702760" cy="6391898"/>
            </a:xfrm>
            <a:prstGeom prst="roundRect">
              <a:avLst>
                <a:gd name="adj" fmla="val 1058"/>
              </a:avLst>
            </a:prstGeom>
            <a:solidFill>
              <a:schemeClr val="bg1"/>
            </a:solidFill>
            <a:ln w="190500">
              <a:noFill/>
            </a:ln>
            <a:effectLst>
              <a:outerShdw blurRad="101600" dist="127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4988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99324" y="413805"/>
              <a:ext cx="323850" cy="323850"/>
              <a:chOff x="499324" y="439205"/>
              <a:chExt cx="323850" cy="32385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99324" y="439205"/>
                <a:ext cx="323850" cy="323850"/>
              </a:xfrm>
              <a:prstGeom prst="ellipse">
                <a:avLst/>
              </a:prstGeom>
              <a:solidFill>
                <a:srgbClr val="2CA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47798" y="514628"/>
                <a:ext cx="226902" cy="160303"/>
                <a:chOff x="7290756" y="255616"/>
                <a:chExt cx="860010" cy="607584"/>
              </a:xfrm>
              <a:solidFill>
                <a:schemeClr val="bg1"/>
              </a:solidFill>
            </p:grpSpPr>
            <p:sp>
              <p:nvSpPr>
                <p:cNvPr id="9" name="자유형 8"/>
                <p:cNvSpPr/>
                <p:nvPr/>
              </p:nvSpPr>
              <p:spPr>
                <a:xfrm>
                  <a:off x="7290756" y="255616"/>
                  <a:ext cx="827518" cy="607584"/>
                </a:xfrm>
                <a:custGeom>
                  <a:avLst/>
                  <a:gdLst>
                    <a:gd name="connsiteX0" fmla="*/ 568227 w 827518"/>
                    <a:gd name="connsiteY0" fmla="*/ 0 h 607584"/>
                    <a:gd name="connsiteX1" fmla="*/ 567783 w 827518"/>
                    <a:gd name="connsiteY1" fmla="*/ 444 h 607584"/>
                    <a:gd name="connsiteX2" fmla="*/ 690791 w 827518"/>
                    <a:gd name="connsiteY2" fmla="*/ 49 h 607584"/>
                    <a:gd name="connsiteX3" fmla="*/ 690397 w 827518"/>
                    <a:gd name="connsiteY3" fmla="*/ 442 h 607584"/>
                    <a:gd name="connsiteX4" fmla="*/ 827518 w 827518"/>
                    <a:gd name="connsiteY4" fmla="*/ 2 h 607584"/>
                    <a:gd name="connsiteX5" fmla="*/ 220644 w 827518"/>
                    <a:gd name="connsiteY5" fmla="*/ 606876 h 607584"/>
                    <a:gd name="connsiteX6" fmla="*/ 0 w 827518"/>
                    <a:gd name="connsiteY6" fmla="*/ 607584 h 607584"/>
                    <a:gd name="connsiteX7" fmla="*/ 578806 w 827518"/>
                    <a:gd name="connsiteY7" fmla="*/ 28778 h 607584"/>
                    <a:gd name="connsiteX8" fmla="*/ 539322 w 827518"/>
                    <a:gd name="connsiteY8" fmla="*/ 28905 h 607584"/>
                    <a:gd name="connsiteX9" fmla="*/ 337826 w 827518"/>
                    <a:gd name="connsiteY9" fmla="*/ 230401 h 607584"/>
                    <a:gd name="connsiteX10" fmla="*/ 117183 w 827518"/>
                    <a:gd name="connsiteY10" fmla="*/ 231109 h 607584"/>
                    <a:gd name="connsiteX11" fmla="*/ 347583 w 827518"/>
                    <a:gd name="connsiteY11" fmla="*/ 708 h 607584"/>
                    <a:gd name="connsiteX12" fmla="*/ 568227 w 827518"/>
                    <a:gd name="connsiteY12" fmla="*/ 0 h 60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27518" h="607584">
                      <a:moveTo>
                        <a:pt x="568227" y="0"/>
                      </a:moveTo>
                      <a:lnTo>
                        <a:pt x="567783" y="444"/>
                      </a:lnTo>
                      <a:lnTo>
                        <a:pt x="690791" y="49"/>
                      </a:lnTo>
                      <a:lnTo>
                        <a:pt x="690397" y="442"/>
                      </a:lnTo>
                      <a:lnTo>
                        <a:pt x="827518" y="2"/>
                      </a:lnTo>
                      <a:lnTo>
                        <a:pt x="220644" y="606876"/>
                      </a:lnTo>
                      <a:lnTo>
                        <a:pt x="0" y="607584"/>
                      </a:lnTo>
                      <a:lnTo>
                        <a:pt x="578806" y="28778"/>
                      </a:lnTo>
                      <a:lnTo>
                        <a:pt x="539322" y="28905"/>
                      </a:lnTo>
                      <a:lnTo>
                        <a:pt x="337826" y="230401"/>
                      </a:lnTo>
                      <a:lnTo>
                        <a:pt x="117183" y="231109"/>
                      </a:lnTo>
                      <a:lnTo>
                        <a:pt x="347583" y="708"/>
                      </a:lnTo>
                      <a:lnTo>
                        <a:pt x="568227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 9"/>
                <p:cNvSpPr/>
                <p:nvPr/>
              </p:nvSpPr>
              <p:spPr>
                <a:xfrm>
                  <a:off x="7680379" y="485156"/>
                  <a:ext cx="470387" cy="376578"/>
                </a:xfrm>
                <a:custGeom>
                  <a:avLst/>
                  <a:gdLst>
                    <a:gd name="connsiteX0" fmla="*/ 0 w 470387"/>
                    <a:gd name="connsiteY0" fmla="*/ 261035 h 376578"/>
                    <a:gd name="connsiteX1" fmla="*/ 223054 w 470387"/>
                    <a:gd name="connsiteY1" fmla="*/ 261750 h 376578"/>
                    <a:gd name="connsiteX2" fmla="*/ 337882 w 470387"/>
                    <a:gd name="connsiteY2" fmla="*/ 376578 h 376578"/>
                    <a:gd name="connsiteX3" fmla="*/ 114828 w 470387"/>
                    <a:gd name="connsiteY3" fmla="*/ 375862 h 376578"/>
                    <a:gd name="connsiteX4" fmla="*/ 470387 w 470387"/>
                    <a:gd name="connsiteY4" fmla="*/ 0 h 376578"/>
                    <a:gd name="connsiteX5" fmla="*/ 233814 w 470387"/>
                    <a:gd name="connsiteY5" fmla="*/ 236573 h 376578"/>
                    <a:gd name="connsiteX6" fmla="*/ 10759 w 470387"/>
                    <a:gd name="connsiteY6" fmla="*/ 237288 h 376578"/>
                    <a:gd name="connsiteX7" fmla="*/ 247332 w 470387"/>
                    <a:gd name="connsiteY7" fmla="*/ 715 h 37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387" h="376578">
                      <a:moveTo>
                        <a:pt x="0" y="261035"/>
                      </a:moveTo>
                      <a:lnTo>
                        <a:pt x="223054" y="261750"/>
                      </a:lnTo>
                      <a:lnTo>
                        <a:pt x="337882" y="376578"/>
                      </a:lnTo>
                      <a:lnTo>
                        <a:pt x="114828" y="375862"/>
                      </a:lnTo>
                      <a:close/>
                      <a:moveTo>
                        <a:pt x="470387" y="0"/>
                      </a:moveTo>
                      <a:lnTo>
                        <a:pt x="233814" y="236573"/>
                      </a:lnTo>
                      <a:lnTo>
                        <a:pt x="10759" y="237288"/>
                      </a:lnTo>
                      <a:lnTo>
                        <a:pt x="247332" y="71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8420099" y="1659164"/>
            <a:ext cx="1981200" cy="1981200"/>
            <a:chOff x="1052285" y="2354035"/>
            <a:chExt cx="1981200" cy="1981200"/>
          </a:xfrm>
        </p:grpSpPr>
        <p:sp>
          <p:nvSpPr>
            <p:cNvPr id="40" name="눈물 방울 39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157536" y="2461700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614543" y="1659163"/>
            <a:ext cx="1981200" cy="1981200"/>
            <a:chOff x="1052285" y="2354035"/>
            <a:chExt cx="1981200" cy="1981200"/>
          </a:xfrm>
        </p:grpSpPr>
        <p:sp>
          <p:nvSpPr>
            <p:cNvPr id="43" name="눈물 방울 42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75D9F1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59210" y="2461701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08987" y="1659162"/>
            <a:ext cx="1981200" cy="1981200"/>
            <a:chOff x="1052285" y="2354035"/>
            <a:chExt cx="1981200" cy="1981200"/>
          </a:xfrm>
        </p:grpSpPr>
        <p:sp>
          <p:nvSpPr>
            <p:cNvPr id="46" name="눈물 방울 45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160884" y="2466815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003431" y="1659161"/>
            <a:ext cx="1981200" cy="1981200"/>
            <a:chOff x="1052285" y="2354035"/>
            <a:chExt cx="1981200" cy="1981200"/>
          </a:xfrm>
        </p:grpSpPr>
        <p:sp>
          <p:nvSpPr>
            <p:cNvPr id="49" name="눈물 방울 48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75D9F1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160884" y="2462323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97875" y="1659160"/>
            <a:ext cx="1981200" cy="1981200"/>
            <a:chOff x="1052285" y="2354035"/>
            <a:chExt cx="1981200" cy="1981200"/>
          </a:xfrm>
        </p:grpSpPr>
        <p:sp>
          <p:nvSpPr>
            <p:cNvPr id="52" name="눈물 방울 51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>
              <a:spLocks noChangeAspect="1"/>
            </p:cNvSpPr>
            <p:nvPr/>
          </p:nvSpPr>
          <p:spPr>
            <a:xfrm>
              <a:off x="1160885" y="2462324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Freeform 11"/>
          <p:cNvSpPr>
            <a:spLocks noEditPoints="1"/>
          </p:cNvSpPr>
          <p:nvPr/>
        </p:nvSpPr>
        <p:spPr bwMode="auto">
          <a:xfrm flipH="1">
            <a:off x="1962419" y="242014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7440915" y="2512271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5D9F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6" name="Group 20"/>
          <p:cNvGrpSpPr>
            <a:grpSpLocks noChangeAspect="1"/>
          </p:cNvGrpSpPr>
          <p:nvPr/>
        </p:nvGrpSpPr>
        <p:grpSpPr bwMode="auto">
          <a:xfrm>
            <a:off x="9318491" y="2394932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Freeform 36"/>
          <p:cNvSpPr>
            <a:spLocks noEditPoints="1"/>
          </p:cNvSpPr>
          <p:nvPr/>
        </p:nvSpPr>
        <p:spPr bwMode="auto">
          <a:xfrm>
            <a:off x="5744665" y="2531075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2" name="Group 39"/>
          <p:cNvGrpSpPr>
            <a:grpSpLocks noChangeAspect="1"/>
          </p:cNvGrpSpPr>
          <p:nvPr/>
        </p:nvGrpSpPr>
        <p:grpSpPr bwMode="auto">
          <a:xfrm>
            <a:off x="3887041" y="2522147"/>
            <a:ext cx="349913" cy="282955"/>
            <a:chOff x="5919" y="4283"/>
            <a:chExt cx="324" cy="262"/>
          </a:xfrm>
          <a:solidFill>
            <a:srgbClr val="75D9F1"/>
          </a:solidFill>
        </p:grpSpPr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271966" y="4050057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179075" y="5029237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093956" y="4048814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001065" y="5027994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674100" y="4048814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2188475" y="3688814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60931" y="3688814"/>
            <a:ext cx="0" cy="1188000"/>
          </a:xfrm>
          <a:prstGeom prst="line">
            <a:avLst/>
          </a:prstGeom>
          <a:ln w="9525">
            <a:solidFill>
              <a:srgbClr val="75D9F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59004" y="3688814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664715" y="3688814"/>
            <a:ext cx="0" cy="1188000"/>
          </a:xfrm>
          <a:prstGeom prst="line">
            <a:avLst/>
          </a:prstGeom>
          <a:ln w="9525">
            <a:solidFill>
              <a:srgbClr val="75D9F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9433479" y="3688814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6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1"/>
            <a:ext cx="12049543" cy="6858002"/>
            <a:chOff x="-1" y="1"/>
            <a:chExt cx="12049543" cy="6858002"/>
          </a:xfrm>
        </p:grpSpPr>
        <p:sp>
          <p:nvSpPr>
            <p:cNvPr id="5" name="순서도: 수동 입력 4"/>
            <p:cNvSpPr/>
            <p:nvPr/>
          </p:nvSpPr>
          <p:spPr>
            <a:xfrm rot="5400000">
              <a:off x="68942" y="-68942"/>
              <a:ext cx="6858002" cy="6995887"/>
            </a:xfrm>
            <a:prstGeom prst="flowChartManualInput">
              <a:avLst/>
            </a:prstGeom>
            <a:solidFill>
              <a:srgbClr val="75D9F1"/>
            </a:solidFill>
            <a:ln>
              <a:noFill/>
            </a:ln>
            <a:effectLst>
              <a:outerShdw dist="1651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142458" y="132369"/>
              <a:ext cx="11907084" cy="6593262"/>
            </a:xfrm>
            <a:prstGeom prst="roundRect">
              <a:avLst>
                <a:gd name="adj" fmla="val 1058"/>
              </a:avLst>
            </a:prstGeom>
            <a:solidFill>
              <a:schemeClr val="bg1">
                <a:alpha val="43000"/>
              </a:schemeClr>
            </a:solidFill>
            <a:ln w="190500">
              <a:noFill/>
            </a:ln>
            <a:effectLst>
              <a:outerShdw dist="1143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244620" y="233051"/>
              <a:ext cx="11702760" cy="6391898"/>
            </a:xfrm>
            <a:prstGeom prst="roundRect">
              <a:avLst>
                <a:gd name="adj" fmla="val 1058"/>
              </a:avLst>
            </a:prstGeom>
            <a:solidFill>
              <a:schemeClr val="bg1"/>
            </a:solidFill>
            <a:ln w="190500">
              <a:noFill/>
            </a:ln>
            <a:effectLst>
              <a:outerShdw blurRad="101600" dist="127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4988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99324" y="413805"/>
              <a:ext cx="323850" cy="323850"/>
              <a:chOff x="499324" y="439205"/>
              <a:chExt cx="323850" cy="32385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99324" y="439205"/>
                <a:ext cx="323850" cy="323850"/>
              </a:xfrm>
              <a:prstGeom prst="ellipse">
                <a:avLst/>
              </a:prstGeom>
              <a:solidFill>
                <a:srgbClr val="2CA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47798" y="514628"/>
                <a:ext cx="226902" cy="160303"/>
                <a:chOff x="7290756" y="255616"/>
                <a:chExt cx="860010" cy="607584"/>
              </a:xfrm>
              <a:solidFill>
                <a:schemeClr val="bg1"/>
              </a:solidFill>
            </p:grpSpPr>
            <p:sp>
              <p:nvSpPr>
                <p:cNvPr id="9" name="자유형 8"/>
                <p:cNvSpPr/>
                <p:nvPr/>
              </p:nvSpPr>
              <p:spPr>
                <a:xfrm>
                  <a:off x="7290756" y="255616"/>
                  <a:ext cx="827518" cy="607584"/>
                </a:xfrm>
                <a:custGeom>
                  <a:avLst/>
                  <a:gdLst>
                    <a:gd name="connsiteX0" fmla="*/ 568227 w 827518"/>
                    <a:gd name="connsiteY0" fmla="*/ 0 h 607584"/>
                    <a:gd name="connsiteX1" fmla="*/ 567783 w 827518"/>
                    <a:gd name="connsiteY1" fmla="*/ 444 h 607584"/>
                    <a:gd name="connsiteX2" fmla="*/ 690791 w 827518"/>
                    <a:gd name="connsiteY2" fmla="*/ 49 h 607584"/>
                    <a:gd name="connsiteX3" fmla="*/ 690397 w 827518"/>
                    <a:gd name="connsiteY3" fmla="*/ 442 h 607584"/>
                    <a:gd name="connsiteX4" fmla="*/ 827518 w 827518"/>
                    <a:gd name="connsiteY4" fmla="*/ 2 h 607584"/>
                    <a:gd name="connsiteX5" fmla="*/ 220644 w 827518"/>
                    <a:gd name="connsiteY5" fmla="*/ 606876 h 607584"/>
                    <a:gd name="connsiteX6" fmla="*/ 0 w 827518"/>
                    <a:gd name="connsiteY6" fmla="*/ 607584 h 607584"/>
                    <a:gd name="connsiteX7" fmla="*/ 578806 w 827518"/>
                    <a:gd name="connsiteY7" fmla="*/ 28778 h 607584"/>
                    <a:gd name="connsiteX8" fmla="*/ 539322 w 827518"/>
                    <a:gd name="connsiteY8" fmla="*/ 28905 h 607584"/>
                    <a:gd name="connsiteX9" fmla="*/ 337826 w 827518"/>
                    <a:gd name="connsiteY9" fmla="*/ 230401 h 607584"/>
                    <a:gd name="connsiteX10" fmla="*/ 117183 w 827518"/>
                    <a:gd name="connsiteY10" fmla="*/ 231109 h 607584"/>
                    <a:gd name="connsiteX11" fmla="*/ 347583 w 827518"/>
                    <a:gd name="connsiteY11" fmla="*/ 708 h 607584"/>
                    <a:gd name="connsiteX12" fmla="*/ 568227 w 827518"/>
                    <a:gd name="connsiteY12" fmla="*/ 0 h 60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27518" h="607584">
                      <a:moveTo>
                        <a:pt x="568227" y="0"/>
                      </a:moveTo>
                      <a:lnTo>
                        <a:pt x="567783" y="444"/>
                      </a:lnTo>
                      <a:lnTo>
                        <a:pt x="690791" y="49"/>
                      </a:lnTo>
                      <a:lnTo>
                        <a:pt x="690397" y="442"/>
                      </a:lnTo>
                      <a:lnTo>
                        <a:pt x="827518" y="2"/>
                      </a:lnTo>
                      <a:lnTo>
                        <a:pt x="220644" y="606876"/>
                      </a:lnTo>
                      <a:lnTo>
                        <a:pt x="0" y="607584"/>
                      </a:lnTo>
                      <a:lnTo>
                        <a:pt x="578806" y="28778"/>
                      </a:lnTo>
                      <a:lnTo>
                        <a:pt x="539322" y="28905"/>
                      </a:lnTo>
                      <a:lnTo>
                        <a:pt x="337826" y="230401"/>
                      </a:lnTo>
                      <a:lnTo>
                        <a:pt x="117183" y="231109"/>
                      </a:lnTo>
                      <a:lnTo>
                        <a:pt x="347583" y="708"/>
                      </a:lnTo>
                      <a:lnTo>
                        <a:pt x="568227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 9"/>
                <p:cNvSpPr/>
                <p:nvPr/>
              </p:nvSpPr>
              <p:spPr>
                <a:xfrm>
                  <a:off x="7680379" y="485156"/>
                  <a:ext cx="470387" cy="376578"/>
                </a:xfrm>
                <a:custGeom>
                  <a:avLst/>
                  <a:gdLst>
                    <a:gd name="connsiteX0" fmla="*/ 0 w 470387"/>
                    <a:gd name="connsiteY0" fmla="*/ 261035 h 376578"/>
                    <a:gd name="connsiteX1" fmla="*/ 223054 w 470387"/>
                    <a:gd name="connsiteY1" fmla="*/ 261750 h 376578"/>
                    <a:gd name="connsiteX2" fmla="*/ 337882 w 470387"/>
                    <a:gd name="connsiteY2" fmla="*/ 376578 h 376578"/>
                    <a:gd name="connsiteX3" fmla="*/ 114828 w 470387"/>
                    <a:gd name="connsiteY3" fmla="*/ 375862 h 376578"/>
                    <a:gd name="connsiteX4" fmla="*/ 470387 w 470387"/>
                    <a:gd name="connsiteY4" fmla="*/ 0 h 376578"/>
                    <a:gd name="connsiteX5" fmla="*/ 233814 w 470387"/>
                    <a:gd name="connsiteY5" fmla="*/ 236573 h 376578"/>
                    <a:gd name="connsiteX6" fmla="*/ 10759 w 470387"/>
                    <a:gd name="connsiteY6" fmla="*/ 237288 h 376578"/>
                    <a:gd name="connsiteX7" fmla="*/ 247332 w 470387"/>
                    <a:gd name="connsiteY7" fmla="*/ 715 h 37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387" h="376578">
                      <a:moveTo>
                        <a:pt x="0" y="261035"/>
                      </a:moveTo>
                      <a:lnTo>
                        <a:pt x="223054" y="261750"/>
                      </a:lnTo>
                      <a:lnTo>
                        <a:pt x="337882" y="376578"/>
                      </a:lnTo>
                      <a:lnTo>
                        <a:pt x="114828" y="375862"/>
                      </a:lnTo>
                      <a:close/>
                      <a:moveTo>
                        <a:pt x="470387" y="0"/>
                      </a:moveTo>
                      <a:lnTo>
                        <a:pt x="233814" y="236573"/>
                      </a:lnTo>
                      <a:lnTo>
                        <a:pt x="10759" y="237288"/>
                      </a:lnTo>
                      <a:lnTo>
                        <a:pt x="247332" y="71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76" name="직사각형 75"/>
          <p:cNvSpPr/>
          <p:nvPr/>
        </p:nvSpPr>
        <p:spPr>
          <a:xfrm>
            <a:off x="1634104" y="1475364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4104" y="1475364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23940" y="1475364"/>
            <a:ext cx="1818407" cy="2017486"/>
          </a:xfrm>
          <a:prstGeom prst="rect">
            <a:avLst/>
          </a:prstGeom>
          <a:solidFill>
            <a:srgbClr val="75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20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82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36680" y="2854749"/>
            <a:ext cx="2574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5D9F1"/>
                </a:solidFill>
              </a:rPr>
              <a:t>★★★★★ ★★★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045904" y="1783986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34104" y="3869369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34104" y="3869369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623940" y="3869369"/>
            <a:ext cx="1818407" cy="2017486"/>
          </a:xfrm>
          <a:prstGeom prst="rect">
            <a:avLst/>
          </a:prstGeom>
          <a:solidFill>
            <a:srgbClr val="2CA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30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67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036680" y="5248754"/>
            <a:ext cx="2574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5D9F1"/>
                </a:solidFill>
              </a:rPr>
              <a:t>★★★★★ 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045904" y="4177991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3135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1"/>
            <a:ext cx="12049543" cy="6858002"/>
            <a:chOff x="-1" y="1"/>
            <a:chExt cx="12049543" cy="6858002"/>
          </a:xfrm>
        </p:grpSpPr>
        <p:sp>
          <p:nvSpPr>
            <p:cNvPr id="5" name="순서도: 수동 입력 4"/>
            <p:cNvSpPr/>
            <p:nvPr/>
          </p:nvSpPr>
          <p:spPr>
            <a:xfrm rot="5400000">
              <a:off x="68942" y="-68942"/>
              <a:ext cx="6858002" cy="6995887"/>
            </a:xfrm>
            <a:prstGeom prst="flowChartManualInput">
              <a:avLst/>
            </a:prstGeom>
            <a:solidFill>
              <a:srgbClr val="75D9F1"/>
            </a:solidFill>
            <a:ln>
              <a:noFill/>
            </a:ln>
            <a:effectLst>
              <a:outerShdw dist="1651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142458" y="132369"/>
              <a:ext cx="11907084" cy="6593262"/>
            </a:xfrm>
            <a:prstGeom prst="roundRect">
              <a:avLst>
                <a:gd name="adj" fmla="val 1058"/>
              </a:avLst>
            </a:prstGeom>
            <a:solidFill>
              <a:schemeClr val="bg1">
                <a:alpha val="43000"/>
              </a:schemeClr>
            </a:solidFill>
            <a:ln w="190500">
              <a:noFill/>
            </a:ln>
            <a:effectLst>
              <a:outerShdw dist="1143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744CA835-5502-D195-6031-1074F020DD84}"/>
                </a:ext>
              </a:extLst>
            </p:cNvPr>
            <p:cNvSpPr/>
            <p:nvPr/>
          </p:nvSpPr>
          <p:spPr>
            <a:xfrm>
              <a:off x="244620" y="233051"/>
              <a:ext cx="11702760" cy="6391898"/>
            </a:xfrm>
            <a:prstGeom prst="roundRect">
              <a:avLst>
                <a:gd name="adj" fmla="val 1058"/>
              </a:avLst>
            </a:prstGeom>
            <a:solidFill>
              <a:schemeClr val="bg1"/>
            </a:solidFill>
            <a:ln w="190500">
              <a:noFill/>
            </a:ln>
            <a:effectLst>
              <a:outerShdw blurRad="101600" dist="127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34988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99324" y="413805"/>
              <a:ext cx="323850" cy="323850"/>
              <a:chOff x="499324" y="439205"/>
              <a:chExt cx="323850" cy="32385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99324" y="439205"/>
                <a:ext cx="323850" cy="323850"/>
              </a:xfrm>
              <a:prstGeom prst="ellipse">
                <a:avLst/>
              </a:prstGeom>
              <a:solidFill>
                <a:srgbClr val="2CA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47798" y="514628"/>
                <a:ext cx="226902" cy="160303"/>
                <a:chOff x="7290756" y="255616"/>
                <a:chExt cx="860010" cy="607584"/>
              </a:xfrm>
              <a:solidFill>
                <a:schemeClr val="bg1"/>
              </a:solidFill>
            </p:grpSpPr>
            <p:sp>
              <p:nvSpPr>
                <p:cNvPr id="9" name="자유형 8"/>
                <p:cNvSpPr/>
                <p:nvPr/>
              </p:nvSpPr>
              <p:spPr>
                <a:xfrm>
                  <a:off x="7290756" y="255616"/>
                  <a:ext cx="827518" cy="607584"/>
                </a:xfrm>
                <a:custGeom>
                  <a:avLst/>
                  <a:gdLst>
                    <a:gd name="connsiteX0" fmla="*/ 568227 w 827518"/>
                    <a:gd name="connsiteY0" fmla="*/ 0 h 607584"/>
                    <a:gd name="connsiteX1" fmla="*/ 567783 w 827518"/>
                    <a:gd name="connsiteY1" fmla="*/ 444 h 607584"/>
                    <a:gd name="connsiteX2" fmla="*/ 690791 w 827518"/>
                    <a:gd name="connsiteY2" fmla="*/ 49 h 607584"/>
                    <a:gd name="connsiteX3" fmla="*/ 690397 w 827518"/>
                    <a:gd name="connsiteY3" fmla="*/ 442 h 607584"/>
                    <a:gd name="connsiteX4" fmla="*/ 827518 w 827518"/>
                    <a:gd name="connsiteY4" fmla="*/ 2 h 607584"/>
                    <a:gd name="connsiteX5" fmla="*/ 220644 w 827518"/>
                    <a:gd name="connsiteY5" fmla="*/ 606876 h 607584"/>
                    <a:gd name="connsiteX6" fmla="*/ 0 w 827518"/>
                    <a:gd name="connsiteY6" fmla="*/ 607584 h 607584"/>
                    <a:gd name="connsiteX7" fmla="*/ 578806 w 827518"/>
                    <a:gd name="connsiteY7" fmla="*/ 28778 h 607584"/>
                    <a:gd name="connsiteX8" fmla="*/ 539322 w 827518"/>
                    <a:gd name="connsiteY8" fmla="*/ 28905 h 607584"/>
                    <a:gd name="connsiteX9" fmla="*/ 337826 w 827518"/>
                    <a:gd name="connsiteY9" fmla="*/ 230401 h 607584"/>
                    <a:gd name="connsiteX10" fmla="*/ 117183 w 827518"/>
                    <a:gd name="connsiteY10" fmla="*/ 231109 h 607584"/>
                    <a:gd name="connsiteX11" fmla="*/ 347583 w 827518"/>
                    <a:gd name="connsiteY11" fmla="*/ 708 h 607584"/>
                    <a:gd name="connsiteX12" fmla="*/ 568227 w 827518"/>
                    <a:gd name="connsiteY12" fmla="*/ 0 h 60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27518" h="607584">
                      <a:moveTo>
                        <a:pt x="568227" y="0"/>
                      </a:moveTo>
                      <a:lnTo>
                        <a:pt x="567783" y="444"/>
                      </a:lnTo>
                      <a:lnTo>
                        <a:pt x="690791" y="49"/>
                      </a:lnTo>
                      <a:lnTo>
                        <a:pt x="690397" y="442"/>
                      </a:lnTo>
                      <a:lnTo>
                        <a:pt x="827518" y="2"/>
                      </a:lnTo>
                      <a:lnTo>
                        <a:pt x="220644" y="606876"/>
                      </a:lnTo>
                      <a:lnTo>
                        <a:pt x="0" y="607584"/>
                      </a:lnTo>
                      <a:lnTo>
                        <a:pt x="578806" y="28778"/>
                      </a:lnTo>
                      <a:lnTo>
                        <a:pt x="539322" y="28905"/>
                      </a:lnTo>
                      <a:lnTo>
                        <a:pt x="337826" y="230401"/>
                      </a:lnTo>
                      <a:lnTo>
                        <a:pt x="117183" y="231109"/>
                      </a:lnTo>
                      <a:lnTo>
                        <a:pt x="347583" y="708"/>
                      </a:lnTo>
                      <a:lnTo>
                        <a:pt x="568227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 9"/>
                <p:cNvSpPr/>
                <p:nvPr/>
              </p:nvSpPr>
              <p:spPr>
                <a:xfrm>
                  <a:off x="7680379" y="485156"/>
                  <a:ext cx="470387" cy="376578"/>
                </a:xfrm>
                <a:custGeom>
                  <a:avLst/>
                  <a:gdLst>
                    <a:gd name="connsiteX0" fmla="*/ 0 w 470387"/>
                    <a:gd name="connsiteY0" fmla="*/ 261035 h 376578"/>
                    <a:gd name="connsiteX1" fmla="*/ 223054 w 470387"/>
                    <a:gd name="connsiteY1" fmla="*/ 261750 h 376578"/>
                    <a:gd name="connsiteX2" fmla="*/ 337882 w 470387"/>
                    <a:gd name="connsiteY2" fmla="*/ 376578 h 376578"/>
                    <a:gd name="connsiteX3" fmla="*/ 114828 w 470387"/>
                    <a:gd name="connsiteY3" fmla="*/ 375862 h 376578"/>
                    <a:gd name="connsiteX4" fmla="*/ 470387 w 470387"/>
                    <a:gd name="connsiteY4" fmla="*/ 0 h 376578"/>
                    <a:gd name="connsiteX5" fmla="*/ 233814 w 470387"/>
                    <a:gd name="connsiteY5" fmla="*/ 236573 h 376578"/>
                    <a:gd name="connsiteX6" fmla="*/ 10759 w 470387"/>
                    <a:gd name="connsiteY6" fmla="*/ 237288 h 376578"/>
                    <a:gd name="connsiteX7" fmla="*/ 247332 w 470387"/>
                    <a:gd name="connsiteY7" fmla="*/ 715 h 37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387" h="376578">
                      <a:moveTo>
                        <a:pt x="0" y="261035"/>
                      </a:moveTo>
                      <a:lnTo>
                        <a:pt x="223054" y="261750"/>
                      </a:lnTo>
                      <a:lnTo>
                        <a:pt x="337882" y="376578"/>
                      </a:lnTo>
                      <a:lnTo>
                        <a:pt x="114828" y="375862"/>
                      </a:lnTo>
                      <a:close/>
                      <a:moveTo>
                        <a:pt x="470387" y="0"/>
                      </a:moveTo>
                      <a:lnTo>
                        <a:pt x="233814" y="236573"/>
                      </a:lnTo>
                      <a:lnTo>
                        <a:pt x="10759" y="237288"/>
                      </a:lnTo>
                      <a:lnTo>
                        <a:pt x="247332" y="71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4803689" y="1604160"/>
            <a:ext cx="2669060" cy="494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780786" y="3912438"/>
            <a:ext cx="379756" cy="420913"/>
            <a:chOff x="4006850" y="1601788"/>
            <a:chExt cx="322263" cy="3571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6"/>
          <p:cNvSpPr>
            <a:spLocks/>
          </p:cNvSpPr>
          <p:nvPr/>
        </p:nvSpPr>
        <p:spPr bwMode="auto">
          <a:xfrm>
            <a:off x="3855210" y="4899716"/>
            <a:ext cx="374984" cy="3324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7861841" y="2057921"/>
            <a:ext cx="369174" cy="45324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989647" y="3013588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42212" y="2657803"/>
            <a:ext cx="26565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803689" y="2511164"/>
            <a:ext cx="2669060" cy="494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03689" y="3418168"/>
            <a:ext cx="2669060" cy="494270"/>
          </a:xfrm>
          <a:prstGeom prst="rect">
            <a:avLst/>
          </a:prstGeom>
          <a:solidFill>
            <a:srgbClr val="75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03689" y="4325172"/>
            <a:ext cx="2669060" cy="494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03689" y="5232176"/>
            <a:ext cx="2669060" cy="494270"/>
          </a:xfrm>
          <a:prstGeom prst="rect">
            <a:avLst/>
          </a:prstGeom>
          <a:solidFill>
            <a:srgbClr val="FDA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cxnSp>
        <p:nvCxnSpPr>
          <p:cNvPr id="36" name="꺾인 연결선 35"/>
          <p:cNvCxnSpPr/>
          <p:nvPr/>
        </p:nvCxnSpPr>
        <p:spPr>
          <a:xfrm>
            <a:off x="7663249" y="1851295"/>
            <a:ext cx="12700" cy="907004"/>
          </a:xfrm>
          <a:prstGeom prst="bentConnector3">
            <a:avLst>
              <a:gd name="adj1" fmla="val 6127024"/>
            </a:avLst>
          </a:prstGeom>
          <a:ln w="15875" cap="rnd">
            <a:solidFill>
              <a:schemeClr val="bg1">
                <a:lumMod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7663249" y="3665303"/>
            <a:ext cx="12700" cy="907004"/>
          </a:xfrm>
          <a:prstGeom prst="bentConnector3">
            <a:avLst>
              <a:gd name="adj1" fmla="val 6000000"/>
            </a:avLst>
          </a:prstGeom>
          <a:ln w="15875" cap="rnd">
            <a:solidFill>
              <a:schemeClr val="bg1">
                <a:lumMod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0800000" flipV="1">
            <a:off x="4513409" y="2758299"/>
            <a:ext cx="12700" cy="907004"/>
          </a:xfrm>
          <a:prstGeom prst="bentConnector3">
            <a:avLst>
              <a:gd name="adj1" fmla="val 6600535"/>
            </a:avLst>
          </a:prstGeom>
          <a:ln w="15875" cap="rnd">
            <a:solidFill>
              <a:schemeClr val="bg1">
                <a:lumMod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10800000" flipV="1">
            <a:off x="4513409" y="4572307"/>
            <a:ext cx="12700" cy="907004"/>
          </a:xfrm>
          <a:prstGeom prst="bentConnector3">
            <a:avLst>
              <a:gd name="adj1" fmla="val 6554717"/>
            </a:avLst>
          </a:prstGeom>
          <a:ln w="15875" cap="rnd">
            <a:solidFill>
              <a:schemeClr val="bg1">
                <a:lumMod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23174" y="4511948"/>
            <a:ext cx="26565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57785" y="1679331"/>
            <a:ext cx="26565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38747" y="3533476"/>
            <a:ext cx="26565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021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1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01694" y="1944136"/>
            <a:ext cx="2505511" cy="2505509"/>
          </a:xfrm>
          <a:prstGeom prst="ellipse">
            <a:avLst/>
          </a:prstGeom>
          <a:solidFill>
            <a:srgbClr val="75D9F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117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217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78043" y="1944136"/>
            <a:ext cx="2505511" cy="2505509"/>
          </a:xfrm>
          <a:prstGeom prst="ellipse">
            <a:avLst/>
          </a:prstGeom>
          <a:solidFill>
            <a:srgbClr val="FDAE5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G 174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B 81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553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2024-12-02T22:49:26Z</dcterms:created>
  <dcterms:modified xsi:type="dcterms:W3CDTF">2024-12-02T23:02:23Z</dcterms:modified>
</cp:coreProperties>
</file>