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0" r:id="rId3"/>
    <p:sldId id="271" r:id="rId4"/>
    <p:sldId id="269" r:id="rId5"/>
    <p:sldId id="267" r:id="rId6"/>
    <p:sldId id="257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597"/>
    <a:srgbClr val="FEB74F"/>
    <a:srgbClr val="D24726"/>
    <a:srgbClr val="206F47"/>
    <a:srgbClr val="FF9A66"/>
    <a:srgbClr val="FF6600"/>
    <a:srgbClr val="D0573C"/>
    <a:srgbClr val="C832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3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/>
            </a:solidFill>
            <a:ln w="28575" cap="rnd">
              <a:noFill/>
              <a:round/>
            </a:ln>
            <a:effectLst/>
          </c:spPr>
          <c:cat>
            <c:strRef>
              <c:f>Sheet1!$A$2:$A$9</c:f>
              <c:strCache>
                <c:ptCount val="8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</c:v>
                </c:pt>
                <c:pt idx="1">
                  <c:v>21</c:v>
                </c:pt>
                <c:pt idx="2">
                  <c:v>55</c:v>
                </c:pt>
                <c:pt idx="3">
                  <c:v>74</c:v>
                </c:pt>
                <c:pt idx="4">
                  <c:v>91</c:v>
                </c:pt>
                <c:pt idx="5">
                  <c:v>135</c:v>
                </c:pt>
                <c:pt idx="6">
                  <c:v>144</c:v>
                </c:pt>
                <c:pt idx="7">
                  <c:v>177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575219984"/>
        <c:axId val="-575222160"/>
      </c:areaChart>
      <c:catAx>
        <c:axId val="-575219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0ACDF"/>
            </a:solidFill>
          </a:ln>
        </c:spPr>
        <c:txPr>
          <a:bodyPr/>
          <a:lstStyle/>
          <a:p>
            <a:pPr>
              <a:defRPr sz="900">
                <a:solidFill>
                  <a:srgbClr val="5D5270"/>
                </a:solidFill>
              </a:defRPr>
            </a:pPr>
            <a:endParaRPr lang="ko-KR"/>
          </a:p>
        </c:txPr>
        <c:crossAx val="-575222160"/>
        <c:crosses val="autoZero"/>
        <c:auto val="1"/>
        <c:lblAlgn val="ctr"/>
        <c:lblOffset val="100"/>
        <c:noMultiLvlLbl val="0"/>
      </c:catAx>
      <c:valAx>
        <c:axId val="-575222160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575219984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44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73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10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88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9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99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78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9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93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17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8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60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6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6">
            <a:extLst>
              <a:ext uri="{FF2B5EF4-FFF2-40B4-BE49-F238E27FC236}">
                <a16:creationId xmlns:a16="http://schemas.microsoft.com/office/drawing/2014/main" xmlns="" id="{744CA835-5502-D195-6031-1074F020DD84}"/>
              </a:ext>
            </a:extLst>
          </p:cNvPr>
          <p:cNvSpPr/>
          <p:nvPr/>
        </p:nvSpPr>
        <p:spPr>
          <a:xfrm>
            <a:off x="4996318" y="1774532"/>
            <a:ext cx="2305849" cy="2239713"/>
          </a:xfrm>
          <a:prstGeom prst="roundRect">
            <a:avLst>
              <a:gd name="adj" fmla="val 17916"/>
            </a:avLst>
          </a:prstGeom>
          <a:pattFill prst="dashHorz">
            <a:fgClr>
              <a:schemeClr val="bg1">
                <a:lumMod val="85000"/>
              </a:schemeClr>
            </a:fgClr>
            <a:bgClr>
              <a:srgbClr val="F5F5F5"/>
            </a:bgClr>
          </a:pattFill>
          <a:ln w="254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사각형: 둥근 모서리 6">
            <a:extLst>
              <a:ext uri="{FF2B5EF4-FFF2-40B4-BE49-F238E27FC236}">
                <a16:creationId xmlns:a16="http://schemas.microsoft.com/office/drawing/2014/main" xmlns="" id="{744CA835-5502-D195-6031-1074F020DD84}"/>
              </a:ext>
            </a:extLst>
          </p:cNvPr>
          <p:cNvSpPr/>
          <p:nvPr/>
        </p:nvSpPr>
        <p:spPr>
          <a:xfrm>
            <a:off x="4646209" y="1455545"/>
            <a:ext cx="2899582" cy="1280289"/>
          </a:xfrm>
          <a:prstGeom prst="round2SameRect">
            <a:avLst/>
          </a:prstGeom>
          <a:solidFill>
            <a:schemeClr val="tx1">
              <a:alpha val="9000"/>
            </a:schemeClr>
          </a:solidFill>
          <a:ln w="25400"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78206" y="4333232"/>
            <a:ext cx="4635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414500" y="2595482"/>
            <a:ext cx="1434938" cy="547929"/>
          </a:xfrm>
          <a:prstGeom prst="roundRect">
            <a:avLst>
              <a:gd name="adj" fmla="val 50000"/>
            </a:avLst>
          </a:prstGeom>
          <a:solidFill>
            <a:schemeClr val="bg1">
              <a:alpha val="57000"/>
            </a:schemeClr>
          </a:solidFill>
          <a:ln>
            <a:noFill/>
          </a:ln>
          <a:scene3d>
            <a:camera prst="orthographicFront"/>
            <a:lightRig rig="threePt" dir="t">
              <a:rot lat="0" lon="0" rev="16200000"/>
            </a:lightRig>
          </a:scene3d>
          <a:sp3d prstMaterial="clear">
            <a:bevelT w="520700" h="241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488786" y="2668887"/>
            <a:ext cx="1272540" cy="41029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206F47">
                  <a:shade val="30000"/>
                  <a:satMod val="115000"/>
                </a:srgbClr>
              </a:gs>
              <a:gs pos="50000">
                <a:srgbClr val="206F47">
                  <a:shade val="67500"/>
                  <a:satMod val="115000"/>
                </a:srgbClr>
              </a:gs>
              <a:gs pos="100000">
                <a:srgbClr val="206F4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190500" dist="165100" dir="54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양쪽 모서리가 둥근 사각형 19"/>
          <p:cNvSpPr/>
          <p:nvPr/>
        </p:nvSpPr>
        <p:spPr>
          <a:xfrm rot="16200000">
            <a:off x="5498226" y="2659994"/>
            <a:ext cx="409750" cy="428628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206F47">
                  <a:shade val="30000"/>
                  <a:satMod val="115000"/>
                </a:srgbClr>
              </a:gs>
              <a:gs pos="50000">
                <a:srgbClr val="206F4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dist="127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6">
            <a:extLst>
              <a:ext uri="{FF2B5EF4-FFF2-40B4-BE49-F238E27FC236}">
                <a16:creationId xmlns:a16="http://schemas.microsoft.com/office/drawing/2014/main" xmlns="" id="{744CA835-5502-D195-6031-1074F020DD84}"/>
              </a:ext>
            </a:extLst>
          </p:cNvPr>
          <p:cNvSpPr/>
          <p:nvPr/>
        </p:nvSpPr>
        <p:spPr>
          <a:xfrm>
            <a:off x="5745388" y="2643685"/>
            <a:ext cx="674615" cy="170819"/>
          </a:xfrm>
          <a:prstGeom prst="round2SameRect">
            <a:avLst/>
          </a:prstGeom>
          <a:solidFill>
            <a:schemeClr val="bg1">
              <a:alpha val="24000"/>
            </a:schemeClr>
          </a:solidFill>
          <a:ln w="254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17415" y="2730197"/>
            <a:ext cx="8403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NAME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414500" y="2595482"/>
            <a:ext cx="1434937" cy="547929"/>
          </a:xfrm>
          <a:prstGeom prst="roundRect">
            <a:avLst>
              <a:gd name="adj" fmla="val 50000"/>
            </a:avLst>
          </a:prstGeom>
          <a:noFill/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4860" y="3215818"/>
            <a:ext cx="14045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i="1" kern="0" dirty="0">
                <a:ln w="9525">
                  <a:noFill/>
                </a:ln>
                <a:solidFill>
                  <a:srgbClr val="206F4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</a:t>
            </a:r>
            <a:r>
              <a:rPr lang="ko-KR" altLang="en-US" sz="1400" i="1" kern="0" dirty="0" err="1">
                <a:ln w="9525">
                  <a:noFill/>
                </a:ln>
                <a:solidFill>
                  <a:srgbClr val="206F4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endParaRPr lang="ko-KR" altLang="en-US" sz="1400" dirty="0">
              <a:solidFill>
                <a:srgbClr val="206F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0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896664" y="1944136"/>
            <a:ext cx="2505511" cy="2505509"/>
          </a:xfrm>
          <a:prstGeom prst="ellipse">
            <a:avLst/>
          </a:prstGeom>
          <a:solidFill>
            <a:srgbClr val="D24726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210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71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38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7873013" y="1944136"/>
            <a:ext cx="2505511" cy="2505509"/>
          </a:xfrm>
          <a:prstGeom prst="ellipse">
            <a:avLst/>
          </a:prstGeom>
          <a:solidFill>
            <a:srgbClr val="285597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40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85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151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920315" y="1944136"/>
            <a:ext cx="2505511" cy="2505509"/>
          </a:xfrm>
          <a:prstGeom prst="ellipse">
            <a:avLst/>
          </a:prstGeom>
          <a:solidFill>
            <a:srgbClr val="206F47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32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111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71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6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3230" y="0"/>
            <a:ext cx="11885540" cy="6684325"/>
            <a:chOff x="153230" y="0"/>
            <a:chExt cx="11885540" cy="6684325"/>
          </a:xfrm>
        </p:grpSpPr>
        <p:sp>
          <p:nvSpPr>
            <p:cNvPr id="9" name="사각형: 둥근 모서리 6">
              <a:extLst>
                <a:ext uri="{FF2B5EF4-FFF2-40B4-BE49-F238E27FC236}">
                  <a16:creationId xmlns:a16="http://schemas.microsoft.com/office/drawing/2014/main" xmlns="" id="{744CA835-5502-D195-6031-1074F020DD84}"/>
                </a:ext>
              </a:extLst>
            </p:cNvPr>
            <p:cNvSpPr/>
            <p:nvPr/>
          </p:nvSpPr>
          <p:spPr>
            <a:xfrm>
              <a:off x="153230" y="173676"/>
              <a:ext cx="11885540" cy="6510649"/>
            </a:xfrm>
            <a:prstGeom prst="roundRect">
              <a:avLst>
                <a:gd name="adj" fmla="val 1624"/>
              </a:avLst>
            </a:prstGeom>
            <a:pattFill prst="dashHorz">
              <a:fgClr>
                <a:schemeClr val="bg1">
                  <a:lumMod val="85000"/>
                </a:schemeClr>
              </a:fgClr>
              <a:bgClr>
                <a:srgbClr val="F5F5F5"/>
              </a:bgClr>
            </a:pattFill>
            <a:ln w="254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atinLnBrk="0">
                <a:defRPr/>
              </a:pP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0" name="사각형: 둥근 모서리 6">
              <a:extLst>
                <a:ext uri="{FF2B5EF4-FFF2-40B4-BE49-F238E27FC236}">
                  <a16:creationId xmlns:a16="http://schemas.microsoft.com/office/drawing/2014/main" xmlns="" id="{744CA835-5502-D195-6031-1074F020DD84}"/>
                </a:ext>
              </a:extLst>
            </p:cNvPr>
            <p:cNvSpPr/>
            <p:nvPr/>
          </p:nvSpPr>
          <p:spPr>
            <a:xfrm>
              <a:off x="153230" y="0"/>
              <a:ext cx="11885540" cy="1331275"/>
            </a:xfrm>
            <a:prstGeom prst="round2SameRect">
              <a:avLst/>
            </a:prstGeom>
            <a:solidFill>
              <a:schemeClr val="tx1">
                <a:alpha val="2000"/>
              </a:schemeClr>
            </a:solidFill>
            <a:ln w="25400"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atinLnBrk="0">
                <a:defRPr/>
              </a:pP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693451" y="35476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59320" y="268657"/>
            <a:ext cx="1434938" cy="547929"/>
            <a:chOff x="259320" y="268657"/>
            <a:chExt cx="1434938" cy="547929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259320" y="268657"/>
              <a:ext cx="1434938" cy="54792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57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16200000"/>
              </a:lightRig>
            </a:scene3d>
            <a:sp3d prstMaterial="clear">
              <a:bevelT w="520700" h="2413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333606" y="342062"/>
              <a:ext cx="1272540" cy="41029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206F47">
                    <a:shade val="30000"/>
                    <a:satMod val="115000"/>
                  </a:srgbClr>
                </a:gs>
                <a:gs pos="50000">
                  <a:srgbClr val="206F47">
                    <a:shade val="67500"/>
                    <a:satMod val="115000"/>
                  </a:srgbClr>
                </a:gs>
                <a:gs pos="100000">
                  <a:srgbClr val="206F47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190500" dist="165100" dir="5400000" algn="t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>
              <a:off x="343046" y="333169"/>
              <a:ext cx="409750" cy="428628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rgbClr val="206F47">
                    <a:shade val="30000"/>
                    <a:satMod val="115000"/>
                  </a:srgbClr>
                </a:gs>
                <a:gs pos="50000">
                  <a:srgbClr val="206F47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dist="127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사각형: 둥근 모서리 6">
              <a:extLst>
                <a:ext uri="{FF2B5EF4-FFF2-40B4-BE49-F238E27FC236}">
                  <a16:creationId xmlns:a16="http://schemas.microsoft.com/office/drawing/2014/main" xmlns="" id="{744CA835-5502-D195-6031-1074F020DD84}"/>
                </a:ext>
              </a:extLst>
            </p:cNvPr>
            <p:cNvSpPr/>
            <p:nvPr/>
          </p:nvSpPr>
          <p:spPr>
            <a:xfrm>
              <a:off x="590208" y="316860"/>
              <a:ext cx="674615" cy="170819"/>
            </a:xfrm>
            <a:prstGeom prst="round2SameRect">
              <a:avLst/>
            </a:prstGeom>
            <a:solidFill>
              <a:schemeClr val="bg1">
                <a:alpha val="24000"/>
              </a:schemeClr>
            </a:solidFill>
            <a:ln w="254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atinLnBrk="0">
                <a:defRPr/>
              </a:pP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87351" y="403372"/>
              <a:ext cx="121527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1p.    NAME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9320" y="268657"/>
              <a:ext cx="1434937" cy="547929"/>
            </a:xfrm>
            <a:prstGeom prst="roundRect">
              <a:avLst>
                <a:gd name="adj" fmla="val 50000"/>
              </a:avLst>
            </a:prstGeom>
            <a:noFill/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3" name="차트 12"/>
          <p:cNvGraphicFramePr/>
          <p:nvPr>
            <p:extLst/>
          </p:nvPr>
        </p:nvGraphicFramePr>
        <p:xfrm>
          <a:off x="1264823" y="1512361"/>
          <a:ext cx="9817100" cy="4383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자유형 13"/>
          <p:cNvSpPr/>
          <p:nvPr/>
        </p:nvSpPr>
        <p:spPr>
          <a:xfrm>
            <a:off x="1477548" y="2090591"/>
            <a:ext cx="9363075" cy="3324225"/>
          </a:xfrm>
          <a:custGeom>
            <a:avLst/>
            <a:gdLst>
              <a:gd name="connsiteX0" fmla="*/ 0 w 9363075"/>
              <a:gd name="connsiteY0" fmla="*/ 3324225 h 3324225"/>
              <a:gd name="connsiteX1" fmla="*/ 1371600 w 9363075"/>
              <a:gd name="connsiteY1" fmla="*/ 3019425 h 3324225"/>
              <a:gd name="connsiteX2" fmla="*/ 2667000 w 9363075"/>
              <a:gd name="connsiteY2" fmla="*/ 2371725 h 3324225"/>
              <a:gd name="connsiteX3" fmla="*/ 3990975 w 9363075"/>
              <a:gd name="connsiteY3" fmla="*/ 2028825 h 3324225"/>
              <a:gd name="connsiteX4" fmla="*/ 5381625 w 9363075"/>
              <a:gd name="connsiteY4" fmla="*/ 1666875 h 3324225"/>
              <a:gd name="connsiteX5" fmla="*/ 6743700 w 9363075"/>
              <a:gd name="connsiteY5" fmla="*/ 800100 h 3324225"/>
              <a:gd name="connsiteX6" fmla="*/ 8048625 w 9363075"/>
              <a:gd name="connsiteY6" fmla="*/ 647700 h 3324225"/>
              <a:gd name="connsiteX7" fmla="*/ 9363075 w 9363075"/>
              <a:gd name="connsiteY7" fmla="*/ 0 h 332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63075" h="3324225">
                <a:moveTo>
                  <a:pt x="0" y="3324225"/>
                </a:moveTo>
                <a:lnTo>
                  <a:pt x="1371600" y="3019425"/>
                </a:lnTo>
                <a:lnTo>
                  <a:pt x="2667000" y="2371725"/>
                </a:lnTo>
                <a:lnTo>
                  <a:pt x="3990975" y="2028825"/>
                </a:lnTo>
                <a:lnTo>
                  <a:pt x="5381625" y="1666875"/>
                </a:lnTo>
                <a:lnTo>
                  <a:pt x="6743700" y="800100"/>
                </a:lnTo>
                <a:lnTo>
                  <a:pt x="8048625" y="647700"/>
                </a:lnTo>
                <a:lnTo>
                  <a:pt x="9363075" y="0"/>
                </a:lnTo>
              </a:path>
            </a:pathLst>
          </a:custGeom>
          <a:noFill/>
          <a:ln w="28575">
            <a:solidFill>
              <a:srgbClr val="206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347571" y="2081342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54530" y="1456065"/>
            <a:ext cx="58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06F47"/>
                </a:solidFill>
              </a:rPr>
              <a:t>80</a:t>
            </a:r>
            <a:r>
              <a:rPr lang="en-US" altLang="ko-KR" sz="1100" b="1" dirty="0">
                <a:solidFill>
                  <a:srgbClr val="206F47"/>
                </a:solidFill>
              </a:rPr>
              <a:t>%</a:t>
            </a:r>
            <a:endParaRPr lang="en-US" altLang="ko-KR" sz="700" b="1" dirty="0">
              <a:solidFill>
                <a:srgbClr val="206F47"/>
              </a:solidFill>
            </a:endParaRPr>
          </a:p>
        </p:txBody>
      </p:sp>
      <p:cxnSp>
        <p:nvCxnSpPr>
          <p:cNvPr id="17" name="꺾인 연결선 16"/>
          <p:cNvCxnSpPr>
            <a:stCxn id="15" idx="0"/>
          </p:cNvCxnSpPr>
          <p:nvPr/>
        </p:nvCxnSpPr>
        <p:spPr>
          <a:xfrm rot="5400000" flipH="1" flipV="1">
            <a:off x="9004392" y="631202"/>
            <a:ext cx="429964" cy="2470316"/>
          </a:xfrm>
          <a:prstGeom prst="bentConnector2">
            <a:avLst/>
          </a:prstGeom>
          <a:ln w="3175">
            <a:solidFill>
              <a:srgbClr val="206F47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419202" y="3680557"/>
            <a:ext cx="3035328" cy="1309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479154" y="2220683"/>
            <a:ext cx="3282588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1" name="자유형 20"/>
          <p:cNvSpPr/>
          <p:nvPr/>
        </p:nvSpPr>
        <p:spPr>
          <a:xfrm>
            <a:off x="1508682" y="2517823"/>
            <a:ext cx="1832372" cy="247801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  <a:gd name="connsiteX0" fmla="*/ 2030726 w 2030726"/>
              <a:gd name="connsiteY0" fmla="*/ 0 h 2734904"/>
              <a:gd name="connsiteX1" fmla="*/ 0 w 2030726"/>
              <a:gd name="connsiteY1" fmla="*/ 2283492 h 2734904"/>
              <a:gd name="connsiteX2" fmla="*/ 8399 w 2030726"/>
              <a:gd name="connsiteY2" fmla="*/ 2734904 h 2734904"/>
              <a:gd name="connsiteX0" fmla="*/ 2022327 w 2022327"/>
              <a:gd name="connsiteY0" fmla="*/ 0 h 2734904"/>
              <a:gd name="connsiteX1" fmla="*/ 11 w 2022327"/>
              <a:gd name="connsiteY1" fmla="*/ 1383629 h 2734904"/>
              <a:gd name="connsiteX2" fmla="*/ 0 w 2022327"/>
              <a:gd name="connsiteY2" fmla="*/ 2734904 h 273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2327" h="2734904">
                <a:moveTo>
                  <a:pt x="2022327" y="0"/>
                </a:moveTo>
                <a:lnTo>
                  <a:pt x="11" y="1383629"/>
                </a:lnTo>
                <a:cubicBezTo>
                  <a:pt x="7" y="1834054"/>
                  <a:pt x="4" y="2284479"/>
                  <a:pt x="0" y="2734904"/>
                </a:cubicBezTo>
              </a:path>
            </a:pathLst>
          </a:custGeom>
          <a:noFill/>
          <a:ln>
            <a:solidFill>
              <a:srgbClr val="206F47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122544" y="5108433"/>
            <a:ext cx="772275" cy="772275"/>
          </a:xfrm>
          <a:prstGeom prst="ellipse">
            <a:avLst/>
          </a:prstGeom>
          <a:noFill/>
          <a:ln w="0">
            <a:solidFill>
              <a:srgbClr val="206F4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1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6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3230" y="84564"/>
            <a:ext cx="11885540" cy="880636"/>
            <a:chOff x="153230" y="84564"/>
            <a:chExt cx="11885540" cy="880636"/>
          </a:xfrm>
        </p:grpSpPr>
        <p:sp>
          <p:nvSpPr>
            <p:cNvPr id="9" name="사각형: 둥근 모서리 6">
              <a:extLst>
                <a:ext uri="{FF2B5EF4-FFF2-40B4-BE49-F238E27FC236}">
                  <a16:creationId xmlns:a16="http://schemas.microsoft.com/office/drawing/2014/main" xmlns="" id="{744CA835-5502-D195-6031-1074F020DD84}"/>
                </a:ext>
              </a:extLst>
            </p:cNvPr>
            <p:cNvSpPr/>
            <p:nvPr/>
          </p:nvSpPr>
          <p:spPr>
            <a:xfrm>
              <a:off x="153230" y="173677"/>
              <a:ext cx="11885540" cy="791523"/>
            </a:xfrm>
            <a:prstGeom prst="round2SameRect">
              <a:avLst>
                <a:gd name="adj1" fmla="val 10764"/>
                <a:gd name="adj2" fmla="val 0"/>
              </a:avLst>
            </a:prstGeom>
            <a:pattFill prst="dashHorz">
              <a:fgClr>
                <a:schemeClr val="bg1">
                  <a:lumMod val="85000"/>
                </a:schemeClr>
              </a:fgClr>
              <a:bgClr>
                <a:srgbClr val="F5F5F5"/>
              </a:bgClr>
            </a:pattFill>
            <a:ln w="254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atinLnBrk="0">
                <a:defRPr/>
              </a:pP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0" name="사각형: 둥근 모서리 6">
              <a:extLst>
                <a:ext uri="{FF2B5EF4-FFF2-40B4-BE49-F238E27FC236}">
                  <a16:creationId xmlns:a16="http://schemas.microsoft.com/office/drawing/2014/main" xmlns="" id="{744CA835-5502-D195-6031-1074F020DD84}"/>
                </a:ext>
              </a:extLst>
            </p:cNvPr>
            <p:cNvSpPr/>
            <p:nvPr/>
          </p:nvSpPr>
          <p:spPr>
            <a:xfrm>
              <a:off x="153230" y="84564"/>
              <a:ext cx="11885540" cy="662511"/>
            </a:xfrm>
            <a:prstGeom prst="round2SameRect">
              <a:avLst/>
            </a:prstGeom>
            <a:solidFill>
              <a:schemeClr val="tx1">
                <a:alpha val="17000"/>
              </a:schemeClr>
            </a:solidFill>
            <a:ln w="25400"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atinLnBrk="0">
                <a:defRPr/>
              </a:pP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693451" y="35476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59320" y="268657"/>
            <a:ext cx="1434938" cy="547929"/>
            <a:chOff x="259320" y="268657"/>
            <a:chExt cx="1434938" cy="547929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259320" y="268657"/>
              <a:ext cx="1434938" cy="54792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57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16200000"/>
              </a:lightRig>
            </a:scene3d>
            <a:sp3d prstMaterial="clear">
              <a:bevelT w="520700" h="2413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333606" y="342062"/>
              <a:ext cx="1272540" cy="41029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206F47">
                    <a:shade val="30000"/>
                    <a:satMod val="115000"/>
                  </a:srgbClr>
                </a:gs>
                <a:gs pos="50000">
                  <a:srgbClr val="206F47">
                    <a:shade val="67500"/>
                    <a:satMod val="115000"/>
                  </a:srgbClr>
                </a:gs>
                <a:gs pos="100000">
                  <a:srgbClr val="206F47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190500" dist="165100" dir="5400000" algn="t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>
              <a:off x="343046" y="333169"/>
              <a:ext cx="409750" cy="428628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rgbClr val="206F47">
                    <a:shade val="30000"/>
                    <a:satMod val="115000"/>
                  </a:srgbClr>
                </a:gs>
                <a:gs pos="50000">
                  <a:srgbClr val="206F47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dist="127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사각형: 둥근 모서리 6">
              <a:extLst>
                <a:ext uri="{FF2B5EF4-FFF2-40B4-BE49-F238E27FC236}">
                  <a16:creationId xmlns:a16="http://schemas.microsoft.com/office/drawing/2014/main" xmlns="" id="{744CA835-5502-D195-6031-1074F020DD84}"/>
                </a:ext>
              </a:extLst>
            </p:cNvPr>
            <p:cNvSpPr/>
            <p:nvPr/>
          </p:nvSpPr>
          <p:spPr>
            <a:xfrm>
              <a:off x="590208" y="316860"/>
              <a:ext cx="674615" cy="170819"/>
            </a:xfrm>
            <a:prstGeom prst="round2SameRect">
              <a:avLst/>
            </a:prstGeom>
            <a:solidFill>
              <a:schemeClr val="bg1">
                <a:alpha val="24000"/>
              </a:schemeClr>
            </a:solidFill>
            <a:ln w="254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atinLnBrk="0">
                <a:defRPr/>
              </a:pP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87351" y="403372"/>
              <a:ext cx="121527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1p.    NAME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9320" y="268657"/>
              <a:ext cx="1434937" cy="547929"/>
            </a:xfrm>
            <a:prstGeom prst="roundRect">
              <a:avLst>
                <a:gd name="adj" fmla="val 50000"/>
              </a:avLst>
            </a:prstGeom>
            <a:noFill/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8" name="자유형: 도형 13">
            <a:extLst>
              <a:ext uri="{FF2B5EF4-FFF2-40B4-BE49-F238E27FC236}">
                <a16:creationId xmlns:a16="http://schemas.microsoft.com/office/drawing/2014/main" xmlns="" id="{1A9A5C93-0731-499E-8737-3BC48EDD5BDE}"/>
              </a:ext>
            </a:extLst>
          </p:cNvPr>
          <p:cNvSpPr/>
          <p:nvPr/>
        </p:nvSpPr>
        <p:spPr>
          <a:xfrm>
            <a:off x="723005" y="2438722"/>
            <a:ext cx="4763926" cy="2657662"/>
          </a:xfrm>
          <a:custGeom>
            <a:avLst/>
            <a:gdLst>
              <a:gd name="connsiteX0" fmla="*/ 203454 w 4097715"/>
              <a:gd name="connsiteY0" fmla="*/ 0 h 2286001"/>
              <a:gd name="connsiteX1" fmla="*/ 2082546 w 4097715"/>
              <a:gd name="connsiteY1" fmla="*/ 0 h 2286001"/>
              <a:gd name="connsiteX2" fmla="*/ 2286000 w 4097715"/>
              <a:gd name="connsiteY2" fmla="*/ 203454 h 2286001"/>
              <a:gd name="connsiteX3" fmla="*/ 2286000 w 4097715"/>
              <a:gd name="connsiteY3" fmla="*/ 1859714 h 2286001"/>
              <a:gd name="connsiteX4" fmla="*/ 2284800 w 4097715"/>
              <a:gd name="connsiteY4" fmla="*/ 1859714 h 2286001"/>
              <a:gd name="connsiteX5" fmla="*/ 2284800 w 4097715"/>
              <a:gd name="connsiteY5" fmla="*/ 1889078 h 2286001"/>
              <a:gd name="connsiteX6" fmla="*/ 2285718 w 4097715"/>
              <a:gd name="connsiteY6" fmla="*/ 1889078 h 2286001"/>
              <a:gd name="connsiteX7" fmla="*/ 2285718 w 4097715"/>
              <a:gd name="connsiteY7" fmla="*/ 2062381 h 2286001"/>
              <a:gd name="connsiteX8" fmla="*/ 2461620 w 4097715"/>
              <a:gd name="connsiteY8" fmla="*/ 2238283 h 2286001"/>
              <a:gd name="connsiteX9" fmla="*/ 4097715 w 4097715"/>
              <a:gd name="connsiteY9" fmla="*/ 2238283 h 2286001"/>
              <a:gd name="connsiteX10" fmla="*/ 4097715 w 4097715"/>
              <a:gd name="connsiteY10" fmla="*/ 2286001 h 2286001"/>
              <a:gd name="connsiteX11" fmla="*/ 2441455 w 4097715"/>
              <a:gd name="connsiteY11" fmla="*/ 2286001 h 2286001"/>
              <a:gd name="connsiteX12" fmla="*/ 2238001 w 4097715"/>
              <a:gd name="connsiteY12" fmla="*/ 2082547 h 2286001"/>
              <a:gd name="connsiteX13" fmla="*/ 2238001 w 4097715"/>
              <a:gd name="connsiteY13" fmla="*/ 1933252 h 2286001"/>
              <a:gd name="connsiteX14" fmla="*/ 2238000 w 4097715"/>
              <a:gd name="connsiteY14" fmla="*/ 1933252 h 2286001"/>
              <a:gd name="connsiteX15" fmla="*/ 2238000 w 4097715"/>
              <a:gd name="connsiteY15" fmla="*/ 1594852 h 2286001"/>
              <a:gd name="connsiteX16" fmla="*/ 2238282 w 4097715"/>
              <a:gd name="connsiteY16" fmla="*/ 1594852 h 2286001"/>
              <a:gd name="connsiteX17" fmla="*/ 2238282 w 4097715"/>
              <a:gd name="connsiteY17" fmla="*/ 223619 h 2286001"/>
              <a:gd name="connsiteX18" fmla="*/ 2062380 w 4097715"/>
              <a:gd name="connsiteY18" fmla="*/ 47717 h 2286001"/>
              <a:gd name="connsiteX19" fmla="*/ 223619 w 4097715"/>
              <a:gd name="connsiteY19" fmla="*/ 47717 h 2286001"/>
              <a:gd name="connsiteX20" fmla="*/ 47717 w 4097715"/>
              <a:gd name="connsiteY20" fmla="*/ 223619 h 2286001"/>
              <a:gd name="connsiteX21" fmla="*/ 47717 w 4097715"/>
              <a:gd name="connsiteY21" fmla="*/ 2062380 h 2286001"/>
              <a:gd name="connsiteX22" fmla="*/ 223619 w 4097715"/>
              <a:gd name="connsiteY22" fmla="*/ 2238282 h 2286001"/>
              <a:gd name="connsiteX23" fmla="*/ 1863770 w 4097715"/>
              <a:gd name="connsiteY23" fmla="*/ 2238282 h 2286001"/>
              <a:gd name="connsiteX24" fmla="*/ 1863770 w 4097715"/>
              <a:gd name="connsiteY24" fmla="*/ 2286000 h 2286001"/>
              <a:gd name="connsiteX25" fmla="*/ 203454 w 4097715"/>
              <a:gd name="connsiteY25" fmla="*/ 2286000 h 2286001"/>
              <a:gd name="connsiteX26" fmla="*/ 0 w 4097715"/>
              <a:gd name="connsiteY26" fmla="*/ 2082546 h 2286001"/>
              <a:gd name="connsiteX27" fmla="*/ 0 w 4097715"/>
              <a:gd name="connsiteY27" fmla="*/ 203454 h 2286001"/>
              <a:gd name="connsiteX28" fmla="*/ 203454 w 4097715"/>
              <a:gd name="connsiteY28" fmla="*/ 0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097715" h="2286001">
                <a:moveTo>
                  <a:pt x="203454" y="0"/>
                </a:moveTo>
                <a:lnTo>
                  <a:pt x="2082546" y="0"/>
                </a:lnTo>
                <a:cubicBezTo>
                  <a:pt x="2194911" y="0"/>
                  <a:pt x="2286000" y="91089"/>
                  <a:pt x="2286000" y="203454"/>
                </a:cubicBezTo>
                <a:lnTo>
                  <a:pt x="2286000" y="1859714"/>
                </a:lnTo>
                <a:lnTo>
                  <a:pt x="2284800" y="1859714"/>
                </a:lnTo>
                <a:lnTo>
                  <a:pt x="2284800" y="1889078"/>
                </a:lnTo>
                <a:lnTo>
                  <a:pt x="2285718" y="1889078"/>
                </a:lnTo>
                <a:lnTo>
                  <a:pt x="2285718" y="2062381"/>
                </a:lnTo>
                <a:cubicBezTo>
                  <a:pt x="2285718" y="2159529"/>
                  <a:pt x="2364472" y="2238283"/>
                  <a:pt x="2461620" y="2238283"/>
                </a:cubicBezTo>
                <a:lnTo>
                  <a:pt x="4097715" y="2238283"/>
                </a:lnTo>
                <a:lnTo>
                  <a:pt x="4097715" y="2286001"/>
                </a:lnTo>
                <a:lnTo>
                  <a:pt x="2441455" y="2286001"/>
                </a:lnTo>
                <a:cubicBezTo>
                  <a:pt x="2329090" y="2286001"/>
                  <a:pt x="2238001" y="2194912"/>
                  <a:pt x="2238001" y="2082547"/>
                </a:cubicBezTo>
                <a:lnTo>
                  <a:pt x="2238001" y="1933252"/>
                </a:lnTo>
                <a:lnTo>
                  <a:pt x="2238000" y="1933252"/>
                </a:lnTo>
                <a:lnTo>
                  <a:pt x="2238000" y="1594852"/>
                </a:lnTo>
                <a:lnTo>
                  <a:pt x="2238282" y="1594852"/>
                </a:lnTo>
                <a:lnTo>
                  <a:pt x="2238282" y="223619"/>
                </a:lnTo>
                <a:cubicBezTo>
                  <a:pt x="2238282" y="126471"/>
                  <a:pt x="2159528" y="47717"/>
                  <a:pt x="2062380" y="47717"/>
                </a:cubicBezTo>
                <a:lnTo>
                  <a:pt x="223619" y="47717"/>
                </a:lnTo>
                <a:cubicBezTo>
                  <a:pt x="126471" y="47717"/>
                  <a:pt x="47717" y="126471"/>
                  <a:pt x="47717" y="223619"/>
                </a:cubicBezTo>
                <a:lnTo>
                  <a:pt x="47717" y="2062380"/>
                </a:lnTo>
                <a:cubicBezTo>
                  <a:pt x="47717" y="2159528"/>
                  <a:pt x="126471" y="2238282"/>
                  <a:pt x="223619" y="2238282"/>
                </a:cubicBezTo>
                <a:lnTo>
                  <a:pt x="1863770" y="2238282"/>
                </a:lnTo>
                <a:lnTo>
                  <a:pt x="1863770" y="2286000"/>
                </a:lnTo>
                <a:lnTo>
                  <a:pt x="203454" y="2286000"/>
                </a:lnTo>
                <a:cubicBezTo>
                  <a:pt x="91089" y="2286000"/>
                  <a:pt x="0" y="2194911"/>
                  <a:pt x="0" y="2082546"/>
                </a:cubicBezTo>
                <a:lnTo>
                  <a:pt x="0" y="203454"/>
                </a:lnTo>
                <a:cubicBezTo>
                  <a:pt x="0" y="91089"/>
                  <a:pt x="91089" y="0"/>
                  <a:pt x="2034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자유형: 도형 20">
            <a:extLst>
              <a:ext uri="{FF2B5EF4-FFF2-40B4-BE49-F238E27FC236}">
                <a16:creationId xmlns:a16="http://schemas.microsoft.com/office/drawing/2014/main" xmlns="" id="{09DADAF7-8D72-414B-85B3-5828DFD4BE01}"/>
              </a:ext>
            </a:extLst>
          </p:cNvPr>
          <p:cNvSpPr/>
          <p:nvPr/>
        </p:nvSpPr>
        <p:spPr>
          <a:xfrm>
            <a:off x="3786771" y="2438721"/>
            <a:ext cx="4292453" cy="2657662"/>
          </a:xfrm>
          <a:custGeom>
            <a:avLst/>
            <a:gdLst>
              <a:gd name="connsiteX0" fmla="*/ 0 w 3692175"/>
              <a:gd name="connsiteY0" fmla="*/ 0 h 2286001"/>
              <a:gd name="connsiteX1" fmla="*/ 1677006 w 3692175"/>
              <a:gd name="connsiteY1" fmla="*/ 0 h 2286001"/>
              <a:gd name="connsiteX2" fmla="*/ 1880460 w 3692175"/>
              <a:gd name="connsiteY2" fmla="*/ 203454 h 2286001"/>
              <a:gd name="connsiteX3" fmla="*/ 1880460 w 3692175"/>
              <a:gd name="connsiteY3" fmla="*/ 1859714 h 2286001"/>
              <a:gd name="connsiteX4" fmla="*/ 1879260 w 3692175"/>
              <a:gd name="connsiteY4" fmla="*/ 1859714 h 2286001"/>
              <a:gd name="connsiteX5" fmla="*/ 1879260 w 3692175"/>
              <a:gd name="connsiteY5" fmla="*/ 1889078 h 2286001"/>
              <a:gd name="connsiteX6" fmla="*/ 1880178 w 3692175"/>
              <a:gd name="connsiteY6" fmla="*/ 1889078 h 2286001"/>
              <a:gd name="connsiteX7" fmla="*/ 1880178 w 3692175"/>
              <a:gd name="connsiteY7" fmla="*/ 2062381 h 2286001"/>
              <a:gd name="connsiteX8" fmla="*/ 2056080 w 3692175"/>
              <a:gd name="connsiteY8" fmla="*/ 2238283 h 2286001"/>
              <a:gd name="connsiteX9" fmla="*/ 3692175 w 3692175"/>
              <a:gd name="connsiteY9" fmla="*/ 2238283 h 2286001"/>
              <a:gd name="connsiteX10" fmla="*/ 3692175 w 3692175"/>
              <a:gd name="connsiteY10" fmla="*/ 2286001 h 2286001"/>
              <a:gd name="connsiteX11" fmla="*/ 2035915 w 3692175"/>
              <a:gd name="connsiteY11" fmla="*/ 2286001 h 2286001"/>
              <a:gd name="connsiteX12" fmla="*/ 1832461 w 3692175"/>
              <a:gd name="connsiteY12" fmla="*/ 2082547 h 2286001"/>
              <a:gd name="connsiteX13" fmla="*/ 1832461 w 3692175"/>
              <a:gd name="connsiteY13" fmla="*/ 1933252 h 2286001"/>
              <a:gd name="connsiteX14" fmla="*/ 1832460 w 3692175"/>
              <a:gd name="connsiteY14" fmla="*/ 1933252 h 2286001"/>
              <a:gd name="connsiteX15" fmla="*/ 1832460 w 3692175"/>
              <a:gd name="connsiteY15" fmla="*/ 1594852 h 2286001"/>
              <a:gd name="connsiteX16" fmla="*/ 1832742 w 3692175"/>
              <a:gd name="connsiteY16" fmla="*/ 1594852 h 2286001"/>
              <a:gd name="connsiteX17" fmla="*/ 1832742 w 3692175"/>
              <a:gd name="connsiteY17" fmla="*/ 223619 h 2286001"/>
              <a:gd name="connsiteX18" fmla="*/ 1656840 w 3692175"/>
              <a:gd name="connsiteY18" fmla="*/ 47717 h 2286001"/>
              <a:gd name="connsiteX19" fmla="*/ 0 w 3692175"/>
              <a:gd name="connsiteY19" fmla="*/ 47717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2175" h="2286001">
                <a:moveTo>
                  <a:pt x="0" y="0"/>
                </a:moveTo>
                <a:lnTo>
                  <a:pt x="1677006" y="0"/>
                </a:lnTo>
                <a:cubicBezTo>
                  <a:pt x="1789371" y="0"/>
                  <a:pt x="1880460" y="91089"/>
                  <a:pt x="1880460" y="203454"/>
                </a:cubicBezTo>
                <a:lnTo>
                  <a:pt x="1880460" y="1859714"/>
                </a:lnTo>
                <a:lnTo>
                  <a:pt x="1879260" y="1859714"/>
                </a:lnTo>
                <a:lnTo>
                  <a:pt x="1879260" y="1889078"/>
                </a:lnTo>
                <a:lnTo>
                  <a:pt x="1880178" y="1889078"/>
                </a:lnTo>
                <a:lnTo>
                  <a:pt x="1880178" y="2062381"/>
                </a:lnTo>
                <a:cubicBezTo>
                  <a:pt x="1880178" y="2159529"/>
                  <a:pt x="1958932" y="2238283"/>
                  <a:pt x="2056080" y="2238283"/>
                </a:cubicBezTo>
                <a:lnTo>
                  <a:pt x="3692175" y="2238283"/>
                </a:lnTo>
                <a:lnTo>
                  <a:pt x="3692175" y="2286001"/>
                </a:lnTo>
                <a:lnTo>
                  <a:pt x="2035915" y="2286001"/>
                </a:lnTo>
                <a:cubicBezTo>
                  <a:pt x="1923550" y="2286001"/>
                  <a:pt x="1832461" y="2194912"/>
                  <a:pt x="1832461" y="2082547"/>
                </a:cubicBezTo>
                <a:lnTo>
                  <a:pt x="1832461" y="1933252"/>
                </a:lnTo>
                <a:lnTo>
                  <a:pt x="1832460" y="1933252"/>
                </a:lnTo>
                <a:lnTo>
                  <a:pt x="1832460" y="1594852"/>
                </a:lnTo>
                <a:lnTo>
                  <a:pt x="1832742" y="1594852"/>
                </a:lnTo>
                <a:lnTo>
                  <a:pt x="1832742" y="223619"/>
                </a:lnTo>
                <a:cubicBezTo>
                  <a:pt x="1832742" y="126471"/>
                  <a:pt x="1753988" y="47717"/>
                  <a:pt x="1656840" y="47717"/>
                </a:cubicBezTo>
                <a:lnTo>
                  <a:pt x="0" y="477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자유형: 도형 21">
            <a:extLst>
              <a:ext uri="{FF2B5EF4-FFF2-40B4-BE49-F238E27FC236}">
                <a16:creationId xmlns:a16="http://schemas.microsoft.com/office/drawing/2014/main" xmlns="" id="{EA687439-77FA-4EDD-8908-49E4AE42E12D}"/>
              </a:ext>
            </a:extLst>
          </p:cNvPr>
          <p:cNvSpPr/>
          <p:nvPr/>
        </p:nvSpPr>
        <p:spPr>
          <a:xfrm rot="10800000">
            <a:off x="6555447" y="2438720"/>
            <a:ext cx="4763926" cy="2657662"/>
          </a:xfrm>
          <a:custGeom>
            <a:avLst/>
            <a:gdLst>
              <a:gd name="connsiteX0" fmla="*/ 203454 w 4097715"/>
              <a:gd name="connsiteY0" fmla="*/ 0 h 2286001"/>
              <a:gd name="connsiteX1" fmla="*/ 2082546 w 4097715"/>
              <a:gd name="connsiteY1" fmla="*/ 0 h 2286001"/>
              <a:gd name="connsiteX2" fmla="*/ 2286000 w 4097715"/>
              <a:gd name="connsiteY2" fmla="*/ 203454 h 2286001"/>
              <a:gd name="connsiteX3" fmla="*/ 2286000 w 4097715"/>
              <a:gd name="connsiteY3" fmla="*/ 1859714 h 2286001"/>
              <a:gd name="connsiteX4" fmla="*/ 2284800 w 4097715"/>
              <a:gd name="connsiteY4" fmla="*/ 1859714 h 2286001"/>
              <a:gd name="connsiteX5" fmla="*/ 2284800 w 4097715"/>
              <a:gd name="connsiteY5" fmla="*/ 1889078 h 2286001"/>
              <a:gd name="connsiteX6" fmla="*/ 2285718 w 4097715"/>
              <a:gd name="connsiteY6" fmla="*/ 1889078 h 2286001"/>
              <a:gd name="connsiteX7" fmla="*/ 2285718 w 4097715"/>
              <a:gd name="connsiteY7" fmla="*/ 2062381 h 2286001"/>
              <a:gd name="connsiteX8" fmla="*/ 2461620 w 4097715"/>
              <a:gd name="connsiteY8" fmla="*/ 2238283 h 2286001"/>
              <a:gd name="connsiteX9" fmla="*/ 4097715 w 4097715"/>
              <a:gd name="connsiteY9" fmla="*/ 2238283 h 2286001"/>
              <a:gd name="connsiteX10" fmla="*/ 4097715 w 4097715"/>
              <a:gd name="connsiteY10" fmla="*/ 2286001 h 2286001"/>
              <a:gd name="connsiteX11" fmla="*/ 2441455 w 4097715"/>
              <a:gd name="connsiteY11" fmla="*/ 2286001 h 2286001"/>
              <a:gd name="connsiteX12" fmla="*/ 2238001 w 4097715"/>
              <a:gd name="connsiteY12" fmla="*/ 2082547 h 2286001"/>
              <a:gd name="connsiteX13" fmla="*/ 2238001 w 4097715"/>
              <a:gd name="connsiteY13" fmla="*/ 1933252 h 2286001"/>
              <a:gd name="connsiteX14" fmla="*/ 2238000 w 4097715"/>
              <a:gd name="connsiteY14" fmla="*/ 1933252 h 2286001"/>
              <a:gd name="connsiteX15" fmla="*/ 2238000 w 4097715"/>
              <a:gd name="connsiteY15" fmla="*/ 1594852 h 2286001"/>
              <a:gd name="connsiteX16" fmla="*/ 2238282 w 4097715"/>
              <a:gd name="connsiteY16" fmla="*/ 1594852 h 2286001"/>
              <a:gd name="connsiteX17" fmla="*/ 2238282 w 4097715"/>
              <a:gd name="connsiteY17" fmla="*/ 223619 h 2286001"/>
              <a:gd name="connsiteX18" fmla="*/ 2062380 w 4097715"/>
              <a:gd name="connsiteY18" fmla="*/ 47717 h 2286001"/>
              <a:gd name="connsiteX19" fmla="*/ 223619 w 4097715"/>
              <a:gd name="connsiteY19" fmla="*/ 47717 h 2286001"/>
              <a:gd name="connsiteX20" fmla="*/ 47717 w 4097715"/>
              <a:gd name="connsiteY20" fmla="*/ 223619 h 2286001"/>
              <a:gd name="connsiteX21" fmla="*/ 47717 w 4097715"/>
              <a:gd name="connsiteY21" fmla="*/ 2062380 h 2286001"/>
              <a:gd name="connsiteX22" fmla="*/ 223619 w 4097715"/>
              <a:gd name="connsiteY22" fmla="*/ 2238282 h 2286001"/>
              <a:gd name="connsiteX23" fmla="*/ 1863770 w 4097715"/>
              <a:gd name="connsiteY23" fmla="*/ 2238282 h 2286001"/>
              <a:gd name="connsiteX24" fmla="*/ 1863770 w 4097715"/>
              <a:gd name="connsiteY24" fmla="*/ 2286000 h 2286001"/>
              <a:gd name="connsiteX25" fmla="*/ 203454 w 4097715"/>
              <a:gd name="connsiteY25" fmla="*/ 2286000 h 2286001"/>
              <a:gd name="connsiteX26" fmla="*/ 0 w 4097715"/>
              <a:gd name="connsiteY26" fmla="*/ 2082546 h 2286001"/>
              <a:gd name="connsiteX27" fmla="*/ 0 w 4097715"/>
              <a:gd name="connsiteY27" fmla="*/ 203454 h 2286001"/>
              <a:gd name="connsiteX28" fmla="*/ 203454 w 4097715"/>
              <a:gd name="connsiteY28" fmla="*/ 0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097715" h="2286001">
                <a:moveTo>
                  <a:pt x="203454" y="0"/>
                </a:moveTo>
                <a:lnTo>
                  <a:pt x="2082546" y="0"/>
                </a:lnTo>
                <a:cubicBezTo>
                  <a:pt x="2194911" y="0"/>
                  <a:pt x="2286000" y="91089"/>
                  <a:pt x="2286000" y="203454"/>
                </a:cubicBezTo>
                <a:lnTo>
                  <a:pt x="2286000" y="1859714"/>
                </a:lnTo>
                <a:lnTo>
                  <a:pt x="2284800" y="1859714"/>
                </a:lnTo>
                <a:lnTo>
                  <a:pt x="2284800" y="1889078"/>
                </a:lnTo>
                <a:lnTo>
                  <a:pt x="2285718" y="1889078"/>
                </a:lnTo>
                <a:lnTo>
                  <a:pt x="2285718" y="2062381"/>
                </a:lnTo>
                <a:cubicBezTo>
                  <a:pt x="2285718" y="2159529"/>
                  <a:pt x="2364472" y="2238283"/>
                  <a:pt x="2461620" y="2238283"/>
                </a:cubicBezTo>
                <a:lnTo>
                  <a:pt x="4097715" y="2238283"/>
                </a:lnTo>
                <a:lnTo>
                  <a:pt x="4097715" y="2286001"/>
                </a:lnTo>
                <a:lnTo>
                  <a:pt x="2441455" y="2286001"/>
                </a:lnTo>
                <a:cubicBezTo>
                  <a:pt x="2329090" y="2286001"/>
                  <a:pt x="2238001" y="2194912"/>
                  <a:pt x="2238001" y="2082547"/>
                </a:cubicBezTo>
                <a:lnTo>
                  <a:pt x="2238001" y="1933252"/>
                </a:lnTo>
                <a:lnTo>
                  <a:pt x="2238000" y="1933252"/>
                </a:lnTo>
                <a:lnTo>
                  <a:pt x="2238000" y="1594852"/>
                </a:lnTo>
                <a:lnTo>
                  <a:pt x="2238282" y="1594852"/>
                </a:lnTo>
                <a:lnTo>
                  <a:pt x="2238282" y="223619"/>
                </a:lnTo>
                <a:cubicBezTo>
                  <a:pt x="2238282" y="126471"/>
                  <a:pt x="2159528" y="47717"/>
                  <a:pt x="2062380" y="47717"/>
                </a:cubicBezTo>
                <a:lnTo>
                  <a:pt x="223619" y="47717"/>
                </a:lnTo>
                <a:cubicBezTo>
                  <a:pt x="126471" y="47717"/>
                  <a:pt x="47717" y="126471"/>
                  <a:pt x="47717" y="223619"/>
                </a:cubicBezTo>
                <a:lnTo>
                  <a:pt x="47717" y="2062380"/>
                </a:lnTo>
                <a:cubicBezTo>
                  <a:pt x="47717" y="2159528"/>
                  <a:pt x="126471" y="2238282"/>
                  <a:pt x="223619" y="2238282"/>
                </a:cubicBezTo>
                <a:lnTo>
                  <a:pt x="1863770" y="2238282"/>
                </a:lnTo>
                <a:lnTo>
                  <a:pt x="1863770" y="2286000"/>
                </a:lnTo>
                <a:lnTo>
                  <a:pt x="203454" y="2286000"/>
                </a:lnTo>
                <a:cubicBezTo>
                  <a:pt x="91089" y="2286000"/>
                  <a:pt x="0" y="2194911"/>
                  <a:pt x="0" y="2082546"/>
                </a:cubicBezTo>
                <a:lnTo>
                  <a:pt x="0" y="203454"/>
                </a:lnTo>
                <a:cubicBezTo>
                  <a:pt x="0" y="91089"/>
                  <a:pt x="91089" y="0"/>
                  <a:pt x="203454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2367621B-531F-400C-8E6C-66F27D86137B}"/>
              </a:ext>
            </a:extLst>
          </p:cNvPr>
          <p:cNvSpPr/>
          <p:nvPr/>
        </p:nvSpPr>
        <p:spPr>
          <a:xfrm>
            <a:off x="1048006" y="3218460"/>
            <a:ext cx="1998906" cy="1447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69A0BBE2-B0EC-423F-B15F-FB0E2BCA7B2C}"/>
              </a:ext>
            </a:extLst>
          </p:cNvPr>
          <p:cNvSpPr/>
          <p:nvPr/>
        </p:nvSpPr>
        <p:spPr>
          <a:xfrm>
            <a:off x="3675994" y="3218460"/>
            <a:ext cx="1998906" cy="1447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83" name="Freeform 9">
            <a:extLst>
              <a:ext uri="{FF2B5EF4-FFF2-40B4-BE49-F238E27FC236}">
                <a16:creationId xmlns:a16="http://schemas.microsoft.com/office/drawing/2014/main" xmlns="" id="{943FABEF-79B6-4B18-93E2-AE54170F068A}"/>
              </a:ext>
            </a:extLst>
          </p:cNvPr>
          <p:cNvSpPr>
            <a:spLocks/>
          </p:cNvSpPr>
          <p:nvPr/>
        </p:nvSpPr>
        <p:spPr bwMode="auto">
          <a:xfrm>
            <a:off x="7182218" y="2740320"/>
            <a:ext cx="236452" cy="31204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자유형 23">
            <a:extLst>
              <a:ext uri="{FF2B5EF4-FFF2-40B4-BE49-F238E27FC236}">
                <a16:creationId xmlns:a16="http://schemas.microsoft.com/office/drawing/2014/main" xmlns="" id="{895615B4-378A-42DB-A61F-61DDC9D29345}"/>
              </a:ext>
            </a:extLst>
          </p:cNvPr>
          <p:cNvSpPr>
            <a:spLocks/>
          </p:cNvSpPr>
          <p:nvPr/>
        </p:nvSpPr>
        <p:spPr bwMode="auto">
          <a:xfrm>
            <a:off x="4532988" y="2803003"/>
            <a:ext cx="284918" cy="24935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5" name="Freeform 6">
            <a:extLst>
              <a:ext uri="{FF2B5EF4-FFF2-40B4-BE49-F238E27FC236}">
                <a16:creationId xmlns:a16="http://schemas.microsoft.com/office/drawing/2014/main" xmlns="" id="{C3C78B64-A243-4158-9A2F-D59D10AE96B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1903511" y="2797113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6" name="Freeform 11">
            <a:extLst>
              <a:ext uri="{FF2B5EF4-FFF2-40B4-BE49-F238E27FC236}">
                <a16:creationId xmlns:a16="http://schemas.microsoft.com/office/drawing/2014/main" xmlns="" id="{7EFB05A1-98DF-47F6-A9D3-13407EBE7685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9915197" y="2734874"/>
            <a:ext cx="275431" cy="338152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5E835459-1C2E-4164-BA55-E29E3DC87DE1}"/>
              </a:ext>
            </a:extLst>
          </p:cNvPr>
          <p:cNvSpPr/>
          <p:nvPr/>
        </p:nvSpPr>
        <p:spPr>
          <a:xfrm>
            <a:off x="2787233" y="4972075"/>
            <a:ext cx="178096" cy="178096"/>
          </a:xfrm>
          <a:prstGeom prst="ellipse">
            <a:avLst/>
          </a:prstGeom>
          <a:solidFill>
            <a:srgbClr val="2A2B40"/>
          </a:solidFill>
          <a:ln w="101600">
            <a:solidFill>
              <a:schemeClr val="bg1"/>
            </a:solidFill>
          </a:ln>
          <a:effectLst>
            <a:outerShdw sx="144000" sy="14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85FA9A98-5006-4889-8053-AC0E6771D088}"/>
              </a:ext>
            </a:extLst>
          </p:cNvPr>
          <p:cNvSpPr/>
          <p:nvPr/>
        </p:nvSpPr>
        <p:spPr>
          <a:xfrm>
            <a:off x="3675994" y="2384934"/>
            <a:ext cx="178096" cy="178096"/>
          </a:xfrm>
          <a:prstGeom prst="ellipse">
            <a:avLst/>
          </a:prstGeom>
          <a:solidFill>
            <a:srgbClr val="2A2B40"/>
          </a:solidFill>
          <a:ln w="101600">
            <a:solidFill>
              <a:schemeClr val="bg1"/>
            </a:solidFill>
          </a:ln>
          <a:effectLst>
            <a:outerShdw sx="144000" sy="14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FBF5106E-03F3-43BB-B28D-A17AB88480E0}"/>
              </a:ext>
            </a:extLst>
          </p:cNvPr>
          <p:cNvSpPr/>
          <p:nvPr/>
        </p:nvSpPr>
        <p:spPr>
          <a:xfrm>
            <a:off x="5377414" y="4972075"/>
            <a:ext cx="178096" cy="178096"/>
          </a:xfrm>
          <a:prstGeom prst="ellipse">
            <a:avLst/>
          </a:prstGeom>
          <a:solidFill>
            <a:srgbClr val="2A2B40"/>
          </a:solidFill>
          <a:ln w="101600">
            <a:solidFill>
              <a:schemeClr val="bg1"/>
            </a:solidFill>
          </a:ln>
          <a:effectLst>
            <a:outerShdw sx="144000" sy="14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xmlns="" id="{C522896A-F8FF-4CC1-BB49-FA2636D4DDCB}"/>
              </a:ext>
            </a:extLst>
          </p:cNvPr>
          <p:cNvSpPr/>
          <p:nvPr/>
        </p:nvSpPr>
        <p:spPr>
          <a:xfrm>
            <a:off x="8078771" y="4979192"/>
            <a:ext cx="178096" cy="178096"/>
          </a:xfrm>
          <a:prstGeom prst="ellipse">
            <a:avLst/>
          </a:prstGeom>
          <a:solidFill>
            <a:srgbClr val="2A2B40"/>
          </a:solidFill>
          <a:ln w="101600">
            <a:solidFill>
              <a:schemeClr val="bg1"/>
            </a:solidFill>
          </a:ln>
          <a:effectLst>
            <a:outerShdw sx="144000" sy="14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D6CA5F6B-D215-4487-8AD6-E6E9F04B2EB2}"/>
              </a:ext>
            </a:extLst>
          </p:cNvPr>
          <p:cNvSpPr/>
          <p:nvPr/>
        </p:nvSpPr>
        <p:spPr>
          <a:xfrm>
            <a:off x="6397820" y="2384934"/>
            <a:ext cx="178096" cy="178096"/>
          </a:xfrm>
          <a:prstGeom prst="ellipse">
            <a:avLst/>
          </a:prstGeom>
          <a:solidFill>
            <a:srgbClr val="F3929D"/>
          </a:solidFill>
          <a:ln w="101600">
            <a:solidFill>
              <a:schemeClr val="bg1"/>
            </a:solidFill>
          </a:ln>
          <a:effectLst>
            <a:outerShdw sx="144000" sy="14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xmlns="" id="{491CE7DB-BC01-49A5-97B0-7F5AE427EDBE}"/>
              </a:ext>
            </a:extLst>
          </p:cNvPr>
          <p:cNvSpPr/>
          <p:nvPr/>
        </p:nvSpPr>
        <p:spPr>
          <a:xfrm>
            <a:off x="8999085" y="2397566"/>
            <a:ext cx="178096" cy="178096"/>
          </a:xfrm>
          <a:prstGeom prst="ellipse">
            <a:avLst/>
          </a:prstGeom>
          <a:solidFill>
            <a:srgbClr val="F3929D"/>
          </a:solidFill>
          <a:ln w="101600">
            <a:solidFill>
              <a:schemeClr val="bg1"/>
            </a:solidFill>
          </a:ln>
          <a:effectLst>
            <a:outerShdw sx="144000" sy="14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사각형: 둥근 모서리 44">
            <a:extLst>
              <a:ext uri="{FF2B5EF4-FFF2-40B4-BE49-F238E27FC236}">
                <a16:creationId xmlns:a16="http://schemas.microsoft.com/office/drawing/2014/main" xmlns="" id="{CBDA08D4-E0C5-4C18-92D2-A81FEC6B4C0D}"/>
              </a:ext>
            </a:extLst>
          </p:cNvPr>
          <p:cNvSpPr/>
          <p:nvPr/>
        </p:nvSpPr>
        <p:spPr>
          <a:xfrm>
            <a:off x="5745635" y="1704956"/>
            <a:ext cx="1482466" cy="33328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51469B36-FF02-4E10-8130-8EC0B3CECCD9}"/>
              </a:ext>
            </a:extLst>
          </p:cNvPr>
          <p:cNvSpPr/>
          <p:nvPr/>
        </p:nvSpPr>
        <p:spPr>
          <a:xfrm>
            <a:off x="6343381" y="3218460"/>
            <a:ext cx="1998906" cy="1447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B3D08762-187F-40A1-8A8B-EC571BC7044B}"/>
              </a:ext>
            </a:extLst>
          </p:cNvPr>
          <p:cNvSpPr/>
          <p:nvPr/>
        </p:nvSpPr>
        <p:spPr>
          <a:xfrm>
            <a:off x="9072968" y="3218460"/>
            <a:ext cx="1998906" cy="1447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96" name="사각형: 둥근 모서리 47">
            <a:extLst>
              <a:ext uri="{FF2B5EF4-FFF2-40B4-BE49-F238E27FC236}">
                <a16:creationId xmlns:a16="http://schemas.microsoft.com/office/drawing/2014/main" xmlns="" id="{3E7CE178-DB00-4C4B-BBBA-F5BFE99C9BF7}"/>
              </a:ext>
            </a:extLst>
          </p:cNvPr>
          <p:cNvSpPr/>
          <p:nvPr/>
        </p:nvSpPr>
        <p:spPr>
          <a:xfrm>
            <a:off x="8257852" y="1698302"/>
            <a:ext cx="1482466" cy="33328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31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4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6">
            <a:extLst>
              <a:ext uri="{FF2B5EF4-FFF2-40B4-BE49-F238E27FC236}">
                <a16:creationId xmlns:a16="http://schemas.microsoft.com/office/drawing/2014/main" xmlns="" id="{744CA835-5502-D195-6031-1074F020DD84}"/>
              </a:ext>
            </a:extLst>
          </p:cNvPr>
          <p:cNvSpPr/>
          <p:nvPr/>
        </p:nvSpPr>
        <p:spPr>
          <a:xfrm>
            <a:off x="4996318" y="1774532"/>
            <a:ext cx="2305849" cy="2239713"/>
          </a:xfrm>
          <a:prstGeom prst="roundRect">
            <a:avLst>
              <a:gd name="adj" fmla="val 17916"/>
            </a:avLst>
          </a:prstGeom>
          <a:pattFill prst="dashHorz">
            <a:fgClr>
              <a:schemeClr val="bg1">
                <a:lumMod val="85000"/>
              </a:schemeClr>
            </a:fgClr>
            <a:bgClr>
              <a:srgbClr val="F5F5F5"/>
            </a:bgClr>
          </a:pattFill>
          <a:ln w="254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사각형: 둥근 모서리 6">
            <a:extLst>
              <a:ext uri="{FF2B5EF4-FFF2-40B4-BE49-F238E27FC236}">
                <a16:creationId xmlns:a16="http://schemas.microsoft.com/office/drawing/2014/main" xmlns="" id="{744CA835-5502-D195-6031-1074F020DD84}"/>
              </a:ext>
            </a:extLst>
          </p:cNvPr>
          <p:cNvSpPr/>
          <p:nvPr/>
        </p:nvSpPr>
        <p:spPr>
          <a:xfrm>
            <a:off x="4646209" y="1455545"/>
            <a:ext cx="2899582" cy="1280289"/>
          </a:xfrm>
          <a:prstGeom prst="round2SameRect">
            <a:avLst/>
          </a:prstGeom>
          <a:solidFill>
            <a:schemeClr val="tx1">
              <a:alpha val="9000"/>
            </a:schemeClr>
          </a:solidFill>
          <a:ln w="25400"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78206" y="4333232"/>
            <a:ext cx="4635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414500" y="2595482"/>
            <a:ext cx="1434938" cy="547929"/>
          </a:xfrm>
          <a:prstGeom prst="roundRect">
            <a:avLst>
              <a:gd name="adj" fmla="val 50000"/>
            </a:avLst>
          </a:prstGeom>
          <a:solidFill>
            <a:schemeClr val="bg1">
              <a:alpha val="57000"/>
            </a:schemeClr>
          </a:solidFill>
          <a:ln>
            <a:noFill/>
          </a:ln>
          <a:scene3d>
            <a:camera prst="orthographicFront"/>
            <a:lightRig rig="threePt" dir="t">
              <a:rot lat="0" lon="0" rev="16200000"/>
            </a:lightRig>
          </a:scene3d>
          <a:sp3d prstMaterial="clear">
            <a:bevelT w="520700" h="241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488786" y="2668887"/>
            <a:ext cx="1272540" cy="41029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D24726">
                  <a:shade val="30000"/>
                  <a:satMod val="115000"/>
                </a:srgbClr>
              </a:gs>
              <a:gs pos="50000">
                <a:srgbClr val="D24726">
                  <a:shade val="67500"/>
                  <a:satMod val="115000"/>
                </a:srgbClr>
              </a:gs>
              <a:gs pos="100000">
                <a:srgbClr val="D2472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190500" dist="165100" dir="54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양쪽 모서리가 둥근 사각형 19"/>
          <p:cNvSpPr/>
          <p:nvPr/>
        </p:nvSpPr>
        <p:spPr>
          <a:xfrm rot="16200000">
            <a:off x="5498226" y="2659994"/>
            <a:ext cx="409750" cy="428628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D24726">
                  <a:shade val="30000"/>
                  <a:satMod val="115000"/>
                </a:srgbClr>
              </a:gs>
              <a:gs pos="50000">
                <a:srgbClr val="D24726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dist="127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6">
            <a:extLst>
              <a:ext uri="{FF2B5EF4-FFF2-40B4-BE49-F238E27FC236}">
                <a16:creationId xmlns:a16="http://schemas.microsoft.com/office/drawing/2014/main" xmlns="" id="{744CA835-5502-D195-6031-1074F020DD84}"/>
              </a:ext>
            </a:extLst>
          </p:cNvPr>
          <p:cNvSpPr/>
          <p:nvPr/>
        </p:nvSpPr>
        <p:spPr>
          <a:xfrm>
            <a:off x="5745388" y="2643685"/>
            <a:ext cx="674615" cy="170819"/>
          </a:xfrm>
          <a:prstGeom prst="round2SameRect">
            <a:avLst/>
          </a:prstGeom>
          <a:solidFill>
            <a:schemeClr val="bg1">
              <a:alpha val="24000"/>
            </a:schemeClr>
          </a:solidFill>
          <a:ln w="254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17415" y="2730197"/>
            <a:ext cx="8403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NAME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414500" y="2595482"/>
            <a:ext cx="1434937" cy="547929"/>
          </a:xfrm>
          <a:prstGeom prst="roundRect">
            <a:avLst>
              <a:gd name="adj" fmla="val 50000"/>
            </a:avLst>
          </a:prstGeom>
          <a:noFill/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4860" y="3215818"/>
            <a:ext cx="14045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i="1" kern="0" dirty="0">
                <a:ln w="9525">
                  <a:noFill/>
                </a:ln>
                <a:solidFill>
                  <a:srgbClr val="D2472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</a:t>
            </a:r>
            <a:r>
              <a:rPr lang="ko-KR" altLang="en-US" sz="1400" i="1" kern="0" dirty="0" err="1">
                <a:ln w="9525">
                  <a:noFill/>
                </a:ln>
                <a:solidFill>
                  <a:srgbClr val="D2472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endParaRPr lang="ko-KR" altLang="en-US" sz="1400" dirty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87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6">
            <a:extLst>
              <a:ext uri="{FF2B5EF4-FFF2-40B4-BE49-F238E27FC236}">
                <a16:creationId xmlns:a16="http://schemas.microsoft.com/office/drawing/2014/main" xmlns="" id="{744CA835-5502-D195-6031-1074F020DD84}"/>
              </a:ext>
            </a:extLst>
          </p:cNvPr>
          <p:cNvSpPr/>
          <p:nvPr/>
        </p:nvSpPr>
        <p:spPr>
          <a:xfrm>
            <a:off x="4996318" y="1774532"/>
            <a:ext cx="2305849" cy="2239713"/>
          </a:xfrm>
          <a:prstGeom prst="roundRect">
            <a:avLst>
              <a:gd name="adj" fmla="val 17916"/>
            </a:avLst>
          </a:prstGeom>
          <a:pattFill prst="dashHorz">
            <a:fgClr>
              <a:schemeClr val="bg1">
                <a:lumMod val="85000"/>
              </a:schemeClr>
            </a:fgClr>
            <a:bgClr>
              <a:srgbClr val="F5F5F5"/>
            </a:bgClr>
          </a:pattFill>
          <a:ln w="254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사각형: 둥근 모서리 6">
            <a:extLst>
              <a:ext uri="{FF2B5EF4-FFF2-40B4-BE49-F238E27FC236}">
                <a16:creationId xmlns:a16="http://schemas.microsoft.com/office/drawing/2014/main" xmlns="" id="{744CA835-5502-D195-6031-1074F020DD84}"/>
              </a:ext>
            </a:extLst>
          </p:cNvPr>
          <p:cNvSpPr/>
          <p:nvPr/>
        </p:nvSpPr>
        <p:spPr>
          <a:xfrm>
            <a:off x="4646209" y="1455545"/>
            <a:ext cx="2899582" cy="1280289"/>
          </a:xfrm>
          <a:prstGeom prst="round2SameRect">
            <a:avLst/>
          </a:prstGeom>
          <a:solidFill>
            <a:schemeClr val="tx1">
              <a:alpha val="9000"/>
            </a:schemeClr>
          </a:solidFill>
          <a:ln w="25400"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78206" y="4333232"/>
            <a:ext cx="4635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414500" y="2595482"/>
            <a:ext cx="1434938" cy="547929"/>
          </a:xfrm>
          <a:prstGeom prst="roundRect">
            <a:avLst>
              <a:gd name="adj" fmla="val 50000"/>
            </a:avLst>
          </a:prstGeom>
          <a:solidFill>
            <a:schemeClr val="bg1">
              <a:alpha val="57000"/>
            </a:schemeClr>
          </a:solidFill>
          <a:ln>
            <a:noFill/>
          </a:ln>
          <a:scene3d>
            <a:camera prst="orthographicFront"/>
            <a:lightRig rig="threePt" dir="t">
              <a:rot lat="0" lon="0" rev="16200000"/>
            </a:lightRig>
          </a:scene3d>
          <a:sp3d prstMaterial="clear">
            <a:bevelT w="520700" h="241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488786" y="2668887"/>
            <a:ext cx="1272540" cy="41029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285597">
                  <a:shade val="30000"/>
                  <a:satMod val="115000"/>
                </a:srgbClr>
              </a:gs>
              <a:gs pos="50000">
                <a:srgbClr val="285597">
                  <a:shade val="67500"/>
                  <a:satMod val="115000"/>
                </a:srgbClr>
              </a:gs>
              <a:gs pos="100000">
                <a:srgbClr val="28559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190500" dist="165100" dir="54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양쪽 모서리가 둥근 사각형 19"/>
          <p:cNvSpPr/>
          <p:nvPr/>
        </p:nvSpPr>
        <p:spPr>
          <a:xfrm rot="16200000">
            <a:off x="5498226" y="2659994"/>
            <a:ext cx="409750" cy="428628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285597">
                  <a:shade val="30000"/>
                  <a:satMod val="115000"/>
                </a:srgbClr>
              </a:gs>
              <a:gs pos="50000">
                <a:srgbClr val="28559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dist="127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6">
            <a:extLst>
              <a:ext uri="{FF2B5EF4-FFF2-40B4-BE49-F238E27FC236}">
                <a16:creationId xmlns:a16="http://schemas.microsoft.com/office/drawing/2014/main" xmlns="" id="{744CA835-5502-D195-6031-1074F020DD84}"/>
              </a:ext>
            </a:extLst>
          </p:cNvPr>
          <p:cNvSpPr/>
          <p:nvPr/>
        </p:nvSpPr>
        <p:spPr>
          <a:xfrm>
            <a:off x="5745388" y="2643685"/>
            <a:ext cx="674615" cy="170819"/>
          </a:xfrm>
          <a:prstGeom prst="round2SameRect">
            <a:avLst/>
          </a:prstGeom>
          <a:solidFill>
            <a:schemeClr val="bg1">
              <a:alpha val="24000"/>
            </a:schemeClr>
          </a:solidFill>
          <a:ln w="254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17415" y="2730197"/>
            <a:ext cx="8403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NAME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414500" y="2595482"/>
            <a:ext cx="1434937" cy="547929"/>
          </a:xfrm>
          <a:prstGeom prst="roundRect">
            <a:avLst>
              <a:gd name="adj" fmla="val 50000"/>
            </a:avLst>
          </a:prstGeom>
          <a:noFill/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4860" y="3215818"/>
            <a:ext cx="14045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i="1" kern="0" dirty="0">
                <a:ln w="9525">
                  <a:noFill/>
                </a:ln>
                <a:solidFill>
                  <a:srgbClr val="28559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</a:t>
            </a:r>
            <a:r>
              <a:rPr lang="ko-KR" altLang="en-US" sz="1400" i="1" kern="0" dirty="0" err="1">
                <a:ln w="9525">
                  <a:noFill/>
                </a:ln>
                <a:solidFill>
                  <a:srgbClr val="28559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endParaRPr lang="ko-KR" altLang="en-US" sz="1400" dirty="0">
              <a:solidFill>
                <a:srgbClr val="2855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03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6">
            <a:extLst>
              <a:ext uri="{FF2B5EF4-FFF2-40B4-BE49-F238E27FC236}">
                <a16:creationId xmlns:a16="http://schemas.microsoft.com/office/drawing/2014/main" xmlns="" id="{744CA835-5502-D195-6031-1074F020DD84}"/>
              </a:ext>
            </a:extLst>
          </p:cNvPr>
          <p:cNvSpPr/>
          <p:nvPr/>
        </p:nvSpPr>
        <p:spPr>
          <a:xfrm>
            <a:off x="4996318" y="1774532"/>
            <a:ext cx="2305849" cy="2239713"/>
          </a:xfrm>
          <a:prstGeom prst="roundRect">
            <a:avLst>
              <a:gd name="adj" fmla="val 17916"/>
            </a:avLst>
          </a:prstGeom>
          <a:pattFill prst="dashHorz">
            <a:fgClr>
              <a:schemeClr val="bg1">
                <a:lumMod val="85000"/>
              </a:schemeClr>
            </a:fgClr>
            <a:bgClr>
              <a:srgbClr val="F5F5F5"/>
            </a:bgClr>
          </a:pattFill>
          <a:ln w="254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사각형: 둥근 모서리 6">
            <a:extLst>
              <a:ext uri="{FF2B5EF4-FFF2-40B4-BE49-F238E27FC236}">
                <a16:creationId xmlns:a16="http://schemas.microsoft.com/office/drawing/2014/main" xmlns="" id="{744CA835-5502-D195-6031-1074F020DD84}"/>
              </a:ext>
            </a:extLst>
          </p:cNvPr>
          <p:cNvSpPr/>
          <p:nvPr/>
        </p:nvSpPr>
        <p:spPr>
          <a:xfrm>
            <a:off x="4646209" y="1455545"/>
            <a:ext cx="2899582" cy="1280289"/>
          </a:xfrm>
          <a:prstGeom prst="round2SameRect">
            <a:avLst/>
          </a:prstGeom>
          <a:solidFill>
            <a:schemeClr val="tx1">
              <a:alpha val="9000"/>
            </a:schemeClr>
          </a:solidFill>
          <a:ln w="25400"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78206" y="4333232"/>
            <a:ext cx="4635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414500" y="2595482"/>
            <a:ext cx="1434938" cy="547929"/>
          </a:xfrm>
          <a:prstGeom prst="roundRect">
            <a:avLst>
              <a:gd name="adj" fmla="val 50000"/>
            </a:avLst>
          </a:prstGeom>
          <a:solidFill>
            <a:schemeClr val="bg1">
              <a:alpha val="57000"/>
            </a:schemeClr>
          </a:solidFill>
          <a:ln>
            <a:noFill/>
          </a:ln>
          <a:scene3d>
            <a:camera prst="orthographicFront"/>
            <a:lightRig rig="threePt" dir="t">
              <a:rot lat="0" lon="0" rev="16200000"/>
            </a:lightRig>
          </a:scene3d>
          <a:sp3d prstMaterial="clear">
            <a:bevelT w="520700" h="241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488786" y="2668887"/>
            <a:ext cx="1272540" cy="41029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B74F">
                  <a:shade val="30000"/>
                  <a:satMod val="115000"/>
                </a:srgbClr>
              </a:gs>
              <a:gs pos="50000">
                <a:srgbClr val="FEB74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190500" dist="165100" dir="54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양쪽 모서리가 둥근 사각형 19"/>
          <p:cNvSpPr/>
          <p:nvPr/>
        </p:nvSpPr>
        <p:spPr>
          <a:xfrm rot="16200000">
            <a:off x="5498226" y="2659994"/>
            <a:ext cx="409750" cy="428628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FEB74F">
                  <a:shade val="30000"/>
                  <a:satMod val="115000"/>
                </a:srgbClr>
              </a:gs>
              <a:gs pos="50000">
                <a:srgbClr val="FEB74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dist="127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6">
            <a:extLst>
              <a:ext uri="{FF2B5EF4-FFF2-40B4-BE49-F238E27FC236}">
                <a16:creationId xmlns:a16="http://schemas.microsoft.com/office/drawing/2014/main" xmlns="" id="{744CA835-5502-D195-6031-1074F020DD84}"/>
              </a:ext>
            </a:extLst>
          </p:cNvPr>
          <p:cNvSpPr/>
          <p:nvPr/>
        </p:nvSpPr>
        <p:spPr>
          <a:xfrm>
            <a:off x="5745388" y="2643685"/>
            <a:ext cx="674615" cy="170819"/>
          </a:xfrm>
          <a:prstGeom prst="round2SameRect">
            <a:avLst/>
          </a:prstGeom>
          <a:solidFill>
            <a:schemeClr val="bg1">
              <a:alpha val="24000"/>
            </a:schemeClr>
          </a:solidFill>
          <a:ln w="254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17415" y="2730197"/>
            <a:ext cx="8403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NAME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414500" y="2595482"/>
            <a:ext cx="1434937" cy="547929"/>
          </a:xfrm>
          <a:prstGeom prst="roundRect">
            <a:avLst>
              <a:gd name="adj" fmla="val 50000"/>
            </a:avLst>
          </a:prstGeom>
          <a:noFill/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4860" y="3215818"/>
            <a:ext cx="14045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i="1" kern="0" dirty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0" dist="38100" dir="2700000" algn="tl">
                    <a:srgbClr val="000000">
                      <a:alpha val="16000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</a:t>
            </a:r>
            <a:r>
              <a:rPr lang="ko-KR" altLang="en-US" sz="1400" i="1" kern="0" dirty="0" err="1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0" dist="38100" dir="2700000" algn="tl">
                    <a:srgbClr val="000000">
                      <a:alpha val="16000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0" dist="38100" dir="2700000" algn="tl">
                  <a:srgbClr val="000000">
                    <a:alpha val="16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748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공유 사이트 </a:t>
            </a:r>
            <a:endParaRPr lang="en-US" altLang="ko-KR" sz="6000" b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ko-KR" altLang="en-US" sz="6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광고 보기 불편하시죠</a:t>
            </a:r>
            <a:r>
              <a:rPr lang="en-US" altLang="ko-KR" sz="6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en-US" altLang="ko-KR" sz="6000" b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ko-KR" altLang="en-US" sz="6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그래도 이해해 주세요</a:t>
            </a:r>
            <a:r>
              <a:rPr lang="en-US" altLang="ko-KR" sz="6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 ^^</a:t>
            </a:r>
          </a:p>
          <a:p>
            <a:pPr algn="ctr">
              <a:defRPr/>
            </a:pPr>
            <a:endParaRPr lang="en-US" altLang="ko-KR" sz="3600" b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ko-KR" altLang="en-US" sz="4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사이트 웹 </a:t>
            </a:r>
            <a:r>
              <a:rPr lang="ko-KR" altLang="en-US" sz="4000" b="1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호스팅</a:t>
            </a:r>
            <a:r>
              <a:rPr lang="en-US" altLang="ko-KR" sz="4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4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무료 공유를 가능하게 하거든요</a:t>
            </a:r>
            <a:r>
              <a:rPr lang="en-US" altLang="ko-KR" sz="4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800" i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PPTBIZCAM 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사이트는 자료 공유 특성상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상당한 </a:t>
            </a:r>
            <a:r>
              <a:rPr lang="ko-KR" altLang="en-US" sz="1600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트래픽이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발생합니다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웹호스팅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트래픽은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여러분들 핸드폰 데이터 같은 거에요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비즈캠은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달 거의 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800GB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에 가까운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트래픽이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발생하고 데이터 무제한 요금이라도 있는 핸드폰 요금과는 달리 </a:t>
            </a:r>
            <a:endParaRPr lang="en-US" altLang="ko-KR" sz="1600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웹호스팅은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그에 준하는 비용을 지불합니다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관심 있는 광고를 클릭하셨을 때 배분되는 수익이 </a:t>
            </a:r>
            <a:r>
              <a:rPr lang="ko-KR" altLang="en-US" sz="1600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웹호스팅을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가능하게 하니까요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이해 </a:t>
            </a:r>
            <a:r>
              <a:rPr lang="ko-KR" altLang="en-US" sz="1600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부탁드립니다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600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6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58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04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437</Words>
  <Application>Microsoft Office PowerPoint</Application>
  <PresentationFormat>와이드스크린</PresentationFormat>
  <Paragraphs>98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6</cp:revision>
  <dcterms:created xsi:type="dcterms:W3CDTF">2024-12-05T20:04:35Z</dcterms:created>
  <dcterms:modified xsi:type="dcterms:W3CDTF">2024-12-05T20:41:42Z</dcterms:modified>
</cp:coreProperties>
</file>