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3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979797"/>
    <a:srgbClr val="151517"/>
    <a:srgbClr val="404040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4" autoAdjust="0"/>
    <p:restoredTop sz="94660"/>
  </p:normalViewPr>
  <p:slideViewPr>
    <p:cSldViewPr snapToGrid="0">
      <p:cViewPr>
        <p:scale>
          <a:sx n="66" d="100"/>
          <a:sy n="66" d="100"/>
        </p:scale>
        <p:origin x="402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51517"/>
            </a:solidFill>
            <a:ln w="114300">
              <a:solidFill>
                <a:srgbClr val="151517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rgbClr val="15151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162-435A-82B7-49FFC9215B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EFEFEF"/>
            </a:solidFill>
            <a:ln w="114300" cap="rnd">
              <a:solidFill>
                <a:srgbClr val="EFEFEF"/>
              </a:solidFill>
            </a:ln>
            <a:effectLst/>
          </c:spPr>
          <c:invertIfNegative val="0"/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rgbClr val="151517"/>
                      </a:solidFill>
                      <a:latin typeface="Tmon몬소리 Black" panose="02000A03000000000000" pitchFamily="2" charset="-127"/>
                      <a:ea typeface="Tmon몬소리 Black" panose="02000A03000000000000" pitchFamily="2" charset="-127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151517"/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1162-435A-82B7-49FFC9215B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8"/>
        <c:overlap val="-85"/>
        <c:axId val="821849376"/>
        <c:axId val="821850464"/>
      </c:barChart>
      <c:catAx>
        <c:axId val="82184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1850464"/>
        <c:crosses val="autoZero"/>
        <c:auto val="1"/>
        <c:lblAlgn val="ctr"/>
        <c:lblOffset val="100"/>
        <c:noMultiLvlLbl val="0"/>
      </c:catAx>
      <c:valAx>
        <c:axId val="821850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2184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38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82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19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76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3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3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3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48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7979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907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1997981" y="2744547"/>
            <a:ext cx="8201025" cy="1217854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114300" dist="38100" dir="54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398156" y="2932010"/>
            <a:ext cx="5810250" cy="842927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38275" defTabSz="714375" latinLnBrk="0">
              <a:tabLst>
                <a:tab pos="1257300" algn="l"/>
              </a:tabLst>
              <a:defRPr/>
            </a:pPr>
            <a:r>
              <a:rPr lang="en-US" altLang="ko-KR" sz="2800" i="1" kern="0" dirty="0">
                <a:ln w="9525">
                  <a:noFill/>
                </a:ln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en-US" altLang="ko-KR" sz="2800" i="1" kern="0" dirty="0" smtClean="0">
                <a:ln w="9525">
                  <a:noFill/>
                </a:ln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marL="1438275" defTabSz="714375" latinLnBrk="0">
              <a:tabLst>
                <a:tab pos="1257300" algn="l"/>
              </a:tabLst>
              <a:defRPr/>
            </a:pPr>
            <a:r>
              <a:rPr lang="en-US" altLang="ko-KR" sz="800" kern="0" dirty="0" smtClean="0">
                <a:solidFill>
                  <a:srgbClr val="404040"/>
                </a:solidFill>
              </a:rPr>
              <a:t>Enjoy </a:t>
            </a:r>
            <a:r>
              <a:rPr lang="en-US" altLang="ko-KR" sz="800" kern="0" dirty="0">
                <a:solidFill>
                  <a:srgbClr val="404040"/>
                </a:solidFill>
              </a:rPr>
              <a:t>your stylish business and campus life with BIZCAM</a:t>
            </a:r>
            <a:endParaRPr lang="ko-KR" altLang="en-US" dirty="0">
              <a:solidFill>
                <a:srgbClr val="40404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489023" y="3006544"/>
            <a:ext cx="1373675" cy="693858"/>
            <a:chOff x="1101988" y="332686"/>
            <a:chExt cx="714915" cy="3611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01988" y="332686"/>
              <a:ext cx="714915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54402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32970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511538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9459683" y="3116108"/>
            <a:ext cx="467448" cy="465576"/>
            <a:chOff x="10880841" y="332688"/>
            <a:chExt cx="363600" cy="36214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880841" y="332688"/>
              <a:ext cx="363600" cy="3621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7B7B7"/>
                </a:gs>
                <a:gs pos="100000">
                  <a:srgbClr val="979797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966246" y="40526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2206965" y="3001967"/>
            <a:ext cx="1012852" cy="693858"/>
            <a:chOff x="353758" y="330303"/>
            <a:chExt cx="527128" cy="36111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53758" y="330303"/>
              <a:ext cx="527128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6350">
              <a:solidFill>
                <a:schemeClr val="tx1">
                  <a:alpha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Group 12"/>
            <p:cNvGrpSpPr>
              <a:grpSpLocks noChangeAspect="1"/>
            </p:cNvGrpSpPr>
            <p:nvPr/>
          </p:nvGrpSpPr>
          <p:grpSpPr bwMode="auto">
            <a:xfrm>
              <a:off x="514669" y="429200"/>
              <a:ext cx="205306" cy="163316"/>
              <a:chOff x="6124" y="305"/>
              <a:chExt cx="841" cy="669"/>
            </a:xfrm>
            <a:solidFill>
              <a:schemeClr val="tx1"/>
            </a:solidFill>
          </p:grpSpPr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7963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2162" y="1944136"/>
            <a:ext cx="2505511" cy="2505509"/>
          </a:xfrm>
          <a:prstGeom prst="ellipse">
            <a:avLst/>
          </a:prstGeom>
          <a:solidFill>
            <a:srgbClr val="40404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64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3413162" y="1944136"/>
            <a:ext cx="2505511" cy="2505509"/>
          </a:xfrm>
          <a:prstGeom prst="ellipse">
            <a:avLst/>
          </a:prstGeom>
          <a:solidFill>
            <a:srgbClr val="15151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21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bg1"/>
                </a:solidFill>
              </a:rPr>
              <a:t>23</a:t>
            </a:r>
            <a:endParaRPr lang="en-US" altLang="ko-KR" sz="3200" b="1" dirty="0">
              <a:ln w="3175"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6334162" y="1944136"/>
            <a:ext cx="2505511" cy="2505509"/>
          </a:xfrm>
          <a:prstGeom prst="ellipse">
            <a:avLst/>
          </a:prstGeom>
          <a:solidFill>
            <a:srgbClr val="97979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9255162" y="1944136"/>
            <a:ext cx="2505511" cy="2505509"/>
          </a:xfrm>
          <a:prstGeom prst="ellipse">
            <a:avLst/>
          </a:prstGeom>
          <a:solidFill>
            <a:srgbClr val="F7F7F7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48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6817" y="131975"/>
            <a:ext cx="11736372" cy="76357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114300" dist="38100" dir="54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17827" y="279756"/>
            <a:ext cx="10178811" cy="4680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 defTabSz="714375" latinLnBrk="0">
              <a:tabLst>
                <a:tab pos="714375" algn="l"/>
              </a:tabLst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1988" y="332686"/>
            <a:ext cx="714915" cy="361111"/>
            <a:chOff x="1101988" y="332686"/>
            <a:chExt cx="714915" cy="3611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01988" y="332686"/>
              <a:ext cx="714915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54402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32970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511538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325226" y="279756"/>
            <a:ext cx="467448" cy="465576"/>
            <a:chOff x="10880841" y="332688"/>
            <a:chExt cx="363600" cy="36214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880841" y="332688"/>
              <a:ext cx="363600" cy="3621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7B7B7"/>
                </a:gs>
                <a:gs pos="100000">
                  <a:srgbClr val="979797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966246" y="40526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53758" y="330303"/>
            <a:ext cx="527128" cy="361111"/>
            <a:chOff x="353758" y="330303"/>
            <a:chExt cx="527128" cy="36111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53758" y="330303"/>
              <a:ext cx="527128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6350">
              <a:solidFill>
                <a:schemeClr val="tx1">
                  <a:alpha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Group 12"/>
            <p:cNvGrpSpPr>
              <a:grpSpLocks noChangeAspect="1"/>
            </p:cNvGrpSpPr>
            <p:nvPr/>
          </p:nvGrpSpPr>
          <p:grpSpPr bwMode="auto">
            <a:xfrm>
              <a:off x="514669" y="429200"/>
              <a:ext cx="205306" cy="163316"/>
              <a:chOff x="6124" y="305"/>
              <a:chExt cx="841" cy="669"/>
            </a:xfrm>
            <a:solidFill>
              <a:schemeClr val="tx1"/>
            </a:solidFill>
          </p:grpSpPr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aphicFrame>
        <p:nvGraphicFramePr>
          <p:cNvPr id="23" name="차트 22">
            <a:extLst>
              <a:ext uri="{FF2B5EF4-FFF2-40B4-BE49-F238E27FC236}">
                <a16:creationId xmlns="" xmlns:a16="http://schemas.microsoft.com/office/drawing/2014/main" id="{61D7D507-AB5E-9A21-6963-222230665BC8}"/>
              </a:ext>
            </a:extLst>
          </p:cNvPr>
          <p:cNvGraphicFramePr/>
          <p:nvPr>
            <p:extLst/>
          </p:nvPr>
        </p:nvGraphicFramePr>
        <p:xfrm>
          <a:off x="719975" y="2106413"/>
          <a:ext cx="10606088" cy="4257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타원 23">
            <a:extLst>
              <a:ext uri="{FF2B5EF4-FFF2-40B4-BE49-F238E27FC236}">
                <a16:creationId xmlns="" xmlns:a16="http://schemas.microsoft.com/office/drawing/2014/main" id="{3F78799F-E3A2-7C09-BE18-3C9DEFE9596D}"/>
              </a:ext>
            </a:extLst>
          </p:cNvPr>
          <p:cNvSpPr/>
          <p:nvPr/>
        </p:nvSpPr>
        <p:spPr>
          <a:xfrm>
            <a:off x="4245464" y="1757357"/>
            <a:ext cx="1780542" cy="1780542"/>
          </a:xfrm>
          <a:prstGeom prst="ellipse">
            <a:avLst/>
          </a:prstGeom>
          <a:ln w="34925" cap="rnd">
            <a:solidFill>
              <a:schemeClr val="tx1"/>
            </a:solidFill>
            <a:prstDash val="sysDash"/>
            <a:miter lim="800000"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F544D5A4-19D8-A151-C334-1D79162B2702}"/>
              </a:ext>
            </a:extLst>
          </p:cNvPr>
          <p:cNvSpPr/>
          <p:nvPr/>
        </p:nvSpPr>
        <p:spPr>
          <a:xfrm>
            <a:off x="6224822" y="1663655"/>
            <a:ext cx="30861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sp>
        <p:nvSpPr>
          <p:cNvPr id="26" name="자유형 17">
            <a:extLst>
              <a:ext uri="{FF2B5EF4-FFF2-40B4-BE49-F238E27FC236}">
                <a16:creationId xmlns="" xmlns:a16="http://schemas.microsoft.com/office/drawing/2014/main" id="{A44889BC-05D1-EDC8-F896-47A3D2BDAC8E}"/>
              </a:ext>
            </a:extLst>
          </p:cNvPr>
          <p:cNvSpPr/>
          <p:nvPr/>
        </p:nvSpPr>
        <p:spPr>
          <a:xfrm>
            <a:off x="2505751" y="2296022"/>
            <a:ext cx="1540897" cy="1184522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391 w 1921397"/>
              <a:gd name="connsiteY2" fmla="*/ 1759351 h 1759351"/>
              <a:gd name="connsiteX0" fmla="*/ 1700636 w 1700636"/>
              <a:gd name="connsiteY0" fmla="*/ 0 h 1307317"/>
              <a:gd name="connsiteX1" fmla="*/ 0 w 1700636"/>
              <a:gd name="connsiteY1" fmla="*/ 855905 h 1307317"/>
              <a:gd name="connsiteX2" fmla="*/ 1391 w 1700636"/>
              <a:gd name="connsiteY2" fmla="*/ 1307317 h 130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0636" h="1307317">
                <a:moveTo>
                  <a:pt x="1700636" y="0"/>
                </a:moveTo>
                <a:lnTo>
                  <a:pt x="0" y="855905"/>
                </a:lnTo>
                <a:cubicBezTo>
                  <a:pt x="2800" y="1006376"/>
                  <a:pt x="-1409" y="1156846"/>
                  <a:pt x="1391" y="1307317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  <a:headEnd type="oval" w="med" len="med"/>
            <a:tailEnd type="oval" w="med" len="med"/>
          </a:ln>
          <a:effectLst>
            <a:outerShdw blurRad="1143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8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6817" y="131975"/>
            <a:ext cx="11736372" cy="76357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114300" dist="38100" dir="54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17827" y="279756"/>
            <a:ext cx="10178811" cy="4680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 defTabSz="714375" latinLnBrk="0">
              <a:tabLst>
                <a:tab pos="714375" algn="l"/>
              </a:tabLst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1988" y="332686"/>
            <a:ext cx="714915" cy="361111"/>
            <a:chOff x="1101988" y="332686"/>
            <a:chExt cx="714915" cy="3611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01988" y="332686"/>
              <a:ext cx="714915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54402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32970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511538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325226" y="279756"/>
            <a:ext cx="467448" cy="465576"/>
            <a:chOff x="10880841" y="332688"/>
            <a:chExt cx="363600" cy="36214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880841" y="332688"/>
              <a:ext cx="363600" cy="3621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7B7B7"/>
                </a:gs>
                <a:gs pos="100000">
                  <a:srgbClr val="979797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966246" y="40526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53758" y="330303"/>
            <a:ext cx="527128" cy="361111"/>
            <a:chOff x="353758" y="330303"/>
            <a:chExt cx="527128" cy="36111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53758" y="330303"/>
              <a:ext cx="527128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6350">
              <a:solidFill>
                <a:schemeClr val="tx1">
                  <a:alpha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Group 12"/>
            <p:cNvGrpSpPr>
              <a:grpSpLocks noChangeAspect="1"/>
            </p:cNvGrpSpPr>
            <p:nvPr/>
          </p:nvGrpSpPr>
          <p:grpSpPr bwMode="auto">
            <a:xfrm>
              <a:off x="514669" y="429200"/>
              <a:ext cx="205306" cy="163316"/>
              <a:chOff x="6124" y="305"/>
              <a:chExt cx="841" cy="669"/>
            </a:xfrm>
            <a:solidFill>
              <a:schemeClr val="tx1"/>
            </a:solidFill>
          </p:grpSpPr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27" name="타원 26">
            <a:extLst>
              <a:ext uri="{FF2B5EF4-FFF2-40B4-BE49-F238E27FC236}">
                <a16:creationId xmlns="" xmlns:a16="http://schemas.microsoft.com/office/drawing/2014/main" id="{41D61F4F-D4BF-42FC-922F-B005C9A5A36E}"/>
              </a:ext>
            </a:extLst>
          </p:cNvPr>
          <p:cNvSpPr/>
          <p:nvPr/>
        </p:nvSpPr>
        <p:spPr>
          <a:xfrm>
            <a:off x="1638316" y="2458945"/>
            <a:ext cx="1800000" cy="180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114300" dist="889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8B1A6880-AB59-4B44-965E-EE5D66DA2B4E}"/>
              </a:ext>
            </a:extLst>
          </p:cNvPr>
          <p:cNvSpPr/>
          <p:nvPr/>
        </p:nvSpPr>
        <p:spPr>
          <a:xfrm>
            <a:off x="1747299" y="2622181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945677" y="2003176"/>
            <a:ext cx="1169894" cy="508444"/>
            <a:chOff x="1664392" y="2073231"/>
            <a:chExt cx="1169894" cy="508444"/>
          </a:xfrm>
          <a:solidFill>
            <a:srgbClr val="151517"/>
          </a:solidFill>
        </p:grpSpPr>
        <p:sp>
          <p:nvSpPr>
            <p:cNvPr id="30" name="달 29">
              <a:extLst>
                <a:ext uri="{FF2B5EF4-FFF2-40B4-BE49-F238E27FC236}">
                  <a16:creationId xmlns="" xmlns:a16="http://schemas.microsoft.com/office/drawing/2014/main" id="{8B3E5741-E4FB-4C37-8BC5-6A2625F12609}"/>
                </a:ext>
              </a:extLst>
            </p:cNvPr>
            <p:cNvSpPr/>
            <p:nvPr/>
          </p:nvSpPr>
          <p:spPr>
            <a:xfrm rot="19835110" flipH="1">
              <a:off x="1839303" y="2089670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모서리 11">
              <a:extLst>
                <a:ext uri="{FF2B5EF4-FFF2-40B4-BE49-F238E27FC236}">
                  <a16:creationId xmlns="" xmlns:a16="http://schemas.microsoft.com/office/drawing/2014/main" id="{BEFC1612-A1E1-4C00-A8F9-067DFD36245C}"/>
                </a:ext>
              </a:extLst>
            </p:cNvPr>
            <p:cNvSpPr/>
            <p:nvPr/>
          </p:nvSpPr>
          <p:spPr>
            <a:xfrm>
              <a:off x="1664392" y="2073231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E6C207B4-B7AD-4A3F-A2A8-B2F5C636A7F1}"/>
              </a:ext>
            </a:extLst>
          </p:cNvPr>
          <p:cNvSpPr/>
          <p:nvPr/>
        </p:nvSpPr>
        <p:spPr>
          <a:xfrm>
            <a:off x="4996813" y="2458945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14300" dist="889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8F506D31-9018-4997-A1E9-4B620C5D4231}"/>
              </a:ext>
            </a:extLst>
          </p:cNvPr>
          <p:cNvSpPr/>
          <p:nvPr/>
        </p:nvSpPr>
        <p:spPr>
          <a:xfrm>
            <a:off x="5105796" y="2622181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04174" y="2003176"/>
            <a:ext cx="1169894" cy="508444"/>
            <a:chOff x="5022889" y="2073231"/>
            <a:chExt cx="1169894" cy="508444"/>
          </a:xfrm>
          <a:solidFill>
            <a:srgbClr val="151517"/>
          </a:solidFill>
        </p:grpSpPr>
        <p:sp>
          <p:nvSpPr>
            <p:cNvPr id="35" name="달 34">
              <a:extLst>
                <a:ext uri="{FF2B5EF4-FFF2-40B4-BE49-F238E27FC236}">
                  <a16:creationId xmlns="" xmlns:a16="http://schemas.microsoft.com/office/drawing/2014/main" id="{F3ABD6C0-8D61-4790-997F-A4E40915D5F1}"/>
                </a:ext>
              </a:extLst>
            </p:cNvPr>
            <p:cNvSpPr/>
            <p:nvPr/>
          </p:nvSpPr>
          <p:spPr>
            <a:xfrm rot="19835110" flipH="1">
              <a:off x="5197800" y="2089670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36" name="사각형: 둥근 모서리 17">
              <a:extLst>
                <a:ext uri="{FF2B5EF4-FFF2-40B4-BE49-F238E27FC236}">
                  <a16:creationId xmlns="" xmlns:a16="http://schemas.microsoft.com/office/drawing/2014/main" id="{D14FD5FB-573F-474F-B27F-17C928D967EF}"/>
                </a:ext>
              </a:extLst>
            </p:cNvPr>
            <p:cNvSpPr/>
            <p:nvPr/>
          </p:nvSpPr>
          <p:spPr>
            <a:xfrm>
              <a:off x="5022889" y="2073231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CONTENTS</a:t>
              </a:r>
              <a:endParaRPr lang="ko-KR" altLang="en-US" sz="1200" b="1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</p:grp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9622846C-09CB-4C06-A0B4-59B159C6B21D}"/>
              </a:ext>
            </a:extLst>
          </p:cNvPr>
          <p:cNvSpPr/>
          <p:nvPr/>
        </p:nvSpPr>
        <p:spPr>
          <a:xfrm>
            <a:off x="8355310" y="2458945"/>
            <a:ext cx="1800000" cy="1800000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114300" dist="889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="" xmlns:a16="http://schemas.microsoft.com/office/drawing/2014/main" id="{C24BF552-424F-4860-BA22-9ED6273D65AA}"/>
              </a:ext>
            </a:extLst>
          </p:cNvPr>
          <p:cNvSpPr/>
          <p:nvPr/>
        </p:nvSpPr>
        <p:spPr>
          <a:xfrm>
            <a:off x="8464293" y="2622181"/>
            <a:ext cx="293628" cy="293628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bIns="468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662671" y="2003176"/>
            <a:ext cx="1169894" cy="508444"/>
            <a:chOff x="8381386" y="2073231"/>
            <a:chExt cx="1169894" cy="508444"/>
          </a:xfrm>
          <a:solidFill>
            <a:srgbClr val="151517"/>
          </a:solidFill>
        </p:grpSpPr>
        <p:sp>
          <p:nvSpPr>
            <p:cNvPr id="40" name="달 39">
              <a:extLst>
                <a:ext uri="{FF2B5EF4-FFF2-40B4-BE49-F238E27FC236}">
                  <a16:creationId xmlns="" xmlns:a16="http://schemas.microsoft.com/office/drawing/2014/main" id="{51CF46CE-85C9-43AE-9909-4008E5081E15}"/>
                </a:ext>
              </a:extLst>
            </p:cNvPr>
            <p:cNvSpPr/>
            <p:nvPr/>
          </p:nvSpPr>
          <p:spPr>
            <a:xfrm rot="19835110" flipH="1">
              <a:off x="8556297" y="2089670"/>
              <a:ext cx="353658" cy="492005"/>
            </a:xfrm>
            <a:prstGeom prst="mo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사각형: 둥근 모서리 22">
              <a:extLst>
                <a:ext uri="{FF2B5EF4-FFF2-40B4-BE49-F238E27FC236}">
                  <a16:creationId xmlns="" xmlns:a16="http://schemas.microsoft.com/office/drawing/2014/main" id="{02DCB81B-A020-4706-A210-E3D7FBD8E71F}"/>
                </a:ext>
              </a:extLst>
            </p:cNvPr>
            <p:cNvSpPr/>
            <p:nvPr/>
          </p:nvSpPr>
          <p:spPr>
            <a:xfrm>
              <a:off x="8381386" y="2073231"/>
              <a:ext cx="1169894" cy="39603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CONTENTS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1236886" y="455828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4603075" y="455828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1D449A4E-5764-4D28-A243-79FC811A1541}"/>
              </a:ext>
            </a:extLst>
          </p:cNvPr>
          <p:cNvSpPr/>
          <p:nvPr/>
        </p:nvSpPr>
        <p:spPr>
          <a:xfrm>
            <a:off x="7995526" y="4558286"/>
            <a:ext cx="258747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7471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6817" y="131975"/>
            <a:ext cx="11736372" cy="76357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114300" dist="38100" dir="54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17827" y="279756"/>
            <a:ext cx="10178811" cy="4680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 defTabSz="714375" latinLnBrk="0">
              <a:tabLst>
                <a:tab pos="714375" algn="l"/>
              </a:tabLst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1988" y="332686"/>
            <a:ext cx="714915" cy="361111"/>
            <a:chOff x="1101988" y="332686"/>
            <a:chExt cx="714915" cy="3611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01988" y="332686"/>
              <a:ext cx="714915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54402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32970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511538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325226" y="279756"/>
            <a:ext cx="467448" cy="465576"/>
            <a:chOff x="10880841" y="332688"/>
            <a:chExt cx="363600" cy="36214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880841" y="332688"/>
              <a:ext cx="363600" cy="3621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7B7B7"/>
                </a:gs>
                <a:gs pos="100000">
                  <a:srgbClr val="979797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966246" y="40526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53758" y="330303"/>
            <a:ext cx="527128" cy="361111"/>
            <a:chOff x="353758" y="330303"/>
            <a:chExt cx="527128" cy="36111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53758" y="330303"/>
              <a:ext cx="527128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6350">
              <a:solidFill>
                <a:schemeClr val="tx1">
                  <a:alpha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Group 12"/>
            <p:cNvGrpSpPr>
              <a:grpSpLocks noChangeAspect="1"/>
            </p:cNvGrpSpPr>
            <p:nvPr/>
          </p:nvGrpSpPr>
          <p:grpSpPr bwMode="auto">
            <a:xfrm>
              <a:off x="514669" y="429200"/>
              <a:ext cx="205306" cy="163316"/>
              <a:chOff x="6124" y="305"/>
              <a:chExt cx="841" cy="669"/>
            </a:xfrm>
            <a:solidFill>
              <a:schemeClr val="tx1"/>
            </a:solidFill>
          </p:grpSpPr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114373DA-19D5-B927-FA57-C46E686BAE8D}"/>
              </a:ext>
            </a:extLst>
          </p:cNvPr>
          <p:cNvGrpSpPr/>
          <p:nvPr/>
        </p:nvGrpSpPr>
        <p:grpSpPr>
          <a:xfrm>
            <a:off x="3347513" y="4206297"/>
            <a:ext cx="621792" cy="384652"/>
            <a:chOff x="6592824" y="1140992"/>
            <a:chExt cx="621792" cy="384652"/>
          </a:xfrm>
          <a:solidFill>
            <a:srgbClr val="151517"/>
          </a:solidFill>
          <a:effectLst>
            <a:outerShdw blurRad="50800" dist="38100" dir="2700000" sx="101000" sy="101000" algn="tl" rotWithShape="0">
              <a:schemeClr val="tx1">
                <a:alpha val="15000"/>
              </a:schemeClr>
            </a:outerShdw>
          </a:effectLst>
        </p:grpSpPr>
        <p:sp>
          <p:nvSpPr>
            <p:cNvPr id="46" name="이등변 삼각형 45">
              <a:extLst>
                <a:ext uri="{FF2B5EF4-FFF2-40B4-BE49-F238E27FC236}">
                  <a16:creationId xmlns="" xmlns:a16="http://schemas.microsoft.com/office/drawing/2014/main" id="{4719820B-7EBD-E9C4-6D4C-DB3E79737632}"/>
                </a:ext>
              </a:extLst>
            </p:cNvPr>
            <p:cNvSpPr/>
            <p:nvPr/>
          </p:nvSpPr>
          <p:spPr>
            <a:xfrm rot="10800000" flipV="1">
              <a:off x="6811581" y="114099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사각형: 둥근 모서리 20">
              <a:extLst>
                <a:ext uri="{FF2B5EF4-FFF2-40B4-BE49-F238E27FC236}">
                  <a16:creationId xmlns="" xmlns:a16="http://schemas.microsoft.com/office/drawing/2014/main" id="{AF7E7894-1BD6-9E83-D722-5BAA46775C7D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48" name="자유형: 도형 16">
            <a:extLst>
              <a:ext uri="{FF2B5EF4-FFF2-40B4-BE49-F238E27FC236}">
                <a16:creationId xmlns="" xmlns:a16="http://schemas.microsoft.com/office/drawing/2014/main" id="{0E78EC09-087B-43D2-81F1-07FF419D361C}"/>
              </a:ext>
            </a:extLst>
          </p:cNvPr>
          <p:cNvSpPr/>
          <p:nvPr/>
        </p:nvSpPr>
        <p:spPr>
          <a:xfrm>
            <a:off x="1111998" y="3976847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97979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D379C2CC-C5DA-BFE5-E2DB-FA7C1AB11C58}"/>
              </a:ext>
            </a:extLst>
          </p:cNvPr>
          <p:cNvSpPr/>
          <p:nvPr/>
        </p:nvSpPr>
        <p:spPr>
          <a:xfrm>
            <a:off x="2412534" y="4670895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grpSp>
        <p:nvGrpSpPr>
          <p:cNvPr id="50" name="그룹 49">
            <a:extLst>
              <a:ext uri="{FF2B5EF4-FFF2-40B4-BE49-F238E27FC236}">
                <a16:creationId xmlns="" xmlns:a16="http://schemas.microsoft.com/office/drawing/2014/main" id="{F6B8C88D-42CE-2BAC-7B0F-86DCCDAC5EAB}"/>
              </a:ext>
            </a:extLst>
          </p:cNvPr>
          <p:cNvGrpSpPr/>
          <p:nvPr/>
        </p:nvGrpSpPr>
        <p:grpSpPr>
          <a:xfrm>
            <a:off x="2528363" y="2976633"/>
            <a:ext cx="621792" cy="384395"/>
            <a:chOff x="6592824" y="1214752"/>
            <a:chExt cx="621792" cy="384395"/>
          </a:xfrm>
          <a:solidFill>
            <a:srgbClr val="151517"/>
          </a:solidFill>
          <a:effectLst>
            <a:outerShdw blurRad="50800" dist="38100" dir="2700000" sx="101000" sy="101000" algn="tl" rotWithShape="0">
              <a:schemeClr val="tx1">
                <a:alpha val="15000"/>
              </a:schemeClr>
            </a:outerShdw>
          </a:effectLst>
        </p:grpSpPr>
        <p:sp>
          <p:nvSpPr>
            <p:cNvPr id="51" name="이등변 삼각형 50">
              <a:extLst>
                <a:ext uri="{FF2B5EF4-FFF2-40B4-BE49-F238E27FC236}">
                  <a16:creationId xmlns="" xmlns:a16="http://schemas.microsoft.com/office/drawing/2014/main" id="{7B9700DF-5494-9EB8-62D0-FF69A54A7FAA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사각형: 둥근 모서리 20">
              <a:extLst>
                <a:ext uri="{FF2B5EF4-FFF2-40B4-BE49-F238E27FC236}">
                  <a16:creationId xmlns="" xmlns:a16="http://schemas.microsoft.com/office/drawing/2014/main" id="{77AFA50D-19A9-624E-F139-8EA3B5C4A270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50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3" name="자유형: 도형 24">
            <a:extLst>
              <a:ext uri="{FF2B5EF4-FFF2-40B4-BE49-F238E27FC236}">
                <a16:creationId xmlns="" xmlns:a16="http://schemas.microsoft.com/office/drawing/2014/main" id="{6124D5E5-8525-0772-8CEF-046D662C60F8}"/>
              </a:ext>
            </a:extLst>
          </p:cNvPr>
          <p:cNvSpPr/>
          <p:nvPr/>
        </p:nvSpPr>
        <p:spPr>
          <a:xfrm>
            <a:off x="1111998" y="3463998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97979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3180451B-9873-AAD4-10CB-39551B98F7B6}"/>
              </a:ext>
            </a:extLst>
          </p:cNvPr>
          <p:cNvSpPr/>
          <p:nvPr/>
        </p:nvSpPr>
        <p:spPr>
          <a:xfrm>
            <a:off x="1593384" y="1658413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grpSp>
        <p:nvGrpSpPr>
          <p:cNvPr id="55" name="그룹 54">
            <a:extLst>
              <a:ext uri="{FF2B5EF4-FFF2-40B4-BE49-F238E27FC236}">
                <a16:creationId xmlns="" xmlns:a16="http://schemas.microsoft.com/office/drawing/2014/main" id="{E0423C42-2EA8-5E05-E89B-81CCB8BBE7D5}"/>
              </a:ext>
            </a:extLst>
          </p:cNvPr>
          <p:cNvGrpSpPr/>
          <p:nvPr/>
        </p:nvGrpSpPr>
        <p:grpSpPr>
          <a:xfrm>
            <a:off x="7528988" y="4206297"/>
            <a:ext cx="621792" cy="384652"/>
            <a:chOff x="6592824" y="1140992"/>
            <a:chExt cx="621792" cy="384652"/>
          </a:xfrm>
          <a:solidFill>
            <a:srgbClr val="151517"/>
          </a:solidFill>
          <a:effectLst>
            <a:outerShdw blurRad="50800" dist="38100" dir="2700000" sx="101000" sy="101000" algn="tl" rotWithShape="0">
              <a:schemeClr val="tx1">
                <a:alpha val="15000"/>
              </a:schemeClr>
            </a:outerShdw>
          </a:effectLst>
        </p:grpSpPr>
        <p:sp>
          <p:nvSpPr>
            <p:cNvPr id="56" name="이등변 삼각형 55">
              <a:extLst>
                <a:ext uri="{FF2B5EF4-FFF2-40B4-BE49-F238E27FC236}">
                  <a16:creationId xmlns="" xmlns:a16="http://schemas.microsoft.com/office/drawing/2014/main" id="{075C69A8-58A9-1DBE-6595-FBA16364A8F9}"/>
                </a:ext>
              </a:extLst>
            </p:cNvPr>
            <p:cNvSpPr/>
            <p:nvPr/>
          </p:nvSpPr>
          <p:spPr>
            <a:xfrm rot="10800000" flipV="1">
              <a:off x="6811581" y="114099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사각형: 둥근 모서리 20">
              <a:extLst>
                <a:ext uri="{FF2B5EF4-FFF2-40B4-BE49-F238E27FC236}">
                  <a16:creationId xmlns="" xmlns:a16="http://schemas.microsoft.com/office/drawing/2014/main" id="{9A297978-8A71-122A-0E42-2F2D7934C12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30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58" name="자유형: 도형 29">
            <a:extLst>
              <a:ext uri="{FF2B5EF4-FFF2-40B4-BE49-F238E27FC236}">
                <a16:creationId xmlns="" xmlns:a16="http://schemas.microsoft.com/office/drawing/2014/main" id="{90BD1261-B473-F173-8483-5164A655BF0C}"/>
              </a:ext>
            </a:extLst>
          </p:cNvPr>
          <p:cNvSpPr/>
          <p:nvPr/>
        </p:nvSpPr>
        <p:spPr>
          <a:xfrm>
            <a:off x="6941298" y="3976847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97979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62CFD8D5-DF60-A5BF-A788-AFB7E42CB507}"/>
              </a:ext>
            </a:extLst>
          </p:cNvPr>
          <p:cNvSpPr/>
          <p:nvPr/>
        </p:nvSpPr>
        <p:spPr>
          <a:xfrm>
            <a:off x="6594009" y="4670895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EEE8DF6E-CD8D-0656-49A1-147194EA5DB5}"/>
              </a:ext>
            </a:extLst>
          </p:cNvPr>
          <p:cNvGrpSpPr/>
          <p:nvPr/>
        </p:nvGrpSpPr>
        <p:grpSpPr>
          <a:xfrm>
            <a:off x="8757713" y="2976633"/>
            <a:ext cx="621792" cy="384395"/>
            <a:chOff x="6592824" y="1214752"/>
            <a:chExt cx="621792" cy="384395"/>
          </a:xfrm>
          <a:solidFill>
            <a:srgbClr val="151517"/>
          </a:solidFill>
          <a:effectLst>
            <a:outerShdw blurRad="50800" dist="38100" dir="2700000" sx="101000" sy="101000" algn="tl" rotWithShape="0">
              <a:schemeClr val="tx1">
                <a:alpha val="15000"/>
              </a:schemeClr>
            </a:outerShdw>
          </a:effectLst>
        </p:grpSpPr>
        <p:sp>
          <p:nvSpPr>
            <p:cNvPr id="61" name="이등변 삼각형 60">
              <a:extLst>
                <a:ext uri="{FF2B5EF4-FFF2-40B4-BE49-F238E27FC236}">
                  <a16:creationId xmlns="" xmlns:a16="http://schemas.microsoft.com/office/drawing/2014/main" id="{04C23512-E352-7C55-9D6C-874E371D9C66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사각형: 둥근 모서리 20">
              <a:extLst>
                <a:ext uri="{FF2B5EF4-FFF2-40B4-BE49-F238E27FC236}">
                  <a16:creationId xmlns="" xmlns:a16="http://schemas.microsoft.com/office/drawing/2014/main" id="{EE527FF9-0FE6-CDA0-3E7C-EEFEE2CD2B0D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60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63" name="자유형: 도형 34">
            <a:extLst>
              <a:ext uri="{FF2B5EF4-FFF2-40B4-BE49-F238E27FC236}">
                <a16:creationId xmlns="" xmlns:a16="http://schemas.microsoft.com/office/drawing/2014/main" id="{EB96352C-FEDA-7568-60A5-9C1422A5E8FA}"/>
              </a:ext>
            </a:extLst>
          </p:cNvPr>
          <p:cNvSpPr/>
          <p:nvPr/>
        </p:nvSpPr>
        <p:spPr>
          <a:xfrm>
            <a:off x="6941298" y="3463998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solidFill>
            <a:srgbClr val="979797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="" xmlns:a16="http://schemas.microsoft.com/office/drawing/2014/main" id="{02326912-E555-F525-5795-A8998FFCD16F}"/>
              </a:ext>
            </a:extLst>
          </p:cNvPr>
          <p:cNvSpPr/>
          <p:nvPr/>
        </p:nvSpPr>
        <p:spPr>
          <a:xfrm>
            <a:off x="7822734" y="1658413"/>
            <a:ext cx="248739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="" xmlns:a16="http://schemas.microsoft.com/office/drawing/2014/main" id="{FE1BC47C-F77B-3616-2786-C7F0E7719623}"/>
              </a:ext>
            </a:extLst>
          </p:cNvPr>
          <p:cNvCxnSpPr/>
          <p:nvPr/>
        </p:nvCxnSpPr>
        <p:spPr>
          <a:xfrm>
            <a:off x="5907630" y="1734599"/>
            <a:ext cx="0" cy="4176000"/>
          </a:xfrm>
          <a:prstGeom prst="line">
            <a:avLst/>
          </a:prstGeom>
          <a:ln>
            <a:solidFill>
              <a:srgbClr val="404040">
                <a:alpha val="40000"/>
              </a:srgb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2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6817" y="131975"/>
            <a:ext cx="11736372" cy="76357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114300" dist="38100" dir="54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17827" y="279756"/>
            <a:ext cx="10178811" cy="4680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 defTabSz="714375" latinLnBrk="0">
              <a:tabLst>
                <a:tab pos="714375" algn="l"/>
              </a:tabLst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1988" y="332686"/>
            <a:ext cx="714915" cy="361111"/>
            <a:chOff x="1101988" y="332686"/>
            <a:chExt cx="714915" cy="3611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01988" y="332686"/>
              <a:ext cx="714915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54402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32970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511538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325226" y="279756"/>
            <a:ext cx="467448" cy="465576"/>
            <a:chOff x="10880841" y="332688"/>
            <a:chExt cx="363600" cy="36214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880841" y="332688"/>
              <a:ext cx="363600" cy="3621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7B7B7"/>
                </a:gs>
                <a:gs pos="100000">
                  <a:srgbClr val="979797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966246" y="40526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53758" y="330303"/>
            <a:ext cx="527128" cy="361111"/>
            <a:chOff x="353758" y="330303"/>
            <a:chExt cx="527128" cy="36111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53758" y="330303"/>
              <a:ext cx="527128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6350">
              <a:solidFill>
                <a:schemeClr val="tx1">
                  <a:alpha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Group 12"/>
            <p:cNvGrpSpPr>
              <a:grpSpLocks noChangeAspect="1"/>
            </p:cNvGrpSpPr>
            <p:nvPr/>
          </p:nvGrpSpPr>
          <p:grpSpPr bwMode="auto">
            <a:xfrm>
              <a:off x="514669" y="429200"/>
              <a:ext cx="205306" cy="163316"/>
              <a:chOff x="6124" y="305"/>
              <a:chExt cx="841" cy="669"/>
            </a:xfrm>
            <a:solidFill>
              <a:schemeClr val="tx1"/>
            </a:solidFill>
          </p:grpSpPr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41" name="원호 40"/>
          <p:cNvSpPr/>
          <p:nvPr/>
        </p:nvSpPr>
        <p:spPr>
          <a:xfrm>
            <a:off x="5035550" y="1517650"/>
            <a:ext cx="2152650" cy="2152650"/>
          </a:xfrm>
          <a:prstGeom prst="arc">
            <a:avLst>
              <a:gd name="adj1" fmla="val 10759983"/>
              <a:gd name="adj2" fmla="val 7537458"/>
            </a:avLst>
          </a:prstGeom>
          <a:ln w="381000">
            <a:solidFill>
              <a:srgbClr val="9797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</a:endParaRPr>
          </a:p>
        </p:txBody>
      </p:sp>
      <p:sp>
        <p:nvSpPr>
          <p:cNvPr id="42" name="원호 41"/>
          <p:cNvSpPr/>
          <p:nvPr/>
        </p:nvSpPr>
        <p:spPr>
          <a:xfrm>
            <a:off x="3757719" y="3251179"/>
            <a:ext cx="2152650" cy="2152650"/>
          </a:xfrm>
          <a:prstGeom prst="arc">
            <a:avLst>
              <a:gd name="adj1" fmla="val 2215506"/>
              <a:gd name="adj2" fmla="val 18349579"/>
            </a:avLst>
          </a:prstGeom>
          <a:ln w="3810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</a:endParaRPr>
          </a:p>
        </p:txBody>
      </p:sp>
      <p:sp>
        <p:nvSpPr>
          <p:cNvPr id="43" name="원호 42"/>
          <p:cNvSpPr/>
          <p:nvPr/>
        </p:nvSpPr>
        <p:spPr>
          <a:xfrm>
            <a:off x="6089426" y="3251179"/>
            <a:ext cx="2152650" cy="2152650"/>
          </a:xfrm>
          <a:prstGeom prst="arc">
            <a:avLst>
              <a:gd name="adj1" fmla="val 17787153"/>
              <a:gd name="adj2" fmla="val 10810272"/>
            </a:avLst>
          </a:prstGeom>
          <a:ln w="3810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04040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2313733" y="1654602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8692156" y="3773506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="" xmlns:a16="http://schemas.microsoft.com/office/drawing/2014/main" id="{B87BFA18-25FB-42D4-ADB5-DD57AAA4414F}"/>
              </a:ext>
            </a:extLst>
          </p:cNvPr>
          <p:cNvSpPr/>
          <p:nvPr/>
        </p:nvSpPr>
        <p:spPr>
          <a:xfrm>
            <a:off x="934818" y="3773506"/>
            <a:ext cx="235679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0404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0404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0404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04040"/>
                </a:solidFill>
              </a:rPr>
              <a:t>Enjoy your stylish business and campus life with BIZCAM </a:t>
            </a:r>
          </a:p>
        </p:txBody>
      </p:sp>
      <p:grpSp>
        <p:nvGrpSpPr>
          <p:cNvPr id="68" name="Group 16">
            <a:extLst>
              <a:ext uri="{FF2B5EF4-FFF2-40B4-BE49-F238E27FC236}">
                <a16:creationId xmlns="" xmlns:a16="http://schemas.microsoft.com/office/drawing/2014/main" id="{AA9B7930-6009-366B-307F-363A9D28CBF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7888" y="4159513"/>
            <a:ext cx="292311" cy="335982"/>
            <a:chOff x="1039" y="1681"/>
            <a:chExt cx="1071" cy="1231"/>
          </a:xfrm>
          <a:solidFill>
            <a:srgbClr val="404040"/>
          </a:solidFill>
        </p:grpSpPr>
        <p:sp>
          <p:nvSpPr>
            <p:cNvPr id="69" name="Freeform 17">
              <a:extLst>
                <a:ext uri="{FF2B5EF4-FFF2-40B4-BE49-F238E27FC236}">
                  <a16:creationId xmlns="" xmlns:a16="http://schemas.microsoft.com/office/drawing/2014/main" id="{5303F049-2C74-5F62-C2A9-B16B3E3BC4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srgbClr val="404040"/>
                </a:solidFill>
              </a:endParaRPr>
            </a:p>
          </p:txBody>
        </p:sp>
        <p:sp>
          <p:nvSpPr>
            <p:cNvPr id="70" name="Freeform 18">
              <a:extLst>
                <a:ext uri="{FF2B5EF4-FFF2-40B4-BE49-F238E27FC236}">
                  <a16:creationId xmlns="" xmlns:a16="http://schemas.microsoft.com/office/drawing/2014/main" id="{B243700E-1F0B-B572-5C1E-E0434EC87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Freeform 19">
              <a:extLst>
                <a:ext uri="{FF2B5EF4-FFF2-40B4-BE49-F238E27FC236}">
                  <a16:creationId xmlns="" xmlns:a16="http://schemas.microsoft.com/office/drawing/2014/main" id="{43ACCEFE-1A26-7E49-34EB-15B457435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Freeform 20">
              <a:extLst>
                <a:ext uri="{FF2B5EF4-FFF2-40B4-BE49-F238E27FC236}">
                  <a16:creationId xmlns="" xmlns:a16="http://schemas.microsoft.com/office/drawing/2014/main" id="{5735B1B3-92E1-40E5-9CDB-0679C60CF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3" name="Group 36">
            <a:extLst>
              <a:ext uri="{FF2B5EF4-FFF2-40B4-BE49-F238E27FC236}">
                <a16:creationId xmlns="" xmlns:a16="http://schemas.microsoft.com/office/drawing/2014/main" id="{8047A42D-58BF-C53F-2D90-7ECB1C38D97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6601" y="2425351"/>
            <a:ext cx="130547" cy="337247"/>
            <a:chOff x="2375" y="2182"/>
            <a:chExt cx="144" cy="372"/>
          </a:xfrm>
          <a:solidFill>
            <a:srgbClr val="404040"/>
          </a:solidFill>
        </p:grpSpPr>
        <p:sp>
          <p:nvSpPr>
            <p:cNvPr id="74" name="Freeform 37">
              <a:extLst>
                <a:ext uri="{FF2B5EF4-FFF2-40B4-BE49-F238E27FC236}">
                  <a16:creationId xmlns="" xmlns:a16="http://schemas.microsoft.com/office/drawing/2014/main" id="{3C9DABFC-CB72-80F6-24A5-02F5A2D7C4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Rectangle 38">
              <a:extLst>
                <a:ext uri="{FF2B5EF4-FFF2-40B4-BE49-F238E27FC236}">
                  <a16:creationId xmlns="" xmlns:a16="http://schemas.microsoft.com/office/drawing/2014/main" id="{571E4420-BA56-F733-A1C1-EF87FEAB2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04040"/>
                </a:solidFill>
              </a:endParaRPr>
            </a:p>
          </p:txBody>
        </p:sp>
        <p:sp>
          <p:nvSpPr>
            <p:cNvPr id="76" name="Rectangle 39">
              <a:extLst>
                <a:ext uri="{FF2B5EF4-FFF2-40B4-BE49-F238E27FC236}">
                  <a16:creationId xmlns="" xmlns:a16="http://schemas.microsoft.com/office/drawing/2014/main" id="{1CEE5C24-FE6D-8B74-A369-67AFFEDD6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Rectangle 40">
              <a:extLst>
                <a:ext uri="{FF2B5EF4-FFF2-40B4-BE49-F238E27FC236}">
                  <a16:creationId xmlns="" xmlns:a16="http://schemas.microsoft.com/office/drawing/2014/main" id="{59368D5F-D73B-34E9-6B3C-7B3EA118A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04040"/>
                </a:solidFill>
              </a:endParaRPr>
            </a:p>
          </p:txBody>
        </p:sp>
        <p:sp>
          <p:nvSpPr>
            <p:cNvPr id="78" name="Freeform 41">
              <a:extLst>
                <a:ext uri="{FF2B5EF4-FFF2-40B4-BE49-F238E27FC236}">
                  <a16:creationId xmlns="" xmlns:a16="http://schemas.microsoft.com/office/drawing/2014/main" id="{AC613151-160A-5A8B-6544-3B8FFDF15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9" name="자유형 32">
            <a:extLst>
              <a:ext uri="{FF2B5EF4-FFF2-40B4-BE49-F238E27FC236}">
                <a16:creationId xmlns="" xmlns:a16="http://schemas.microsoft.com/office/drawing/2014/main" id="{AD7D84ED-CFBE-E306-7303-1102A28C395B}"/>
              </a:ext>
            </a:extLst>
          </p:cNvPr>
          <p:cNvSpPr>
            <a:spLocks/>
          </p:cNvSpPr>
          <p:nvPr/>
        </p:nvSpPr>
        <p:spPr bwMode="auto">
          <a:xfrm>
            <a:off x="7043492" y="4205245"/>
            <a:ext cx="244518" cy="244518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99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16817" y="131975"/>
            <a:ext cx="11736372" cy="763571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noFill/>
          </a:ln>
          <a:effectLst>
            <a:outerShdw blurRad="114300" dist="38100" dir="5400000" sx="98000" sy="98000" algn="t" rotWithShape="0">
              <a:prstClr val="black">
                <a:alpha val="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1017827" y="279756"/>
            <a:ext cx="10178811" cy="4680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14375" defTabSz="714375" latinLnBrk="0">
              <a:tabLst>
                <a:tab pos="714375" algn="l"/>
              </a:tabLst>
              <a:defRPr/>
            </a:pPr>
            <a:r>
              <a:rPr lang="en-US" altLang="ko-KR" sz="1600" i="1" kern="0" dirty="0">
                <a:ln w="9525">
                  <a:noFill/>
                </a:ln>
                <a:solidFill>
                  <a:prstClr val="white">
                    <a:lumMod val="50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600" kern="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>
                  <a:lumMod val="50000"/>
                </a:prstClr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101988" y="332686"/>
            <a:ext cx="714915" cy="361111"/>
            <a:chOff x="1101988" y="332686"/>
            <a:chExt cx="714915" cy="36111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1101988" y="332686"/>
              <a:ext cx="714915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1354402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1432970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511538" y="424790"/>
              <a:ext cx="36000" cy="172139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12700" dir="2700000" algn="tl" rotWithShape="0">
                <a:prstClr val="black">
                  <a:alpha val="1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1325226" y="279756"/>
            <a:ext cx="467448" cy="465576"/>
            <a:chOff x="10880841" y="332688"/>
            <a:chExt cx="363600" cy="362144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10880841" y="332688"/>
              <a:ext cx="363600" cy="3621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B7B7B7"/>
                </a:gs>
                <a:gs pos="100000">
                  <a:srgbClr val="979797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14300" dist="38100" dir="5400000" sx="98000" sy="98000" algn="t" rotWithShape="0">
                <a:prstClr val="black">
                  <a:alpha val="8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="" xmlns:a16="http://schemas.microsoft.com/office/drawing/2014/main" id="{E2BDD384-7126-4994-C9FF-A087A331BEAB}"/>
                </a:ext>
              </a:extLst>
            </p:cNvPr>
            <p:cNvGrpSpPr/>
            <p:nvPr/>
          </p:nvGrpSpPr>
          <p:grpSpPr>
            <a:xfrm>
              <a:off x="10966246" y="405263"/>
              <a:ext cx="192790" cy="21699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="" xmlns:a16="http://schemas.microsoft.com/office/drawing/2014/main" id="{E06659EA-892C-A25F-F37F-A3E4EC138BC1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8F4E49BA-FE0B-27AC-6058-033517754FC3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="" xmlns:a16="http://schemas.microsoft.com/office/drawing/2014/main" id="{71DCE44D-2E10-9989-AEC5-A49FF8D66BFD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2" name="그룹 1"/>
          <p:cNvGrpSpPr/>
          <p:nvPr/>
        </p:nvGrpSpPr>
        <p:grpSpPr>
          <a:xfrm>
            <a:off x="353758" y="330303"/>
            <a:ext cx="527128" cy="361111"/>
            <a:chOff x="353758" y="330303"/>
            <a:chExt cx="527128" cy="36111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53758" y="330303"/>
              <a:ext cx="527128" cy="36111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6350">
              <a:solidFill>
                <a:schemeClr val="tx1">
                  <a:alpha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0" name="Group 12"/>
            <p:cNvGrpSpPr>
              <a:grpSpLocks noChangeAspect="1"/>
            </p:cNvGrpSpPr>
            <p:nvPr/>
          </p:nvGrpSpPr>
          <p:grpSpPr bwMode="auto">
            <a:xfrm>
              <a:off x="514669" y="429200"/>
              <a:ext cx="205306" cy="163316"/>
              <a:chOff x="6124" y="305"/>
              <a:chExt cx="841" cy="669"/>
            </a:xfrm>
            <a:solidFill>
              <a:schemeClr val="tx1"/>
            </a:solidFill>
          </p:grpSpPr>
          <p:sp>
            <p:nvSpPr>
              <p:cNvPr id="21" name="Freeform 13"/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4"/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38" name="그룹 37"/>
          <p:cNvGrpSpPr/>
          <p:nvPr/>
        </p:nvGrpSpPr>
        <p:grpSpPr>
          <a:xfrm>
            <a:off x="704644" y="1180120"/>
            <a:ext cx="10893569" cy="5561766"/>
            <a:chOff x="1739705" y="1428570"/>
            <a:chExt cx="9293414" cy="474479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D85B28E1-36A7-DD68-8C47-6C240EC1EB15}"/>
                </a:ext>
              </a:extLst>
            </p:cNvPr>
            <p:cNvSpPr/>
            <p:nvPr/>
          </p:nvSpPr>
          <p:spPr>
            <a:xfrm>
              <a:off x="8351093" y="3631282"/>
              <a:ext cx="2682026" cy="1102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404040"/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404040"/>
                  </a:solidFill>
                </a:rPr>
                <a:t>컨텐츠에 대한 내용을 적어요</a:t>
              </a:r>
              <a:endParaRPr lang="en-US" altLang="ko-KR" sz="1400" dirty="0">
                <a:solidFill>
                  <a:srgbClr val="40404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404040"/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45262" y="2740448"/>
              <a:ext cx="1248835" cy="945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i="1" dirty="0" smtClean="0">
                  <a:solidFill>
                    <a:srgbClr val="40404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03 </a:t>
              </a:r>
              <a:endParaRPr lang="ko-KR" altLang="en-US" sz="8000" i="1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5" name="직각 삼각형 44"/>
            <p:cNvSpPr/>
            <p:nvPr/>
          </p:nvSpPr>
          <p:spPr>
            <a:xfrm flipV="1">
              <a:off x="7485377" y="1428571"/>
              <a:ext cx="1968501" cy="4744798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  <a:effectLst>
              <a:outerShdw blurRad="457200" dist="495300" sx="65000" sy="650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srgbClr val="FF5050"/>
                </a:solidFill>
              </a:endParaRPr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5472426" y="2740448"/>
              <a:ext cx="1248835" cy="945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i="1" dirty="0" smtClean="0">
                  <a:solidFill>
                    <a:srgbClr val="40404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02 </a:t>
              </a:r>
              <a:endParaRPr lang="ko-KR" altLang="en-US" sz="8000" i="1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47" name="직각 삼각형 46"/>
            <p:cNvSpPr/>
            <p:nvPr/>
          </p:nvSpPr>
          <p:spPr>
            <a:xfrm flipV="1">
              <a:off x="4612541" y="1428571"/>
              <a:ext cx="1968501" cy="4744798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  <a:effectLst>
              <a:outerShdw blurRad="457200" dist="495300" sx="65000" sy="650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D85B28E1-36A7-DD68-8C47-6C240EC1EB15}"/>
                </a:ext>
              </a:extLst>
            </p:cNvPr>
            <p:cNvSpPr/>
            <p:nvPr/>
          </p:nvSpPr>
          <p:spPr>
            <a:xfrm>
              <a:off x="2605421" y="3631282"/>
              <a:ext cx="2682026" cy="1102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404040"/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404040"/>
                  </a:solidFill>
                </a:rPr>
                <a:t>컨텐츠에 대한 내용을 적어요</a:t>
              </a:r>
              <a:endParaRPr lang="en-US" altLang="ko-KR" sz="1400" dirty="0">
                <a:solidFill>
                  <a:srgbClr val="40404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404040"/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2599590" y="2740448"/>
              <a:ext cx="1248835" cy="9452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600" b="1" i="1" dirty="0" smtClean="0">
                  <a:solidFill>
                    <a:srgbClr val="40404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01 </a:t>
              </a:r>
              <a:endParaRPr lang="ko-KR" altLang="en-US" sz="8000" i="1" dirty="0">
                <a:solidFill>
                  <a:srgbClr val="40404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50" name="직각 삼각형 49"/>
            <p:cNvSpPr/>
            <p:nvPr/>
          </p:nvSpPr>
          <p:spPr>
            <a:xfrm flipV="1">
              <a:off x="1739705" y="1428570"/>
              <a:ext cx="1968501" cy="4744798"/>
            </a:xfrm>
            <a:prstGeom prst="rtTriangle">
              <a:avLst/>
            </a:prstGeom>
            <a:solidFill>
              <a:srgbClr val="F7F7F7"/>
            </a:solidFill>
            <a:ln>
              <a:noFill/>
            </a:ln>
            <a:effectLst>
              <a:outerShdw blurRad="457200" dist="495300" sx="65000" sy="65000" algn="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xmlns="" id="{D85B28E1-36A7-DD68-8C47-6C240EC1EB15}"/>
                </a:ext>
              </a:extLst>
            </p:cNvPr>
            <p:cNvSpPr/>
            <p:nvPr/>
          </p:nvSpPr>
          <p:spPr>
            <a:xfrm>
              <a:off x="5478257" y="3631282"/>
              <a:ext cx="2682026" cy="11027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b="1" dirty="0">
                  <a:solidFill>
                    <a:srgbClr val="404040"/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400" dirty="0">
                  <a:solidFill>
                    <a:srgbClr val="404040"/>
                  </a:solidFill>
                </a:rPr>
                <a:t>컨텐츠에 대한 내용을 적어요</a:t>
              </a:r>
              <a:endParaRPr lang="en-US" altLang="ko-KR" sz="1400" dirty="0">
                <a:solidFill>
                  <a:srgbClr val="40404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rgbClr val="404040"/>
                  </a:solidFill>
                </a:rPr>
                <a:t>Enjoy your stylish business and campus life with BIZCAM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538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847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35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10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548</Words>
  <Application>Microsoft Office PowerPoint</Application>
  <PresentationFormat>와이드스크린</PresentationFormat>
  <Paragraphs>119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2024-12-16T01:22:36Z</dcterms:created>
  <dcterms:modified xsi:type="dcterms:W3CDTF">2024-12-16T01:32:09Z</dcterms:modified>
</cp:coreProperties>
</file>